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22.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20.xml"/>
  <Override ContentType="application/vnd.openxmlformats-officedocument.presentationml.slideLayout+xml" PartName="/ppt/slideLayouts/slideLayout9.xml"/>
  <Override ContentType="application/vnd.openxmlformats-officedocument.presentationml.slideLayout+xml" PartName="/ppt/slideLayouts/slideLayout19.xml"/>
  <Override ContentType="application/vnd.openxmlformats-officedocument.presentationml.slideLayout+xml" PartName="/ppt/slideLayouts/slideLayout4.xml"/>
  <Override ContentType="application/vnd.openxmlformats-officedocument.presentationml.slideLayout+xml" PartName="/ppt/slideLayouts/slideLayout17.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23.xml"/>
  <Override ContentType="application/vnd.openxmlformats-officedocument.presentationml.slideLayout+xml" PartName="/ppt/slideLayouts/slideLayout8.xml"/>
  <Override ContentType="application/vnd.openxmlformats-officedocument.presentationml.slideLayout+xml" PartName="/ppt/slideLayouts/slideLayout21.xml"/>
  <Override ContentType="application/vnd.openxmlformats-officedocument.presentationml.slideMaster+xml" PartName="/ppt/slideMasters/slideMaster3.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Override ContentType="application/vnd.openxmlformats-officedocument.theme+xml" PartName="/ppt/theme/theme4.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71" r:id="rId3"/>
    <p:sldMasterId id="2147483672" r:id="rId4"/>
    <p:sldMasterId id="2147483673"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 id="282" r:id="rId33"/>
    <p:sldId id="283" r:id="rId34"/>
    <p:sldId id="284" r:id="rId35"/>
    <p:sldId id="285" r:id="rId36"/>
    <p:sldId id="286" r:id="rId37"/>
    <p:sldId id="287" r:id="rId38"/>
    <p:sldId id="288" r:id="rId39"/>
    <p:sldId id="289" r:id="rId40"/>
    <p:sldId id="290" r:id="rId41"/>
    <p:sldId id="291" r:id="rId42"/>
    <p:sldId id="292" r:id="rId43"/>
  </p:sldIdLst>
  <p:sldSz cy="6858000" cx="12192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40" Type="http://schemas.openxmlformats.org/officeDocument/2006/relationships/slide" Target="slides/slide34.xml"/><Relationship Id="rId20" Type="http://schemas.openxmlformats.org/officeDocument/2006/relationships/slide" Target="slides/slide14.xml"/><Relationship Id="rId42" Type="http://schemas.openxmlformats.org/officeDocument/2006/relationships/slide" Target="slides/slide36.xml"/><Relationship Id="rId41" Type="http://schemas.openxmlformats.org/officeDocument/2006/relationships/slide" Target="slides/slide35.xml"/><Relationship Id="rId22" Type="http://schemas.openxmlformats.org/officeDocument/2006/relationships/slide" Target="slides/slide16.xml"/><Relationship Id="rId21" Type="http://schemas.openxmlformats.org/officeDocument/2006/relationships/slide" Target="slides/slide15.xml"/><Relationship Id="rId43" Type="http://schemas.openxmlformats.org/officeDocument/2006/relationships/slide" Target="slides/slide37.xml"/><Relationship Id="rId24" Type="http://schemas.openxmlformats.org/officeDocument/2006/relationships/slide" Target="slides/slide18.xml"/><Relationship Id="rId23" Type="http://schemas.openxmlformats.org/officeDocument/2006/relationships/slide" Target="slides/slide17.xml"/><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slideMaster" Target="slideMasters/slideMaster2.xml"/><Relationship Id="rId9" Type="http://schemas.openxmlformats.org/officeDocument/2006/relationships/slide" Target="slides/slide3.xml"/><Relationship Id="rId26" Type="http://schemas.openxmlformats.org/officeDocument/2006/relationships/slide" Target="slides/slide20.xml"/><Relationship Id="rId25" Type="http://schemas.openxmlformats.org/officeDocument/2006/relationships/slide" Target="slides/slide19.xml"/><Relationship Id="rId28" Type="http://schemas.openxmlformats.org/officeDocument/2006/relationships/slide" Target="slides/slide22.xml"/><Relationship Id="rId27" Type="http://schemas.openxmlformats.org/officeDocument/2006/relationships/slide" Target="slides/slide21.xml"/><Relationship Id="rId5" Type="http://schemas.openxmlformats.org/officeDocument/2006/relationships/slideMaster" Target="slideMasters/slideMaster3.xml"/><Relationship Id="rId6" Type="http://schemas.openxmlformats.org/officeDocument/2006/relationships/notesMaster" Target="notesMasters/notesMaster1.xml"/><Relationship Id="rId29" Type="http://schemas.openxmlformats.org/officeDocument/2006/relationships/slide" Target="slides/slide23.xml"/><Relationship Id="rId7" Type="http://schemas.openxmlformats.org/officeDocument/2006/relationships/slide" Target="slides/slide1.xml"/><Relationship Id="rId8" Type="http://schemas.openxmlformats.org/officeDocument/2006/relationships/slide" Target="slides/slide2.xml"/><Relationship Id="rId31" Type="http://schemas.openxmlformats.org/officeDocument/2006/relationships/slide" Target="slides/slide25.xml"/><Relationship Id="rId30" Type="http://schemas.openxmlformats.org/officeDocument/2006/relationships/slide" Target="slides/slide24.xml"/><Relationship Id="rId11" Type="http://schemas.openxmlformats.org/officeDocument/2006/relationships/slide" Target="slides/slide5.xml"/><Relationship Id="rId33" Type="http://schemas.openxmlformats.org/officeDocument/2006/relationships/slide" Target="slides/slide27.xml"/><Relationship Id="rId10" Type="http://schemas.openxmlformats.org/officeDocument/2006/relationships/slide" Target="slides/slide4.xml"/><Relationship Id="rId32" Type="http://schemas.openxmlformats.org/officeDocument/2006/relationships/slide" Target="slides/slide26.xml"/><Relationship Id="rId13" Type="http://schemas.openxmlformats.org/officeDocument/2006/relationships/slide" Target="slides/slide7.xml"/><Relationship Id="rId35" Type="http://schemas.openxmlformats.org/officeDocument/2006/relationships/slide" Target="slides/slide29.xml"/><Relationship Id="rId12" Type="http://schemas.openxmlformats.org/officeDocument/2006/relationships/slide" Target="slides/slide6.xml"/><Relationship Id="rId34" Type="http://schemas.openxmlformats.org/officeDocument/2006/relationships/slide" Target="slides/slide28.xml"/><Relationship Id="rId15" Type="http://schemas.openxmlformats.org/officeDocument/2006/relationships/slide" Target="slides/slide9.xml"/><Relationship Id="rId37" Type="http://schemas.openxmlformats.org/officeDocument/2006/relationships/slide" Target="slides/slide31.xml"/><Relationship Id="rId14" Type="http://schemas.openxmlformats.org/officeDocument/2006/relationships/slide" Target="slides/slide8.xml"/><Relationship Id="rId36" Type="http://schemas.openxmlformats.org/officeDocument/2006/relationships/slide" Target="slides/slide30.xml"/><Relationship Id="rId17" Type="http://schemas.openxmlformats.org/officeDocument/2006/relationships/slide" Target="slides/slide11.xml"/><Relationship Id="rId39" Type="http://schemas.openxmlformats.org/officeDocument/2006/relationships/slide" Target="slides/slide33.xml"/><Relationship Id="rId16" Type="http://schemas.openxmlformats.org/officeDocument/2006/relationships/slide" Target="slides/slide10.xml"/><Relationship Id="rId38" Type="http://schemas.openxmlformats.org/officeDocument/2006/relationships/slide" Target="slides/slide32.xml"/><Relationship Id="rId19" Type="http://schemas.openxmlformats.org/officeDocument/2006/relationships/slide" Target="slides/slide13.xml"/><Relationship Id="rId18"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8" name="Shape 188"/>
        <p:cNvGrpSpPr/>
        <p:nvPr/>
      </p:nvGrpSpPr>
      <p:grpSpPr>
        <a:xfrm>
          <a:off x="0" y="0"/>
          <a:ext cx="0" cy="0"/>
          <a:chOff x="0" y="0"/>
          <a:chExt cx="0" cy="0"/>
        </a:xfrm>
      </p:grpSpPr>
      <p:sp>
        <p:nvSpPr>
          <p:cNvPr id="189" name="Google Shape;189;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0" name="Google Shape;190;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4" name="Shape 194"/>
        <p:cNvGrpSpPr/>
        <p:nvPr/>
      </p:nvGrpSpPr>
      <p:grpSpPr>
        <a:xfrm>
          <a:off x="0" y="0"/>
          <a:ext cx="0" cy="0"/>
          <a:chOff x="0" y="0"/>
          <a:chExt cx="0" cy="0"/>
        </a:xfrm>
      </p:grpSpPr>
      <p:sp>
        <p:nvSpPr>
          <p:cNvPr id="195" name="Google Shape;195;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6" name="Google Shape;196;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1" name="Shape 201"/>
        <p:cNvGrpSpPr/>
        <p:nvPr/>
      </p:nvGrpSpPr>
      <p:grpSpPr>
        <a:xfrm>
          <a:off x="0" y="0"/>
          <a:ext cx="0" cy="0"/>
          <a:chOff x="0" y="0"/>
          <a:chExt cx="0" cy="0"/>
        </a:xfrm>
      </p:grpSpPr>
      <p:sp>
        <p:nvSpPr>
          <p:cNvPr id="202" name="Google Shape;202;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3" name="Google Shape;203;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8" name="Shape 208"/>
        <p:cNvGrpSpPr/>
        <p:nvPr/>
      </p:nvGrpSpPr>
      <p:grpSpPr>
        <a:xfrm>
          <a:off x="0" y="0"/>
          <a:ext cx="0" cy="0"/>
          <a:chOff x="0" y="0"/>
          <a:chExt cx="0" cy="0"/>
        </a:xfrm>
      </p:grpSpPr>
      <p:sp>
        <p:nvSpPr>
          <p:cNvPr id="209" name="Google Shape;209;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0" name="Google Shape;210;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5" name="Shape 215"/>
        <p:cNvGrpSpPr/>
        <p:nvPr/>
      </p:nvGrpSpPr>
      <p:grpSpPr>
        <a:xfrm>
          <a:off x="0" y="0"/>
          <a:ext cx="0" cy="0"/>
          <a:chOff x="0" y="0"/>
          <a:chExt cx="0" cy="0"/>
        </a:xfrm>
      </p:grpSpPr>
      <p:sp>
        <p:nvSpPr>
          <p:cNvPr id="216" name="Google Shape;216;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7" name="Google Shape;217;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2" name="Shape 222"/>
        <p:cNvGrpSpPr/>
        <p:nvPr/>
      </p:nvGrpSpPr>
      <p:grpSpPr>
        <a:xfrm>
          <a:off x="0" y="0"/>
          <a:ext cx="0" cy="0"/>
          <a:chOff x="0" y="0"/>
          <a:chExt cx="0" cy="0"/>
        </a:xfrm>
      </p:grpSpPr>
      <p:sp>
        <p:nvSpPr>
          <p:cNvPr id="223" name="Google Shape;223;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4" name="Google Shape;224;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5" name="Shape 245"/>
        <p:cNvGrpSpPr/>
        <p:nvPr/>
      </p:nvGrpSpPr>
      <p:grpSpPr>
        <a:xfrm>
          <a:off x="0" y="0"/>
          <a:ext cx="0" cy="0"/>
          <a:chOff x="0" y="0"/>
          <a:chExt cx="0" cy="0"/>
        </a:xfrm>
      </p:grpSpPr>
      <p:sp>
        <p:nvSpPr>
          <p:cNvPr id="246" name="Google Shape;246;p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7" name="Google Shape;247;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1" name="Shape 251"/>
        <p:cNvGrpSpPr/>
        <p:nvPr/>
      </p:nvGrpSpPr>
      <p:grpSpPr>
        <a:xfrm>
          <a:off x="0" y="0"/>
          <a:ext cx="0" cy="0"/>
          <a:chOff x="0" y="0"/>
          <a:chExt cx="0" cy="0"/>
        </a:xfrm>
      </p:grpSpPr>
      <p:sp>
        <p:nvSpPr>
          <p:cNvPr id="252" name="Google Shape;252;p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53" name="Google Shape;253;p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7" name="Shape 257"/>
        <p:cNvGrpSpPr/>
        <p:nvPr/>
      </p:nvGrpSpPr>
      <p:grpSpPr>
        <a:xfrm>
          <a:off x="0" y="0"/>
          <a:ext cx="0" cy="0"/>
          <a:chOff x="0" y="0"/>
          <a:chExt cx="0" cy="0"/>
        </a:xfrm>
      </p:grpSpPr>
      <p:sp>
        <p:nvSpPr>
          <p:cNvPr id="258" name="Google Shape;258;p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59" name="Google Shape;259;p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6" name="Shape 266"/>
        <p:cNvGrpSpPr/>
        <p:nvPr/>
      </p:nvGrpSpPr>
      <p:grpSpPr>
        <a:xfrm>
          <a:off x="0" y="0"/>
          <a:ext cx="0" cy="0"/>
          <a:chOff x="0" y="0"/>
          <a:chExt cx="0" cy="0"/>
        </a:xfrm>
      </p:grpSpPr>
      <p:sp>
        <p:nvSpPr>
          <p:cNvPr id="267" name="Google Shape;267;p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8" name="Google Shape;268;p1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3" name="Shape 273"/>
        <p:cNvGrpSpPr/>
        <p:nvPr/>
      </p:nvGrpSpPr>
      <p:grpSpPr>
        <a:xfrm>
          <a:off x="0" y="0"/>
          <a:ext cx="0" cy="0"/>
          <a:chOff x="0" y="0"/>
          <a:chExt cx="0" cy="0"/>
        </a:xfrm>
      </p:grpSpPr>
      <p:sp>
        <p:nvSpPr>
          <p:cNvPr id="274" name="Google Shape;274;p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75" name="Google Shape;275;p1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5" name="Shape 285"/>
        <p:cNvGrpSpPr/>
        <p:nvPr/>
      </p:nvGrpSpPr>
      <p:grpSpPr>
        <a:xfrm>
          <a:off x="0" y="0"/>
          <a:ext cx="0" cy="0"/>
          <a:chOff x="0" y="0"/>
          <a:chExt cx="0" cy="0"/>
        </a:xfrm>
      </p:grpSpPr>
      <p:sp>
        <p:nvSpPr>
          <p:cNvPr id="286" name="Google Shape;286;p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87" name="Google Shape;287;p1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4" name="Shape 294"/>
        <p:cNvGrpSpPr/>
        <p:nvPr/>
      </p:nvGrpSpPr>
      <p:grpSpPr>
        <a:xfrm>
          <a:off x="0" y="0"/>
          <a:ext cx="0" cy="0"/>
          <a:chOff x="0" y="0"/>
          <a:chExt cx="0" cy="0"/>
        </a:xfrm>
      </p:grpSpPr>
      <p:sp>
        <p:nvSpPr>
          <p:cNvPr id="295" name="Google Shape;295;p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96" name="Google Shape;296;p1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0" name="Shape 300"/>
        <p:cNvGrpSpPr/>
        <p:nvPr/>
      </p:nvGrpSpPr>
      <p:grpSpPr>
        <a:xfrm>
          <a:off x="0" y="0"/>
          <a:ext cx="0" cy="0"/>
          <a:chOff x="0" y="0"/>
          <a:chExt cx="0" cy="0"/>
        </a:xfrm>
      </p:grpSpPr>
      <p:sp>
        <p:nvSpPr>
          <p:cNvPr id="301" name="Google Shape;301;p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02" name="Google Shape;302;p1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9" name="Shape 309"/>
        <p:cNvGrpSpPr/>
        <p:nvPr/>
      </p:nvGrpSpPr>
      <p:grpSpPr>
        <a:xfrm>
          <a:off x="0" y="0"/>
          <a:ext cx="0" cy="0"/>
          <a:chOff x="0" y="0"/>
          <a:chExt cx="0" cy="0"/>
        </a:xfrm>
      </p:grpSpPr>
      <p:sp>
        <p:nvSpPr>
          <p:cNvPr id="310" name="Google Shape;310;p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11" name="Google Shape;311;p1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8" name="Shape 318"/>
        <p:cNvGrpSpPr/>
        <p:nvPr/>
      </p:nvGrpSpPr>
      <p:grpSpPr>
        <a:xfrm>
          <a:off x="0" y="0"/>
          <a:ext cx="0" cy="0"/>
          <a:chOff x="0" y="0"/>
          <a:chExt cx="0" cy="0"/>
        </a:xfrm>
      </p:grpSpPr>
      <p:sp>
        <p:nvSpPr>
          <p:cNvPr id="319" name="Google Shape;319;p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20" name="Google Shape;320;p1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4" name="Shape 324"/>
        <p:cNvGrpSpPr/>
        <p:nvPr/>
      </p:nvGrpSpPr>
      <p:grpSpPr>
        <a:xfrm>
          <a:off x="0" y="0"/>
          <a:ext cx="0" cy="0"/>
          <a:chOff x="0" y="0"/>
          <a:chExt cx="0" cy="0"/>
        </a:xfrm>
      </p:grpSpPr>
      <p:sp>
        <p:nvSpPr>
          <p:cNvPr id="325" name="Google Shape;325;p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26" name="Google Shape;326;p1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0" name="Shape 330"/>
        <p:cNvGrpSpPr/>
        <p:nvPr/>
      </p:nvGrpSpPr>
      <p:grpSpPr>
        <a:xfrm>
          <a:off x="0" y="0"/>
          <a:ext cx="0" cy="0"/>
          <a:chOff x="0" y="0"/>
          <a:chExt cx="0" cy="0"/>
        </a:xfrm>
      </p:grpSpPr>
      <p:sp>
        <p:nvSpPr>
          <p:cNvPr id="331" name="Google Shape;331;p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32" name="Google Shape;332;p1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0" name="Shape 360"/>
        <p:cNvGrpSpPr/>
        <p:nvPr/>
      </p:nvGrpSpPr>
      <p:grpSpPr>
        <a:xfrm>
          <a:off x="0" y="0"/>
          <a:ext cx="0" cy="0"/>
          <a:chOff x="0" y="0"/>
          <a:chExt cx="0" cy="0"/>
        </a:xfrm>
      </p:grpSpPr>
      <p:sp>
        <p:nvSpPr>
          <p:cNvPr id="361" name="Google Shape;361;p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62" name="Google Shape;362;p1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8" name="Shape 378"/>
        <p:cNvGrpSpPr/>
        <p:nvPr/>
      </p:nvGrpSpPr>
      <p:grpSpPr>
        <a:xfrm>
          <a:off x="0" y="0"/>
          <a:ext cx="0" cy="0"/>
          <a:chOff x="0" y="0"/>
          <a:chExt cx="0" cy="0"/>
        </a:xfrm>
      </p:grpSpPr>
      <p:sp>
        <p:nvSpPr>
          <p:cNvPr id="379" name="Google Shape;379;p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80" name="Google Shape;380;p2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0" name="Shape 390"/>
        <p:cNvGrpSpPr/>
        <p:nvPr/>
      </p:nvGrpSpPr>
      <p:grpSpPr>
        <a:xfrm>
          <a:off x="0" y="0"/>
          <a:ext cx="0" cy="0"/>
          <a:chOff x="0" y="0"/>
          <a:chExt cx="0" cy="0"/>
        </a:xfrm>
      </p:grpSpPr>
      <p:sp>
        <p:nvSpPr>
          <p:cNvPr id="391" name="Google Shape;391;p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92" name="Google Shape;392;p2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9" name="Shape 399"/>
        <p:cNvGrpSpPr/>
        <p:nvPr/>
      </p:nvGrpSpPr>
      <p:grpSpPr>
        <a:xfrm>
          <a:off x="0" y="0"/>
          <a:ext cx="0" cy="0"/>
          <a:chOff x="0" y="0"/>
          <a:chExt cx="0" cy="0"/>
        </a:xfrm>
      </p:grpSpPr>
      <p:sp>
        <p:nvSpPr>
          <p:cNvPr id="400" name="Google Shape;400;p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01" name="Google Shape;401;p2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4" name="Shape 414"/>
        <p:cNvGrpSpPr/>
        <p:nvPr/>
      </p:nvGrpSpPr>
      <p:grpSpPr>
        <a:xfrm>
          <a:off x="0" y="0"/>
          <a:ext cx="0" cy="0"/>
          <a:chOff x="0" y="0"/>
          <a:chExt cx="0" cy="0"/>
        </a:xfrm>
      </p:grpSpPr>
      <p:sp>
        <p:nvSpPr>
          <p:cNvPr id="415" name="Google Shape;415;p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16" name="Google Shape;416;p2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6" name="Shape 426"/>
        <p:cNvGrpSpPr/>
        <p:nvPr/>
      </p:nvGrpSpPr>
      <p:grpSpPr>
        <a:xfrm>
          <a:off x="0" y="0"/>
          <a:ext cx="0" cy="0"/>
          <a:chOff x="0" y="0"/>
          <a:chExt cx="0" cy="0"/>
        </a:xfrm>
      </p:grpSpPr>
      <p:sp>
        <p:nvSpPr>
          <p:cNvPr id="427" name="Google Shape;427;p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28" name="Google Shape;428;p2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6" name="Shape 436"/>
        <p:cNvGrpSpPr/>
        <p:nvPr/>
      </p:nvGrpSpPr>
      <p:grpSpPr>
        <a:xfrm>
          <a:off x="0" y="0"/>
          <a:ext cx="0" cy="0"/>
          <a:chOff x="0" y="0"/>
          <a:chExt cx="0" cy="0"/>
        </a:xfrm>
      </p:grpSpPr>
      <p:sp>
        <p:nvSpPr>
          <p:cNvPr id="437" name="Google Shape;437;p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38" name="Google Shape;438;p2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2" name="Shape 442"/>
        <p:cNvGrpSpPr/>
        <p:nvPr/>
      </p:nvGrpSpPr>
      <p:grpSpPr>
        <a:xfrm>
          <a:off x="0" y="0"/>
          <a:ext cx="0" cy="0"/>
          <a:chOff x="0" y="0"/>
          <a:chExt cx="0" cy="0"/>
        </a:xfrm>
      </p:grpSpPr>
      <p:sp>
        <p:nvSpPr>
          <p:cNvPr id="443" name="Google Shape;443;p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44" name="Google Shape;444;p2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4" name="Shape 464"/>
        <p:cNvGrpSpPr/>
        <p:nvPr/>
      </p:nvGrpSpPr>
      <p:grpSpPr>
        <a:xfrm>
          <a:off x="0" y="0"/>
          <a:ext cx="0" cy="0"/>
          <a:chOff x="0" y="0"/>
          <a:chExt cx="0" cy="0"/>
        </a:xfrm>
      </p:grpSpPr>
      <p:sp>
        <p:nvSpPr>
          <p:cNvPr id="465" name="Google Shape;465;p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66" name="Google Shape;466;p2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6" name="Shape 476"/>
        <p:cNvGrpSpPr/>
        <p:nvPr/>
      </p:nvGrpSpPr>
      <p:grpSpPr>
        <a:xfrm>
          <a:off x="0" y="0"/>
          <a:ext cx="0" cy="0"/>
          <a:chOff x="0" y="0"/>
          <a:chExt cx="0" cy="0"/>
        </a:xfrm>
      </p:grpSpPr>
      <p:sp>
        <p:nvSpPr>
          <p:cNvPr id="477" name="Google Shape;477;p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78" name="Google Shape;478;p2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5" name="Shape 485"/>
        <p:cNvGrpSpPr/>
        <p:nvPr/>
      </p:nvGrpSpPr>
      <p:grpSpPr>
        <a:xfrm>
          <a:off x="0" y="0"/>
          <a:ext cx="0" cy="0"/>
          <a:chOff x="0" y="0"/>
          <a:chExt cx="0" cy="0"/>
        </a:xfrm>
      </p:grpSpPr>
      <p:sp>
        <p:nvSpPr>
          <p:cNvPr id="486" name="Google Shape;486;p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87" name="Google Shape;487;p2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1" name="Shape 491"/>
        <p:cNvGrpSpPr/>
        <p:nvPr/>
      </p:nvGrpSpPr>
      <p:grpSpPr>
        <a:xfrm>
          <a:off x="0" y="0"/>
          <a:ext cx="0" cy="0"/>
          <a:chOff x="0" y="0"/>
          <a:chExt cx="0" cy="0"/>
        </a:xfrm>
      </p:grpSpPr>
      <p:sp>
        <p:nvSpPr>
          <p:cNvPr id="492" name="Google Shape;492;p3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93" name="Google Shape;493;p3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7" name="Shape 497"/>
        <p:cNvGrpSpPr/>
        <p:nvPr/>
      </p:nvGrpSpPr>
      <p:grpSpPr>
        <a:xfrm>
          <a:off x="0" y="0"/>
          <a:ext cx="0" cy="0"/>
          <a:chOff x="0" y="0"/>
          <a:chExt cx="0" cy="0"/>
        </a:xfrm>
      </p:grpSpPr>
      <p:sp>
        <p:nvSpPr>
          <p:cNvPr id="498" name="Google Shape;498;p3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99" name="Google Shape;499;p3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3" name="Shape 503"/>
        <p:cNvGrpSpPr/>
        <p:nvPr/>
      </p:nvGrpSpPr>
      <p:grpSpPr>
        <a:xfrm>
          <a:off x="0" y="0"/>
          <a:ext cx="0" cy="0"/>
          <a:chOff x="0" y="0"/>
          <a:chExt cx="0" cy="0"/>
        </a:xfrm>
      </p:grpSpPr>
      <p:sp>
        <p:nvSpPr>
          <p:cNvPr id="504" name="Google Shape;504;p3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05" name="Google Shape;505;p3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9" name="Shape 509"/>
        <p:cNvGrpSpPr/>
        <p:nvPr/>
      </p:nvGrpSpPr>
      <p:grpSpPr>
        <a:xfrm>
          <a:off x="0" y="0"/>
          <a:ext cx="0" cy="0"/>
          <a:chOff x="0" y="0"/>
          <a:chExt cx="0" cy="0"/>
        </a:xfrm>
      </p:grpSpPr>
      <p:sp>
        <p:nvSpPr>
          <p:cNvPr id="510" name="Google Shape;510;p3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11" name="Google Shape;511;p3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15" name="Shape 515"/>
        <p:cNvGrpSpPr/>
        <p:nvPr/>
      </p:nvGrpSpPr>
      <p:grpSpPr>
        <a:xfrm>
          <a:off x="0" y="0"/>
          <a:ext cx="0" cy="0"/>
          <a:chOff x="0" y="0"/>
          <a:chExt cx="0" cy="0"/>
        </a:xfrm>
      </p:grpSpPr>
      <p:sp>
        <p:nvSpPr>
          <p:cNvPr id="516" name="Google Shape;516;p3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17" name="Google Shape;517;p3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21" name="Shape 521"/>
        <p:cNvGrpSpPr/>
        <p:nvPr/>
      </p:nvGrpSpPr>
      <p:grpSpPr>
        <a:xfrm>
          <a:off x="0" y="0"/>
          <a:ext cx="0" cy="0"/>
          <a:chOff x="0" y="0"/>
          <a:chExt cx="0" cy="0"/>
        </a:xfrm>
      </p:grpSpPr>
      <p:sp>
        <p:nvSpPr>
          <p:cNvPr id="522" name="Google Shape;522;p3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23" name="Google Shape;523;p3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27" name="Shape 527"/>
        <p:cNvGrpSpPr/>
        <p:nvPr/>
      </p:nvGrpSpPr>
      <p:grpSpPr>
        <a:xfrm>
          <a:off x="0" y="0"/>
          <a:ext cx="0" cy="0"/>
          <a:chOff x="0" y="0"/>
          <a:chExt cx="0" cy="0"/>
        </a:xfrm>
      </p:grpSpPr>
      <p:sp>
        <p:nvSpPr>
          <p:cNvPr id="528" name="Google Shape;528;p3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29" name="Google Shape;529;p3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33" name="Shape 533"/>
        <p:cNvGrpSpPr/>
        <p:nvPr/>
      </p:nvGrpSpPr>
      <p:grpSpPr>
        <a:xfrm>
          <a:off x="0" y="0"/>
          <a:ext cx="0" cy="0"/>
          <a:chOff x="0" y="0"/>
          <a:chExt cx="0" cy="0"/>
        </a:xfrm>
      </p:grpSpPr>
      <p:sp>
        <p:nvSpPr>
          <p:cNvPr id="534" name="Google Shape;534;p3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35" name="Google Shape;535;p3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11" name="Shape 11"/>
        <p:cNvGrpSpPr/>
        <p:nvPr/>
      </p:nvGrpSpPr>
      <p:grpSpPr>
        <a:xfrm>
          <a:off x="0" y="0"/>
          <a:ext cx="0" cy="0"/>
          <a:chOff x="0" y="0"/>
          <a:chExt cx="0" cy="0"/>
        </a:xfrm>
      </p:grpSpPr>
      <p:sp>
        <p:nvSpPr>
          <p:cNvPr id="12" name="Google Shape;12;p2"/>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3" name="Google Shape;13;p2"/>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4" name="Google Shape;14;p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 name="Google Shape;15;p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6" name="Google Shape;16;p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17" name="Shape 17"/>
        <p:cNvGrpSpPr/>
        <p:nvPr/>
      </p:nvGrpSpPr>
      <p:grpSpPr>
        <a:xfrm>
          <a:off x="0" y="0"/>
          <a:ext cx="0" cy="0"/>
          <a:chOff x="0" y="0"/>
          <a:chExt cx="0" cy="0"/>
        </a:xfrm>
      </p:grpSpPr>
      <p:sp>
        <p:nvSpPr>
          <p:cNvPr id="18" name="Google Shape;18;p3"/>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9" name="Google Shape;19;p3"/>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0" name="Google Shape;20;p3"/>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1" name="Google Shape;21;p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2" name="Google Shape;22;p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3" name="Google Shape;23;p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24" name="Shape 24"/>
        <p:cNvGrpSpPr/>
        <p:nvPr/>
      </p:nvGrpSpPr>
      <p:grpSpPr>
        <a:xfrm>
          <a:off x="0" y="0"/>
          <a:ext cx="0" cy="0"/>
          <a:chOff x="0" y="0"/>
          <a:chExt cx="0" cy="0"/>
        </a:xfrm>
      </p:grpSpPr>
      <p:sp>
        <p:nvSpPr>
          <p:cNvPr id="25" name="Google Shape;25;p4"/>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6" name="Google Shape;26;p4"/>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27" name="Google Shape;27;p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8" name="Google Shape;28;p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9" name="Google Shape;29;p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30" name="Shape 30"/>
        <p:cNvGrpSpPr/>
        <p:nvPr/>
      </p:nvGrpSpPr>
      <p:grpSpPr>
        <a:xfrm>
          <a:off x="0" y="0"/>
          <a:ext cx="0" cy="0"/>
          <a:chOff x="0" y="0"/>
          <a:chExt cx="0" cy="0"/>
        </a:xfrm>
      </p:grpSpPr>
      <p:sp>
        <p:nvSpPr>
          <p:cNvPr id="31" name="Google Shape;31;p5"/>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2" name="Google Shape;32;p5"/>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33" name="Google Shape;33;p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4" name="Google Shape;34;p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36" name="Shape 36"/>
        <p:cNvGrpSpPr/>
        <p:nvPr/>
      </p:nvGrpSpPr>
      <p:grpSpPr>
        <a:xfrm>
          <a:off x="0" y="0"/>
          <a:ext cx="0" cy="0"/>
          <a:chOff x="0" y="0"/>
          <a:chExt cx="0" cy="0"/>
        </a:xfrm>
      </p:grpSpPr>
      <p:sp>
        <p:nvSpPr>
          <p:cNvPr id="37" name="Google Shape;37;p6"/>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8" name="Google Shape;38;p6"/>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39" name="Google Shape;39;p6"/>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0" name="Google Shape;40;p6"/>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1" name="Google Shape;41;p6"/>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2" name="Google Shape;42;p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3" name="Google Shape;43;p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4" name="Google Shape;44;p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5" name="Shape 45"/>
        <p:cNvGrpSpPr/>
        <p:nvPr/>
      </p:nvGrpSpPr>
      <p:grpSpPr>
        <a:xfrm>
          <a:off x="0" y="0"/>
          <a:ext cx="0" cy="0"/>
          <a:chOff x="0" y="0"/>
          <a:chExt cx="0" cy="0"/>
        </a:xfrm>
      </p:grpSpPr>
      <p:sp>
        <p:nvSpPr>
          <p:cNvPr id="46" name="Google Shape;46;p7"/>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7" name="Google Shape;47;p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9" name="Google Shape;49;p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0" name="Shape 50"/>
        <p:cNvGrpSpPr/>
        <p:nvPr/>
      </p:nvGrpSpPr>
      <p:grpSpPr>
        <a:xfrm>
          <a:off x="0" y="0"/>
          <a:ext cx="0" cy="0"/>
          <a:chOff x="0" y="0"/>
          <a:chExt cx="0" cy="0"/>
        </a:xfrm>
      </p:grpSpPr>
      <p:sp>
        <p:nvSpPr>
          <p:cNvPr id="51" name="Google Shape;51;p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4" name="Shape 54"/>
        <p:cNvGrpSpPr/>
        <p:nvPr/>
      </p:nvGrpSpPr>
      <p:grpSpPr>
        <a:xfrm>
          <a:off x="0" y="0"/>
          <a:ext cx="0" cy="0"/>
          <a:chOff x="0" y="0"/>
          <a:chExt cx="0" cy="0"/>
        </a:xfrm>
      </p:grpSpPr>
      <p:sp>
        <p:nvSpPr>
          <p:cNvPr id="55" name="Google Shape;55;p9"/>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6" name="Google Shape;56;p9"/>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57" name="Google Shape;57;p9"/>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58" name="Google Shape;58;p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9" name="Google Shape;59;p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0" name="Google Shape;60;p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1" name="Shape 61"/>
        <p:cNvGrpSpPr/>
        <p:nvPr/>
      </p:nvGrpSpPr>
      <p:grpSpPr>
        <a:xfrm>
          <a:off x="0" y="0"/>
          <a:ext cx="0" cy="0"/>
          <a:chOff x="0" y="0"/>
          <a:chExt cx="0" cy="0"/>
        </a:xfrm>
      </p:grpSpPr>
      <p:sp>
        <p:nvSpPr>
          <p:cNvPr id="62" name="Google Shape;62;p10"/>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3" name="Google Shape;63;p10"/>
          <p:cNvSpPr/>
          <p:nvPr>
            <p:ph idx="2" type="pic"/>
          </p:nvPr>
        </p:nvSpPr>
        <p:spPr>
          <a:xfrm>
            <a:off x="5183188" y="987425"/>
            <a:ext cx="6172200" cy="4873625"/>
          </a:xfrm>
          <a:prstGeom prst="rect">
            <a:avLst/>
          </a:prstGeom>
          <a:noFill/>
          <a:ln>
            <a:noFill/>
          </a:ln>
        </p:spPr>
      </p:sp>
      <p:sp>
        <p:nvSpPr>
          <p:cNvPr id="64" name="Google Shape;64;p10"/>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5" name="Google Shape;65;p1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6" name="Google Shape;66;p1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7" name="Google Shape;67;p1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68" name="Shape 68"/>
        <p:cNvGrpSpPr/>
        <p:nvPr/>
      </p:nvGrpSpPr>
      <p:grpSpPr>
        <a:xfrm>
          <a:off x="0" y="0"/>
          <a:ext cx="0" cy="0"/>
          <a:chOff x="0" y="0"/>
          <a:chExt cx="0" cy="0"/>
        </a:xfrm>
      </p:grpSpPr>
      <p:sp>
        <p:nvSpPr>
          <p:cNvPr id="69" name="Google Shape;69;p1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0" name="Google Shape;70;p11"/>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1" name="Google Shape;71;p1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2" name="Google Shape;72;p1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3" name="Google Shape;73;p1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4" name="Shape 74"/>
        <p:cNvGrpSpPr/>
        <p:nvPr/>
      </p:nvGrpSpPr>
      <p:grpSpPr>
        <a:xfrm>
          <a:off x="0" y="0"/>
          <a:ext cx="0" cy="0"/>
          <a:chOff x="0" y="0"/>
          <a:chExt cx="0" cy="0"/>
        </a:xfrm>
      </p:grpSpPr>
      <p:sp>
        <p:nvSpPr>
          <p:cNvPr id="75" name="Google Shape;75;p12"/>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6" name="Google Shape;76;p12"/>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7" name="Google Shape;77;p1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8" name="Google Shape;78;p1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9" name="Google Shape;79;p1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86" name="Shape 86"/>
        <p:cNvGrpSpPr/>
        <p:nvPr/>
      </p:nvGrpSpPr>
      <p:grpSpPr>
        <a:xfrm>
          <a:off x="0" y="0"/>
          <a:ext cx="0" cy="0"/>
          <a:chOff x="0" y="0"/>
          <a:chExt cx="0" cy="0"/>
        </a:xfrm>
      </p:grpSpPr>
      <p:sp>
        <p:nvSpPr>
          <p:cNvPr id="87" name="Google Shape;87;p1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l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8" name="Google Shape;88;p14"/>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lt1"/>
              </a:buClr>
              <a:buSzPts val="1800"/>
              <a:buChar char="•"/>
              <a:defRPr/>
            </a:lvl1pPr>
            <a:lvl2pPr indent="-342900" lvl="1" marL="914400" algn="l">
              <a:lnSpc>
                <a:spcPct val="90000"/>
              </a:lnSpc>
              <a:spcBef>
                <a:spcPts val="500"/>
              </a:spcBef>
              <a:spcAft>
                <a:spcPts val="0"/>
              </a:spcAft>
              <a:buClr>
                <a:schemeClr val="lt1"/>
              </a:buClr>
              <a:buSzPts val="1800"/>
              <a:buChar char="•"/>
              <a:defRPr/>
            </a:lvl2pPr>
            <a:lvl3pPr indent="-342900" lvl="2" marL="1371600" algn="l">
              <a:lnSpc>
                <a:spcPct val="90000"/>
              </a:lnSpc>
              <a:spcBef>
                <a:spcPts val="500"/>
              </a:spcBef>
              <a:spcAft>
                <a:spcPts val="0"/>
              </a:spcAft>
              <a:buClr>
                <a:schemeClr val="lt1"/>
              </a:buClr>
              <a:buSzPts val="1800"/>
              <a:buChar char="•"/>
              <a:defRPr/>
            </a:lvl3pPr>
            <a:lvl4pPr indent="-342900" lvl="3" marL="1828800" algn="l">
              <a:lnSpc>
                <a:spcPct val="90000"/>
              </a:lnSpc>
              <a:spcBef>
                <a:spcPts val="500"/>
              </a:spcBef>
              <a:spcAft>
                <a:spcPts val="0"/>
              </a:spcAft>
              <a:buClr>
                <a:schemeClr val="lt1"/>
              </a:buClr>
              <a:buSzPts val="1800"/>
              <a:buChar char="•"/>
              <a:defRPr/>
            </a:lvl4pPr>
            <a:lvl5pPr indent="-342900" lvl="4" marL="2286000" algn="l">
              <a:lnSpc>
                <a:spcPct val="90000"/>
              </a:lnSpc>
              <a:spcBef>
                <a:spcPts val="500"/>
              </a:spcBef>
              <a:spcAft>
                <a:spcPts val="0"/>
              </a:spcAft>
              <a:buClr>
                <a:schemeClr val="lt1"/>
              </a:buClr>
              <a:buSzPts val="1800"/>
              <a:buChar char="•"/>
              <a:defRPr/>
            </a:lvl5pPr>
            <a:lvl6pPr indent="-342900" lvl="5" marL="2743200" algn="l">
              <a:lnSpc>
                <a:spcPct val="90000"/>
              </a:lnSpc>
              <a:spcBef>
                <a:spcPts val="500"/>
              </a:spcBef>
              <a:spcAft>
                <a:spcPts val="0"/>
              </a:spcAft>
              <a:buClr>
                <a:schemeClr val="lt1"/>
              </a:buClr>
              <a:buSzPts val="1800"/>
              <a:buChar char="•"/>
              <a:defRPr/>
            </a:lvl6pPr>
            <a:lvl7pPr indent="-342900" lvl="6" marL="3200400" algn="l">
              <a:lnSpc>
                <a:spcPct val="90000"/>
              </a:lnSpc>
              <a:spcBef>
                <a:spcPts val="500"/>
              </a:spcBef>
              <a:spcAft>
                <a:spcPts val="0"/>
              </a:spcAft>
              <a:buClr>
                <a:schemeClr val="lt1"/>
              </a:buClr>
              <a:buSzPts val="1800"/>
              <a:buChar char="•"/>
              <a:defRPr/>
            </a:lvl7pPr>
            <a:lvl8pPr indent="-342900" lvl="7" marL="3657600" algn="l">
              <a:lnSpc>
                <a:spcPct val="90000"/>
              </a:lnSpc>
              <a:spcBef>
                <a:spcPts val="500"/>
              </a:spcBef>
              <a:spcAft>
                <a:spcPts val="0"/>
              </a:spcAft>
              <a:buClr>
                <a:schemeClr val="lt1"/>
              </a:buClr>
              <a:buSzPts val="1800"/>
              <a:buChar char="•"/>
              <a:defRPr/>
            </a:lvl8pPr>
            <a:lvl9pPr indent="-342900" lvl="8" marL="4114800" algn="l">
              <a:lnSpc>
                <a:spcPct val="90000"/>
              </a:lnSpc>
              <a:spcBef>
                <a:spcPts val="500"/>
              </a:spcBef>
              <a:spcAft>
                <a:spcPts val="0"/>
              </a:spcAft>
              <a:buClr>
                <a:schemeClr val="lt1"/>
              </a:buClr>
              <a:buSzPts val="1800"/>
              <a:buChar char="•"/>
              <a:defRPr/>
            </a:lvl9pPr>
          </a:lstStyle>
          <a:p/>
        </p:txBody>
      </p:sp>
      <p:sp>
        <p:nvSpPr>
          <p:cNvPr id="89" name="Google Shape;89;p1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0" name="Google Shape;90;p1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1" name="Google Shape;91;p1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99" name="Shape 99"/>
        <p:cNvGrpSpPr/>
        <p:nvPr/>
      </p:nvGrpSpPr>
      <p:grpSpPr>
        <a:xfrm>
          <a:off x="0" y="0"/>
          <a:ext cx="0" cy="0"/>
          <a:chOff x="0" y="0"/>
          <a:chExt cx="0" cy="0"/>
        </a:xfrm>
      </p:grpSpPr>
      <p:sp>
        <p:nvSpPr>
          <p:cNvPr id="100" name="Google Shape;100;p16"/>
          <p:cNvSpPr txBox="1"/>
          <p:nvPr>
            <p:ph type="title"/>
          </p:nvPr>
        </p:nvSpPr>
        <p:spPr>
          <a:xfrm>
            <a:off x="1920240" y="442220"/>
            <a:ext cx="8770571" cy="1345269"/>
          </a:xfrm>
          <a:prstGeom prst="rect">
            <a:avLst/>
          </a:prstGeom>
          <a:noFill/>
          <a:ln>
            <a:noFill/>
          </a:ln>
        </p:spPr>
        <p:txBody>
          <a:bodyPr anchorCtr="0" anchor="b" bIns="91425" lIns="109725" spcFirstLastPara="1" rIns="109725" wrap="square" tIns="109725">
            <a:normAutofit/>
          </a:bodyPr>
          <a:lstStyle>
            <a:lvl1pPr lvl="0" algn="l">
              <a:lnSpc>
                <a:spcPct val="130000"/>
              </a:lnSpc>
              <a:spcBef>
                <a:spcPts val="0"/>
              </a:spcBef>
              <a:spcAft>
                <a:spcPts val="0"/>
              </a:spcAft>
              <a:buClr>
                <a:srgbClr val="3F3F3F"/>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01" name="Google Shape;101;p16"/>
          <p:cNvSpPr txBox="1"/>
          <p:nvPr>
            <p:ph idx="1" type="body"/>
          </p:nvPr>
        </p:nvSpPr>
        <p:spPr>
          <a:xfrm>
            <a:off x="1920240" y="2312276"/>
            <a:ext cx="8770571" cy="3651504"/>
          </a:xfrm>
          <a:prstGeom prst="rect">
            <a:avLst/>
          </a:prstGeom>
          <a:noFill/>
          <a:ln>
            <a:noFill/>
          </a:ln>
        </p:spPr>
        <p:txBody>
          <a:bodyPr anchorCtr="0" anchor="t" bIns="91425" lIns="109725" spcFirstLastPara="1" rIns="109725" wrap="square" tIns="109725">
            <a:normAutofit/>
          </a:bodyPr>
          <a:lstStyle>
            <a:lvl1pPr indent="-228600" lvl="0" marL="457200" algn="l">
              <a:lnSpc>
                <a:spcPct val="140000"/>
              </a:lnSpc>
              <a:spcBef>
                <a:spcPts val="930"/>
              </a:spcBef>
              <a:spcAft>
                <a:spcPts val="0"/>
              </a:spcAft>
              <a:buClr>
                <a:srgbClr val="3F3F3F"/>
              </a:buClr>
              <a:buSzPts val="1800"/>
              <a:buNone/>
              <a:defRPr/>
            </a:lvl1pPr>
            <a:lvl2pPr indent="-228600" lvl="1" marL="914400" algn="l">
              <a:lnSpc>
                <a:spcPct val="140000"/>
              </a:lnSpc>
              <a:spcBef>
                <a:spcPts val="930"/>
              </a:spcBef>
              <a:spcAft>
                <a:spcPts val="0"/>
              </a:spcAft>
              <a:buClr>
                <a:srgbClr val="3F3F3F"/>
              </a:buClr>
              <a:buSzPts val="1800"/>
              <a:buNone/>
              <a:defRPr/>
            </a:lvl2pPr>
            <a:lvl3pPr indent="-342900" lvl="2" marL="1371600" algn="l">
              <a:lnSpc>
                <a:spcPct val="140000"/>
              </a:lnSpc>
              <a:spcBef>
                <a:spcPts val="930"/>
              </a:spcBef>
              <a:spcAft>
                <a:spcPts val="0"/>
              </a:spcAft>
              <a:buClr>
                <a:srgbClr val="3F3F3F"/>
              </a:buClr>
              <a:buSzPts val="1800"/>
              <a:buChar char="–"/>
              <a:defRPr/>
            </a:lvl3pPr>
            <a:lvl4pPr indent="-342900" lvl="3" marL="1828800" algn="l">
              <a:lnSpc>
                <a:spcPct val="140000"/>
              </a:lnSpc>
              <a:spcBef>
                <a:spcPts val="930"/>
              </a:spcBef>
              <a:spcAft>
                <a:spcPts val="0"/>
              </a:spcAft>
              <a:buClr>
                <a:srgbClr val="3F3F3F"/>
              </a:buClr>
              <a:buSzPts val="1800"/>
              <a:buChar char="–"/>
              <a:defRPr/>
            </a:lvl4pPr>
            <a:lvl5pPr indent="-342900" lvl="4" marL="2286000" algn="l">
              <a:lnSpc>
                <a:spcPct val="140000"/>
              </a:lnSpc>
              <a:spcBef>
                <a:spcPts val="930"/>
              </a:spcBef>
              <a:spcAft>
                <a:spcPts val="0"/>
              </a:spcAft>
              <a:buClr>
                <a:srgbClr val="3F3F3F"/>
              </a:buClr>
              <a:buSzPts val="1800"/>
              <a:buChar char="–"/>
              <a:defRPr/>
            </a:lvl5pPr>
            <a:lvl6pPr indent="-342900" lvl="5" marL="2743200" algn="l">
              <a:lnSpc>
                <a:spcPct val="111000"/>
              </a:lnSpc>
              <a:spcBef>
                <a:spcPts val="930"/>
              </a:spcBef>
              <a:spcAft>
                <a:spcPts val="0"/>
              </a:spcAft>
              <a:buClr>
                <a:srgbClr val="BC2818"/>
              </a:buClr>
              <a:buSzPts val="1800"/>
              <a:buChar char="–"/>
              <a:defRPr/>
            </a:lvl6pPr>
            <a:lvl7pPr indent="-342900" lvl="6" marL="3200400" algn="l">
              <a:lnSpc>
                <a:spcPct val="111000"/>
              </a:lnSpc>
              <a:spcBef>
                <a:spcPts val="930"/>
              </a:spcBef>
              <a:spcAft>
                <a:spcPts val="0"/>
              </a:spcAft>
              <a:buClr>
                <a:srgbClr val="BC2818"/>
              </a:buClr>
              <a:buSzPts val="1800"/>
              <a:buChar char="–"/>
              <a:defRPr/>
            </a:lvl7pPr>
            <a:lvl8pPr indent="-342900" lvl="7" marL="3657600" algn="l">
              <a:lnSpc>
                <a:spcPct val="111000"/>
              </a:lnSpc>
              <a:spcBef>
                <a:spcPts val="930"/>
              </a:spcBef>
              <a:spcAft>
                <a:spcPts val="0"/>
              </a:spcAft>
              <a:buClr>
                <a:srgbClr val="BC2818"/>
              </a:buClr>
              <a:buSzPts val="1800"/>
              <a:buChar char="–"/>
              <a:defRPr/>
            </a:lvl8pPr>
            <a:lvl9pPr indent="-342900" lvl="8" marL="4114800" algn="l">
              <a:lnSpc>
                <a:spcPct val="111000"/>
              </a:lnSpc>
              <a:spcBef>
                <a:spcPts val="930"/>
              </a:spcBef>
              <a:spcAft>
                <a:spcPts val="0"/>
              </a:spcAft>
              <a:buClr>
                <a:srgbClr val="BC2818"/>
              </a:buClr>
              <a:buSzPts val="1800"/>
              <a:buChar char="–"/>
              <a:defRPr/>
            </a:lvl9pPr>
          </a:lstStyle>
          <a:p/>
        </p:txBody>
      </p:sp>
      <p:sp>
        <p:nvSpPr>
          <p:cNvPr id="102" name="Google Shape;102;p16"/>
          <p:cNvSpPr txBox="1"/>
          <p:nvPr>
            <p:ph idx="10" type="dt"/>
          </p:nvPr>
        </p:nvSpPr>
        <p:spPr>
          <a:xfrm>
            <a:off x="7850727" y="6170491"/>
            <a:ext cx="2840083" cy="457200"/>
          </a:xfrm>
          <a:prstGeom prst="rect">
            <a:avLst/>
          </a:prstGeom>
          <a:noFill/>
          <a:ln>
            <a:noFill/>
          </a:ln>
        </p:spPr>
        <p:txBody>
          <a:bodyPr anchorCtr="0" anchor="ctr" bIns="91425" lIns="109725" spcFirstLastPara="1" rIns="109725" wrap="square" tIns="109725">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3" name="Google Shape;103;p16"/>
          <p:cNvSpPr txBox="1"/>
          <p:nvPr>
            <p:ph idx="11" type="ftr"/>
          </p:nvPr>
        </p:nvSpPr>
        <p:spPr>
          <a:xfrm>
            <a:off x="1920240" y="6170490"/>
            <a:ext cx="5667375" cy="457200"/>
          </a:xfrm>
          <a:prstGeom prst="rect">
            <a:avLst/>
          </a:prstGeom>
          <a:noFill/>
          <a:ln>
            <a:noFill/>
          </a:ln>
        </p:spPr>
        <p:txBody>
          <a:bodyPr anchorCtr="0" anchor="ctr" bIns="91425" lIns="109725" spcFirstLastPara="1" rIns="109725" wrap="square" tIns="109725">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4" name="Google Shape;104;p16"/>
          <p:cNvSpPr txBox="1"/>
          <p:nvPr>
            <p:ph idx="12" type="sldNum"/>
          </p:nvPr>
        </p:nvSpPr>
        <p:spPr>
          <a:xfrm>
            <a:off x="10853744" y="6170490"/>
            <a:ext cx="1188720" cy="457200"/>
          </a:xfrm>
          <a:prstGeom prst="rect">
            <a:avLst/>
          </a:prstGeom>
          <a:noFill/>
          <a:ln>
            <a:noFill/>
          </a:ln>
        </p:spPr>
        <p:txBody>
          <a:bodyPr anchorCtr="0" anchor="b" bIns="91425" lIns="109725" spcFirstLastPara="1" rIns="109725" wrap="square" tIns="109725">
            <a:noAutofit/>
          </a:bodyPr>
          <a:lstStyle>
            <a:lvl1pPr indent="0" lvl="0" marL="0" marR="0" algn="l">
              <a:lnSpc>
                <a:spcPct val="100000"/>
              </a:lnSpc>
              <a:spcBef>
                <a:spcPts val="0"/>
              </a:spcBef>
              <a:spcAft>
                <a:spcPts val="0"/>
              </a:spcAft>
              <a:buClr>
                <a:srgbClr val="3F3F3F"/>
              </a:buClr>
              <a:buSzPts val="1600"/>
              <a:buFont typeface="Meiryo"/>
              <a:buNone/>
              <a:defRPr b="1" i="0" sz="1600" u="none" cap="none" strike="noStrike">
                <a:solidFill>
                  <a:srgbClr val="3F3F3F"/>
                </a:solidFill>
                <a:latin typeface="Meiryo"/>
                <a:ea typeface="Meiryo"/>
                <a:cs typeface="Meiryo"/>
                <a:sym typeface="Meiryo"/>
              </a:defRPr>
            </a:lvl1pPr>
            <a:lvl2pPr indent="0" lvl="1" marL="0" marR="0" algn="l">
              <a:lnSpc>
                <a:spcPct val="100000"/>
              </a:lnSpc>
              <a:spcBef>
                <a:spcPts val="0"/>
              </a:spcBef>
              <a:spcAft>
                <a:spcPts val="0"/>
              </a:spcAft>
              <a:buClr>
                <a:srgbClr val="3F3F3F"/>
              </a:buClr>
              <a:buSzPts val="1600"/>
              <a:buFont typeface="Meiryo"/>
              <a:buNone/>
              <a:defRPr b="1" i="0" sz="1600" u="none" cap="none" strike="noStrike">
                <a:solidFill>
                  <a:srgbClr val="3F3F3F"/>
                </a:solidFill>
                <a:latin typeface="Meiryo"/>
                <a:ea typeface="Meiryo"/>
                <a:cs typeface="Meiryo"/>
                <a:sym typeface="Meiryo"/>
              </a:defRPr>
            </a:lvl2pPr>
            <a:lvl3pPr indent="0" lvl="2" marL="0" marR="0" algn="l">
              <a:lnSpc>
                <a:spcPct val="100000"/>
              </a:lnSpc>
              <a:spcBef>
                <a:spcPts val="0"/>
              </a:spcBef>
              <a:spcAft>
                <a:spcPts val="0"/>
              </a:spcAft>
              <a:buClr>
                <a:srgbClr val="3F3F3F"/>
              </a:buClr>
              <a:buSzPts val="1600"/>
              <a:buFont typeface="Meiryo"/>
              <a:buNone/>
              <a:defRPr b="1" i="0" sz="1600" u="none" cap="none" strike="noStrike">
                <a:solidFill>
                  <a:srgbClr val="3F3F3F"/>
                </a:solidFill>
                <a:latin typeface="Meiryo"/>
                <a:ea typeface="Meiryo"/>
                <a:cs typeface="Meiryo"/>
                <a:sym typeface="Meiryo"/>
              </a:defRPr>
            </a:lvl3pPr>
            <a:lvl4pPr indent="0" lvl="3" marL="0" marR="0" algn="l">
              <a:lnSpc>
                <a:spcPct val="100000"/>
              </a:lnSpc>
              <a:spcBef>
                <a:spcPts val="0"/>
              </a:spcBef>
              <a:spcAft>
                <a:spcPts val="0"/>
              </a:spcAft>
              <a:buClr>
                <a:srgbClr val="3F3F3F"/>
              </a:buClr>
              <a:buSzPts val="1600"/>
              <a:buFont typeface="Meiryo"/>
              <a:buNone/>
              <a:defRPr b="1" i="0" sz="1600" u="none" cap="none" strike="noStrike">
                <a:solidFill>
                  <a:srgbClr val="3F3F3F"/>
                </a:solidFill>
                <a:latin typeface="Meiryo"/>
                <a:ea typeface="Meiryo"/>
                <a:cs typeface="Meiryo"/>
                <a:sym typeface="Meiryo"/>
              </a:defRPr>
            </a:lvl4pPr>
            <a:lvl5pPr indent="0" lvl="4" marL="0" marR="0" algn="l">
              <a:lnSpc>
                <a:spcPct val="100000"/>
              </a:lnSpc>
              <a:spcBef>
                <a:spcPts val="0"/>
              </a:spcBef>
              <a:spcAft>
                <a:spcPts val="0"/>
              </a:spcAft>
              <a:buClr>
                <a:srgbClr val="3F3F3F"/>
              </a:buClr>
              <a:buSzPts val="1600"/>
              <a:buFont typeface="Meiryo"/>
              <a:buNone/>
              <a:defRPr b="1" i="0" sz="1600" u="none" cap="none" strike="noStrike">
                <a:solidFill>
                  <a:srgbClr val="3F3F3F"/>
                </a:solidFill>
                <a:latin typeface="Meiryo"/>
                <a:ea typeface="Meiryo"/>
                <a:cs typeface="Meiryo"/>
                <a:sym typeface="Meiryo"/>
              </a:defRPr>
            </a:lvl5pPr>
            <a:lvl6pPr indent="0" lvl="5" marL="0" marR="0" algn="l">
              <a:lnSpc>
                <a:spcPct val="100000"/>
              </a:lnSpc>
              <a:spcBef>
                <a:spcPts val="0"/>
              </a:spcBef>
              <a:spcAft>
                <a:spcPts val="0"/>
              </a:spcAft>
              <a:buClr>
                <a:srgbClr val="3F3F3F"/>
              </a:buClr>
              <a:buSzPts val="1600"/>
              <a:buFont typeface="Meiryo"/>
              <a:buNone/>
              <a:defRPr b="1" i="0" sz="1600" u="none" cap="none" strike="noStrike">
                <a:solidFill>
                  <a:srgbClr val="3F3F3F"/>
                </a:solidFill>
                <a:latin typeface="Meiryo"/>
                <a:ea typeface="Meiryo"/>
                <a:cs typeface="Meiryo"/>
                <a:sym typeface="Meiryo"/>
              </a:defRPr>
            </a:lvl6pPr>
            <a:lvl7pPr indent="0" lvl="6" marL="0" marR="0" algn="l">
              <a:lnSpc>
                <a:spcPct val="100000"/>
              </a:lnSpc>
              <a:spcBef>
                <a:spcPts val="0"/>
              </a:spcBef>
              <a:spcAft>
                <a:spcPts val="0"/>
              </a:spcAft>
              <a:buClr>
                <a:srgbClr val="3F3F3F"/>
              </a:buClr>
              <a:buSzPts val="1600"/>
              <a:buFont typeface="Meiryo"/>
              <a:buNone/>
              <a:defRPr b="1" i="0" sz="1600" u="none" cap="none" strike="noStrike">
                <a:solidFill>
                  <a:srgbClr val="3F3F3F"/>
                </a:solidFill>
                <a:latin typeface="Meiryo"/>
                <a:ea typeface="Meiryo"/>
                <a:cs typeface="Meiryo"/>
                <a:sym typeface="Meiryo"/>
              </a:defRPr>
            </a:lvl7pPr>
            <a:lvl8pPr indent="0" lvl="7" marL="0" marR="0" algn="l">
              <a:lnSpc>
                <a:spcPct val="100000"/>
              </a:lnSpc>
              <a:spcBef>
                <a:spcPts val="0"/>
              </a:spcBef>
              <a:spcAft>
                <a:spcPts val="0"/>
              </a:spcAft>
              <a:buClr>
                <a:srgbClr val="3F3F3F"/>
              </a:buClr>
              <a:buSzPts val="1600"/>
              <a:buFont typeface="Meiryo"/>
              <a:buNone/>
              <a:defRPr b="1" i="0" sz="1600" u="none" cap="none" strike="noStrike">
                <a:solidFill>
                  <a:srgbClr val="3F3F3F"/>
                </a:solidFill>
                <a:latin typeface="Meiryo"/>
                <a:ea typeface="Meiryo"/>
                <a:cs typeface="Meiryo"/>
                <a:sym typeface="Meiryo"/>
              </a:defRPr>
            </a:lvl8pPr>
            <a:lvl9pPr indent="0" lvl="8" marL="0" marR="0" algn="l">
              <a:lnSpc>
                <a:spcPct val="100000"/>
              </a:lnSpc>
              <a:spcBef>
                <a:spcPts val="0"/>
              </a:spcBef>
              <a:spcAft>
                <a:spcPts val="0"/>
              </a:spcAft>
              <a:buClr>
                <a:srgbClr val="3F3F3F"/>
              </a:buClr>
              <a:buSzPts val="1600"/>
              <a:buFont typeface="Meiryo"/>
              <a:buNone/>
              <a:defRPr b="1" i="0" sz="1600" u="none" cap="none" strike="noStrike">
                <a:solidFill>
                  <a:srgbClr val="3F3F3F"/>
                </a:solidFill>
                <a:latin typeface="Meiryo"/>
                <a:ea typeface="Meiryo"/>
                <a:cs typeface="Meiryo"/>
                <a:sym typeface="Meiryo"/>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showMasterSp="0" type="title">
  <p:cSld name="TITLE">
    <p:spTree>
      <p:nvGrpSpPr>
        <p:cNvPr id="105" name="Shape 105"/>
        <p:cNvGrpSpPr/>
        <p:nvPr/>
      </p:nvGrpSpPr>
      <p:grpSpPr>
        <a:xfrm>
          <a:off x="0" y="0"/>
          <a:ext cx="0" cy="0"/>
          <a:chOff x="0" y="0"/>
          <a:chExt cx="0" cy="0"/>
        </a:xfrm>
      </p:grpSpPr>
      <p:sp>
        <p:nvSpPr>
          <p:cNvPr id="106" name="Google Shape;106;p17"/>
          <p:cNvSpPr/>
          <p:nvPr/>
        </p:nvSpPr>
        <p:spPr>
          <a:xfrm>
            <a:off x="0" y="0"/>
            <a:ext cx="3496422" cy="6858000"/>
          </a:xfrm>
          <a:custGeom>
            <a:rect b="b" l="l" r="r" t="t"/>
            <a:pathLst>
              <a:path extrusionOk="0" h="6858000" w="3496422">
                <a:moveTo>
                  <a:pt x="0" y="0"/>
                </a:moveTo>
                <a:lnTo>
                  <a:pt x="1873399" y="0"/>
                </a:lnTo>
                <a:lnTo>
                  <a:pt x="1895523" y="14997"/>
                </a:lnTo>
                <a:cubicBezTo>
                  <a:pt x="2922686" y="754641"/>
                  <a:pt x="3496422" y="2093192"/>
                  <a:pt x="3496422" y="3621656"/>
                </a:cubicBezTo>
                <a:cubicBezTo>
                  <a:pt x="3496422" y="4969131"/>
                  <a:pt x="2567697" y="5602839"/>
                  <a:pt x="1622072" y="6374814"/>
                </a:cubicBezTo>
                <a:cubicBezTo>
                  <a:pt x="1449869" y="6515397"/>
                  <a:pt x="1279242" y="6653108"/>
                  <a:pt x="1105424" y="6780599"/>
                </a:cubicBezTo>
                <a:lnTo>
                  <a:pt x="993668" y="6858000"/>
                </a:lnTo>
                <a:lnTo>
                  <a:pt x="0" y="6858000"/>
                </a:lnTo>
                <a:close/>
              </a:path>
            </a:pathLst>
          </a:custGeom>
          <a:solidFill>
            <a:srgbClr val="FFFFFF">
              <a:alpha val="60000"/>
            </a:srgb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107" name="Google Shape;107;p17"/>
          <p:cNvSpPr txBox="1"/>
          <p:nvPr>
            <p:ph type="ctrTitle"/>
          </p:nvPr>
        </p:nvSpPr>
        <p:spPr>
          <a:xfrm>
            <a:off x="4654295" y="1346268"/>
            <a:ext cx="7060135" cy="3285207"/>
          </a:xfrm>
          <a:prstGeom prst="rect">
            <a:avLst/>
          </a:prstGeom>
          <a:noFill/>
          <a:ln>
            <a:noFill/>
          </a:ln>
        </p:spPr>
        <p:txBody>
          <a:bodyPr anchorCtr="0" anchor="b" bIns="91425" lIns="109725" spcFirstLastPara="1" rIns="109725" wrap="square" tIns="109725">
            <a:noAutofit/>
          </a:bodyPr>
          <a:lstStyle>
            <a:lvl1pPr lvl="0" algn="l">
              <a:lnSpc>
                <a:spcPct val="120000"/>
              </a:lnSpc>
              <a:spcBef>
                <a:spcPts val="0"/>
              </a:spcBef>
              <a:spcAft>
                <a:spcPts val="0"/>
              </a:spcAft>
              <a:buClr>
                <a:srgbClr val="262626"/>
              </a:buClr>
              <a:buSzPts val="5400"/>
              <a:buFont typeface="Meiryo"/>
              <a:buNone/>
              <a:defRPr sz="5400">
                <a:solidFill>
                  <a:srgbClr val="262626"/>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08" name="Google Shape;108;p17"/>
          <p:cNvSpPr txBox="1"/>
          <p:nvPr>
            <p:ph idx="1" type="subTitle"/>
          </p:nvPr>
        </p:nvSpPr>
        <p:spPr>
          <a:xfrm>
            <a:off x="4662312" y="4631475"/>
            <a:ext cx="7052117" cy="1150200"/>
          </a:xfrm>
          <a:prstGeom prst="rect">
            <a:avLst/>
          </a:prstGeom>
          <a:noFill/>
          <a:ln>
            <a:noFill/>
          </a:ln>
        </p:spPr>
        <p:txBody>
          <a:bodyPr anchorCtr="0" anchor="t" bIns="91425" lIns="109725" spcFirstLastPara="1" rIns="109725" wrap="square" tIns="109725">
            <a:normAutofit/>
          </a:bodyPr>
          <a:lstStyle>
            <a:lvl1pPr lvl="0" algn="l">
              <a:lnSpc>
                <a:spcPct val="130000"/>
              </a:lnSpc>
              <a:spcBef>
                <a:spcPts val="930"/>
              </a:spcBef>
              <a:spcAft>
                <a:spcPts val="0"/>
              </a:spcAft>
              <a:buClr>
                <a:srgbClr val="262626"/>
              </a:buClr>
              <a:buSzPts val="2400"/>
              <a:buNone/>
              <a:defRPr sz="2400">
                <a:solidFill>
                  <a:srgbClr val="262626"/>
                </a:solidFill>
              </a:defRPr>
            </a:lvl1pPr>
            <a:lvl2pPr lvl="1" algn="ctr">
              <a:lnSpc>
                <a:spcPct val="140000"/>
              </a:lnSpc>
              <a:spcBef>
                <a:spcPts val="930"/>
              </a:spcBef>
              <a:spcAft>
                <a:spcPts val="0"/>
              </a:spcAft>
              <a:buClr>
                <a:srgbClr val="3F3F3F"/>
              </a:buClr>
              <a:buSzPts val="2000"/>
              <a:buNone/>
              <a:defRPr sz="2000"/>
            </a:lvl2pPr>
            <a:lvl3pPr lvl="2" algn="ctr">
              <a:lnSpc>
                <a:spcPct val="140000"/>
              </a:lnSpc>
              <a:spcBef>
                <a:spcPts val="930"/>
              </a:spcBef>
              <a:spcAft>
                <a:spcPts val="0"/>
              </a:spcAft>
              <a:buClr>
                <a:srgbClr val="3F3F3F"/>
              </a:buClr>
              <a:buSzPts val="1800"/>
              <a:buNone/>
              <a:defRPr sz="1800"/>
            </a:lvl3pPr>
            <a:lvl4pPr lvl="3" algn="ctr">
              <a:lnSpc>
                <a:spcPct val="140000"/>
              </a:lnSpc>
              <a:spcBef>
                <a:spcPts val="930"/>
              </a:spcBef>
              <a:spcAft>
                <a:spcPts val="0"/>
              </a:spcAft>
              <a:buClr>
                <a:srgbClr val="3F3F3F"/>
              </a:buClr>
              <a:buSzPts val="1600"/>
              <a:buNone/>
              <a:defRPr sz="1600"/>
            </a:lvl4pPr>
            <a:lvl5pPr lvl="4" algn="ctr">
              <a:lnSpc>
                <a:spcPct val="140000"/>
              </a:lnSpc>
              <a:spcBef>
                <a:spcPts val="930"/>
              </a:spcBef>
              <a:spcAft>
                <a:spcPts val="0"/>
              </a:spcAft>
              <a:buClr>
                <a:srgbClr val="3F3F3F"/>
              </a:buClr>
              <a:buSzPts val="1600"/>
              <a:buNone/>
              <a:defRPr sz="1600"/>
            </a:lvl5pPr>
            <a:lvl6pPr lvl="5" algn="ctr">
              <a:lnSpc>
                <a:spcPct val="111000"/>
              </a:lnSpc>
              <a:spcBef>
                <a:spcPts val="930"/>
              </a:spcBef>
              <a:spcAft>
                <a:spcPts val="0"/>
              </a:spcAft>
              <a:buClr>
                <a:srgbClr val="BC2818"/>
              </a:buClr>
              <a:buSzPts val="1600"/>
              <a:buNone/>
              <a:defRPr sz="1600"/>
            </a:lvl6pPr>
            <a:lvl7pPr lvl="6" algn="ctr">
              <a:lnSpc>
                <a:spcPct val="111000"/>
              </a:lnSpc>
              <a:spcBef>
                <a:spcPts val="930"/>
              </a:spcBef>
              <a:spcAft>
                <a:spcPts val="0"/>
              </a:spcAft>
              <a:buClr>
                <a:srgbClr val="BC2818"/>
              </a:buClr>
              <a:buSzPts val="1600"/>
              <a:buNone/>
              <a:defRPr sz="1600"/>
            </a:lvl7pPr>
            <a:lvl8pPr lvl="7" algn="ctr">
              <a:lnSpc>
                <a:spcPct val="111000"/>
              </a:lnSpc>
              <a:spcBef>
                <a:spcPts val="930"/>
              </a:spcBef>
              <a:spcAft>
                <a:spcPts val="0"/>
              </a:spcAft>
              <a:buClr>
                <a:srgbClr val="BC2818"/>
              </a:buClr>
              <a:buSzPts val="1600"/>
              <a:buNone/>
              <a:defRPr sz="1600"/>
            </a:lvl8pPr>
            <a:lvl9pPr lvl="8" algn="ctr">
              <a:lnSpc>
                <a:spcPct val="111000"/>
              </a:lnSpc>
              <a:spcBef>
                <a:spcPts val="930"/>
              </a:spcBef>
              <a:spcAft>
                <a:spcPts val="0"/>
              </a:spcAft>
              <a:buClr>
                <a:srgbClr val="BC2818"/>
              </a:buClr>
              <a:buSzPts val="1600"/>
              <a:buNone/>
              <a:defRPr sz="1600"/>
            </a:lvl9pPr>
          </a:lstStyle>
          <a:p/>
        </p:txBody>
      </p:sp>
      <p:sp>
        <p:nvSpPr>
          <p:cNvPr id="109" name="Google Shape;109;p17"/>
          <p:cNvSpPr txBox="1"/>
          <p:nvPr>
            <p:ph idx="10" type="dt"/>
          </p:nvPr>
        </p:nvSpPr>
        <p:spPr>
          <a:xfrm>
            <a:off x="4654295" y="617415"/>
            <a:ext cx="7123723" cy="457200"/>
          </a:xfrm>
          <a:prstGeom prst="rect">
            <a:avLst/>
          </a:prstGeom>
          <a:noFill/>
          <a:ln>
            <a:noFill/>
          </a:ln>
        </p:spPr>
        <p:txBody>
          <a:bodyPr anchorCtr="0" anchor="ctr" bIns="91425" lIns="109725" spcFirstLastPara="1" rIns="109725" wrap="square" tIns="109725">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0" name="Google Shape;110;p17"/>
          <p:cNvSpPr txBox="1"/>
          <p:nvPr>
            <p:ph idx="11" type="ftr"/>
          </p:nvPr>
        </p:nvSpPr>
        <p:spPr>
          <a:xfrm>
            <a:off x="4654295" y="6170490"/>
            <a:ext cx="5588349" cy="457200"/>
          </a:xfrm>
          <a:prstGeom prst="rect">
            <a:avLst/>
          </a:prstGeom>
          <a:noFill/>
          <a:ln>
            <a:noFill/>
          </a:ln>
        </p:spPr>
        <p:txBody>
          <a:bodyPr anchorCtr="0" anchor="ctr" bIns="91425" lIns="109725" spcFirstLastPara="1" rIns="109725" wrap="square" tIns="109725">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1" name="Google Shape;111;p17"/>
          <p:cNvSpPr txBox="1"/>
          <p:nvPr>
            <p:ph idx="12" type="sldNum"/>
          </p:nvPr>
        </p:nvSpPr>
        <p:spPr>
          <a:xfrm>
            <a:off x="10515600" y="6170490"/>
            <a:ext cx="1198829" cy="457200"/>
          </a:xfrm>
          <a:prstGeom prst="rect">
            <a:avLst/>
          </a:prstGeom>
          <a:noFill/>
          <a:ln>
            <a:noFill/>
          </a:ln>
        </p:spPr>
        <p:txBody>
          <a:bodyPr anchorCtr="0" anchor="b" bIns="91425" lIns="109725" spcFirstLastPara="1" rIns="109725" wrap="square" tIns="109725">
            <a:noAutofit/>
          </a:bodyPr>
          <a:lstStyle>
            <a:lvl1pPr indent="0" lvl="0" marL="0" marR="0" algn="r">
              <a:lnSpc>
                <a:spcPct val="100000"/>
              </a:lnSpc>
              <a:spcBef>
                <a:spcPts val="0"/>
              </a:spcBef>
              <a:spcAft>
                <a:spcPts val="0"/>
              </a:spcAft>
              <a:buClr>
                <a:srgbClr val="3F3F3F"/>
              </a:buClr>
              <a:buSzPts val="1600"/>
              <a:buFont typeface="Meiryo"/>
              <a:buNone/>
              <a:defRPr b="1" i="0" sz="1600" u="none" cap="none" strike="noStrike">
                <a:solidFill>
                  <a:srgbClr val="3F3F3F"/>
                </a:solidFill>
                <a:latin typeface="Meiryo"/>
                <a:ea typeface="Meiryo"/>
                <a:cs typeface="Meiryo"/>
                <a:sym typeface="Meiryo"/>
              </a:defRPr>
            </a:lvl1pPr>
            <a:lvl2pPr indent="0" lvl="1" marL="0" marR="0" algn="r">
              <a:lnSpc>
                <a:spcPct val="100000"/>
              </a:lnSpc>
              <a:spcBef>
                <a:spcPts val="0"/>
              </a:spcBef>
              <a:spcAft>
                <a:spcPts val="0"/>
              </a:spcAft>
              <a:buClr>
                <a:srgbClr val="3F3F3F"/>
              </a:buClr>
              <a:buSzPts val="1600"/>
              <a:buFont typeface="Meiryo"/>
              <a:buNone/>
              <a:defRPr b="1" i="0" sz="1600" u="none" cap="none" strike="noStrike">
                <a:solidFill>
                  <a:srgbClr val="3F3F3F"/>
                </a:solidFill>
                <a:latin typeface="Meiryo"/>
                <a:ea typeface="Meiryo"/>
                <a:cs typeface="Meiryo"/>
                <a:sym typeface="Meiryo"/>
              </a:defRPr>
            </a:lvl2pPr>
            <a:lvl3pPr indent="0" lvl="2" marL="0" marR="0" algn="r">
              <a:lnSpc>
                <a:spcPct val="100000"/>
              </a:lnSpc>
              <a:spcBef>
                <a:spcPts val="0"/>
              </a:spcBef>
              <a:spcAft>
                <a:spcPts val="0"/>
              </a:spcAft>
              <a:buClr>
                <a:srgbClr val="3F3F3F"/>
              </a:buClr>
              <a:buSzPts val="1600"/>
              <a:buFont typeface="Meiryo"/>
              <a:buNone/>
              <a:defRPr b="1" i="0" sz="1600" u="none" cap="none" strike="noStrike">
                <a:solidFill>
                  <a:srgbClr val="3F3F3F"/>
                </a:solidFill>
                <a:latin typeface="Meiryo"/>
                <a:ea typeface="Meiryo"/>
                <a:cs typeface="Meiryo"/>
                <a:sym typeface="Meiryo"/>
              </a:defRPr>
            </a:lvl3pPr>
            <a:lvl4pPr indent="0" lvl="3" marL="0" marR="0" algn="r">
              <a:lnSpc>
                <a:spcPct val="100000"/>
              </a:lnSpc>
              <a:spcBef>
                <a:spcPts val="0"/>
              </a:spcBef>
              <a:spcAft>
                <a:spcPts val="0"/>
              </a:spcAft>
              <a:buClr>
                <a:srgbClr val="3F3F3F"/>
              </a:buClr>
              <a:buSzPts val="1600"/>
              <a:buFont typeface="Meiryo"/>
              <a:buNone/>
              <a:defRPr b="1" i="0" sz="1600" u="none" cap="none" strike="noStrike">
                <a:solidFill>
                  <a:srgbClr val="3F3F3F"/>
                </a:solidFill>
                <a:latin typeface="Meiryo"/>
                <a:ea typeface="Meiryo"/>
                <a:cs typeface="Meiryo"/>
                <a:sym typeface="Meiryo"/>
              </a:defRPr>
            </a:lvl4pPr>
            <a:lvl5pPr indent="0" lvl="4" marL="0" marR="0" algn="r">
              <a:lnSpc>
                <a:spcPct val="100000"/>
              </a:lnSpc>
              <a:spcBef>
                <a:spcPts val="0"/>
              </a:spcBef>
              <a:spcAft>
                <a:spcPts val="0"/>
              </a:spcAft>
              <a:buClr>
                <a:srgbClr val="3F3F3F"/>
              </a:buClr>
              <a:buSzPts val="1600"/>
              <a:buFont typeface="Meiryo"/>
              <a:buNone/>
              <a:defRPr b="1" i="0" sz="1600" u="none" cap="none" strike="noStrike">
                <a:solidFill>
                  <a:srgbClr val="3F3F3F"/>
                </a:solidFill>
                <a:latin typeface="Meiryo"/>
                <a:ea typeface="Meiryo"/>
                <a:cs typeface="Meiryo"/>
                <a:sym typeface="Meiryo"/>
              </a:defRPr>
            </a:lvl5pPr>
            <a:lvl6pPr indent="0" lvl="5" marL="0" marR="0" algn="r">
              <a:lnSpc>
                <a:spcPct val="100000"/>
              </a:lnSpc>
              <a:spcBef>
                <a:spcPts val="0"/>
              </a:spcBef>
              <a:spcAft>
                <a:spcPts val="0"/>
              </a:spcAft>
              <a:buClr>
                <a:srgbClr val="3F3F3F"/>
              </a:buClr>
              <a:buSzPts val="1600"/>
              <a:buFont typeface="Meiryo"/>
              <a:buNone/>
              <a:defRPr b="1" i="0" sz="1600" u="none" cap="none" strike="noStrike">
                <a:solidFill>
                  <a:srgbClr val="3F3F3F"/>
                </a:solidFill>
                <a:latin typeface="Meiryo"/>
                <a:ea typeface="Meiryo"/>
                <a:cs typeface="Meiryo"/>
                <a:sym typeface="Meiryo"/>
              </a:defRPr>
            </a:lvl6pPr>
            <a:lvl7pPr indent="0" lvl="6" marL="0" marR="0" algn="r">
              <a:lnSpc>
                <a:spcPct val="100000"/>
              </a:lnSpc>
              <a:spcBef>
                <a:spcPts val="0"/>
              </a:spcBef>
              <a:spcAft>
                <a:spcPts val="0"/>
              </a:spcAft>
              <a:buClr>
                <a:srgbClr val="3F3F3F"/>
              </a:buClr>
              <a:buSzPts val="1600"/>
              <a:buFont typeface="Meiryo"/>
              <a:buNone/>
              <a:defRPr b="1" i="0" sz="1600" u="none" cap="none" strike="noStrike">
                <a:solidFill>
                  <a:srgbClr val="3F3F3F"/>
                </a:solidFill>
                <a:latin typeface="Meiryo"/>
                <a:ea typeface="Meiryo"/>
                <a:cs typeface="Meiryo"/>
                <a:sym typeface="Meiryo"/>
              </a:defRPr>
            </a:lvl7pPr>
            <a:lvl8pPr indent="0" lvl="7" marL="0" marR="0" algn="r">
              <a:lnSpc>
                <a:spcPct val="100000"/>
              </a:lnSpc>
              <a:spcBef>
                <a:spcPts val="0"/>
              </a:spcBef>
              <a:spcAft>
                <a:spcPts val="0"/>
              </a:spcAft>
              <a:buClr>
                <a:srgbClr val="3F3F3F"/>
              </a:buClr>
              <a:buSzPts val="1600"/>
              <a:buFont typeface="Meiryo"/>
              <a:buNone/>
              <a:defRPr b="1" i="0" sz="1600" u="none" cap="none" strike="noStrike">
                <a:solidFill>
                  <a:srgbClr val="3F3F3F"/>
                </a:solidFill>
                <a:latin typeface="Meiryo"/>
                <a:ea typeface="Meiryo"/>
                <a:cs typeface="Meiryo"/>
                <a:sym typeface="Meiryo"/>
              </a:defRPr>
            </a:lvl8pPr>
            <a:lvl9pPr indent="0" lvl="8" marL="0" marR="0" algn="r">
              <a:lnSpc>
                <a:spcPct val="100000"/>
              </a:lnSpc>
              <a:spcBef>
                <a:spcPts val="0"/>
              </a:spcBef>
              <a:spcAft>
                <a:spcPts val="0"/>
              </a:spcAft>
              <a:buClr>
                <a:srgbClr val="3F3F3F"/>
              </a:buClr>
              <a:buSzPts val="1600"/>
              <a:buFont typeface="Meiryo"/>
              <a:buNone/>
              <a:defRPr b="1" i="0" sz="1600" u="none" cap="none" strike="noStrike">
                <a:solidFill>
                  <a:srgbClr val="3F3F3F"/>
                </a:solidFill>
                <a:latin typeface="Meiryo"/>
                <a:ea typeface="Meiryo"/>
                <a:cs typeface="Meiryo"/>
                <a:sym typeface="Meiryo"/>
              </a:defRPr>
            </a:lvl9pPr>
          </a:lstStyle>
          <a:p>
            <a:pPr indent="0" lvl="0" marL="0" rtl="0" algn="r">
              <a:spcBef>
                <a:spcPts val="0"/>
              </a:spcBef>
              <a:spcAft>
                <a:spcPts val="0"/>
              </a:spcAft>
              <a:buNone/>
            </a:pPr>
            <a:fld id="{00000000-1234-1234-1234-123412341234}" type="slidenum">
              <a:rPr lang="en-US"/>
              <a:t>‹#›</a:t>
            </a:fld>
            <a:endParaRPr/>
          </a:p>
        </p:txBody>
      </p:sp>
      <p:sp>
        <p:nvSpPr>
          <p:cNvPr id="112" name="Google Shape;112;p17"/>
          <p:cNvSpPr/>
          <p:nvPr/>
        </p:nvSpPr>
        <p:spPr>
          <a:xfrm>
            <a:off x="1375409" y="0"/>
            <a:ext cx="2529723" cy="6858000"/>
          </a:xfrm>
          <a:custGeom>
            <a:rect b="b" l="l" r="r" t="t"/>
            <a:pathLst>
              <a:path extrusionOk="0" h="6858000" w="2529723">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113" name="Google Shape;113;p17"/>
          <p:cNvSpPr/>
          <p:nvPr/>
        </p:nvSpPr>
        <p:spPr>
          <a:xfrm>
            <a:off x="1155402" y="0"/>
            <a:ext cx="2536434" cy="6858000"/>
          </a:xfrm>
          <a:custGeom>
            <a:rect b="b" l="l" r="r" t="t"/>
            <a:pathLst>
              <a:path extrusionOk="0" h="6858000" w="2536434">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114" name="Google Shape;114;p17"/>
          <p:cNvSpPr/>
          <p:nvPr/>
        </p:nvSpPr>
        <p:spPr>
          <a:xfrm>
            <a:off x="924161" y="0"/>
            <a:ext cx="2261351" cy="6858000"/>
          </a:xfrm>
          <a:custGeom>
            <a:rect b="b" l="l" r="r" t="t"/>
            <a:pathLst>
              <a:path extrusionOk="0" h="6858000" w="2521425">
                <a:moveTo>
                  <a:pt x="879731" y="0"/>
                </a:moveTo>
                <a:lnTo>
                  <a:pt x="898402" y="0"/>
                </a:lnTo>
                <a:lnTo>
                  <a:pt x="920526" y="14997"/>
                </a:lnTo>
                <a:cubicBezTo>
                  <a:pt x="1947689" y="754641"/>
                  <a:pt x="2521425" y="2093192"/>
                  <a:pt x="2521425" y="3621656"/>
                </a:cubicBezTo>
                <a:cubicBezTo>
                  <a:pt x="2521425" y="4969131"/>
                  <a:pt x="1592700" y="5602839"/>
                  <a:pt x="647075" y="6374814"/>
                </a:cubicBezTo>
                <a:cubicBezTo>
                  <a:pt x="474872" y="6515397"/>
                  <a:pt x="304245" y="6653108"/>
                  <a:pt x="130427" y="6780599"/>
                </a:cubicBezTo>
                <a:lnTo>
                  <a:pt x="18671"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DCD6C4"/>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showMasterSp="0" type="secHead">
  <p:cSld name="SECTION_HEADER">
    <p:spTree>
      <p:nvGrpSpPr>
        <p:cNvPr id="115" name="Shape 115"/>
        <p:cNvGrpSpPr/>
        <p:nvPr/>
      </p:nvGrpSpPr>
      <p:grpSpPr>
        <a:xfrm>
          <a:off x="0" y="0"/>
          <a:ext cx="0" cy="0"/>
          <a:chOff x="0" y="0"/>
          <a:chExt cx="0" cy="0"/>
        </a:xfrm>
      </p:grpSpPr>
      <p:grpSp>
        <p:nvGrpSpPr>
          <p:cNvPr id="116" name="Google Shape;116;p18"/>
          <p:cNvGrpSpPr/>
          <p:nvPr/>
        </p:nvGrpSpPr>
        <p:grpSpPr>
          <a:xfrm>
            <a:off x="3124577" y="0"/>
            <a:ext cx="4389519" cy="2916937"/>
            <a:chOff x="3124577" y="0"/>
            <a:chExt cx="4389519" cy="2916937"/>
          </a:xfrm>
        </p:grpSpPr>
        <p:sp>
          <p:nvSpPr>
            <p:cNvPr id="117" name="Google Shape;117;p18"/>
            <p:cNvSpPr/>
            <p:nvPr/>
          </p:nvSpPr>
          <p:spPr>
            <a:xfrm>
              <a:off x="3320637" y="0"/>
              <a:ext cx="4013331" cy="2742133"/>
            </a:xfrm>
            <a:custGeom>
              <a:rect b="b" l="l" r="r" t="t"/>
              <a:pathLst>
                <a:path extrusionOk="0" h="2742133" w="4013331">
                  <a:moveTo>
                    <a:pt x="294151" y="0"/>
                  </a:moveTo>
                  <a:lnTo>
                    <a:pt x="3844057" y="0"/>
                  </a:lnTo>
                  <a:lnTo>
                    <a:pt x="3892490" y="131440"/>
                  </a:lnTo>
                  <a:cubicBezTo>
                    <a:pt x="3971777" y="378867"/>
                    <a:pt x="4013331" y="652783"/>
                    <a:pt x="4013331" y="941251"/>
                  </a:cubicBezTo>
                  <a:cubicBezTo>
                    <a:pt x="4013331" y="1171430"/>
                    <a:pt x="3948997" y="1356167"/>
                    <a:pt x="3804827" y="1540292"/>
                  </a:cubicBezTo>
                  <a:cubicBezTo>
                    <a:pt x="3654026" y="1732895"/>
                    <a:pt x="3427436" y="1910292"/>
                    <a:pt x="3187498" y="2098087"/>
                  </a:cubicBezTo>
                  <a:cubicBezTo>
                    <a:pt x="3143231" y="2132693"/>
                    <a:pt x="3097499" y="2168522"/>
                    <a:pt x="3051769" y="2204787"/>
                  </a:cubicBezTo>
                  <a:cubicBezTo>
                    <a:pt x="2642425" y="2529345"/>
                    <a:pt x="2343664" y="2742133"/>
                    <a:pt x="1936476" y="2742133"/>
                  </a:cubicBezTo>
                  <a:cubicBezTo>
                    <a:pt x="1316045" y="2742133"/>
                    <a:pt x="876647" y="2480932"/>
                    <a:pt x="467303" y="1868695"/>
                  </a:cubicBezTo>
                  <a:cubicBezTo>
                    <a:pt x="413736" y="1788559"/>
                    <a:pt x="361372" y="1715679"/>
                    <a:pt x="310732" y="1645244"/>
                  </a:cubicBezTo>
                  <a:cubicBezTo>
                    <a:pt x="100850" y="1353195"/>
                    <a:pt x="0" y="1201315"/>
                    <a:pt x="0" y="941251"/>
                  </a:cubicBezTo>
                  <a:cubicBezTo>
                    <a:pt x="0" y="683021"/>
                    <a:pt x="63214" y="427935"/>
                    <a:pt x="187749" y="183076"/>
                  </a:cubicBezTo>
                  <a:cubicBezTo>
                    <a:pt x="218215" y="123194"/>
                    <a:pt x="251953" y="64578"/>
                    <a:pt x="288888" y="7329"/>
                  </a:cubicBezTo>
                  <a:close/>
                </a:path>
              </a:pathLst>
            </a:custGeom>
            <a:solidFill>
              <a:srgbClr val="FFFFFF">
                <a:alpha val="60000"/>
              </a:srgb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118" name="Google Shape;118;p18"/>
            <p:cNvSpPr/>
            <p:nvPr/>
          </p:nvSpPr>
          <p:spPr>
            <a:xfrm>
              <a:off x="3566319" y="0"/>
              <a:ext cx="3401415" cy="2440484"/>
            </a:xfrm>
            <a:custGeom>
              <a:rect b="b" l="l" r="r" t="t"/>
              <a:pathLst>
                <a:path extrusionOk="0" h="2440484" w="3401415">
                  <a:moveTo>
                    <a:pt x="332917" y="0"/>
                  </a:moveTo>
                  <a:lnTo>
                    <a:pt x="3207137" y="0"/>
                  </a:lnTo>
                  <a:lnTo>
                    <a:pt x="3242654" y="74937"/>
                  </a:lnTo>
                  <a:cubicBezTo>
                    <a:pt x="3346386" y="322243"/>
                    <a:pt x="3401415" y="608579"/>
                    <a:pt x="3401415" y="914184"/>
                  </a:cubicBezTo>
                  <a:cubicBezTo>
                    <a:pt x="3401415" y="1109268"/>
                    <a:pt x="3346890" y="1265837"/>
                    <a:pt x="3224702" y="1421888"/>
                  </a:cubicBezTo>
                  <a:cubicBezTo>
                    <a:pt x="3096894" y="1585125"/>
                    <a:pt x="2904852" y="1735475"/>
                    <a:pt x="2701498" y="1894635"/>
                  </a:cubicBezTo>
                  <a:cubicBezTo>
                    <a:pt x="2663980" y="1923966"/>
                    <a:pt x="2625221" y="1954332"/>
                    <a:pt x="2586463" y="1985068"/>
                  </a:cubicBezTo>
                  <a:cubicBezTo>
                    <a:pt x="2239532" y="2260140"/>
                    <a:pt x="1986324" y="2440484"/>
                    <a:pt x="1641219" y="2440484"/>
                  </a:cubicBezTo>
                  <a:cubicBezTo>
                    <a:pt x="1115386" y="2440484"/>
                    <a:pt x="742984" y="2219109"/>
                    <a:pt x="396053" y="1700219"/>
                  </a:cubicBezTo>
                  <a:cubicBezTo>
                    <a:pt x="350653" y="1632303"/>
                    <a:pt x="306273" y="1570535"/>
                    <a:pt x="263354" y="1510839"/>
                  </a:cubicBezTo>
                  <a:cubicBezTo>
                    <a:pt x="85473" y="1263318"/>
                    <a:pt x="0" y="1134597"/>
                    <a:pt x="0" y="914184"/>
                  </a:cubicBezTo>
                  <a:cubicBezTo>
                    <a:pt x="0" y="695327"/>
                    <a:pt x="53576" y="479135"/>
                    <a:pt x="159122" y="271610"/>
                  </a:cubicBezTo>
                  <a:cubicBezTo>
                    <a:pt x="184943" y="220858"/>
                    <a:pt x="213538" y="171179"/>
                    <a:pt x="244841" y="122658"/>
                  </a:cubicBezTo>
                  <a:close/>
                </a:path>
              </a:pathLst>
            </a:custGeom>
            <a:noFill/>
            <a:ln cap="flat" cmpd="sng" w="15875">
              <a:solidFill>
                <a:srgbClr val="DCD6C4"/>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119" name="Google Shape;119;p18"/>
            <p:cNvSpPr/>
            <p:nvPr/>
          </p:nvSpPr>
          <p:spPr>
            <a:xfrm>
              <a:off x="3232490" y="0"/>
              <a:ext cx="4164597" cy="2817185"/>
            </a:xfrm>
            <a:custGeom>
              <a:rect b="b" l="l" r="r" t="t"/>
              <a:pathLst>
                <a:path extrusionOk="0" h="2806419" w="4130517">
                  <a:moveTo>
                    <a:pt x="237339" y="0"/>
                  </a:moveTo>
                  <a:lnTo>
                    <a:pt x="3997489" y="0"/>
                  </a:lnTo>
                  <a:lnTo>
                    <a:pt x="4006148" y="24333"/>
                  </a:lnTo>
                  <a:cubicBezTo>
                    <a:pt x="4087750" y="288004"/>
                    <a:pt x="4130517" y="579903"/>
                    <a:pt x="4130517" y="887307"/>
                  </a:cubicBezTo>
                  <a:cubicBezTo>
                    <a:pt x="4130517" y="1132599"/>
                    <a:pt x="4064304" y="1329464"/>
                    <a:pt x="3915925" y="1525677"/>
                  </a:cubicBezTo>
                  <a:cubicBezTo>
                    <a:pt x="3760721" y="1730924"/>
                    <a:pt x="3527514" y="1919967"/>
                    <a:pt x="3280571" y="2120090"/>
                  </a:cubicBezTo>
                  <a:cubicBezTo>
                    <a:pt x="3235011" y="2156968"/>
                    <a:pt x="3187944" y="2195151"/>
                    <a:pt x="3140878" y="2233796"/>
                  </a:cubicBezTo>
                  <a:cubicBezTo>
                    <a:pt x="2719582" y="2579662"/>
                    <a:pt x="2412097" y="2806419"/>
                    <a:pt x="1993019" y="2806419"/>
                  </a:cubicBezTo>
                  <a:cubicBezTo>
                    <a:pt x="1354472" y="2806419"/>
                    <a:pt x="902244" y="2528070"/>
                    <a:pt x="480948" y="1875638"/>
                  </a:cubicBezTo>
                  <a:cubicBezTo>
                    <a:pt x="425816" y="1790244"/>
                    <a:pt x="371924" y="1712578"/>
                    <a:pt x="319805" y="1637519"/>
                  </a:cubicBezTo>
                  <a:cubicBezTo>
                    <a:pt x="103795" y="1326296"/>
                    <a:pt x="0" y="1164446"/>
                    <a:pt x="0" y="887307"/>
                  </a:cubicBezTo>
                  <a:cubicBezTo>
                    <a:pt x="0" y="612125"/>
                    <a:pt x="65060" y="340293"/>
                    <a:pt x="193231" y="79360"/>
                  </a:cubicBezTo>
                  <a:close/>
                </a:path>
              </a:pathLst>
            </a:custGeom>
            <a:noFill/>
            <a:ln cap="flat" cmpd="sng" w="19050">
              <a:solidFill>
                <a:srgbClr val="FFFFFF"/>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120" name="Google Shape;120;p18"/>
            <p:cNvSpPr/>
            <p:nvPr/>
          </p:nvSpPr>
          <p:spPr>
            <a:xfrm>
              <a:off x="3124577" y="0"/>
              <a:ext cx="4389519" cy="2916937"/>
            </a:xfrm>
            <a:custGeom>
              <a:rect b="b" l="l" r="r" t="t"/>
              <a:pathLst>
                <a:path extrusionOk="0" h="2916937" w="4389519">
                  <a:moveTo>
                    <a:pt x="208215" y="0"/>
                  </a:moveTo>
                  <a:lnTo>
                    <a:pt x="4284014" y="0"/>
                  </a:lnTo>
                  <a:lnTo>
                    <a:pt x="4335794" y="207911"/>
                  </a:lnTo>
                  <a:cubicBezTo>
                    <a:pt x="4388748" y="479686"/>
                    <a:pt x="4403109" y="773803"/>
                    <a:pt x="4376420" y="1078865"/>
                  </a:cubicBezTo>
                  <a:cubicBezTo>
                    <a:pt x="4353703" y="1338514"/>
                    <a:pt x="4265383" y="1540772"/>
                    <a:pt x="4090147" y="1734728"/>
                  </a:cubicBezTo>
                  <a:cubicBezTo>
                    <a:pt x="3906850" y="1937616"/>
                    <a:pt x="3642485" y="2116128"/>
                    <a:pt x="3362552" y="2305097"/>
                  </a:cubicBezTo>
                  <a:cubicBezTo>
                    <a:pt x="3310910" y="2339914"/>
                    <a:pt x="3257553" y="2375972"/>
                    <a:pt x="3204152" y="2412521"/>
                  </a:cubicBezTo>
                  <a:cubicBezTo>
                    <a:pt x="2726165" y="2739616"/>
                    <a:pt x="2379682" y="2951171"/>
                    <a:pt x="1936072" y="2912360"/>
                  </a:cubicBezTo>
                  <a:cubicBezTo>
                    <a:pt x="1260148" y="2853224"/>
                    <a:pt x="807225" y="2516700"/>
                    <a:pt x="421690" y="1787063"/>
                  </a:cubicBezTo>
                  <a:cubicBezTo>
                    <a:pt x="371240" y="1691563"/>
                    <a:pt x="321385" y="1604361"/>
                    <a:pt x="273167" y="1520080"/>
                  </a:cubicBezTo>
                  <a:cubicBezTo>
                    <a:pt x="73334" y="1170636"/>
                    <a:pt x="-21548" y="989700"/>
                    <a:pt x="4118" y="696338"/>
                  </a:cubicBezTo>
                  <a:cubicBezTo>
                    <a:pt x="23232" y="477870"/>
                    <a:pt x="80908" y="264786"/>
                    <a:pt x="175984" y="60381"/>
                  </a:cubicBezTo>
                  <a:close/>
                </a:path>
              </a:pathLst>
            </a:custGeom>
            <a:noFill/>
            <a:ln cap="flat" cmpd="sng" w="19050">
              <a:solidFill>
                <a:srgbClr val="FFFFFF"/>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grpSp>
      <p:grpSp>
        <p:nvGrpSpPr>
          <p:cNvPr id="121" name="Google Shape;121;p18"/>
          <p:cNvGrpSpPr/>
          <p:nvPr/>
        </p:nvGrpSpPr>
        <p:grpSpPr>
          <a:xfrm>
            <a:off x="8122942" y="0"/>
            <a:ext cx="4069058" cy="3547008"/>
            <a:chOff x="8122942" y="0"/>
            <a:chExt cx="4069058" cy="3547008"/>
          </a:xfrm>
        </p:grpSpPr>
        <p:sp>
          <p:nvSpPr>
            <p:cNvPr id="122" name="Google Shape;122;p18"/>
            <p:cNvSpPr/>
            <p:nvPr/>
          </p:nvSpPr>
          <p:spPr>
            <a:xfrm>
              <a:off x="8122942" y="0"/>
              <a:ext cx="4069058" cy="3547008"/>
            </a:xfrm>
            <a:custGeom>
              <a:rect b="b" l="l" r="r" t="t"/>
              <a:pathLst>
                <a:path extrusionOk="0" h="3547008" w="4069058">
                  <a:moveTo>
                    <a:pt x="305212" y="0"/>
                  </a:moveTo>
                  <a:lnTo>
                    <a:pt x="4069058" y="0"/>
                  </a:lnTo>
                  <a:lnTo>
                    <a:pt x="4069058" y="2865785"/>
                  </a:lnTo>
                  <a:lnTo>
                    <a:pt x="3996814" y="2947457"/>
                  </a:lnTo>
                  <a:cubicBezTo>
                    <a:pt x="3654887" y="3311545"/>
                    <a:pt x="3252443" y="3496175"/>
                    <a:pt x="2732780" y="3541640"/>
                  </a:cubicBezTo>
                  <a:cubicBezTo>
                    <a:pt x="2236701" y="3585041"/>
                    <a:pt x="1850359" y="3361306"/>
                    <a:pt x="1317550" y="3015110"/>
                  </a:cubicBezTo>
                  <a:cubicBezTo>
                    <a:pt x="1258026" y="2976425"/>
                    <a:pt x="1198546" y="2938265"/>
                    <a:pt x="1140977" y="2901419"/>
                  </a:cubicBezTo>
                  <a:cubicBezTo>
                    <a:pt x="828927" y="2701433"/>
                    <a:pt x="534230" y="2512513"/>
                    <a:pt x="330269" y="2297252"/>
                  </a:cubicBezTo>
                  <a:cubicBezTo>
                    <a:pt x="135278" y="2091465"/>
                    <a:pt x="37487" y="1876435"/>
                    <a:pt x="13299" y="1599966"/>
                  </a:cubicBezTo>
                  <a:cubicBezTo>
                    <a:pt x="-32170" y="1080250"/>
                    <a:pt x="39709" y="589889"/>
                    <a:pt x="217457" y="178659"/>
                  </a:cubicBezTo>
                  <a:close/>
                </a:path>
              </a:pathLst>
            </a:custGeom>
            <a:noFill/>
            <a:ln cap="flat" cmpd="sng" w="19050">
              <a:solidFill>
                <a:srgbClr val="FFFFFF"/>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123" name="Google Shape;123;p18"/>
            <p:cNvSpPr/>
            <p:nvPr/>
          </p:nvSpPr>
          <p:spPr>
            <a:xfrm flipH="1">
              <a:off x="8319994" y="0"/>
              <a:ext cx="3872006" cy="3321595"/>
            </a:xfrm>
            <a:custGeom>
              <a:rect b="b" l="l" r="r" t="t"/>
              <a:pathLst>
                <a:path extrusionOk="0" h="3321595" w="3872006">
                  <a:moveTo>
                    <a:pt x="3466434" y="0"/>
                  </a:moveTo>
                  <a:lnTo>
                    <a:pt x="65800" y="0"/>
                  </a:lnTo>
                  <a:lnTo>
                    <a:pt x="0" y="59511"/>
                  </a:lnTo>
                  <a:lnTo>
                    <a:pt x="0" y="2518435"/>
                  </a:lnTo>
                  <a:lnTo>
                    <a:pt x="80122" y="2618704"/>
                  </a:lnTo>
                  <a:cubicBezTo>
                    <a:pt x="490323" y="3108658"/>
                    <a:pt x="942414" y="3321595"/>
                    <a:pt x="1549501" y="3321595"/>
                  </a:cubicBezTo>
                  <a:cubicBezTo>
                    <a:pt x="2004852" y="3321595"/>
                    <a:pt x="2338950" y="3095023"/>
                    <a:pt x="2796711" y="2749441"/>
                  </a:cubicBezTo>
                  <a:cubicBezTo>
                    <a:pt x="2847850" y="2710827"/>
                    <a:pt x="2898991" y="2672676"/>
                    <a:pt x="2948494" y="2635829"/>
                  </a:cubicBezTo>
                  <a:cubicBezTo>
                    <a:pt x="3216812" y="2435869"/>
                    <a:pt x="3470203" y="2246981"/>
                    <a:pt x="3638840" y="2041901"/>
                  </a:cubicBezTo>
                  <a:cubicBezTo>
                    <a:pt x="3800062" y="1845849"/>
                    <a:pt x="3872006" y="1649145"/>
                    <a:pt x="3872006" y="1404055"/>
                  </a:cubicBezTo>
                  <a:cubicBezTo>
                    <a:pt x="3872006" y="866538"/>
                    <a:pt x="3729694" y="376466"/>
                    <a:pt x="3467973" y="1974"/>
                  </a:cubicBezTo>
                  <a:close/>
                </a:path>
              </a:pathLst>
            </a:custGeom>
            <a:solidFill>
              <a:srgbClr val="FFFFFF">
                <a:alpha val="60000"/>
              </a:srgb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124" name="Google Shape;124;p18"/>
            <p:cNvSpPr/>
            <p:nvPr/>
          </p:nvSpPr>
          <p:spPr>
            <a:xfrm flipH="1">
              <a:off x="8729240" y="9274"/>
              <a:ext cx="3462454" cy="3010961"/>
            </a:xfrm>
            <a:custGeom>
              <a:rect b="b" l="l" r="r" t="t"/>
              <a:pathLst>
                <a:path extrusionOk="0" h="3010961" w="3462454">
                  <a:moveTo>
                    <a:pt x="2953507" y="0"/>
                  </a:moveTo>
                  <a:lnTo>
                    <a:pt x="477652" y="0"/>
                  </a:lnTo>
                  <a:lnTo>
                    <a:pt x="327396" y="113681"/>
                  </a:lnTo>
                  <a:cubicBezTo>
                    <a:pt x="222344" y="200626"/>
                    <a:pt x="128536" y="293564"/>
                    <a:pt x="46554" y="391785"/>
                  </a:cubicBezTo>
                  <a:lnTo>
                    <a:pt x="0" y="453516"/>
                  </a:lnTo>
                  <a:lnTo>
                    <a:pt x="0" y="2083461"/>
                  </a:lnTo>
                  <a:lnTo>
                    <a:pt x="26382" y="2118637"/>
                  </a:lnTo>
                  <a:cubicBezTo>
                    <a:pt x="51135" y="2152065"/>
                    <a:pt x="76235" y="2186586"/>
                    <a:pt x="101620" y="2222744"/>
                  </a:cubicBezTo>
                  <a:cubicBezTo>
                    <a:pt x="489585" y="2775245"/>
                    <a:pt x="906035" y="3010961"/>
                    <a:pt x="1494064" y="3010961"/>
                  </a:cubicBezTo>
                  <a:cubicBezTo>
                    <a:pt x="1879987" y="3010961"/>
                    <a:pt x="2163144" y="2818935"/>
                    <a:pt x="2551110" y="2526044"/>
                  </a:cubicBezTo>
                  <a:cubicBezTo>
                    <a:pt x="2594452" y="2493317"/>
                    <a:pt x="2637795" y="2460984"/>
                    <a:pt x="2679751" y="2429754"/>
                  </a:cubicBezTo>
                  <a:cubicBezTo>
                    <a:pt x="2907158" y="2260282"/>
                    <a:pt x="3121914" y="2100194"/>
                    <a:pt x="3264840" y="1926383"/>
                  </a:cubicBezTo>
                  <a:cubicBezTo>
                    <a:pt x="3401480" y="1760224"/>
                    <a:pt x="3462454" y="1593511"/>
                    <a:pt x="3462454" y="1385790"/>
                  </a:cubicBezTo>
                  <a:cubicBezTo>
                    <a:pt x="3462454" y="865148"/>
                    <a:pt x="3304918" y="397028"/>
                    <a:pt x="3018820" y="67626"/>
                  </a:cubicBezTo>
                  <a:close/>
                </a:path>
              </a:pathLst>
            </a:custGeom>
            <a:noFill/>
            <a:ln cap="flat" cmpd="sng" w="15875">
              <a:solidFill>
                <a:srgbClr val="DCD6C4"/>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125" name="Google Shape;125;p18"/>
            <p:cNvSpPr/>
            <p:nvPr/>
          </p:nvSpPr>
          <p:spPr>
            <a:xfrm flipH="1">
              <a:off x="8243247" y="9274"/>
              <a:ext cx="3948447" cy="3411460"/>
            </a:xfrm>
            <a:custGeom>
              <a:rect b="b" l="l" r="r" t="t"/>
              <a:pathLst>
                <a:path extrusionOk="0" h="3411460" w="3904481">
                  <a:moveTo>
                    <a:pt x="3564894" y="0"/>
                  </a:moveTo>
                  <a:lnTo>
                    <a:pt x="0" y="0"/>
                  </a:lnTo>
                  <a:lnTo>
                    <a:pt x="0" y="2659993"/>
                  </a:lnTo>
                  <a:lnTo>
                    <a:pt x="1876" y="2662425"/>
                  </a:lnTo>
                  <a:cubicBezTo>
                    <a:pt x="424055" y="3184544"/>
                    <a:pt x="889346" y="3411460"/>
                    <a:pt x="1514161" y="3411460"/>
                  </a:cubicBezTo>
                  <a:cubicBezTo>
                    <a:pt x="1982808" y="3411460"/>
                    <a:pt x="2326661" y="3170014"/>
                    <a:pt x="2797788" y="2801744"/>
                  </a:cubicBezTo>
                  <a:cubicBezTo>
                    <a:pt x="2850420" y="2760595"/>
                    <a:pt x="2903054" y="2719940"/>
                    <a:pt x="2954004" y="2680673"/>
                  </a:cubicBezTo>
                  <a:cubicBezTo>
                    <a:pt x="3230156" y="2467586"/>
                    <a:pt x="3490946" y="2266297"/>
                    <a:pt x="3664508" y="2047754"/>
                  </a:cubicBezTo>
                  <a:cubicBezTo>
                    <a:pt x="3830437" y="1838832"/>
                    <a:pt x="3904481" y="1629214"/>
                    <a:pt x="3904481" y="1368033"/>
                  </a:cubicBezTo>
                  <a:cubicBezTo>
                    <a:pt x="3904481" y="877057"/>
                    <a:pt x="3796872" y="423228"/>
                    <a:pt x="3596499" y="52268"/>
                  </a:cubicBezTo>
                  <a:close/>
                </a:path>
              </a:pathLst>
            </a:custGeom>
            <a:noFill/>
            <a:ln cap="flat" cmpd="sng" w="19050">
              <a:solidFill>
                <a:srgbClr val="FFFFFF"/>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grpSp>
      <p:grpSp>
        <p:nvGrpSpPr>
          <p:cNvPr id="126" name="Google Shape;126;p18"/>
          <p:cNvGrpSpPr/>
          <p:nvPr/>
        </p:nvGrpSpPr>
        <p:grpSpPr>
          <a:xfrm>
            <a:off x="-1" y="1355238"/>
            <a:ext cx="4381339" cy="5510713"/>
            <a:chOff x="0" y="1347287"/>
            <a:chExt cx="4259808" cy="5510713"/>
          </a:xfrm>
        </p:grpSpPr>
        <p:sp>
          <p:nvSpPr>
            <p:cNvPr id="127" name="Google Shape;127;p18"/>
            <p:cNvSpPr/>
            <p:nvPr/>
          </p:nvSpPr>
          <p:spPr>
            <a:xfrm>
              <a:off x="0" y="1676545"/>
              <a:ext cx="4174269" cy="5181455"/>
            </a:xfrm>
            <a:custGeom>
              <a:rect b="b" l="l" r="r" t="t"/>
              <a:pathLst>
                <a:path extrusionOk="0" h="5181455" w="4174269">
                  <a:moveTo>
                    <a:pt x="1155130" y="990"/>
                  </a:moveTo>
                  <a:cubicBezTo>
                    <a:pt x="1564667" y="12730"/>
                    <a:pt x="1984593" y="129250"/>
                    <a:pt x="2396955" y="367328"/>
                  </a:cubicBezTo>
                  <a:cubicBezTo>
                    <a:pt x="3871760" y="1218807"/>
                    <a:pt x="4678347" y="3276416"/>
                    <a:pt x="3827960" y="4749328"/>
                  </a:cubicBezTo>
                  <a:cubicBezTo>
                    <a:pt x="3748235" y="4887417"/>
                    <a:pt x="3658928" y="4998272"/>
                    <a:pt x="3561502" y="5090948"/>
                  </a:cubicBezTo>
                  <a:lnTo>
                    <a:pt x="3452726" y="5181455"/>
                  </a:lnTo>
                  <a:lnTo>
                    <a:pt x="0" y="5181455"/>
                  </a:lnTo>
                  <a:lnTo>
                    <a:pt x="0" y="251605"/>
                  </a:lnTo>
                  <a:lnTo>
                    <a:pt x="157396" y="182600"/>
                  </a:lnTo>
                  <a:cubicBezTo>
                    <a:pt x="475610" y="54980"/>
                    <a:pt x="811718" y="-8854"/>
                    <a:pt x="1155130" y="990"/>
                  </a:cubicBezTo>
                  <a:close/>
                </a:path>
              </a:pathLst>
            </a:custGeom>
            <a:solidFill>
              <a:srgbClr val="FFFFFF">
                <a:alpha val="60000"/>
              </a:srgb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128" name="Google Shape;128;p18"/>
            <p:cNvSpPr/>
            <p:nvPr/>
          </p:nvSpPr>
          <p:spPr>
            <a:xfrm>
              <a:off x="0" y="1347287"/>
              <a:ext cx="4259808" cy="5510713"/>
            </a:xfrm>
            <a:custGeom>
              <a:rect b="b" l="l" r="r" t="t"/>
              <a:pathLst>
                <a:path extrusionOk="0" h="5510713" w="4259808">
                  <a:moveTo>
                    <a:pt x="948905" y="1556"/>
                  </a:moveTo>
                  <a:cubicBezTo>
                    <a:pt x="1395136" y="16867"/>
                    <a:pt x="1853354" y="145625"/>
                    <a:pt x="2304106" y="405867"/>
                  </a:cubicBezTo>
                  <a:cubicBezTo>
                    <a:pt x="3916211" y="1336616"/>
                    <a:pt x="4808028" y="3568218"/>
                    <a:pt x="3890982" y="5156588"/>
                  </a:cubicBezTo>
                  <a:cubicBezTo>
                    <a:pt x="3826502" y="5268272"/>
                    <a:pt x="3756052" y="5363347"/>
                    <a:pt x="3680329" y="5445948"/>
                  </a:cubicBezTo>
                  <a:lnTo>
                    <a:pt x="3616504" y="5510713"/>
                  </a:lnTo>
                  <a:lnTo>
                    <a:pt x="0" y="5510713"/>
                  </a:lnTo>
                  <a:lnTo>
                    <a:pt x="0" y="144797"/>
                  </a:lnTo>
                  <a:lnTo>
                    <a:pt x="164164" y="92266"/>
                  </a:lnTo>
                  <a:cubicBezTo>
                    <a:pt x="418657" y="23914"/>
                    <a:pt x="681631" y="-7614"/>
                    <a:pt x="948905" y="1556"/>
                  </a:cubicBezTo>
                  <a:close/>
                </a:path>
              </a:pathLst>
            </a:custGeom>
            <a:noFill/>
            <a:ln cap="flat" cmpd="sng" w="19050">
              <a:solidFill>
                <a:srgbClr val="FFFFFF"/>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129" name="Google Shape;129;p18"/>
            <p:cNvSpPr/>
            <p:nvPr/>
          </p:nvSpPr>
          <p:spPr>
            <a:xfrm>
              <a:off x="0" y="1592806"/>
              <a:ext cx="4029221" cy="5265194"/>
            </a:xfrm>
            <a:custGeom>
              <a:rect b="b" l="l" r="r" t="t"/>
              <a:pathLst>
                <a:path extrusionOk="0" h="5265194" w="4029221">
                  <a:moveTo>
                    <a:pt x="812878" y="840"/>
                  </a:moveTo>
                  <a:cubicBezTo>
                    <a:pt x="862065" y="-449"/>
                    <a:pt x="911443" y="-258"/>
                    <a:pt x="960980" y="1442"/>
                  </a:cubicBezTo>
                  <a:cubicBezTo>
                    <a:pt x="1374507" y="15631"/>
                    <a:pt x="1799140" y="134952"/>
                    <a:pt x="2216856" y="376120"/>
                  </a:cubicBezTo>
                  <a:cubicBezTo>
                    <a:pt x="3710806" y="1238652"/>
                    <a:pt x="4537261" y="3306696"/>
                    <a:pt x="3687427" y="4778650"/>
                  </a:cubicBezTo>
                  <a:cubicBezTo>
                    <a:pt x="3567917" y="4985647"/>
                    <a:pt x="3426282" y="5131074"/>
                    <a:pt x="3267677" y="5245601"/>
                  </a:cubicBezTo>
                  <a:lnTo>
                    <a:pt x="3237167" y="5265194"/>
                  </a:lnTo>
                  <a:lnTo>
                    <a:pt x="0" y="5265194"/>
                  </a:lnTo>
                  <a:lnTo>
                    <a:pt x="0" y="162790"/>
                  </a:lnTo>
                  <a:lnTo>
                    <a:pt x="58408" y="139352"/>
                  </a:lnTo>
                  <a:cubicBezTo>
                    <a:pt x="301661" y="55163"/>
                    <a:pt x="554646" y="7607"/>
                    <a:pt x="812878" y="840"/>
                  </a:cubicBezTo>
                  <a:close/>
                </a:path>
              </a:pathLst>
            </a:custGeom>
            <a:noFill/>
            <a:ln cap="flat" cmpd="sng" w="19050">
              <a:solidFill>
                <a:srgbClr val="DCD6C4"/>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130" name="Google Shape;130;p18"/>
            <p:cNvSpPr/>
            <p:nvPr/>
          </p:nvSpPr>
          <p:spPr>
            <a:xfrm>
              <a:off x="0" y="2147333"/>
              <a:ext cx="3702048" cy="4710667"/>
            </a:xfrm>
            <a:custGeom>
              <a:rect b="b" l="l" r="r" t="t"/>
              <a:pathLst>
                <a:path extrusionOk="0" h="4710667" w="3702048">
                  <a:moveTo>
                    <a:pt x="1057511" y="1243"/>
                  </a:moveTo>
                  <a:cubicBezTo>
                    <a:pt x="1413932" y="13473"/>
                    <a:pt x="1779927" y="116316"/>
                    <a:pt x="2139959" y="324180"/>
                  </a:cubicBezTo>
                  <a:cubicBezTo>
                    <a:pt x="3427605" y="1067603"/>
                    <a:pt x="4139931" y="2850064"/>
                    <a:pt x="3407455" y="4118750"/>
                  </a:cubicBezTo>
                  <a:cubicBezTo>
                    <a:pt x="3235777" y="4416105"/>
                    <a:pt x="3011128" y="4566048"/>
                    <a:pt x="2754080" y="4690965"/>
                  </a:cubicBezTo>
                  <a:lnTo>
                    <a:pt x="2711405" y="4710667"/>
                  </a:lnTo>
                  <a:lnTo>
                    <a:pt x="0" y="4710667"/>
                  </a:lnTo>
                  <a:lnTo>
                    <a:pt x="0" y="239601"/>
                  </a:lnTo>
                  <a:lnTo>
                    <a:pt x="72857" y="203063"/>
                  </a:lnTo>
                  <a:cubicBezTo>
                    <a:pt x="383165" y="61024"/>
                    <a:pt x="715942" y="-10476"/>
                    <a:pt x="1057511" y="1243"/>
                  </a:cubicBezTo>
                  <a:close/>
                </a:path>
              </a:pathLst>
            </a:custGeom>
            <a:noFill/>
            <a:ln cap="flat" cmpd="sng" w="15875">
              <a:solidFill>
                <a:srgbClr val="DCD6C4"/>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grpSp>
      <p:sp>
        <p:nvSpPr>
          <p:cNvPr id="131" name="Google Shape;131;p18"/>
          <p:cNvSpPr txBox="1"/>
          <p:nvPr>
            <p:ph type="title"/>
          </p:nvPr>
        </p:nvSpPr>
        <p:spPr>
          <a:xfrm>
            <a:off x="4654296" y="3420734"/>
            <a:ext cx="6665976" cy="2129674"/>
          </a:xfrm>
          <a:prstGeom prst="rect">
            <a:avLst/>
          </a:prstGeom>
          <a:noFill/>
          <a:ln>
            <a:noFill/>
          </a:ln>
        </p:spPr>
        <p:txBody>
          <a:bodyPr anchorCtr="0" anchor="b" bIns="91425" lIns="109725" spcFirstLastPara="1" rIns="109725" wrap="square" tIns="109725">
            <a:noAutofit/>
          </a:bodyPr>
          <a:lstStyle>
            <a:lvl1pPr lvl="0" algn="l">
              <a:lnSpc>
                <a:spcPct val="110000"/>
              </a:lnSpc>
              <a:spcBef>
                <a:spcPts val="0"/>
              </a:spcBef>
              <a:spcAft>
                <a:spcPts val="0"/>
              </a:spcAft>
              <a:buClr>
                <a:srgbClr val="3F3F3F"/>
              </a:buClr>
              <a:buSzPts val="4800"/>
              <a:buFont typeface="Meiryo"/>
              <a:buNone/>
              <a:defRPr sz="4800" cap="none">
                <a:solidFill>
                  <a:srgbClr val="3F3F3F"/>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32" name="Google Shape;132;p18"/>
          <p:cNvSpPr txBox="1"/>
          <p:nvPr>
            <p:ph idx="11" type="ftr"/>
          </p:nvPr>
        </p:nvSpPr>
        <p:spPr>
          <a:xfrm>
            <a:off x="4654296" y="6170490"/>
            <a:ext cx="5713314" cy="457200"/>
          </a:xfrm>
          <a:prstGeom prst="rect">
            <a:avLst/>
          </a:prstGeom>
          <a:noFill/>
          <a:ln>
            <a:noFill/>
          </a:ln>
        </p:spPr>
        <p:txBody>
          <a:bodyPr anchorCtr="0" anchor="ctr" bIns="91425" lIns="109725" spcFirstLastPara="1" rIns="109725" wrap="square" tIns="109725">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3" name="Google Shape;133;p18"/>
          <p:cNvSpPr txBox="1"/>
          <p:nvPr>
            <p:ph idx="12" type="sldNum"/>
          </p:nvPr>
        </p:nvSpPr>
        <p:spPr>
          <a:xfrm>
            <a:off x="10853744" y="6170490"/>
            <a:ext cx="1188720" cy="457200"/>
          </a:xfrm>
          <a:prstGeom prst="rect">
            <a:avLst/>
          </a:prstGeom>
          <a:noFill/>
          <a:ln>
            <a:noFill/>
          </a:ln>
        </p:spPr>
        <p:txBody>
          <a:bodyPr anchorCtr="0" anchor="b" bIns="91425" lIns="109725" spcFirstLastPara="1" rIns="109725" wrap="square" tIns="109725">
            <a:noAutofit/>
          </a:bodyPr>
          <a:lstStyle>
            <a:lvl1pPr indent="0" lvl="0" marL="0" marR="0" algn="l">
              <a:lnSpc>
                <a:spcPct val="100000"/>
              </a:lnSpc>
              <a:spcBef>
                <a:spcPts val="0"/>
              </a:spcBef>
              <a:spcAft>
                <a:spcPts val="0"/>
              </a:spcAft>
              <a:buClr>
                <a:srgbClr val="3F3F3F"/>
              </a:buClr>
              <a:buSzPts val="1600"/>
              <a:buFont typeface="Meiryo"/>
              <a:buNone/>
              <a:defRPr b="1" i="0" sz="1600" u="none" cap="none" strike="noStrike">
                <a:solidFill>
                  <a:srgbClr val="3F3F3F"/>
                </a:solidFill>
                <a:latin typeface="Meiryo"/>
                <a:ea typeface="Meiryo"/>
                <a:cs typeface="Meiryo"/>
                <a:sym typeface="Meiryo"/>
              </a:defRPr>
            </a:lvl1pPr>
            <a:lvl2pPr indent="0" lvl="1" marL="0" marR="0" algn="l">
              <a:lnSpc>
                <a:spcPct val="100000"/>
              </a:lnSpc>
              <a:spcBef>
                <a:spcPts val="0"/>
              </a:spcBef>
              <a:spcAft>
                <a:spcPts val="0"/>
              </a:spcAft>
              <a:buClr>
                <a:srgbClr val="3F3F3F"/>
              </a:buClr>
              <a:buSzPts val="1600"/>
              <a:buFont typeface="Meiryo"/>
              <a:buNone/>
              <a:defRPr b="1" i="0" sz="1600" u="none" cap="none" strike="noStrike">
                <a:solidFill>
                  <a:srgbClr val="3F3F3F"/>
                </a:solidFill>
                <a:latin typeface="Meiryo"/>
                <a:ea typeface="Meiryo"/>
                <a:cs typeface="Meiryo"/>
                <a:sym typeface="Meiryo"/>
              </a:defRPr>
            </a:lvl2pPr>
            <a:lvl3pPr indent="0" lvl="2" marL="0" marR="0" algn="l">
              <a:lnSpc>
                <a:spcPct val="100000"/>
              </a:lnSpc>
              <a:spcBef>
                <a:spcPts val="0"/>
              </a:spcBef>
              <a:spcAft>
                <a:spcPts val="0"/>
              </a:spcAft>
              <a:buClr>
                <a:srgbClr val="3F3F3F"/>
              </a:buClr>
              <a:buSzPts val="1600"/>
              <a:buFont typeface="Meiryo"/>
              <a:buNone/>
              <a:defRPr b="1" i="0" sz="1600" u="none" cap="none" strike="noStrike">
                <a:solidFill>
                  <a:srgbClr val="3F3F3F"/>
                </a:solidFill>
                <a:latin typeface="Meiryo"/>
                <a:ea typeface="Meiryo"/>
                <a:cs typeface="Meiryo"/>
                <a:sym typeface="Meiryo"/>
              </a:defRPr>
            </a:lvl3pPr>
            <a:lvl4pPr indent="0" lvl="3" marL="0" marR="0" algn="l">
              <a:lnSpc>
                <a:spcPct val="100000"/>
              </a:lnSpc>
              <a:spcBef>
                <a:spcPts val="0"/>
              </a:spcBef>
              <a:spcAft>
                <a:spcPts val="0"/>
              </a:spcAft>
              <a:buClr>
                <a:srgbClr val="3F3F3F"/>
              </a:buClr>
              <a:buSzPts val="1600"/>
              <a:buFont typeface="Meiryo"/>
              <a:buNone/>
              <a:defRPr b="1" i="0" sz="1600" u="none" cap="none" strike="noStrike">
                <a:solidFill>
                  <a:srgbClr val="3F3F3F"/>
                </a:solidFill>
                <a:latin typeface="Meiryo"/>
                <a:ea typeface="Meiryo"/>
                <a:cs typeface="Meiryo"/>
                <a:sym typeface="Meiryo"/>
              </a:defRPr>
            </a:lvl4pPr>
            <a:lvl5pPr indent="0" lvl="4" marL="0" marR="0" algn="l">
              <a:lnSpc>
                <a:spcPct val="100000"/>
              </a:lnSpc>
              <a:spcBef>
                <a:spcPts val="0"/>
              </a:spcBef>
              <a:spcAft>
                <a:spcPts val="0"/>
              </a:spcAft>
              <a:buClr>
                <a:srgbClr val="3F3F3F"/>
              </a:buClr>
              <a:buSzPts val="1600"/>
              <a:buFont typeface="Meiryo"/>
              <a:buNone/>
              <a:defRPr b="1" i="0" sz="1600" u="none" cap="none" strike="noStrike">
                <a:solidFill>
                  <a:srgbClr val="3F3F3F"/>
                </a:solidFill>
                <a:latin typeface="Meiryo"/>
                <a:ea typeface="Meiryo"/>
                <a:cs typeface="Meiryo"/>
                <a:sym typeface="Meiryo"/>
              </a:defRPr>
            </a:lvl5pPr>
            <a:lvl6pPr indent="0" lvl="5" marL="0" marR="0" algn="l">
              <a:lnSpc>
                <a:spcPct val="100000"/>
              </a:lnSpc>
              <a:spcBef>
                <a:spcPts val="0"/>
              </a:spcBef>
              <a:spcAft>
                <a:spcPts val="0"/>
              </a:spcAft>
              <a:buClr>
                <a:srgbClr val="3F3F3F"/>
              </a:buClr>
              <a:buSzPts val="1600"/>
              <a:buFont typeface="Meiryo"/>
              <a:buNone/>
              <a:defRPr b="1" i="0" sz="1600" u="none" cap="none" strike="noStrike">
                <a:solidFill>
                  <a:srgbClr val="3F3F3F"/>
                </a:solidFill>
                <a:latin typeface="Meiryo"/>
                <a:ea typeface="Meiryo"/>
                <a:cs typeface="Meiryo"/>
                <a:sym typeface="Meiryo"/>
              </a:defRPr>
            </a:lvl6pPr>
            <a:lvl7pPr indent="0" lvl="6" marL="0" marR="0" algn="l">
              <a:lnSpc>
                <a:spcPct val="100000"/>
              </a:lnSpc>
              <a:spcBef>
                <a:spcPts val="0"/>
              </a:spcBef>
              <a:spcAft>
                <a:spcPts val="0"/>
              </a:spcAft>
              <a:buClr>
                <a:srgbClr val="3F3F3F"/>
              </a:buClr>
              <a:buSzPts val="1600"/>
              <a:buFont typeface="Meiryo"/>
              <a:buNone/>
              <a:defRPr b="1" i="0" sz="1600" u="none" cap="none" strike="noStrike">
                <a:solidFill>
                  <a:srgbClr val="3F3F3F"/>
                </a:solidFill>
                <a:latin typeface="Meiryo"/>
                <a:ea typeface="Meiryo"/>
                <a:cs typeface="Meiryo"/>
                <a:sym typeface="Meiryo"/>
              </a:defRPr>
            </a:lvl7pPr>
            <a:lvl8pPr indent="0" lvl="7" marL="0" marR="0" algn="l">
              <a:lnSpc>
                <a:spcPct val="100000"/>
              </a:lnSpc>
              <a:spcBef>
                <a:spcPts val="0"/>
              </a:spcBef>
              <a:spcAft>
                <a:spcPts val="0"/>
              </a:spcAft>
              <a:buClr>
                <a:srgbClr val="3F3F3F"/>
              </a:buClr>
              <a:buSzPts val="1600"/>
              <a:buFont typeface="Meiryo"/>
              <a:buNone/>
              <a:defRPr b="1" i="0" sz="1600" u="none" cap="none" strike="noStrike">
                <a:solidFill>
                  <a:srgbClr val="3F3F3F"/>
                </a:solidFill>
                <a:latin typeface="Meiryo"/>
                <a:ea typeface="Meiryo"/>
                <a:cs typeface="Meiryo"/>
                <a:sym typeface="Meiryo"/>
              </a:defRPr>
            </a:lvl8pPr>
            <a:lvl9pPr indent="0" lvl="8" marL="0" marR="0" algn="l">
              <a:lnSpc>
                <a:spcPct val="100000"/>
              </a:lnSpc>
              <a:spcBef>
                <a:spcPts val="0"/>
              </a:spcBef>
              <a:spcAft>
                <a:spcPts val="0"/>
              </a:spcAft>
              <a:buClr>
                <a:srgbClr val="3F3F3F"/>
              </a:buClr>
              <a:buSzPts val="1600"/>
              <a:buFont typeface="Meiryo"/>
              <a:buNone/>
              <a:defRPr b="1" i="0" sz="1600" u="none" cap="none" strike="noStrike">
                <a:solidFill>
                  <a:srgbClr val="3F3F3F"/>
                </a:solidFill>
                <a:latin typeface="Meiryo"/>
                <a:ea typeface="Meiryo"/>
                <a:cs typeface="Meiryo"/>
                <a:sym typeface="Meiryo"/>
              </a:defRPr>
            </a:lvl9pPr>
          </a:lstStyle>
          <a:p>
            <a:pPr indent="0" lvl="0" marL="0" rtl="0" algn="l">
              <a:spcBef>
                <a:spcPts val="0"/>
              </a:spcBef>
              <a:spcAft>
                <a:spcPts val="0"/>
              </a:spcAft>
              <a:buNone/>
            </a:pPr>
            <a:fld id="{00000000-1234-1234-1234-123412341234}" type="slidenum">
              <a:rPr lang="en-US"/>
              <a:t>‹#›</a:t>
            </a:fld>
            <a:endParaRPr/>
          </a:p>
        </p:txBody>
      </p:sp>
      <p:sp>
        <p:nvSpPr>
          <p:cNvPr id="134" name="Google Shape;134;p18"/>
          <p:cNvSpPr txBox="1"/>
          <p:nvPr>
            <p:ph idx="1" type="body"/>
          </p:nvPr>
        </p:nvSpPr>
        <p:spPr>
          <a:xfrm>
            <a:off x="4654295" y="5550408"/>
            <a:ext cx="6665975" cy="512064"/>
          </a:xfrm>
          <a:prstGeom prst="rect">
            <a:avLst/>
          </a:prstGeom>
          <a:noFill/>
          <a:ln>
            <a:noFill/>
          </a:ln>
        </p:spPr>
        <p:txBody>
          <a:bodyPr anchorCtr="0" anchor="t" bIns="91425" lIns="109725" spcFirstLastPara="1" rIns="109725" wrap="square" tIns="109725">
            <a:normAutofit/>
          </a:bodyPr>
          <a:lstStyle>
            <a:lvl1pPr indent="-228600" lvl="0" marL="457200" algn="l">
              <a:lnSpc>
                <a:spcPct val="130000"/>
              </a:lnSpc>
              <a:spcBef>
                <a:spcPts val="0"/>
              </a:spcBef>
              <a:spcAft>
                <a:spcPts val="0"/>
              </a:spcAft>
              <a:buClr>
                <a:srgbClr val="3F3F3F"/>
              </a:buClr>
              <a:buSzPts val="2000"/>
              <a:buNone/>
              <a:defRPr sz="2000">
                <a:solidFill>
                  <a:srgbClr val="3F3F3F"/>
                </a:solidFill>
              </a:defRPr>
            </a:lvl1pPr>
            <a:lvl2pPr indent="-228600" lvl="1" marL="914400" algn="l">
              <a:lnSpc>
                <a:spcPct val="140000"/>
              </a:lnSpc>
              <a:spcBef>
                <a:spcPts val="930"/>
              </a:spcBef>
              <a:spcAft>
                <a:spcPts val="0"/>
              </a:spcAft>
              <a:buClr>
                <a:srgbClr val="888888"/>
              </a:buClr>
              <a:buSzPts val="2000"/>
              <a:buNone/>
              <a:defRPr sz="2000">
                <a:solidFill>
                  <a:srgbClr val="888888"/>
                </a:solidFill>
              </a:defRPr>
            </a:lvl2pPr>
            <a:lvl3pPr indent="-228600" lvl="2" marL="1371600" algn="l">
              <a:lnSpc>
                <a:spcPct val="140000"/>
              </a:lnSpc>
              <a:spcBef>
                <a:spcPts val="930"/>
              </a:spcBef>
              <a:spcAft>
                <a:spcPts val="0"/>
              </a:spcAft>
              <a:buClr>
                <a:srgbClr val="888888"/>
              </a:buClr>
              <a:buSzPts val="1800"/>
              <a:buNone/>
              <a:defRPr sz="1800">
                <a:solidFill>
                  <a:srgbClr val="888888"/>
                </a:solidFill>
              </a:defRPr>
            </a:lvl3pPr>
            <a:lvl4pPr indent="-228600" lvl="3" marL="1828800" algn="l">
              <a:lnSpc>
                <a:spcPct val="140000"/>
              </a:lnSpc>
              <a:spcBef>
                <a:spcPts val="930"/>
              </a:spcBef>
              <a:spcAft>
                <a:spcPts val="0"/>
              </a:spcAft>
              <a:buClr>
                <a:srgbClr val="888888"/>
              </a:buClr>
              <a:buSzPts val="1600"/>
              <a:buNone/>
              <a:defRPr sz="1600">
                <a:solidFill>
                  <a:srgbClr val="888888"/>
                </a:solidFill>
              </a:defRPr>
            </a:lvl4pPr>
            <a:lvl5pPr indent="-228600" lvl="4" marL="2286000" algn="l">
              <a:lnSpc>
                <a:spcPct val="140000"/>
              </a:lnSpc>
              <a:spcBef>
                <a:spcPts val="930"/>
              </a:spcBef>
              <a:spcAft>
                <a:spcPts val="0"/>
              </a:spcAft>
              <a:buClr>
                <a:srgbClr val="888888"/>
              </a:buClr>
              <a:buSzPts val="1600"/>
              <a:buNone/>
              <a:defRPr sz="1600">
                <a:solidFill>
                  <a:srgbClr val="888888"/>
                </a:solidFill>
              </a:defRPr>
            </a:lvl5pPr>
            <a:lvl6pPr indent="-228600" lvl="5" marL="2743200" algn="l">
              <a:lnSpc>
                <a:spcPct val="111000"/>
              </a:lnSpc>
              <a:spcBef>
                <a:spcPts val="930"/>
              </a:spcBef>
              <a:spcAft>
                <a:spcPts val="0"/>
              </a:spcAft>
              <a:buClr>
                <a:srgbClr val="888888"/>
              </a:buClr>
              <a:buSzPts val="1600"/>
              <a:buNone/>
              <a:defRPr sz="1600">
                <a:solidFill>
                  <a:srgbClr val="888888"/>
                </a:solidFill>
              </a:defRPr>
            </a:lvl6pPr>
            <a:lvl7pPr indent="-228600" lvl="6" marL="3200400" algn="l">
              <a:lnSpc>
                <a:spcPct val="111000"/>
              </a:lnSpc>
              <a:spcBef>
                <a:spcPts val="930"/>
              </a:spcBef>
              <a:spcAft>
                <a:spcPts val="0"/>
              </a:spcAft>
              <a:buClr>
                <a:srgbClr val="888888"/>
              </a:buClr>
              <a:buSzPts val="1600"/>
              <a:buNone/>
              <a:defRPr sz="1600">
                <a:solidFill>
                  <a:srgbClr val="888888"/>
                </a:solidFill>
              </a:defRPr>
            </a:lvl7pPr>
            <a:lvl8pPr indent="-228600" lvl="7" marL="3657600" algn="l">
              <a:lnSpc>
                <a:spcPct val="111000"/>
              </a:lnSpc>
              <a:spcBef>
                <a:spcPts val="930"/>
              </a:spcBef>
              <a:spcAft>
                <a:spcPts val="0"/>
              </a:spcAft>
              <a:buClr>
                <a:srgbClr val="888888"/>
              </a:buClr>
              <a:buSzPts val="1600"/>
              <a:buNone/>
              <a:defRPr sz="1600">
                <a:solidFill>
                  <a:srgbClr val="888888"/>
                </a:solidFill>
              </a:defRPr>
            </a:lvl8pPr>
            <a:lvl9pPr indent="-228600" lvl="8" marL="4114800" algn="l">
              <a:lnSpc>
                <a:spcPct val="111000"/>
              </a:lnSpc>
              <a:spcBef>
                <a:spcPts val="930"/>
              </a:spcBef>
              <a:spcAft>
                <a:spcPts val="0"/>
              </a:spcAft>
              <a:buClr>
                <a:srgbClr val="888888"/>
              </a:buClr>
              <a:buSzPts val="1600"/>
              <a:buNone/>
              <a:defRPr sz="1600">
                <a:solidFill>
                  <a:srgbClr val="888888"/>
                </a:solidFill>
              </a:defRPr>
            </a:lvl9pPr>
          </a:lstStyle>
          <a:p/>
        </p:txBody>
      </p:sp>
      <p:sp>
        <p:nvSpPr>
          <p:cNvPr id="135" name="Google Shape;135;p18"/>
          <p:cNvSpPr txBox="1"/>
          <p:nvPr>
            <p:ph idx="10" type="dt"/>
          </p:nvPr>
        </p:nvSpPr>
        <p:spPr>
          <a:xfrm>
            <a:off x="640080" y="6170491"/>
            <a:ext cx="2840083" cy="457200"/>
          </a:xfrm>
          <a:prstGeom prst="rect">
            <a:avLst/>
          </a:prstGeom>
          <a:noFill/>
          <a:ln>
            <a:noFill/>
          </a:ln>
        </p:spPr>
        <p:txBody>
          <a:bodyPr anchorCtr="0" anchor="ctr" bIns="91425" lIns="109725" spcFirstLastPara="1" rIns="109725" wrap="square" tIns="109725">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136" name="Shape 136"/>
        <p:cNvGrpSpPr/>
        <p:nvPr/>
      </p:nvGrpSpPr>
      <p:grpSpPr>
        <a:xfrm>
          <a:off x="0" y="0"/>
          <a:ext cx="0" cy="0"/>
          <a:chOff x="0" y="0"/>
          <a:chExt cx="0" cy="0"/>
        </a:xfrm>
      </p:grpSpPr>
      <p:sp>
        <p:nvSpPr>
          <p:cNvPr id="137" name="Google Shape;137;p19"/>
          <p:cNvSpPr txBox="1"/>
          <p:nvPr>
            <p:ph type="title"/>
          </p:nvPr>
        </p:nvSpPr>
        <p:spPr>
          <a:xfrm>
            <a:off x="1920240" y="442220"/>
            <a:ext cx="8770571" cy="1345269"/>
          </a:xfrm>
          <a:prstGeom prst="rect">
            <a:avLst/>
          </a:prstGeom>
          <a:noFill/>
          <a:ln>
            <a:noFill/>
          </a:ln>
        </p:spPr>
        <p:txBody>
          <a:bodyPr anchorCtr="0" anchor="b" bIns="91425" lIns="109725" spcFirstLastPara="1" rIns="109725" wrap="square" tIns="109725">
            <a:normAutofit/>
          </a:bodyPr>
          <a:lstStyle>
            <a:lvl1pPr lvl="0" algn="l">
              <a:lnSpc>
                <a:spcPct val="130000"/>
              </a:lnSpc>
              <a:spcBef>
                <a:spcPts val="0"/>
              </a:spcBef>
              <a:spcAft>
                <a:spcPts val="0"/>
              </a:spcAft>
              <a:buClr>
                <a:srgbClr val="3F3F3F"/>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38" name="Google Shape;138;p19"/>
          <p:cNvSpPr txBox="1"/>
          <p:nvPr>
            <p:ph idx="1" type="body"/>
          </p:nvPr>
        </p:nvSpPr>
        <p:spPr>
          <a:xfrm>
            <a:off x="1920240" y="2438399"/>
            <a:ext cx="4160520" cy="3657601"/>
          </a:xfrm>
          <a:prstGeom prst="rect">
            <a:avLst/>
          </a:prstGeom>
          <a:noFill/>
          <a:ln>
            <a:noFill/>
          </a:ln>
        </p:spPr>
        <p:txBody>
          <a:bodyPr anchorCtr="0" anchor="t" bIns="91425" lIns="109725" spcFirstLastPara="1" rIns="109725" wrap="square" tIns="109725">
            <a:normAutofit/>
          </a:bodyPr>
          <a:lstStyle>
            <a:lvl1pPr indent="-228600" lvl="0" marL="457200" algn="l">
              <a:lnSpc>
                <a:spcPct val="140000"/>
              </a:lnSpc>
              <a:spcBef>
                <a:spcPts val="930"/>
              </a:spcBef>
              <a:spcAft>
                <a:spcPts val="0"/>
              </a:spcAft>
              <a:buClr>
                <a:srgbClr val="3F3F3F"/>
              </a:buClr>
              <a:buSzPts val="1800"/>
              <a:buNone/>
              <a:defRPr/>
            </a:lvl1pPr>
            <a:lvl2pPr indent="-228600" lvl="1" marL="914400" algn="l">
              <a:lnSpc>
                <a:spcPct val="140000"/>
              </a:lnSpc>
              <a:spcBef>
                <a:spcPts val="930"/>
              </a:spcBef>
              <a:spcAft>
                <a:spcPts val="0"/>
              </a:spcAft>
              <a:buClr>
                <a:srgbClr val="3F3F3F"/>
              </a:buClr>
              <a:buSzPts val="1800"/>
              <a:buNone/>
              <a:defRPr/>
            </a:lvl2pPr>
            <a:lvl3pPr indent="-342900" lvl="2" marL="1371600" algn="l">
              <a:lnSpc>
                <a:spcPct val="140000"/>
              </a:lnSpc>
              <a:spcBef>
                <a:spcPts val="930"/>
              </a:spcBef>
              <a:spcAft>
                <a:spcPts val="0"/>
              </a:spcAft>
              <a:buClr>
                <a:srgbClr val="3F3F3F"/>
              </a:buClr>
              <a:buSzPts val="1800"/>
              <a:buChar char="–"/>
              <a:defRPr/>
            </a:lvl3pPr>
            <a:lvl4pPr indent="-342900" lvl="3" marL="1828800" algn="l">
              <a:lnSpc>
                <a:spcPct val="140000"/>
              </a:lnSpc>
              <a:spcBef>
                <a:spcPts val="930"/>
              </a:spcBef>
              <a:spcAft>
                <a:spcPts val="0"/>
              </a:spcAft>
              <a:buClr>
                <a:srgbClr val="3F3F3F"/>
              </a:buClr>
              <a:buSzPts val="1800"/>
              <a:buChar char="–"/>
              <a:defRPr/>
            </a:lvl4pPr>
            <a:lvl5pPr indent="-342900" lvl="4" marL="2286000" algn="l">
              <a:lnSpc>
                <a:spcPct val="140000"/>
              </a:lnSpc>
              <a:spcBef>
                <a:spcPts val="930"/>
              </a:spcBef>
              <a:spcAft>
                <a:spcPts val="0"/>
              </a:spcAft>
              <a:buClr>
                <a:srgbClr val="3F3F3F"/>
              </a:buClr>
              <a:buSzPts val="1800"/>
              <a:buChar char="–"/>
              <a:defRPr/>
            </a:lvl5pPr>
            <a:lvl6pPr indent="-342900" lvl="5" marL="2743200" algn="l">
              <a:lnSpc>
                <a:spcPct val="111000"/>
              </a:lnSpc>
              <a:spcBef>
                <a:spcPts val="930"/>
              </a:spcBef>
              <a:spcAft>
                <a:spcPts val="0"/>
              </a:spcAft>
              <a:buClr>
                <a:srgbClr val="BC2818"/>
              </a:buClr>
              <a:buSzPts val="1800"/>
              <a:buChar char="–"/>
              <a:defRPr/>
            </a:lvl6pPr>
            <a:lvl7pPr indent="-342900" lvl="6" marL="3200400" algn="l">
              <a:lnSpc>
                <a:spcPct val="111000"/>
              </a:lnSpc>
              <a:spcBef>
                <a:spcPts val="930"/>
              </a:spcBef>
              <a:spcAft>
                <a:spcPts val="0"/>
              </a:spcAft>
              <a:buClr>
                <a:srgbClr val="BC2818"/>
              </a:buClr>
              <a:buSzPts val="1800"/>
              <a:buChar char="–"/>
              <a:defRPr/>
            </a:lvl7pPr>
            <a:lvl8pPr indent="-342900" lvl="7" marL="3657600" algn="l">
              <a:lnSpc>
                <a:spcPct val="111000"/>
              </a:lnSpc>
              <a:spcBef>
                <a:spcPts val="930"/>
              </a:spcBef>
              <a:spcAft>
                <a:spcPts val="0"/>
              </a:spcAft>
              <a:buClr>
                <a:srgbClr val="BC2818"/>
              </a:buClr>
              <a:buSzPts val="1800"/>
              <a:buChar char="–"/>
              <a:defRPr/>
            </a:lvl8pPr>
            <a:lvl9pPr indent="-342900" lvl="8" marL="4114800" algn="l">
              <a:lnSpc>
                <a:spcPct val="111000"/>
              </a:lnSpc>
              <a:spcBef>
                <a:spcPts val="930"/>
              </a:spcBef>
              <a:spcAft>
                <a:spcPts val="0"/>
              </a:spcAft>
              <a:buClr>
                <a:srgbClr val="BC2818"/>
              </a:buClr>
              <a:buSzPts val="1800"/>
              <a:buChar char="–"/>
              <a:defRPr/>
            </a:lvl9pPr>
          </a:lstStyle>
          <a:p/>
        </p:txBody>
      </p:sp>
      <p:sp>
        <p:nvSpPr>
          <p:cNvPr id="139" name="Google Shape;139;p19"/>
          <p:cNvSpPr txBox="1"/>
          <p:nvPr>
            <p:ph idx="2" type="body"/>
          </p:nvPr>
        </p:nvSpPr>
        <p:spPr>
          <a:xfrm>
            <a:off x="6530290" y="2438399"/>
            <a:ext cx="4160520" cy="3657601"/>
          </a:xfrm>
          <a:prstGeom prst="rect">
            <a:avLst/>
          </a:prstGeom>
          <a:noFill/>
          <a:ln>
            <a:noFill/>
          </a:ln>
        </p:spPr>
        <p:txBody>
          <a:bodyPr anchorCtr="0" anchor="t" bIns="91425" lIns="109725" spcFirstLastPara="1" rIns="109725" wrap="square" tIns="109725">
            <a:normAutofit/>
          </a:bodyPr>
          <a:lstStyle>
            <a:lvl1pPr indent="-228600" lvl="0" marL="457200" algn="l">
              <a:lnSpc>
                <a:spcPct val="140000"/>
              </a:lnSpc>
              <a:spcBef>
                <a:spcPts val="930"/>
              </a:spcBef>
              <a:spcAft>
                <a:spcPts val="0"/>
              </a:spcAft>
              <a:buClr>
                <a:srgbClr val="3F3F3F"/>
              </a:buClr>
              <a:buSzPts val="1800"/>
              <a:buNone/>
              <a:defRPr/>
            </a:lvl1pPr>
            <a:lvl2pPr indent="-228600" lvl="1" marL="914400" algn="l">
              <a:lnSpc>
                <a:spcPct val="140000"/>
              </a:lnSpc>
              <a:spcBef>
                <a:spcPts val="930"/>
              </a:spcBef>
              <a:spcAft>
                <a:spcPts val="0"/>
              </a:spcAft>
              <a:buClr>
                <a:srgbClr val="3F3F3F"/>
              </a:buClr>
              <a:buSzPts val="1800"/>
              <a:buNone/>
              <a:defRPr/>
            </a:lvl2pPr>
            <a:lvl3pPr indent="-342900" lvl="2" marL="1371600" algn="l">
              <a:lnSpc>
                <a:spcPct val="140000"/>
              </a:lnSpc>
              <a:spcBef>
                <a:spcPts val="930"/>
              </a:spcBef>
              <a:spcAft>
                <a:spcPts val="0"/>
              </a:spcAft>
              <a:buClr>
                <a:srgbClr val="3F3F3F"/>
              </a:buClr>
              <a:buSzPts val="1800"/>
              <a:buChar char="–"/>
              <a:defRPr/>
            </a:lvl3pPr>
            <a:lvl4pPr indent="-342900" lvl="3" marL="1828800" algn="l">
              <a:lnSpc>
                <a:spcPct val="140000"/>
              </a:lnSpc>
              <a:spcBef>
                <a:spcPts val="930"/>
              </a:spcBef>
              <a:spcAft>
                <a:spcPts val="0"/>
              </a:spcAft>
              <a:buClr>
                <a:srgbClr val="3F3F3F"/>
              </a:buClr>
              <a:buSzPts val="1800"/>
              <a:buChar char="–"/>
              <a:defRPr/>
            </a:lvl4pPr>
            <a:lvl5pPr indent="-342900" lvl="4" marL="2286000" algn="l">
              <a:lnSpc>
                <a:spcPct val="140000"/>
              </a:lnSpc>
              <a:spcBef>
                <a:spcPts val="930"/>
              </a:spcBef>
              <a:spcAft>
                <a:spcPts val="0"/>
              </a:spcAft>
              <a:buClr>
                <a:srgbClr val="3F3F3F"/>
              </a:buClr>
              <a:buSzPts val="1800"/>
              <a:buChar char="–"/>
              <a:defRPr/>
            </a:lvl5pPr>
            <a:lvl6pPr indent="-342900" lvl="5" marL="2743200" algn="l">
              <a:lnSpc>
                <a:spcPct val="111000"/>
              </a:lnSpc>
              <a:spcBef>
                <a:spcPts val="930"/>
              </a:spcBef>
              <a:spcAft>
                <a:spcPts val="0"/>
              </a:spcAft>
              <a:buClr>
                <a:srgbClr val="BC2818"/>
              </a:buClr>
              <a:buSzPts val="1800"/>
              <a:buChar char="–"/>
              <a:defRPr/>
            </a:lvl6pPr>
            <a:lvl7pPr indent="-342900" lvl="6" marL="3200400" algn="l">
              <a:lnSpc>
                <a:spcPct val="111000"/>
              </a:lnSpc>
              <a:spcBef>
                <a:spcPts val="930"/>
              </a:spcBef>
              <a:spcAft>
                <a:spcPts val="0"/>
              </a:spcAft>
              <a:buClr>
                <a:srgbClr val="BC2818"/>
              </a:buClr>
              <a:buSzPts val="1800"/>
              <a:buChar char="–"/>
              <a:defRPr/>
            </a:lvl7pPr>
            <a:lvl8pPr indent="-342900" lvl="7" marL="3657600" algn="l">
              <a:lnSpc>
                <a:spcPct val="111000"/>
              </a:lnSpc>
              <a:spcBef>
                <a:spcPts val="930"/>
              </a:spcBef>
              <a:spcAft>
                <a:spcPts val="0"/>
              </a:spcAft>
              <a:buClr>
                <a:srgbClr val="BC2818"/>
              </a:buClr>
              <a:buSzPts val="1800"/>
              <a:buChar char="–"/>
              <a:defRPr/>
            </a:lvl8pPr>
            <a:lvl9pPr indent="-342900" lvl="8" marL="4114800" algn="l">
              <a:lnSpc>
                <a:spcPct val="111000"/>
              </a:lnSpc>
              <a:spcBef>
                <a:spcPts val="930"/>
              </a:spcBef>
              <a:spcAft>
                <a:spcPts val="0"/>
              </a:spcAft>
              <a:buClr>
                <a:srgbClr val="BC2818"/>
              </a:buClr>
              <a:buSzPts val="1800"/>
              <a:buChar char="–"/>
              <a:defRPr/>
            </a:lvl9pPr>
          </a:lstStyle>
          <a:p/>
        </p:txBody>
      </p:sp>
      <p:sp>
        <p:nvSpPr>
          <p:cNvPr id="140" name="Google Shape;140;p19"/>
          <p:cNvSpPr txBox="1"/>
          <p:nvPr>
            <p:ph idx="10" type="dt"/>
          </p:nvPr>
        </p:nvSpPr>
        <p:spPr>
          <a:xfrm>
            <a:off x="7850727" y="6170491"/>
            <a:ext cx="2840083" cy="457200"/>
          </a:xfrm>
          <a:prstGeom prst="rect">
            <a:avLst/>
          </a:prstGeom>
          <a:noFill/>
          <a:ln>
            <a:noFill/>
          </a:ln>
        </p:spPr>
        <p:txBody>
          <a:bodyPr anchorCtr="0" anchor="ctr" bIns="91425" lIns="109725" spcFirstLastPara="1" rIns="109725" wrap="square" tIns="109725">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1" name="Google Shape;141;p19"/>
          <p:cNvSpPr txBox="1"/>
          <p:nvPr>
            <p:ph idx="11" type="ftr"/>
          </p:nvPr>
        </p:nvSpPr>
        <p:spPr>
          <a:xfrm>
            <a:off x="1920240" y="6170490"/>
            <a:ext cx="5667375" cy="457200"/>
          </a:xfrm>
          <a:prstGeom prst="rect">
            <a:avLst/>
          </a:prstGeom>
          <a:noFill/>
          <a:ln>
            <a:noFill/>
          </a:ln>
        </p:spPr>
        <p:txBody>
          <a:bodyPr anchorCtr="0" anchor="ctr" bIns="91425" lIns="109725" spcFirstLastPara="1" rIns="109725" wrap="square" tIns="109725">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2" name="Google Shape;142;p19"/>
          <p:cNvSpPr txBox="1"/>
          <p:nvPr>
            <p:ph idx="12" type="sldNum"/>
          </p:nvPr>
        </p:nvSpPr>
        <p:spPr>
          <a:xfrm>
            <a:off x="10853744" y="6170490"/>
            <a:ext cx="1188720" cy="457200"/>
          </a:xfrm>
          <a:prstGeom prst="rect">
            <a:avLst/>
          </a:prstGeom>
          <a:noFill/>
          <a:ln>
            <a:noFill/>
          </a:ln>
        </p:spPr>
        <p:txBody>
          <a:bodyPr anchorCtr="0" anchor="b" bIns="91425" lIns="109725" spcFirstLastPara="1" rIns="109725" wrap="square" tIns="109725">
            <a:noAutofit/>
          </a:bodyPr>
          <a:lstStyle>
            <a:lvl1pPr indent="0" lvl="0" marL="0" marR="0" algn="l">
              <a:lnSpc>
                <a:spcPct val="100000"/>
              </a:lnSpc>
              <a:spcBef>
                <a:spcPts val="0"/>
              </a:spcBef>
              <a:spcAft>
                <a:spcPts val="0"/>
              </a:spcAft>
              <a:buClr>
                <a:srgbClr val="3F3F3F"/>
              </a:buClr>
              <a:buSzPts val="1600"/>
              <a:buFont typeface="Meiryo"/>
              <a:buNone/>
              <a:defRPr b="1" i="0" sz="1600" u="none" cap="none" strike="noStrike">
                <a:solidFill>
                  <a:srgbClr val="3F3F3F"/>
                </a:solidFill>
                <a:latin typeface="Meiryo"/>
                <a:ea typeface="Meiryo"/>
                <a:cs typeface="Meiryo"/>
                <a:sym typeface="Meiryo"/>
              </a:defRPr>
            </a:lvl1pPr>
            <a:lvl2pPr indent="0" lvl="1" marL="0" marR="0" algn="l">
              <a:lnSpc>
                <a:spcPct val="100000"/>
              </a:lnSpc>
              <a:spcBef>
                <a:spcPts val="0"/>
              </a:spcBef>
              <a:spcAft>
                <a:spcPts val="0"/>
              </a:spcAft>
              <a:buClr>
                <a:srgbClr val="3F3F3F"/>
              </a:buClr>
              <a:buSzPts val="1600"/>
              <a:buFont typeface="Meiryo"/>
              <a:buNone/>
              <a:defRPr b="1" i="0" sz="1600" u="none" cap="none" strike="noStrike">
                <a:solidFill>
                  <a:srgbClr val="3F3F3F"/>
                </a:solidFill>
                <a:latin typeface="Meiryo"/>
                <a:ea typeface="Meiryo"/>
                <a:cs typeface="Meiryo"/>
                <a:sym typeface="Meiryo"/>
              </a:defRPr>
            </a:lvl2pPr>
            <a:lvl3pPr indent="0" lvl="2" marL="0" marR="0" algn="l">
              <a:lnSpc>
                <a:spcPct val="100000"/>
              </a:lnSpc>
              <a:spcBef>
                <a:spcPts val="0"/>
              </a:spcBef>
              <a:spcAft>
                <a:spcPts val="0"/>
              </a:spcAft>
              <a:buClr>
                <a:srgbClr val="3F3F3F"/>
              </a:buClr>
              <a:buSzPts val="1600"/>
              <a:buFont typeface="Meiryo"/>
              <a:buNone/>
              <a:defRPr b="1" i="0" sz="1600" u="none" cap="none" strike="noStrike">
                <a:solidFill>
                  <a:srgbClr val="3F3F3F"/>
                </a:solidFill>
                <a:latin typeface="Meiryo"/>
                <a:ea typeface="Meiryo"/>
                <a:cs typeface="Meiryo"/>
                <a:sym typeface="Meiryo"/>
              </a:defRPr>
            </a:lvl3pPr>
            <a:lvl4pPr indent="0" lvl="3" marL="0" marR="0" algn="l">
              <a:lnSpc>
                <a:spcPct val="100000"/>
              </a:lnSpc>
              <a:spcBef>
                <a:spcPts val="0"/>
              </a:spcBef>
              <a:spcAft>
                <a:spcPts val="0"/>
              </a:spcAft>
              <a:buClr>
                <a:srgbClr val="3F3F3F"/>
              </a:buClr>
              <a:buSzPts val="1600"/>
              <a:buFont typeface="Meiryo"/>
              <a:buNone/>
              <a:defRPr b="1" i="0" sz="1600" u="none" cap="none" strike="noStrike">
                <a:solidFill>
                  <a:srgbClr val="3F3F3F"/>
                </a:solidFill>
                <a:latin typeface="Meiryo"/>
                <a:ea typeface="Meiryo"/>
                <a:cs typeface="Meiryo"/>
                <a:sym typeface="Meiryo"/>
              </a:defRPr>
            </a:lvl4pPr>
            <a:lvl5pPr indent="0" lvl="4" marL="0" marR="0" algn="l">
              <a:lnSpc>
                <a:spcPct val="100000"/>
              </a:lnSpc>
              <a:spcBef>
                <a:spcPts val="0"/>
              </a:spcBef>
              <a:spcAft>
                <a:spcPts val="0"/>
              </a:spcAft>
              <a:buClr>
                <a:srgbClr val="3F3F3F"/>
              </a:buClr>
              <a:buSzPts val="1600"/>
              <a:buFont typeface="Meiryo"/>
              <a:buNone/>
              <a:defRPr b="1" i="0" sz="1600" u="none" cap="none" strike="noStrike">
                <a:solidFill>
                  <a:srgbClr val="3F3F3F"/>
                </a:solidFill>
                <a:latin typeface="Meiryo"/>
                <a:ea typeface="Meiryo"/>
                <a:cs typeface="Meiryo"/>
                <a:sym typeface="Meiryo"/>
              </a:defRPr>
            </a:lvl5pPr>
            <a:lvl6pPr indent="0" lvl="5" marL="0" marR="0" algn="l">
              <a:lnSpc>
                <a:spcPct val="100000"/>
              </a:lnSpc>
              <a:spcBef>
                <a:spcPts val="0"/>
              </a:spcBef>
              <a:spcAft>
                <a:spcPts val="0"/>
              </a:spcAft>
              <a:buClr>
                <a:srgbClr val="3F3F3F"/>
              </a:buClr>
              <a:buSzPts val="1600"/>
              <a:buFont typeface="Meiryo"/>
              <a:buNone/>
              <a:defRPr b="1" i="0" sz="1600" u="none" cap="none" strike="noStrike">
                <a:solidFill>
                  <a:srgbClr val="3F3F3F"/>
                </a:solidFill>
                <a:latin typeface="Meiryo"/>
                <a:ea typeface="Meiryo"/>
                <a:cs typeface="Meiryo"/>
                <a:sym typeface="Meiryo"/>
              </a:defRPr>
            </a:lvl6pPr>
            <a:lvl7pPr indent="0" lvl="6" marL="0" marR="0" algn="l">
              <a:lnSpc>
                <a:spcPct val="100000"/>
              </a:lnSpc>
              <a:spcBef>
                <a:spcPts val="0"/>
              </a:spcBef>
              <a:spcAft>
                <a:spcPts val="0"/>
              </a:spcAft>
              <a:buClr>
                <a:srgbClr val="3F3F3F"/>
              </a:buClr>
              <a:buSzPts val="1600"/>
              <a:buFont typeface="Meiryo"/>
              <a:buNone/>
              <a:defRPr b="1" i="0" sz="1600" u="none" cap="none" strike="noStrike">
                <a:solidFill>
                  <a:srgbClr val="3F3F3F"/>
                </a:solidFill>
                <a:latin typeface="Meiryo"/>
                <a:ea typeface="Meiryo"/>
                <a:cs typeface="Meiryo"/>
                <a:sym typeface="Meiryo"/>
              </a:defRPr>
            </a:lvl7pPr>
            <a:lvl8pPr indent="0" lvl="7" marL="0" marR="0" algn="l">
              <a:lnSpc>
                <a:spcPct val="100000"/>
              </a:lnSpc>
              <a:spcBef>
                <a:spcPts val="0"/>
              </a:spcBef>
              <a:spcAft>
                <a:spcPts val="0"/>
              </a:spcAft>
              <a:buClr>
                <a:srgbClr val="3F3F3F"/>
              </a:buClr>
              <a:buSzPts val="1600"/>
              <a:buFont typeface="Meiryo"/>
              <a:buNone/>
              <a:defRPr b="1" i="0" sz="1600" u="none" cap="none" strike="noStrike">
                <a:solidFill>
                  <a:srgbClr val="3F3F3F"/>
                </a:solidFill>
                <a:latin typeface="Meiryo"/>
                <a:ea typeface="Meiryo"/>
                <a:cs typeface="Meiryo"/>
                <a:sym typeface="Meiryo"/>
              </a:defRPr>
            </a:lvl8pPr>
            <a:lvl9pPr indent="0" lvl="8" marL="0" marR="0" algn="l">
              <a:lnSpc>
                <a:spcPct val="100000"/>
              </a:lnSpc>
              <a:spcBef>
                <a:spcPts val="0"/>
              </a:spcBef>
              <a:spcAft>
                <a:spcPts val="0"/>
              </a:spcAft>
              <a:buClr>
                <a:srgbClr val="3F3F3F"/>
              </a:buClr>
              <a:buSzPts val="1600"/>
              <a:buFont typeface="Meiryo"/>
              <a:buNone/>
              <a:defRPr b="1" i="0" sz="1600" u="none" cap="none" strike="noStrike">
                <a:solidFill>
                  <a:srgbClr val="3F3F3F"/>
                </a:solidFill>
                <a:latin typeface="Meiryo"/>
                <a:ea typeface="Meiryo"/>
                <a:cs typeface="Meiryo"/>
                <a:sym typeface="Meiryo"/>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p:cSld name="Comparison">
    <p:spTree>
      <p:nvGrpSpPr>
        <p:cNvPr id="143" name="Shape 143"/>
        <p:cNvGrpSpPr/>
        <p:nvPr/>
      </p:nvGrpSpPr>
      <p:grpSpPr>
        <a:xfrm>
          <a:off x="0" y="0"/>
          <a:ext cx="0" cy="0"/>
          <a:chOff x="0" y="0"/>
          <a:chExt cx="0" cy="0"/>
        </a:xfrm>
      </p:grpSpPr>
      <p:sp>
        <p:nvSpPr>
          <p:cNvPr id="144" name="Google Shape;144;p20"/>
          <p:cNvSpPr txBox="1"/>
          <p:nvPr>
            <p:ph idx="1" type="body"/>
          </p:nvPr>
        </p:nvSpPr>
        <p:spPr>
          <a:xfrm>
            <a:off x="1920241" y="2456408"/>
            <a:ext cx="4160520" cy="823912"/>
          </a:xfrm>
          <a:prstGeom prst="rect">
            <a:avLst/>
          </a:prstGeom>
          <a:noFill/>
          <a:ln>
            <a:noFill/>
          </a:ln>
        </p:spPr>
        <p:txBody>
          <a:bodyPr anchorCtr="0" anchor="b" bIns="91425" lIns="109725" spcFirstLastPara="1" rIns="109725" wrap="square" tIns="109725">
            <a:normAutofit/>
          </a:bodyPr>
          <a:lstStyle>
            <a:lvl1pPr indent="-228600" lvl="0" marL="457200" algn="l">
              <a:lnSpc>
                <a:spcPct val="130000"/>
              </a:lnSpc>
              <a:spcBef>
                <a:spcPts val="930"/>
              </a:spcBef>
              <a:spcAft>
                <a:spcPts val="0"/>
              </a:spcAft>
              <a:buClr>
                <a:schemeClr val="accent1"/>
              </a:buClr>
              <a:buSzPts val="1800"/>
              <a:buNone/>
              <a:defRPr b="1" sz="1800" cap="none">
                <a:solidFill>
                  <a:schemeClr val="accent1"/>
                </a:solidFill>
              </a:defRPr>
            </a:lvl1pPr>
            <a:lvl2pPr indent="-228600" lvl="1" marL="914400" algn="l">
              <a:lnSpc>
                <a:spcPct val="140000"/>
              </a:lnSpc>
              <a:spcBef>
                <a:spcPts val="930"/>
              </a:spcBef>
              <a:spcAft>
                <a:spcPts val="0"/>
              </a:spcAft>
              <a:buClr>
                <a:srgbClr val="3F3F3F"/>
              </a:buClr>
              <a:buSzPts val="2000"/>
              <a:buNone/>
              <a:defRPr b="1" sz="2000"/>
            </a:lvl2pPr>
            <a:lvl3pPr indent="-228600" lvl="2" marL="1371600" algn="l">
              <a:lnSpc>
                <a:spcPct val="140000"/>
              </a:lnSpc>
              <a:spcBef>
                <a:spcPts val="930"/>
              </a:spcBef>
              <a:spcAft>
                <a:spcPts val="0"/>
              </a:spcAft>
              <a:buClr>
                <a:srgbClr val="3F3F3F"/>
              </a:buClr>
              <a:buSzPts val="1800"/>
              <a:buNone/>
              <a:defRPr b="1" sz="1800"/>
            </a:lvl3pPr>
            <a:lvl4pPr indent="-228600" lvl="3" marL="1828800" algn="l">
              <a:lnSpc>
                <a:spcPct val="140000"/>
              </a:lnSpc>
              <a:spcBef>
                <a:spcPts val="930"/>
              </a:spcBef>
              <a:spcAft>
                <a:spcPts val="0"/>
              </a:spcAft>
              <a:buClr>
                <a:srgbClr val="3F3F3F"/>
              </a:buClr>
              <a:buSzPts val="1600"/>
              <a:buNone/>
              <a:defRPr b="1" sz="1600"/>
            </a:lvl4pPr>
            <a:lvl5pPr indent="-228600" lvl="4" marL="2286000" algn="l">
              <a:lnSpc>
                <a:spcPct val="140000"/>
              </a:lnSpc>
              <a:spcBef>
                <a:spcPts val="930"/>
              </a:spcBef>
              <a:spcAft>
                <a:spcPts val="0"/>
              </a:spcAft>
              <a:buClr>
                <a:srgbClr val="3F3F3F"/>
              </a:buClr>
              <a:buSzPts val="1600"/>
              <a:buNone/>
              <a:defRPr b="1" sz="1600"/>
            </a:lvl5pPr>
            <a:lvl6pPr indent="-228600" lvl="5" marL="2743200" algn="l">
              <a:lnSpc>
                <a:spcPct val="111000"/>
              </a:lnSpc>
              <a:spcBef>
                <a:spcPts val="930"/>
              </a:spcBef>
              <a:spcAft>
                <a:spcPts val="0"/>
              </a:spcAft>
              <a:buClr>
                <a:srgbClr val="BC2818"/>
              </a:buClr>
              <a:buSzPts val="1600"/>
              <a:buNone/>
              <a:defRPr b="1" sz="1600"/>
            </a:lvl6pPr>
            <a:lvl7pPr indent="-228600" lvl="6" marL="3200400" algn="l">
              <a:lnSpc>
                <a:spcPct val="111000"/>
              </a:lnSpc>
              <a:spcBef>
                <a:spcPts val="930"/>
              </a:spcBef>
              <a:spcAft>
                <a:spcPts val="0"/>
              </a:spcAft>
              <a:buClr>
                <a:srgbClr val="BC2818"/>
              </a:buClr>
              <a:buSzPts val="1600"/>
              <a:buNone/>
              <a:defRPr b="1" sz="1600"/>
            </a:lvl7pPr>
            <a:lvl8pPr indent="-228600" lvl="7" marL="3657600" algn="l">
              <a:lnSpc>
                <a:spcPct val="111000"/>
              </a:lnSpc>
              <a:spcBef>
                <a:spcPts val="930"/>
              </a:spcBef>
              <a:spcAft>
                <a:spcPts val="0"/>
              </a:spcAft>
              <a:buClr>
                <a:srgbClr val="BC2818"/>
              </a:buClr>
              <a:buSzPts val="1600"/>
              <a:buNone/>
              <a:defRPr b="1" sz="1600"/>
            </a:lvl8pPr>
            <a:lvl9pPr indent="-228600" lvl="8" marL="4114800" algn="l">
              <a:lnSpc>
                <a:spcPct val="111000"/>
              </a:lnSpc>
              <a:spcBef>
                <a:spcPts val="930"/>
              </a:spcBef>
              <a:spcAft>
                <a:spcPts val="0"/>
              </a:spcAft>
              <a:buClr>
                <a:srgbClr val="BC2818"/>
              </a:buClr>
              <a:buSzPts val="1600"/>
              <a:buNone/>
              <a:defRPr b="1" sz="1600"/>
            </a:lvl9pPr>
          </a:lstStyle>
          <a:p/>
        </p:txBody>
      </p:sp>
      <p:sp>
        <p:nvSpPr>
          <p:cNvPr id="145" name="Google Shape;145;p20"/>
          <p:cNvSpPr txBox="1"/>
          <p:nvPr>
            <p:ph idx="2" type="body"/>
          </p:nvPr>
        </p:nvSpPr>
        <p:spPr>
          <a:xfrm>
            <a:off x="1920241" y="3316639"/>
            <a:ext cx="4160520" cy="2779361"/>
          </a:xfrm>
          <a:prstGeom prst="rect">
            <a:avLst/>
          </a:prstGeom>
          <a:noFill/>
          <a:ln>
            <a:noFill/>
          </a:ln>
        </p:spPr>
        <p:txBody>
          <a:bodyPr anchorCtr="0" anchor="t" bIns="91425" lIns="109725" spcFirstLastPara="1" rIns="109725" wrap="square" tIns="109725">
            <a:normAutofit/>
          </a:bodyPr>
          <a:lstStyle>
            <a:lvl1pPr indent="-228600" lvl="0" marL="457200" algn="l">
              <a:lnSpc>
                <a:spcPct val="140000"/>
              </a:lnSpc>
              <a:spcBef>
                <a:spcPts val="930"/>
              </a:spcBef>
              <a:spcAft>
                <a:spcPts val="0"/>
              </a:spcAft>
              <a:buClr>
                <a:srgbClr val="3F3F3F"/>
              </a:buClr>
              <a:buSzPts val="1800"/>
              <a:buNone/>
              <a:defRPr/>
            </a:lvl1pPr>
            <a:lvl2pPr indent="-228600" lvl="1" marL="914400" algn="l">
              <a:lnSpc>
                <a:spcPct val="140000"/>
              </a:lnSpc>
              <a:spcBef>
                <a:spcPts val="930"/>
              </a:spcBef>
              <a:spcAft>
                <a:spcPts val="0"/>
              </a:spcAft>
              <a:buClr>
                <a:srgbClr val="3F3F3F"/>
              </a:buClr>
              <a:buSzPts val="1800"/>
              <a:buNone/>
              <a:defRPr/>
            </a:lvl2pPr>
            <a:lvl3pPr indent="-342900" lvl="2" marL="1371600" algn="l">
              <a:lnSpc>
                <a:spcPct val="140000"/>
              </a:lnSpc>
              <a:spcBef>
                <a:spcPts val="930"/>
              </a:spcBef>
              <a:spcAft>
                <a:spcPts val="0"/>
              </a:spcAft>
              <a:buClr>
                <a:srgbClr val="3F3F3F"/>
              </a:buClr>
              <a:buSzPts val="1800"/>
              <a:buChar char="–"/>
              <a:defRPr/>
            </a:lvl3pPr>
            <a:lvl4pPr indent="-342900" lvl="3" marL="1828800" algn="l">
              <a:lnSpc>
                <a:spcPct val="140000"/>
              </a:lnSpc>
              <a:spcBef>
                <a:spcPts val="930"/>
              </a:spcBef>
              <a:spcAft>
                <a:spcPts val="0"/>
              </a:spcAft>
              <a:buClr>
                <a:srgbClr val="3F3F3F"/>
              </a:buClr>
              <a:buSzPts val="1800"/>
              <a:buChar char="–"/>
              <a:defRPr/>
            </a:lvl4pPr>
            <a:lvl5pPr indent="-342900" lvl="4" marL="2286000" algn="l">
              <a:lnSpc>
                <a:spcPct val="140000"/>
              </a:lnSpc>
              <a:spcBef>
                <a:spcPts val="930"/>
              </a:spcBef>
              <a:spcAft>
                <a:spcPts val="0"/>
              </a:spcAft>
              <a:buClr>
                <a:srgbClr val="3F3F3F"/>
              </a:buClr>
              <a:buSzPts val="1800"/>
              <a:buChar char="–"/>
              <a:defRPr/>
            </a:lvl5pPr>
            <a:lvl6pPr indent="-342900" lvl="5" marL="2743200" algn="l">
              <a:lnSpc>
                <a:spcPct val="111000"/>
              </a:lnSpc>
              <a:spcBef>
                <a:spcPts val="930"/>
              </a:spcBef>
              <a:spcAft>
                <a:spcPts val="0"/>
              </a:spcAft>
              <a:buClr>
                <a:srgbClr val="BC2818"/>
              </a:buClr>
              <a:buSzPts val="1800"/>
              <a:buChar char="–"/>
              <a:defRPr/>
            </a:lvl6pPr>
            <a:lvl7pPr indent="-342900" lvl="6" marL="3200400" algn="l">
              <a:lnSpc>
                <a:spcPct val="111000"/>
              </a:lnSpc>
              <a:spcBef>
                <a:spcPts val="930"/>
              </a:spcBef>
              <a:spcAft>
                <a:spcPts val="0"/>
              </a:spcAft>
              <a:buClr>
                <a:srgbClr val="BC2818"/>
              </a:buClr>
              <a:buSzPts val="1800"/>
              <a:buChar char="–"/>
              <a:defRPr/>
            </a:lvl7pPr>
            <a:lvl8pPr indent="-342900" lvl="7" marL="3657600" algn="l">
              <a:lnSpc>
                <a:spcPct val="111000"/>
              </a:lnSpc>
              <a:spcBef>
                <a:spcPts val="930"/>
              </a:spcBef>
              <a:spcAft>
                <a:spcPts val="0"/>
              </a:spcAft>
              <a:buClr>
                <a:srgbClr val="BC2818"/>
              </a:buClr>
              <a:buSzPts val="1800"/>
              <a:buChar char="–"/>
              <a:defRPr/>
            </a:lvl8pPr>
            <a:lvl9pPr indent="-342900" lvl="8" marL="4114800" algn="l">
              <a:lnSpc>
                <a:spcPct val="111000"/>
              </a:lnSpc>
              <a:spcBef>
                <a:spcPts val="930"/>
              </a:spcBef>
              <a:spcAft>
                <a:spcPts val="0"/>
              </a:spcAft>
              <a:buClr>
                <a:srgbClr val="BC2818"/>
              </a:buClr>
              <a:buSzPts val="1800"/>
              <a:buChar char="–"/>
              <a:defRPr/>
            </a:lvl9pPr>
          </a:lstStyle>
          <a:p/>
        </p:txBody>
      </p:sp>
      <p:sp>
        <p:nvSpPr>
          <p:cNvPr id="146" name="Google Shape;146;p20"/>
          <p:cNvSpPr txBox="1"/>
          <p:nvPr>
            <p:ph idx="3" type="body"/>
          </p:nvPr>
        </p:nvSpPr>
        <p:spPr>
          <a:xfrm>
            <a:off x="6530290" y="2456408"/>
            <a:ext cx="4160520" cy="823912"/>
          </a:xfrm>
          <a:prstGeom prst="rect">
            <a:avLst/>
          </a:prstGeom>
          <a:noFill/>
          <a:ln>
            <a:noFill/>
          </a:ln>
        </p:spPr>
        <p:txBody>
          <a:bodyPr anchorCtr="0" anchor="b" bIns="91425" lIns="109725" spcFirstLastPara="1" rIns="109725" wrap="square" tIns="109725">
            <a:normAutofit/>
          </a:bodyPr>
          <a:lstStyle>
            <a:lvl1pPr indent="-228600" lvl="0" marL="457200" algn="l">
              <a:lnSpc>
                <a:spcPct val="99000"/>
              </a:lnSpc>
              <a:spcBef>
                <a:spcPts val="930"/>
              </a:spcBef>
              <a:spcAft>
                <a:spcPts val="0"/>
              </a:spcAft>
              <a:buClr>
                <a:schemeClr val="accent1"/>
              </a:buClr>
              <a:buSzPts val="1800"/>
              <a:buNone/>
              <a:defRPr b="1" sz="1800" cap="none">
                <a:solidFill>
                  <a:schemeClr val="accent1"/>
                </a:solidFill>
                <a:latin typeface="Meiryo"/>
                <a:ea typeface="Meiryo"/>
                <a:cs typeface="Meiryo"/>
                <a:sym typeface="Meiryo"/>
              </a:defRPr>
            </a:lvl1pPr>
            <a:lvl2pPr indent="-228600" lvl="1" marL="914400" algn="l">
              <a:lnSpc>
                <a:spcPct val="140000"/>
              </a:lnSpc>
              <a:spcBef>
                <a:spcPts val="930"/>
              </a:spcBef>
              <a:spcAft>
                <a:spcPts val="0"/>
              </a:spcAft>
              <a:buClr>
                <a:srgbClr val="3F3F3F"/>
              </a:buClr>
              <a:buSzPts val="2000"/>
              <a:buNone/>
              <a:defRPr b="1" sz="2000"/>
            </a:lvl2pPr>
            <a:lvl3pPr indent="-228600" lvl="2" marL="1371600" algn="l">
              <a:lnSpc>
                <a:spcPct val="140000"/>
              </a:lnSpc>
              <a:spcBef>
                <a:spcPts val="930"/>
              </a:spcBef>
              <a:spcAft>
                <a:spcPts val="0"/>
              </a:spcAft>
              <a:buClr>
                <a:srgbClr val="3F3F3F"/>
              </a:buClr>
              <a:buSzPts val="1800"/>
              <a:buNone/>
              <a:defRPr b="1" sz="1800"/>
            </a:lvl3pPr>
            <a:lvl4pPr indent="-228600" lvl="3" marL="1828800" algn="l">
              <a:lnSpc>
                <a:spcPct val="140000"/>
              </a:lnSpc>
              <a:spcBef>
                <a:spcPts val="930"/>
              </a:spcBef>
              <a:spcAft>
                <a:spcPts val="0"/>
              </a:spcAft>
              <a:buClr>
                <a:srgbClr val="3F3F3F"/>
              </a:buClr>
              <a:buSzPts val="1600"/>
              <a:buNone/>
              <a:defRPr b="1" sz="1600"/>
            </a:lvl4pPr>
            <a:lvl5pPr indent="-228600" lvl="4" marL="2286000" algn="l">
              <a:lnSpc>
                <a:spcPct val="140000"/>
              </a:lnSpc>
              <a:spcBef>
                <a:spcPts val="930"/>
              </a:spcBef>
              <a:spcAft>
                <a:spcPts val="0"/>
              </a:spcAft>
              <a:buClr>
                <a:srgbClr val="3F3F3F"/>
              </a:buClr>
              <a:buSzPts val="1600"/>
              <a:buNone/>
              <a:defRPr b="1" sz="1600"/>
            </a:lvl5pPr>
            <a:lvl6pPr indent="-228600" lvl="5" marL="2743200" algn="l">
              <a:lnSpc>
                <a:spcPct val="111000"/>
              </a:lnSpc>
              <a:spcBef>
                <a:spcPts val="930"/>
              </a:spcBef>
              <a:spcAft>
                <a:spcPts val="0"/>
              </a:spcAft>
              <a:buClr>
                <a:srgbClr val="BC2818"/>
              </a:buClr>
              <a:buSzPts val="1600"/>
              <a:buNone/>
              <a:defRPr b="1" sz="1600"/>
            </a:lvl6pPr>
            <a:lvl7pPr indent="-228600" lvl="6" marL="3200400" algn="l">
              <a:lnSpc>
                <a:spcPct val="111000"/>
              </a:lnSpc>
              <a:spcBef>
                <a:spcPts val="930"/>
              </a:spcBef>
              <a:spcAft>
                <a:spcPts val="0"/>
              </a:spcAft>
              <a:buClr>
                <a:srgbClr val="BC2818"/>
              </a:buClr>
              <a:buSzPts val="1600"/>
              <a:buNone/>
              <a:defRPr b="1" sz="1600"/>
            </a:lvl7pPr>
            <a:lvl8pPr indent="-228600" lvl="7" marL="3657600" algn="l">
              <a:lnSpc>
                <a:spcPct val="111000"/>
              </a:lnSpc>
              <a:spcBef>
                <a:spcPts val="930"/>
              </a:spcBef>
              <a:spcAft>
                <a:spcPts val="0"/>
              </a:spcAft>
              <a:buClr>
                <a:srgbClr val="BC2818"/>
              </a:buClr>
              <a:buSzPts val="1600"/>
              <a:buNone/>
              <a:defRPr b="1" sz="1600"/>
            </a:lvl8pPr>
            <a:lvl9pPr indent="-228600" lvl="8" marL="4114800" algn="l">
              <a:lnSpc>
                <a:spcPct val="111000"/>
              </a:lnSpc>
              <a:spcBef>
                <a:spcPts val="930"/>
              </a:spcBef>
              <a:spcAft>
                <a:spcPts val="0"/>
              </a:spcAft>
              <a:buClr>
                <a:srgbClr val="BC2818"/>
              </a:buClr>
              <a:buSzPts val="1600"/>
              <a:buNone/>
              <a:defRPr b="1" sz="1600"/>
            </a:lvl9pPr>
          </a:lstStyle>
          <a:p/>
        </p:txBody>
      </p:sp>
      <p:sp>
        <p:nvSpPr>
          <p:cNvPr id="147" name="Google Shape;147;p20"/>
          <p:cNvSpPr txBox="1"/>
          <p:nvPr>
            <p:ph idx="4" type="body"/>
          </p:nvPr>
        </p:nvSpPr>
        <p:spPr>
          <a:xfrm>
            <a:off x="6530290" y="3316639"/>
            <a:ext cx="4160520" cy="2779361"/>
          </a:xfrm>
          <a:prstGeom prst="rect">
            <a:avLst/>
          </a:prstGeom>
          <a:noFill/>
          <a:ln>
            <a:noFill/>
          </a:ln>
        </p:spPr>
        <p:txBody>
          <a:bodyPr anchorCtr="0" anchor="t" bIns="91425" lIns="109725" spcFirstLastPara="1" rIns="109725" wrap="square" tIns="109725">
            <a:normAutofit/>
          </a:bodyPr>
          <a:lstStyle>
            <a:lvl1pPr indent="-228600" lvl="0" marL="457200" algn="l">
              <a:lnSpc>
                <a:spcPct val="140000"/>
              </a:lnSpc>
              <a:spcBef>
                <a:spcPts val="930"/>
              </a:spcBef>
              <a:spcAft>
                <a:spcPts val="0"/>
              </a:spcAft>
              <a:buClr>
                <a:srgbClr val="3F3F3F"/>
              </a:buClr>
              <a:buSzPts val="1800"/>
              <a:buNone/>
              <a:defRPr/>
            </a:lvl1pPr>
            <a:lvl2pPr indent="-228600" lvl="1" marL="914400" algn="l">
              <a:lnSpc>
                <a:spcPct val="140000"/>
              </a:lnSpc>
              <a:spcBef>
                <a:spcPts val="930"/>
              </a:spcBef>
              <a:spcAft>
                <a:spcPts val="0"/>
              </a:spcAft>
              <a:buClr>
                <a:srgbClr val="3F3F3F"/>
              </a:buClr>
              <a:buSzPts val="1800"/>
              <a:buNone/>
              <a:defRPr/>
            </a:lvl2pPr>
            <a:lvl3pPr indent="-342900" lvl="2" marL="1371600" algn="l">
              <a:lnSpc>
                <a:spcPct val="140000"/>
              </a:lnSpc>
              <a:spcBef>
                <a:spcPts val="930"/>
              </a:spcBef>
              <a:spcAft>
                <a:spcPts val="0"/>
              </a:spcAft>
              <a:buClr>
                <a:srgbClr val="3F3F3F"/>
              </a:buClr>
              <a:buSzPts val="1800"/>
              <a:buChar char="–"/>
              <a:defRPr/>
            </a:lvl3pPr>
            <a:lvl4pPr indent="-342900" lvl="3" marL="1828800" algn="l">
              <a:lnSpc>
                <a:spcPct val="140000"/>
              </a:lnSpc>
              <a:spcBef>
                <a:spcPts val="930"/>
              </a:spcBef>
              <a:spcAft>
                <a:spcPts val="0"/>
              </a:spcAft>
              <a:buClr>
                <a:srgbClr val="3F3F3F"/>
              </a:buClr>
              <a:buSzPts val="1800"/>
              <a:buChar char="–"/>
              <a:defRPr/>
            </a:lvl4pPr>
            <a:lvl5pPr indent="-342900" lvl="4" marL="2286000" algn="l">
              <a:lnSpc>
                <a:spcPct val="140000"/>
              </a:lnSpc>
              <a:spcBef>
                <a:spcPts val="930"/>
              </a:spcBef>
              <a:spcAft>
                <a:spcPts val="0"/>
              </a:spcAft>
              <a:buClr>
                <a:srgbClr val="3F3F3F"/>
              </a:buClr>
              <a:buSzPts val="1800"/>
              <a:buChar char="–"/>
              <a:defRPr/>
            </a:lvl5pPr>
            <a:lvl6pPr indent="-342900" lvl="5" marL="2743200" algn="l">
              <a:lnSpc>
                <a:spcPct val="111000"/>
              </a:lnSpc>
              <a:spcBef>
                <a:spcPts val="930"/>
              </a:spcBef>
              <a:spcAft>
                <a:spcPts val="0"/>
              </a:spcAft>
              <a:buClr>
                <a:srgbClr val="BC2818"/>
              </a:buClr>
              <a:buSzPts val="1800"/>
              <a:buChar char="–"/>
              <a:defRPr/>
            </a:lvl6pPr>
            <a:lvl7pPr indent="-342900" lvl="6" marL="3200400" algn="l">
              <a:lnSpc>
                <a:spcPct val="111000"/>
              </a:lnSpc>
              <a:spcBef>
                <a:spcPts val="930"/>
              </a:spcBef>
              <a:spcAft>
                <a:spcPts val="0"/>
              </a:spcAft>
              <a:buClr>
                <a:srgbClr val="BC2818"/>
              </a:buClr>
              <a:buSzPts val="1800"/>
              <a:buChar char="–"/>
              <a:defRPr/>
            </a:lvl7pPr>
            <a:lvl8pPr indent="-342900" lvl="7" marL="3657600" algn="l">
              <a:lnSpc>
                <a:spcPct val="111000"/>
              </a:lnSpc>
              <a:spcBef>
                <a:spcPts val="930"/>
              </a:spcBef>
              <a:spcAft>
                <a:spcPts val="0"/>
              </a:spcAft>
              <a:buClr>
                <a:srgbClr val="BC2818"/>
              </a:buClr>
              <a:buSzPts val="1800"/>
              <a:buChar char="–"/>
              <a:defRPr/>
            </a:lvl8pPr>
            <a:lvl9pPr indent="-342900" lvl="8" marL="4114800" algn="l">
              <a:lnSpc>
                <a:spcPct val="111000"/>
              </a:lnSpc>
              <a:spcBef>
                <a:spcPts val="930"/>
              </a:spcBef>
              <a:spcAft>
                <a:spcPts val="0"/>
              </a:spcAft>
              <a:buClr>
                <a:srgbClr val="BC2818"/>
              </a:buClr>
              <a:buSzPts val="1800"/>
              <a:buChar char="–"/>
              <a:defRPr/>
            </a:lvl9pPr>
          </a:lstStyle>
          <a:p/>
        </p:txBody>
      </p:sp>
      <p:sp>
        <p:nvSpPr>
          <p:cNvPr id="148" name="Google Shape;148;p20"/>
          <p:cNvSpPr txBox="1"/>
          <p:nvPr>
            <p:ph idx="10" type="dt"/>
          </p:nvPr>
        </p:nvSpPr>
        <p:spPr>
          <a:xfrm>
            <a:off x="7850727" y="6170491"/>
            <a:ext cx="2840083" cy="457200"/>
          </a:xfrm>
          <a:prstGeom prst="rect">
            <a:avLst/>
          </a:prstGeom>
          <a:noFill/>
          <a:ln>
            <a:noFill/>
          </a:ln>
        </p:spPr>
        <p:txBody>
          <a:bodyPr anchorCtr="0" anchor="ctr" bIns="91425" lIns="109725" spcFirstLastPara="1" rIns="109725" wrap="square" tIns="109725">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9" name="Google Shape;149;p20"/>
          <p:cNvSpPr txBox="1"/>
          <p:nvPr>
            <p:ph idx="11" type="ftr"/>
          </p:nvPr>
        </p:nvSpPr>
        <p:spPr>
          <a:xfrm>
            <a:off x="1920240" y="6170490"/>
            <a:ext cx="5667375" cy="457200"/>
          </a:xfrm>
          <a:prstGeom prst="rect">
            <a:avLst/>
          </a:prstGeom>
          <a:noFill/>
          <a:ln>
            <a:noFill/>
          </a:ln>
        </p:spPr>
        <p:txBody>
          <a:bodyPr anchorCtr="0" anchor="ctr" bIns="91425" lIns="109725" spcFirstLastPara="1" rIns="109725" wrap="square" tIns="109725">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0" name="Google Shape;150;p20"/>
          <p:cNvSpPr txBox="1"/>
          <p:nvPr>
            <p:ph idx="12" type="sldNum"/>
          </p:nvPr>
        </p:nvSpPr>
        <p:spPr>
          <a:xfrm>
            <a:off x="10853744" y="6170490"/>
            <a:ext cx="1188720" cy="457200"/>
          </a:xfrm>
          <a:prstGeom prst="rect">
            <a:avLst/>
          </a:prstGeom>
          <a:noFill/>
          <a:ln>
            <a:noFill/>
          </a:ln>
        </p:spPr>
        <p:txBody>
          <a:bodyPr anchorCtr="0" anchor="b" bIns="91425" lIns="109725" spcFirstLastPara="1" rIns="109725" wrap="square" tIns="109725">
            <a:noAutofit/>
          </a:bodyPr>
          <a:lstStyle>
            <a:lvl1pPr indent="0" lvl="0" marL="0" marR="0" algn="l">
              <a:lnSpc>
                <a:spcPct val="100000"/>
              </a:lnSpc>
              <a:spcBef>
                <a:spcPts val="0"/>
              </a:spcBef>
              <a:spcAft>
                <a:spcPts val="0"/>
              </a:spcAft>
              <a:buClr>
                <a:srgbClr val="3F3F3F"/>
              </a:buClr>
              <a:buSzPts val="1600"/>
              <a:buFont typeface="Meiryo"/>
              <a:buNone/>
              <a:defRPr b="1" i="0" sz="1600" u="none" cap="none" strike="noStrike">
                <a:solidFill>
                  <a:srgbClr val="3F3F3F"/>
                </a:solidFill>
                <a:latin typeface="Meiryo"/>
                <a:ea typeface="Meiryo"/>
                <a:cs typeface="Meiryo"/>
                <a:sym typeface="Meiryo"/>
              </a:defRPr>
            </a:lvl1pPr>
            <a:lvl2pPr indent="0" lvl="1" marL="0" marR="0" algn="l">
              <a:lnSpc>
                <a:spcPct val="100000"/>
              </a:lnSpc>
              <a:spcBef>
                <a:spcPts val="0"/>
              </a:spcBef>
              <a:spcAft>
                <a:spcPts val="0"/>
              </a:spcAft>
              <a:buClr>
                <a:srgbClr val="3F3F3F"/>
              </a:buClr>
              <a:buSzPts val="1600"/>
              <a:buFont typeface="Meiryo"/>
              <a:buNone/>
              <a:defRPr b="1" i="0" sz="1600" u="none" cap="none" strike="noStrike">
                <a:solidFill>
                  <a:srgbClr val="3F3F3F"/>
                </a:solidFill>
                <a:latin typeface="Meiryo"/>
                <a:ea typeface="Meiryo"/>
                <a:cs typeface="Meiryo"/>
                <a:sym typeface="Meiryo"/>
              </a:defRPr>
            </a:lvl2pPr>
            <a:lvl3pPr indent="0" lvl="2" marL="0" marR="0" algn="l">
              <a:lnSpc>
                <a:spcPct val="100000"/>
              </a:lnSpc>
              <a:spcBef>
                <a:spcPts val="0"/>
              </a:spcBef>
              <a:spcAft>
                <a:spcPts val="0"/>
              </a:spcAft>
              <a:buClr>
                <a:srgbClr val="3F3F3F"/>
              </a:buClr>
              <a:buSzPts val="1600"/>
              <a:buFont typeface="Meiryo"/>
              <a:buNone/>
              <a:defRPr b="1" i="0" sz="1600" u="none" cap="none" strike="noStrike">
                <a:solidFill>
                  <a:srgbClr val="3F3F3F"/>
                </a:solidFill>
                <a:latin typeface="Meiryo"/>
                <a:ea typeface="Meiryo"/>
                <a:cs typeface="Meiryo"/>
                <a:sym typeface="Meiryo"/>
              </a:defRPr>
            </a:lvl3pPr>
            <a:lvl4pPr indent="0" lvl="3" marL="0" marR="0" algn="l">
              <a:lnSpc>
                <a:spcPct val="100000"/>
              </a:lnSpc>
              <a:spcBef>
                <a:spcPts val="0"/>
              </a:spcBef>
              <a:spcAft>
                <a:spcPts val="0"/>
              </a:spcAft>
              <a:buClr>
                <a:srgbClr val="3F3F3F"/>
              </a:buClr>
              <a:buSzPts val="1600"/>
              <a:buFont typeface="Meiryo"/>
              <a:buNone/>
              <a:defRPr b="1" i="0" sz="1600" u="none" cap="none" strike="noStrike">
                <a:solidFill>
                  <a:srgbClr val="3F3F3F"/>
                </a:solidFill>
                <a:latin typeface="Meiryo"/>
                <a:ea typeface="Meiryo"/>
                <a:cs typeface="Meiryo"/>
                <a:sym typeface="Meiryo"/>
              </a:defRPr>
            </a:lvl4pPr>
            <a:lvl5pPr indent="0" lvl="4" marL="0" marR="0" algn="l">
              <a:lnSpc>
                <a:spcPct val="100000"/>
              </a:lnSpc>
              <a:spcBef>
                <a:spcPts val="0"/>
              </a:spcBef>
              <a:spcAft>
                <a:spcPts val="0"/>
              </a:spcAft>
              <a:buClr>
                <a:srgbClr val="3F3F3F"/>
              </a:buClr>
              <a:buSzPts val="1600"/>
              <a:buFont typeface="Meiryo"/>
              <a:buNone/>
              <a:defRPr b="1" i="0" sz="1600" u="none" cap="none" strike="noStrike">
                <a:solidFill>
                  <a:srgbClr val="3F3F3F"/>
                </a:solidFill>
                <a:latin typeface="Meiryo"/>
                <a:ea typeface="Meiryo"/>
                <a:cs typeface="Meiryo"/>
                <a:sym typeface="Meiryo"/>
              </a:defRPr>
            </a:lvl5pPr>
            <a:lvl6pPr indent="0" lvl="5" marL="0" marR="0" algn="l">
              <a:lnSpc>
                <a:spcPct val="100000"/>
              </a:lnSpc>
              <a:spcBef>
                <a:spcPts val="0"/>
              </a:spcBef>
              <a:spcAft>
                <a:spcPts val="0"/>
              </a:spcAft>
              <a:buClr>
                <a:srgbClr val="3F3F3F"/>
              </a:buClr>
              <a:buSzPts val="1600"/>
              <a:buFont typeface="Meiryo"/>
              <a:buNone/>
              <a:defRPr b="1" i="0" sz="1600" u="none" cap="none" strike="noStrike">
                <a:solidFill>
                  <a:srgbClr val="3F3F3F"/>
                </a:solidFill>
                <a:latin typeface="Meiryo"/>
                <a:ea typeface="Meiryo"/>
                <a:cs typeface="Meiryo"/>
                <a:sym typeface="Meiryo"/>
              </a:defRPr>
            </a:lvl6pPr>
            <a:lvl7pPr indent="0" lvl="6" marL="0" marR="0" algn="l">
              <a:lnSpc>
                <a:spcPct val="100000"/>
              </a:lnSpc>
              <a:spcBef>
                <a:spcPts val="0"/>
              </a:spcBef>
              <a:spcAft>
                <a:spcPts val="0"/>
              </a:spcAft>
              <a:buClr>
                <a:srgbClr val="3F3F3F"/>
              </a:buClr>
              <a:buSzPts val="1600"/>
              <a:buFont typeface="Meiryo"/>
              <a:buNone/>
              <a:defRPr b="1" i="0" sz="1600" u="none" cap="none" strike="noStrike">
                <a:solidFill>
                  <a:srgbClr val="3F3F3F"/>
                </a:solidFill>
                <a:latin typeface="Meiryo"/>
                <a:ea typeface="Meiryo"/>
                <a:cs typeface="Meiryo"/>
                <a:sym typeface="Meiryo"/>
              </a:defRPr>
            </a:lvl7pPr>
            <a:lvl8pPr indent="0" lvl="7" marL="0" marR="0" algn="l">
              <a:lnSpc>
                <a:spcPct val="100000"/>
              </a:lnSpc>
              <a:spcBef>
                <a:spcPts val="0"/>
              </a:spcBef>
              <a:spcAft>
                <a:spcPts val="0"/>
              </a:spcAft>
              <a:buClr>
                <a:srgbClr val="3F3F3F"/>
              </a:buClr>
              <a:buSzPts val="1600"/>
              <a:buFont typeface="Meiryo"/>
              <a:buNone/>
              <a:defRPr b="1" i="0" sz="1600" u="none" cap="none" strike="noStrike">
                <a:solidFill>
                  <a:srgbClr val="3F3F3F"/>
                </a:solidFill>
                <a:latin typeface="Meiryo"/>
                <a:ea typeface="Meiryo"/>
                <a:cs typeface="Meiryo"/>
                <a:sym typeface="Meiryo"/>
              </a:defRPr>
            </a:lvl8pPr>
            <a:lvl9pPr indent="0" lvl="8" marL="0" marR="0" algn="l">
              <a:lnSpc>
                <a:spcPct val="100000"/>
              </a:lnSpc>
              <a:spcBef>
                <a:spcPts val="0"/>
              </a:spcBef>
              <a:spcAft>
                <a:spcPts val="0"/>
              </a:spcAft>
              <a:buClr>
                <a:srgbClr val="3F3F3F"/>
              </a:buClr>
              <a:buSzPts val="1600"/>
              <a:buFont typeface="Meiryo"/>
              <a:buNone/>
              <a:defRPr b="1" i="0" sz="1600" u="none" cap="none" strike="noStrike">
                <a:solidFill>
                  <a:srgbClr val="3F3F3F"/>
                </a:solidFill>
                <a:latin typeface="Meiryo"/>
                <a:ea typeface="Meiryo"/>
                <a:cs typeface="Meiryo"/>
                <a:sym typeface="Meiryo"/>
              </a:defRPr>
            </a:lvl9pPr>
          </a:lstStyle>
          <a:p>
            <a:pPr indent="0" lvl="0" marL="0" rtl="0" algn="l">
              <a:spcBef>
                <a:spcPts val="0"/>
              </a:spcBef>
              <a:spcAft>
                <a:spcPts val="0"/>
              </a:spcAft>
              <a:buNone/>
            </a:pPr>
            <a:fld id="{00000000-1234-1234-1234-123412341234}" type="slidenum">
              <a:rPr lang="en-US"/>
              <a:t>‹#›</a:t>
            </a:fld>
            <a:endParaRPr/>
          </a:p>
        </p:txBody>
      </p:sp>
      <p:sp>
        <p:nvSpPr>
          <p:cNvPr id="151" name="Google Shape;151;p20"/>
          <p:cNvSpPr txBox="1"/>
          <p:nvPr>
            <p:ph type="title"/>
          </p:nvPr>
        </p:nvSpPr>
        <p:spPr>
          <a:xfrm>
            <a:off x="1920240" y="442220"/>
            <a:ext cx="8770571" cy="1345269"/>
          </a:xfrm>
          <a:prstGeom prst="rect">
            <a:avLst/>
          </a:prstGeom>
          <a:noFill/>
          <a:ln>
            <a:noFill/>
          </a:ln>
        </p:spPr>
        <p:txBody>
          <a:bodyPr anchorCtr="0" anchor="b" bIns="91425" lIns="109725" spcFirstLastPara="1" rIns="109725" wrap="square" tIns="109725">
            <a:normAutofit/>
          </a:bodyPr>
          <a:lstStyle>
            <a:lvl1pPr lvl="0" algn="l">
              <a:lnSpc>
                <a:spcPct val="130000"/>
              </a:lnSpc>
              <a:spcBef>
                <a:spcPts val="0"/>
              </a:spcBef>
              <a:spcAft>
                <a:spcPts val="0"/>
              </a:spcAft>
              <a:buClr>
                <a:srgbClr val="3F3F3F"/>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152" name="Shape 152"/>
        <p:cNvGrpSpPr/>
        <p:nvPr/>
      </p:nvGrpSpPr>
      <p:grpSpPr>
        <a:xfrm>
          <a:off x="0" y="0"/>
          <a:ext cx="0" cy="0"/>
          <a:chOff x="0" y="0"/>
          <a:chExt cx="0" cy="0"/>
        </a:xfrm>
      </p:grpSpPr>
      <p:sp>
        <p:nvSpPr>
          <p:cNvPr id="153" name="Google Shape;153;p21"/>
          <p:cNvSpPr txBox="1"/>
          <p:nvPr>
            <p:ph type="title"/>
          </p:nvPr>
        </p:nvSpPr>
        <p:spPr>
          <a:xfrm>
            <a:off x="1920240" y="442220"/>
            <a:ext cx="8770571" cy="1345269"/>
          </a:xfrm>
          <a:prstGeom prst="rect">
            <a:avLst/>
          </a:prstGeom>
          <a:noFill/>
          <a:ln>
            <a:noFill/>
          </a:ln>
        </p:spPr>
        <p:txBody>
          <a:bodyPr anchorCtr="0" anchor="b" bIns="91425" lIns="109725" spcFirstLastPara="1" rIns="109725" wrap="square" tIns="109725">
            <a:normAutofit/>
          </a:bodyPr>
          <a:lstStyle>
            <a:lvl1pPr lvl="0" algn="l">
              <a:lnSpc>
                <a:spcPct val="130000"/>
              </a:lnSpc>
              <a:spcBef>
                <a:spcPts val="0"/>
              </a:spcBef>
              <a:spcAft>
                <a:spcPts val="0"/>
              </a:spcAft>
              <a:buClr>
                <a:srgbClr val="3F3F3F"/>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54" name="Google Shape;154;p21"/>
          <p:cNvSpPr txBox="1"/>
          <p:nvPr>
            <p:ph idx="10" type="dt"/>
          </p:nvPr>
        </p:nvSpPr>
        <p:spPr>
          <a:xfrm>
            <a:off x="7850727" y="6170491"/>
            <a:ext cx="2840083" cy="457200"/>
          </a:xfrm>
          <a:prstGeom prst="rect">
            <a:avLst/>
          </a:prstGeom>
          <a:noFill/>
          <a:ln>
            <a:noFill/>
          </a:ln>
        </p:spPr>
        <p:txBody>
          <a:bodyPr anchorCtr="0" anchor="ctr" bIns="91425" lIns="109725" spcFirstLastPara="1" rIns="109725" wrap="square" tIns="109725">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5" name="Google Shape;155;p21"/>
          <p:cNvSpPr txBox="1"/>
          <p:nvPr>
            <p:ph idx="11" type="ftr"/>
          </p:nvPr>
        </p:nvSpPr>
        <p:spPr>
          <a:xfrm>
            <a:off x="1920240" y="6170490"/>
            <a:ext cx="5667375" cy="457200"/>
          </a:xfrm>
          <a:prstGeom prst="rect">
            <a:avLst/>
          </a:prstGeom>
          <a:noFill/>
          <a:ln>
            <a:noFill/>
          </a:ln>
        </p:spPr>
        <p:txBody>
          <a:bodyPr anchorCtr="0" anchor="ctr" bIns="91425" lIns="109725" spcFirstLastPara="1" rIns="109725" wrap="square" tIns="109725">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6" name="Google Shape;156;p21"/>
          <p:cNvSpPr txBox="1"/>
          <p:nvPr>
            <p:ph idx="12" type="sldNum"/>
          </p:nvPr>
        </p:nvSpPr>
        <p:spPr>
          <a:xfrm>
            <a:off x="10853744" y="6170490"/>
            <a:ext cx="1188720" cy="457200"/>
          </a:xfrm>
          <a:prstGeom prst="rect">
            <a:avLst/>
          </a:prstGeom>
          <a:noFill/>
          <a:ln>
            <a:noFill/>
          </a:ln>
        </p:spPr>
        <p:txBody>
          <a:bodyPr anchorCtr="0" anchor="b" bIns="91425" lIns="109725" spcFirstLastPara="1" rIns="109725" wrap="square" tIns="109725">
            <a:noAutofit/>
          </a:bodyPr>
          <a:lstStyle>
            <a:lvl1pPr indent="0" lvl="0" marL="0" marR="0" algn="l">
              <a:lnSpc>
                <a:spcPct val="100000"/>
              </a:lnSpc>
              <a:spcBef>
                <a:spcPts val="0"/>
              </a:spcBef>
              <a:spcAft>
                <a:spcPts val="0"/>
              </a:spcAft>
              <a:buClr>
                <a:srgbClr val="3F3F3F"/>
              </a:buClr>
              <a:buSzPts val="1600"/>
              <a:buFont typeface="Meiryo"/>
              <a:buNone/>
              <a:defRPr b="1" i="0" sz="1600" u="none" cap="none" strike="noStrike">
                <a:solidFill>
                  <a:srgbClr val="3F3F3F"/>
                </a:solidFill>
                <a:latin typeface="Meiryo"/>
                <a:ea typeface="Meiryo"/>
                <a:cs typeface="Meiryo"/>
                <a:sym typeface="Meiryo"/>
              </a:defRPr>
            </a:lvl1pPr>
            <a:lvl2pPr indent="0" lvl="1" marL="0" marR="0" algn="l">
              <a:lnSpc>
                <a:spcPct val="100000"/>
              </a:lnSpc>
              <a:spcBef>
                <a:spcPts val="0"/>
              </a:spcBef>
              <a:spcAft>
                <a:spcPts val="0"/>
              </a:spcAft>
              <a:buClr>
                <a:srgbClr val="3F3F3F"/>
              </a:buClr>
              <a:buSzPts val="1600"/>
              <a:buFont typeface="Meiryo"/>
              <a:buNone/>
              <a:defRPr b="1" i="0" sz="1600" u="none" cap="none" strike="noStrike">
                <a:solidFill>
                  <a:srgbClr val="3F3F3F"/>
                </a:solidFill>
                <a:latin typeface="Meiryo"/>
                <a:ea typeface="Meiryo"/>
                <a:cs typeface="Meiryo"/>
                <a:sym typeface="Meiryo"/>
              </a:defRPr>
            </a:lvl2pPr>
            <a:lvl3pPr indent="0" lvl="2" marL="0" marR="0" algn="l">
              <a:lnSpc>
                <a:spcPct val="100000"/>
              </a:lnSpc>
              <a:spcBef>
                <a:spcPts val="0"/>
              </a:spcBef>
              <a:spcAft>
                <a:spcPts val="0"/>
              </a:spcAft>
              <a:buClr>
                <a:srgbClr val="3F3F3F"/>
              </a:buClr>
              <a:buSzPts val="1600"/>
              <a:buFont typeface="Meiryo"/>
              <a:buNone/>
              <a:defRPr b="1" i="0" sz="1600" u="none" cap="none" strike="noStrike">
                <a:solidFill>
                  <a:srgbClr val="3F3F3F"/>
                </a:solidFill>
                <a:latin typeface="Meiryo"/>
                <a:ea typeface="Meiryo"/>
                <a:cs typeface="Meiryo"/>
                <a:sym typeface="Meiryo"/>
              </a:defRPr>
            </a:lvl3pPr>
            <a:lvl4pPr indent="0" lvl="3" marL="0" marR="0" algn="l">
              <a:lnSpc>
                <a:spcPct val="100000"/>
              </a:lnSpc>
              <a:spcBef>
                <a:spcPts val="0"/>
              </a:spcBef>
              <a:spcAft>
                <a:spcPts val="0"/>
              </a:spcAft>
              <a:buClr>
                <a:srgbClr val="3F3F3F"/>
              </a:buClr>
              <a:buSzPts val="1600"/>
              <a:buFont typeface="Meiryo"/>
              <a:buNone/>
              <a:defRPr b="1" i="0" sz="1600" u="none" cap="none" strike="noStrike">
                <a:solidFill>
                  <a:srgbClr val="3F3F3F"/>
                </a:solidFill>
                <a:latin typeface="Meiryo"/>
                <a:ea typeface="Meiryo"/>
                <a:cs typeface="Meiryo"/>
                <a:sym typeface="Meiryo"/>
              </a:defRPr>
            </a:lvl4pPr>
            <a:lvl5pPr indent="0" lvl="4" marL="0" marR="0" algn="l">
              <a:lnSpc>
                <a:spcPct val="100000"/>
              </a:lnSpc>
              <a:spcBef>
                <a:spcPts val="0"/>
              </a:spcBef>
              <a:spcAft>
                <a:spcPts val="0"/>
              </a:spcAft>
              <a:buClr>
                <a:srgbClr val="3F3F3F"/>
              </a:buClr>
              <a:buSzPts val="1600"/>
              <a:buFont typeface="Meiryo"/>
              <a:buNone/>
              <a:defRPr b="1" i="0" sz="1600" u="none" cap="none" strike="noStrike">
                <a:solidFill>
                  <a:srgbClr val="3F3F3F"/>
                </a:solidFill>
                <a:latin typeface="Meiryo"/>
                <a:ea typeface="Meiryo"/>
                <a:cs typeface="Meiryo"/>
                <a:sym typeface="Meiryo"/>
              </a:defRPr>
            </a:lvl5pPr>
            <a:lvl6pPr indent="0" lvl="5" marL="0" marR="0" algn="l">
              <a:lnSpc>
                <a:spcPct val="100000"/>
              </a:lnSpc>
              <a:spcBef>
                <a:spcPts val="0"/>
              </a:spcBef>
              <a:spcAft>
                <a:spcPts val="0"/>
              </a:spcAft>
              <a:buClr>
                <a:srgbClr val="3F3F3F"/>
              </a:buClr>
              <a:buSzPts val="1600"/>
              <a:buFont typeface="Meiryo"/>
              <a:buNone/>
              <a:defRPr b="1" i="0" sz="1600" u="none" cap="none" strike="noStrike">
                <a:solidFill>
                  <a:srgbClr val="3F3F3F"/>
                </a:solidFill>
                <a:latin typeface="Meiryo"/>
                <a:ea typeface="Meiryo"/>
                <a:cs typeface="Meiryo"/>
                <a:sym typeface="Meiryo"/>
              </a:defRPr>
            </a:lvl6pPr>
            <a:lvl7pPr indent="0" lvl="6" marL="0" marR="0" algn="l">
              <a:lnSpc>
                <a:spcPct val="100000"/>
              </a:lnSpc>
              <a:spcBef>
                <a:spcPts val="0"/>
              </a:spcBef>
              <a:spcAft>
                <a:spcPts val="0"/>
              </a:spcAft>
              <a:buClr>
                <a:srgbClr val="3F3F3F"/>
              </a:buClr>
              <a:buSzPts val="1600"/>
              <a:buFont typeface="Meiryo"/>
              <a:buNone/>
              <a:defRPr b="1" i="0" sz="1600" u="none" cap="none" strike="noStrike">
                <a:solidFill>
                  <a:srgbClr val="3F3F3F"/>
                </a:solidFill>
                <a:latin typeface="Meiryo"/>
                <a:ea typeface="Meiryo"/>
                <a:cs typeface="Meiryo"/>
                <a:sym typeface="Meiryo"/>
              </a:defRPr>
            </a:lvl7pPr>
            <a:lvl8pPr indent="0" lvl="7" marL="0" marR="0" algn="l">
              <a:lnSpc>
                <a:spcPct val="100000"/>
              </a:lnSpc>
              <a:spcBef>
                <a:spcPts val="0"/>
              </a:spcBef>
              <a:spcAft>
                <a:spcPts val="0"/>
              </a:spcAft>
              <a:buClr>
                <a:srgbClr val="3F3F3F"/>
              </a:buClr>
              <a:buSzPts val="1600"/>
              <a:buFont typeface="Meiryo"/>
              <a:buNone/>
              <a:defRPr b="1" i="0" sz="1600" u="none" cap="none" strike="noStrike">
                <a:solidFill>
                  <a:srgbClr val="3F3F3F"/>
                </a:solidFill>
                <a:latin typeface="Meiryo"/>
                <a:ea typeface="Meiryo"/>
                <a:cs typeface="Meiryo"/>
                <a:sym typeface="Meiryo"/>
              </a:defRPr>
            </a:lvl8pPr>
            <a:lvl9pPr indent="0" lvl="8" marL="0" marR="0" algn="l">
              <a:lnSpc>
                <a:spcPct val="100000"/>
              </a:lnSpc>
              <a:spcBef>
                <a:spcPts val="0"/>
              </a:spcBef>
              <a:spcAft>
                <a:spcPts val="0"/>
              </a:spcAft>
              <a:buClr>
                <a:srgbClr val="3F3F3F"/>
              </a:buClr>
              <a:buSzPts val="1600"/>
              <a:buFont typeface="Meiryo"/>
              <a:buNone/>
              <a:defRPr b="1" i="0" sz="1600" u="none" cap="none" strike="noStrike">
                <a:solidFill>
                  <a:srgbClr val="3F3F3F"/>
                </a:solidFill>
                <a:latin typeface="Meiryo"/>
                <a:ea typeface="Meiryo"/>
                <a:cs typeface="Meiryo"/>
                <a:sym typeface="Meiryo"/>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showMasterSp="0" type="blank">
  <p:cSld name="BLANK">
    <p:bg>
      <p:bgPr>
        <a:solidFill>
          <a:schemeClr val="lt2"/>
        </a:solidFill>
      </p:bgPr>
    </p:bg>
    <p:spTree>
      <p:nvGrpSpPr>
        <p:cNvPr id="157" name="Shape 157"/>
        <p:cNvGrpSpPr/>
        <p:nvPr/>
      </p:nvGrpSpPr>
      <p:grpSpPr>
        <a:xfrm>
          <a:off x="0" y="0"/>
          <a:ext cx="0" cy="0"/>
          <a:chOff x="0" y="0"/>
          <a:chExt cx="0" cy="0"/>
        </a:xfrm>
      </p:grpSpPr>
      <p:sp>
        <p:nvSpPr>
          <p:cNvPr id="158" name="Google Shape;158;p22"/>
          <p:cNvSpPr txBox="1"/>
          <p:nvPr>
            <p:ph idx="10" type="dt"/>
          </p:nvPr>
        </p:nvSpPr>
        <p:spPr>
          <a:xfrm>
            <a:off x="7850727" y="6170491"/>
            <a:ext cx="2840083" cy="457200"/>
          </a:xfrm>
          <a:prstGeom prst="rect">
            <a:avLst/>
          </a:prstGeom>
          <a:noFill/>
          <a:ln>
            <a:noFill/>
          </a:ln>
        </p:spPr>
        <p:txBody>
          <a:bodyPr anchorCtr="0" anchor="ctr" bIns="91425" lIns="109725" spcFirstLastPara="1" rIns="109725" wrap="square" tIns="109725">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9" name="Google Shape;159;p22"/>
          <p:cNvSpPr txBox="1"/>
          <p:nvPr>
            <p:ph idx="11" type="ftr"/>
          </p:nvPr>
        </p:nvSpPr>
        <p:spPr>
          <a:xfrm>
            <a:off x="1920240" y="6170490"/>
            <a:ext cx="5667375" cy="457200"/>
          </a:xfrm>
          <a:prstGeom prst="rect">
            <a:avLst/>
          </a:prstGeom>
          <a:noFill/>
          <a:ln>
            <a:noFill/>
          </a:ln>
        </p:spPr>
        <p:txBody>
          <a:bodyPr anchorCtr="0" anchor="ctr" bIns="91425" lIns="109725" spcFirstLastPara="1" rIns="109725" wrap="square" tIns="109725">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60" name="Google Shape;160;p22"/>
          <p:cNvSpPr txBox="1"/>
          <p:nvPr>
            <p:ph idx="12" type="sldNum"/>
          </p:nvPr>
        </p:nvSpPr>
        <p:spPr>
          <a:xfrm>
            <a:off x="10853744" y="6170490"/>
            <a:ext cx="1188720" cy="457200"/>
          </a:xfrm>
          <a:prstGeom prst="rect">
            <a:avLst/>
          </a:prstGeom>
          <a:noFill/>
          <a:ln>
            <a:noFill/>
          </a:ln>
        </p:spPr>
        <p:txBody>
          <a:bodyPr anchorCtr="0" anchor="b" bIns="91425" lIns="109725" spcFirstLastPara="1" rIns="109725" wrap="square" tIns="109725">
            <a:noAutofit/>
          </a:bodyPr>
          <a:lstStyle>
            <a:lvl1pPr indent="0" lvl="0" marL="0" marR="0" algn="l">
              <a:lnSpc>
                <a:spcPct val="100000"/>
              </a:lnSpc>
              <a:spcBef>
                <a:spcPts val="0"/>
              </a:spcBef>
              <a:spcAft>
                <a:spcPts val="0"/>
              </a:spcAft>
              <a:buClr>
                <a:srgbClr val="3F3F3F"/>
              </a:buClr>
              <a:buSzPts val="1600"/>
              <a:buFont typeface="Meiryo"/>
              <a:buNone/>
              <a:defRPr b="1" i="0" sz="1600" u="none" cap="none" strike="noStrike">
                <a:solidFill>
                  <a:srgbClr val="3F3F3F"/>
                </a:solidFill>
                <a:latin typeface="Meiryo"/>
                <a:ea typeface="Meiryo"/>
                <a:cs typeface="Meiryo"/>
                <a:sym typeface="Meiryo"/>
              </a:defRPr>
            </a:lvl1pPr>
            <a:lvl2pPr indent="0" lvl="1" marL="0" marR="0" algn="l">
              <a:lnSpc>
                <a:spcPct val="100000"/>
              </a:lnSpc>
              <a:spcBef>
                <a:spcPts val="0"/>
              </a:spcBef>
              <a:spcAft>
                <a:spcPts val="0"/>
              </a:spcAft>
              <a:buClr>
                <a:srgbClr val="3F3F3F"/>
              </a:buClr>
              <a:buSzPts val="1600"/>
              <a:buFont typeface="Meiryo"/>
              <a:buNone/>
              <a:defRPr b="1" i="0" sz="1600" u="none" cap="none" strike="noStrike">
                <a:solidFill>
                  <a:srgbClr val="3F3F3F"/>
                </a:solidFill>
                <a:latin typeface="Meiryo"/>
                <a:ea typeface="Meiryo"/>
                <a:cs typeface="Meiryo"/>
                <a:sym typeface="Meiryo"/>
              </a:defRPr>
            </a:lvl2pPr>
            <a:lvl3pPr indent="0" lvl="2" marL="0" marR="0" algn="l">
              <a:lnSpc>
                <a:spcPct val="100000"/>
              </a:lnSpc>
              <a:spcBef>
                <a:spcPts val="0"/>
              </a:spcBef>
              <a:spcAft>
                <a:spcPts val="0"/>
              </a:spcAft>
              <a:buClr>
                <a:srgbClr val="3F3F3F"/>
              </a:buClr>
              <a:buSzPts val="1600"/>
              <a:buFont typeface="Meiryo"/>
              <a:buNone/>
              <a:defRPr b="1" i="0" sz="1600" u="none" cap="none" strike="noStrike">
                <a:solidFill>
                  <a:srgbClr val="3F3F3F"/>
                </a:solidFill>
                <a:latin typeface="Meiryo"/>
                <a:ea typeface="Meiryo"/>
                <a:cs typeface="Meiryo"/>
                <a:sym typeface="Meiryo"/>
              </a:defRPr>
            </a:lvl3pPr>
            <a:lvl4pPr indent="0" lvl="3" marL="0" marR="0" algn="l">
              <a:lnSpc>
                <a:spcPct val="100000"/>
              </a:lnSpc>
              <a:spcBef>
                <a:spcPts val="0"/>
              </a:spcBef>
              <a:spcAft>
                <a:spcPts val="0"/>
              </a:spcAft>
              <a:buClr>
                <a:srgbClr val="3F3F3F"/>
              </a:buClr>
              <a:buSzPts val="1600"/>
              <a:buFont typeface="Meiryo"/>
              <a:buNone/>
              <a:defRPr b="1" i="0" sz="1600" u="none" cap="none" strike="noStrike">
                <a:solidFill>
                  <a:srgbClr val="3F3F3F"/>
                </a:solidFill>
                <a:latin typeface="Meiryo"/>
                <a:ea typeface="Meiryo"/>
                <a:cs typeface="Meiryo"/>
                <a:sym typeface="Meiryo"/>
              </a:defRPr>
            </a:lvl4pPr>
            <a:lvl5pPr indent="0" lvl="4" marL="0" marR="0" algn="l">
              <a:lnSpc>
                <a:spcPct val="100000"/>
              </a:lnSpc>
              <a:spcBef>
                <a:spcPts val="0"/>
              </a:spcBef>
              <a:spcAft>
                <a:spcPts val="0"/>
              </a:spcAft>
              <a:buClr>
                <a:srgbClr val="3F3F3F"/>
              </a:buClr>
              <a:buSzPts val="1600"/>
              <a:buFont typeface="Meiryo"/>
              <a:buNone/>
              <a:defRPr b="1" i="0" sz="1600" u="none" cap="none" strike="noStrike">
                <a:solidFill>
                  <a:srgbClr val="3F3F3F"/>
                </a:solidFill>
                <a:latin typeface="Meiryo"/>
                <a:ea typeface="Meiryo"/>
                <a:cs typeface="Meiryo"/>
                <a:sym typeface="Meiryo"/>
              </a:defRPr>
            </a:lvl5pPr>
            <a:lvl6pPr indent="0" lvl="5" marL="0" marR="0" algn="l">
              <a:lnSpc>
                <a:spcPct val="100000"/>
              </a:lnSpc>
              <a:spcBef>
                <a:spcPts val="0"/>
              </a:spcBef>
              <a:spcAft>
                <a:spcPts val="0"/>
              </a:spcAft>
              <a:buClr>
                <a:srgbClr val="3F3F3F"/>
              </a:buClr>
              <a:buSzPts val="1600"/>
              <a:buFont typeface="Meiryo"/>
              <a:buNone/>
              <a:defRPr b="1" i="0" sz="1600" u="none" cap="none" strike="noStrike">
                <a:solidFill>
                  <a:srgbClr val="3F3F3F"/>
                </a:solidFill>
                <a:latin typeface="Meiryo"/>
                <a:ea typeface="Meiryo"/>
                <a:cs typeface="Meiryo"/>
                <a:sym typeface="Meiryo"/>
              </a:defRPr>
            </a:lvl6pPr>
            <a:lvl7pPr indent="0" lvl="6" marL="0" marR="0" algn="l">
              <a:lnSpc>
                <a:spcPct val="100000"/>
              </a:lnSpc>
              <a:spcBef>
                <a:spcPts val="0"/>
              </a:spcBef>
              <a:spcAft>
                <a:spcPts val="0"/>
              </a:spcAft>
              <a:buClr>
                <a:srgbClr val="3F3F3F"/>
              </a:buClr>
              <a:buSzPts val="1600"/>
              <a:buFont typeface="Meiryo"/>
              <a:buNone/>
              <a:defRPr b="1" i="0" sz="1600" u="none" cap="none" strike="noStrike">
                <a:solidFill>
                  <a:srgbClr val="3F3F3F"/>
                </a:solidFill>
                <a:latin typeface="Meiryo"/>
                <a:ea typeface="Meiryo"/>
                <a:cs typeface="Meiryo"/>
                <a:sym typeface="Meiryo"/>
              </a:defRPr>
            </a:lvl7pPr>
            <a:lvl8pPr indent="0" lvl="7" marL="0" marR="0" algn="l">
              <a:lnSpc>
                <a:spcPct val="100000"/>
              </a:lnSpc>
              <a:spcBef>
                <a:spcPts val="0"/>
              </a:spcBef>
              <a:spcAft>
                <a:spcPts val="0"/>
              </a:spcAft>
              <a:buClr>
                <a:srgbClr val="3F3F3F"/>
              </a:buClr>
              <a:buSzPts val="1600"/>
              <a:buFont typeface="Meiryo"/>
              <a:buNone/>
              <a:defRPr b="1" i="0" sz="1600" u="none" cap="none" strike="noStrike">
                <a:solidFill>
                  <a:srgbClr val="3F3F3F"/>
                </a:solidFill>
                <a:latin typeface="Meiryo"/>
                <a:ea typeface="Meiryo"/>
                <a:cs typeface="Meiryo"/>
                <a:sym typeface="Meiryo"/>
              </a:defRPr>
            </a:lvl8pPr>
            <a:lvl9pPr indent="0" lvl="8" marL="0" marR="0" algn="l">
              <a:lnSpc>
                <a:spcPct val="100000"/>
              </a:lnSpc>
              <a:spcBef>
                <a:spcPts val="0"/>
              </a:spcBef>
              <a:spcAft>
                <a:spcPts val="0"/>
              </a:spcAft>
              <a:buClr>
                <a:srgbClr val="3F3F3F"/>
              </a:buClr>
              <a:buSzPts val="1600"/>
              <a:buFont typeface="Meiryo"/>
              <a:buNone/>
              <a:defRPr b="1" i="0" sz="1600" u="none" cap="none" strike="noStrike">
                <a:solidFill>
                  <a:srgbClr val="3F3F3F"/>
                </a:solidFill>
                <a:latin typeface="Meiryo"/>
                <a:ea typeface="Meiryo"/>
                <a:cs typeface="Meiryo"/>
                <a:sym typeface="Meiryo"/>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showMasterSp="0" type="objTx">
  <p:cSld name="OBJECT_WITH_CAPTION_TEXT">
    <p:spTree>
      <p:nvGrpSpPr>
        <p:cNvPr id="161" name="Shape 161"/>
        <p:cNvGrpSpPr/>
        <p:nvPr/>
      </p:nvGrpSpPr>
      <p:grpSpPr>
        <a:xfrm>
          <a:off x="0" y="0"/>
          <a:ext cx="0" cy="0"/>
          <a:chOff x="0" y="0"/>
          <a:chExt cx="0" cy="0"/>
        </a:xfrm>
      </p:grpSpPr>
      <p:sp>
        <p:nvSpPr>
          <p:cNvPr id="162" name="Google Shape;162;p23"/>
          <p:cNvSpPr txBox="1"/>
          <p:nvPr>
            <p:ph type="title"/>
          </p:nvPr>
        </p:nvSpPr>
        <p:spPr>
          <a:xfrm>
            <a:off x="8476488" y="640080"/>
            <a:ext cx="3227715" cy="2551751"/>
          </a:xfrm>
          <a:prstGeom prst="rect">
            <a:avLst/>
          </a:prstGeom>
          <a:noFill/>
          <a:ln>
            <a:noFill/>
          </a:ln>
        </p:spPr>
        <p:txBody>
          <a:bodyPr anchorCtr="0" anchor="b" bIns="91425" lIns="109725" spcFirstLastPara="1" rIns="109725" wrap="square" tIns="109725">
            <a:normAutofit/>
          </a:bodyPr>
          <a:lstStyle>
            <a:lvl1pPr lvl="0" algn="l">
              <a:lnSpc>
                <a:spcPct val="104000"/>
              </a:lnSpc>
              <a:spcBef>
                <a:spcPts val="0"/>
              </a:spcBef>
              <a:spcAft>
                <a:spcPts val="0"/>
              </a:spcAft>
              <a:buClr>
                <a:srgbClr val="3F3F3F"/>
              </a:buClr>
              <a:buSzPts val="3400"/>
              <a:buFont typeface="Meiryo"/>
              <a:buNone/>
              <a:defRPr sz="34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63" name="Google Shape;163;p23"/>
          <p:cNvSpPr txBox="1"/>
          <p:nvPr>
            <p:ph idx="1" type="body"/>
          </p:nvPr>
        </p:nvSpPr>
        <p:spPr>
          <a:xfrm>
            <a:off x="1280160" y="640080"/>
            <a:ext cx="6949440" cy="5455919"/>
          </a:xfrm>
          <a:prstGeom prst="rect">
            <a:avLst/>
          </a:prstGeom>
          <a:noFill/>
          <a:ln>
            <a:noFill/>
          </a:ln>
        </p:spPr>
        <p:txBody>
          <a:bodyPr anchorCtr="0" anchor="t" bIns="91425" lIns="109725" spcFirstLastPara="1" rIns="109725" wrap="square" tIns="109725">
            <a:normAutofit/>
          </a:bodyPr>
          <a:lstStyle>
            <a:lvl1pPr indent="-228600" lvl="0" marL="457200" algn="l">
              <a:lnSpc>
                <a:spcPct val="140000"/>
              </a:lnSpc>
              <a:spcBef>
                <a:spcPts val="930"/>
              </a:spcBef>
              <a:spcAft>
                <a:spcPts val="0"/>
              </a:spcAft>
              <a:buClr>
                <a:srgbClr val="3F3F3F"/>
              </a:buClr>
              <a:buSzPts val="2000"/>
              <a:buNone/>
              <a:defRPr sz="2000"/>
            </a:lvl1pPr>
            <a:lvl2pPr indent="-228600" lvl="1" marL="914400" algn="l">
              <a:lnSpc>
                <a:spcPct val="140000"/>
              </a:lnSpc>
              <a:spcBef>
                <a:spcPts val="930"/>
              </a:spcBef>
              <a:spcAft>
                <a:spcPts val="0"/>
              </a:spcAft>
              <a:buClr>
                <a:srgbClr val="3F3F3F"/>
              </a:buClr>
              <a:buSzPts val="1800"/>
              <a:buNone/>
              <a:defRPr sz="1800"/>
            </a:lvl2pPr>
            <a:lvl3pPr indent="-330200" lvl="2" marL="1371600" algn="l">
              <a:lnSpc>
                <a:spcPct val="140000"/>
              </a:lnSpc>
              <a:spcBef>
                <a:spcPts val="930"/>
              </a:spcBef>
              <a:spcAft>
                <a:spcPts val="0"/>
              </a:spcAft>
              <a:buClr>
                <a:srgbClr val="3F3F3F"/>
              </a:buClr>
              <a:buSzPts val="1600"/>
              <a:buChar char="–"/>
              <a:defRPr sz="1600"/>
            </a:lvl3pPr>
            <a:lvl4pPr indent="-317500" lvl="3" marL="1828800" algn="l">
              <a:lnSpc>
                <a:spcPct val="140000"/>
              </a:lnSpc>
              <a:spcBef>
                <a:spcPts val="930"/>
              </a:spcBef>
              <a:spcAft>
                <a:spcPts val="0"/>
              </a:spcAft>
              <a:buClr>
                <a:srgbClr val="3F3F3F"/>
              </a:buClr>
              <a:buSzPts val="1400"/>
              <a:buChar char="–"/>
              <a:defRPr sz="1400"/>
            </a:lvl4pPr>
            <a:lvl5pPr indent="-317500" lvl="4" marL="2286000" algn="l">
              <a:lnSpc>
                <a:spcPct val="140000"/>
              </a:lnSpc>
              <a:spcBef>
                <a:spcPts val="930"/>
              </a:spcBef>
              <a:spcAft>
                <a:spcPts val="0"/>
              </a:spcAft>
              <a:buClr>
                <a:srgbClr val="3F3F3F"/>
              </a:buClr>
              <a:buSzPts val="1400"/>
              <a:buChar char="–"/>
              <a:defRPr sz="1400"/>
            </a:lvl5pPr>
            <a:lvl6pPr indent="-317500" lvl="5" marL="2743200" algn="l">
              <a:lnSpc>
                <a:spcPct val="111000"/>
              </a:lnSpc>
              <a:spcBef>
                <a:spcPts val="930"/>
              </a:spcBef>
              <a:spcAft>
                <a:spcPts val="0"/>
              </a:spcAft>
              <a:buClr>
                <a:srgbClr val="BC2818"/>
              </a:buClr>
              <a:buSzPts val="1400"/>
              <a:buChar char="–"/>
              <a:defRPr sz="1400"/>
            </a:lvl6pPr>
            <a:lvl7pPr indent="-317500" lvl="6" marL="3200400" algn="l">
              <a:lnSpc>
                <a:spcPct val="111000"/>
              </a:lnSpc>
              <a:spcBef>
                <a:spcPts val="930"/>
              </a:spcBef>
              <a:spcAft>
                <a:spcPts val="0"/>
              </a:spcAft>
              <a:buClr>
                <a:srgbClr val="BC2818"/>
              </a:buClr>
              <a:buSzPts val="1400"/>
              <a:buChar char="–"/>
              <a:defRPr sz="1400"/>
            </a:lvl7pPr>
            <a:lvl8pPr indent="-317500" lvl="7" marL="3657600" algn="l">
              <a:lnSpc>
                <a:spcPct val="111000"/>
              </a:lnSpc>
              <a:spcBef>
                <a:spcPts val="930"/>
              </a:spcBef>
              <a:spcAft>
                <a:spcPts val="0"/>
              </a:spcAft>
              <a:buClr>
                <a:srgbClr val="BC2818"/>
              </a:buClr>
              <a:buSzPts val="1400"/>
              <a:buChar char="–"/>
              <a:defRPr sz="1400"/>
            </a:lvl8pPr>
            <a:lvl9pPr indent="-317500" lvl="8" marL="4114800" algn="l">
              <a:lnSpc>
                <a:spcPct val="111000"/>
              </a:lnSpc>
              <a:spcBef>
                <a:spcPts val="930"/>
              </a:spcBef>
              <a:spcAft>
                <a:spcPts val="0"/>
              </a:spcAft>
              <a:buClr>
                <a:srgbClr val="BC2818"/>
              </a:buClr>
              <a:buSzPts val="1400"/>
              <a:buChar char="–"/>
              <a:defRPr sz="1400"/>
            </a:lvl9pPr>
          </a:lstStyle>
          <a:p/>
        </p:txBody>
      </p:sp>
      <p:sp>
        <p:nvSpPr>
          <p:cNvPr id="164" name="Google Shape;164;p23"/>
          <p:cNvSpPr txBox="1"/>
          <p:nvPr>
            <p:ph idx="2" type="body"/>
          </p:nvPr>
        </p:nvSpPr>
        <p:spPr>
          <a:xfrm>
            <a:off x="8476488" y="3223803"/>
            <a:ext cx="3227715" cy="2872197"/>
          </a:xfrm>
          <a:prstGeom prst="rect">
            <a:avLst/>
          </a:prstGeom>
          <a:noFill/>
          <a:ln>
            <a:noFill/>
          </a:ln>
        </p:spPr>
        <p:txBody>
          <a:bodyPr anchorCtr="0" anchor="t" bIns="91425" lIns="109725" spcFirstLastPara="1" rIns="109725" wrap="square" tIns="109725">
            <a:normAutofit/>
          </a:bodyPr>
          <a:lstStyle>
            <a:lvl1pPr indent="-228600" lvl="0" marL="457200" algn="l">
              <a:lnSpc>
                <a:spcPct val="140000"/>
              </a:lnSpc>
              <a:spcBef>
                <a:spcPts val="1400"/>
              </a:spcBef>
              <a:spcAft>
                <a:spcPts val="0"/>
              </a:spcAft>
              <a:buClr>
                <a:srgbClr val="3F3F3F"/>
              </a:buClr>
              <a:buSzPts val="1600"/>
              <a:buNone/>
              <a:defRPr sz="1600"/>
            </a:lvl1pPr>
            <a:lvl2pPr indent="-228600" lvl="1" marL="914400" algn="l">
              <a:lnSpc>
                <a:spcPct val="140000"/>
              </a:lnSpc>
              <a:spcBef>
                <a:spcPts val="930"/>
              </a:spcBef>
              <a:spcAft>
                <a:spcPts val="0"/>
              </a:spcAft>
              <a:buClr>
                <a:srgbClr val="3F3F3F"/>
              </a:buClr>
              <a:buSzPts val="1400"/>
              <a:buNone/>
              <a:defRPr sz="1400"/>
            </a:lvl2pPr>
            <a:lvl3pPr indent="-228600" lvl="2" marL="1371600" algn="l">
              <a:lnSpc>
                <a:spcPct val="140000"/>
              </a:lnSpc>
              <a:spcBef>
                <a:spcPts val="930"/>
              </a:spcBef>
              <a:spcAft>
                <a:spcPts val="0"/>
              </a:spcAft>
              <a:buClr>
                <a:srgbClr val="3F3F3F"/>
              </a:buClr>
              <a:buSzPts val="1200"/>
              <a:buNone/>
              <a:defRPr sz="1200"/>
            </a:lvl3pPr>
            <a:lvl4pPr indent="-228600" lvl="3" marL="1828800" algn="l">
              <a:lnSpc>
                <a:spcPct val="140000"/>
              </a:lnSpc>
              <a:spcBef>
                <a:spcPts val="930"/>
              </a:spcBef>
              <a:spcAft>
                <a:spcPts val="0"/>
              </a:spcAft>
              <a:buClr>
                <a:srgbClr val="3F3F3F"/>
              </a:buClr>
              <a:buSzPts val="1000"/>
              <a:buNone/>
              <a:defRPr sz="1000"/>
            </a:lvl4pPr>
            <a:lvl5pPr indent="-228600" lvl="4" marL="2286000" algn="l">
              <a:lnSpc>
                <a:spcPct val="140000"/>
              </a:lnSpc>
              <a:spcBef>
                <a:spcPts val="930"/>
              </a:spcBef>
              <a:spcAft>
                <a:spcPts val="0"/>
              </a:spcAft>
              <a:buClr>
                <a:srgbClr val="3F3F3F"/>
              </a:buClr>
              <a:buSzPts val="1000"/>
              <a:buNone/>
              <a:defRPr sz="1000"/>
            </a:lvl5pPr>
            <a:lvl6pPr indent="-228600" lvl="5" marL="2743200" algn="l">
              <a:lnSpc>
                <a:spcPct val="111000"/>
              </a:lnSpc>
              <a:spcBef>
                <a:spcPts val="930"/>
              </a:spcBef>
              <a:spcAft>
                <a:spcPts val="0"/>
              </a:spcAft>
              <a:buClr>
                <a:srgbClr val="BC2818"/>
              </a:buClr>
              <a:buSzPts val="1000"/>
              <a:buNone/>
              <a:defRPr sz="1000"/>
            </a:lvl6pPr>
            <a:lvl7pPr indent="-228600" lvl="6" marL="3200400" algn="l">
              <a:lnSpc>
                <a:spcPct val="111000"/>
              </a:lnSpc>
              <a:spcBef>
                <a:spcPts val="930"/>
              </a:spcBef>
              <a:spcAft>
                <a:spcPts val="0"/>
              </a:spcAft>
              <a:buClr>
                <a:srgbClr val="BC2818"/>
              </a:buClr>
              <a:buSzPts val="1000"/>
              <a:buNone/>
              <a:defRPr sz="1000"/>
            </a:lvl7pPr>
            <a:lvl8pPr indent="-228600" lvl="7" marL="3657600" algn="l">
              <a:lnSpc>
                <a:spcPct val="111000"/>
              </a:lnSpc>
              <a:spcBef>
                <a:spcPts val="930"/>
              </a:spcBef>
              <a:spcAft>
                <a:spcPts val="0"/>
              </a:spcAft>
              <a:buClr>
                <a:srgbClr val="BC2818"/>
              </a:buClr>
              <a:buSzPts val="1000"/>
              <a:buNone/>
              <a:defRPr sz="1000"/>
            </a:lvl8pPr>
            <a:lvl9pPr indent="-228600" lvl="8" marL="4114800" algn="l">
              <a:lnSpc>
                <a:spcPct val="111000"/>
              </a:lnSpc>
              <a:spcBef>
                <a:spcPts val="930"/>
              </a:spcBef>
              <a:spcAft>
                <a:spcPts val="0"/>
              </a:spcAft>
              <a:buClr>
                <a:srgbClr val="BC2818"/>
              </a:buClr>
              <a:buSzPts val="1000"/>
              <a:buNone/>
              <a:defRPr sz="1000"/>
            </a:lvl9pPr>
          </a:lstStyle>
          <a:p/>
        </p:txBody>
      </p:sp>
      <p:sp>
        <p:nvSpPr>
          <p:cNvPr id="165" name="Google Shape;165;p23"/>
          <p:cNvSpPr txBox="1"/>
          <p:nvPr>
            <p:ph idx="10" type="dt"/>
          </p:nvPr>
        </p:nvSpPr>
        <p:spPr>
          <a:xfrm>
            <a:off x="8476488" y="6170491"/>
            <a:ext cx="2214322" cy="457200"/>
          </a:xfrm>
          <a:prstGeom prst="rect">
            <a:avLst/>
          </a:prstGeom>
          <a:noFill/>
          <a:ln>
            <a:noFill/>
          </a:ln>
        </p:spPr>
        <p:txBody>
          <a:bodyPr anchorCtr="0" anchor="ctr" bIns="91425" lIns="109725" spcFirstLastPara="1" rIns="109725" wrap="square" tIns="109725">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66" name="Google Shape;166;p23"/>
          <p:cNvSpPr txBox="1"/>
          <p:nvPr>
            <p:ph idx="11" type="ftr"/>
          </p:nvPr>
        </p:nvSpPr>
        <p:spPr>
          <a:xfrm>
            <a:off x="1280160" y="6170490"/>
            <a:ext cx="6949440" cy="457200"/>
          </a:xfrm>
          <a:prstGeom prst="rect">
            <a:avLst/>
          </a:prstGeom>
          <a:noFill/>
          <a:ln>
            <a:noFill/>
          </a:ln>
        </p:spPr>
        <p:txBody>
          <a:bodyPr anchorCtr="0" anchor="ctr" bIns="91425" lIns="109725" spcFirstLastPara="1" rIns="109725" wrap="square" tIns="109725">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67" name="Google Shape;167;p23"/>
          <p:cNvSpPr txBox="1"/>
          <p:nvPr>
            <p:ph idx="12" type="sldNum"/>
          </p:nvPr>
        </p:nvSpPr>
        <p:spPr>
          <a:xfrm>
            <a:off x="10853744" y="6170490"/>
            <a:ext cx="1188720" cy="457200"/>
          </a:xfrm>
          <a:prstGeom prst="rect">
            <a:avLst/>
          </a:prstGeom>
          <a:noFill/>
          <a:ln>
            <a:noFill/>
          </a:ln>
        </p:spPr>
        <p:txBody>
          <a:bodyPr anchorCtr="0" anchor="b" bIns="91425" lIns="109725" spcFirstLastPara="1" rIns="109725" wrap="square" tIns="109725">
            <a:noAutofit/>
          </a:bodyPr>
          <a:lstStyle>
            <a:lvl1pPr indent="0" lvl="0" marL="0" marR="0" algn="l">
              <a:lnSpc>
                <a:spcPct val="100000"/>
              </a:lnSpc>
              <a:spcBef>
                <a:spcPts val="0"/>
              </a:spcBef>
              <a:spcAft>
                <a:spcPts val="0"/>
              </a:spcAft>
              <a:buClr>
                <a:srgbClr val="3F3F3F"/>
              </a:buClr>
              <a:buSzPts val="1600"/>
              <a:buFont typeface="Meiryo"/>
              <a:buNone/>
              <a:defRPr b="1" i="0" sz="1600" u="none" cap="none" strike="noStrike">
                <a:solidFill>
                  <a:srgbClr val="3F3F3F"/>
                </a:solidFill>
                <a:latin typeface="Meiryo"/>
                <a:ea typeface="Meiryo"/>
                <a:cs typeface="Meiryo"/>
                <a:sym typeface="Meiryo"/>
              </a:defRPr>
            </a:lvl1pPr>
            <a:lvl2pPr indent="0" lvl="1" marL="0" marR="0" algn="l">
              <a:lnSpc>
                <a:spcPct val="100000"/>
              </a:lnSpc>
              <a:spcBef>
                <a:spcPts val="0"/>
              </a:spcBef>
              <a:spcAft>
                <a:spcPts val="0"/>
              </a:spcAft>
              <a:buClr>
                <a:srgbClr val="3F3F3F"/>
              </a:buClr>
              <a:buSzPts val="1600"/>
              <a:buFont typeface="Meiryo"/>
              <a:buNone/>
              <a:defRPr b="1" i="0" sz="1600" u="none" cap="none" strike="noStrike">
                <a:solidFill>
                  <a:srgbClr val="3F3F3F"/>
                </a:solidFill>
                <a:latin typeface="Meiryo"/>
                <a:ea typeface="Meiryo"/>
                <a:cs typeface="Meiryo"/>
                <a:sym typeface="Meiryo"/>
              </a:defRPr>
            </a:lvl2pPr>
            <a:lvl3pPr indent="0" lvl="2" marL="0" marR="0" algn="l">
              <a:lnSpc>
                <a:spcPct val="100000"/>
              </a:lnSpc>
              <a:spcBef>
                <a:spcPts val="0"/>
              </a:spcBef>
              <a:spcAft>
                <a:spcPts val="0"/>
              </a:spcAft>
              <a:buClr>
                <a:srgbClr val="3F3F3F"/>
              </a:buClr>
              <a:buSzPts val="1600"/>
              <a:buFont typeface="Meiryo"/>
              <a:buNone/>
              <a:defRPr b="1" i="0" sz="1600" u="none" cap="none" strike="noStrike">
                <a:solidFill>
                  <a:srgbClr val="3F3F3F"/>
                </a:solidFill>
                <a:latin typeface="Meiryo"/>
                <a:ea typeface="Meiryo"/>
                <a:cs typeface="Meiryo"/>
                <a:sym typeface="Meiryo"/>
              </a:defRPr>
            </a:lvl3pPr>
            <a:lvl4pPr indent="0" lvl="3" marL="0" marR="0" algn="l">
              <a:lnSpc>
                <a:spcPct val="100000"/>
              </a:lnSpc>
              <a:spcBef>
                <a:spcPts val="0"/>
              </a:spcBef>
              <a:spcAft>
                <a:spcPts val="0"/>
              </a:spcAft>
              <a:buClr>
                <a:srgbClr val="3F3F3F"/>
              </a:buClr>
              <a:buSzPts val="1600"/>
              <a:buFont typeface="Meiryo"/>
              <a:buNone/>
              <a:defRPr b="1" i="0" sz="1600" u="none" cap="none" strike="noStrike">
                <a:solidFill>
                  <a:srgbClr val="3F3F3F"/>
                </a:solidFill>
                <a:latin typeface="Meiryo"/>
                <a:ea typeface="Meiryo"/>
                <a:cs typeface="Meiryo"/>
                <a:sym typeface="Meiryo"/>
              </a:defRPr>
            </a:lvl4pPr>
            <a:lvl5pPr indent="0" lvl="4" marL="0" marR="0" algn="l">
              <a:lnSpc>
                <a:spcPct val="100000"/>
              </a:lnSpc>
              <a:spcBef>
                <a:spcPts val="0"/>
              </a:spcBef>
              <a:spcAft>
                <a:spcPts val="0"/>
              </a:spcAft>
              <a:buClr>
                <a:srgbClr val="3F3F3F"/>
              </a:buClr>
              <a:buSzPts val="1600"/>
              <a:buFont typeface="Meiryo"/>
              <a:buNone/>
              <a:defRPr b="1" i="0" sz="1600" u="none" cap="none" strike="noStrike">
                <a:solidFill>
                  <a:srgbClr val="3F3F3F"/>
                </a:solidFill>
                <a:latin typeface="Meiryo"/>
                <a:ea typeface="Meiryo"/>
                <a:cs typeface="Meiryo"/>
                <a:sym typeface="Meiryo"/>
              </a:defRPr>
            </a:lvl5pPr>
            <a:lvl6pPr indent="0" lvl="5" marL="0" marR="0" algn="l">
              <a:lnSpc>
                <a:spcPct val="100000"/>
              </a:lnSpc>
              <a:spcBef>
                <a:spcPts val="0"/>
              </a:spcBef>
              <a:spcAft>
                <a:spcPts val="0"/>
              </a:spcAft>
              <a:buClr>
                <a:srgbClr val="3F3F3F"/>
              </a:buClr>
              <a:buSzPts val="1600"/>
              <a:buFont typeface="Meiryo"/>
              <a:buNone/>
              <a:defRPr b="1" i="0" sz="1600" u="none" cap="none" strike="noStrike">
                <a:solidFill>
                  <a:srgbClr val="3F3F3F"/>
                </a:solidFill>
                <a:latin typeface="Meiryo"/>
                <a:ea typeface="Meiryo"/>
                <a:cs typeface="Meiryo"/>
                <a:sym typeface="Meiryo"/>
              </a:defRPr>
            </a:lvl6pPr>
            <a:lvl7pPr indent="0" lvl="6" marL="0" marR="0" algn="l">
              <a:lnSpc>
                <a:spcPct val="100000"/>
              </a:lnSpc>
              <a:spcBef>
                <a:spcPts val="0"/>
              </a:spcBef>
              <a:spcAft>
                <a:spcPts val="0"/>
              </a:spcAft>
              <a:buClr>
                <a:srgbClr val="3F3F3F"/>
              </a:buClr>
              <a:buSzPts val="1600"/>
              <a:buFont typeface="Meiryo"/>
              <a:buNone/>
              <a:defRPr b="1" i="0" sz="1600" u="none" cap="none" strike="noStrike">
                <a:solidFill>
                  <a:srgbClr val="3F3F3F"/>
                </a:solidFill>
                <a:latin typeface="Meiryo"/>
                <a:ea typeface="Meiryo"/>
                <a:cs typeface="Meiryo"/>
                <a:sym typeface="Meiryo"/>
              </a:defRPr>
            </a:lvl7pPr>
            <a:lvl8pPr indent="0" lvl="7" marL="0" marR="0" algn="l">
              <a:lnSpc>
                <a:spcPct val="100000"/>
              </a:lnSpc>
              <a:spcBef>
                <a:spcPts val="0"/>
              </a:spcBef>
              <a:spcAft>
                <a:spcPts val="0"/>
              </a:spcAft>
              <a:buClr>
                <a:srgbClr val="3F3F3F"/>
              </a:buClr>
              <a:buSzPts val="1600"/>
              <a:buFont typeface="Meiryo"/>
              <a:buNone/>
              <a:defRPr b="1" i="0" sz="1600" u="none" cap="none" strike="noStrike">
                <a:solidFill>
                  <a:srgbClr val="3F3F3F"/>
                </a:solidFill>
                <a:latin typeface="Meiryo"/>
                <a:ea typeface="Meiryo"/>
                <a:cs typeface="Meiryo"/>
                <a:sym typeface="Meiryo"/>
              </a:defRPr>
            </a:lvl8pPr>
            <a:lvl9pPr indent="0" lvl="8" marL="0" marR="0" algn="l">
              <a:lnSpc>
                <a:spcPct val="100000"/>
              </a:lnSpc>
              <a:spcBef>
                <a:spcPts val="0"/>
              </a:spcBef>
              <a:spcAft>
                <a:spcPts val="0"/>
              </a:spcAft>
              <a:buClr>
                <a:srgbClr val="3F3F3F"/>
              </a:buClr>
              <a:buSzPts val="1600"/>
              <a:buFont typeface="Meiryo"/>
              <a:buNone/>
              <a:defRPr b="1" i="0" sz="1600" u="none" cap="none" strike="noStrike">
                <a:solidFill>
                  <a:srgbClr val="3F3F3F"/>
                </a:solidFill>
                <a:latin typeface="Meiryo"/>
                <a:ea typeface="Meiryo"/>
                <a:cs typeface="Meiryo"/>
                <a:sym typeface="Meiryo"/>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showMasterSp="0" type="picTx">
  <p:cSld name="PICTURE_WITH_CAPTION_TEXT">
    <p:spTree>
      <p:nvGrpSpPr>
        <p:cNvPr id="168" name="Shape 168"/>
        <p:cNvGrpSpPr/>
        <p:nvPr/>
      </p:nvGrpSpPr>
      <p:grpSpPr>
        <a:xfrm>
          <a:off x="0" y="0"/>
          <a:ext cx="0" cy="0"/>
          <a:chOff x="0" y="0"/>
          <a:chExt cx="0" cy="0"/>
        </a:xfrm>
      </p:grpSpPr>
      <p:sp>
        <p:nvSpPr>
          <p:cNvPr id="169" name="Google Shape;169;p24"/>
          <p:cNvSpPr/>
          <p:nvPr>
            <p:ph idx="2" type="pic"/>
          </p:nvPr>
        </p:nvSpPr>
        <p:spPr>
          <a:xfrm>
            <a:off x="0" y="0"/>
            <a:ext cx="8102651" cy="6857999"/>
          </a:xfrm>
          <a:prstGeom prst="rect">
            <a:avLst/>
          </a:prstGeom>
          <a:solidFill>
            <a:srgbClr val="DCD6C4"/>
          </a:solidFill>
          <a:ln>
            <a:noFill/>
          </a:ln>
        </p:spPr>
      </p:sp>
      <p:sp>
        <p:nvSpPr>
          <p:cNvPr id="170" name="Google Shape;170;p24"/>
          <p:cNvSpPr txBox="1"/>
          <p:nvPr>
            <p:ph type="title"/>
          </p:nvPr>
        </p:nvSpPr>
        <p:spPr>
          <a:xfrm>
            <a:off x="8476488" y="1503910"/>
            <a:ext cx="3230625" cy="1687924"/>
          </a:xfrm>
          <a:prstGeom prst="rect">
            <a:avLst/>
          </a:prstGeom>
          <a:noFill/>
          <a:ln>
            <a:noFill/>
          </a:ln>
        </p:spPr>
        <p:txBody>
          <a:bodyPr anchorCtr="0" anchor="b" bIns="91425" lIns="109725" spcFirstLastPara="1" rIns="109725" wrap="square" tIns="109725">
            <a:noAutofit/>
          </a:bodyPr>
          <a:lstStyle>
            <a:lvl1pPr lvl="0" algn="l">
              <a:lnSpc>
                <a:spcPct val="104000"/>
              </a:lnSpc>
              <a:spcBef>
                <a:spcPts val="0"/>
              </a:spcBef>
              <a:spcAft>
                <a:spcPts val="0"/>
              </a:spcAft>
              <a:buClr>
                <a:srgbClr val="3F3F3F"/>
              </a:buClr>
              <a:buSzPts val="3400"/>
              <a:buFont typeface="Meiryo"/>
              <a:buNone/>
              <a:defRPr sz="34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71" name="Google Shape;171;p24"/>
          <p:cNvSpPr txBox="1"/>
          <p:nvPr>
            <p:ph idx="1" type="body"/>
          </p:nvPr>
        </p:nvSpPr>
        <p:spPr>
          <a:xfrm>
            <a:off x="8476488" y="3223806"/>
            <a:ext cx="3227832" cy="2872194"/>
          </a:xfrm>
          <a:prstGeom prst="rect">
            <a:avLst/>
          </a:prstGeom>
          <a:noFill/>
          <a:ln>
            <a:noFill/>
          </a:ln>
        </p:spPr>
        <p:txBody>
          <a:bodyPr anchorCtr="0" anchor="t" bIns="91425" lIns="109725" spcFirstLastPara="1" rIns="109725" wrap="square" tIns="109725">
            <a:normAutofit/>
          </a:bodyPr>
          <a:lstStyle>
            <a:lvl1pPr indent="-228600" lvl="0" marL="457200" algn="l">
              <a:lnSpc>
                <a:spcPct val="140000"/>
              </a:lnSpc>
              <a:spcBef>
                <a:spcPts val="1400"/>
              </a:spcBef>
              <a:spcAft>
                <a:spcPts val="0"/>
              </a:spcAft>
              <a:buClr>
                <a:srgbClr val="3F3F3F"/>
              </a:buClr>
              <a:buSzPts val="1600"/>
              <a:buNone/>
              <a:defRPr sz="1600"/>
            </a:lvl1pPr>
            <a:lvl2pPr indent="-228600" lvl="1" marL="914400" algn="l">
              <a:lnSpc>
                <a:spcPct val="140000"/>
              </a:lnSpc>
              <a:spcBef>
                <a:spcPts val="930"/>
              </a:spcBef>
              <a:spcAft>
                <a:spcPts val="0"/>
              </a:spcAft>
              <a:buClr>
                <a:srgbClr val="3F3F3F"/>
              </a:buClr>
              <a:buSzPts val="1400"/>
              <a:buNone/>
              <a:defRPr sz="1400"/>
            </a:lvl2pPr>
            <a:lvl3pPr indent="-228600" lvl="2" marL="1371600" algn="l">
              <a:lnSpc>
                <a:spcPct val="140000"/>
              </a:lnSpc>
              <a:spcBef>
                <a:spcPts val="930"/>
              </a:spcBef>
              <a:spcAft>
                <a:spcPts val="0"/>
              </a:spcAft>
              <a:buClr>
                <a:srgbClr val="3F3F3F"/>
              </a:buClr>
              <a:buSzPts val="1200"/>
              <a:buNone/>
              <a:defRPr sz="1200"/>
            </a:lvl3pPr>
            <a:lvl4pPr indent="-228600" lvl="3" marL="1828800" algn="l">
              <a:lnSpc>
                <a:spcPct val="140000"/>
              </a:lnSpc>
              <a:spcBef>
                <a:spcPts val="930"/>
              </a:spcBef>
              <a:spcAft>
                <a:spcPts val="0"/>
              </a:spcAft>
              <a:buClr>
                <a:srgbClr val="3F3F3F"/>
              </a:buClr>
              <a:buSzPts val="1000"/>
              <a:buNone/>
              <a:defRPr sz="1000"/>
            </a:lvl4pPr>
            <a:lvl5pPr indent="-228600" lvl="4" marL="2286000" algn="l">
              <a:lnSpc>
                <a:spcPct val="140000"/>
              </a:lnSpc>
              <a:spcBef>
                <a:spcPts val="930"/>
              </a:spcBef>
              <a:spcAft>
                <a:spcPts val="0"/>
              </a:spcAft>
              <a:buClr>
                <a:srgbClr val="3F3F3F"/>
              </a:buClr>
              <a:buSzPts val="1000"/>
              <a:buNone/>
              <a:defRPr sz="1000"/>
            </a:lvl5pPr>
            <a:lvl6pPr indent="-228600" lvl="5" marL="2743200" algn="l">
              <a:lnSpc>
                <a:spcPct val="111000"/>
              </a:lnSpc>
              <a:spcBef>
                <a:spcPts val="930"/>
              </a:spcBef>
              <a:spcAft>
                <a:spcPts val="0"/>
              </a:spcAft>
              <a:buClr>
                <a:srgbClr val="BC2818"/>
              </a:buClr>
              <a:buSzPts val="1000"/>
              <a:buNone/>
              <a:defRPr sz="1000"/>
            </a:lvl6pPr>
            <a:lvl7pPr indent="-228600" lvl="6" marL="3200400" algn="l">
              <a:lnSpc>
                <a:spcPct val="111000"/>
              </a:lnSpc>
              <a:spcBef>
                <a:spcPts val="930"/>
              </a:spcBef>
              <a:spcAft>
                <a:spcPts val="0"/>
              </a:spcAft>
              <a:buClr>
                <a:srgbClr val="BC2818"/>
              </a:buClr>
              <a:buSzPts val="1000"/>
              <a:buNone/>
              <a:defRPr sz="1000"/>
            </a:lvl7pPr>
            <a:lvl8pPr indent="-228600" lvl="7" marL="3657600" algn="l">
              <a:lnSpc>
                <a:spcPct val="111000"/>
              </a:lnSpc>
              <a:spcBef>
                <a:spcPts val="930"/>
              </a:spcBef>
              <a:spcAft>
                <a:spcPts val="0"/>
              </a:spcAft>
              <a:buClr>
                <a:srgbClr val="BC2818"/>
              </a:buClr>
              <a:buSzPts val="1000"/>
              <a:buNone/>
              <a:defRPr sz="1000"/>
            </a:lvl8pPr>
            <a:lvl9pPr indent="-228600" lvl="8" marL="4114800" algn="l">
              <a:lnSpc>
                <a:spcPct val="111000"/>
              </a:lnSpc>
              <a:spcBef>
                <a:spcPts val="930"/>
              </a:spcBef>
              <a:spcAft>
                <a:spcPts val="0"/>
              </a:spcAft>
              <a:buClr>
                <a:srgbClr val="BC2818"/>
              </a:buClr>
              <a:buSzPts val="1000"/>
              <a:buNone/>
              <a:defRPr sz="1000"/>
            </a:lvl9pPr>
          </a:lstStyle>
          <a:p/>
        </p:txBody>
      </p:sp>
      <p:sp>
        <p:nvSpPr>
          <p:cNvPr id="172" name="Google Shape;172;p24"/>
          <p:cNvSpPr txBox="1"/>
          <p:nvPr>
            <p:ph idx="10" type="dt"/>
          </p:nvPr>
        </p:nvSpPr>
        <p:spPr>
          <a:xfrm>
            <a:off x="8476488" y="6170491"/>
            <a:ext cx="2214322" cy="457200"/>
          </a:xfrm>
          <a:prstGeom prst="rect">
            <a:avLst/>
          </a:prstGeom>
          <a:noFill/>
          <a:ln>
            <a:noFill/>
          </a:ln>
        </p:spPr>
        <p:txBody>
          <a:bodyPr anchorCtr="0" anchor="ctr" bIns="91425" lIns="109725" spcFirstLastPara="1" rIns="109725" wrap="square" tIns="109725">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73" name="Google Shape;173;p24"/>
          <p:cNvSpPr txBox="1"/>
          <p:nvPr>
            <p:ph idx="11" type="ftr"/>
          </p:nvPr>
        </p:nvSpPr>
        <p:spPr>
          <a:xfrm>
            <a:off x="1280160" y="6170490"/>
            <a:ext cx="6464410" cy="457200"/>
          </a:xfrm>
          <a:prstGeom prst="rect">
            <a:avLst/>
          </a:prstGeom>
          <a:noFill/>
          <a:ln>
            <a:noFill/>
          </a:ln>
        </p:spPr>
        <p:txBody>
          <a:bodyPr anchorCtr="0" anchor="ctr" bIns="91425" lIns="109725" spcFirstLastPara="1" rIns="109725" wrap="square" tIns="109725">
            <a:noAutofit/>
          </a:bodyPr>
          <a:lstStyle>
            <a:lvl1pPr lvl="0" algn="l">
              <a:spcBef>
                <a:spcPts val="0"/>
              </a:spcBef>
              <a:spcAft>
                <a:spcPts val="0"/>
              </a:spcAft>
              <a:buSzPts val="1400"/>
              <a:buNone/>
              <a:defRPr b="1">
                <a:solidFill>
                  <a:srgbClr val="FFFFFF"/>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74" name="Google Shape;174;p24"/>
          <p:cNvSpPr txBox="1"/>
          <p:nvPr>
            <p:ph idx="12" type="sldNum"/>
          </p:nvPr>
        </p:nvSpPr>
        <p:spPr>
          <a:xfrm>
            <a:off x="10853744" y="6170490"/>
            <a:ext cx="1188720" cy="457200"/>
          </a:xfrm>
          <a:prstGeom prst="rect">
            <a:avLst/>
          </a:prstGeom>
          <a:noFill/>
          <a:ln>
            <a:noFill/>
          </a:ln>
        </p:spPr>
        <p:txBody>
          <a:bodyPr anchorCtr="0" anchor="b" bIns="91425" lIns="109725" spcFirstLastPara="1" rIns="109725" wrap="square" tIns="109725">
            <a:noAutofit/>
          </a:bodyPr>
          <a:lstStyle>
            <a:lvl1pPr indent="0" lvl="0" marL="0" marR="0" algn="l">
              <a:lnSpc>
                <a:spcPct val="100000"/>
              </a:lnSpc>
              <a:spcBef>
                <a:spcPts val="0"/>
              </a:spcBef>
              <a:spcAft>
                <a:spcPts val="0"/>
              </a:spcAft>
              <a:buClr>
                <a:srgbClr val="3F3F3F"/>
              </a:buClr>
              <a:buSzPts val="1600"/>
              <a:buFont typeface="Meiryo"/>
              <a:buNone/>
              <a:defRPr b="1" i="0" sz="1600" u="none" cap="none" strike="noStrike">
                <a:solidFill>
                  <a:srgbClr val="3F3F3F"/>
                </a:solidFill>
                <a:latin typeface="Meiryo"/>
                <a:ea typeface="Meiryo"/>
                <a:cs typeface="Meiryo"/>
                <a:sym typeface="Meiryo"/>
              </a:defRPr>
            </a:lvl1pPr>
            <a:lvl2pPr indent="0" lvl="1" marL="0" marR="0" algn="l">
              <a:lnSpc>
                <a:spcPct val="100000"/>
              </a:lnSpc>
              <a:spcBef>
                <a:spcPts val="0"/>
              </a:spcBef>
              <a:spcAft>
                <a:spcPts val="0"/>
              </a:spcAft>
              <a:buClr>
                <a:srgbClr val="3F3F3F"/>
              </a:buClr>
              <a:buSzPts val="1600"/>
              <a:buFont typeface="Meiryo"/>
              <a:buNone/>
              <a:defRPr b="1" i="0" sz="1600" u="none" cap="none" strike="noStrike">
                <a:solidFill>
                  <a:srgbClr val="3F3F3F"/>
                </a:solidFill>
                <a:latin typeface="Meiryo"/>
                <a:ea typeface="Meiryo"/>
                <a:cs typeface="Meiryo"/>
                <a:sym typeface="Meiryo"/>
              </a:defRPr>
            </a:lvl2pPr>
            <a:lvl3pPr indent="0" lvl="2" marL="0" marR="0" algn="l">
              <a:lnSpc>
                <a:spcPct val="100000"/>
              </a:lnSpc>
              <a:spcBef>
                <a:spcPts val="0"/>
              </a:spcBef>
              <a:spcAft>
                <a:spcPts val="0"/>
              </a:spcAft>
              <a:buClr>
                <a:srgbClr val="3F3F3F"/>
              </a:buClr>
              <a:buSzPts val="1600"/>
              <a:buFont typeface="Meiryo"/>
              <a:buNone/>
              <a:defRPr b="1" i="0" sz="1600" u="none" cap="none" strike="noStrike">
                <a:solidFill>
                  <a:srgbClr val="3F3F3F"/>
                </a:solidFill>
                <a:latin typeface="Meiryo"/>
                <a:ea typeface="Meiryo"/>
                <a:cs typeface="Meiryo"/>
                <a:sym typeface="Meiryo"/>
              </a:defRPr>
            </a:lvl3pPr>
            <a:lvl4pPr indent="0" lvl="3" marL="0" marR="0" algn="l">
              <a:lnSpc>
                <a:spcPct val="100000"/>
              </a:lnSpc>
              <a:spcBef>
                <a:spcPts val="0"/>
              </a:spcBef>
              <a:spcAft>
                <a:spcPts val="0"/>
              </a:spcAft>
              <a:buClr>
                <a:srgbClr val="3F3F3F"/>
              </a:buClr>
              <a:buSzPts val="1600"/>
              <a:buFont typeface="Meiryo"/>
              <a:buNone/>
              <a:defRPr b="1" i="0" sz="1600" u="none" cap="none" strike="noStrike">
                <a:solidFill>
                  <a:srgbClr val="3F3F3F"/>
                </a:solidFill>
                <a:latin typeface="Meiryo"/>
                <a:ea typeface="Meiryo"/>
                <a:cs typeface="Meiryo"/>
                <a:sym typeface="Meiryo"/>
              </a:defRPr>
            </a:lvl4pPr>
            <a:lvl5pPr indent="0" lvl="4" marL="0" marR="0" algn="l">
              <a:lnSpc>
                <a:spcPct val="100000"/>
              </a:lnSpc>
              <a:spcBef>
                <a:spcPts val="0"/>
              </a:spcBef>
              <a:spcAft>
                <a:spcPts val="0"/>
              </a:spcAft>
              <a:buClr>
                <a:srgbClr val="3F3F3F"/>
              </a:buClr>
              <a:buSzPts val="1600"/>
              <a:buFont typeface="Meiryo"/>
              <a:buNone/>
              <a:defRPr b="1" i="0" sz="1600" u="none" cap="none" strike="noStrike">
                <a:solidFill>
                  <a:srgbClr val="3F3F3F"/>
                </a:solidFill>
                <a:latin typeface="Meiryo"/>
                <a:ea typeface="Meiryo"/>
                <a:cs typeface="Meiryo"/>
                <a:sym typeface="Meiryo"/>
              </a:defRPr>
            </a:lvl5pPr>
            <a:lvl6pPr indent="0" lvl="5" marL="0" marR="0" algn="l">
              <a:lnSpc>
                <a:spcPct val="100000"/>
              </a:lnSpc>
              <a:spcBef>
                <a:spcPts val="0"/>
              </a:spcBef>
              <a:spcAft>
                <a:spcPts val="0"/>
              </a:spcAft>
              <a:buClr>
                <a:srgbClr val="3F3F3F"/>
              </a:buClr>
              <a:buSzPts val="1600"/>
              <a:buFont typeface="Meiryo"/>
              <a:buNone/>
              <a:defRPr b="1" i="0" sz="1600" u="none" cap="none" strike="noStrike">
                <a:solidFill>
                  <a:srgbClr val="3F3F3F"/>
                </a:solidFill>
                <a:latin typeface="Meiryo"/>
                <a:ea typeface="Meiryo"/>
                <a:cs typeface="Meiryo"/>
                <a:sym typeface="Meiryo"/>
              </a:defRPr>
            </a:lvl6pPr>
            <a:lvl7pPr indent="0" lvl="6" marL="0" marR="0" algn="l">
              <a:lnSpc>
                <a:spcPct val="100000"/>
              </a:lnSpc>
              <a:spcBef>
                <a:spcPts val="0"/>
              </a:spcBef>
              <a:spcAft>
                <a:spcPts val="0"/>
              </a:spcAft>
              <a:buClr>
                <a:srgbClr val="3F3F3F"/>
              </a:buClr>
              <a:buSzPts val="1600"/>
              <a:buFont typeface="Meiryo"/>
              <a:buNone/>
              <a:defRPr b="1" i="0" sz="1600" u="none" cap="none" strike="noStrike">
                <a:solidFill>
                  <a:srgbClr val="3F3F3F"/>
                </a:solidFill>
                <a:latin typeface="Meiryo"/>
                <a:ea typeface="Meiryo"/>
                <a:cs typeface="Meiryo"/>
                <a:sym typeface="Meiryo"/>
              </a:defRPr>
            </a:lvl7pPr>
            <a:lvl8pPr indent="0" lvl="7" marL="0" marR="0" algn="l">
              <a:lnSpc>
                <a:spcPct val="100000"/>
              </a:lnSpc>
              <a:spcBef>
                <a:spcPts val="0"/>
              </a:spcBef>
              <a:spcAft>
                <a:spcPts val="0"/>
              </a:spcAft>
              <a:buClr>
                <a:srgbClr val="3F3F3F"/>
              </a:buClr>
              <a:buSzPts val="1600"/>
              <a:buFont typeface="Meiryo"/>
              <a:buNone/>
              <a:defRPr b="1" i="0" sz="1600" u="none" cap="none" strike="noStrike">
                <a:solidFill>
                  <a:srgbClr val="3F3F3F"/>
                </a:solidFill>
                <a:latin typeface="Meiryo"/>
                <a:ea typeface="Meiryo"/>
                <a:cs typeface="Meiryo"/>
                <a:sym typeface="Meiryo"/>
              </a:defRPr>
            </a:lvl8pPr>
            <a:lvl9pPr indent="0" lvl="8" marL="0" marR="0" algn="l">
              <a:lnSpc>
                <a:spcPct val="100000"/>
              </a:lnSpc>
              <a:spcBef>
                <a:spcPts val="0"/>
              </a:spcBef>
              <a:spcAft>
                <a:spcPts val="0"/>
              </a:spcAft>
              <a:buClr>
                <a:srgbClr val="3F3F3F"/>
              </a:buClr>
              <a:buSzPts val="1600"/>
              <a:buFont typeface="Meiryo"/>
              <a:buNone/>
              <a:defRPr b="1" i="0" sz="1600" u="none" cap="none" strike="noStrike">
                <a:solidFill>
                  <a:srgbClr val="3F3F3F"/>
                </a:solidFill>
                <a:latin typeface="Meiryo"/>
                <a:ea typeface="Meiryo"/>
                <a:cs typeface="Meiryo"/>
                <a:sym typeface="Meiryo"/>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175" name="Shape 175"/>
        <p:cNvGrpSpPr/>
        <p:nvPr/>
      </p:nvGrpSpPr>
      <p:grpSpPr>
        <a:xfrm>
          <a:off x="0" y="0"/>
          <a:ext cx="0" cy="0"/>
          <a:chOff x="0" y="0"/>
          <a:chExt cx="0" cy="0"/>
        </a:xfrm>
      </p:grpSpPr>
      <p:sp>
        <p:nvSpPr>
          <p:cNvPr id="176" name="Google Shape;176;p25"/>
          <p:cNvSpPr txBox="1"/>
          <p:nvPr>
            <p:ph type="title"/>
          </p:nvPr>
        </p:nvSpPr>
        <p:spPr>
          <a:xfrm>
            <a:off x="1920240" y="442220"/>
            <a:ext cx="8770571" cy="1345269"/>
          </a:xfrm>
          <a:prstGeom prst="rect">
            <a:avLst/>
          </a:prstGeom>
          <a:noFill/>
          <a:ln>
            <a:noFill/>
          </a:ln>
        </p:spPr>
        <p:txBody>
          <a:bodyPr anchorCtr="0" anchor="b" bIns="91425" lIns="109725" spcFirstLastPara="1" rIns="109725" wrap="square" tIns="109725">
            <a:normAutofit/>
          </a:bodyPr>
          <a:lstStyle>
            <a:lvl1pPr lvl="0" algn="l">
              <a:lnSpc>
                <a:spcPct val="130000"/>
              </a:lnSpc>
              <a:spcBef>
                <a:spcPts val="0"/>
              </a:spcBef>
              <a:spcAft>
                <a:spcPts val="0"/>
              </a:spcAft>
              <a:buClr>
                <a:srgbClr val="3F3F3F"/>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77" name="Google Shape;177;p25"/>
          <p:cNvSpPr txBox="1"/>
          <p:nvPr>
            <p:ph idx="1" type="body"/>
          </p:nvPr>
        </p:nvSpPr>
        <p:spPr>
          <a:xfrm rot="5400000">
            <a:off x="4479774" y="-247258"/>
            <a:ext cx="3651504" cy="8770571"/>
          </a:xfrm>
          <a:prstGeom prst="rect">
            <a:avLst/>
          </a:prstGeom>
          <a:noFill/>
          <a:ln>
            <a:noFill/>
          </a:ln>
        </p:spPr>
        <p:txBody>
          <a:bodyPr anchorCtr="0" anchor="t" bIns="91425" lIns="109725" spcFirstLastPara="1" rIns="109725" wrap="square" tIns="109725">
            <a:normAutofit/>
          </a:bodyPr>
          <a:lstStyle>
            <a:lvl1pPr indent="-228600" lvl="0" marL="457200" algn="l">
              <a:lnSpc>
                <a:spcPct val="140000"/>
              </a:lnSpc>
              <a:spcBef>
                <a:spcPts val="930"/>
              </a:spcBef>
              <a:spcAft>
                <a:spcPts val="0"/>
              </a:spcAft>
              <a:buClr>
                <a:srgbClr val="3F3F3F"/>
              </a:buClr>
              <a:buSzPts val="1800"/>
              <a:buNone/>
              <a:defRPr/>
            </a:lvl1pPr>
            <a:lvl2pPr indent="-228600" lvl="1" marL="914400" algn="l">
              <a:lnSpc>
                <a:spcPct val="140000"/>
              </a:lnSpc>
              <a:spcBef>
                <a:spcPts val="930"/>
              </a:spcBef>
              <a:spcAft>
                <a:spcPts val="0"/>
              </a:spcAft>
              <a:buClr>
                <a:srgbClr val="3F3F3F"/>
              </a:buClr>
              <a:buSzPts val="1800"/>
              <a:buNone/>
              <a:defRPr/>
            </a:lvl2pPr>
            <a:lvl3pPr indent="-342900" lvl="2" marL="1371600" algn="l">
              <a:lnSpc>
                <a:spcPct val="140000"/>
              </a:lnSpc>
              <a:spcBef>
                <a:spcPts val="930"/>
              </a:spcBef>
              <a:spcAft>
                <a:spcPts val="0"/>
              </a:spcAft>
              <a:buClr>
                <a:srgbClr val="3F3F3F"/>
              </a:buClr>
              <a:buSzPts val="1800"/>
              <a:buChar char="–"/>
              <a:defRPr/>
            </a:lvl3pPr>
            <a:lvl4pPr indent="-342900" lvl="3" marL="1828800" algn="l">
              <a:lnSpc>
                <a:spcPct val="140000"/>
              </a:lnSpc>
              <a:spcBef>
                <a:spcPts val="930"/>
              </a:spcBef>
              <a:spcAft>
                <a:spcPts val="0"/>
              </a:spcAft>
              <a:buClr>
                <a:srgbClr val="3F3F3F"/>
              </a:buClr>
              <a:buSzPts val="1800"/>
              <a:buChar char="–"/>
              <a:defRPr/>
            </a:lvl4pPr>
            <a:lvl5pPr indent="-342900" lvl="4" marL="2286000" algn="l">
              <a:lnSpc>
                <a:spcPct val="140000"/>
              </a:lnSpc>
              <a:spcBef>
                <a:spcPts val="930"/>
              </a:spcBef>
              <a:spcAft>
                <a:spcPts val="0"/>
              </a:spcAft>
              <a:buClr>
                <a:srgbClr val="3F3F3F"/>
              </a:buClr>
              <a:buSzPts val="1800"/>
              <a:buChar char="–"/>
              <a:defRPr/>
            </a:lvl5pPr>
            <a:lvl6pPr indent="-342900" lvl="5" marL="2743200" algn="l">
              <a:lnSpc>
                <a:spcPct val="111000"/>
              </a:lnSpc>
              <a:spcBef>
                <a:spcPts val="930"/>
              </a:spcBef>
              <a:spcAft>
                <a:spcPts val="0"/>
              </a:spcAft>
              <a:buClr>
                <a:srgbClr val="BC2818"/>
              </a:buClr>
              <a:buSzPts val="1800"/>
              <a:buChar char="–"/>
              <a:defRPr/>
            </a:lvl6pPr>
            <a:lvl7pPr indent="-342900" lvl="6" marL="3200400" algn="l">
              <a:lnSpc>
                <a:spcPct val="111000"/>
              </a:lnSpc>
              <a:spcBef>
                <a:spcPts val="930"/>
              </a:spcBef>
              <a:spcAft>
                <a:spcPts val="0"/>
              </a:spcAft>
              <a:buClr>
                <a:srgbClr val="BC2818"/>
              </a:buClr>
              <a:buSzPts val="1800"/>
              <a:buChar char="–"/>
              <a:defRPr/>
            </a:lvl7pPr>
            <a:lvl8pPr indent="-342900" lvl="7" marL="3657600" algn="l">
              <a:lnSpc>
                <a:spcPct val="111000"/>
              </a:lnSpc>
              <a:spcBef>
                <a:spcPts val="930"/>
              </a:spcBef>
              <a:spcAft>
                <a:spcPts val="0"/>
              </a:spcAft>
              <a:buClr>
                <a:srgbClr val="BC2818"/>
              </a:buClr>
              <a:buSzPts val="1800"/>
              <a:buChar char="–"/>
              <a:defRPr/>
            </a:lvl8pPr>
            <a:lvl9pPr indent="-342900" lvl="8" marL="4114800" algn="l">
              <a:lnSpc>
                <a:spcPct val="111000"/>
              </a:lnSpc>
              <a:spcBef>
                <a:spcPts val="930"/>
              </a:spcBef>
              <a:spcAft>
                <a:spcPts val="0"/>
              </a:spcAft>
              <a:buClr>
                <a:srgbClr val="BC2818"/>
              </a:buClr>
              <a:buSzPts val="1800"/>
              <a:buChar char="–"/>
              <a:defRPr/>
            </a:lvl9pPr>
          </a:lstStyle>
          <a:p/>
        </p:txBody>
      </p:sp>
      <p:sp>
        <p:nvSpPr>
          <p:cNvPr id="178" name="Google Shape;178;p25"/>
          <p:cNvSpPr txBox="1"/>
          <p:nvPr>
            <p:ph idx="10" type="dt"/>
          </p:nvPr>
        </p:nvSpPr>
        <p:spPr>
          <a:xfrm>
            <a:off x="7850727" y="6170491"/>
            <a:ext cx="2840083" cy="457200"/>
          </a:xfrm>
          <a:prstGeom prst="rect">
            <a:avLst/>
          </a:prstGeom>
          <a:noFill/>
          <a:ln>
            <a:noFill/>
          </a:ln>
        </p:spPr>
        <p:txBody>
          <a:bodyPr anchorCtr="0" anchor="ctr" bIns="91425" lIns="109725" spcFirstLastPara="1" rIns="109725" wrap="square" tIns="109725">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79" name="Google Shape;179;p25"/>
          <p:cNvSpPr txBox="1"/>
          <p:nvPr>
            <p:ph idx="11" type="ftr"/>
          </p:nvPr>
        </p:nvSpPr>
        <p:spPr>
          <a:xfrm>
            <a:off x="1920240" y="6170490"/>
            <a:ext cx="5667375" cy="457200"/>
          </a:xfrm>
          <a:prstGeom prst="rect">
            <a:avLst/>
          </a:prstGeom>
          <a:noFill/>
          <a:ln>
            <a:noFill/>
          </a:ln>
        </p:spPr>
        <p:txBody>
          <a:bodyPr anchorCtr="0" anchor="ctr" bIns="91425" lIns="109725" spcFirstLastPara="1" rIns="109725" wrap="square" tIns="109725">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80" name="Google Shape;180;p25"/>
          <p:cNvSpPr txBox="1"/>
          <p:nvPr>
            <p:ph idx="12" type="sldNum"/>
          </p:nvPr>
        </p:nvSpPr>
        <p:spPr>
          <a:xfrm>
            <a:off x="10853744" y="6170490"/>
            <a:ext cx="1188720" cy="457200"/>
          </a:xfrm>
          <a:prstGeom prst="rect">
            <a:avLst/>
          </a:prstGeom>
          <a:noFill/>
          <a:ln>
            <a:noFill/>
          </a:ln>
        </p:spPr>
        <p:txBody>
          <a:bodyPr anchorCtr="0" anchor="b" bIns="91425" lIns="109725" spcFirstLastPara="1" rIns="109725" wrap="square" tIns="109725">
            <a:noAutofit/>
          </a:bodyPr>
          <a:lstStyle>
            <a:lvl1pPr indent="0" lvl="0" marL="0" marR="0" algn="l">
              <a:lnSpc>
                <a:spcPct val="100000"/>
              </a:lnSpc>
              <a:spcBef>
                <a:spcPts val="0"/>
              </a:spcBef>
              <a:spcAft>
                <a:spcPts val="0"/>
              </a:spcAft>
              <a:buClr>
                <a:srgbClr val="3F3F3F"/>
              </a:buClr>
              <a:buSzPts val="1600"/>
              <a:buFont typeface="Meiryo"/>
              <a:buNone/>
              <a:defRPr b="1" i="0" sz="1600" u="none" cap="none" strike="noStrike">
                <a:solidFill>
                  <a:srgbClr val="3F3F3F"/>
                </a:solidFill>
                <a:latin typeface="Meiryo"/>
                <a:ea typeface="Meiryo"/>
                <a:cs typeface="Meiryo"/>
                <a:sym typeface="Meiryo"/>
              </a:defRPr>
            </a:lvl1pPr>
            <a:lvl2pPr indent="0" lvl="1" marL="0" marR="0" algn="l">
              <a:lnSpc>
                <a:spcPct val="100000"/>
              </a:lnSpc>
              <a:spcBef>
                <a:spcPts val="0"/>
              </a:spcBef>
              <a:spcAft>
                <a:spcPts val="0"/>
              </a:spcAft>
              <a:buClr>
                <a:srgbClr val="3F3F3F"/>
              </a:buClr>
              <a:buSzPts val="1600"/>
              <a:buFont typeface="Meiryo"/>
              <a:buNone/>
              <a:defRPr b="1" i="0" sz="1600" u="none" cap="none" strike="noStrike">
                <a:solidFill>
                  <a:srgbClr val="3F3F3F"/>
                </a:solidFill>
                <a:latin typeface="Meiryo"/>
                <a:ea typeface="Meiryo"/>
                <a:cs typeface="Meiryo"/>
                <a:sym typeface="Meiryo"/>
              </a:defRPr>
            </a:lvl2pPr>
            <a:lvl3pPr indent="0" lvl="2" marL="0" marR="0" algn="l">
              <a:lnSpc>
                <a:spcPct val="100000"/>
              </a:lnSpc>
              <a:spcBef>
                <a:spcPts val="0"/>
              </a:spcBef>
              <a:spcAft>
                <a:spcPts val="0"/>
              </a:spcAft>
              <a:buClr>
                <a:srgbClr val="3F3F3F"/>
              </a:buClr>
              <a:buSzPts val="1600"/>
              <a:buFont typeface="Meiryo"/>
              <a:buNone/>
              <a:defRPr b="1" i="0" sz="1600" u="none" cap="none" strike="noStrike">
                <a:solidFill>
                  <a:srgbClr val="3F3F3F"/>
                </a:solidFill>
                <a:latin typeface="Meiryo"/>
                <a:ea typeface="Meiryo"/>
                <a:cs typeface="Meiryo"/>
                <a:sym typeface="Meiryo"/>
              </a:defRPr>
            </a:lvl3pPr>
            <a:lvl4pPr indent="0" lvl="3" marL="0" marR="0" algn="l">
              <a:lnSpc>
                <a:spcPct val="100000"/>
              </a:lnSpc>
              <a:spcBef>
                <a:spcPts val="0"/>
              </a:spcBef>
              <a:spcAft>
                <a:spcPts val="0"/>
              </a:spcAft>
              <a:buClr>
                <a:srgbClr val="3F3F3F"/>
              </a:buClr>
              <a:buSzPts val="1600"/>
              <a:buFont typeface="Meiryo"/>
              <a:buNone/>
              <a:defRPr b="1" i="0" sz="1600" u="none" cap="none" strike="noStrike">
                <a:solidFill>
                  <a:srgbClr val="3F3F3F"/>
                </a:solidFill>
                <a:latin typeface="Meiryo"/>
                <a:ea typeface="Meiryo"/>
                <a:cs typeface="Meiryo"/>
                <a:sym typeface="Meiryo"/>
              </a:defRPr>
            </a:lvl4pPr>
            <a:lvl5pPr indent="0" lvl="4" marL="0" marR="0" algn="l">
              <a:lnSpc>
                <a:spcPct val="100000"/>
              </a:lnSpc>
              <a:spcBef>
                <a:spcPts val="0"/>
              </a:spcBef>
              <a:spcAft>
                <a:spcPts val="0"/>
              </a:spcAft>
              <a:buClr>
                <a:srgbClr val="3F3F3F"/>
              </a:buClr>
              <a:buSzPts val="1600"/>
              <a:buFont typeface="Meiryo"/>
              <a:buNone/>
              <a:defRPr b="1" i="0" sz="1600" u="none" cap="none" strike="noStrike">
                <a:solidFill>
                  <a:srgbClr val="3F3F3F"/>
                </a:solidFill>
                <a:latin typeface="Meiryo"/>
                <a:ea typeface="Meiryo"/>
                <a:cs typeface="Meiryo"/>
                <a:sym typeface="Meiryo"/>
              </a:defRPr>
            </a:lvl5pPr>
            <a:lvl6pPr indent="0" lvl="5" marL="0" marR="0" algn="l">
              <a:lnSpc>
                <a:spcPct val="100000"/>
              </a:lnSpc>
              <a:spcBef>
                <a:spcPts val="0"/>
              </a:spcBef>
              <a:spcAft>
                <a:spcPts val="0"/>
              </a:spcAft>
              <a:buClr>
                <a:srgbClr val="3F3F3F"/>
              </a:buClr>
              <a:buSzPts val="1600"/>
              <a:buFont typeface="Meiryo"/>
              <a:buNone/>
              <a:defRPr b="1" i="0" sz="1600" u="none" cap="none" strike="noStrike">
                <a:solidFill>
                  <a:srgbClr val="3F3F3F"/>
                </a:solidFill>
                <a:latin typeface="Meiryo"/>
                <a:ea typeface="Meiryo"/>
                <a:cs typeface="Meiryo"/>
                <a:sym typeface="Meiryo"/>
              </a:defRPr>
            </a:lvl6pPr>
            <a:lvl7pPr indent="0" lvl="6" marL="0" marR="0" algn="l">
              <a:lnSpc>
                <a:spcPct val="100000"/>
              </a:lnSpc>
              <a:spcBef>
                <a:spcPts val="0"/>
              </a:spcBef>
              <a:spcAft>
                <a:spcPts val="0"/>
              </a:spcAft>
              <a:buClr>
                <a:srgbClr val="3F3F3F"/>
              </a:buClr>
              <a:buSzPts val="1600"/>
              <a:buFont typeface="Meiryo"/>
              <a:buNone/>
              <a:defRPr b="1" i="0" sz="1600" u="none" cap="none" strike="noStrike">
                <a:solidFill>
                  <a:srgbClr val="3F3F3F"/>
                </a:solidFill>
                <a:latin typeface="Meiryo"/>
                <a:ea typeface="Meiryo"/>
                <a:cs typeface="Meiryo"/>
                <a:sym typeface="Meiryo"/>
              </a:defRPr>
            </a:lvl7pPr>
            <a:lvl8pPr indent="0" lvl="7" marL="0" marR="0" algn="l">
              <a:lnSpc>
                <a:spcPct val="100000"/>
              </a:lnSpc>
              <a:spcBef>
                <a:spcPts val="0"/>
              </a:spcBef>
              <a:spcAft>
                <a:spcPts val="0"/>
              </a:spcAft>
              <a:buClr>
                <a:srgbClr val="3F3F3F"/>
              </a:buClr>
              <a:buSzPts val="1600"/>
              <a:buFont typeface="Meiryo"/>
              <a:buNone/>
              <a:defRPr b="1" i="0" sz="1600" u="none" cap="none" strike="noStrike">
                <a:solidFill>
                  <a:srgbClr val="3F3F3F"/>
                </a:solidFill>
                <a:latin typeface="Meiryo"/>
                <a:ea typeface="Meiryo"/>
                <a:cs typeface="Meiryo"/>
                <a:sym typeface="Meiryo"/>
              </a:defRPr>
            </a:lvl8pPr>
            <a:lvl9pPr indent="0" lvl="8" marL="0" marR="0" algn="l">
              <a:lnSpc>
                <a:spcPct val="100000"/>
              </a:lnSpc>
              <a:spcBef>
                <a:spcPts val="0"/>
              </a:spcBef>
              <a:spcAft>
                <a:spcPts val="0"/>
              </a:spcAft>
              <a:buClr>
                <a:srgbClr val="3F3F3F"/>
              </a:buClr>
              <a:buSzPts val="1600"/>
              <a:buFont typeface="Meiryo"/>
              <a:buNone/>
              <a:defRPr b="1" i="0" sz="1600" u="none" cap="none" strike="noStrike">
                <a:solidFill>
                  <a:srgbClr val="3F3F3F"/>
                </a:solidFill>
                <a:latin typeface="Meiryo"/>
                <a:ea typeface="Meiryo"/>
                <a:cs typeface="Meiryo"/>
                <a:sym typeface="Meiryo"/>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showMasterSp="0" type="vertTitleAndTx">
  <p:cSld name="VERTICAL_TITLE_AND_VERTICAL_TEXT">
    <p:spTree>
      <p:nvGrpSpPr>
        <p:cNvPr id="181" name="Shape 181"/>
        <p:cNvGrpSpPr/>
        <p:nvPr/>
      </p:nvGrpSpPr>
      <p:grpSpPr>
        <a:xfrm>
          <a:off x="0" y="0"/>
          <a:ext cx="0" cy="0"/>
          <a:chOff x="0" y="0"/>
          <a:chExt cx="0" cy="0"/>
        </a:xfrm>
      </p:grpSpPr>
      <p:sp>
        <p:nvSpPr>
          <p:cNvPr id="182" name="Google Shape;182;p26"/>
          <p:cNvSpPr txBox="1"/>
          <p:nvPr>
            <p:ph type="title"/>
          </p:nvPr>
        </p:nvSpPr>
        <p:spPr>
          <a:xfrm rot="5400000">
            <a:off x="7393812" y="2391190"/>
            <a:ext cx="5339932" cy="1571626"/>
          </a:xfrm>
          <a:prstGeom prst="rect">
            <a:avLst/>
          </a:prstGeom>
          <a:noFill/>
          <a:ln>
            <a:noFill/>
          </a:ln>
        </p:spPr>
        <p:txBody>
          <a:bodyPr anchorCtr="0" anchor="b" bIns="91425" lIns="109725" spcFirstLastPara="1" rIns="109725" wrap="square" tIns="109725">
            <a:normAutofit/>
          </a:bodyPr>
          <a:lstStyle>
            <a:lvl1pPr lvl="0" algn="l">
              <a:lnSpc>
                <a:spcPct val="130000"/>
              </a:lnSpc>
              <a:spcBef>
                <a:spcPts val="0"/>
              </a:spcBef>
              <a:spcAft>
                <a:spcPts val="0"/>
              </a:spcAft>
              <a:buClr>
                <a:srgbClr val="3F3F3F"/>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83" name="Google Shape;183;p26"/>
          <p:cNvSpPr txBox="1"/>
          <p:nvPr>
            <p:ph idx="1" type="body"/>
          </p:nvPr>
        </p:nvSpPr>
        <p:spPr>
          <a:xfrm rot="5400000">
            <a:off x="3252190" y="205883"/>
            <a:ext cx="5322596" cy="5959577"/>
          </a:xfrm>
          <a:prstGeom prst="rect">
            <a:avLst/>
          </a:prstGeom>
          <a:noFill/>
          <a:ln>
            <a:noFill/>
          </a:ln>
        </p:spPr>
        <p:txBody>
          <a:bodyPr anchorCtr="0" anchor="t" bIns="91425" lIns="109725" spcFirstLastPara="1" rIns="109725" wrap="square" tIns="109725">
            <a:normAutofit/>
          </a:bodyPr>
          <a:lstStyle>
            <a:lvl1pPr indent="-228600" lvl="0" marL="457200" algn="l">
              <a:lnSpc>
                <a:spcPct val="140000"/>
              </a:lnSpc>
              <a:spcBef>
                <a:spcPts val="930"/>
              </a:spcBef>
              <a:spcAft>
                <a:spcPts val="0"/>
              </a:spcAft>
              <a:buClr>
                <a:srgbClr val="3F3F3F"/>
              </a:buClr>
              <a:buSzPts val="1800"/>
              <a:buNone/>
              <a:defRPr/>
            </a:lvl1pPr>
            <a:lvl2pPr indent="-228600" lvl="1" marL="914400" algn="l">
              <a:lnSpc>
                <a:spcPct val="140000"/>
              </a:lnSpc>
              <a:spcBef>
                <a:spcPts val="930"/>
              </a:spcBef>
              <a:spcAft>
                <a:spcPts val="0"/>
              </a:spcAft>
              <a:buClr>
                <a:srgbClr val="3F3F3F"/>
              </a:buClr>
              <a:buSzPts val="1800"/>
              <a:buNone/>
              <a:defRPr/>
            </a:lvl2pPr>
            <a:lvl3pPr indent="-342900" lvl="2" marL="1371600" algn="l">
              <a:lnSpc>
                <a:spcPct val="140000"/>
              </a:lnSpc>
              <a:spcBef>
                <a:spcPts val="930"/>
              </a:spcBef>
              <a:spcAft>
                <a:spcPts val="0"/>
              </a:spcAft>
              <a:buClr>
                <a:srgbClr val="3F3F3F"/>
              </a:buClr>
              <a:buSzPts val="1800"/>
              <a:buChar char="–"/>
              <a:defRPr/>
            </a:lvl3pPr>
            <a:lvl4pPr indent="-342900" lvl="3" marL="1828800" algn="l">
              <a:lnSpc>
                <a:spcPct val="140000"/>
              </a:lnSpc>
              <a:spcBef>
                <a:spcPts val="930"/>
              </a:spcBef>
              <a:spcAft>
                <a:spcPts val="0"/>
              </a:spcAft>
              <a:buClr>
                <a:srgbClr val="3F3F3F"/>
              </a:buClr>
              <a:buSzPts val="1800"/>
              <a:buChar char="–"/>
              <a:defRPr/>
            </a:lvl4pPr>
            <a:lvl5pPr indent="-342900" lvl="4" marL="2286000" algn="l">
              <a:lnSpc>
                <a:spcPct val="140000"/>
              </a:lnSpc>
              <a:spcBef>
                <a:spcPts val="930"/>
              </a:spcBef>
              <a:spcAft>
                <a:spcPts val="0"/>
              </a:spcAft>
              <a:buClr>
                <a:srgbClr val="3F3F3F"/>
              </a:buClr>
              <a:buSzPts val="1800"/>
              <a:buChar char="–"/>
              <a:defRPr/>
            </a:lvl5pPr>
            <a:lvl6pPr indent="-342900" lvl="5" marL="2743200" algn="l">
              <a:lnSpc>
                <a:spcPct val="111000"/>
              </a:lnSpc>
              <a:spcBef>
                <a:spcPts val="930"/>
              </a:spcBef>
              <a:spcAft>
                <a:spcPts val="0"/>
              </a:spcAft>
              <a:buClr>
                <a:srgbClr val="BC2818"/>
              </a:buClr>
              <a:buSzPts val="1800"/>
              <a:buChar char="–"/>
              <a:defRPr/>
            </a:lvl6pPr>
            <a:lvl7pPr indent="-342900" lvl="6" marL="3200400" algn="l">
              <a:lnSpc>
                <a:spcPct val="111000"/>
              </a:lnSpc>
              <a:spcBef>
                <a:spcPts val="930"/>
              </a:spcBef>
              <a:spcAft>
                <a:spcPts val="0"/>
              </a:spcAft>
              <a:buClr>
                <a:srgbClr val="BC2818"/>
              </a:buClr>
              <a:buSzPts val="1800"/>
              <a:buChar char="–"/>
              <a:defRPr/>
            </a:lvl7pPr>
            <a:lvl8pPr indent="-342900" lvl="7" marL="3657600" algn="l">
              <a:lnSpc>
                <a:spcPct val="111000"/>
              </a:lnSpc>
              <a:spcBef>
                <a:spcPts val="930"/>
              </a:spcBef>
              <a:spcAft>
                <a:spcPts val="0"/>
              </a:spcAft>
              <a:buClr>
                <a:srgbClr val="BC2818"/>
              </a:buClr>
              <a:buSzPts val="1800"/>
              <a:buChar char="–"/>
              <a:defRPr/>
            </a:lvl8pPr>
            <a:lvl9pPr indent="-342900" lvl="8" marL="4114800" algn="l">
              <a:lnSpc>
                <a:spcPct val="111000"/>
              </a:lnSpc>
              <a:spcBef>
                <a:spcPts val="930"/>
              </a:spcBef>
              <a:spcAft>
                <a:spcPts val="0"/>
              </a:spcAft>
              <a:buClr>
                <a:srgbClr val="BC2818"/>
              </a:buClr>
              <a:buSzPts val="1800"/>
              <a:buChar char="–"/>
              <a:defRPr/>
            </a:lvl9pPr>
          </a:lstStyle>
          <a:p/>
        </p:txBody>
      </p:sp>
      <p:sp>
        <p:nvSpPr>
          <p:cNvPr id="184" name="Google Shape;184;p26"/>
          <p:cNvSpPr txBox="1"/>
          <p:nvPr>
            <p:ph idx="10" type="dt"/>
          </p:nvPr>
        </p:nvSpPr>
        <p:spPr>
          <a:xfrm>
            <a:off x="9277965" y="6296615"/>
            <a:ext cx="2505996" cy="365125"/>
          </a:xfrm>
          <a:prstGeom prst="rect">
            <a:avLst/>
          </a:prstGeom>
          <a:noFill/>
          <a:ln>
            <a:noFill/>
          </a:ln>
        </p:spPr>
        <p:txBody>
          <a:bodyPr anchorCtr="0" anchor="ctr" bIns="91425" lIns="109725" spcFirstLastPara="1" rIns="109725" wrap="square" tIns="109725">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85" name="Google Shape;185;p26"/>
          <p:cNvSpPr txBox="1"/>
          <p:nvPr>
            <p:ph idx="11" type="ftr"/>
          </p:nvPr>
        </p:nvSpPr>
        <p:spPr>
          <a:xfrm>
            <a:off x="2933699" y="6296615"/>
            <a:ext cx="5959577" cy="365125"/>
          </a:xfrm>
          <a:prstGeom prst="rect">
            <a:avLst/>
          </a:prstGeom>
          <a:noFill/>
          <a:ln>
            <a:noFill/>
          </a:ln>
        </p:spPr>
        <p:txBody>
          <a:bodyPr anchorCtr="0" anchor="ctr" bIns="91425" lIns="109725" spcFirstLastPara="1" rIns="109725" wrap="square" tIns="109725">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86" name="Google Shape;186;p26"/>
          <p:cNvSpPr txBox="1"/>
          <p:nvPr>
            <p:ph idx="12" type="sldNum"/>
          </p:nvPr>
        </p:nvSpPr>
        <p:spPr>
          <a:xfrm rot="5400000">
            <a:off x="8734643" y="2853201"/>
            <a:ext cx="5383267" cy="604269"/>
          </a:xfrm>
          <a:prstGeom prst="rect">
            <a:avLst/>
          </a:prstGeom>
          <a:noFill/>
          <a:ln>
            <a:noFill/>
          </a:ln>
        </p:spPr>
        <p:txBody>
          <a:bodyPr anchorCtr="0" anchor="b" bIns="91425" lIns="109725" spcFirstLastPara="1" rIns="109725" wrap="square" tIns="109725">
            <a:noAutofit/>
          </a:bodyPr>
          <a:lstStyle>
            <a:lvl1pPr indent="0" lvl="0" marL="0" marR="0" algn="l">
              <a:lnSpc>
                <a:spcPct val="100000"/>
              </a:lnSpc>
              <a:spcBef>
                <a:spcPts val="0"/>
              </a:spcBef>
              <a:spcAft>
                <a:spcPts val="0"/>
              </a:spcAft>
              <a:buClr>
                <a:srgbClr val="3F3F3F"/>
              </a:buClr>
              <a:buSzPts val="1600"/>
              <a:buFont typeface="Meiryo"/>
              <a:buNone/>
              <a:defRPr b="1" i="0" sz="1600" u="none" cap="none" strike="noStrike">
                <a:solidFill>
                  <a:srgbClr val="3F3F3F"/>
                </a:solidFill>
                <a:latin typeface="Meiryo"/>
                <a:ea typeface="Meiryo"/>
                <a:cs typeface="Meiryo"/>
                <a:sym typeface="Meiryo"/>
              </a:defRPr>
            </a:lvl1pPr>
            <a:lvl2pPr indent="0" lvl="1" marL="0" marR="0" algn="l">
              <a:lnSpc>
                <a:spcPct val="100000"/>
              </a:lnSpc>
              <a:spcBef>
                <a:spcPts val="0"/>
              </a:spcBef>
              <a:spcAft>
                <a:spcPts val="0"/>
              </a:spcAft>
              <a:buClr>
                <a:srgbClr val="3F3F3F"/>
              </a:buClr>
              <a:buSzPts val="1600"/>
              <a:buFont typeface="Meiryo"/>
              <a:buNone/>
              <a:defRPr b="1" i="0" sz="1600" u="none" cap="none" strike="noStrike">
                <a:solidFill>
                  <a:srgbClr val="3F3F3F"/>
                </a:solidFill>
                <a:latin typeface="Meiryo"/>
                <a:ea typeface="Meiryo"/>
                <a:cs typeface="Meiryo"/>
                <a:sym typeface="Meiryo"/>
              </a:defRPr>
            </a:lvl2pPr>
            <a:lvl3pPr indent="0" lvl="2" marL="0" marR="0" algn="l">
              <a:lnSpc>
                <a:spcPct val="100000"/>
              </a:lnSpc>
              <a:spcBef>
                <a:spcPts val="0"/>
              </a:spcBef>
              <a:spcAft>
                <a:spcPts val="0"/>
              </a:spcAft>
              <a:buClr>
                <a:srgbClr val="3F3F3F"/>
              </a:buClr>
              <a:buSzPts val="1600"/>
              <a:buFont typeface="Meiryo"/>
              <a:buNone/>
              <a:defRPr b="1" i="0" sz="1600" u="none" cap="none" strike="noStrike">
                <a:solidFill>
                  <a:srgbClr val="3F3F3F"/>
                </a:solidFill>
                <a:latin typeface="Meiryo"/>
                <a:ea typeface="Meiryo"/>
                <a:cs typeface="Meiryo"/>
                <a:sym typeface="Meiryo"/>
              </a:defRPr>
            </a:lvl3pPr>
            <a:lvl4pPr indent="0" lvl="3" marL="0" marR="0" algn="l">
              <a:lnSpc>
                <a:spcPct val="100000"/>
              </a:lnSpc>
              <a:spcBef>
                <a:spcPts val="0"/>
              </a:spcBef>
              <a:spcAft>
                <a:spcPts val="0"/>
              </a:spcAft>
              <a:buClr>
                <a:srgbClr val="3F3F3F"/>
              </a:buClr>
              <a:buSzPts val="1600"/>
              <a:buFont typeface="Meiryo"/>
              <a:buNone/>
              <a:defRPr b="1" i="0" sz="1600" u="none" cap="none" strike="noStrike">
                <a:solidFill>
                  <a:srgbClr val="3F3F3F"/>
                </a:solidFill>
                <a:latin typeface="Meiryo"/>
                <a:ea typeface="Meiryo"/>
                <a:cs typeface="Meiryo"/>
                <a:sym typeface="Meiryo"/>
              </a:defRPr>
            </a:lvl4pPr>
            <a:lvl5pPr indent="0" lvl="4" marL="0" marR="0" algn="l">
              <a:lnSpc>
                <a:spcPct val="100000"/>
              </a:lnSpc>
              <a:spcBef>
                <a:spcPts val="0"/>
              </a:spcBef>
              <a:spcAft>
                <a:spcPts val="0"/>
              </a:spcAft>
              <a:buClr>
                <a:srgbClr val="3F3F3F"/>
              </a:buClr>
              <a:buSzPts val="1600"/>
              <a:buFont typeface="Meiryo"/>
              <a:buNone/>
              <a:defRPr b="1" i="0" sz="1600" u="none" cap="none" strike="noStrike">
                <a:solidFill>
                  <a:srgbClr val="3F3F3F"/>
                </a:solidFill>
                <a:latin typeface="Meiryo"/>
                <a:ea typeface="Meiryo"/>
                <a:cs typeface="Meiryo"/>
                <a:sym typeface="Meiryo"/>
              </a:defRPr>
            </a:lvl5pPr>
            <a:lvl6pPr indent="0" lvl="5" marL="0" marR="0" algn="l">
              <a:lnSpc>
                <a:spcPct val="100000"/>
              </a:lnSpc>
              <a:spcBef>
                <a:spcPts val="0"/>
              </a:spcBef>
              <a:spcAft>
                <a:spcPts val="0"/>
              </a:spcAft>
              <a:buClr>
                <a:srgbClr val="3F3F3F"/>
              </a:buClr>
              <a:buSzPts val="1600"/>
              <a:buFont typeface="Meiryo"/>
              <a:buNone/>
              <a:defRPr b="1" i="0" sz="1600" u="none" cap="none" strike="noStrike">
                <a:solidFill>
                  <a:srgbClr val="3F3F3F"/>
                </a:solidFill>
                <a:latin typeface="Meiryo"/>
                <a:ea typeface="Meiryo"/>
                <a:cs typeface="Meiryo"/>
                <a:sym typeface="Meiryo"/>
              </a:defRPr>
            </a:lvl6pPr>
            <a:lvl7pPr indent="0" lvl="6" marL="0" marR="0" algn="l">
              <a:lnSpc>
                <a:spcPct val="100000"/>
              </a:lnSpc>
              <a:spcBef>
                <a:spcPts val="0"/>
              </a:spcBef>
              <a:spcAft>
                <a:spcPts val="0"/>
              </a:spcAft>
              <a:buClr>
                <a:srgbClr val="3F3F3F"/>
              </a:buClr>
              <a:buSzPts val="1600"/>
              <a:buFont typeface="Meiryo"/>
              <a:buNone/>
              <a:defRPr b="1" i="0" sz="1600" u="none" cap="none" strike="noStrike">
                <a:solidFill>
                  <a:srgbClr val="3F3F3F"/>
                </a:solidFill>
                <a:latin typeface="Meiryo"/>
                <a:ea typeface="Meiryo"/>
                <a:cs typeface="Meiryo"/>
                <a:sym typeface="Meiryo"/>
              </a:defRPr>
            </a:lvl7pPr>
            <a:lvl8pPr indent="0" lvl="7" marL="0" marR="0" algn="l">
              <a:lnSpc>
                <a:spcPct val="100000"/>
              </a:lnSpc>
              <a:spcBef>
                <a:spcPts val="0"/>
              </a:spcBef>
              <a:spcAft>
                <a:spcPts val="0"/>
              </a:spcAft>
              <a:buClr>
                <a:srgbClr val="3F3F3F"/>
              </a:buClr>
              <a:buSzPts val="1600"/>
              <a:buFont typeface="Meiryo"/>
              <a:buNone/>
              <a:defRPr b="1" i="0" sz="1600" u="none" cap="none" strike="noStrike">
                <a:solidFill>
                  <a:srgbClr val="3F3F3F"/>
                </a:solidFill>
                <a:latin typeface="Meiryo"/>
                <a:ea typeface="Meiryo"/>
                <a:cs typeface="Meiryo"/>
                <a:sym typeface="Meiryo"/>
              </a:defRPr>
            </a:lvl8pPr>
            <a:lvl9pPr indent="0" lvl="8" marL="0" marR="0" algn="l">
              <a:lnSpc>
                <a:spcPct val="100000"/>
              </a:lnSpc>
              <a:spcBef>
                <a:spcPts val="0"/>
              </a:spcBef>
              <a:spcAft>
                <a:spcPts val="0"/>
              </a:spcAft>
              <a:buClr>
                <a:srgbClr val="3F3F3F"/>
              </a:buClr>
              <a:buSzPts val="1600"/>
              <a:buFont typeface="Meiryo"/>
              <a:buNone/>
              <a:defRPr b="1" i="0" sz="1600" u="none" cap="none" strike="noStrike">
                <a:solidFill>
                  <a:srgbClr val="3F3F3F"/>
                </a:solidFill>
                <a:latin typeface="Meiryo"/>
                <a:ea typeface="Meiryo"/>
                <a:cs typeface="Meiryo"/>
                <a:sym typeface="Meiryo"/>
              </a:defRPr>
            </a:lvl9pPr>
          </a:lstStyle>
          <a:p>
            <a:pPr indent="0" lvl="0" marL="0" rtl="0" algn="l">
              <a:spcBef>
                <a:spcPts val="0"/>
              </a:spcBef>
              <a:spcAft>
                <a:spcPts val="0"/>
              </a:spcAft>
              <a:buNone/>
            </a:pPr>
            <a:fld id="{00000000-1234-1234-1234-123412341234}" type="slidenum">
              <a:rPr lang="en-US"/>
              <a:t>‹#›</a:t>
            </a:fld>
            <a:endParaRPr/>
          </a:p>
        </p:txBody>
      </p:sp>
      <p:cxnSp>
        <p:nvCxnSpPr>
          <p:cNvPr id="187" name="Google Shape;187;p26" title="Rule Line"/>
          <p:cNvCxnSpPr/>
          <p:nvPr/>
        </p:nvCxnSpPr>
        <p:spPr>
          <a:xfrm>
            <a:off x="9111582" y="571502"/>
            <a:ext cx="0" cy="5275467"/>
          </a:xfrm>
          <a:prstGeom prst="straightConnector1">
            <a:avLst/>
          </a:prstGeom>
          <a:noFill/>
          <a:ln cap="flat" cmpd="sng" w="38100">
            <a:solidFill>
              <a:srgbClr val="595959"/>
            </a:solidFill>
            <a:prstDash val="solid"/>
            <a:round/>
            <a:headEnd len="sm" w="sm" type="none"/>
            <a:tailEnd len="sm" w="sm" type="none"/>
          </a:ln>
        </p:spPr>
      </p:cxn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_rels/slideMaster2.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slideLayout" Target="../slideLayouts/slideLayout14.xml"/><Relationship Id="rId3" Type="http://schemas.openxmlformats.org/officeDocument/2006/relationships/slideLayout" Target="../slideLayouts/slideLayout15.xml"/><Relationship Id="rId4" Type="http://schemas.openxmlformats.org/officeDocument/2006/relationships/slideLayout" Target="../slideLayouts/slideLayout16.xml"/><Relationship Id="rId11" Type="http://schemas.openxmlformats.org/officeDocument/2006/relationships/slideLayout" Target="../slideLayouts/slideLayout23.xml"/><Relationship Id="rId10" Type="http://schemas.openxmlformats.org/officeDocument/2006/relationships/slideLayout" Target="../slideLayouts/slideLayout22.xml"/><Relationship Id="rId12" Type="http://schemas.openxmlformats.org/officeDocument/2006/relationships/theme" Target="../theme/theme4.xml"/><Relationship Id="rId9" Type="http://schemas.openxmlformats.org/officeDocument/2006/relationships/slideLayout" Target="../slideLayouts/slideLayout21.xml"/><Relationship Id="rId5" Type="http://schemas.openxmlformats.org/officeDocument/2006/relationships/slideLayout" Target="../slideLayouts/slideLayout17.xml"/><Relationship Id="rId6" Type="http://schemas.openxmlformats.org/officeDocument/2006/relationships/slideLayout" Target="../slideLayouts/slideLayout18.xml"/><Relationship Id="rId7" Type="http://schemas.openxmlformats.org/officeDocument/2006/relationships/slideLayout" Target="../slideLayouts/slideLayout19.xml"/><Relationship Id="rId8"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7" name="Google Shape;7;p1"/>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8" name="Google Shape;8;p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9" name="Google Shape;9;p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0" name="Google Shape;10;p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80" name="Shape 80"/>
        <p:cNvGrpSpPr/>
        <p:nvPr/>
      </p:nvGrpSpPr>
      <p:grpSpPr>
        <a:xfrm>
          <a:off x="0" y="0"/>
          <a:ext cx="0" cy="0"/>
          <a:chOff x="0" y="0"/>
          <a:chExt cx="0" cy="0"/>
        </a:xfrm>
      </p:grpSpPr>
      <p:sp>
        <p:nvSpPr>
          <p:cNvPr id="81" name="Google Shape;81;p13"/>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lt1"/>
              </a:buClr>
              <a:buSzPts val="4400"/>
              <a:buFont typeface="Calibri"/>
              <a:buNone/>
              <a:defRPr b="0" i="0" sz="4400" u="none" cap="none" strike="noStrike">
                <a:solidFill>
                  <a:schemeClr val="lt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82" name="Google Shape;82;p13"/>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lt1"/>
              </a:buClr>
              <a:buSzPts val="2800"/>
              <a:buFont typeface="Arial"/>
              <a:buChar char="•"/>
              <a:defRPr b="0" i="0" sz="2800" u="none" cap="none" strike="noStrike">
                <a:solidFill>
                  <a:schemeClr val="lt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lt1"/>
              </a:buClr>
              <a:buSzPts val="2400"/>
              <a:buFont typeface="Arial"/>
              <a:buChar char="•"/>
              <a:defRPr b="0" i="0" sz="2400" u="none" cap="none" strike="noStrike">
                <a:solidFill>
                  <a:schemeClr val="lt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lt1"/>
              </a:buClr>
              <a:buSzPts val="2000"/>
              <a:buFont typeface="Arial"/>
              <a:buChar char="•"/>
              <a:defRPr b="0" i="0" sz="2000" u="none" cap="none" strike="noStrike">
                <a:solidFill>
                  <a:schemeClr val="lt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lt1"/>
              </a:buClr>
              <a:buSzPts val="1800"/>
              <a:buFont typeface="Arial"/>
              <a:buChar char="•"/>
              <a:defRPr b="0" i="0" sz="1800" u="none" cap="none" strike="noStrike">
                <a:solidFill>
                  <a:schemeClr val="lt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lt1"/>
              </a:buClr>
              <a:buSzPts val="1800"/>
              <a:buFont typeface="Arial"/>
              <a:buChar char="•"/>
              <a:defRPr b="0" i="0" sz="1800" u="none" cap="none" strike="noStrike">
                <a:solidFill>
                  <a:schemeClr val="lt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lt1"/>
              </a:buClr>
              <a:buSzPts val="1800"/>
              <a:buFont typeface="Arial"/>
              <a:buChar char="•"/>
              <a:defRPr b="0" i="0" sz="1800" u="none" cap="none" strike="noStrike">
                <a:solidFill>
                  <a:schemeClr val="lt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lt1"/>
              </a:buClr>
              <a:buSzPts val="1800"/>
              <a:buFont typeface="Arial"/>
              <a:buChar char="•"/>
              <a:defRPr b="0" i="0" sz="1800" u="none" cap="none" strike="noStrike">
                <a:solidFill>
                  <a:schemeClr val="lt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lt1"/>
              </a:buClr>
              <a:buSzPts val="1800"/>
              <a:buFont typeface="Arial"/>
              <a:buChar char="•"/>
              <a:defRPr b="0" i="0" sz="1800" u="none" cap="none" strike="noStrike">
                <a:solidFill>
                  <a:schemeClr val="lt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lt1"/>
              </a:buClr>
              <a:buSzPts val="1800"/>
              <a:buFont typeface="Arial"/>
              <a:buChar char="•"/>
              <a:defRPr b="0" i="0" sz="1800" u="none" cap="none" strike="noStrike">
                <a:solidFill>
                  <a:schemeClr val="lt1"/>
                </a:solidFill>
                <a:latin typeface="Calibri"/>
                <a:ea typeface="Calibri"/>
                <a:cs typeface="Calibri"/>
                <a:sym typeface="Calibri"/>
              </a:defRPr>
            </a:lvl9pPr>
          </a:lstStyle>
          <a:p/>
        </p:txBody>
      </p:sp>
      <p:sp>
        <p:nvSpPr>
          <p:cNvPr id="83" name="Google Shape;83;p1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sz="1200">
                <a:solidFill>
                  <a:schemeClr val="lt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lt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lt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lt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lt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lt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lt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lt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lt1"/>
                </a:solidFill>
                <a:latin typeface="Calibri"/>
                <a:ea typeface="Calibri"/>
                <a:cs typeface="Calibri"/>
                <a:sym typeface="Calibri"/>
              </a:defRPr>
            </a:lvl9pPr>
          </a:lstStyle>
          <a:p/>
        </p:txBody>
      </p:sp>
      <p:sp>
        <p:nvSpPr>
          <p:cNvPr id="84" name="Google Shape;84;p1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sz="1200">
                <a:solidFill>
                  <a:schemeClr val="lt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lt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lt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lt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lt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lt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lt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lt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lt1"/>
                </a:solidFill>
                <a:latin typeface="Calibri"/>
                <a:ea typeface="Calibri"/>
                <a:cs typeface="Calibri"/>
                <a:sym typeface="Calibri"/>
              </a:defRPr>
            </a:lvl9pPr>
          </a:lstStyle>
          <a:p/>
        </p:txBody>
      </p:sp>
      <p:sp>
        <p:nvSpPr>
          <p:cNvPr id="85" name="Google Shape;85;p1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sz="1200" u="none">
                <a:solidFill>
                  <a:schemeClr val="lt1"/>
                </a:solidFill>
                <a:latin typeface="Calibri"/>
                <a:ea typeface="Calibri"/>
                <a:cs typeface="Calibri"/>
                <a:sym typeface="Calibri"/>
              </a:defRPr>
            </a:lvl1pPr>
            <a:lvl2pPr indent="0" lvl="1" marL="0" marR="0" rtl="0" algn="r">
              <a:spcBef>
                <a:spcPts val="0"/>
              </a:spcBef>
              <a:buNone/>
              <a:defRPr b="0" sz="1200" u="none">
                <a:solidFill>
                  <a:schemeClr val="lt1"/>
                </a:solidFill>
                <a:latin typeface="Calibri"/>
                <a:ea typeface="Calibri"/>
                <a:cs typeface="Calibri"/>
                <a:sym typeface="Calibri"/>
              </a:defRPr>
            </a:lvl2pPr>
            <a:lvl3pPr indent="0" lvl="2" marL="0" marR="0" rtl="0" algn="r">
              <a:spcBef>
                <a:spcPts val="0"/>
              </a:spcBef>
              <a:buNone/>
              <a:defRPr b="0" sz="1200" u="none">
                <a:solidFill>
                  <a:schemeClr val="lt1"/>
                </a:solidFill>
                <a:latin typeface="Calibri"/>
                <a:ea typeface="Calibri"/>
                <a:cs typeface="Calibri"/>
                <a:sym typeface="Calibri"/>
              </a:defRPr>
            </a:lvl3pPr>
            <a:lvl4pPr indent="0" lvl="3" marL="0" marR="0" rtl="0" algn="r">
              <a:spcBef>
                <a:spcPts val="0"/>
              </a:spcBef>
              <a:buNone/>
              <a:defRPr b="0" sz="1200" u="none">
                <a:solidFill>
                  <a:schemeClr val="lt1"/>
                </a:solidFill>
                <a:latin typeface="Calibri"/>
                <a:ea typeface="Calibri"/>
                <a:cs typeface="Calibri"/>
                <a:sym typeface="Calibri"/>
              </a:defRPr>
            </a:lvl4pPr>
            <a:lvl5pPr indent="0" lvl="4" marL="0" marR="0" rtl="0" algn="r">
              <a:spcBef>
                <a:spcPts val="0"/>
              </a:spcBef>
              <a:buNone/>
              <a:defRPr b="0" sz="1200" u="none">
                <a:solidFill>
                  <a:schemeClr val="lt1"/>
                </a:solidFill>
                <a:latin typeface="Calibri"/>
                <a:ea typeface="Calibri"/>
                <a:cs typeface="Calibri"/>
                <a:sym typeface="Calibri"/>
              </a:defRPr>
            </a:lvl5pPr>
            <a:lvl6pPr indent="0" lvl="5" marL="0" marR="0" rtl="0" algn="r">
              <a:spcBef>
                <a:spcPts val="0"/>
              </a:spcBef>
              <a:buNone/>
              <a:defRPr b="0" sz="1200" u="none">
                <a:solidFill>
                  <a:schemeClr val="lt1"/>
                </a:solidFill>
                <a:latin typeface="Calibri"/>
                <a:ea typeface="Calibri"/>
                <a:cs typeface="Calibri"/>
                <a:sym typeface="Calibri"/>
              </a:defRPr>
            </a:lvl6pPr>
            <a:lvl7pPr indent="0" lvl="6" marL="0" marR="0" rtl="0" algn="r">
              <a:spcBef>
                <a:spcPts val="0"/>
              </a:spcBef>
              <a:buNone/>
              <a:defRPr b="0" sz="1200" u="none">
                <a:solidFill>
                  <a:schemeClr val="lt1"/>
                </a:solidFill>
                <a:latin typeface="Calibri"/>
                <a:ea typeface="Calibri"/>
                <a:cs typeface="Calibri"/>
                <a:sym typeface="Calibri"/>
              </a:defRPr>
            </a:lvl7pPr>
            <a:lvl8pPr indent="0" lvl="7" marL="0" marR="0" rtl="0" algn="r">
              <a:spcBef>
                <a:spcPts val="0"/>
              </a:spcBef>
              <a:buNone/>
              <a:defRPr b="0" sz="1200" u="none">
                <a:solidFill>
                  <a:schemeClr val="lt1"/>
                </a:solidFill>
                <a:latin typeface="Calibri"/>
                <a:ea typeface="Calibri"/>
                <a:cs typeface="Calibri"/>
                <a:sym typeface="Calibri"/>
              </a:defRPr>
            </a:lvl8pPr>
            <a:lvl9pPr indent="0" lvl="8" marL="0" marR="0" rtl="0" algn="r">
              <a:spcBef>
                <a:spcPts val="0"/>
              </a:spcBef>
              <a:buNone/>
              <a:defRPr b="0" sz="1200" u="none">
                <a:solidFill>
                  <a:schemeClr val="lt1"/>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59" r:id="rId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2"/>
        </a:solidFill>
      </p:bgPr>
    </p:bg>
    <p:spTree>
      <p:nvGrpSpPr>
        <p:cNvPr id="92" name="Shape 92"/>
        <p:cNvGrpSpPr/>
        <p:nvPr/>
      </p:nvGrpSpPr>
      <p:grpSpPr>
        <a:xfrm>
          <a:off x="0" y="0"/>
          <a:ext cx="0" cy="0"/>
          <a:chOff x="0" y="0"/>
          <a:chExt cx="0" cy="0"/>
        </a:xfrm>
      </p:grpSpPr>
      <p:sp>
        <p:nvSpPr>
          <p:cNvPr id="93" name="Google Shape;93;p15"/>
          <p:cNvSpPr txBox="1"/>
          <p:nvPr>
            <p:ph type="title"/>
          </p:nvPr>
        </p:nvSpPr>
        <p:spPr>
          <a:xfrm>
            <a:off x="1920240" y="442220"/>
            <a:ext cx="8770571" cy="1345269"/>
          </a:xfrm>
          <a:prstGeom prst="rect">
            <a:avLst/>
          </a:prstGeom>
          <a:noFill/>
          <a:ln>
            <a:noFill/>
          </a:ln>
        </p:spPr>
        <p:txBody>
          <a:bodyPr anchorCtr="0" anchor="b" bIns="91425" lIns="109725" spcFirstLastPara="1" rIns="109725" wrap="square" tIns="109725">
            <a:normAutofit/>
          </a:bodyPr>
          <a:lstStyle>
            <a:lvl1pPr lvl="0" marR="0" rtl="0" algn="l">
              <a:lnSpc>
                <a:spcPct val="130000"/>
              </a:lnSpc>
              <a:spcBef>
                <a:spcPts val="0"/>
              </a:spcBef>
              <a:spcAft>
                <a:spcPts val="0"/>
              </a:spcAft>
              <a:buClr>
                <a:srgbClr val="3F3F3F"/>
              </a:buClr>
              <a:buSzPts val="3200"/>
              <a:buFont typeface="Meiryo"/>
              <a:buNone/>
              <a:defRPr b="1" i="0" sz="3200" u="none" cap="none" strike="noStrike">
                <a:solidFill>
                  <a:srgbClr val="3F3F3F"/>
                </a:solidFill>
                <a:latin typeface="Meiryo"/>
                <a:ea typeface="Meiryo"/>
                <a:cs typeface="Meiryo"/>
                <a:sym typeface="Meiryo"/>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94" name="Google Shape;94;p15"/>
          <p:cNvSpPr txBox="1"/>
          <p:nvPr>
            <p:ph idx="1" type="body"/>
          </p:nvPr>
        </p:nvSpPr>
        <p:spPr>
          <a:xfrm>
            <a:off x="1920240" y="2312276"/>
            <a:ext cx="8770571" cy="3651504"/>
          </a:xfrm>
          <a:prstGeom prst="rect">
            <a:avLst/>
          </a:prstGeom>
          <a:noFill/>
          <a:ln>
            <a:noFill/>
          </a:ln>
        </p:spPr>
        <p:txBody>
          <a:bodyPr anchorCtr="0" anchor="t" bIns="91425" lIns="109725" spcFirstLastPara="1" rIns="109725" wrap="square" tIns="109725">
            <a:normAutofit/>
          </a:bodyPr>
          <a:lstStyle>
            <a:lvl1pPr indent="-228600" lvl="0" marL="457200" marR="0" rtl="0" algn="l">
              <a:lnSpc>
                <a:spcPct val="140000"/>
              </a:lnSpc>
              <a:spcBef>
                <a:spcPts val="930"/>
              </a:spcBef>
              <a:spcAft>
                <a:spcPts val="0"/>
              </a:spcAft>
              <a:buClr>
                <a:srgbClr val="3F3F3F"/>
              </a:buClr>
              <a:buSzPts val="1800"/>
              <a:buFont typeface="Corbel"/>
              <a:buNone/>
              <a:defRPr b="0" i="0" sz="1800" u="none" cap="none" strike="noStrike">
                <a:solidFill>
                  <a:srgbClr val="3F3F3F"/>
                </a:solidFill>
                <a:latin typeface="Meiryo"/>
                <a:ea typeface="Meiryo"/>
                <a:cs typeface="Meiryo"/>
                <a:sym typeface="Meiryo"/>
              </a:defRPr>
            </a:lvl1pPr>
            <a:lvl2pPr indent="-228600" lvl="1" marL="914400" marR="0" rtl="0" algn="l">
              <a:lnSpc>
                <a:spcPct val="140000"/>
              </a:lnSpc>
              <a:spcBef>
                <a:spcPts val="930"/>
              </a:spcBef>
              <a:spcAft>
                <a:spcPts val="0"/>
              </a:spcAft>
              <a:buClr>
                <a:srgbClr val="3F3F3F"/>
              </a:buClr>
              <a:buSzPts val="1600"/>
              <a:buFont typeface="Corbel"/>
              <a:buNone/>
              <a:defRPr b="0" i="0" sz="1600" u="none" cap="none" strike="noStrike">
                <a:solidFill>
                  <a:srgbClr val="3F3F3F"/>
                </a:solidFill>
                <a:latin typeface="Meiryo"/>
                <a:ea typeface="Meiryo"/>
                <a:cs typeface="Meiryo"/>
                <a:sym typeface="Meiryo"/>
              </a:defRPr>
            </a:lvl2pPr>
            <a:lvl3pPr indent="-317500" lvl="2" marL="1371600" marR="0" rtl="0" algn="l">
              <a:lnSpc>
                <a:spcPct val="140000"/>
              </a:lnSpc>
              <a:spcBef>
                <a:spcPts val="930"/>
              </a:spcBef>
              <a:spcAft>
                <a:spcPts val="0"/>
              </a:spcAft>
              <a:buClr>
                <a:srgbClr val="3F3F3F"/>
              </a:buClr>
              <a:buSzPts val="1400"/>
              <a:buFont typeface="Corbel"/>
              <a:buChar char="–"/>
              <a:defRPr b="0" i="1" sz="1400" u="none" cap="none" strike="noStrike">
                <a:solidFill>
                  <a:srgbClr val="3F3F3F"/>
                </a:solidFill>
                <a:latin typeface="Meiryo"/>
                <a:ea typeface="Meiryo"/>
                <a:cs typeface="Meiryo"/>
                <a:sym typeface="Meiryo"/>
              </a:defRPr>
            </a:lvl3pPr>
            <a:lvl4pPr indent="-317500" lvl="3" marL="1828800" marR="0" rtl="0" algn="l">
              <a:lnSpc>
                <a:spcPct val="140000"/>
              </a:lnSpc>
              <a:spcBef>
                <a:spcPts val="930"/>
              </a:spcBef>
              <a:spcAft>
                <a:spcPts val="0"/>
              </a:spcAft>
              <a:buClr>
                <a:srgbClr val="3F3F3F"/>
              </a:buClr>
              <a:buSzPts val="1400"/>
              <a:buFont typeface="Corbel"/>
              <a:buChar char="–"/>
              <a:defRPr b="0" i="0" sz="1400" u="none" cap="none" strike="noStrike">
                <a:solidFill>
                  <a:srgbClr val="3F3F3F"/>
                </a:solidFill>
                <a:latin typeface="Meiryo"/>
                <a:ea typeface="Meiryo"/>
                <a:cs typeface="Meiryo"/>
                <a:sym typeface="Meiryo"/>
              </a:defRPr>
            </a:lvl4pPr>
            <a:lvl5pPr indent="-317500" lvl="4" marL="2286000" marR="0" rtl="0" algn="l">
              <a:lnSpc>
                <a:spcPct val="140000"/>
              </a:lnSpc>
              <a:spcBef>
                <a:spcPts val="930"/>
              </a:spcBef>
              <a:spcAft>
                <a:spcPts val="0"/>
              </a:spcAft>
              <a:buClr>
                <a:srgbClr val="3F3F3F"/>
              </a:buClr>
              <a:buSzPts val="1400"/>
              <a:buFont typeface="Corbel"/>
              <a:buChar char="–"/>
              <a:defRPr b="0" i="1" sz="1400" u="none" cap="none" strike="noStrike">
                <a:solidFill>
                  <a:srgbClr val="3F3F3F"/>
                </a:solidFill>
                <a:latin typeface="Meiryo"/>
                <a:ea typeface="Meiryo"/>
                <a:cs typeface="Meiryo"/>
                <a:sym typeface="Meiryo"/>
              </a:defRPr>
            </a:lvl5pPr>
            <a:lvl6pPr indent="-317500" lvl="5" marL="2743200" marR="0" rtl="0" algn="l">
              <a:lnSpc>
                <a:spcPct val="111000"/>
              </a:lnSpc>
              <a:spcBef>
                <a:spcPts val="930"/>
              </a:spcBef>
              <a:spcAft>
                <a:spcPts val="0"/>
              </a:spcAft>
              <a:buClr>
                <a:srgbClr val="BC2818"/>
              </a:buClr>
              <a:buSzPts val="1400"/>
              <a:buFont typeface="Corbel"/>
              <a:buChar char="–"/>
              <a:defRPr b="0" i="0" sz="1400" u="none" cap="none" strike="noStrike">
                <a:solidFill>
                  <a:srgbClr val="BC2818"/>
                </a:solidFill>
                <a:latin typeface="Meiryo"/>
                <a:ea typeface="Meiryo"/>
                <a:cs typeface="Meiryo"/>
                <a:sym typeface="Meiryo"/>
              </a:defRPr>
            </a:lvl6pPr>
            <a:lvl7pPr indent="-317500" lvl="6" marL="3200400" marR="0" rtl="0" algn="l">
              <a:lnSpc>
                <a:spcPct val="111000"/>
              </a:lnSpc>
              <a:spcBef>
                <a:spcPts val="930"/>
              </a:spcBef>
              <a:spcAft>
                <a:spcPts val="0"/>
              </a:spcAft>
              <a:buClr>
                <a:srgbClr val="BC2818"/>
              </a:buClr>
              <a:buSzPts val="1400"/>
              <a:buFont typeface="Corbel"/>
              <a:buChar char="–"/>
              <a:defRPr b="0" i="1" sz="1400" u="none" cap="none" strike="noStrike">
                <a:solidFill>
                  <a:srgbClr val="BC2818"/>
                </a:solidFill>
                <a:latin typeface="Meiryo"/>
                <a:ea typeface="Meiryo"/>
                <a:cs typeface="Meiryo"/>
                <a:sym typeface="Meiryo"/>
              </a:defRPr>
            </a:lvl7pPr>
            <a:lvl8pPr indent="-317500" lvl="7" marL="3657600" marR="0" rtl="0" algn="l">
              <a:lnSpc>
                <a:spcPct val="111000"/>
              </a:lnSpc>
              <a:spcBef>
                <a:spcPts val="930"/>
              </a:spcBef>
              <a:spcAft>
                <a:spcPts val="0"/>
              </a:spcAft>
              <a:buClr>
                <a:srgbClr val="BC2818"/>
              </a:buClr>
              <a:buSzPts val="1400"/>
              <a:buFont typeface="Corbel"/>
              <a:buChar char="–"/>
              <a:defRPr b="0" i="0" sz="1400" u="none" cap="none" strike="noStrike">
                <a:solidFill>
                  <a:srgbClr val="BC2818"/>
                </a:solidFill>
                <a:latin typeface="Meiryo"/>
                <a:ea typeface="Meiryo"/>
                <a:cs typeface="Meiryo"/>
                <a:sym typeface="Meiryo"/>
              </a:defRPr>
            </a:lvl8pPr>
            <a:lvl9pPr indent="-317500" lvl="8" marL="4114800" marR="0" rtl="0" algn="l">
              <a:lnSpc>
                <a:spcPct val="111000"/>
              </a:lnSpc>
              <a:spcBef>
                <a:spcPts val="930"/>
              </a:spcBef>
              <a:spcAft>
                <a:spcPts val="0"/>
              </a:spcAft>
              <a:buClr>
                <a:srgbClr val="BC2818"/>
              </a:buClr>
              <a:buSzPts val="1400"/>
              <a:buFont typeface="Corbel"/>
              <a:buChar char="–"/>
              <a:defRPr b="0" i="1" sz="1400" u="none" cap="none" strike="noStrike">
                <a:solidFill>
                  <a:srgbClr val="BC2818"/>
                </a:solidFill>
                <a:latin typeface="Meiryo"/>
                <a:ea typeface="Meiryo"/>
                <a:cs typeface="Meiryo"/>
                <a:sym typeface="Meiryo"/>
              </a:defRPr>
            </a:lvl9pPr>
          </a:lstStyle>
          <a:p/>
        </p:txBody>
      </p:sp>
      <p:sp>
        <p:nvSpPr>
          <p:cNvPr id="95" name="Google Shape;95;p15"/>
          <p:cNvSpPr txBox="1"/>
          <p:nvPr>
            <p:ph idx="10" type="dt"/>
          </p:nvPr>
        </p:nvSpPr>
        <p:spPr>
          <a:xfrm>
            <a:off x="7850727" y="6170491"/>
            <a:ext cx="2840083" cy="457200"/>
          </a:xfrm>
          <a:prstGeom prst="rect">
            <a:avLst/>
          </a:prstGeom>
          <a:noFill/>
          <a:ln>
            <a:noFill/>
          </a:ln>
        </p:spPr>
        <p:txBody>
          <a:bodyPr anchorCtr="0" anchor="ctr" bIns="91425" lIns="109725" spcFirstLastPara="1" rIns="109725" wrap="square" tIns="109725">
            <a:noAutofit/>
          </a:bodyPr>
          <a:lstStyle>
            <a:lvl1pPr lvl="0" marR="0" rtl="0" algn="r">
              <a:spcBef>
                <a:spcPts val="0"/>
              </a:spcBef>
              <a:spcAft>
                <a:spcPts val="0"/>
              </a:spcAft>
              <a:buSzPts val="1400"/>
              <a:buNone/>
              <a:defRPr sz="1100">
                <a:solidFill>
                  <a:srgbClr val="3F3F3F"/>
                </a:solidFill>
                <a:latin typeface="Meiryo"/>
                <a:ea typeface="Meiryo"/>
                <a:cs typeface="Meiryo"/>
                <a:sym typeface="Meiryo"/>
              </a:defRPr>
            </a:lvl1pPr>
            <a:lvl2pPr lvl="1" marR="0" rtl="0" algn="l">
              <a:spcBef>
                <a:spcPts val="0"/>
              </a:spcBef>
              <a:spcAft>
                <a:spcPts val="0"/>
              </a:spcAft>
              <a:buSzPts val="1400"/>
              <a:buNone/>
              <a:defRPr b="0" i="0" sz="1800" u="none" cap="none" strike="noStrike">
                <a:solidFill>
                  <a:schemeClr val="dk1"/>
                </a:solidFill>
                <a:latin typeface="Meiryo"/>
                <a:ea typeface="Meiryo"/>
                <a:cs typeface="Meiryo"/>
                <a:sym typeface="Meiryo"/>
              </a:defRPr>
            </a:lvl2pPr>
            <a:lvl3pPr lvl="2" marR="0" rtl="0" algn="l">
              <a:spcBef>
                <a:spcPts val="0"/>
              </a:spcBef>
              <a:spcAft>
                <a:spcPts val="0"/>
              </a:spcAft>
              <a:buSzPts val="1400"/>
              <a:buNone/>
              <a:defRPr b="0" i="0" sz="1800" u="none" cap="none" strike="noStrike">
                <a:solidFill>
                  <a:schemeClr val="dk1"/>
                </a:solidFill>
                <a:latin typeface="Meiryo"/>
                <a:ea typeface="Meiryo"/>
                <a:cs typeface="Meiryo"/>
                <a:sym typeface="Meiryo"/>
              </a:defRPr>
            </a:lvl3pPr>
            <a:lvl4pPr lvl="3" marR="0" rtl="0" algn="l">
              <a:spcBef>
                <a:spcPts val="0"/>
              </a:spcBef>
              <a:spcAft>
                <a:spcPts val="0"/>
              </a:spcAft>
              <a:buSzPts val="1400"/>
              <a:buNone/>
              <a:defRPr b="0" i="0" sz="1800" u="none" cap="none" strike="noStrike">
                <a:solidFill>
                  <a:schemeClr val="dk1"/>
                </a:solidFill>
                <a:latin typeface="Meiryo"/>
                <a:ea typeface="Meiryo"/>
                <a:cs typeface="Meiryo"/>
                <a:sym typeface="Meiryo"/>
              </a:defRPr>
            </a:lvl4pPr>
            <a:lvl5pPr lvl="4" marR="0" rtl="0" algn="l">
              <a:spcBef>
                <a:spcPts val="0"/>
              </a:spcBef>
              <a:spcAft>
                <a:spcPts val="0"/>
              </a:spcAft>
              <a:buSzPts val="1400"/>
              <a:buNone/>
              <a:defRPr b="0" i="0" sz="1800" u="none" cap="none" strike="noStrike">
                <a:solidFill>
                  <a:schemeClr val="dk1"/>
                </a:solidFill>
                <a:latin typeface="Meiryo"/>
                <a:ea typeface="Meiryo"/>
                <a:cs typeface="Meiryo"/>
                <a:sym typeface="Meiryo"/>
              </a:defRPr>
            </a:lvl5pPr>
            <a:lvl6pPr lvl="5" marR="0" rtl="0" algn="l">
              <a:spcBef>
                <a:spcPts val="0"/>
              </a:spcBef>
              <a:spcAft>
                <a:spcPts val="0"/>
              </a:spcAft>
              <a:buSzPts val="1400"/>
              <a:buNone/>
              <a:defRPr b="0" i="0" sz="1800" u="none" cap="none" strike="noStrike">
                <a:solidFill>
                  <a:schemeClr val="dk1"/>
                </a:solidFill>
                <a:latin typeface="Meiryo"/>
                <a:ea typeface="Meiryo"/>
                <a:cs typeface="Meiryo"/>
                <a:sym typeface="Meiryo"/>
              </a:defRPr>
            </a:lvl6pPr>
            <a:lvl7pPr lvl="6" marR="0" rtl="0" algn="l">
              <a:spcBef>
                <a:spcPts val="0"/>
              </a:spcBef>
              <a:spcAft>
                <a:spcPts val="0"/>
              </a:spcAft>
              <a:buSzPts val="1400"/>
              <a:buNone/>
              <a:defRPr b="0" i="0" sz="1800" u="none" cap="none" strike="noStrike">
                <a:solidFill>
                  <a:schemeClr val="dk1"/>
                </a:solidFill>
                <a:latin typeface="Meiryo"/>
                <a:ea typeface="Meiryo"/>
                <a:cs typeface="Meiryo"/>
                <a:sym typeface="Meiryo"/>
              </a:defRPr>
            </a:lvl7pPr>
            <a:lvl8pPr lvl="7" marR="0" rtl="0" algn="l">
              <a:spcBef>
                <a:spcPts val="0"/>
              </a:spcBef>
              <a:spcAft>
                <a:spcPts val="0"/>
              </a:spcAft>
              <a:buSzPts val="1400"/>
              <a:buNone/>
              <a:defRPr b="0" i="0" sz="1800" u="none" cap="none" strike="noStrike">
                <a:solidFill>
                  <a:schemeClr val="dk1"/>
                </a:solidFill>
                <a:latin typeface="Meiryo"/>
                <a:ea typeface="Meiryo"/>
                <a:cs typeface="Meiryo"/>
                <a:sym typeface="Meiryo"/>
              </a:defRPr>
            </a:lvl8pPr>
            <a:lvl9pPr lvl="8" marR="0" rtl="0" algn="l">
              <a:spcBef>
                <a:spcPts val="0"/>
              </a:spcBef>
              <a:spcAft>
                <a:spcPts val="0"/>
              </a:spcAft>
              <a:buSzPts val="1400"/>
              <a:buNone/>
              <a:defRPr b="0" i="0" sz="1800" u="none" cap="none" strike="noStrike">
                <a:solidFill>
                  <a:schemeClr val="dk1"/>
                </a:solidFill>
                <a:latin typeface="Meiryo"/>
                <a:ea typeface="Meiryo"/>
                <a:cs typeface="Meiryo"/>
                <a:sym typeface="Meiryo"/>
              </a:defRPr>
            </a:lvl9pPr>
          </a:lstStyle>
          <a:p/>
        </p:txBody>
      </p:sp>
      <p:sp>
        <p:nvSpPr>
          <p:cNvPr id="96" name="Google Shape;96;p15"/>
          <p:cNvSpPr txBox="1"/>
          <p:nvPr>
            <p:ph idx="11" type="ftr"/>
          </p:nvPr>
        </p:nvSpPr>
        <p:spPr>
          <a:xfrm>
            <a:off x="1920240" y="6170490"/>
            <a:ext cx="5667375" cy="457200"/>
          </a:xfrm>
          <a:prstGeom prst="rect">
            <a:avLst/>
          </a:prstGeom>
          <a:noFill/>
          <a:ln>
            <a:noFill/>
          </a:ln>
        </p:spPr>
        <p:txBody>
          <a:bodyPr anchorCtr="0" anchor="ctr" bIns="91425" lIns="109725" spcFirstLastPara="1" rIns="109725" wrap="square" tIns="109725">
            <a:noAutofit/>
          </a:bodyPr>
          <a:lstStyle>
            <a:lvl1pPr lvl="0" marR="0" rtl="0" algn="l">
              <a:spcBef>
                <a:spcPts val="0"/>
              </a:spcBef>
              <a:spcAft>
                <a:spcPts val="0"/>
              </a:spcAft>
              <a:buSzPts val="1400"/>
              <a:buNone/>
              <a:defRPr sz="1100">
                <a:solidFill>
                  <a:srgbClr val="3F3F3F"/>
                </a:solidFill>
                <a:latin typeface="Meiryo"/>
                <a:ea typeface="Meiryo"/>
                <a:cs typeface="Meiryo"/>
                <a:sym typeface="Meiryo"/>
              </a:defRPr>
            </a:lvl1pPr>
            <a:lvl2pPr lvl="1" marR="0" rtl="0" algn="l">
              <a:spcBef>
                <a:spcPts val="0"/>
              </a:spcBef>
              <a:spcAft>
                <a:spcPts val="0"/>
              </a:spcAft>
              <a:buSzPts val="1400"/>
              <a:buNone/>
              <a:defRPr b="0" i="0" sz="1800" u="none" cap="none" strike="noStrike">
                <a:solidFill>
                  <a:schemeClr val="dk1"/>
                </a:solidFill>
                <a:latin typeface="Meiryo"/>
                <a:ea typeface="Meiryo"/>
                <a:cs typeface="Meiryo"/>
                <a:sym typeface="Meiryo"/>
              </a:defRPr>
            </a:lvl2pPr>
            <a:lvl3pPr lvl="2" marR="0" rtl="0" algn="l">
              <a:spcBef>
                <a:spcPts val="0"/>
              </a:spcBef>
              <a:spcAft>
                <a:spcPts val="0"/>
              </a:spcAft>
              <a:buSzPts val="1400"/>
              <a:buNone/>
              <a:defRPr b="0" i="0" sz="1800" u="none" cap="none" strike="noStrike">
                <a:solidFill>
                  <a:schemeClr val="dk1"/>
                </a:solidFill>
                <a:latin typeface="Meiryo"/>
                <a:ea typeface="Meiryo"/>
                <a:cs typeface="Meiryo"/>
                <a:sym typeface="Meiryo"/>
              </a:defRPr>
            </a:lvl3pPr>
            <a:lvl4pPr lvl="3" marR="0" rtl="0" algn="l">
              <a:spcBef>
                <a:spcPts val="0"/>
              </a:spcBef>
              <a:spcAft>
                <a:spcPts val="0"/>
              </a:spcAft>
              <a:buSzPts val="1400"/>
              <a:buNone/>
              <a:defRPr b="0" i="0" sz="1800" u="none" cap="none" strike="noStrike">
                <a:solidFill>
                  <a:schemeClr val="dk1"/>
                </a:solidFill>
                <a:latin typeface="Meiryo"/>
                <a:ea typeface="Meiryo"/>
                <a:cs typeface="Meiryo"/>
                <a:sym typeface="Meiryo"/>
              </a:defRPr>
            </a:lvl4pPr>
            <a:lvl5pPr lvl="4" marR="0" rtl="0" algn="l">
              <a:spcBef>
                <a:spcPts val="0"/>
              </a:spcBef>
              <a:spcAft>
                <a:spcPts val="0"/>
              </a:spcAft>
              <a:buSzPts val="1400"/>
              <a:buNone/>
              <a:defRPr b="0" i="0" sz="1800" u="none" cap="none" strike="noStrike">
                <a:solidFill>
                  <a:schemeClr val="dk1"/>
                </a:solidFill>
                <a:latin typeface="Meiryo"/>
                <a:ea typeface="Meiryo"/>
                <a:cs typeface="Meiryo"/>
                <a:sym typeface="Meiryo"/>
              </a:defRPr>
            </a:lvl5pPr>
            <a:lvl6pPr lvl="5" marR="0" rtl="0" algn="l">
              <a:spcBef>
                <a:spcPts val="0"/>
              </a:spcBef>
              <a:spcAft>
                <a:spcPts val="0"/>
              </a:spcAft>
              <a:buSzPts val="1400"/>
              <a:buNone/>
              <a:defRPr b="0" i="0" sz="1800" u="none" cap="none" strike="noStrike">
                <a:solidFill>
                  <a:schemeClr val="dk1"/>
                </a:solidFill>
                <a:latin typeface="Meiryo"/>
                <a:ea typeface="Meiryo"/>
                <a:cs typeface="Meiryo"/>
                <a:sym typeface="Meiryo"/>
              </a:defRPr>
            </a:lvl6pPr>
            <a:lvl7pPr lvl="6" marR="0" rtl="0" algn="l">
              <a:spcBef>
                <a:spcPts val="0"/>
              </a:spcBef>
              <a:spcAft>
                <a:spcPts val="0"/>
              </a:spcAft>
              <a:buSzPts val="1400"/>
              <a:buNone/>
              <a:defRPr b="0" i="0" sz="1800" u="none" cap="none" strike="noStrike">
                <a:solidFill>
                  <a:schemeClr val="dk1"/>
                </a:solidFill>
                <a:latin typeface="Meiryo"/>
                <a:ea typeface="Meiryo"/>
                <a:cs typeface="Meiryo"/>
                <a:sym typeface="Meiryo"/>
              </a:defRPr>
            </a:lvl7pPr>
            <a:lvl8pPr lvl="7" marR="0" rtl="0" algn="l">
              <a:spcBef>
                <a:spcPts val="0"/>
              </a:spcBef>
              <a:spcAft>
                <a:spcPts val="0"/>
              </a:spcAft>
              <a:buSzPts val="1400"/>
              <a:buNone/>
              <a:defRPr b="0" i="0" sz="1800" u="none" cap="none" strike="noStrike">
                <a:solidFill>
                  <a:schemeClr val="dk1"/>
                </a:solidFill>
                <a:latin typeface="Meiryo"/>
                <a:ea typeface="Meiryo"/>
                <a:cs typeface="Meiryo"/>
                <a:sym typeface="Meiryo"/>
              </a:defRPr>
            </a:lvl8pPr>
            <a:lvl9pPr lvl="8" marR="0" rtl="0" algn="l">
              <a:spcBef>
                <a:spcPts val="0"/>
              </a:spcBef>
              <a:spcAft>
                <a:spcPts val="0"/>
              </a:spcAft>
              <a:buSzPts val="1400"/>
              <a:buNone/>
              <a:defRPr b="0" i="0" sz="1800" u="none" cap="none" strike="noStrike">
                <a:solidFill>
                  <a:schemeClr val="dk1"/>
                </a:solidFill>
                <a:latin typeface="Meiryo"/>
                <a:ea typeface="Meiryo"/>
                <a:cs typeface="Meiryo"/>
                <a:sym typeface="Meiryo"/>
              </a:defRPr>
            </a:lvl9pPr>
          </a:lstStyle>
          <a:p/>
        </p:txBody>
      </p:sp>
      <p:sp>
        <p:nvSpPr>
          <p:cNvPr id="97" name="Google Shape;97;p15"/>
          <p:cNvSpPr txBox="1"/>
          <p:nvPr>
            <p:ph idx="12" type="sldNum"/>
          </p:nvPr>
        </p:nvSpPr>
        <p:spPr>
          <a:xfrm>
            <a:off x="10853744" y="6170490"/>
            <a:ext cx="1188720" cy="457200"/>
          </a:xfrm>
          <a:prstGeom prst="rect">
            <a:avLst/>
          </a:prstGeom>
          <a:noFill/>
          <a:ln>
            <a:noFill/>
          </a:ln>
        </p:spPr>
        <p:txBody>
          <a:bodyPr anchorCtr="0" anchor="b" bIns="91425" lIns="109725" spcFirstLastPara="1" rIns="109725" wrap="square" tIns="109725">
            <a:noAutofit/>
          </a:bodyPr>
          <a:lstStyle>
            <a:lvl1pPr indent="0" lvl="0" marL="0" marR="0" rtl="0" algn="l">
              <a:lnSpc>
                <a:spcPct val="100000"/>
              </a:lnSpc>
              <a:spcBef>
                <a:spcPts val="0"/>
              </a:spcBef>
              <a:spcAft>
                <a:spcPts val="0"/>
              </a:spcAft>
              <a:buClr>
                <a:srgbClr val="3F3F3F"/>
              </a:buClr>
              <a:buSzPts val="1600"/>
              <a:buFont typeface="Meiryo"/>
              <a:buNone/>
              <a:defRPr b="1" i="0" sz="1600" u="none" cap="none" strike="noStrike">
                <a:solidFill>
                  <a:srgbClr val="3F3F3F"/>
                </a:solidFill>
                <a:latin typeface="Meiryo"/>
                <a:ea typeface="Meiryo"/>
                <a:cs typeface="Meiryo"/>
                <a:sym typeface="Meiryo"/>
              </a:defRPr>
            </a:lvl1pPr>
            <a:lvl2pPr indent="0" lvl="1" marL="0" marR="0" rtl="0" algn="l">
              <a:lnSpc>
                <a:spcPct val="100000"/>
              </a:lnSpc>
              <a:spcBef>
                <a:spcPts val="0"/>
              </a:spcBef>
              <a:spcAft>
                <a:spcPts val="0"/>
              </a:spcAft>
              <a:buClr>
                <a:srgbClr val="3F3F3F"/>
              </a:buClr>
              <a:buSzPts val="1600"/>
              <a:buFont typeface="Meiryo"/>
              <a:buNone/>
              <a:defRPr b="1" i="0" sz="1600" u="none" cap="none" strike="noStrike">
                <a:solidFill>
                  <a:srgbClr val="3F3F3F"/>
                </a:solidFill>
                <a:latin typeface="Meiryo"/>
                <a:ea typeface="Meiryo"/>
                <a:cs typeface="Meiryo"/>
                <a:sym typeface="Meiryo"/>
              </a:defRPr>
            </a:lvl2pPr>
            <a:lvl3pPr indent="0" lvl="2" marL="0" marR="0" rtl="0" algn="l">
              <a:lnSpc>
                <a:spcPct val="100000"/>
              </a:lnSpc>
              <a:spcBef>
                <a:spcPts val="0"/>
              </a:spcBef>
              <a:spcAft>
                <a:spcPts val="0"/>
              </a:spcAft>
              <a:buClr>
                <a:srgbClr val="3F3F3F"/>
              </a:buClr>
              <a:buSzPts val="1600"/>
              <a:buFont typeface="Meiryo"/>
              <a:buNone/>
              <a:defRPr b="1" i="0" sz="1600" u="none" cap="none" strike="noStrike">
                <a:solidFill>
                  <a:srgbClr val="3F3F3F"/>
                </a:solidFill>
                <a:latin typeface="Meiryo"/>
                <a:ea typeface="Meiryo"/>
                <a:cs typeface="Meiryo"/>
                <a:sym typeface="Meiryo"/>
              </a:defRPr>
            </a:lvl3pPr>
            <a:lvl4pPr indent="0" lvl="3" marL="0" marR="0" rtl="0" algn="l">
              <a:lnSpc>
                <a:spcPct val="100000"/>
              </a:lnSpc>
              <a:spcBef>
                <a:spcPts val="0"/>
              </a:spcBef>
              <a:spcAft>
                <a:spcPts val="0"/>
              </a:spcAft>
              <a:buClr>
                <a:srgbClr val="3F3F3F"/>
              </a:buClr>
              <a:buSzPts val="1600"/>
              <a:buFont typeface="Meiryo"/>
              <a:buNone/>
              <a:defRPr b="1" i="0" sz="1600" u="none" cap="none" strike="noStrike">
                <a:solidFill>
                  <a:srgbClr val="3F3F3F"/>
                </a:solidFill>
                <a:latin typeface="Meiryo"/>
                <a:ea typeface="Meiryo"/>
                <a:cs typeface="Meiryo"/>
                <a:sym typeface="Meiryo"/>
              </a:defRPr>
            </a:lvl4pPr>
            <a:lvl5pPr indent="0" lvl="4" marL="0" marR="0" rtl="0" algn="l">
              <a:lnSpc>
                <a:spcPct val="100000"/>
              </a:lnSpc>
              <a:spcBef>
                <a:spcPts val="0"/>
              </a:spcBef>
              <a:spcAft>
                <a:spcPts val="0"/>
              </a:spcAft>
              <a:buClr>
                <a:srgbClr val="3F3F3F"/>
              </a:buClr>
              <a:buSzPts val="1600"/>
              <a:buFont typeface="Meiryo"/>
              <a:buNone/>
              <a:defRPr b="1" i="0" sz="1600" u="none" cap="none" strike="noStrike">
                <a:solidFill>
                  <a:srgbClr val="3F3F3F"/>
                </a:solidFill>
                <a:latin typeface="Meiryo"/>
                <a:ea typeface="Meiryo"/>
                <a:cs typeface="Meiryo"/>
                <a:sym typeface="Meiryo"/>
              </a:defRPr>
            </a:lvl5pPr>
            <a:lvl6pPr indent="0" lvl="5" marL="0" marR="0" rtl="0" algn="l">
              <a:lnSpc>
                <a:spcPct val="100000"/>
              </a:lnSpc>
              <a:spcBef>
                <a:spcPts val="0"/>
              </a:spcBef>
              <a:spcAft>
                <a:spcPts val="0"/>
              </a:spcAft>
              <a:buClr>
                <a:srgbClr val="3F3F3F"/>
              </a:buClr>
              <a:buSzPts val="1600"/>
              <a:buFont typeface="Meiryo"/>
              <a:buNone/>
              <a:defRPr b="1" i="0" sz="1600" u="none" cap="none" strike="noStrike">
                <a:solidFill>
                  <a:srgbClr val="3F3F3F"/>
                </a:solidFill>
                <a:latin typeface="Meiryo"/>
                <a:ea typeface="Meiryo"/>
                <a:cs typeface="Meiryo"/>
                <a:sym typeface="Meiryo"/>
              </a:defRPr>
            </a:lvl6pPr>
            <a:lvl7pPr indent="0" lvl="6" marL="0" marR="0" rtl="0" algn="l">
              <a:lnSpc>
                <a:spcPct val="100000"/>
              </a:lnSpc>
              <a:spcBef>
                <a:spcPts val="0"/>
              </a:spcBef>
              <a:spcAft>
                <a:spcPts val="0"/>
              </a:spcAft>
              <a:buClr>
                <a:srgbClr val="3F3F3F"/>
              </a:buClr>
              <a:buSzPts val="1600"/>
              <a:buFont typeface="Meiryo"/>
              <a:buNone/>
              <a:defRPr b="1" i="0" sz="1600" u="none" cap="none" strike="noStrike">
                <a:solidFill>
                  <a:srgbClr val="3F3F3F"/>
                </a:solidFill>
                <a:latin typeface="Meiryo"/>
                <a:ea typeface="Meiryo"/>
                <a:cs typeface="Meiryo"/>
                <a:sym typeface="Meiryo"/>
              </a:defRPr>
            </a:lvl7pPr>
            <a:lvl8pPr indent="0" lvl="7" marL="0" marR="0" rtl="0" algn="l">
              <a:lnSpc>
                <a:spcPct val="100000"/>
              </a:lnSpc>
              <a:spcBef>
                <a:spcPts val="0"/>
              </a:spcBef>
              <a:spcAft>
                <a:spcPts val="0"/>
              </a:spcAft>
              <a:buClr>
                <a:srgbClr val="3F3F3F"/>
              </a:buClr>
              <a:buSzPts val="1600"/>
              <a:buFont typeface="Meiryo"/>
              <a:buNone/>
              <a:defRPr b="1" i="0" sz="1600" u="none" cap="none" strike="noStrike">
                <a:solidFill>
                  <a:srgbClr val="3F3F3F"/>
                </a:solidFill>
                <a:latin typeface="Meiryo"/>
                <a:ea typeface="Meiryo"/>
                <a:cs typeface="Meiryo"/>
                <a:sym typeface="Meiryo"/>
              </a:defRPr>
            </a:lvl8pPr>
            <a:lvl9pPr indent="0" lvl="8" marL="0" marR="0" rtl="0" algn="l">
              <a:lnSpc>
                <a:spcPct val="100000"/>
              </a:lnSpc>
              <a:spcBef>
                <a:spcPts val="0"/>
              </a:spcBef>
              <a:spcAft>
                <a:spcPts val="0"/>
              </a:spcAft>
              <a:buClr>
                <a:srgbClr val="3F3F3F"/>
              </a:buClr>
              <a:buSzPts val="1600"/>
              <a:buFont typeface="Meiryo"/>
              <a:buNone/>
              <a:defRPr b="1" i="0" sz="1600" u="none" cap="none" strike="noStrike">
                <a:solidFill>
                  <a:srgbClr val="3F3F3F"/>
                </a:solidFill>
                <a:latin typeface="Meiryo"/>
                <a:ea typeface="Meiryo"/>
                <a:cs typeface="Meiryo"/>
                <a:sym typeface="Meiryo"/>
              </a:defRPr>
            </a:lvl9pPr>
          </a:lstStyle>
          <a:p>
            <a:pPr indent="0" lvl="0" marL="0" rtl="0" algn="l">
              <a:spcBef>
                <a:spcPts val="0"/>
              </a:spcBef>
              <a:spcAft>
                <a:spcPts val="0"/>
              </a:spcAft>
              <a:buNone/>
            </a:pPr>
            <a:fld id="{00000000-1234-1234-1234-123412341234}" type="slidenum">
              <a:rPr lang="en-US"/>
              <a:t>‹#›</a:t>
            </a:fld>
            <a:endParaRPr/>
          </a:p>
        </p:txBody>
      </p:sp>
      <p:cxnSp>
        <p:nvCxnSpPr>
          <p:cNvPr id="98" name="Google Shape;98;p15" title="Rule Line"/>
          <p:cNvCxnSpPr/>
          <p:nvPr/>
        </p:nvCxnSpPr>
        <p:spPr>
          <a:xfrm>
            <a:off x="1920240" y="2176009"/>
            <a:ext cx="8770571" cy="0"/>
          </a:xfrm>
          <a:prstGeom prst="straightConnector1">
            <a:avLst/>
          </a:prstGeom>
          <a:noFill/>
          <a:ln cap="flat" cmpd="sng" w="25400">
            <a:solidFill>
              <a:srgbClr val="7F7F7F"/>
            </a:solidFill>
            <a:prstDash val="solid"/>
            <a:round/>
            <a:headEnd len="sm" w="sm" type="none"/>
            <a:tailEnd len="sm" w="sm" type="none"/>
          </a:ln>
        </p:spPr>
      </p:cxnSp>
    </p:spTree>
  </p:cSld>
  <p:clrMap accent1="accent1" accent2="accent2" accent3="accent3" accent4="accent4" accent5="accent5" accent6="accent6" bg1="lt1" bg2="dk2" tx1="dk1" tx2="lt2" folHlink="folHlink" hlink="hlink"/>
  <p:sldLayoutIdLst>
    <p:sldLayoutId id="2147483660"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15.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1.jp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3.jpg"/><Relationship Id="rId4" Type="http://schemas.openxmlformats.org/officeDocument/2006/relationships/hyperlink" Target="http://www.picserver.org/" TargetMode="Externa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17.jp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 Id="rId3" Type="http://schemas.openxmlformats.org/officeDocument/2006/relationships/image" Target="../media/image13.jp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4.jp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5.xml"/><Relationship Id="rId3" Type="http://schemas.openxmlformats.org/officeDocument/2006/relationships/image" Target="../media/image14.jp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6.xml"/><Relationship Id="rId3" Type="http://schemas.openxmlformats.org/officeDocument/2006/relationships/image" Target="../media/image1.jp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8.xml"/><Relationship Id="rId3" Type="http://schemas.openxmlformats.org/officeDocument/2006/relationships/image" Target="../media/image10.jp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9.xml"/><Relationship Id="rId3" Type="http://schemas.openxmlformats.org/officeDocument/2006/relationships/image" Target="../media/image11.png"/><Relationship Id="rId4" Type="http://schemas.openxmlformats.org/officeDocument/2006/relationships/image" Target="../media/image5.png"/><Relationship Id="rId5" Type="http://schemas.openxmlformats.org/officeDocument/2006/relationships/image" Target="../media/image16.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9.xml"/><Relationship Id="rId3" Type="http://schemas.openxmlformats.org/officeDocument/2006/relationships/image" Target="../media/image8.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0.xml"/><Relationship Id="rId3" Type="http://schemas.openxmlformats.org/officeDocument/2006/relationships/image" Target="../media/image9.jp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2.xml"/><Relationship Id="rId3" Type="http://schemas.openxmlformats.org/officeDocument/2006/relationships/image" Target="../media/image18.jp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4.xml"/><Relationship Id="rId3" Type="http://schemas.openxmlformats.org/officeDocument/2006/relationships/image" Target="../media/image7.jp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6.xml"/><Relationship Id="rId3" Type="http://schemas.openxmlformats.org/officeDocument/2006/relationships/image" Target="../media/image13.jpg"/><Relationship Id="rId4" Type="http://schemas.openxmlformats.org/officeDocument/2006/relationships/hyperlink" Target="https://technicalwriterhq.com/writing/business-writing/" TargetMode="Externa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7.xml"/><Relationship Id="rId3" Type="http://schemas.openxmlformats.org/officeDocument/2006/relationships/image" Target="../media/image6.jp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1" name="Shape 191"/>
        <p:cNvGrpSpPr/>
        <p:nvPr/>
      </p:nvGrpSpPr>
      <p:grpSpPr>
        <a:xfrm>
          <a:off x="0" y="0"/>
          <a:ext cx="0" cy="0"/>
          <a:chOff x="0" y="0"/>
          <a:chExt cx="0" cy="0"/>
        </a:xfrm>
      </p:grpSpPr>
      <p:sp>
        <p:nvSpPr>
          <p:cNvPr id="192" name="Google Shape;192;p27"/>
          <p:cNvSpPr txBox="1"/>
          <p:nvPr>
            <p:ph type="title"/>
          </p:nvPr>
        </p:nvSpPr>
        <p:spPr>
          <a:xfrm>
            <a:off x="838200" y="365125"/>
            <a:ext cx="10515600" cy="1325563"/>
          </a:xfrm>
          <a:prstGeom prst="rect">
            <a:avLst/>
          </a:prstGeom>
          <a:solidFill>
            <a:srgbClr val="C4E0B2"/>
          </a:solid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Arial"/>
              <a:buNone/>
            </a:pPr>
            <a:r>
              <a:rPr b="1" lang="en-US">
                <a:latin typeface="Arial"/>
                <a:ea typeface="Arial"/>
                <a:cs typeface="Arial"/>
                <a:sym typeface="Arial"/>
              </a:rPr>
              <a:t>Writing for Business</a:t>
            </a:r>
            <a:endParaRPr b="1">
              <a:latin typeface="Arial"/>
              <a:ea typeface="Arial"/>
              <a:cs typeface="Arial"/>
              <a:sym typeface="Arial"/>
            </a:endParaRPr>
          </a:p>
        </p:txBody>
      </p:sp>
      <p:sp>
        <p:nvSpPr>
          <p:cNvPr id="193" name="Google Shape;193;p27"/>
          <p:cNvSpPr txBox="1"/>
          <p:nvPr>
            <p:ph idx="1" type="body"/>
          </p:nvPr>
        </p:nvSpPr>
        <p:spPr>
          <a:xfrm>
            <a:off x="838200" y="1825625"/>
            <a:ext cx="10515600" cy="4351338"/>
          </a:xfrm>
          <a:prstGeom prst="rect">
            <a:avLst/>
          </a:prstGeom>
          <a:solidFill>
            <a:srgbClr val="FEE599"/>
          </a:solidFill>
          <a:ln>
            <a:noFill/>
          </a:ln>
        </p:spPr>
        <p:txBody>
          <a:bodyPr anchorCtr="0" anchor="t" bIns="45700" lIns="91425" spcFirstLastPara="1" rIns="91425" wrap="square" tIns="45700">
            <a:normAutofit/>
          </a:bodyPr>
          <a:lstStyle/>
          <a:p>
            <a:pPr indent="0" lvl="0" marL="0" rtl="0" algn="ctr">
              <a:lnSpc>
                <a:spcPct val="90000"/>
              </a:lnSpc>
              <a:spcBef>
                <a:spcPts val="0"/>
              </a:spcBef>
              <a:spcAft>
                <a:spcPts val="0"/>
              </a:spcAft>
              <a:buClr>
                <a:schemeClr val="dk1"/>
              </a:buClr>
              <a:buSzPts val="3600"/>
              <a:buNone/>
            </a:pPr>
            <a:r>
              <a:rPr b="1" lang="en-US" sz="3600">
                <a:latin typeface="Arial"/>
                <a:ea typeface="Arial"/>
                <a:cs typeface="Arial"/>
                <a:sym typeface="Arial"/>
              </a:rPr>
              <a:t>Lecture 1</a:t>
            </a:r>
            <a:endParaRPr/>
          </a:p>
          <a:p>
            <a:pPr indent="0" lvl="0" marL="0" rtl="0" algn="ctr">
              <a:lnSpc>
                <a:spcPct val="90000"/>
              </a:lnSpc>
              <a:spcBef>
                <a:spcPts val="1000"/>
              </a:spcBef>
              <a:spcAft>
                <a:spcPts val="0"/>
              </a:spcAft>
              <a:buClr>
                <a:schemeClr val="dk1"/>
              </a:buClr>
              <a:buSzPts val="3600"/>
              <a:buNone/>
            </a:pPr>
            <a:r>
              <a:rPr b="1" lang="en-US" sz="3600">
                <a:latin typeface="Arial"/>
                <a:ea typeface="Arial"/>
                <a:cs typeface="Arial"/>
                <a:sym typeface="Arial"/>
              </a:rPr>
              <a:t>Introduction to the Course; The Communication Process</a:t>
            </a:r>
            <a:endParaRPr/>
          </a:p>
          <a:p>
            <a:pPr indent="0" lvl="0" marL="0" rtl="0" algn="ctr">
              <a:lnSpc>
                <a:spcPct val="90000"/>
              </a:lnSpc>
              <a:spcBef>
                <a:spcPts val="1000"/>
              </a:spcBef>
              <a:spcAft>
                <a:spcPts val="0"/>
              </a:spcAft>
              <a:buClr>
                <a:schemeClr val="dk1"/>
              </a:buClr>
              <a:buSzPts val="3600"/>
              <a:buNone/>
            </a:pPr>
            <a:r>
              <a:rPr b="1" lang="en-US" sz="3600">
                <a:latin typeface="Arial"/>
                <a:ea typeface="Arial"/>
                <a:cs typeface="Arial"/>
                <a:sym typeface="Arial"/>
              </a:rPr>
              <a:t>Lecturer: Dr. Anne Eboi</a:t>
            </a:r>
            <a:endParaRPr b="1" sz="3600">
              <a:latin typeface="Arial"/>
              <a:ea typeface="Arial"/>
              <a:cs typeface="Arial"/>
              <a:sym typeface="Arial"/>
            </a:endParaRPr>
          </a:p>
          <a:p>
            <a:pPr indent="0" lvl="0" marL="0" rtl="0" algn="l">
              <a:lnSpc>
                <a:spcPct val="90000"/>
              </a:lnSpc>
              <a:spcBef>
                <a:spcPts val="1000"/>
              </a:spcBef>
              <a:spcAft>
                <a:spcPts val="0"/>
              </a:spcAft>
              <a:buClr>
                <a:schemeClr val="dk1"/>
              </a:buClr>
              <a:buSzPts val="2800"/>
              <a:buNone/>
            </a:pPr>
            <a:r>
              <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7" name="Shape 197"/>
        <p:cNvGrpSpPr/>
        <p:nvPr/>
      </p:nvGrpSpPr>
      <p:grpSpPr>
        <a:xfrm>
          <a:off x="0" y="0"/>
          <a:ext cx="0" cy="0"/>
          <a:chOff x="0" y="0"/>
          <a:chExt cx="0" cy="0"/>
        </a:xfrm>
      </p:grpSpPr>
      <p:sp>
        <p:nvSpPr>
          <p:cNvPr id="198" name="Google Shape;198;p2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t/>
            </a:r>
            <a:endParaRPr/>
          </a:p>
        </p:txBody>
      </p:sp>
      <p:sp>
        <p:nvSpPr>
          <p:cNvPr id="199" name="Google Shape;199;p28"/>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50800" lvl="0" marL="228600" rtl="0" algn="l">
              <a:lnSpc>
                <a:spcPct val="90000"/>
              </a:lnSpc>
              <a:spcBef>
                <a:spcPts val="0"/>
              </a:spcBef>
              <a:spcAft>
                <a:spcPts val="0"/>
              </a:spcAft>
              <a:buClr>
                <a:schemeClr val="dk1"/>
              </a:buClr>
              <a:buSzPts val="2800"/>
              <a:buNone/>
            </a:pPr>
            <a:r>
              <a:t/>
            </a:r>
            <a:endParaRPr/>
          </a:p>
        </p:txBody>
      </p:sp>
      <p:pic>
        <p:nvPicPr>
          <p:cNvPr descr="Hands coming together in circle" id="200" name="Google Shape;200;p28"/>
          <p:cNvPicPr preferRelativeResize="0"/>
          <p:nvPr/>
        </p:nvPicPr>
        <p:blipFill rotWithShape="1">
          <a:blip r:embed="rId3">
            <a:alphaModFix/>
          </a:blip>
          <a:srcRect b="0" l="0" r="0" t="0"/>
          <a:stretch/>
        </p:blipFill>
        <p:spPr>
          <a:xfrm>
            <a:off x="0" y="0"/>
            <a:ext cx="12192000" cy="6858000"/>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rotWithShape="1">
          <a:blip r:embed="rId3">
            <a:alphaModFix/>
          </a:blip>
          <a:tile algn="tl" flip="none" tx="0" sx="100000" ty="0" sy="100000"/>
        </a:blipFill>
      </p:bgPr>
    </p:bg>
    <p:spTree>
      <p:nvGrpSpPr>
        <p:cNvPr id="204" name="Shape 204"/>
        <p:cNvGrpSpPr/>
        <p:nvPr/>
      </p:nvGrpSpPr>
      <p:grpSpPr>
        <a:xfrm>
          <a:off x="0" y="0"/>
          <a:ext cx="0" cy="0"/>
          <a:chOff x="0" y="0"/>
          <a:chExt cx="0" cy="0"/>
        </a:xfrm>
      </p:grpSpPr>
      <p:sp>
        <p:nvSpPr>
          <p:cNvPr id="205" name="Google Shape;205;p29"/>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600"/>
              <a:buFont typeface="Arial"/>
              <a:buNone/>
            </a:pPr>
            <a:r>
              <a:rPr b="1" lang="en-US" sz="3600">
                <a:latin typeface="Arial"/>
                <a:ea typeface="Arial"/>
                <a:cs typeface="Arial"/>
                <a:sym typeface="Arial"/>
              </a:rPr>
              <a:t>Introduction: Writing for Business</a:t>
            </a:r>
            <a:endParaRPr b="1" sz="3600">
              <a:latin typeface="Arial"/>
              <a:ea typeface="Arial"/>
              <a:cs typeface="Arial"/>
              <a:sym typeface="Arial"/>
            </a:endParaRPr>
          </a:p>
        </p:txBody>
      </p:sp>
      <p:sp>
        <p:nvSpPr>
          <p:cNvPr id="206" name="Google Shape;206;p29"/>
          <p:cNvSpPr txBox="1"/>
          <p:nvPr>
            <p:ph idx="1" type="body"/>
          </p:nvPr>
        </p:nvSpPr>
        <p:spPr>
          <a:xfrm>
            <a:off x="349135" y="1825625"/>
            <a:ext cx="5670665" cy="4351338"/>
          </a:xfrm>
          <a:prstGeom prst="rect">
            <a:avLst/>
          </a:prstGeom>
          <a:noFill/>
          <a:ln>
            <a:noFill/>
          </a:ln>
        </p:spPr>
        <p:txBody>
          <a:bodyPr anchorCtr="0" anchor="t" bIns="45700" lIns="91425" spcFirstLastPara="1" rIns="91425" wrap="square" tIns="45700">
            <a:normAutofit fontScale="92500"/>
          </a:bodyPr>
          <a:lstStyle/>
          <a:p>
            <a:pPr indent="0" lvl="0" marL="0" rtl="0" algn="l">
              <a:lnSpc>
                <a:spcPct val="90000"/>
              </a:lnSpc>
              <a:spcBef>
                <a:spcPts val="0"/>
              </a:spcBef>
              <a:spcAft>
                <a:spcPts val="0"/>
              </a:spcAft>
              <a:buClr>
                <a:schemeClr val="dk1"/>
              </a:buClr>
              <a:buSzPct val="100000"/>
              <a:buNone/>
            </a:pPr>
            <a:r>
              <a:rPr lang="en-US" sz="2600">
                <a:latin typeface="Arial"/>
                <a:ea typeface="Arial"/>
                <a:cs typeface="Arial"/>
                <a:sym typeface="Arial"/>
              </a:rPr>
              <a:t>Introduction to the Course and The Communication Process</a:t>
            </a:r>
            <a:endParaRPr/>
          </a:p>
          <a:p>
            <a:pPr indent="-228600" lvl="0" marL="228600" rtl="0" algn="l">
              <a:lnSpc>
                <a:spcPct val="90000"/>
              </a:lnSpc>
              <a:spcBef>
                <a:spcPts val="1000"/>
              </a:spcBef>
              <a:spcAft>
                <a:spcPts val="0"/>
              </a:spcAft>
              <a:buClr>
                <a:schemeClr val="dk1"/>
              </a:buClr>
              <a:buSzPct val="100000"/>
              <a:buChar char="•"/>
            </a:pPr>
            <a:r>
              <a:rPr lang="en-US" sz="2600">
                <a:latin typeface="Arial"/>
                <a:ea typeface="Arial"/>
                <a:cs typeface="Arial"/>
                <a:sym typeface="Arial"/>
              </a:rPr>
              <a:t>The nature of organizations/theories; Types of business communication; formal &amp; informal communication</a:t>
            </a:r>
            <a:endParaRPr/>
          </a:p>
          <a:p>
            <a:pPr indent="-228600" lvl="0" marL="228600" rtl="0" algn="l">
              <a:lnSpc>
                <a:spcPct val="90000"/>
              </a:lnSpc>
              <a:spcBef>
                <a:spcPts val="1000"/>
              </a:spcBef>
              <a:spcAft>
                <a:spcPts val="0"/>
              </a:spcAft>
              <a:buClr>
                <a:schemeClr val="dk1"/>
              </a:buClr>
              <a:buSzPct val="100000"/>
              <a:buChar char="•"/>
            </a:pPr>
            <a:r>
              <a:rPr lang="en-US" sz="2600">
                <a:latin typeface="Arial"/>
                <a:ea typeface="Arial"/>
                <a:cs typeface="Arial"/>
                <a:sym typeface="Arial"/>
              </a:rPr>
              <a:t>Barriers to effective communication; Listening skills; Etiquette; and Ethics</a:t>
            </a:r>
            <a:endParaRPr/>
          </a:p>
          <a:p>
            <a:pPr indent="-228600" lvl="0" marL="228600" rtl="0" algn="l">
              <a:lnSpc>
                <a:spcPct val="90000"/>
              </a:lnSpc>
              <a:spcBef>
                <a:spcPts val="1000"/>
              </a:spcBef>
              <a:spcAft>
                <a:spcPts val="0"/>
              </a:spcAft>
              <a:buClr>
                <a:schemeClr val="dk1"/>
              </a:buClr>
              <a:buSzPct val="100000"/>
              <a:buChar char="•"/>
            </a:pPr>
            <a:r>
              <a:rPr lang="en-US" sz="2600">
                <a:latin typeface="Arial"/>
                <a:ea typeface="Arial"/>
                <a:cs typeface="Arial"/>
                <a:sym typeface="Arial"/>
              </a:rPr>
              <a:t>The three-step writing process</a:t>
            </a:r>
            <a:endParaRPr/>
          </a:p>
          <a:p>
            <a:pPr indent="-228600" lvl="0" marL="228600" rtl="0" algn="l">
              <a:lnSpc>
                <a:spcPct val="90000"/>
              </a:lnSpc>
              <a:spcBef>
                <a:spcPts val="1000"/>
              </a:spcBef>
              <a:spcAft>
                <a:spcPts val="0"/>
              </a:spcAft>
              <a:buClr>
                <a:schemeClr val="dk1"/>
              </a:buClr>
              <a:buSzPct val="100000"/>
              <a:buChar char="•"/>
            </a:pPr>
            <a:r>
              <a:rPr lang="en-US" sz="2600">
                <a:latin typeface="Arial"/>
                <a:ea typeface="Arial"/>
                <a:cs typeface="Arial"/>
                <a:sym typeface="Arial"/>
              </a:rPr>
              <a:t>The sentence structure; Grammar</a:t>
            </a:r>
            <a:endParaRPr/>
          </a:p>
          <a:p>
            <a:pPr indent="-228600" lvl="0" marL="228600" rtl="0" algn="l">
              <a:lnSpc>
                <a:spcPct val="90000"/>
              </a:lnSpc>
              <a:spcBef>
                <a:spcPts val="1000"/>
              </a:spcBef>
              <a:spcAft>
                <a:spcPts val="0"/>
              </a:spcAft>
              <a:buClr>
                <a:schemeClr val="dk1"/>
              </a:buClr>
              <a:buSzPct val="100000"/>
              <a:buChar char="•"/>
            </a:pPr>
            <a:r>
              <a:rPr lang="en-US" sz="2600">
                <a:latin typeface="Arial"/>
                <a:ea typeface="Arial"/>
                <a:cs typeface="Arial"/>
                <a:sym typeface="Arial"/>
              </a:rPr>
              <a:t>Writing negative, positive, persuasive, direct, and indirect messages</a:t>
            </a:r>
            <a:endParaRPr/>
          </a:p>
          <a:p>
            <a:pPr indent="-64135" lvl="0" marL="228600" rtl="0" algn="l">
              <a:lnSpc>
                <a:spcPct val="90000"/>
              </a:lnSpc>
              <a:spcBef>
                <a:spcPts val="1000"/>
              </a:spcBef>
              <a:spcAft>
                <a:spcPts val="0"/>
              </a:spcAft>
              <a:buClr>
                <a:schemeClr val="dk1"/>
              </a:buClr>
              <a:buSzPct val="100000"/>
              <a:buNone/>
            </a:pPr>
            <a:r>
              <a:t/>
            </a:r>
            <a:endParaRPr/>
          </a:p>
        </p:txBody>
      </p:sp>
      <p:sp>
        <p:nvSpPr>
          <p:cNvPr id="207" name="Google Shape;207;p29"/>
          <p:cNvSpPr txBox="1"/>
          <p:nvPr>
            <p:ph idx="2" type="body"/>
          </p:nvPr>
        </p:nvSpPr>
        <p:spPr>
          <a:xfrm>
            <a:off x="6172199" y="1825625"/>
            <a:ext cx="5606935" cy="4351338"/>
          </a:xfrm>
          <a:prstGeom prst="rect">
            <a:avLst/>
          </a:prstGeom>
          <a:noFill/>
          <a:ln>
            <a:noFill/>
          </a:ln>
        </p:spPr>
        <p:txBody>
          <a:bodyPr anchorCtr="0" anchor="t" bIns="45700" lIns="91425" spcFirstLastPara="1" rIns="91425" wrap="square" tIns="45700">
            <a:normAutofit fontScale="92500"/>
          </a:bodyPr>
          <a:lstStyle/>
          <a:p>
            <a:pPr indent="-228600" lvl="0" marL="228600" rtl="0" algn="l">
              <a:lnSpc>
                <a:spcPct val="90000"/>
              </a:lnSpc>
              <a:spcBef>
                <a:spcPts val="0"/>
              </a:spcBef>
              <a:spcAft>
                <a:spcPts val="0"/>
              </a:spcAft>
              <a:buClr>
                <a:schemeClr val="dk1"/>
              </a:buClr>
              <a:buSzPct val="100000"/>
              <a:buChar char="•"/>
            </a:pPr>
            <a:r>
              <a:rPr lang="en-US" sz="2400">
                <a:latin typeface="Arial"/>
                <a:ea typeface="Arial"/>
                <a:cs typeface="Arial"/>
                <a:sym typeface="Arial"/>
              </a:rPr>
              <a:t>Outlining; paraphrasing; paragraphing, and summarizing; quotations</a:t>
            </a:r>
            <a:endParaRPr/>
          </a:p>
          <a:p>
            <a:pPr indent="-228600" lvl="0" marL="228600" rtl="0" algn="l">
              <a:lnSpc>
                <a:spcPct val="90000"/>
              </a:lnSpc>
              <a:spcBef>
                <a:spcPts val="1000"/>
              </a:spcBef>
              <a:spcAft>
                <a:spcPts val="0"/>
              </a:spcAft>
              <a:buClr>
                <a:schemeClr val="dk1"/>
              </a:buClr>
              <a:buSzPct val="100000"/>
              <a:buChar char="•"/>
            </a:pPr>
            <a:r>
              <a:rPr lang="en-US" sz="2400">
                <a:latin typeface="Arial"/>
                <a:ea typeface="Arial"/>
                <a:cs typeface="Arial"/>
                <a:sym typeface="Arial"/>
              </a:rPr>
              <a:t>Writing the business letter, email, and memo; career (CV writing and interviews)</a:t>
            </a:r>
            <a:endParaRPr sz="2400">
              <a:latin typeface="Arial"/>
              <a:ea typeface="Arial"/>
              <a:cs typeface="Arial"/>
              <a:sym typeface="Arial"/>
            </a:endParaRPr>
          </a:p>
          <a:p>
            <a:pPr indent="-228600" lvl="0" marL="228600" rtl="0" algn="l">
              <a:lnSpc>
                <a:spcPct val="90000"/>
              </a:lnSpc>
              <a:spcBef>
                <a:spcPts val="1000"/>
              </a:spcBef>
              <a:spcAft>
                <a:spcPts val="0"/>
              </a:spcAft>
              <a:buClr>
                <a:schemeClr val="dk1"/>
              </a:buClr>
              <a:buSzPct val="100000"/>
              <a:buChar char="•"/>
            </a:pPr>
            <a:r>
              <a:rPr lang="en-US" sz="2400">
                <a:latin typeface="Arial"/>
                <a:ea typeface="Arial"/>
                <a:cs typeface="Arial"/>
                <a:sym typeface="Arial"/>
              </a:rPr>
              <a:t>New media tools; business research methods; computer tools for gathering information</a:t>
            </a:r>
            <a:endParaRPr/>
          </a:p>
          <a:p>
            <a:pPr indent="-228600" lvl="0" marL="228600" rtl="0" algn="l">
              <a:lnSpc>
                <a:spcPct val="90000"/>
              </a:lnSpc>
              <a:spcBef>
                <a:spcPts val="1000"/>
              </a:spcBef>
              <a:spcAft>
                <a:spcPts val="0"/>
              </a:spcAft>
              <a:buClr>
                <a:schemeClr val="dk1"/>
              </a:buClr>
              <a:buSzPct val="100000"/>
              <a:buChar char="•"/>
            </a:pPr>
            <a:r>
              <a:rPr lang="en-US" sz="2400">
                <a:latin typeface="Arial"/>
                <a:ea typeface="Arial"/>
                <a:cs typeface="Arial"/>
                <a:sym typeface="Arial"/>
              </a:rPr>
              <a:t>Writing reports; formal and Informal</a:t>
            </a:r>
            <a:endParaRPr/>
          </a:p>
          <a:p>
            <a:pPr indent="-228600" lvl="0" marL="228600" rtl="0" algn="l">
              <a:lnSpc>
                <a:spcPct val="90000"/>
              </a:lnSpc>
              <a:spcBef>
                <a:spcPts val="1000"/>
              </a:spcBef>
              <a:spcAft>
                <a:spcPts val="0"/>
              </a:spcAft>
              <a:buClr>
                <a:schemeClr val="dk1"/>
              </a:buClr>
              <a:buSzPct val="100000"/>
              <a:buChar char="•"/>
            </a:pPr>
            <a:r>
              <a:rPr lang="en-US" sz="2400">
                <a:latin typeface="Arial"/>
                <a:ea typeface="Arial"/>
                <a:cs typeface="Arial"/>
                <a:sym typeface="Arial"/>
              </a:rPr>
              <a:t>Writing proposals and business plans</a:t>
            </a:r>
            <a:endParaRPr/>
          </a:p>
          <a:p>
            <a:pPr indent="-228600" lvl="0" marL="228600" rtl="0" algn="l">
              <a:lnSpc>
                <a:spcPct val="90000"/>
              </a:lnSpc>
              <a:spcBef>
                <a:spcPts val="1000"/>
              </a:spcBef>
              <a:spcAft>
                <a:spcPts val="0"/>
              </a:spcAft>
              <a:buClr>
                <a:schemeClr val="dk1"/>
              </a:buClr>
              <a:buSzPct val="100000"/>
              <a:buChar char="•"/>
            </a:pPr>
            <a:r>
              <a:rPr lang="en-US" sz="2400">
                <a:latin typeface="Arial"/>
                <a:ea typeface="Arial"/>
                <a:cs typeface="Arial"/>
                <a:sym typeface="Arial"/>
              </a:rPr>
              <a:t>Business meetings (agenda and minute writing; virtual meetings)</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1" name="Shape 211"/>
        <p:cNvGrpSpPr/>
        <p:nvPr/>
      </p:nvGrpSpPr>
      <p:grpSpPr>
        <a:xfrm>
          <a:off x="0" y="0"/>
          <a:ext cx="0" cy="0"/>
          <a:chOff x="0" y="0"/>
          <a:chExt cx="0" cy="0"/>
        </a:xfrm>
      </p:grpSpPr>
      <p:sp>
        <p:nvSpPr>
          <p:cNvPr id="212" name="Google Shape;212;p30"/>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600"/>
              <a:buFont typeface="Arial"/>
              <a:buNone/>
            </a:pPr>
            <a:r>
              <a:rPr b="1" lang="en-US" sz="3600">
                <a:latin typeface="Arial"/>
                <a:ea typeface="Arial"/>
                <a:cs typeface="Arial"/>
                <a:sym typeface="Arial"/>
              </a:rPr>
              <a:t>Course Objectives</a:t>
            </a:r>
            <a:endParaRPr b="1" sz="3600">
              <a:latin typeface="Arial"/>
              <a:ea typeface="Arial"/>
              <a:cs typeface="Arial"/>
              <a:sym typeface="Arial"/>
            </a:endParaRPr>
          </a:p>
        </p:txBody>
      </p:sp>
      <p:pic>
        <p:nvPicPr>
          <p:cNvPr descr="&lt;strong&gt;Objectives&lt;/strong&gt; - Free of Charge Creative Commons Green Highway sign image" id="213" name="Google Shape;213;p30"/>
          <p:cNvPicPr preferRelativeResize="0"/>
          <p:nvPr>
            <p:ph idx="1" type="body"/>
          </p:nvPr>
        </p:nvPicPr>
        <p:blipFill rotWithShape="1">
          <a:blip r:embed="rId3">
            <a:alphaModFix/>
          </a:blip>
          <a:srcRect b="0" l="0" r="0" t="0"/>
          <a:stretch/>
        </p:blipFill>
        <p:spPr>
          <a:xfrm>
            <a:off x="838200" y="1825625"/>
            <a:ext cx="5181600" cy="4351338"/>
          </a:xfrm>
          <a:prstGeom prst="rect">
            <a:avLst/>
          </a:prstGeom>
          <a:noFill/>
          <a:ln>
            <a:noFill/>
          </a:ln>
        </p:spPr>
      </p:pic>
      <p:sp>
        <p:nvSpPr>
          <p:cNvPr id="214" name="Google Shape;214;p30"/>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fontScale="85000" lnSpcReduction="20000"/>
          </a:bodyPr>
          <a:lstStyle/>
          <a:p>
            <a:pPr indent="0" lvl="0" marL="0" rtl="0" algn="l">
              <a:lnSpc>
                <a:spcPct val="90000"/>
              </a:lnSpc>
              <a:spcBef>
                <a:spcPts val="0"/>
              </a:spcBef>
              <a:spcAft>
                <a:spcPts val="0"/>
              </a:spcAft>
              <a:buClr>
                <a:schemeClr val="dk1"/>
              </a:buClr>
              <a:buSzPct val="100000"/>
              <a:buNone/>
            </a:pPr>
            <a:r>
              <a:rPr lang="en-US">
                <a:latin typeface="Arial"/>
                <a:ea typeface="Arial"/>
                <a:cs typeface="Arial"/>
                <a:sym typeface="Arial"/>
              </a:rPr>
              <a:t>By the end of this course, you should be able to:</a:t>
            </a:r>
            <a:endParaRPr/>
          </a:p>
          <a:p>
            <a:pPr indent="-228600" lvl="0" marL="228600" rtl="0" algn="l">
              <a:lnSpc>
                <a:spcPct val="90000"/>
              </a:lnSpc>
              <a:spcBef>
                <a:spcPts val="1000"/>
              </a:spcBef>
              <a:spcAft>
                <a:spcPts val="0"/>
              </a:spcAft>
              <a:buClr>
                <a:schemeClr val="dk1"/>
              </a:buClr>
              <a:buSzPct val="100000"/>
              <a:buChar char="•"/>
            </a:pPr>
            <a:r>
              <a:rPr lang="en-US">
                <a:latin typeface="Arial"/>
                <a:ea typeface="Arial"/>
                <a:cs typeface="Arial"/>
                <a:sym typeface="Arial"/>
              </a:rPr>
              <a:t>Write a variety of lucid, precise and concise business documents</a:t>
            </a:r>
            <a:endParaRPr/>
          </a:p>
          <a:p>
            <a:pPr indent="-228600" lvl="0" marL="228600" rtl="0" algn="l">
              <a:lnSpc>
                <a:spcPct val="90000"/>
              </a:lnSpc>
              <a:spcBef>
                <a:spcPts val="1000"/>
              </a:spcBef>
              <a:spcAft>
                <a:spcPts val="0"/>
              </a:spcAft>
              <a:buClr>
                <a:schemeClr val="dk1"/>
              </a:buClr>
              <a:buSzPct val="100000"/>
              <a:buChar char="•"/>
            </a:pPr>
            <a:r>
              <a:rPr lang="en-US">
                <a:latin typeface="Arial"/>
                <a:ea typeface="Arial"/>
                <a:cs typeface="Arial"/>
                <a:sym typeface="Arial"/>
              </a:rPr>
              <a:t>Structure written communication to achieve the desired results</a:t>
            </a:r>
            <a:endParaRPr/>
          </a:p>
          <a:p>
            <a:pPr indent="-228600" lvl="0" marL="228600" rtl="0" algn="l">
              <a:lnSpc>
                <a:spcPct val="90000"/>
              </a:lnSpc>
              <a:spcBef>
                <a:spcPts val="1000"/>
              </a:spcBef>
              <a:spcAft>
                <a:spcPts val="0"/>
              </a:spcAft>
              <a:buClr>
                <a:schemeClr val="dk1"/>
              </a:buClr>
              <a:buSzPct val="100000"/>
              <a:buChar char="•"/>
            </a:pPr>
            <a:r>
              <a:rPr lang="en-US">
                <a:latin typeface="Arial"/>
                <a:ea typeface="Arial"/>
                <a:cs typeface="Arial"/>
                <a:sym typeface="Arial"/>
              </a:rPr>
              <a:t>Communicate effectively the intended purpose of business communication</a:t>
            </a:r>
            <a:endParaRPr/>
          </a:p>
          <a:p>
            <a:pPr indent="-228600" lvl="0" marL="228600" rtl="0" algn="l">
              <a:lnSpc>
                <a:spcPct val="90000"/>
              </a:lnSpc>
              <a:spcBef>
                <a:spcPts val="1000"/>
              </a:spcBef>
              <a:spcAft>
                <a:spcPts val="0"/>
              </a:spcAft>
              <a:buClr>
                <a:schemeClr val="dk1"/>
              </a:buClr>
              <a:buSzPct val="100000"/>
              <a:buChar char="•"/>
            </a:pPr>
            <a:r>
              <a:rPr lang="en-US">
                <a:latin typeface="Arial"/>
                <a:ea typeface="Arial"/>
                <a:cs typeface="Arial"/>
                <a:sym typeface="Arial"/>
              </a:rPr>
              <a:t>Create professional business documents that adhere to ethical standards</a:t>
            </a:r>
            <a:endParaRPr/>
          </a:p>
          <a:p>
            <a:pPr indent="0" lvl="0" marL="0" rtl="0" algn="l">
              <a:lnSpc>
                <a:spcPct val="90000"/>
              </a:lnSpc>
              <a:spcBef>
                <a:spcPts val="1000"/>
              </a:spcBef>
              <a:spcAft>
                <a:spcPts val="0"/>
              </a:spcAft>
              <a:buClr>
                <a:schemeClr val="dk1"/>
              </a:buClr>
              <a:buSzPct val="100000"/>
              <a:buNone/>
            </a:pPr>
            <a:r>
              <a:rPr lang="en-US">
                <a:latin typeface="Arial"/>
                <a:ea typeface="Arial"/>
                <a:cs typeface="Arial"/>
                <a:sym typeface="Arial"/>
              </a:rPr>
              <a:t>Image: </a:t>
            </a:r>
            <a:r>
              <a:rPr lang="en-US" u="sng">
                <a:solidFill>
                  <a:schemeClr val="hlink"/>
                </a:solidFill>
                <a:latin typeface="Arial"/>
                <a:ea typeface="Arial"/>
                <a:cs typeface="Arial"/>
                <a:sym typeface="Arial"/>
                <a:hlinkClick r:id="rId4"/>
              </a:rPr>
              <a:t>www.picserver.org</a:t>
            </a:r>
            <a:r>
              <a:rPr lang="en-US">
                <a:latin typeface="Arial"/>
                <a:ea typeface="Arial"/>
                <a:cs typeface="Arial"/>
                <a:sym typeface="Arial"/>
              </a:rPr>
              <a:t> on creative commons</a:t>
            </a:r>
            <a:endParaRPr>
              <a:latin typeface="Arial"/>
              <a:ea typeface="Arial"/>
              <a:cs typeface="Arial"/>
              <a:sym typeface="Arial"/>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8" name="Shape 218"/>
        <p:cNvGrpSpPr/>
        <p:nvPr/>
      </p:nvGrpSpPr>
      <p:grpSpPr>
        <a:xfrm>
          <a:off x="0" y="0"/>
          <a:ext cx="0" cy="0"/>
          <a:chOff x="0" y="0"/>
          <a:chExt cx="0" cy="0"/>
        </a:xfrm>
      </p:grpSpPr>
      <p:sp>
        <p:nvSpPr>
          <p:cNvPr id="219" name="Google Shape;219;p3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600"/>
              <a:buFont typeface="Arial"/>
              <a:buNone/>
            </a:pPr>
            <a:r>
              <a:rPr b="1" lang="en-US" sz="3600">
                <a:latin typeface="Arial"/>
                <a:ea typeface="Arial"/>
                <a:cs typeface="Arial"/>
                <a:sym typeface="Arial"/>
              </a:rPr>
              <a:t>Introduction: Learning Objectives </a:t>
            </a:r>
            <a:endParaRPr b="1" sz="3600">
              <a:latin typeface="Arial"/>
              <a:ea typeface="Arial"/>
              <a:cs typeface="Arial"/>
              <a:sym typeface="Arial"/>
            </a:endParaRPr>
          </a:p>
        </p:txBody>
      </p:sp>
      <p:sp>
        <p:nvSpPr>
          <p:cNvPr id="220" name="Google Shape;220;p31"/>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2400"/>
              <a:buNone/>
            </a:pPr>
            <a:r>
              <a:rPr lang="en-US" sz="2400">
                <a:latin typeface="Arial"/>
                <a:ea typeface="Arial"/>
                <a:cs typeface="Arial"/>
                <a:sym typeface="Arial"/>
              </a:rPr>
              <a:t>By the end of this lesson, you should be able to:</a:t>
            </a:r>
            <a:endParaRPr/>
          </a:p>
          <a:p>
            <a:pPr indent="-514350" lvl="0" marL="514350" rtl="0" algn="l">
              <a:lnSpc>
                <a:spcPct val="90000"/>
              </a:lnSpc>
              <a:spcBef>
                <a:spcPts val="1000"/>
              </a:spcBef>
              <a:spcAft>
                <a:spcPts val="0"/>
              </a:spcAft>
              <a:buClr>
                <a:schemeClr val="dk1"/>
              </a:buClr>
              <a:buSzPts val="2400"/>
              <a:buAutoNum type="alphaLcParenR"/>
            </a:pPr>
            <a:r>
              <a:rPr lang="en-US" sz="2400">
                <a:latin typeface="Arial"/>
                <a:ea typeface="Arial"/>
                <a:cs typeface="Arial"/>
                <a:sym typeface="Arial"/>
              </a:rPr>
              <a:t>Explain terms like Communication, Business Communication, Writing for Business, etc.</a:t>
            </a:r>
            <a:endParaRPr/>
          </a:p>
          <a:p>
            <a:pPr indent="-514350" lvl="0" marL="514350" rtl="0" algn="l">
              <a:lnSpc>
                <a:spcPct val="90000"/>
              </a:lnSpc>
              <a:spcBef>
                <a:spcPts val="1000"/>
              </a:spcBef>
              <a:spcAft>
                <a:spcPts val="0"/>
              </a:spcAft>
              <a:buClr>
                <a:schemeClr val="dk1"/>
              </a:buClr>
              <a:buSzPts val="2400"/>
              <a:buAutoNum type="alphaLcParenR"/>
            </a:pPr>
            <a:r>
              <a:rPr lang="en-US" sz="2400">
                <a:latin typeface="Arial"/>
                <a:ea typeface="Arial"/>
                <a:cs typeface="Arial"/>
                <a:sym typeface="Arial"/>
              </a:rPr>
              <a:t>Explain the communication process</a:t>
            </a:r>
            <a:endParaRPr/>
          </a:p>
          <a:p>
            <a:pPr indent="-514350" lvl="0" marL="514350" rtl="0" algn="l">
              <a:lnSpc>
                <a:spcPct val="90000"/>
              </a:lnSpc>
              <a:spcBef>
                <a:spcPts val="1000"/>
              </a:spcBef>
              <a:spcAft>
                <a:spcPts val="0"/>
              </a:spcAft>
              <a:buClr>
                <a:schemeClr val="dk1"/>
              </a:buClr>
              <a:buSzPts val="2400"/>
              <a:buAutoNum type="alphaLcParenR"/>
            </a:pPr>
            <a:r>
              <a:rPr lang="en-US" sz="2400">
                <a:latin typeface="Arial"/>
                <a:ea typeface="Arial"/>
                <a:cs typeface="Arial"/>
                <a:sym typeface="Arial"/>
              </a:rPr>
              <a:t>Apply the communication process in business settings</a:t>
            </a:r>
            <a:endParaRPr sz="2400">
              <a:latin typeface="Arial"/>
              <a:ea typeface="Arial"/>
              <a:cs typeface="Arial"/>
              <a:sym typeface="Arial"/>
            </a:endParaRPr>
          </a:p>
          <a:p>
            <a:pPr indent="-107950" lvl="0" marL="285750" rtl="0" algn="l">
              <a:lnSpc>
                <a:spcPct val="90000"/>
              </a:lnSpc>
              <a:spcBef>
                <a:spcPts val="1000"/>
              </a:spcBef>
              <a:spcAft>
                <a:spcPts val="0"/>
              </a:spcAft>
              <a:buClr>
                <a:schemeClr val="dk1"/>
              </a:buClr>
              <a:buSzPts val="2800"/>
              <a:buFont typeface="Arial"/>
              <a:buNone/>
            </a:pPr>
            <a:r>
              <a:t/>
            </a:r>
            <a:endParaRPr/>
          </a:p>
          <a:p>
            <a:pPr indent="-107950" lvl="0" marL="285750" rtl="0" algn="l">
              <a:lnSpc>
                <a:spcPct val="90000"/>
              </a:lnSpc>
              <a:spcBef>
                <a:spcPts val="1000"/>
              </a:spcBef>
              <a:spcAft>
                <a:spcPts val="0"/>
              </a:spcAft>
              <a:buClr>
                <a:schemeClr val="dk1"/>
              </a:buClr>
              <a:buSzPts val="2800"/>
              <a:buFont typeface="Arial"/>
              <a:buNone/>
            </a:pPr>
            <a:r>
              <a:t/>
            </a:r>
            <a:endParaRPr/>
          </a:p>
          <a:p>
            <a:pPr indent="-107950" lvl="0" marL="285750" rtl="0" algn="l">
              <a:lnSpc>
                <a:spcPct val="90000"/>
              </a:lnSpc>
              <a:spcBef>
                <a:spcPts val="1000"/>
              </a:spcBef>
              <a:spcAft>
                <a:spcPts val="0"/>
              </a:spcAft>
              <a:buClr>
                <a:schemeClr val="dk1"/>
              </a:buClr>
              <a:buSzPts val="2800"/>
              <a:buFont typeface="Arial"/>
              <a:buNone/>
            </a:pPr>
            <a:r>
              <a:t/>
            </a:r>
            <a:endParaRPr/>
          </a:p>
          <a:p>
            <a:pPr indent="-107950" lvl="0" marL="285750" rtl="0" algn="l">
              <a:lnSpc>
                <a:spcPct val="90000"/>
              </a:lnSpc>
              <a:spcBef>
                <a:spcPts val="1000"/>
              </a:spcBef>
              <a:spcAft>
                <a:spcPts val="0"/>
              </a:spcAft>
              <a:buClr>
                <a:schemeClr val="dk1"/>
              </a:buClr>
              <a:buSzPts val="2800"/>
              <a:buFont typeface="Arial"/>
              <a:buNone/>
            </a:pPr>
            <a:r>
              <a:t/>
            </a:r>
            <a:endParaRPr/>
          </a:p>
        </p:txBody>
      </p:sp>
      <p:pic>
        <p:nvPicPr>
          <p:cNvPr descr="&lt;strong&gt;Learning Objectives&lt;/strong&gt; Posters - Super Kids Theme | TPT" id="221" name="Google Shape;221;p31"/>
          <p:cNvPicPr preferRelativeResize="0"/>
          <p:nvPr>
            <p:ph idx="2" type="body"/>
          </p:nvPr>
        </p:nvPicPr>
        <p:blipFill rotWithShape="1">
          <a:blip r:embed="rId3">
            <a:alphaModFix/>
          </a:blip>
          <a:srcRect b="0" l="0" r="0" t="0"/>
          <a:stretch/>
        </p:blipFill>
        <p:spPr>
          <a:xfrm>
            <a:off x="6280727" y="1930399"/>
            <a:ext cx="5073073" cy="4088015"/>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25" name="Shape 225"/>
        <p:cNvGrpSpPr/>
        <p:nvPr/>
      </p:nvGrpSpPr>
      <p:grpSpPr>
        <a:xfrm>
          <a:off x="0" y="0"/>
          <a:ext cx="0" cy="0"/>
          <a:chOff x="0" y="0"/>
          <a:chExt cx="0" cy="0"/>
        </a:xfrm>
      </p:grpSpPr>
      <p:sp>
        <p:nvSpPr>
          <p:cNvPr id="226" name="Google Shape;226;p32"/>
          <p:cNvSpPr/>
          <p:nvPr/>
        </p:nvSpPr>
        <p:spPr>
          <a:xfrm>
            <a:off x="0" y="0"/>
            <a:ext cx="12192000" cy="6858000"/>
          </a:xfrm>
          <a:prstGeom prst="rect">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227" name="Google Shape;227;p32"/>
          <p:cNvSpPr/>
          <p:nvPr/>
        </p:nvSpPr>
        <p:spPr>
          <a:xfrm>
            <a:off x="888395" y="1040837"/>
            <a:ext cx="4754948" cy="4754948"/>
          </a:xfrm>
          <a:prstGeom prst="ellipse">
            <a:avLst/>
          </a:prstGeom>
          <a:solidFill>
            <a:srgbClr val="FFFFF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228" name="Google Shape;228;p32"/>
          <p:cNvSpPr/>
          <p:nvPr/>
        </p:nvSpPr>
        <p:spPr>
          <a:xfrm>
            <a:off x="879411" y="1029607"/>
            <a:ext cx="4754948" cy="4754948"/>
          </a:xfrm>
          <a:prstGeom prst="ellipse">
            <a:avLst/>
          </a:prstGeom>
          <a:solidFill>
            <a:schemeClr val="accent6">
              <a:alpha val="29803"/>
            </a:schemeClr>
          </a:solidFill>
          <a:ln cap="flat" cmpd="sng" w="28575">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229" name="Google Shape;229;p32"/>
          <p:cNvSpPr/>
          <p:nvPr/>
        </p:nvSpPr>
        <p:spPr>
          <a:xfrm>
            <a:off x="739960" y="934855"/>
            <a:ext cx="4754948" cy="4754948"/>
          </a:xfrm>
          <a:prstGeom prst="ellipse">
            <a:avLst/>
          </a:prstGeom>
          <a:solidFill>
            <a:schemeClr val="dk1"/>
          </a:solidFill>
          <a:ln cap="flat" cmpd="sng" w="28575">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230" name="Google Shape;230;p32"/>
          <p:cNvSpPr txBox="1"/>
          <p:nvPr>
            <p:ph type="title"/>
          </p:nvPr>
        </p:nvSpPr>
        <p:spPr>
          <a:xfrm>
            <a:off x="1102368" y="1877492"/>
            <a:ext cx="4176214" cy="321537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lt1"/>
              </a:buClr>
              <a:buSzPts val="3600"/>
              <a:buFont typeface="Arial"/>
              <a:buNone/>
            </a:pPr>
            <a:r>
              <a:rPr b="1" lang="en-US" sz="3600">
                <a:solidFill>
                  <a:schemeClr val="lt1"/>
                </a:solidFill>
                <a:latin typeface="Arial"/>
                <a:ea typeface="Arial"/>
                <a:cs typeface="Arial"/>
                <a:sym typeface="Arial"/>
              </a:rPr>
              <a:t>What is Communication?</a:t>
            </a:r>
            <a:endParaRPr b="1" sz="3600">
              <a:solidFill>
                <a:schemeClr val="lt1"/>
              </a:solidFill>
              <a:latin typeface="Arial"/>
              <a:ea typeface="Arial"/>
              <a:cs typeface="Arial"/>
              <a:sym typeface="Arial"/>
            </a:endParaRPr>
          </a:p>
        </p:txBody>
      </p:sp>
      <p:grpSp>
        <p:nvGrpSpPr>
          <p:cNvPr id="231" name="Google Shape;231;p32"/>
          <p:cNvGrpSpPr/>
          <p:nvPr/>
        </p:nvGrpSpPr>
        <p:grpSpPr>
          <a:xfrm>
            <a:off x="0" y="377893"/>
            <a:ext cx="1861854" cy="717514"/>
            <a:chOff x="0" y="377893"/>
            <a:chExt cx="1861854" cy="717514"/>
          </a:xfrm>
        </p:grpSpPr>
        <p:sp>
          <p:nvSpPr>
            <p:cNvPr id="232" name="Google Shape;232;p32"/>
            <p:cNvSpPr/>
            <p:nvPr/>
          </p:nvSpPr>
          <p:spPr>
            <a:xfrm>
              <a:off x="0" y="377893"/>
              <a:ext cx="1861854" cy="277779"/>
            </a:xfrm>
            <a:custGeom>
              <a:rect b="b" l="l" r="r" t="t"/>
              <a:pathLst>
                <a:path extrusionOk="0" h="277779" w="1861854">
                  <a:moveTo>
                    <a:pt x="180458" y="0"/>
                  </a:moveTo>
                  <a:lnTo>
                    <a:pt x="419222" y="238761"/>
                  </a:lnTo>
                  <a:lnTo>
                    <a:pt x="657984" y="0"/>
                  </a:lnTo>
                  <a:lnTo>
                    <a:pt x="896745" y="238761"/>
                  </a:lnTo>
                  <a:lnTo>
                    <a:pt x="1135754" y="0"/>
                  </a:lnTo>
                  <a:lnTo>
                    <a:pt x="1374516" y="238761"/>
                  </a:lnTo>
                  <a:lnTo>
                    <a:pt x="1613277" y="0"/>
                  </a:lnTo>
                  <a:lnTo>
                    <a:pt x="1861854" y="248577"/>
                  </a:lnTo>
                  <a:lnTo>
                    <a:pt x="1842470" y="267963"/>
                  </a:lnTo>
                  <a:lnTo>
                    <a:pt x="1613277" y="39017"/>
                  </a:lnTo>
                  <a:lnTo>
                    <a:pt x="1374516" y="277779"/>
                  </a:lnTo>
                  <a:lnTo>
                    <a:pt x="1135754" y="39017"/>
                  </a:lnTo>
                  <a:lnTo>
                    <a:pt x="896745" y="277779"/>
                  </a:lnTo>
                  <a:lnTo>
                    <a:pt x="657984" y="39017"/>
                  </a:lnTo>
                  <a:lnTo>
                    <a:pt x="419222" y="277779"/>
                  </a:lnTo>
                  <a:lnTo>
                    <a:pt x="180458" y="39017"/>
                  </a:lnTo>
                  <a:lnTo>
                    <a:pt x="0" y="219283"/>
                  </a:lnTo>
                  <a:lnTo>
                    <a:pt x="0" y="180458"/>
                  </a:lnTo>
                  <a:close/>
                </a:path>
              </a:pathLst>
            </a:custGeom>
            <a:solidFill>
              <a:schemeClr val="l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233" name="Google Shape;233;p32"/>
            <p:cNvSpPr/>
            <p:nvPr/>
          </p:nvSpPr>
          <p:spPr>
            <a:xfrm>
              <a:off x="0" y="817628"/>
              <a:ext cx="1861854" cy="277779"/>
            </a:xfrm>
            <a:custGeom>
              <a:rect b="b" l="l" r="r" t="t"/>
              <a:pathLst>
                <a:path extrusionOk="0" h="277779" w="1861854">
                  <a:moveTo>
                    <a:pt x="180458" y="0"/>
                  </a:moveTo>
                  <a:lnTo>
                    <a:pt x="419222" y="238761"/>
                  </a:lnTo>
                  <a:lnTo>
                    <a:pt x="657984" y="0"/>
                  </a:lnTo>
                  <a:lnTo>
                    <a:pt x="896745" y="238761"/>
                  </a:lnTo>
                  <a:lnTo>
                    <a:pt x="1135754" y="0"/>
                  </a:lnTo>
                  <a:lnTo>
                    <a:pt x="1374516" y="238761"/>
                  </a:lnTo>
                  <a:lnTo>
                    <a:pt x="1613277" y="0"/>
                  </a:lnTo>
                  <a:lnTo>
                    <a:pt x="1861854" y="248577"/>
                  </a:lnTo>
                  <a:lnTo>
                    <a:pt x="1842470" y="268208"/>
                  </a:lnTo>
                  <a:lnTo>
                    <a:pt x="1613277" y="39017"/>
                  </a:lnTo>
                  <a:lnTo>
                    <a:pt x="1374516" y="277779"/>
                  </a:lnTo>
                  <a:lnTo>
                    <a:pt x="1135754" y="39017"/>
                  </a:lnTo>
                  <a:lnTo>
                    <a:pt x="896745" y="277779"/>
                  </a:lnTo>
                  <a:lnTo>
                    <a:pt x="657984" y="39017"/>
                  </a:lnTo>
                  <a:lnTo>
                    <a:pt x="419222" y="277779"/>
                  </a:lnTo>
                  <a:lnTo>
                    <a:pt x="180458" y="39017"/>
                  </a:lnTo>
                  <a:lnTo>
                    <a:pt x="0" y="219475"/>
                  </a:lnTo>
                  <a:lnTo>
                    <a:pt x="0" y="180458"/>
                  </a:lnTo>
                  <a:close/>
                </a:path>
              </a:pathLst>
            </a:custGeom>
            <a:solidFill>
              <a:schemeClr val="l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grpSp>
      <p:sp>
        <p:nvSpPr>
          <p:cNvPr id="234" name="Google Shape;234;p32"/>
          <p:cNvSpPr/>
          <p:nvPr/>
        </p:nvSpPr>
        <p:spPr>
          <a:xfrm>
            <a:off x="4588524" y="457812"/>
            <a:ext cx="914565" cy="914565"/>
          </a:xfrm>
          <a:custGeom>
            <a:rect b="b" l="l" r="r" t="t"/>
            <a:pathLst>
              <a:path extrusionOk="0" h="807148" w="807148">
                <a:moveTo>
                  <a:pt x="403574" y="0"/>
                </a:moveTo>
                <a:cubicBezTo>
                  <a:pt x="180689" y="0"/>
                  <a:pt x="0" y="180689"/>
                  <a:pt x="0" y="403574"/>
                </a:cubicBezTo>
                <a:cubicBezTo>
                  <a:pt x="0" y="626459"/>
                  <a:pt x="180689" y="807149"/>
                  <a:pt x="403574" y="807149"/>
                </a:cubicBezTo>
                <a:cubicBezTo>
                  <a:pt x="626459" y="807149"/>
                  <a:pt x="807149" y="626459"/>
                  <a:pt x="807149" y="403574"/>
                </a:cubicBezTo>
                <a:cubicBezTo>
                  <a:pt x="807149" y="180689"/>
                  <a:pt x="626459" y="0"/>
                  <a:pt x="403574" y="0"/>
                </a:cubicBezTo>
                <a:close/>
                <a:moveTo>
                  <a:pt x="403574" y="667988"/>
                </a:moveTo>
                <a:cubicBezTo>
                  <a:pt x="257556" y="667988"/>
                  <a:pt x="139160" y="549593"/>
                  <a:pt x="139160" y="403574"/>
                </a:cubicBezTo>
                <a:cubicBezTo>
                  <a:pt x="139160" y="257556"/>
                  <a:pt x="257556" y="139160"/>
                  <a:pt x="403574" y="139160"/>
                </a:cubicBezTo>
                <a:cubicBezTo>
                  <a:pt x="549593" y="139160"/>
                  <a:pt x="667988" y="257556"/>
                  <a:pt x="667988" y="403574"/>
                </a:cubicBezTo>
                <a:cubicBezTo>
                  <a:pt x="667988" y="549593"/>
                  <a:pt x="549593" y="667988"/>
                  <a:pt x="403574" y="667988"/>
                </a:cubicBezTo>
                <a:close/>
              </a:path>
            </a:pathLst>
          </a:custGeom>
          <a:solidFill>
            <a:srgbClr val="FFFFFF"/>
          </a:solidFill>
          <a:ln cap="flat" cmpd="sng" w="2857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35" name="Google Shape;235;p32"/>
          <p:cNvSpPr/>
          <p:nvPr/>
        </p:nvSpPr>
        <p:spPr>
          <a:xfrm>
            <a:off x="4588524" y="457812"/>
            <a:ext cx="914565" cy="914565"/>
          </a:xfrm>
          <a:custGeom>
            <a:rect b="b" l="l" r="r" t="t"/>
            <a:pathLst>
              <a:path extrusionOk="0" h="807148" w="807148">
                <a:moveTo>
                  <a:pt x="403574" y="0"/>
                </a:moveTo>
                <a:cubicBezTo>
                  <a:pt x="180689" y="0"/>
                  <a:pt x="0" y="180689"/>
                  <a:pt x="0" y="403574"/>
                </a:cubicBezTo>
                <a:cubicBezTo>
                  <a:pt x="0" y="626459"/>
                  <a:pt x="180689" y="807149"/>
                  <a:pt x="403574" y="807149"/>
                </a:cubicBezTo>
                <a:cubicBezTo>
                  <a:pt x="626459" y="807149"/>
                  <a:pt x="807149" y="626459"/>
                  <a:pt x="807149" y="403574"/>
                </a:cubicBezTo>
                <a:cubicBezTo>
                  <a:pt x="807149" y="180689"/>
                  <a:pt x="626459" y="0"/>
                  <a:pt x="403574" y="0"/>
                </a:cubicBezTo>
                <a:close/>
                <a:moveTo>
                  <a:pt x="403574" y="667988"/>
                </a:moveTo>
                <a:cubicBezTo>
                  <a:pt x="257556" y="667988"/>
                  <a:pt x="139160" y="549593"/>
                  <a:pt x="139160" y="403574"/>
                </a:cubicBezTo>
                <a:cubicBezTo>
                  <a:pt x="139160" y="257556"/>
                  <a:pt x="257556" y="139160"/>
                  <a:pt x="403574" y="139160"/>
                </a:cubicBezTo>
                <a:cubicBezTo>
                  <a:pt x="549593" y="139160"/>
                  <a:pt x="667988" y="257556"/>
                  <a:pt x="667988" y="403574"/>
                </a:cubicBezTo>
                <a:cubicBezTo>
                  <a:pt x="667988" y="549593"/>
                  <a:pt x="549593" y="667988"/>
                  <a:pt x="403574" y="667988"/>
                </a:cubicBezTo>
                <a:close/>
              </a:path>
            </a:pathLst>
          </a:custGeom>
          <a:solidFill>
            <a:schemeClr val="accent2">
              <a:alpha val="29803"/>
            </a:schemeClr>
          </a:solidFill>
          <a:ln cap="flat" cmpd="sng" w="28575">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36" name="Google Shape;236;p32"/>
          <p:cNvSpPr/>
          <p:nvPr/>
        </p:nvSpPr>
        <p:spPr>
          <a:xfrm>
            <a:off x="642976" y="4946663"/>
            <a:ext cx="319941" cy="319941"/>
          </a:xfrm>
          <a:prstGeom prst="ellipse">
            <a:avLst/>
          </a:prstGeom>
          <a:solidFill>
            <a:srgbClr val="FFFFFF"/>
          </a:solidFill>
          <a:ln cap="flat" cmpd="sng" w="2857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37" name="Google Shape;237;p32"/>
          <p:cNvSpPr/>
          <p:nvPr/>
        </p:nvSpPr>
        <p:spPr>
          <a:xfrm>
            <a:off x="642976" y="4946663"/>
            <a:ext cx="319941" cy="319941"/>
          </a:xfrm>
          <a:prstGeom prst="ellipse">
            <a:avLst/>
          </a:prstGeom>
          <a:solidFill>
            <a:schemeClr val="accent2">
              <a:alpha val="29803"/>
            </a:schemeClr>
          </a:solidFill>
          <a:ln cap="flat" cmpd="sng" w="28575">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38" name="Google Shape;238;p32"/>
          <p:cNvSpPr txBox="1"/>
          <p:nvPr>
            <p:ph idx="1" type="body"/>
          </p:nvPr>
        </p:nvSpPr>
        <p:spPr>
          <a:xfrm>
            <a:off x="5857316" y="1130845"/>
            <a:ext cx="6187826" cy="4870943"/>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lt1"/>
              </a:buClr>
              <a:buSzPts val="2400"/>
              <a:buChar char="•"/>
            </a:pPr>
            <a:r>
              <a:rPr lang="en-US" sz="2400">
                <a:solidFill>
                  <a:schemeClr val="lt1"/>
                </a:solidFill>
                <a:latin typeface="Arial"/>
                <a:ea typeface="Arial"/>
                <a:cs typeface="Arial"/>
                <a:sym typeface="Arial"/>
              </a:rPr>
              <a:t>The exchange of meanings between individuals through a common system of symbols (Gordon George, 2024- on Britannica)</a:t>
            </a:r>
            <a:endParaRPr/>
          </a:p>
          <a:p>
            <a:pPr indent="-228600" lvl="0" marL="228600" rtl="0" algn="l">
              <a:lnSpc>
                <a:spcPct val="90000"/>
              </a:lnSpc>
              <a:spcBef>
                <a:spcPts val="800"/>
              </a:spcBef>
              <a:spcAft>
                <a:spcPts val="0"/>
              </a:spcAft>
              <a:buClr>
                <a:schemeClr val="lt1"/>
              </a:buClr>
              <a:buSzPts val="2400"/>
              <a:buChar char="•"/>
            </a:pPr>
            <a:r>
              <a:rPr lang="en-US" sz="2400">
                <a:solidFill>
                  <a:schemeClr val="lt1"/>
                </a:solidFill>
                <a:latin typeface="Arial"/>
                <a:ea typeface="Arial"/>
                <a:cs typeface="Arial"/>
                <a:sym typeface="Arial"/>
              </a:rPr>
              <a:t>Commonly described as an exchange of information, news, ideas, etc. via oral or written channels</a:t>
            </a:r>
            <a:endParaRPr/>
          </a:p>
          <a:p>
            <a:pPr indent="-228600" lvl="0" marL="228600" rtl="0" algn="l">
              <a:lnSpc>
                <a:spcPct val="90000"/>
              </a:lnSpc>
              <a:spcBef>
                <a:spcPts val="800"/>
              </a:spcBef>
              <a:spcAft>
                <a:spcPts val="0"/>
              </a:spcAft>
              <a:buClr>
                <a:schemeClr val="lt1"/>
              </a:buClr>
              <a:buSzPts val="2400"/>
              <a:buChar char="•"/>
            </a:pPr>
            <a:r>
              <a:rPr lang="en-US" sz="2400">
                <a:solidFill>
                  <a:schemeClr val="lt1"/>
                </a:solidFill>
                <a:latin typeface="Arial"/>
                <a:ea typeface="Arial"/>
                <a:cs typeface="Arial"/>
                <a:sym typeface="Arial"/>
              </a:rPr>
              <a:t>The process by which information is exchanged between individuals or groups of people through commonly agreed symbols</a:t>
            </a:r>
            <a:endParaRPr/>
          </a:p>
          <a:p>
            <a:pPr indent="-228600" lvl="0" marL="228600" rtl="0" algn="l">
              <a:lnSpc>
                <a:spcPct val="90000"/>
              </a:lnSpc>
              <a:spcBef>
                <a:spcPts val="800"/>
              </a:spcBef>
              <a:spcAft>
                <a:spcPts val="0"/>
              </a:spcAft>
              <a:buClr>
                <a:schemeClr val="lt1"/>
              </a:buClr>
              <a:buSzPts val="2400"/>
              <a:buChar char="•"/>
            </a:pPr>
            <a:r>
              <a:rPr lang="en-US" sz="2400">
                <a:solidFill>
                  <a:schemeClr val="lt1"/>
                </a:solidFill>
                <a:latin typeface="Arial"/>
                <a:ea typeface="Arial"/>
                <a:cs typeface="Arial"/>
                <a:sym typeface="Arial"/>
              </a:rPr>
              <a:t>The transmission of a message from a source to a receiver.</a:t>
            </a:r>
            <a:endParaRPr/>
          </a:p>
          <a:p>
            <a:pPr indent="0" lvl="0" marL="0" marR="0" rtl="0" algn="l">
              <a:lnSpc>
                <a:spcPct val="90000"/>
              </a:lnSpc>
              <a:spcBef>
                <a:spcPts val="800"/>
              </a:spcBef>
              <a:spcAft>
                <a:spcPts val="0"/>
              </a:spcAft>
              <a:buClr>
                <a:schemeClr val="dk1"/>
              </a:buClr>
              <a:buSzPts val="2800"/>
              <a:buNone/>
            </a:pPr>
            <a:r>
              <a:t/>
            </a:r>
            <a:endParaRPr>
              <a:solidFill>
                <a:schemeClr val="lt1"/>
              </a:solidFill>
              <a:latin typeface="Arial"/>
              <a:ea typeface="Arial"/>
              <a:cs typeface="Arial"/>
              <a:sym typeface="Arial"/>
            </a:endParaRPr>
          </a:p>
          <a:p>
            <a:pPr indent="-50800" lvl="0" marL="228600" rtl="0" algn="l">
              <a:lnSpc>
                <a:spcPct val="90000"/>
              </a:lnSpc>
              <a:spcBef>
                <a:spcPts val="1800"/>
              </a:spcBef>
              <a:spcAft>
                <a:spcPts val="0"/>
              </a:spcAft>
              <a:buClr>
                <a:schemeClr val="dk1"/>
              </a:buClr>
              <a:buSzPts val="2800"/>
              <a:buNone/>
            </a:pPr>
            <a:r>
              <a:t/>
            </a:r>
            <a:endParaRPr>
              <a:solidFill>
                <a:schemeClr val="lt1"/>
              </a:solidFill>
              <a:latin typeface="Arial"/>
              <a:ea typeface="Arial"/>
              <a:cs typeface="Arial"/>
              <a:sym typeface="Arial"/>
            </a:endParaRPr>
          </a:p>
        </p:txBody>
      </p:sp>
      <p:grpSp>
        <p:nvGrpSpPr>
          <p:cNvPr id="239" name="Google Shape;239;p32"/>
          <p:cNvGrpSpPr/>
          <p:nvPr/>
        </p:nvGrpSpPr>
        <p:grpSpPr>
          <a:xfrm>
            <a:off x="9812239" y="6139464"/>
            <a:ext cx="1054466" cy="469689"/>
            <a:chOff x="9841624" y="4115729"/>
            <a:chExt cx="602169" cy="268223"/>
          </a:xfrm>
        </p:grpSpPr>
        <p:sp>
          <p:nvSpPr>
            <p:cNvPr id="240" name="Google Shape;240;p32"/>
            <p:cNvSpPr/>
            <p:nvPr/>
          </p:nvSpPr>
          <p:spPr>
            <a:xfrm>
              <a:off x="9841624" y="4115729"/>
              <a:ext cx="202882" cy="268223"/>
            </a:xfrm>
            <a:custGeom>
              <a:rect b="b" l="l" r="r" t="t"/>
              <a:pathLst>
                <a:path extrusionOk="0" h="268223" w="202882">
                  <a:moveTo>
                    <a:pt x="20765" y="268224"/>
                  </a:moveTo>
                  <a:lnTo>
                    <a:pt x="0" y="268224"/>
                  </a:lnTo>
                  <a:lnTo>
                    <a:pt x="182118" y="0"/>
                  </a:lnTo>
                  <a:lnTo>
                    <a:pt x="202883" y="0"/>
                  </a:lnTo>
                  <a:close/>
                </a:path>
              </a:pathLst>
            </a:custGeom>
            <a:solidFill>
              <a:schemeClr val="l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241" name="Google Shape;241;p32"/>
            <p:cNvSpPr/>
            <p:nvPr/>
          </p:nvSpPr>
          <p:spPr>
            <a:xfrm>
              <a:off x="9941445" y="4115729"/>
              <a:ext cx="202882" cy="268223"/>
            </a:xfrm>
            <a:custGeom>
              <a:rect b="b" l="l" r="r" t="t"/>
              <a:pathLst>
                <a:path extrusionOk="0" h="268223" w="202882">
                  <a:moveTo>
                    <a:pt x="20765" y="268224"/>
                  </a:moveTo>
                  <a:lnTo>
                    <a:pt x="0" y="268224"/>
                  </a:lnTo>
                  <a:lnTo>
                    <a:pt x="182118" y="0"/>
                  </a:lnTo>
                  <a:lnTo>
                    <a:pt x="202883" y="0"/>
                  </a:lnTo>
                  <a:close/>
                </a:path>
              </a:pathLst>
            </a:custGeom>
            <a:solidFill>
              <a:schemeClr val="l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242" name="Google Shape;242;p32"/>
            <p:cNvSpPr/>
            <p:nvPr/>
          </p:nvSpPr>
          <p:spPr>
            <a:xfrm>
              <a:off x="10041267" y="4115729"/>
              <a:ext cx="202882" cy="268223"/>
            </a:xfrm>
            <a:custGeom>
              <a:rect b="b" l="l" r="r" t="t"/>
              <a:pathLst>
                <a:path extrusionOk="0" h="268223" w="202882">
                  <a:moveTo>
                    <a:pt x="20669" y="268224"/>
                  </a:moveTo>
                  <a:lnTo>
                    <a:pt x="0" y="268224"/>
                  </a:lnTo>
                  <a:lnTo>
                    <a:pt x="182118" y="0"/>
                  </a:lnTo>
                  <a:lnTo>
                    <a:pt x="202883" y="0"/>
                  </a:lnTo>
                  <a:close/>
                </a:path>
              </a:pathLst>
            </a:custGeom>
            <a:solidFill>
              <a:schemeClr val="l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243" name="Google Shape;243;p32"/>
            <p:cNvSpPr/>
            <p:nvPr/>
          </p:nvSpPr>
          <p:spPr>
            <a:xfrm>
              <a:off x="10141090" y="4115729"/>
              <a:ext cx="202882" cy="268223"/>
            </a:xfrm>
            <a:custGeom>
              <a:rect b="b" l="l" r="r" t="t"/>
              <a:pathLst>
                <a:path extrusionOk="0" h="268223" w="202882">
                  <a:moveTo>
                    <a:pt x="20669" y="268224"/>
                  </a:moveTo>
                  <a:lnTo>
                    <a:pt x="0" y="268224"/>
                  </a:lnTo>
                  <a:lnTo>
                    <a:pt x="182118" y="0"/>
                  </a:lnTo>
                  <a:lnTo>
                    <a:pt x="202883" y="0"/>
                  </a:lnTo>
                  <a:close/>
                </a:path>
              </a:pathLst>
            </a:custGeom>
            <a:solidFill>
              <a:schemeClr val="l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244" name="Google Shape;244;p32"/>
            <p:cNvSpPr/>
            <p:nvPr/>
          </p:nvSpPr>
          <p:spPr>
            <a:xfrm>
              <a:off x="10240911" y="4115729"/>
              <a:ext cx="202882" cy="268223"/>
            </a:xfrm>
            <a:custGeom>
              <a:rect b="b" l="l" r="r" t="t"/>
              <a:pathLst>
                <a:path extrusionOk="0" h="268223" w="202882">
                  <a:moveTo>
                    <a:pt x="20669" y="268224"/>
                  </a:moveTo>
                  <a:lnTo>
                    <a:pt x="0" y="268224"/>
                  </a:lnTo>
                  <a:lnTo>
                    <a:pt x="182118" y="0"/>
                  </a:lnTo>
                  <a:lnTo>
                    <a:pt x="202883" y="0"/>
                  </a:lnTo>
                  <a:close/>
                </a:path>
              </a:pathLst>
            </a:custGeom>
            <a:solidFill>
              <a:schemeClr val="l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gr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48" name="Shape 248"/>
        <p:cNvGrpSpPr/>
        <p:nvPr/>
      </p:nvGrpSpPr>
      <p:grpSpPr>
        <a:xfrm>
          <a:off x="0" y="0"/>
          <a:ext cx="0" cy="0"/>
          <a:chOff x="0" y="0"/>
          <a:chExt cx="0" cy="0"/>
        </a:xfrm>
      </p:grpSpPr>
      <p:sp>
        <p:nvSpPr>
          <p:cNvPr id="249" name="Google Shape;249;p33"/>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600"/>
              <a:buFont typeface="Calibri"/>
              <a:buNone/>
            </a:pPr>
            <a:r>
              <a:rPr b="1" lang="en-US" sz="3600">
                <a:latin typeface="Calibri"/>
                <a:ea typeface="Calibri"/>
                <a:cs typeface="Calibri"/>
                <a:sym typeface="Calibri"/>
              </a:rPr>
              <a:t>Dictionary Definitions of Communication</a:t>
            </a:r>
            <a:endParaRPr b="1" sz="3600">
              <a:latin typeface="Calibri"/>
              <a:ea typeface="Calibri"/>
              <a:cs typeface="Calibri"/>
              <a:sym typeface="Calibri"/>
            </a:endParaRPr>
          </a:p>
        </p:txBody>
      </p:sp>
      <p:sp>
        <p:nvSpPr>
          <p:cNvPr id="250" name="Google Shape;250;p33"/>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Char char="•"/>
            </a:pPr>
            <a:r>
              <a:rPr lang="en-US">
                <a:latin typeface="Arial"/>
                <a:ea typeface="Arial"/>
                <a:cs typeface="Arial"/>
                <a:sym typeface="Arial"/>
              </a:rPr>
              <a:t>Miriam Webster: </a:t>
            </a:r>
            <a:r>
              <a:rPr b="1" lang="en-US">
                <a:latin typeface="Arial"/>
                <a:ea typeface="Arial"/>
                <a:cs typeface="Arial"/>
                <a:sym typeface="Arial"/>
              </a:rPr>
              <a:t> </a:t>
            </a:r>
            <a:r>
              <a:rPr lang="en-US">
                <a:latin typeface="Arial"/>
                <a:ea typeface="Arial"/>
                <a:cs typeface="Arial"/>
                <a:sym typeface="Arial"/>
              </a:rPr>
              <a:t>A process by which information is exchanged between individuals through a common system of symbols, signs, or behavior</a:t>
            </a:r>
            <a:endParaRPr/>
          </a:p>
          <a:p>
            <a:pPr indent="-228600" lvl="0" marL="228600" rtl="0" algn="l">
              <a:lnSpc>
                <a:spcPct val="90000"/>
              </a:lnSpc>
              <a:spcBef>
                <a:spcPts val="1000"/>
              </a:spcBef>
              <a:spcAft>
                <a:spcPts val="0"/>
              </a:spcAft>
              <a:buClr>
                <a:schemeClr val="dk1"/>
              </a:buClr>
              <a:buSzPts val="2800"/>
              <a:buChar char="•"/>
            </a:pPr>
            <a:r>
              <a:rPr lang="en-US">
                <a:latin typeface="Arial"/>
                <a:ea typeface="Arial"/>
                <a:cs typeface="Arial"/>
                <a:sym typeface="Arial"/>
              </a:rPr>
              <a:t>Collins: The act or an instance of communicating; the imparting or exchange of information, ideas, or feelings</a:t>
            </a:r>
            <a:endParaRPr/>
          </a:p>
          <a:p>
            <a:pPr indent="-228600" lvl="0" marL="228600" rtl="0" algn="l">
              <a:lnSpc>
                <a:spcPct val="90000"/>
              </a:lnSpc>
              <a:spcBef>
                <a:spcPts val="1000"/>
              </a:spcBef>
              <a:spcAft>
                <a:spcPts val="0"/>
              </a:spcAft>
              <a:buClr>
                <a:schemeClr val="dk1"/>
              </a:buClr>
              <a:buSzPts val="2800"/>
              <a:buChar char="•"/>
            </a:pPr>
            <a:r>
              <a:rPr lang="en-US">
                <a:latin typeface="Arial"/>
                <a:ea typeface="Arial"/>
                <a:cs typeface="Arial"/>
                <a:sym typeface="Arial"/>
              </a:rPr>
              <a:t>Oxford Learners Dictionary: The activity or process of expressing ideas and feelings or of giving people information</a:t>
            </a:r>
            <a:endParaRPr>
              <a:latin typeface="Arial"/>
              <a:ea typeface="Arial"/>
              <a:cs typeface="Arial"/>
              <a:sym typeface="Arial"/>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rotWithShape="1">
          <a:blip r:embed="rId3">
            <a:alphaModFix/>
          </a:blip>
          <a:tile algn="tl" flip="none" tx="0" sx="100000" ty="0" sy="100000"/>
        </a:blipFill>
      </p:bgPr>
    </p:bg>
    <p:spTree>
      <p:nvGrpSpPr>
        <p:cNvPr id="254" name="Shape 254"/>
        <p:cNvGrpSpPr/>
        <p:nvPr/>
      </p:nvGrpSpPr>
      <p:grpSpPr>
        <a:xfrm>
          <a:off x="0" y="0"/>
          <a:ext cx="0" cy="0"/>
          <a:chOff x="0" y="0"/>
          <a:chExt cx="0" cy="0"/>
        </a:xfrm>
      </p:grpSpPr>
      <p:sp>
        <p:nvSpPr>
          <p:cNvPr id="255" name="Google Shape;255;p3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600"/>
              <a:buFont typeface="Arial"/>
              <a:buNone/>
            </a:pPr>
            <a:r>
              <a:rPr b="1" lang="en-US" sz="3600">
                <a:latin typeface="Arial"/>
                <a:ea typeface="Arial"/>
                <a:cs typeface="Arial"/>
                <a:sym typeface="Arial"/>
              </a:rPr>
              <a:t>What is Communication?</a:t>
            </a:r>
            <a:endParaRPr b="1" sz="3600">
              <a:latin typeface="Arial"/>
              <a:ea typeface="Arial"/>
              <a:cs typeface="Arial"/>
              <a:sym typeface="Arial"/>
            </a:endParaRPr>
          </a:p>
        </p:txBody>
      </p:sp>
      <p:sp>
        <p:nvSpPr>
          <p:cNvPr id="256" name="Google Shape;256;p34"/>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None/>
            </a:pPr>
            <a:r>
              <a:rPr lang="en-US" sz="3200">
                <a:latin typeface="Arial"/>
                <a:ea typeface="Arial"/>
                <a:cs typeface="Arial"/>
                <a:sym typeface="Arial"/>
              </a:rPr>
              <a:t>Thus, communication is a two-way process where information is exchanged. </a:t>
            </a:r>
            <a:endParaRPr/>
          </a:p>
          <a:p>
            <a:pPr indent="-228600" lvl="0" marL="228600" rtl="0" algn="l">
              <a:lnSpc>
                <a:spcPct val="90000"/>
              </a:lnSpc>
              <a:spcBef>
                <a:spcPts val="1000"/>
              </a:spcBef>
              <a:spcAft>
                <a:spcPts val="0"/>
              </a:spcAft>
              <a:buClr>
                <a:schemeClr val="dk1"/>
              </a:buClr>
              <a:buSzPts val="3200"/>
              <a:buChar char="•"/>
            </a:pPr>
            <a:r>
              <a:rPr lang="en-US" sz="3200">
                <a:latin typeface="Arial"/>
                <a:ea typeface="Arial"/>
                <a:cs typeface="Arial"/>
                <a:sym typeface="Arial"/>
              </a:rPr>
              <a:t>“… the ingredient that makes organization possible. It is the vehicle through which the basic management functions are carried out…Virtually all actions taken in an organization are preceded by communication.” (Adegbola, et al., n.d)</a:t>
            </a:r>
            <a:endParaRPr/>
          </a:p>
          <a:p>
            <a:pPr indent="-50800" lvl="0" marL="228600" rtl="0" algn="l">
              <a:lnSpc>
                <a:spcPct val="90000"/>
              </a:lnSpc>
              <a:spcBef>
                <a:spcPts val="1000"/>
              </a:spcBef>
              <a:spcAft>
                <a:spcPts val="0"/>
              </a:spcAft>
              <a:buClr>
                <a:schemeClr val="dk1"/>
              </a:buClr>
              <a:buSzPts val="2800"/>
              <a:buNone/>
            </a:pPr>
            <a:r>
              <a:t/>
            </a:r>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60" name="Shape 260"/>
        <p:cNvGrpSpPr/>
        <p:nvPr/>
      </p:nvGrpSpPr>
      <p:grpSpPr>
        <a:xfrm>
          <a:off x="0" y="0"/>
          <a:ext cx="0" cy="0"/>
          <a:chOff x="0" y="0"/>
          <a:chExt cx="0" cy="0"/>
        </a:xfrm>
      </p:grpSpPr>
      <p:sp>
        <p:nvSpPr>
          <p:cNvPr id="261" name="Google Shape;261;p35"/>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62" name="Google Shape;262;p35"/>
          <p:cNvSpPr/>
          <p:nvPr/>
        </p:nvSpPr>
        <p:spPr>
          <a:xfrm flipH="1">
            <a:off x="8576720" y="3335867"/>
            <a:ext cx="3291840" cy="3200400"/>
          </a:xfrm>
          <a:prstGeom prst="rtTriangle">
            <a:avLst/>
          </a:pr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63" name="Google Shape;263;p35"/>
          <p:cNvSpPr/>
          <p:nvPr/>
        </p:nvSpPr>
        <p:spPr>
          <a:xfrm>
            <a:off x="641774" y="623275"/>
            <a:ext cx="10905053" cy="5607882"/>
          </a:xfrm>
          <a:prstGeom prst="rect">
            <a:avLst/>
          </a:prstGeom>
          <a:noFill/>
          <a:ln cap="flat" cmpd="sng" w="19050">
            <a:solidFill>
              <a:srgbClr val="3F3F3F"/>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64" name="Google Shape;264;p35"/>
          <p:cNvSpPr txBox="1"/>
          <p:nvPr>
            <p:ph type="title"/>
          </p:nvPr>
        </p:nvSpPr>
        <p:spPr>
          <a:xfrm>
            <a:off x="1285240" y="1050596"/>
            <a:ext cx="9779000" cy="881058"/>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600"/>
              <a:buFont typeface="Arial"/>
              <a:buNone/>
            </a:pPr>
            <a:r>
              <a:rPr b="1" lang="en-US" sz="3600">
                <a:latin typeface="Arial"/>
                <a:ea typeface="Arial"/>
                <a:cs typeface="Arial"/>
                <a:sym typeface="Arial"/>
              </a:rPr>
              <a:t>Purpose/Role of Communication</a:t>
            </a:r>
            <a:endParaRPr b="1" sz="3600">
              <a:latin typeface="Arial"/>
              <a:ea typeface="Arial"/>
              <a:cs typeface="Arial"/>
              <a:sym typeface="Arial"/>
            </a:endParaRPr>
          </a:p>
        </p:txBody>
      </p:sp>
      <p:sp>
        <p:nvSpPr>
          <p:cNvPr id="265" name="Google Shape;265;p35"/>
          <p:cNvSpPr txBox="1"/>
          <p:nvPr>
            <p:ph idx="1" type="body"/>
          </p:nvPr>
        </p:nvSpPr>
        <p:spPr>
          <a:xfrm>
            <a:off x="1687485" y="2452255"/>
            <a:ext cx="7248698" cy="3778902"/>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2400"/>
              <a:buNone/>
            </a:pPr>
            <a:r>
              <a:t/>
            </a:r>
            <a:endParaRPr sz="2400">
              <a:latin typeface="Arial"/>
              <a:ea typeface="Arial"/>
              <a:cs typeface="Arial"/>
              <a:sym typeface="Arial"/>
            </a:endParaRPr>
          </a:p>
          <a:p>
            <a:pPr indent="0" lvl="0" marL="0" rtl="0" algn="l">
              <a:lnSpc>
                <a:spcPct val="90000"/>
              </a:lnSpc>
              <a:spcBef>
                <a:spcPts val="1000"/>
              </a:spcBef>
              <a:spcAft>
                <a:spcPts val="0"/>
              </a:spcAft>
              <a:buClr>
                <a:schemeClr val="dk1"/>
              </a:buClr>
              <a:buSzPts val="2400"/>
              <a:buNone/>
            </a:pPr>
            <a:r>
              <a:rPr lang="en-US" sz="2400">
                <a:latin typeface="Arial"/>
                <a:ea typeface="Arial"/>
                <a:cs typeface="Arial"/>
                <a:sym typeface="Arial"/>
              </a:rPr>
              <a:t>There are at least three general types of communication goals: </a:t>
            </a:r>
            <a:endParaRPr/>
          </a:p>
          <a:p>
            <a:pPr indent="0" lvl="0" marL="0" rtl="0" algn="l">
              <a:lnSpc>
                <a:spcPct val="90000"/>
              </a:lnSpc>
              <a:spcBef>
                <a:spcPts val="1000"/>
              </a:spcBef>
              <a:spcAft>
                <a:spcPts val="0"/>
              </a:spcAft>
              <a:buClr>
                <a:schemeClr val="dk1"/>
              </a:buClr>
              <a:buSzPts val="2400"/>
              <a:buNone/>
            </a:pPr>
            <a:r>
              <a:rPr lang="en-US" sz="2400">
                <a:latin typeface="Arial"/>
                <a:ea typeface="Arial"/>
                <a:cs typeface="Arial"/>
                <a:sym typeface="Arial"/>
              </a:rPr>
              <a:t>1) Self-presentation goals (who we are and how we want to be perceived)</a:t>
            </a:r>
            <a:endParaRPr/>
          </a:p>
          <a:p>
            <a:pPr indent="0" lvl="0" marL="0" rtl="0" algn="l">
              <a:lnSpc>
                <a:spcPct val="90000"/>
              </a:lnSpc>
              <a:spcBef>
                <a:spcPts val="1000"/>
              </a:spcBef>
              <a:spcAft>
                <a:spcPts val="0"/>
              </a:spcAft>
              <a:buClr>
                <a:schemeClr val="dk1"/>
              </a:buClr>
              <a:buSzPts val="2400"/>
              <a:buNone/>
            </a:pPr>
            <a:r>
              <a:rPr lang="en-US" sz="2400">
                <a:latin typeface="Arial"/>
                <a:ea typeface="Arial"/>
                <a:cs typeface="Arial"/>
                <a:sym typeface="Arial"/>
              </a:rPr>
              <a:t>2) Relational goals (how we develop, maintain, and terminate relationships)</a:t>
            </a:r>
            <a:endParaRPr/>
          </a:p>
          <a:p>
            <a:pPr indent="-107950" lvl="0" marL="228600" rtl="0" algn="l">
              <a:lnSpc>
                <a:spcPct val="90000"/>
              </a:lnSpc>
              <a:spcBef>
                <a:spcPts val="1000"/>
              </a:spcBef>
              <a:spcAft>
                <a:spcPts val="0"/>
              </a:spcAft>
              <a:buClr>
                <a:schemeClr val="dk1"/>
              </a:buClr>
              <a:buSzPts val="1900"/>
              <a:buNone/>
            </a:pPr>
            <a:r>
              <a:t/>
            </a:r>
            <a:endParaRPr sz="1900"/>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9" name="Shape 269"/>
        <p:cNvGrpSpPr/>
        <p:nvPr/>
      </p:nvGrpSpPr>
      <p:grpSpPr>
        <a:xfrm>
          <a:off x="0" y="0"/>
          <a:ext cx="0" cy="0"/>
          <a:chOff x="0" y="0"/>
          <a:chExt cx="0" cy="0"/>
        </a:xfrm>
      </p:grpSpPr>
      <p:sp>
        <p:nvSpPr>
          <p:cNvPr id="270" name="Google Shape;270;p3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600"/>
              <a:buFont typeface="Arial"/>
              <a:buNone/>
            </a:pPr>
            <a:r>
              <a:rPr b="1" lang="en-US" sz="3600">
                <a:latin typeface="Arial"/>
                <a:ea typeface="Arial"/>
                <a:cs typeface="Arial"/>
                <a:sym typeface="Arial"/>
              </a:rPr>
              <a:t>Purpose/Role of Communication</a:t>
            </a:r>
            <a:endParaRPr sz="3600">
              <a:latin typeface="Arial"/>
              <a:ea typeface="Arial"/>
              <a:cs typeface="Arial"/>
              <a:sym typeface="Arial"/>
            </a:endParaRPr>
          </a:p>
        </p:txBody>
      </p:sp>
      <p:sp>
        <p:nvSpPr>
          <p:cNvPr id="271" name="Google Shape;271;p36"/>
          <p:cNvSpPr txBox="1"/>
          <p:nvPr>
            <p:ph idx="2" type="body"/>
          </p:nvPr>
        </p:nvSpPr>
        <p:spPr>
          <a:xfrm>
            <a:off x="6330142" y="1983567"/>
            <a:ext cx="5181600" cy="4351338"/>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2400"/>
              <a:buNone/>
            </a:pPr>
            <a:r>
              <a:rPr lang="en-US" sz="2400">
                <a:latin typeface="Arial"/>
                <a:ea typeface="Arial"/>
                <a:cs typeface="Arial"/>
                <a:sym typeface="Arial"/>
              </a:rPr>
              <a:t>3) Instrumental goals (how we manipulate others, gain compliance, manage interpersonal conflict, use and recognize interpersonal influence strategies (anchoring and contrast effects, reciprocity, commitment, liking, social proof, authority, and scarcity etc.) (Uttarakhand Open University)</a:t>
            </a:r>
            <a:endParaRPr/>
          </a:p>
          <a:p>
            <a:pPr indent="0" lvl="0" marL="0" rtl="0" algn="l">
              <a:lnSpc>
                <a:spcPct val="90000"/>
              </a:lnSpc>
              <a:spcBef>
                <a:spcPts val="1000"/>
              </a:spcBef>
              <a:spcAft>
                <a:spcPts val="0"/>
              </a:spcAft>
              <a:buClr>
                <a:schemeClr val="dk1"/>
              </a:buClr>
              <a:buSzPts val="2400"/>
              <a:buNone/>
            </a:pPr>
            <a:r>
              <a:rPr lang="en-US" sz="2400">
                <a:latin typeface="Arial"/>
                <a:ea typeface="Arial"/>
                <a:cs typeface="Arial"/>
                <a:sym typeface="Arial"/>
              </a:rPr>
              <a:t>Image: Tima Miroshnichenko on Pexels.com</a:t>
            </a:r>
            <a:endParaRPr sz="2400">
              <a:latin typeface="Arial"/>
              <a:ea typeface="Arial"/>
              <a:cs typeface="Arial"/>
              <a:sym typeface="Arial"/>
            </a:endParaRPr>
          </a:p>
          <a:p>
            <a:pPr indent="-50800" lvl="0" marL="228600" rtl="0" algn="l">
              <a:lnSpc>
                <a:spcPct val="90000"/>
              </a:lnSpc>
              <a:spcBef>
                <a:spcPts val="1000"/>
              </a:spcBef>
              <a:spcAft>
                <a:spcPts val="0"/>
              </a:spcAft>
              <a:buClr>
                <a:schemeClr val="dk1"/>
              </a:buClr>
              <a:buSzPts val="2800"/>
              <a:buNone/>
            </a:pPr>
            <a:r>
              <a:t/>
            </a:r>
            <a:endParaRPr/>
          </a:p>
        </p:txBody>
      </p:sp>
      <p:pic>
        <p:nvPicPr>
          <p:cNvPr id="272" name="Google Shape;272;p36"/>
          <p:cNvPicPr preferRelativeResize="0"/>
          <p:nvPr>
            <p:ph idx="1" type="body"/>
          </p:nvPr>
        </p:nvPicPr>
        <p:blipFill rotWithShape="1">
          <a:blip r:embed="rId3">
            <a:alphaModFix/>
          </a:blip>
          <a:srcRect b="0" l="0" r="0" t="0"/>
          <a:stretch/>
        </p:blipFill>
        <p:spPr>
          <a:xfrm>
            <a:off x="1039092" y="1825625"/>
            <a:ext cx="4962698" cy="4351338"/>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6" name="Shape 276"/>
        <p:cNvGrpSpPr/>
        <p:nvPr/>
      </p:nvGrpSpPr>
      <p:grpSpPr>
        <a:xfrm>
          <a:off x="0" y="0"/>
          <a:ext cx="0" cy="0"/>
          <a:chOff x="0" y="0"/>
          <a:chExt cx="0" cy="0"/>
        </a:xfrm>
      </p:grpSpPr>
      <p:sp>
        <p:nvSpPr>
          <p:cNvPr id="277" name="Google Shape;277;p37"/>
          <p:cNvSpPr txBox="1"/>
          <p:nvPr>
            <p:ph type="title"/>
          </p:nvPr>
        </p:nvSpPr>
        <p:spPr>
          <a:xfrm>
            <a:off x="1043631" y="809898"/>
            <a:ext cx="10173010" cy="155448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600"/>
              <a:buFont typeface="Arial"/>
              <a:buNone/>
            </a:pPr>
            <a:r>
              <a:rPr b="1" lang="en-US" sz="3600">
                <a:latin typeface="Arial"/>
                <a:ea typeface="Arial"/>
                <a:cs typeface="Arial"/>
                <a:sym typeface="Arial"/>
              </a:rPr>
              <a:t>Business Communication</a:t>
            </a:r>
            <a:endParaRPr b="1" sz="3600">
              <a:latin typeface="Arial"/>
              <a:ea typeface="Arial"/>
              <a:cs typeface="Arial"/>
              <a:sym typeface="Arial"/>
            </a:endParaRPr>
          </a:p>
        </p:txBody>
      </p:sp>
      <p:grpSp>
        <p:nvGrpSpPr>
          <p:cNvPr id="278" name="Google Shape;278;p37"/>
          <p:cNvGrpSpPr/>
          <p:nvPr/>
        </p:nvGrpSpPr>
        <p:grpSpPr>
          <a:xfrm>
            <a:off x="1038893" y="3018131"/>
            <a:ext cx="10109856" cy="3208676"/>
            <a:chOff x="134291" y="612"/>
            <a:chExt cx="10109856" cy="3208676"/>
          </a:xfrm>
        </p:grpSpPr>
        <p:sp>
          <p:nvSpPr>
            <p:cNvPr id="279" name="Google Shape;279;p37"/>
            <p:cNvSpPr/>
            <p:nvPr/>
          </p:nvSpPr>
          <p:spPr>
            <a:xfrm>
              <a:off x="134291" y="612"/>
              <a:ext cx="4332795" cy="2751325"/>
            </a:xfrm>
            <a:prstGeom prst="roundRect">
              <a:avLst>
                <a:gd fmla="val 10000" name="adj"/>
              </a:avLst>
            </a:prstGeom>
            <a:solidFill>
              <a:schemeClr val="dk2"/>
            </a:solidFill>
            <a:ln cap="flat" cmpd="sng" w="12700">
              <a:solidFill>
                <a:schemeClr val="lt2"/>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0" name="Google Shape;280;p37"/>
            <p:cNvSpPr/>
            <p:nvPr/>
          </p:nvSpPr>
          <p:spPr>
            <a:xfrm>
              <a:off x="615713" y="457963"/>
              <a:ext cx="4332795" cy="2751325"/>
            </a:xfrm>
            <a:prstGeom prst="roundRect">
              <a:avLst>
                <a:gd fmla="val 10000" name="adj"/>
              </a:avLst>
            </a:prstGeom>
            <a:solidFill>
              <a:schemeClr val="lt2">
                <a:alpha val="89803"/>
              </a:schemeClr>
            </a:solidFill>
            <a:ln cap="flat" cmpd="sng" w="12700">
              <a:solidFill>
                <a:schemeClr val="dk2"/>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1" name="Google Shape;281;p37"/>
            <p:cNvSpPr txBox="1"/>
            <p:nvPr/>
          </p:nvSpPr>
          <p:spPr>
            <a:xfrm>
              <a:off x="696297" y="538547"/>
              <a:ext cx="4171627" cy="2590157"/>
            </a:xfrm>
            <a:prstGeom prst="rect">
              <a:avLst/>
            </a:prstGeom>
            <a:noFill/>
            <a:ln>
              <a:noFill/>
            </a:ln>
          </p:spPr>
          <p:txBody>
            <a:bodyPr anchorCtr="0" anchor="ctr" bIns="76200" lIns="76200" spcFirstLastPara="1" rIns="76200" wrap="square" tIns="76200">
              <a:noAutofit/>
            </a:bodyPr>
            <a:lstStyle/>
            <a:p>
              <a:pPr indent="0" lvl="0" marL="0" marR="0" rtl="0" algn="ctr">
                <a:lnSpc>
                  <a:spcPct val="90000"/>
                </a:lnSpc>
                <a:spcBef>
                  <a:spcPts val="0"/>
                </a:spcBef>
                <a:spcAft>
                  <a:spcPts val="0"/>
                </a:spcAft>
                <a:buNone/>
              </a:pPr>
              <a:r>
                <a:rPr lang="en-US" sz="2000">
                  <a:solidFill>
                    <a:schemeClr val="dk1"/>
                  </a:solidFill>
                  <a:latin typeface="Arial"/>
                  <a:ea typeface="Arial"/>
                  <a:cs typeface="Arial"/>
                  <a:sym typeface="Arial"/>
                </a:rPr>
                <a:t>A specialized genre of general communication- a process of transmitting or exchanging information within and outside an organization to achieve a certain purpose (which is often for the good of the organization)</a:t>
              </a:r>
              <a:endParaRPr sz="2000">
                <a:solidFill>
                  <a:schemeClr val="dk1"/>
                </a:solidFill>
                <a:latin typeface="Arial"/>
                <a:ea typeface="Arial"/>
                <a:cs typeface="Arial"/>
                <a:sym typeface="Arial"/>
              </a:endParaRPr>
            </a:p>
          </p:txBody>
        </p:sp>
        <p:sp>
          <p:nvSpPr>
            <p:cNvPr id="282" name="Google Shape;282;p37"/>
            <p:cNvSpPr/>
            <p:nvPr/>
          </p:nvSpPr>
          <p:spPr>
            <a:xfrm>
              <a:off x="5429930" y="612"/>
              <a:ext cx="4332795" cy="2751325"/>
            </a:xfrm>
            <a:prstGeom prst="roundRect">
              <a:avLst>
                <a:gd fmla="val 10000" name="adj"/>
              </a:avLst>
            </a:prstGeom>
            <a:solidFill>
              <a:schemeClr val="dk2"/>
            </a:solidFill>
            <a:ln cap="flat" cmpd="sng" w="12700">
              <a:solidFill>
                <a:schemeClr val="lt2"/>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3" name="Google Shape;283;p37"/>
            <p:cNvSpPr/>
            <p:nvPr/>
          </p:nvSpPr>
          <p:spPr>
            <a:xfrm>
              <a:off x="5911352" y="457963"/>
              <a:ext cx="4332795" cy="2751325"/>
            </a:xfrm>
            <a:prstGeom prst="roundRect">
              <a:avLst>
                <a:gd fmla="val 10000" name="adj"/>
              </a:avLst>
            </a:prstGeom>
            <a:solidFill>
              <a:schemeClr val="lt2">
                <a:alpha val="89803"/>
              </a:schemeClr>
            </a:solidFill>
            <a:ln cap="flat" cmpd="sng" w="12700">
              <a:solidFill>
                <a:schemeClr val="dk2"/>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4" name="Google Shape;284;p37"/>
            <p:cNvSpPr txBox="1"/>
            <p:nvPr/>
          </p:nvSpPr>
          <p:spPr>
            <a:xfrm>
              <a:off x="5991936" y="538547"/>
              <a:ext cx="4171627" cy="2590157"/>
            </a:xfrm>
            <a:prstGeom prst="rect">
              <a:avLst/>
            </a:prstGeom>
            <a:noFill/>
            <a:ln>
              <a:noFill/>
            </a:ln>
          </p:spPr>
          <p:txBody>
            <a:bodyPr anchorCtr="0" anchor="ctr" bIns="91425" lIns="91425" spcFirstLastPara="1" rIns="91425" wrap="square" tIns="91425">
              <a:noAutofit/>
            </a:bodyPr>
            <a:lstStyle/>
            <a:p>
              <a:pPr indent="0" lvl="0" marL="0" marR="0" rtl="0" algn="ctr">
                <a:lnSpc>
                  <a:spcPct val="90000"/>
                </a:lnSpc>
                <a:spcBef>
                  <a:spcPts val="0"/>
                </a:spcBef>
                <a:spcAft>
                  <a:spcPts val="0"/>
                </a:spcAft>
                <a:buNone/>
              </a:pPr>
              <a:r>
                <a:rPr lang="en-US" sz="2400">
                  <a:solidFill>
                    <a:schemeClr val="dk1"/>
                  </a:solidFill>
                  <a:latin typeface="Arial"/>
                  <a:ea typeface="Arial"/>
                  <a:cs typeface="Arial"/>
                  <a:sym typeface="Arial"/>
                </a:rPr>
                <a:t>Business communication branches into two types: internal and external communication. </a:t>
              </a:r>
              <a:endParaRPr/>
            </a:p>
          </p:txBody>
        </p:sp>
      </p:gr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88" name="Shape 288"/>
        <p:cNvGrpSpPr/>
        <p:nvPr/>
      </p:nvGrpSpPr>
      <p:grpSpPr>
        <a:xfrm>
          <a:off x="0" y="0"/>
          <a:ext cx="0" cy="0"/>
          <a:chOff x="0" y="0"/>
          <a:chExt cx="0" cy="0"/>
        </a:xfrm>
      </p:grpSpPr>
      <p:sp>
        <p:nvSpPr>
          <p:cNvPr id="289" name="Google Shape;289;p38"/>
          <p:cNvSpPr/>
          <p:nvPr/>
        </p:nvSpPr>
        <p:spPr>
          <a:xfrm>
            <a:off x="3048" y="0"/>
            <a:ext cx="12188952"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90" name="Google Shape;290;p38"/>
          <p:cNvSpPr/>
          <p:nvPr/>
        </p:nvSpPr>
        <p:spPr>
          <a:xfrm>
            <a:off x="10208695" y="1"/>
            <a:ext cx="1135066" cy="477997"/>
          </a:xfrm>
          <a:custGeom>
            <a:rect b="b" l="l" r="r" t="t"/>
            <a:pathLst>
              <a:path extrusionOk="0" h="477997" w="1135066">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91" name="Google Shape;291;p3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600"/>
              <a:buFont typeface="Arial"/>
              <a:buNone/>
            </a:pPr>
            <a:r>
              <a:rPr b="1" lang="en-US" sz="3600">
                <a:latin typeface="Arial"/>
                <a:ea typeface="Arial"/>
                <a:cs typeface="Arial"/>
                <a:sym typeface="Arial"/>
              </a:rPr>
              <a:t>Business Communication</a:t>
            </a:r>
            <a:endParaRPr b="1" sz="3600">
              <a:latin typeface="Arial"/>
              <a:ea typeface="Arial"/>
              <a:cs typeface="Arial"/>
              <a:sym typeface="Arial"/>
            </a:endParaRPr>
          </a:p>
        </p:txBody>
      </p:sp>
      <p:sp>
        <p:nvSpPr>
          <p:cNvPr id="292" name="Google Shape;292;p38"/>
          <p:cNvSpPr/>
          <p:nvPr/>
        </p:nvSpPr>
        <p:spPr>
          <a:xfrm flipH="1" rot="-5400000">
            <a:off x="555710" y="2183223"/>
            <a:ext cx="4083433" cy="4083433"/>
          </a:xfrm>
          <a:prstGeom prst="arc">
            <a:avLst>
              <a:gd fmla="val 16200000" name="adj1"/>
              <a:gd fmla="val 0" name="adj2"/>
            </a:avLst>
          </a:prstGeom>
          <a:noFill/>
          <a:ln cap="rnd" cmpd="sng" w="127000">
            <a:solidFill>
              <a:schemeClr val="accent4"/>
            </a:solidFill>
            <a:prstDash val="dash"/>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293" name="Google Shape;293;p38"/>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2400"/>
              <a:buNone/>
            </a:pPr>
            <a:r>
              <a:rPr lang="en-US" sz="2400">
                <a:latin typeface="Arial"/>
                <a:ea typeface="Arial"/>
                <a:cs typeface="Arial"/>
                <a:sym typeface="Arial"/>
              </a:rPr>
              <a:t>Internal communication can either be oral or written and involves members within the organization. </a:t>
            </a:r>
            <a:endParaRPr/>
          </a:p>
          <a:p>
            <a:pPr indent="0" lvl="0" marL="0" rtl="0" algn="l">
              <a:lnSpc>
                <a:spcPct val="90000"/>
              </a:lnSpc>
              <a:spcBef>
                <a:spcPts val="1000"/>
              </a:spcBef>
              <a:spcAft>
                <a:spcPts val="0"/>
              </a:spcAft>
              <a:buClr>
                <a:schemeClr val="dk1"/>
              </a:buClr>
              <a:buSzPts val="2400"/>
              <a:buNone/>
            </a:pPr>
            <a:r>
              <a:rPr lang="en-US" sz="2400">
                <a:latin typeface="Arial"/>
                <a:ea typeface="Arial"/>
                <a:cs typeface="Arial"/>
                <a:sym typeface="Arial"/>
              </a:rPr>
              <a:t>Examples of internal business communication includes:</a:t>
            </a:r>
            <a:endParaRPr/>
          </a:p>
          <a:p>
            <a:pPr indent="-228600" lvl="0" marL="228600" rtl="0" algn="l">
              <a:lnSpc>
                <a:spcPct val="90000"/>
              </a:lnSpc>
              <a:spcBef>
                <a:spcPts val="1000"/>
              </a:spcBef>
              <a:spcAft>
                <a:spcPts val="0"/>
              </a:spcAft>
              <a:buClr>
                <a:schemeClr val="dk1"/>
              </a:buClr>
              <a:buSzPts val="2400"/>
              <a:buChar char="•"/>
            </a:pPr>
            <a:r>
              <a:rPr lang="en-US" sz="2400">
                <a:latin typeface="Arial"/>
                <a:ea typeface="Arial"/>
                <a:cs typeface="Arial"/>
                <a:sym typeface="Arial"/>
              </a:rPr>
              <a:t>Communicating a change in policy</a:t>
            </a:r>
            <a:endParaRPr/>
          </a:p>
          <a:p>
            <a:pPr indent="-228600" lvl="0" marL="228600" rtl="0" algn="l">
              <a:lnSpc>
                <a:spcPct val="90000"/>
              </a:lnSpc>
              <a:spcBef>
                <a:spcPts val="1000"/>
              </a:spcBef>
              <a:spcAft>
                <a:spcPts val="0"/>
              </a:spcAft>
              <a:buClr>
                <a:schemeClr val="dk1"/>
              </a:buClr>
              <a:buSzPts val="2400"/>
              <a:buChar char="•"/>
            </a:pPr>
            <a:r>
              <a:rPr lang="en-US" sz="2400">
                <a:latin typeface="Arial"/>
                <a:ea typeface="Arial"/>
                <a:cs typeface="Arial"/>
                <a:sym typeface="Arial"/>
              </a:rPr>
              <a:t>Conducting a business meeting</a:t>
            </a:r>
            <a:endParaRPr/>
          </a:p>
          <a:p>
            <a:pPr indent="-228600" lvl="0" marL="228600" rtl="0" algn="l">
              <a:lnSpc>
                <a:spcPct val="90000"/>
              </a:lnSpc>
              <a:spcBef>
                <a:spcPts val="1000"/>
              </a:spcBef>
              <a:spcAft>
                <a:spcPts val="0"/>
              </a:spcAft>
              <a:buClr>
                <a:schemeClr val="dk1"/>
              </a:buClr>
              <a:buSzPts val="2400"/>
              <a:buChar char="•"/>
            </a:pPr>
            <a:r>
              <a:rPr lang="en-US" sz="2400">
                <a:latin typeface="Arial"/>
                <a:ea typeface="Arial"/>
                <a:cs typeface="Arial"/>
                <a:sym typeface="Arial"/>
              </a:rPr>
              <a:t>Communication on promotions</a:t>
            </a:r>
            <a:endParaRPr/>
          </a:p>
          <a:p>
            <a:pPr indent="-228600" lvl="0" marL="228600" rtl="0" algn="l">
              <a:lnSpc>
                <a:spcPct val="90000"/>
              </a:lnSpc>
              <a:spcBef>
                <a:spcPts val="1000"/>
              </a:spcBef>
              <a:spcAft>
                <a:spcPts val="0"/>
              </a:spcAft>
              <a:buClr>
                <a:schemeClr val="dk1"/>
              </a:buClr>
              <a:buSzPts val="2400"/>
              <a:buChar char="•"/>
            </a:pPr>
            <a:r>
              <a:rPr lang="en-US" sz="2400">
                <a:latin typeface="Arial"/>
                <a:ea typeface="Arial"/>
                <a:cs typeface="Arial"/>
                <a:sym typeface="Arial"/>
              </a:rPr>
              <a:t>Directing employees </a:t>
            </a:r>
            <a:endParaRPr/>
          </a:p>
          <a:p>
            <a:pPr indent="-228600" lvl="0" marL="228600" rtl="0" algn="l">
              <a:lnSpc>
                <a:spcPct val="90000"/>
              </a:lnSpc>
              <a:spcBef>
                <a:spcPts val="1000"/>
              </a:spcBef>
              <a:spcAft>
                <a:spcPts val="0"/>
              </a:spcAft>
              <a:buClr>
                <a:schemeClr val="dk1"/>
              </a:buClr>
              <a:buSzPts val="2400"/>
              <a:buChar char="•"/>
            </a:pPr>
            <a:r>
              <a:rPr lang="en-US" sz="2400">
                <a:latin typeface="Arial"/>
                <a:ea typeface="Arial"/>
                <a:cs typeface="Arial"/>
                <a:sym typeface="Arial"/>
              </a:rPr>
              <a:t>Motivating employees</a:t>
            </a:r>
            <a:endParaRPr/>
          </a:p>
          <a:p>
            <a:pPr indent="-63500" lvl="0" marL="228600" rtl="0" algn="l">
              <a:lnSpc>
                <a:spcPct val="90000"/>
              </a:lnSpc>
              <a:spcBef>
                <a:spcPts val="1000"/>
              </a:spcBef>
              <a:spcAft>
                <a:spcPts val="0"/>
              </a:spcAft>
              <a:buClr>
                <a:schemeClr val="dk1"/>
              </a:buClr>
              <a:buSzPts val="2600"/>
              <a:buNone/>
            </a:pPr>
            <a:r>
              <a:t/>
            </a:r>
            <a:endParaRPr sz="2600"/>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97" name="Shape 297"/>
        <p:cNvGrpSpPr/>
        <p:nvPr/>
      </p:nvGrpSpPr>
      <p:grpSpPr>
        <a:xfrm>
          <a:off x="0" y="0"/>
          <a:ext cx="0" cy="0"/>
          <a:chOff x="0" y="0"/>
          <a:chExt cx="0" cy="0"/>
        </a:xfrm>
      </p:grpSpPr>
      <p:sp>
        <p:nvSpPr>
          <p:cNvPr id="298" name="Google Shape;298;p39"/>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600"/>
              <a:buFont typeface="Arial"/>
              <a:buNone/>
            </a:pPr>
            <a:r>
              <a:rPr b="1" lang="en-US" sz="3600">
                <a:latin typeface="Arial"/>
                <a:ea typeface="Arial"/>
                <a:cs typeface="Arial"/>
                <a:sym typeface="Arial"/>
              </a:rPr>
              <a:t>Characteristics of Internal Communication</a:t>
            </a:r>
            <a:endParaRPr b="1" sz="3600">
              <a:latin typeface="Arial"/>
              <a:ea typeface="Arial"/>
              <a:cs typeface="Arial"/>
              <a:sym typeface="Arial"/>
            </a:endParaRPr>
          </a:p>
        </p:txBody>
      </p:sp>
      <p:sp>
        <p:nvSpPr>
          <p:cNvPr id="299" name="Google Shape;299;p39"/>
          <p:cNvSpPr txBox="1"/>
          <p:nvPr>
            <p:ph idx="1" type="body"/>
          </p:nvPr>
        </p:nvSpPr>
        <p:spPr>
          <a:xfrm>
            <a:off x="838200" y="1825625"/>
            <a:ext cx="10515600" cy="4351338"/>
          </a:xfrm>
          <a:prstGeom prst="rect">
            <a:avLst/>
          </a:prstGeom>
          <a:solidFill>
            <a:schemeClr val="lt1"/>
          </a:solid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3200"/>
              <a:buChar char="•"/>
            </a:pPr>
            <a:r>
              <a:rPr lang="en-US" sz="3200">
                <a:latin typeface="Arial"/>
                <a:ea typeface="Arial"/>
                <a:cs typeface="Arial"/>
                <a:sym typeface="Arial"/>
              </a:rPr>
              <a:t>Internal- Downward, Upwards, and Horizontal communication</a:t>
            </a:r>
            <a:endParaRPr/>
          </a:p>
          <a:p>
            <a:pPr indent="-228600" lvl="0" marL="228600" rtl="0" algn="l">
              <a:lnSpc>
                <a:spcPct val="90000"/>
              </a:lnSpc>
              <a:spcBef>
                <a:spcPts val="1000"/>
              </a:spcBef>
              <a:spcAft>
                <a:spcPts val="0"/>
              </a:spcAft>
              <a:buClr>
                <a:schemeClr val="dk1"/>
              </a:buClr>
              <a:buSzPts val="3200"/>
              <a:buChar char="•"/>
            </a:pPr>
            <a:r>
              <a:rPr lang="en-US" sz="3200">
                <a:latin typeface="Arial"/>
                <a:ea typeface="Arial"/>
                <a:cs typeface="Arial"/>
                <a:sym typeface="Arial"/>
              </a:rPr>
              <a:t>Verbal and Non-verbal communication</a:t>
            </a:r>
            <a:endParaRPr/>
          </a:p>
          <a:p>
            <a:pPr indent="-228600" lvl="0" marL="228600" rtl="0" algn="l">
              <a:lnSpc>
                <a:spcPct val="90000"/>
              </a:lnSpc>
              <a:spcBef>
                <a:spcPts val="1000"/>
              </a:spcBef>
              <a:spcAft>
                <a:spcPts val="0"/>
              </a:spcAft>
              <a:buClr>
                <a:schemeClr val="dk1"/>
              </a:buClr>
              <a:buSzPts val="3200"/>
              <a:buChar char="•"/>
            </a:pPr>
            <a:r>
              <a:rPr lang="en-US" sz="3200">
                <a:latin typeface="Arial"/>
                <a:ea typeface="Arial"/>
                <a:cs typeface="Arial"/>
                <a:sym typeface="Arial"/>
              </a:rPr>
              <a:t>Formal or informal communication</a:t>
            </a:r>
            <a:endParaRPr/>
          </a:p>
          <a:p>
            <a:pPr indent="-50800" lvl="0" marL="228600" rtl="0" algn="l">
              <a:lnSpc>
                <a:spcPct val="90000"/>
              </a:lnSpc>
              <a:spcBef>
                <a:spcPts val="1000"/>
              </a:spcBef>
              <a:spcAft>
                <a:spcPts val="0"/>
              </a:spcAft>
              <a:buClr>
                <a:schemeClr val="dk1"/>
              </a:buClr>
              <a:buSzPts val="2800"/>
              <a:buNone/>
            </a:pPr>
            <a:r>
              <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03" name="Shape 303"/>
        <p:cNvGrpSpPr/>
        <p:nvPr/>
      </p:nvGrpSpPr>
      <p:grpSpPr>
        <a:xfrm>
          <a:off x="0" y="0"/>
          <a:ext cx="0" cy="0"/>
          <a:chOff x="0" y="0"/>
          <a:chExt cx="0" cy="0"/>
        </a:xfrm>
      </p:grpSpPr>
      <p:sp>
        <p:nvSpPr>
          <p:cNvPr id="304" name="Google Shape;304;p40"/>
          <p:cNvSpPr/>
          <p:nvPr/>
        </p:nvSpPr>
        <p:spPr>
          <a:xfrm>
            <a:off x="3048" y="0"/>
            <a:ext cx="12188952"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05" name="Google Shape;305;p40"/>
          <p:cNvSpPr/>
          <p:nvPr/>
        </p:nvSpPr>
        <p:spPr>
          <a:xfrm>
            <a:off x="1" y="0"/>
            <a:ext cx="4167271" cy="6858000"/>
          </a:xfrm>
          <a:custGeom>
            <a:rect b="b" l="l" r="r" t="t"/>
            <a:pathLst>
              <a:path extrusionOk="0" h="6858000" w="4167271">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06" name="Google Shape;306;p40"/>
          <p:cNvSpPr txBox="1"/>
          <p:nvPr>
            <p:ph type="title"/>
          </p:nvPr>
        </p:nvSpPr>
        <p:spPr>
          <a:xfrm>
            <a:off x="99753" y="1153572"/>
            <a:ext cx="4067519" cy="44611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FFFFFF"/>
              </a:buClr>
              <a:buSzPts val="4400"/>
              <a:buFont typeface="Calibri"/>
              <a:buNone/>
            </a:pPr>
            <a:br>
              <a:rPr lang="en-US">
                <a:solidFill>
                  <a:srgbClr val="FFFFFF"/>
                </a:solidFill>
                <a:latin typeface="Calibri"/>
                <a:ea typeface="Calibri"/>
                <a:cs typeface="Calibri"/>
                <a:sym typeface="Calibri"/>
              </a:rPr>
            </a:br>
            <a:br>
              <a:rPr lang="en-US">
                <a:solidFill>
                  <a:srgbClr val="FFFFFF"/>
                </a:solidFill>
                <a:latin typeface="Calibri"/>
                <a:ea typeface="Calibri"/>
                <a:cs typeface="Calibri"/>
                <a:sym typeface="Calibri"/>
              </a:rPr>
            </a:br>
            <a:r>
              <a:rPr b="1" lang="en-US" sz="3600">
                <a:solidFill>
                  <a:srgbClr val="FFFFFF"/>
                </a:solidFill>
                <a:latin typeface="Arial"/>
                <a:ea typeface="Arial"/>
                <a:cs typeface="Arial"/>
                <a:sym typeface="Arial"/>
              </a:rPr>
              <a:t>Business Communication</a:t>
            </a:r>
            <a:endParaRPr b="1" sz="3600">
              <a:solidFill>
                <a:srgbClr val="FFFFFF"/>
              </a:solidFill>
              <a:latin typeface="Arial"/>
              <a:ea typeface="Arial"/>
              <a:cs typeface="Arial"/>
              <a:sym typeface="Arial"/>
            </a:endParaRPr>
          </a:p>
        </p:txBody>
      </p:sp>
      <p:sp>
        <p:nvSpPr>
          <p:cNvPr id="307" name="Google Shape;307;p40"/>
          <p:cNvSpPr/>
          <p:nvPr/>
        </p:nvSpPr>
        <p:spPr>
          <a:xfrm flipH="1" rot="10800000">
            <a:off x="7550402" y="2455479"/>
            <a:ext cx="4083433" cy="4083433"/>
          </a:xfrm>
          <a:prstGeom prst="arc">
            <a:avLst>
              <a:gd fmla="val 16200000" name="adj1"/>
              <a:gd fmla="val 0" name="adj2"/>
            </a:avLst>
          </a:prstGeom>
          <a:noFill/>
          <a:ln cap="rnd" cmpd="sng" w="127000">
            <a:solidFill>
              <a:schemeClr val="accent4"/>
            </a:solidFill>
            <a:prstDash val="dash"/>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308" name="Google Shape;308;p40"/>
          <p:cNvSpPr txBox="1"/>
          <p:nvPr>
            <p:ph idx="1" type="body"/>
          </p:nvPr>
        </p:nvSpPr>
        <p:spPr>
          <a:xfrm>
            <a:off x="4447308" y="1886990"/>
            <a:ext cx="6906491" cy="3308466"/>
          </a:xfrm>
          <a:prstGeom prst="rect">
            <a:avLst/>
          </a:prstGeom>
          <a:noFill/>
          <a:ln>
            <a:noFill/>
          </a:ln>
        </p:spPr>
        <p:txBody>
          <a:bodyPr anchorCtr="0" anchor="ctr" bIns="45700" lIns="91425" spcFirstLastPara="1" rIns="91425" wrap="square" tIns="45700">
            <a:normAutofit/>
          </a:bodyPr>
          <a:lstStyle/>
          <a:p>
            <a:pPr indent="-50800" lvl="0" marL="228600" rtl="0" algn="l">
              <a:lnSpc>
                <a:spcPct val="90000"/>
              </a:lnSpc>
              <a:spcBef>
                <a:spcPts val="0"/>
              </a:spcBef>
              <a:spcAft>
                <a:spcPts val="0"/>
              </a:spcAft>
              <a:buClr>
                <a:schemeClr val="dk1"/>
              </a:buClr>
              <a:buSzPts val="2800"/>
              <a:buNone/>
            </a:pPr>
            <a:r>
              <a:t/>
            </a:r>
            <a:endParaRPr/>
          </a:p>
          <a:p>
            <a:pPr indent="-228600" lvl="0" marL="228600" rtl="0" algn="l">
              <a:lnSpc>
                <a:spcPct val="90000"/>
              </a:lnSpc>
              <a:spcBef>
                <a:spcPts val="1000"/>
              </a:spcBef>
              <a:spcAft>
                <a:spcPts val="0"/>
              </a:spcAft>
              <a:buClr>
                <a:schemeClr val="dk1"/>
              </a:buClr>
              <a:buSzPts val="2400"/>
              <a:buChar char="•"/>
            </a:pPr>
            <a:r>
              <a:rPr lang="en-US" sz="2400">
                <a:latin typeface="Arial"/>
                <a:ea typeface="Arial"/>
                <a:cs typeface="Arial"/>
                <a:sym typeface="Arial"/>
              </a:rPr>
              <a:t>External business communication is either oral and/or written and involves members of the organization and those outside the organization (external stakeholders)</a:t>
            </a:r>
            <a:endParaRPr/>
          </a:p>
          <a:p>
            <a:pPr indent="-228600" lvl="0" marL="228600" rtl="0" algn="l">
              <a:lnSpc>
                <a:spcPct val="90000"/>
              </a:lnSpc>
              <a:spcBef>
                <a:spcPts val="1000"/>
              </a:spcBef>
              <a:spcAft>
                <a:spcPts val="0"/>
              </a:spcAft>
              <a:buClr>
                <a:schemeClr val="dk1"/>
              </a:buClr>
              <a:buSzPts val="2400"/>
              <a:buChar char="•"/>
            </a:pPr>
            <a:r>
              <a:rPr lang="en-US" sz="2400">
                <a:latin typeface="Arial"/>
                <a:ea typeface="Arial"/>
                <a:cs typeface="Arial"/>
                <a:sym typeface="Arial"/>
              </a:rPr>
              <a:t>Examples of internal business communication includes:</a:t>
            </a:r>
            <a:endParaRPr/>
          </a:p>
          <a:p>
            <a:pPr indent="-50800" lvl="0" marL="228600" rtl="0" algn="l">
              <a:lnSpc>
                <a:spcPct val="90000"/>
              </a:lnSpc>
              <a:spcBef>
                <a:spcPts val="1000"/>
              </a:spcBef>
              <a:spcAft>
                <a:spcPts val="0"/>
              </a:spcAft>
              <a:buClr>
                <a:schemeClr val="dk1"/>
              </a:buClr>
              <a:buSzPts val="2800"/>
              <a:buNone/>
            </a:pPr>
            <a:r>
              <a:t/>
            </a:r>
            <a:endParaRPr>
              <a:latin typeface="Calibri"/>
              <a:ea typeface="Calibri"/>
              <a:cs typeface="Calibri"/>
              <a:sym typeface="Calibri"/>
            </a:endParaRPr>
          </a:p>
          <a:p>
            <a:pPr indent="-50800" lvl="0" marL="228600" rtl="0" algn="l">
              <a:lnSpc>
                <a:spcPct val="90000"/>
              </a:lnSpc>
              <a:spcBef>
                <a:spcPts val="1000"/>
              </a:spcBef>
              <a:spcAft>
                <a:spcPts val="0"/>
              </a:spcAft>
              <a:buClr>
                <a:schemeClr val="dk1"/>
              </a:buClr>
              <a:buSzPts val="2800"/>
              <a:buNone/>
            </a:pPr>
            <a:r>
              <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12" name="Shape 312"/>
        <p:cNvGrpSpPr/>
        <p:nvPr/>
      </p:nvGrpSpPr>
      <p:grpSpPr>
        <a:xfrm>
          <a:off x="0" y="0"/>
          <a:ext cx="0" cy="0"/>
          <a:chOff x="0" y="0"/>
          <a:chExt cx="0" cy="0"/>
        </a:xfrm>
      </p:grpSpPr>
      <p:sp>
        <p:nvSpPr>
          <p:cNvPr id="313" name="Google Shape;313;p41"/>
          <p:cNvSpPr/>
          <p:nvPr/>
        </p:nvSpPr>
        <p:spPr>
          <a:xfrm>
            <a:off x="0" y="-1"/>
            <a:ext cx="12188952"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314" name="Google Shape;314;p41"/>
          <p:cNvSpPr/>
          <p:nvPr/>
        </p:nvSpPr>
        <p:spPr>
          <a:xfrm>
            <a:off x="0" y="0"/>
            <a:ext cx="12192000" cy="6858000"/>
          </a:xfrm>
          <a:prstGeom prst="rect">
            <a:avLst/>
          </a:prstGeom>
          <a:solidFill>
            <a:srgbClr val="000000"/>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000000"/>
              </a:solidFill>
              <a:latin typeface="Calibri"/>
              <a:ea typeface="Calibri"/>
              <a:cs typeface="Calibri"/>
              <a:sym typeface="Calibri"/>
            </a:endParaRPr>
          </a:p>
        </p:txBody>
      </p:sp>
      <p:pic>
        <p:nvPicPr>
          <p:cNvPr descr="Multi-coloured push pins connected by a black wire" id="315" name="Google Shape;315;p41"/>
          <p:cNvPicPr preferRelativeResize="0"/>
          <p:nvPr/>
        </p:nvPicPr>
        <p:blipFill rotWithShape="1">
          <a:blip r:embed="rId3">
            <a:alphaModFix amt="60000"/>
          </a:blip>
          <a:srcRect b="4795" l="0" r="0" t="10934"/>
          <a:stretch/>
        </p:blipFill>
        <p:spPr>
          <a:xfrm>
            <a:off x="-1" y="10"/>
            <a:ext cx="12192001" cy="6857990"/>
          </a:xfrm>
          <a:prstGeom prst="rect">
            <a:avLst/>
          </a:prstGeom>
          <a:noFill/>
          <a:ln>
            <a:noFill/>
          </a:ln>
        </p:spPr>
      </p:pic>
      <p:sp>
        <p:nvSpPr>
          <p:cNvPr id="316" name="Google Shape;316;p41"/>
          <p:cNvSpPr txBox="1"/>
          <p:nvPr>
            <p:ph type="title"/>
          </p:nvPr>
        </p:nvSpPr>
        <p:spPr>
          <a:xfrm>
            <a:off x="838199" y="1671570"/>
            <a:ext cx="5155261" cy="4072044"/>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rgbClr val="FFFFFF"/>
              </a:buClr>
              <a:buSzPts val="3600"/>
              <a:buFont typeface="Arial"/>
              <a:buNone/>
            </a:pPr>
            <a:r>
              <a:rPr b="1" lang="en-US" sz="3600">
                <a:solidFill>
                  <a:srgbClr val="FFFFFF"/>
                </a:solidFill>
                <a:latin typeface="Arial"/>
                <a:ea typeface="Arial"/>
                <a:cs typeface="Arial"/>
                <a:sym typeface="Arial"/>
              </a:rPr>
              <a:t>Business Communication</a:t>
            </a:r>
            <a:endParaRPr b="1" sz="3600">
              <a:solidFill>
                <a:srgbClr val="FFFFFF"/>
              </a:solidFill>
              <a:latin typeface="Arial"/>
              <a:ea typeface="Arial"/>
              <a:cs typeface="Arial"/>
              <a:sym typeface="Arial"/>
            </a:endParaRPr>
          </a:p>
        </p:txBody>
      </p:sp>
      <p:sp>
        <p:nvSpPr>
          <p:cNvPr id="317" name="Google Shape;317;p41"/>
          <p:cNvSpPr txBox="1"/>
          <p:nvPr>
            <p:ph idx="1" type="body"/>
          </p:nvPr>
        </p:nvSpPr>
        <p:spPr>
          <a:xfrm>
            <a:off x="6185986" y="1671566"/>
            <a:ext cx="5170861" cy="3166441"/>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lt1"/>
              </a:buClr>
              <a:buSzPts val="2400"/>
              <a:buChar char="•"/>
            </a:pPr>
            <a:r>
              <a:rPr lang="en-US" sz="2400">
                <a:solidFill>
                  <a:schemeClr val="lt1"/>
                </a:solidFill>
              </a:rPr>
              <a:t>Accountability report to a sponsor</a:t>
            </a:r>
            <a:endParaRPr/>
          </a:p>
          <a:p>
            <a:pPr indent="-228600" lvl="0" marL="228600" rtl="0" algn="l">
              <a:lnSpc>
                <a:spcPct val="90000"/>
              </a:lnSpc>
              <a:spcBef>
                <a:spcPts val="1000"/>
              </a:spcBef>
              <a:spcAft>
                <a:spcPts val="0"/>
              </a:spcAft>
              <a:buClr>
                <a:schemeClr val="lt1"/>
              </a:buClr>
              <a:buSzPts val="2400"/>
              <a:buChar char="•"/>
            </a:pPr>
            <a:r>
              <a:rPr lang="en-US" sz="2400">
                <a:solidFill>
                  <a:schemeClr val="lt1"/>
                </a:solidFill>
              </a:rPr>
              <a:t>Business prospects</a:t>
            </a:r>
            <a:endParaRPr/>
          </a:p>
          <a:p>
            <a:pPr indent="-228600" lvl="0" marL="228600" rtl="0" algn="l">
              <a:lnSpc>
                <a:spcPct val="90000"/>
              </a:lnSpc>
              <a:spcBef>
                <a:spcPts val="1000"/>
              </a:spcBef>
              <a:spcAft>
                <a:spcPts val="0"/>
              </a:spcAft>
              <a:buClr>
                <a:schemeClr val="lt1"/>
              </a:buClr>
              <a:buSzPts val="2400"/>
              <a:buChar char="•"/>
            </a:pPr>
            <a:r>
              <a:rPr lang="en-US" sz="2400">
                <a:solidFill>
                  <a:schemeClr val="lt1"/>
                </a:solidFill>
              </a:rPr>
              <a:t>Annual returns/reports about company performance</a:t>
            </a:r>
            <a:endParaRPr/>
          </a:p>
          <a:p>
            <a:pPr indent="-228600" lvl="0" marL="228600" rtl="0" algn="l">
              <a:lnSpc>
                <a:spcPct val="90000"/>
              </a:lnSpc>
              <a:spcBef>
                <a:spcPts val="1000"/>
              </a:spcBef>
              <a:spcAft>
                <a:spcPts val="0"/>
              </a:spcAft>
              <a:buClr>
                <a:schemeClr val="lt1"/>
              </a:buClr>
              <a:buSzPts val="2400"/>
              <a:buChar char="•"/>
            </a:pPr>
            <a:r>
              <a:rPr lang="en-US" sz="2400">
                <a:solidFill>
                  <a:schemeClr val="lt1"/>
                </a:solidFill>
              </a:rPr>
              <a:t>Sales and marketing</a:t>
            </a:r>
            <a:endParaRPr/>
          </a:p>
          <a:p>
            <a:pPr indent="-228600" lvl="0" marL="228600" rtl="0" algn="l">
              <a:lnSpc>
                <a:spcPct val="90000"/>
              </a:lnSpc>
              <a:spcBef>
                <a:spcPts val="1000"/>
              </a:spcBef>
              <a:spcAft>
                <a:spcPts val="0"/>
              </a:spcAft>
              <a:buClr>
                <a:schemeClr val="lt1"/>
              </a:buClr>
              <a:buSzPts val="2400"/>
              <a:buChar char="•"/>
            </a:pPr>
            <a:r>
              <a:rPr lang="en-US" sz="2400">
                <a:solidFill>
                  <a:schemeClr val="lt1"/>
                </a:solidFill>
              </a:rPr>
              <a:t>Public relations activities</a:t>
            </a:r>
            <a:endParaRPr/>
          </a:p>
          <a:p>
            <a:pPr indent="-101600" lvl="0" marL="228600" rtl="0" algn="l">
              <a:lnSpc>
                <a:spcPct val="90000"/>
              </a:lnSpc>
              <a:spcBef>
                <a:spcPts val="1000"/>
              </a:spcBef>
              <a:spcAft>
                <a:spcPts val="0"/>
              </a:spcAft>
              <a:buClr>
                <a:schemeClr val="dk1"/>
              </a:buClr>
              <a:buSzPts val="2000"/>
              <a:buNone/>
            </a:pPr>
            <a:r>
              <a:t/>
            </a:r>
            <a:endParaRPr sz="2000">
              <a:solidFill>
                <a:srgbClr val="FFFFFF"/>
              </a:solidFill>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rotWithShape="1">
          <a:blip r:embed="rId3">
            <a:alphaModFix/>
          </a:blip>
          <a:tile algn="tl" flip="none" tx="0" sx="100000" ty="0" sy="100000"/>
        </a:blipFill>
      </p:bgPr>
    </p:bg>
    <p:spTree>
      <p:nvGrpSpPr>
        <p:cNvPr id="321" name="Shape 321"/>
        <p:cNvGrpSpPr/>
        <p:nvPr/>
      </p:nvGrpSpPr>
      <p:grpSpPr>
        <a:xfrm>
          <a:off x="0" y="0"/>
          <a:ext cx="0" cy="0"/>
          <a:chOff x="0" y="0"/>
          <a:chExt cx="0" cy="0"/>
        </a:xfrm>
      </p:grpSpPr>
      <p:sp>
        <p:nvSpPr>
          <p:cNvPr id="322" name="Google Shape;322;p42"/>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600"/>
              <a:buFont typeface="Arial"/>
              <a:buNone/>
            </a:pPr>
            <a:r>
              <a:rPr lang="en-US" sz="3600">
                <a:latin typeface="Arial"/>
                <a:ea typeface="Arial"/>
                <a:cs typeface="Arial"/>
                <a:sym typeface="Arial"/>
              </a:rPr>
              <a:t>Characteristics of External Business Communication</a:t>
            </a:r>
            <a:endParaRPr sz="3600">
              <a:latin typeface="Arial"/>
              <a:ea typeface="Arial"/>
              <a:cs typeface="Arial"/>
              <a:sym typeface="Arial"/>
            </a:endParaRPr>
          </a:p>
        </p:txBody>
      </p:sp>
      <p:sp>
        <p:nvSpPr>
          <p:cNvPr id="323" name="Google Shape;323;p42"/>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3200"/>
              <a:buChar char="•"/>
            </a:pPr>
            <a:r>
              <a:rPr lang="en-US" sz="3200">
                <a:latin typeface="Arial"/>
                <a:ea typeface="Arial"/>
                <a:cs typeface="Arial"/>
                <a:sym typeface="Arial"/>
              </a:rPr>
              <a:t>External communication (inwards to outwards)</a:t>
            </a:r>
            <a:endParaRPr/>
          </a:p>
          <a:p>
            <a:pPr indent="-228600" lvl="0" marL="228600" rtl="0" algn="l">
              <a:lnSpc>
                <a:spcPct val="90000"/>
              </a:lnSpc>
              <a:spcBef>
                <a:spcPts val="1000"/>
              </a:spcBef>
              <a:spcAft>
                <a:spcPts val="0"/>
              </a:spcAft>
              <a:buClr>
                <a:schemeClr val="dk1"/>
              </a:buClr>
              <a:buSzPts val="3200"/>
              <a:buChar char="•"/>
            </a:pPr>
            <a:r>
              <a:rPr lang="en-US" sz="3200">
                <a:latin typeface="Arial"/>
                <a:ea typeface="Arial"/>
                <a:cs typeface="Arial"/>
                <a:sym typeface="Arial"/>
              </a:rPr>
              <a:t>Formal </a:t>
            </a:r>
            <a:endParaRPr/>
          </a:p>
          <a:p>
            <a:pPr indent="-228600" lvl="0" marL="228600" rtl="0" algn="l">
              <a:lnSpc>
                <a:spcPct val="90000"/>
              </a:lnSpc>
              <a:spcBef>
                <a:spcPts val="1000"/>
              </a:spcBef>
              <a:spcAft>
                <a:spcPts val="0"/>
              </a:spcAft>
              <a:buClr>
                <a:schemeClr val="dk1"/>
              </a:buClr>
              <a:buSzPts val="3200"/>
              <a:buChar char="•"/>
            </a:pPr>
            <a:r>
              <a:rPr lang="en-US" sz="3200">
                <a:latin typeface="Arial"/>
                <a:ea typeface="Arial"/>
                <a:cs typeface="Arial"/>
                <a:sym typeface="Arial"/>
              </a:rPr>
              <a:t>Oral or written</a:t>
            </a:r>
            <a:endParaRPr sz="3200">
              <a:latin typeface="Arial"/>
              <a:ea typeface="Arial"/>
              <a:cs typeface="Arial"/>
              <a:sym typeface="Arial"/>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27" name="Shape 327"/>
        <p:cNvGrpSpPr/>
        <p:nvPr/>
      </p:nvGrpSpPr>
      <p:grpSpPr>
        <a:xfrm>
          <a:off x="0" y="0"/>
          <a:ext cx="0" cy="0"/>
          <a:chOff x="0" y="0"/>
          <a:chExt cx="0" cy="0"/>
        </a:xfrm>
      </p:grpSpPr>
      <p:sp>
        <p:nvSpPr>
          <p:cNvPr id="328" name="Google Shape;328;p43"/>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600"/>
              <a:buFont typeface="Arial"/>
              <a:buNone/>
            </a:pPr>
            <a:r>
              <a:rPr b="1" lang="en-US" sz="3600">
                <a:latin typeface="Arial"/>
                <a:ea typeface="Arial"/>
                <a:cs typeface="Arial"/>
                <a:sym typeface="Arial"/>
              </a:rPr>
              <a:t>Activity</a:t>
            </a:r>
            <a:endParaRPr b="1" sz="3600">
              <a:latin typeface="Arial"/>
              <a:ea typeface="Arial"/>
              <a:cs typeface="Arial"/>
              <a:sym typeface="Arial"/>
            </a:endParaRPr>
          </a:p>
        </p:txBody>
      </p:sp>
      <p:sp>
        <p:nvSpPr>
          <p:cNvPr id="329" name="Google Shape;329;p43"/>
          <p:cNvSpPr txBox="1"/>
          <p:nvPr>
            <p:ph idx="1" type="body"/>
          </p:nvPr>
        </p:nvSpPr>
        <p:spPr>
          <a:xfrm>
            <a:off x="838200" y="1825625"/>
            <a:ext cx="10515600" cy="3793779"/>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2400"/>
              <a:buNone/>
            </a:pPr>
            <a:r>
              <a:rPr lang="en-US" sz="2400">
                <a:latin typeface="Arial"/>
                <a:ea typeface="Arial"/>
                <a:cs typeface="Arial"/>
                <a:sym typeface="Arial"/>
              </a:rPr>
              <a:t>Refer back to the picture we saw at the beginning of this lecture. In pairs and using 2 minutes, discuss at least three things that come to your mind about the picture that relate to communication/business communication. </a:t>
            </a:r>
            <a:endParaRPr/>
          </a:p>
          <a:p>
            <a:pPr indent="0" lvl="0" marL="0" rtl="0" algn="l">
              <a:lnSpc>
                <a:spcPct val="90000"/>
              </a:lnSpc>
              <a:spcBef>
                <a:spcPts val="1000"/>
              </a:spcBef>
              <a:spcAft>
                <a:spcPts val="0"/>
              </a:spcAft>
              <a:buClr>
                <a:schemeClr val="dk1"/>
              </a:buClr>
              <a:buSzPts val="2400"/>
              <a:buNone/>
            </a:pPr>
            <a:r>
              <a:rPr b="1" lang="en-US" sz="2400">
                <a:latin typeface="Arial"/>
                <a:ea typeface="Arial"/>
                <a:cs typeface="Arial"/>
                <a:sym typeface="Arial"/>
              </a:rPr>
              <a:t>Possible responses:</a:t>
            </a:r>
            <a:endParaRPr/>
          </a:p>
          <a:p>
            <a:pPr indent="-228600" lvl="0" marL="228600" rtl="0" algn="l">
              <a:lnSpc>
                <a:spcPct val="90000"/>
              </a:lnSpc>
              <a:spcBef>
                <a:spcPts val="1000"/>
              </a:spcBef>
              <a:spcAft>
                <a:spcPts val="0"/>
              </a:spcAft>
              <a:buClr>
                <a:schemeClr val="dk1"/>
              </a:buClr>
              <a:buSzPts val="2400"/>
              <a:buChar char="•"/>
            </a:pPr>
            <a:r>
              <a:rPr lang="en-US" sz="2400">
                <a:latin typeface="Arial"/>
                <a:ea typeface="Arial"/>
                <a:cs typeface="Arial"/>
                <a:sym typeface="Arial"/>
              </a:rPr>
              <a:t>Communication is a two-way process</a:t>
            </a:r>
            <a:endParaRPr/>
          </a:p>
          <a:p>
            <a:pPr indent="-228600" lvl="0" marL="228600" rtl="0" algn="l">
              <a:lnSpc>
                <a:spcPct val="90000"/>
              </a:lnSpc>
              <a:spcBef>
                <a:spcPts val="1000"/>
              </a:spcBef>
              <a:spcAft>
                <a:spcPts val="0"/>
              </a:spcAft>
              <a:buClr>
                <a:schemeClr val="dk1"/>
              </a:buClr>
              <a:buSzPts val="2400"/>
              <a:buChar char="•"/>
            </a:pPr>
            <a:r>
              <a:rPr lang="en-US" sz="2400">
                <a:latin typeface="Arial"/>
                <a:ea typeface="Arial"/>
                <a:cs typeface="Arial"/>
                <a:sym typeface="Arial"/>
              </a:rPr>
              <a:t>It involves the exchange of ideas</a:t>
            </a:r>
            <a:endParaRPr/>
          </a:p>
          <a:p>
            <a:pPr indent="-228600" lvl="0" marL="228600" rtl="0" algn="l">
              <a:lnSpc>
                <a:spcPct val="90000"/>
              </a:lnSpc>
              <a:spcBef>
                <a:spcPts val="1000"/>
              </a:spcBef>
              <a:spcAft>
                <a:spcPts val="0"/>
              </a:spcAft>
              <a:buClr>
                <a:schemeClr val="dk1"/>
              </a:buClr>
              <a:buSzPts val="2400"/>
              <a:buChar char="•"/>
            </a:pPr>
            <a:r>
              <a:rPr lang="en-US" sz="2400">
                <a:latin typeface="Arial"/>
                <a:ea typeface="Arial"/>
                <a:cs typeface="Arial"/>
                <a:sym typeface="Arial"/>
              </a:rPr>
              <a:t>A communication goal to fulfil relational needs</a:t>
            </a:r>
            <a:endParaRPr/>
          </a:p>
          <a:p>
            <a:pPr indent="-228600" lvl="0" marL="228600" rtl="0" algn="l">
              <a:lnSpc>
                <a:spcPct val="90000"/>
              </a:lnSpc>
              <a:spcBef>
                <a:spcPts val="1000"/>
              </a:spcBef>
              <a:spcAft>
                <a:spcPts val="0"/>
              </a:spcAft>
              <a:buClr>
                <a:schemeClr val="dk1"/>
              </a:buClr>
              <a:buSzPts val="2400"/>
              <a:buChar char="•"/>
            </a:pPr>
            <a:r>
              <a:rPr lang="en-US" sz="2400">
                <a:latin typeface="Arial"/>
                <a:ea typeface="Arial"/>
                <a:cs typeface="Arial"/>
                <a:sym typeface="Arial"/>
              </a:rPr>
              <a:t>It may be a sign of public relations</a:t>
            </a:r>
            <a:endParaRPr sz="2400">
              <a:latin typeface="Arial"/>
              <a:ea typeface="Arial"/>
              <a:cs typeface="Arial"/>
              <a:sym typeface="Arial"/>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333" name="Shape 333"/>
        <p:cNvGrpSpPr/>
        <p:nvPr/>
      </p:nvGrpSpPr>
      <p:grpSpPr>
        <a:xfrm>
          <a:off x="0" y="0"/>
          <a:ext cx="0" cy="0"/>
          <a:chOff x="0" y="0"/>
          <a:chExt cx="0" cy="0"/>
        </a:xfrm>
      </p:grpSpPr>
      <p:sp>
        <p:nvSpPr>
          <p:cNvPr id="334" name="Google Shape;334;p44"/>
          <p:cNvSpPr/>
          <p:nvPr/>
        </p:nvSpPr>
        <p:spPr>
          <a:xfrm>
            <a:off x="0" y="0"/>
            <a:ext cx="12192000" cy="6858000"/>
          </a:xfrm>
          <a:prstGeom prst="rect">
            <a:avLst/>
          </a:prstGeom>
          <a:solidFill>
            <a:srgbClr val="000000"/>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335" name="Google Shape;335;p44"/>
          <p:cNvPicPr preferRelativeResize="0"/>
          <p:nvPr/>
        </p:nvPicPr>
        <p:blipFill rotWithShape="1">
          <a:blip r:embed="rId3">
            <a:alphaModFix amt="35000"/>
          </a:blip>
          <a:srcRect b="0" l="0" r="0" t="3432"/>
          <a:stretch/>
        </p:blipFill>
        <p:spPr>
          <a:xfrm>
            <a:off x="20" y="10"/>
            <a:ext cx="12191980" cy="6857990"/>
          </a:xfrm>
          <a:prstGeom prst="rect">
            <a:avLst/>
          </a:prstGeom>
          <a:noFill/>
          <a:ln>
            <a:noFill/>
          </a:ln>
        </p:spPr>
      </p:pic>
      <p:sp>
        <p:nvSpPr>
          <p:cNvPr id="336" name="Google Shape;336;p4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lt1"/>
              </a:buClr>
              <a:buSzPts val="3600"/>
              <a:buFont typeface="Arial"/>
              <a:buNone/>
            </a:pPr>
            <a:r>
              <a:rPr lang="en-US" sz="3600">
                <a:latin typeface="Arial"/>
                <a:ea typeface="Arial"/>
                <a:cs typeface="Arial"/>
                <a:sym typeface="Arial"/>
              </a:rPr>
              <a:t>Adegbola et al (n.d) identify the following functions of organizational communication:</a:t>
            </a:r>
            <a:endParaRPr/>
          </a:p>
        </p:txBody>
      </p:sp>
      <p:grpSp>
        <p:nvGrpSpPr>
          <p:cNvPr id="337" name="Google Shape;337;p44"/>
          <p:cNvGrpSpPr/>
          <p:nvPr/>
        </p:nvGrpSpPr>
        <p:grpSpPr>
          <a:xfrm>
            <a:off x="846261" y="1831604"/>
            <a:ext cx="10499477" cy="4339379"/>
            <a:chOff x="8061" y="5979"/>
            <a:chExt cx="10499477" cy="4339379"/>
          </a:xfrm>
        </p:grpSpPr>
        <p:sp>
          <p:nvSpPr>
            <p:cNvPr id="338" name="Google Shape;338;p44"/>
            <p:cNvSpPr/>
            <p:nvPr/>
          </p:nvSpPr>
          <p:spPr>
            <a:xfrm>
              <a:off x="3040792" y="870618"/>
              <a:ext cx="667342" cy="91440"/>
            </a:xfrm>
            <a:custGeom>
              <a:rect b="b" l="l" r="r" t="t"/>
              <a:pathLst>
                <a:path extrusionOk="0" h="120000" w="120000">
                  <a:moveTo>
                    <a:pt x="0" y="60000"/>
                  </a:moveTo>
                  <a:lnTo>
                    <a:pt x="120000" y="60000"/>
                  </a:lnTo>
                </a:path>
              </a:pathLst>
            </a:custGeom>
            <a:noFill/>
            <a:ln cap="flat" cmpd="sng" w="9525">
              <a:solidFill>
                <a:schemeClr val="accent2"/>
              </a:solidFill>
              <a:prstDash val="solid"/>
              <a:miter lim="800000"/>
              <a:headEnd len="sm" w="sm" type="none"/>
              <a:tailEnd len="med" w="med" type="stealth"/>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9" name="Google Shape;339;p44"/>
            <p:cNvSpPr txBox="1"/>
            <p:nvPr/>
          </p:nvSpPr>
          <p:spPr>
            <a:xfrm>
              <a:off x="3357014" y="912848"/>
              <a:ext cx="34897" cy="6979"/>
            </a:xfrm>
            <a:prstGeom prst="rect">
              <a:avLst/>
            </a:prstGeom>
            <a:noFill/>
            <a:ln>
              <a:noFill/>
            </a:ln>
          </p:spPr>
          <p:txBody>
            <a:bodyPr anchorCtr="0" anchor="ctr" bIns="0" lIns="12700" spcFirstLastPara="1" rIns="12700" wrap="square" tIns="0">
              <a:noAutofit/>
            </a:bodyPr>
            <a:lstStyle/>
            <a:p>
              <a:pPr indent="0" lvl="0" marL="0" marR="0" rtl="0" algn="ctr">
                <a:lnSpc>
                  <a:spcPct val="90000"/>
                </a:lnSpc>
                <a:spcBef>
                  <a:spcPts val="0"/>
                </a:spcBef>
                <a:spcAft>
                  <a:spcPts val="0"/>
                </a:spcAft>
                <a:buNone/>
              </a:pPr>
              <a:r>
                <a:t/>
              </a:r>
              <a:endParaRPr sz="500">
                <a:solidFill>
                  <a:schemeClr val="lt1"/>
                </a:solidFill>
                <a:latin typeface="Calibri"/>
                <a:ea typeface="Calibri"/>
                <a:cs typeface="Calibri"/>
                <a:sym typeface="Calibri"/>
              </a:endParaRPr>
            </a:p>
          </p:txBody>
        </p:sp>
        <p:sp>
          <p:nvSpPr>
            <p:cNvPr id="340" name="Google Shape;340;p44"/>
            <p:cNvSpPr/>
            <p:nvPr/>
          </p:nvSpPr>
          <p:spPr>
            <a:xfrm>
              <a:off x="8061" y="5979"/>
              <a:ext cx="3034531" cy="1820718"/>
            </a:xfrm>
            <a:prstGeom prst="rect">
              <a:avLst/>
            </a:prstGeom>
            <a:gradFill>
              <a:gsLst>
                <a:gs pos="0">
                  <a:srgbClr val="F08B54"/>
                </a:gs>
                <a:gs pos="50000">
                  <a:srgbClr val="F67A26"/>
                </a:gs>
                <a:gs pos="100000">
                  <a:srgbClr val="E36A18"/>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1" name="Google Shape;341;p44"/>
            <p:cNvSpPr txBox="1"/>
            <p:nvPr/>
          </p:nvSpPr>
          <p:spPr>
            <a:xfrm>
              <a:off x="8061" y="5979"/>
              <a:ext cx="3034531" cy="1820718"/>
            </a:xfrm>
            <a:prstGeom prst="rect">
              <a:avLst/>
            </a:prstGeom>
            <a:noFill/>
            <a:ln>
              <a:noFill/>
            </a:ln>
          </p:spPr>
          <p:txBody>
            <a:bodyPr anchorCtr="0" anchor="ctr" bIns="156075" lIns="148675" spcFirstLastPara="1" rIns="148675" wrap="square" tIns="156075">
              <a:noAutofit/>
            </a:bodyPr>
            <a:lstStyle/>
            <a:p>
              <a:pPr indent="0" lvl="0" marL="0" marR="0" rtl="0" algn="ctr">
                <a:lnSpc>
                  <a:spcPct val="90000"/>
                </a:lnSpc>
                <a:spcBef>
                  <a:spcPts val="0"/>
                </a:spcBef>
                <a:spcAft>
                  <a:spcPts val="0"/>
                </a:spcAft>
                <a:buNone/>
              </a:pPr>
              <a:r>
                <a:rPr lang="en-US" sz="2400">
                  <a:solidFill>
                    <a:schemeClr val="lt1"/>
                  </a:solidFill>
                  <a:latin typeface="Arial"/>
                  <a:ea typeface="Arial"/>
                  <a:cs typeface="Arial"/>
                  <a:sym typeface="Arial"/>
                </a:rPr>
                <a:t>1. Information </a:t>
              </a:r>
              <a:endParaRPr/>
            </a:p>
            <a:p>
              <a:pPr indent="0" lvl="0" marL="0" marR="0" rtl="0" algn="ctr">
                <a:lnSpc>
                  <a:spcPct val="90000"/>
                </a:lnSpc>
                <a:spcBef>
                  <a:spcPts val="840"/>
                </a:spcBef>
                <a:spcAft>
                  <a:spcPts val="0"/>
                </a:spcAft>
                <a:buNone/>
              </a:pPr>
              <a:r>
                <a:rPr lang="en-US" sz="2400">
                  <a:solidFill>
                    <a:schemeClr val="lt1"/>
                  </a:solidFill>
                  <a:latin typeface="Arial"/>
                  <a:ea typeface="Arial"/>
                  <a:cs typeface="Arial"/>
                  <a:sym typeface="Arial"/>
                </a:rPr>
                <a:t>2. Control</a:t>
              </a:r>
              <a:endParaRPr sz="2400">
                <a:solidFill>
                  <a:schemeClr val="lt1"/>
                </a:solidFill>
                <a:latin typeface="Arial"/>
                <a:ea typeface="Arial"/>
                <a:cs typeface="Arial"/>
                <a:sym typeface="Arial"/>
              </a:endParaRPr>
            </a:p>
          </p:txBody>
        </p:sp>
        <p:sp>
          <p:nvSpPr>
            <p:cNvPr id="342" name="Google Shape;342;p44"/>
            <p:cNvSpPr/>
            <p:nvPr/>
          </p:nvSpPr>
          <p:spPr>
            <a:xfrm>
              <a:off x="6773265" y="870618"/>
              <a:ext cx="667342" cy="91440"/>
            </a:xfrm>
            <a:custGeom>
              <a:rect b="b" l="l" r="r" t="t"/>
              <a:pathLst>
                <a:path extrusionOk="0" h="120000" w="120000">
                  <a:moveTo>
                    <a:pt x="0" y="60000"/>
                  </a:moveTo>
                  <a:lnTo>
                    <a:pt x="120000" y="60000"/>
                  </a:lnTo>
                </a:path>
              </a:pathLst>
            </a:custGeom>
            <a:noFill/>
            <a:ln cap="flat" cmpd="sng" w="9525">
              <a:solidFill>
                <a:schemeClr val="accent3"/>
              </a:solidFill>
              <a:prstDash val="solid"/>
              <a:miter lim="800000"/>
              <a:headEnd len="sm" w="sm" type="none"/>
              <a:tailEnd len="med" w="med" type="stealth"/>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3" name="Google Shape;343;p44"/>
            <p:cNvSpPr txBox="1"/>
            <p:nvPr/>
          </p:nvSpPr>
          <p:spPr>
            <a:xfrm>
              <a:off x="7089488" y="912848"/>
              <a:ext cx="34897" cy="6979"/>
            </a:xfrm>
            <a:prstGeom prst="rect">
              <a:avLst/>
            </a:prstGeom>
            <a:noFill/>
            <a:ln>
              <a:noFill/>
            </a:ln>
          </p:spPr>
          <p:txBody>
            <a:bodyPr anchorCtr="0" anchor="ctr" bIns="0" lIns="12700" spcFirstLastPara="1" rIns="12700" wrap="square" tIns="0">
              <a:noAutofit/>
            </a:bodyPr>
            <a:lstStyle/>
            <a:p>
              <a:pPr indent="0" lvl="0" marL="0" marR="0" rtl="0" algn="ctr">
                <a:lnSpc>
                  <a:spcPct val="90000"/>
                </a:lnSpc>
                <a:spcBef>
                  <a:spcPts val="0"/>
                </a:spcBef>
                <a:spcAft>
                  <a:spcPts val="0"/>
                </a:spcAft>
                <a:buNone/>
              </a:pPr>
              <a:r>
                <a:t/>
              </a:r>
              <a:endParaRPr sz="500">
                <a:solidFill>
                  <a:schemeClr val="lt1"/>
                </a:solidFill>
                <a:latin typeface="Calibri"/>
                <a:ea typeface="Calibri"/>
                <a:cs typeface="Calibri"/>
                <a:sym typeface="Calibri"/>
              </a:endParaRPr>
            </a:p>
          </p:txBody>
        </p:sp>
        <p:sp>
          <p:nvSpPr>
            <p:cNvPr id="344" name="Google Shape;344;p44"/>
            <p:cNvSpPr/>
            <p:nvPr/>
          </p:nvSpPr>
          <p:spPr>
            <a:xfrm>
              <a:off x="3740534" y="5979"/>
              <a:ext cx="3034531" cy="1820718"/>
            </a:xfrm>
            <a:prstGeom prst="rect">
              <a:avLst/>
            </a:prstGeom>
            <a:gradFill>
              <a:gsLst>
                <a:gs pos="0">
                  <a:srgbClr val="AFAFAF"/>
                </a:gs>
                <a:gs pos="50000">
                  <a:schemeClr val="accent3"/>
                </a:gs>
                <a:gs pos="100000">
                  <a:srgbClr val="919191"/>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5" name="Google Shape;345;p44"/>
            <p:cNvSpPr txBox="1"/>
            <p:nvPr/>
          </p:nvSpPr>
          <p:spPr>
            <a:xfrm>
              <a:off x="3740534" y="5979"/>
              <a:ext cx="3034531" cy="1820718"/>
            </a:xfrm>
            <a:prstGeom prst="rect">
              <a:avLst/>
            </a:prstGeom>
            <a:noFill/>
            <a:ln>
              <a:noFill/>
            </a:ln>
          </p:spPr>
          <p:txBody>
            <a:bodyPr anchorCtr="0" anchor="ctr" bIns="156075" lIns="148675" spcFirstLastPara="1" rIns="148675" wrap="square" tIns="156075">
              <a:noAutofit/>
            </a:bodyPr>
            <a:lstStyle/>
            <a:p>
              <a:pPr indent="0" lvl="0" marL="0" marR="0" rtl="0" algn="ctr">
                <a:lnSpc>
                  <a:spcPct val="90000"/>
                </a:lnSpc>
                <a:spcBef>
                  <a:spcPts val="0"/>
                </a:spcBef>
                <a:spcAft>
                  <a:spcPts val="0"/>
                </a:spcAft>
                <a:buNone/>
              </a:pPr>
              <a:r>
                <a:rPr lang="en-US" sz="2400">
                  <a:solidFill>
                    <a:schemeClr val="lt1"/>
                  </a:solidFill>
                  <a:latin typeface="Arial"/>
                  <a:ea typeface="Arial"/>
                  <a:cs typeface="Arial"/>
                  <a:sym typeface="Arial"/>
                </a:rPr>
                <a:t>3. Motivation</a:t>
              </a:r>
              <a:endParaRPr sz="2400">
                <a:solidFill>
                  <a:schemeClr val="lt1"/>
                </a:solidFill>
                <a:latin typeface="Arial"/>
                <a:ea typeface="Arial"/>
                <a:cs typeface="Arial"/>
                <a:sym typeface="Arial"/>
              </a:endParaRPr>
            </a:p>
          </p:txBody>
        </p:sp>
        <p:sp>
          <p:nvSpPr>
            <p:cNvPr id="346" name="Google Shape;346;p44"/>
            <p:cNvSpPr/>
            <p:nvPr/>
          </p:nvSpPr>
          <p:spPr>
            <a:xfrm>
              <a:off x="1525326" y="1824897"/>
              <a:ext cx="7464946" cy="667342"/>
            </a:xfrm>
            <a:custGeom>
              <a:rect b="b" l="l" r="r" t="t"/>
              <a:pathLst>
                <a:path extrusionOk="0" h="120000" w="120000">
                  <a:moveTo>
                    <a:pt x="120000" y="0"/>
                  </a:moveTo>
                  <a:lnTo>
                    <a:pt x="120000" y="63075"/>
                  </a:lnTo>
                  <a:lnTo>
                    <a:pt x="0" y="63075"/>
                  </a:lnTo>
                  <a:lnTo>
                    <a:pt x="0" y="120000"/>
                  </a:lnTo>
                </a:path>
              </a:pathLst>
            </a:custGeom>
            <a:noFill/>
            <a:ln cap="flat" cmpd="sng" w="9525">
              <a:solidFill>
                <a:schemeClr val="accent4"/>
              </a:solidFill>
              <a:prstDash val="solid"/>
              <a:miter lim="800000"/>
              <a:headEnd len="sm" w="sm" type="none"/>
              <a:tailEnd len="med" w="med" type="stealth"/>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7" name="Google Shape;347;p44"/>
            <p:cNvSpPr txBox="1"/>
            <p:nvPr/>
          </p:nvSpPr>
          <p:spPr>
            <a:xfrm>
              <a:off x="5070362" y="2155079"/>
              <a:ext cx="374875" cy="6979"/>
            </a:xfrm>
            <a:prstGeom prst="rect">
              <a:avLst/>
            </a:prstGeom>
            <a:noFill/>
            <a:ln>
              <a:noFill/>
            </a:ln>
          </p:spPr>
          <p:txBody>
            <a:bodyPr anchorCtr="0" anchor="ctr" bIns="0" lIns="12700" spcFirstLastPara="1" rIns="12700" wrap="square" tIns="0">
              <a:noAutofit/>
            </a:bodyPr>
            <a:lstStyle/>
            <a:p>
              <a:pPr indent="0" lvl="0" marL="0" marR="0" rtl="0" algn="ctr">
                <a:lnSpc>
                  <a:spcPct val="90000"/>
                </a:lnSpc>
                <a:spcBef>
                  <a:spcPts val="0"/>
                </a:spcBef>
                <a:spcAft>
                  <a:spcPts val="0"/>
                </a:spcAft>
                <a:buNone/>
              </a:pPr>
              <a:r>
                <a:t/>
              </a:r>
              <a:endParaRPr sz="500">
                <a:solidFill>
                  <a:schemeClr val="lt1"/>
                </a:solidFill>
                <a:latin typeface="Calibri"/>
                <a:ea typeface="Calibri"/>
                <a:cs typeface="Calibri"/>
                <a:sym typeface="Calibri"/>
              </a:endParaRPr>
            </a:p>
          </p:txBody>
        </p:sp>
        <p:sp>
          <p:nvSpPr>
            <p:cNvPr id="348" name="Google Shape;348;p44"/>
            <p:cNvSpPr/>
            <p:nvPr/>
          </p:nvSpPr>
          <p:spPr>
            <a:xfrm>
              <a:off x="7473007" y="5979"/>
              <a:ext cx="3034531" cy="1820718"/>
            </a:xfrm>
            <a:prstGeom prst="rect">
              <a:avLst/>
            </a:prstGeom>
            <a:gradFill>
              <a:gsLst>
                <a:gs pos="0">
                  <a:srgbClr val="FFC647"/>
                </a:gs>
                <a:gs pos="50000">
                  <a:srgbClr val="FFC600"/>
                </a:gs>
                <a:gs pos="100000">
                  <a:srgbClr val="E3B400"/>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9" name="Google Shape;349;p44"/>
            <p:cNvSpPr txBox="1"/>
            <p:nvPr/>
          </p:nvSpPr>
          <p:spPr>
            <a:xfrm>
              <a:off x="7473007" y="5979"/>
              <a:ext cx="3034531" cy="1820718"/>
            </a:xfrm>
            <a:prstGeom prst="rect">
              <a:avLst/>
            </a:prstGeom>
            <a:noFill/>
            <a:ln>
              <a:noFill/>
            </a:ln>
          </p:spPr>
          <p:txBody>
            <a:bodyPr anchorCtr="0" anchor="ctr" bIns="156075" lIns="148675" spcFirstLastPara="1" rIns="148675" wrap="square" tIns="156075">
              <a:noAutofit/>
            </a:bodyPr>
            <a:lstStyle/>
            <a:p>
              <a:pPr indent="0" lvl="0" marL="0" marR="0" rtl="0" algn="ctr">
                <a:lnSpc>
                  <a:spcPct val="90000"/>
                </a:lnSpc>
                <a:spcBef>
                  <a:spcPts val="0"/>
                </a:spcBef>
                <a:spcAft>
                  <a:spcPts val="0"/>
                </a:spcAft>
                <a:buNone/>
              </a:pPr>
              <a:r>
                <a:rPr lang="en-US" sz="2400">
                  <a:solidFill>
                    <a:schemeClr val="dk1"/>
                  </a:solidFill>
                  <a:latin typeface="Arial"/>
                  <a:ea typeface="Arial"/>
                  <a:cs typeface="Arial"/>
                  <a:sym typeface="Arial"/>
                </a:rPr>
                <a:t>4. Relationship building</a:t>
              </a:r>
              <a:endParaRPr sz="2400">
                <a:solidFill>
                  <a:schemeClr val="dk1"/>
                </a:solidFill>
                <a:latin typeface="Arial"/>
                <a:ea typeface="Arial"/>
                <a:cs typeface="Arial"/>
                <a:sym typeface="Arial"/>
              </a:endParaRPr>
            </a:p>
          </p:txBody>
        </p:sp>
        <p:sp>
          <p:nvSpPr>
            <p:cNvPr id="350" name="Google Shape;350;p44"/>
            <p:cNvSpPr/>
            <p:nvPr/>
          </p:nvSpPr>
          <p:spPr>
            <a:xfrm>
              <a:off x="3040792" y="3389279"/>
              <a:ext cx="667342" cy="91440"/>
            </a:xfrm>
            <a:custGeom>
              <a:rect b="b" l="l" r="r" t="t"/>
              <a:pathLst>
                <a:path extrusionOk="0" h="120000" w="120000">
                  <a:moveTo>
                    <a:pt x="0" y="60000"/>
                  </a:moveTo>
                  <a:lnTo>
                    <a:pt x="120000" y="60000"/>
                  </a:lnTo>
                </a:path>
              </a:pathLst>
            </a:custGeom>
            <a:noFill/>
            <a:ln cap="flat" cmpd="sng" w="9525">
              <a:solidFill>
                <a:srgbClr val="599BD5"/>
              </a:solidFill>
              <a:prstDash val="solid"/>
              <a:miter lim="800000"/>
              <a:headEnd len="sm" w="sm" type="none"/>
              <a:tailEnd len="med" w="med" type="stealth"/>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1" name="Google Shape;351;p44"/>
            <p:cNvSpPr txBox="1"/>
            <p:nvPr/>
          </p:nvSpPr>
          <p:spPr>
            <a:xfrm>
              <a:off x="3357014" y="3431509"/>
              <a:ext cx="34897" cy="6979"/>
            </a:xfrm>
            <a:prstGeom prst="rect">
              <a:avLst/>
            </a:prstGeom>
            <a:noFill/>
            <a:ln>
              <a:noFill/>
            </a:ln>
          </p:spPr>
          <p:txBody>
            <a:bodyPr anchorCtr="0" anchor="ctr" bIns="0" lIns="12700" spcFirstLastPara="1" rIns="12700" wrap="square" tIns="0">
              <a:noAutofit/>
            </a:bodyPr>
            <a:lstStyle/>
            <a:p>
              <a:pPr indent="0" lvl="0" marL="0" marR="0" rtl="0" algn="ctr">
                <a:lnSpc>
                  <a:spcPct val="90000"/>
                </a:lnSpc>
                <a:spcBef>
                  <a:spcPts val="0"/>
                </a:spcBef>
                <a:spcAft>
                  <a:spcPts val="0"/>
                </a:spcAft>
                <a:buNone/>
              </a:pPr>
              <a:r>
                <a:t/>
              </a:r>
              <a:endParaRPr sz="500">
                <a:solidFill>
                  <a:schemeClr val="lt1"/>
                </a:solidFill>
                <a:latin typeface="Calibri"/>
                <a:ea typeface="Calibri"/>
                <a:cs typeface="Calibri"/>
                <a:sym typeface="Calibri"/>
              </a:endParaRPr>
            </a:p>
          </p:txBody>
        </p:sp>
        <p:sp>
          <p:nvSpPr>
            <p:cNvPr id="352" name="Google Shape;352;p44"/>
            <p:cNvSpPr/>
            <p:nvPr/>
          </p:nvSpPr>
          <p:spPr>
            <a:xfrm>
              <a:off x="8061" y="2524640"/>
              <a:ext cx="3034531" cy="1820718"/>
            </a:xfrm>
            <a:prstGeom prst="rect">
              <a:avLst/>
            </a:prstGeom>
            <a:gradFill>
              <a:gsLst>
                <a:gs pos="0">
                  <a:srgbClr val="6EA5DA"/>
                </a:gs>
                <a:gs pos="50000">
                  <a:srgbClr val="529BDA"/>
                </a:gs>
                <a:gs pos="100000">
                  <a:srgbClr val="4188C8"/>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3" name="Google Shape;353;p44"/>
            <p:cNvSpPr txBox="1"/>
            <p:nvPr/>
          </p:nvSpPr>
          <p:spPr>
            <a:xfrm>
              <a:off x="8061" y="2524640"/>
              <a:ext cx="3034531" cy="1820718"/>
            </a:xfrm>
            <a:prstGeom prst="rect">
              <a:avLst/>
            </a:prstGeom>
            <a:noFill/>
            <a:ln>
              <a:noFill/>
            </a:ln>
          </p:spPr>
          <p:txBody>
            <a:bodyPr anchorCtr="0" anchor="ctr" bIns="156075" lIns="148675" spcFirstLastPara="1" rIns="148675" wrap="square" tIns="156075">
              <a:noAutofit/>
            </a:bodyPr>
            <a:lstStyle/>
            <a:p>
              <a:pPr indent="0" lvl="0" marL="0" marR="0" rtl="0" algn="ctr">
                <a:lnSpc>
                  <a:spcPct val="90000"/>
                </a:lnSpc>
                <a:spcBef>
                  <a:spcPts val="0"/>
                </a:spcBef>
                <a:spcAft>
                  <a:spcPts val="0"/>
                </a:spcAft>
                <a:buNone/>
              </a:pPr>
              <a:r>
                <a:rPr lang="en-US" sz="2400">
                  <a:solidFill>
                    <a:schemeClr val="lt1"/>
                  </a:solidFill>
                  <a:latin typeface="Arial"/>
                  <a:ea typeface="Arial"/>
                  <a:cs typeface="Arial"/>
                  <a:sym typeface="Arial"/>
                </a:rPr>
                <a:t>5. Employee engagement</a:t>
              </a:r>
              <a:endParaRPr sz="2400">
                <a:solidFill>
                  <a:schemeClr val="lt1"/>
                </a:solidFill>
                <a:latin typeface="Arial"/>
                <a:ea typeface="Arial"/>
                <a:cs typeface="Arial"/>
                <a:sym typeface="Arial"/>
              </a:endParaRPr>
            </a:p>
          </p:txBody>
        </p:sp>
        <p:sp>
          <p:nvSpPr>
            <p:cNvPr id="354" name="Google Shape;354;p44"/>
            <p:cNvSpPr/>
            <p:nvPr/>
          </p:nvSpPr>
          <p:spPr>
            <a:xfrm>
              <a:off x="6773265" y="3389279"/>
              <a:ext cx="667342" cy="91440"/>
            </a:xfrm>
            <a:custGeom>
              <a:rect b="b" l="l" r="r" t="t"/>
              <a:pathLst>
                <a:path extrusionOk="0" h="120000" w="120000">
                  <a:moveTo>
                    <a:pt x="0" y="60000"/>
                  </a:moveTo>
                  <a:lnTo>
                    <a:pt x="120000" y="60000"/>
                  </a:lnTo>
                </a:path>
              </a:pathLst>
            </a:custGeom>
            <a:noFill/>
            <a:ln cap="flat" cmpd="sng" w="9525">
              <a:solidFill>
                <a:schemeClr val="accent6"/>
              </a:solidFill>
              <a:prstDash val="solid"/>
              <a:miter lim="800000"/>
              <a:headEnd len="sm" w="sm" type="none"/>
              <a:tailEnd len="med" w="med" type="stealth"/>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5" name="Google Shape;355;p44"/>
            <p:cNvSpPr txBox="1"/>
            <p:nvPr/>
          </p:nvSpPr>
          <p:spPr>
            <a:xfrm>
              <a:off x="7089488" y="3431509"/>
              <a:ext cx="34897" cy="6979"/>
            </a:xfrm>
            <a:prstGeom prst="rect">
              <a:avLst/>
            </a:prstGeom>
            <a:noFill/>
            <a:ln>
              <a:noFill/>
            </a:ln>
          </p:spPr>
          <p:txBody>
            <a:bodyPr anchorCtr="0" anchor="ctr" bIns="0" lIns="12700" spcFirstLastPara="1" rIns="12700" wrap="square" tIns="0">
              <a:noAutofit/>
            </a:bodyPr>
            <a:lstStyle/>
            <a:p>
              <a:pPr indent="0" lvl="0" marL="0" marR="0" rtl="0" algn="ctr">
                <a:lnSpc>
                  <a:spcPct val="90000"/>
                </a:lnSpc>
                <a:spcBef>
                  <a:spcPts val="0"/>
                </a:spcBef>
                <a:spcAft>
                  <a:spcPts val="0"/>
                </a:spcAft>
                <a:buNone/>
              </a:pPr>
              <a:r>
                <a:t/>
              </a:r>
              <a:endParaRPr sz="500">
                <a:solidFill>
                  <a:schemeClr val="lt1"/>
                </a:solidFill>
                <a:latin typeface="Calibri"/>
                <a:ea typeface="Calibri"/>
                <a:cs typeface="Calibri"/>
                <a:sym typeface="Calibri"/>
              </a:endParaRPr>
            </a:p>
          </p:txBody>
        </p:sp>
        <p:sp>
          <p:nvSpPr>
            <p:cNvPr id="356" name="Google Shape;356;p44"/>
            <p:cNvSpPr/>
            <p:nvPr/>
          </p:nvSpPr>
          <p:spPr>
            <a:xfrm>
              <a:off x="3740534" y="2524640"/>
              <a:ext cx="3034531" cy="1820718"/>
            </a:xfrm>
            <a:prstGeom prst="rect">
              <a:avLst/>
            </a:prstGeom>
            <a:gradFill>
              <a:gsLst>
                <a:gs pos="0">
                  <a:srgbClr val="7FB75F"/>
                </a:gs>
                <a:gs pos="50000">
                  <a:srgbClr val="6EB141"/>
                </a:gs>
                <a:gs pos="100000">
                  <a:srgbClr val="5FA134"/>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7" name="Google Shape;357;p44"/>
            <p:cNvSpPr txBox="1"/>
            <p:nvPr/>
          </p:nvSpPr>
          <p:spPr>
            <a:xfrm>
              <a:off x="3740534" y="2524640"/>
              <a:ext cx="3034531" cy="1820718"/>
            </a:xfrm>
            <a:prstGeom prst="rect">
              <a:avLst/>
            </a:prstGeom>
            <a:noFill/>
            <a:ln>
              <a:noFill/>
            </a:ln>
          </p:spPr>
          <p:txBody>
            <a:bodyPr anchorCtr="0" anchor="ctr" bIns="156075" lIns="148675" spcFirstLastPara="1" rIns="148675" wrap="square" tIns="156075">
              <a:noAutofit/>
            </a:bodyPr>
            <a:lstStyle/>
            <a:p>
              <a:pPr indent="0" lvl="0" marL="0" marR="0" rtl="0" algn="ctr">
                <a:lnSpc>
                  <a:spcPct val="90000"/>
                </a:lnSpc>
                <a:spcBef>
                  <a:spcPts val="0"/>
                </a:spcBef>
                <a:spcAft>
                  <a:spcPts val="0"/>
                </a:spcAft>
                <a:buNone/>
              </a:pPr>
              <a:r>
                <a:rPr b="1" lang="en-US" sz="2400">
                  <a:solidFill>
                    <a:schemeClr val="lt1"/>
                  </a:solidFill>
                  <a:latin typeface="Arial"/>
                  <a:ea typeface="Arial"/>
                  <a:cs typeface="Arial"/>
                  <a:sym typeface="Arial"/>
                </a:rPr>
                <a:t>6. Employee Coaching</a:t>
              </a:r>
              <a:endParaRPr sz="2400">
                <a:solidFill>
                  <a:schemeClr val="lt1"/>
                </a:solidFill>
                <a:latin typeface="Arial"/>
                <a:ea typeface="Arial"/>
                <a:cs typeface="Arial"/>
                <a:sym typeface="Arial"/>
              </a:endParaRPr>
            </a:p>
          </p:txBody>
        </p:sp>
        <p:sp>
          <p:nvSpPr>
            <p:cNvPr id="358" name="Google Shape;358;p44"/>
            <p:cNvSpPr/>
            <p:nvPr/>
          </p:nvSpPr>
          <p:spPr>
            <a:xfrm>
              <a:off x="7473007" y="2524640"/>
              <a:ext cx="3034531" cy="1820718"/>
            </a:xfrm>
            <a:prstGeom prst="rect">
              <a:avLst/>
            </a:prstGeom>
            <a:gradFill>
              <a:gsLst>
                <a:gs pos="0">
                  <a:srgbClr val="F08B54"/>
                </a:gs>
                <a:gs pos="50000">
                  <a:srgbClr val="F67A26"/>
                </a:gs>
                <a:gs pos="100000">
                  <a:srgbClr val="E36A18"/>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9" name="Google Shape;359;p44"/>
            <p:cNvSpPr txBox="1"/>
            <p:nvPr/>
          </p:nvSpPr>
          <p:spPr>
            <a:xfrm>
              <a:off x="7473007" y="2524640"/>
              <a:ext cx="3034531" cy="1820718"/>
            </a:xfrm>
            <a:prstGeom prst="rect">
              <a:avLst/>
            </a:prstGeom>
            <a:noFill/>
            <a:ln>
              <a:noFill/>
            </a:ln>
          </p:spPr>
          <p:txBody>
            <a:bodyPr anchorCtr="0" anchor="ctr" bIns="156075" lIns="148675" spcFirstLastPara="1" rIns="148675" wrap="square" tIns="156075">
              <a:noAutofit/>
            </a:bodyPr>
            <a:lstStyle/>
            <a:p>
              <a:pPr indent="0" lvl="0" marL="0" marR="0" rtl="0" algn="ctr">
                <a:lnSpc>
                  <a:spcPct val="90000"/>
                </a:lnSpc>
                <a:spcBef>
                  <a:spcPts val="0"/>
                </a:spcBef>
                <a:spcAft>
                  <a:spcPts val="0"/>
                </a:spcAft>
                <a:buNone/>
              </a:pPr>
              <a:r>
                <a:rPr lang="en-US" sz="2400">
                  <a:solidFill>
                    <a:schemeClr val="lt1"/>
                  </a:solidFill>
                  <a:latin typeface="Arial"/>
                  <a:ea typeface="Arial"/>
                  <a:cs typeface="Arial"/>
                  <a:sym typeface="Arial"/>
                </a:rPr>
                <a:t>7. Evaluation 8. Direction</a:t>
              </a:r>
              <a:endParaRPr sz="2400">
                <a:solidFill>
                  <a:schemeClr val="lt1"/>
                </a:solidFill>
                <a:latin typeface="Arial"/>
                <a:ea typeface="Arial"/>
                <a:cs typeface="Arial"/>
                <a:sym typeface="Arial"/>
              </a:endParaRPr>
            </a:p>
          </p:txBody>
        </p:sp>
      </p:gr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3" name="Shape 363"/>
        <p:cNvGrpSpPr/>
        <p:nvPr/>
      </p:nvGrpSpPr>
      <p:grpSpPr>
        <a:xfrm>
          <a:off x="0" y="0"/>
          <a:ext cx="0" cy="0"/>
          <a:chOff x="0" y="0"/>
          <a:chExt cx="0" cy="0"/>
        </a:xfrm>
      </p:grpSpPr>
      <p:sp>
        <p:nvSpPr>
          <p:cNvPr id="364" name="Google Shape;364;p45"/>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600"/>
              <a:buFont typeface="Arial"/>
              <a:buNone/>
            </a:pPr>
            <a:r>
              <a:rPr b="1" lang="en-US" sz="3600">
                <a:latin typeface="Arial"/>
                <a:ea typeface="Arial"/>
                <a:cs typeface="Arial"/>
                <a:sym typeface="Arial"/>
              </a:rPr>
              <a:t>What does ‘Writing for Business’ mean?</a:t>
            </a:r>
            <a:endParaRPr sz="3600">
              <a:latin typeface="Arial"/>
              <a:ea typeface="Arial"/>
              <a:cs typeface="Arial"/>
              <a:sym typeface="Arial"/>
            </a:endParaRPr>
          </a:p>
        </p:txBody>
      </p:sp>
      <p:grpSp>
        <p:nvGrpSpPr>
          <p:cNvPr id="365" name="Google Shape;365;p45"/>
          <p:cNvGrpSpPr/>
          <p:nvPr/>
        </p:nvGrpSpPr>
        <p:grpSpPr>
          <a:xfrm>
            <a:off x="838200" y="1827882"/>
            <a:ext cx="10515600" cy="4346823"/>
            <a:chOff x="0" y="2257"/>
            <a:chExt cx="10515600" cy="4346823"/>
          </a:xfrm>
        </p:grpSpPr>
        <p:sp>
          <p:nvSpPr>
            <p:cNvPr id="366" name="Google Shape;366;p45"/>
            <p:cNvSpPr/>
            <p:nvPr/>
          </p:nvSpPr>
          <p:spPr>
            <a:xfrm>
              <a:off x="0" y="2257"/>
              <a:ext cx="10515600" cy="1265160"/>
            </a:xfrm>
            <a:prstGeom prst="roundRect">
              <a:avLst>
                <a:gd fmla="val 10000" name="adj"/>
              </a:avLst>
            </a:prstGeom>
            <a:solidFill>
              <a:srgbClr val="CCD3E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7" name="Google Shape;367;p45"/>
            <p:cNvSpPr/>
            <p:nvPr/>
          </p:nvSpPr>
          <p:spPr>
            <a:xfrm>
              <a:off x="247196" y="1919960"/>
              <a:ext cx="696518" cy="695838"/>
            </a:xfrm>
            <a:prstGeom prst="rect">
              <a:avLst/>
            </a:prstGeom>
            <a:blipFill rotWithShape="1">
              <a:blip r:embed="rId3">
                <a:alphaModFix/>
              </a:blip>
              <a:stretch>
                <a:fillRect b="0" l="0" r="0" t="0"/>
              </a:stretch>
            </a:blip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8" name="Google Shape;368;p45"/>
            <p:cNvSpPr/>
            <p:nvPr/>
          </p:nvSpPr>
          <p:spPr>
            <a:xfrm>
              <a:off x="1461940" y="2257"/>
              <a:ext cx="8918526" cy="1266397"/>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9" name="Google Shape;369;p45"/>
            <p:cNvSpPr txBox="1"/>
            <p:nvPr/>
          </p:nvSpPr>
          <p:spPr>
            <a:xfrm>
              <a:off x="1461940" y="2257"/>
              <a:ext cx="8918526" cy="1266397"/>
            </a:xfrm>
            <a:prstGeom prst="rect">
              <a:avLst/>
            </a:prstGeom>
            <a:noFill/>
            <a:ln>
              <a:noFill/>
            </a:ln>
          </p:spPr>
          <p:txBody>
            <a:bodyPr anchorCtr="0" anchor="ctr" bIns="134025" lIns="134025" spcFirstLastPara="1" rIns="134025" wrap="square" tIns="134025">
              <a:noAutofit/>
            </a:bodyPr>
            <a:lstStyle/>
            <a:p>
              <a:pPr indent="0" lvl="0" marL="0" marR="0" rtl="0" algn="l">
                <a:lnSpc>
                  <a:spcPct val="100000"/>
                </a:lnSpc>
                <a:spcBef>
                  <a:spcPts val="0"/>
                </a:spcBef>
                <a:spcAft>
                  <a:spcPts val="0"/>
                </a:spcAft>
                <a:buNone/>
              </a:pPr>
              <a:r>
                <a:rPr lang="en-US" sz="2000">
                  <a:solidFill>
                    <a:schemeClr val="dk1"/>
                  </a:solidFill>
                  <a:latin typeface="Arial"/>
                  <a:ea typeface="Arial"/>
                  <a:cs typeface="Arial"/>
                  <a:sym typeface="Arial"/>
                </a:rPr>
                <a:t>“Business writing refers to professional communication which includes genres such as policy recommendations, advertisements, press releases, application letters, emails, and memos.” (The Writing Center- University of North Carolina at Chapel Hill, n.d)</a:t>
              </a:r>
              <a:endParaRPr sz="2000">
                <a:solidFill>
                  <a:schemeClr val="dk1"/>
                </a:solidFill>
                <a:latin typeface="Arial"/>
                <a:ea typeface="Arial"/>
                <a:cs typeface="Arial"/>
                <a:sym typeface="Arial"/>
              </a:endParaRPr>
            </a:p>
          </p:txBody>
        </p:sp>
        <p:sp>
          <p:nvSpPr>
            <p:cNvPr id="370" name="Google Shape;370;p45"/>
            <p:cNvSpPr/>
            <p:nvPr/>
          </p:nvSpPr>
          <p:spPr>
            <a:xfrm>
              <a:off x="0" y="1542470"/>
              <a:ext cx="10515600" cy="1265160"/>
            </a:xfrm>
            <a:prstGeom prst="roundRect">
              <a:avLst>
                <a:gd fmla="val 10000" name="adj"/>
              </a:avLst>
            </a:prstGeom>
            <a:solidFill>
              <a:srgbClr val="CCD3E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1" name="Google Shape;371;p45"/>
            <p:cNvSpPr/>
            <p:nvPr/>
          </p:nvSpPr>
          <p:spPr>
            <a:xfrm>
              <a:off x="272605" y="417390"/>
              <a:ext cx="696518" cy="695838"/>
            </a:xfrm>
            <a:prstGeom prst="rect">
              <a:avLst/>
            </a:prstGeom>
            <a:blipFill rotWithShape="1">
              <a:blip r:embed="rId4">
                <a:alphaModFix/>
              </a:blip>
              <a:stretch>
                <a:fillRect b="0" l="0" r="0" t="0"/>
              </a:stretch>
            </a:blip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2" name="Google Shape;372;p45"/>
            <p:cNvSpPr/>
            <p:nvPr/>
          </p:nvSpPr>
          <p:spPr>
            <a:xfrm>
              <a:off x="1461940" y="1542470"/>
              <a:ext cx="8918526" cy="1266397"/>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3" name="Google Shape;373;p45"/>
            <p:cNvSpPr txBox="1"/>
            <p:nvPr/>
          </p:nvSpPr>
          <p:spPr>
            <a:xfrm>
              <a:off x="1461940" y="1542470"/>
              <a:ext cx="8918526" cy="1266397"/>
            </a:xfrm>
            <a:prstGeom prst="rect">
              <a:avLst/>
            </a:prstGeom>
            <a:noFill/>
            <a:ln>
              <a:noFill/>
            </a:ln>
          </p:spPr>
          <p:txBody>
            <a:bodyPr anchorCtr="0" anchor="ctr" bIns="134025" lIns="134025" spcFirstLastPara="1" rIns="134025" wrap="square" tIns="134025">
              <a:noAutofit/>
            </a:bodyPr>
            <a:lstStyle/>
            <a:p>
              <a:pPr indent="0" lvl="0" marL="0" marR="0" rtl="0" algn="l">
                <a:lnSpc>
                  <a:spcPct val="100000"/>
                </a:lnSpc>
                <a:spcBef>
                  <a:spcPts val="0"/>
                </a:spcBef>
                <a:spcAft>
                  <a:spcPts val="0"/>
                </a:spcAft>
                <a:buNone/>
              </a:pPr>
              <a:r>
                <a:rPr lang="en-US" sz="2000">
                  <a:solidFill>
                    <a:schemeClr val="dk1"/>
                  </a:solidFill>
                  <a:latin typeface="Arial"/>
                  <a:ea typeface="Arial"/>
                  <a:cs typeface="Arial"/>
                  <a:sym typeface="Arial"/>
                </a:rPr>
                <a:t>“Business writing is a communication channel companies use to communicate with their internal and external audience.” (Technical Writer HQ, n.d)</a:t>
              </a:r>
              <a:endParaRPr sz="2000">
                <a:solidFill>
                  <a:schemeClr val="dk1"/>
                </a:solidFill>
                <a:latin typeface="Arial"/>
                <a:ea typeface="Arial"/>
                <a:cs typeface="Arial"/>
                <a:sym typeface="Arial"/>
              </a:endParaRPr>
            </a:p>
          </p:txBody>
        </p:sp>
        <p:sp>
          <p:nvSpPr>
            <p:cNvPr id="374" name="Google Shape;374;p45"/>
            <p:cNvSpPr/>
            <p:nvPr/>
          </p:nvSpPr>
          <p:spPr>
            <a:xfrm>
              <a:off x="0" y="3082683"/>
              <a:ext cx="10515600" cy="1265160"/>
            </a:xfrm>
            <a:prstGeom prst="roundRect">
              <a:avLst>
                <a:gd fmla="val 10000" name="adj"/>
              </a:avLst>
            </a:prstGeom>
            <a:solidFill>
              <a:srgbClr val="CCD3E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5" name="Google Shape;375;p45"/>
            <p:cNvSpPr/>
            <p:nvPr/>
          </p:nvSpPr>
          <p:spPr>
            <a:xfrm>
              <a:off x="382711" y="3367344"/>
              <a:ext cx="696518" cy="695838"/>
            </a:xfrm>
            <a:prstGeom prst="rect">
              <a:avLst/>
            </a:prstGeom>
            <a:blipFill rotWithShape="1">
              <a:blip r:embed="rId5">
                <a:alphaModFix/>
              </a:blip>
              <a:stretch>
                <a:fillRect b="0" l="0" r="0" t="0"/>
              </a:stretch>
            </a:blip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6" name="Google Shape;376;p45"/>
            <p:cNvSpPr/>
            <p:nvPr/>
          </p:nvSpPr>
          <p:spPr>
            <a:xfrm>
              <a:off x="1461940" y="3082683"/>
              <a:ext cx="8918526" cy="1266397"/>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7" name="Google Shape;377;p45"/>
            <p:cNvSpPr txBox="1"/>
            <p:nvPr/>
          </p:nvSpPr>
          <p:spPr>
            <a:xfrm>
              <a:off x="1461940" y="3082683"/>
              <a:ext cx="8918526" cy="1266397"/>
            </a:xfrm>
            <a:prstGeom prst="rect">
              <a:avLst/>
            </a:prstGeom>
            <a:noFill/>
            <a:ln>
              <a:noFill/>
            </a:ln>
          </p:spPr>
          <p:txBody>
            <a:bodyPr anchorCtr="0" anchor="ctr" bIns="134025" lIns="134025" spcFirstLastPara="1" rIns="134025" wrap="square" tIns="134025">
              <a:noAutofit/>
            </a:bodyPr>
            <a:lstStyle/>
            <a:p>
              <a:pPr indent="0" lvl="0" marL="0" marR="0" rtl="0" algn="l">
                <a:lnSpc>
                  <a:spcPct val="100000"/>
                </a:lnSpc>
                <a:spcBef>
                  <a:spcPts val="0"/>
                </a:spcBef>
                <a:spcAft>
                  <a:spcPts val="0"/>
                </a:spcAft>
                <a:buNone/>
              </a:pPr>
              <a:r>
                <a:rPr lang="en-US" sz="2000">
                  <a:solidFill>
                    <a:schemeClr val="dk1"/>
                  </a:solidFill>
                  <a:latin typeface="Arial"/>
                  <a:ea typeface="Arial"/>
                  <a:cs typeface="Arial"/>
                  <a:sym typeface="Arial"/>
                </a:rPr>
                <a:t>In other words, any writing we engage with/in at the organization or business environment is termed ‘writing for business.’</a:t>
              </a:r>
              <a:endParaRPr sz="2000">
                <a:solidFill>
                  <a:schemeClr val="dk1"/>
                </a:solidFill>
                <a:latin typeface="Arial"/>
                <a:ea typeface="Arial"/>
                <a:cs typeface="Arial"/>
                <a:sym typeface="Arial"/>
              </a:endParaRPr>
            </a:p>
          </p:txBody>
        </p:sp>
      </p:gr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1" name="Shape 381"/>
        <p:cNvGrpSpPr/>
        <p:nvPr/>
      </p:nvGrpSpPr>
      <p:grpSpPr>
        <a:xfrm>
          <a:off x="0" y="0"/>
          <a:ext cx="0" cy="0"/>
          <a:chOff x="0" y="0"/>
          <a:chExt cx="0" cy="0"/>
        </a:xfrm>
      </p:grpSpPr>
      <p:sp>
        <p:nvSpPr>
          <p:cNvPr id="382" name="Google Shape;382;p46"/>
          <p:cNvSpPr txBox="1"/>
          <p:nvPr>
            <p:ph type="title"/>
          </p:nvPr>
        </p:nvSpPr>
        <p:spPr>
          <a:xfrm>
            <a:off x="1920240" y="442220"/>
            <a:ext cx="8770571" cy="1345269"/>
          </a:xfrm>
          <a:prstGeom prst="rect">
            <a:avLst/>
          </a:prstGeom>
          <a:noFill/>
          <a:ln>
            <a:noFill/>
          </a:ln>
        </p:spPr>
        <p:txBody>
          <a:bodyPr anchorCtr="0" anchor="b" bIns="91425" lIns="109725" spcFirstLastPara="1" rIns="109725" wrap="square" tIns="109725">
            <a:normAutofit/>
          </a:bodyPr>
          <a:lstStyle/>
          <a:p>
            <a:pPr indent="0" lvl="0" marL="0" rtl="0" algn="l">
              <a:lnSpc>
                <a:spcPct val="130000"/>
              </a:lnSpc>
              <a:spcBef>
                <a:spcPts val="0"/>
              </a:spcBef>
              <a:spcAft>
                <a:spcPts val="0"/>
              </a:spcAft>
              <a:buClr>
                <a:srgbClr val="3F3F3F"/>
              </a:buClr>
              <a:buSzPts val="3600"/>
              <a:buFont typeface="Arial"/>
              <a:buNone/>
            </a:pPr>
            <a:r>
              <a:rPr lang="en-US" sz="3600">
                <a:latin typeface="Arial"/>
                <a:ea typeface="Arial"/>
                <a:cs typeface="Arial"/>
                <a:sym typeface="Arial"/>
              </a:rPr>
              <a:t>Why Write for Business?</a:t>
            </a:r>
            <a:endParaRPr sz="3600">
              <a:latin typeface="Arial"/>
              <a:ea typeface="Arial"/>
              <a:cs typeface="Arial"/>
              <a:sym typeface="Arial"/>
            </a:endParaRPr>
          </a:p>
        </p:txBody>
      </p:sp>
      <p:grpSp>
        <p:nvGrpSpPr>
          <p:cNvPr id="383" name="Google Shape;383;p46"/>
          <p:cNvGrpSpPr/>
          <p:nvPr/>
        </p:nvGrpSpPr>
        <p:grpSpPr>
          <a:xfrm>
            <a:off x="1920240" y="2383028"/>
            <a:ext cx="8770571" cy="3510000"/>
            <a:chOff x="0" y="70752"/>
            <a:chExt cx="8770571" cy="3510000"/>
          </a:xfrm>
        </p:grpSpPr>
        <p:sp>
          <p:nvSpPr>
            <p:cNvPr id="384" name="Google Shape;384;p46"/>
            <p:cNvSpPr/>
            <p:nvPr/>
          </p:nvSpPr>
          <p:spPr>
            <a:xfrm>
              <a:off x="0" y="70752"/>
              <a:ext cx="8770571" cy="1216800"/>
            </a:xfrm>
            <a:prstGeom prst="roundRect">
              <a:avLst>
                <a:gd fmla="val 16667" name="adj"/>
              </a:avLst>
            </a:prstGeom>
            <a:solidFill>
              <a:srgbClr val="E54735"/>
            </a:solidFill>
            <a:ln cap="flat" cmpd="sng" w="12700">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5" name="Google Shape;385;p46"/>
            <p:cNvSpPr txBox="1"/>
            <p:nvPr/>
          </p:nvSpPr>
          <p:spPr>
            <a:xfrm>
              <a:off x="59399" y="130151"/>
              <a:ext cx="8651773" cy="1098002"/>
            </a:xfrm>
            <a:prstGeom prst="rect">
              <a:avLst/>
            </a:prstGeom>
            <a:noFill/>
            <a:ln>
              <a:noFill/>
            </a:ln>
          </p:spPr>
          <p:txBody>
            <a:bodyPr anchorCtr="0" anchor="ctr" bIns="91425" lIns="91425" spcFirstLastPara="1" rIns="91425" wrap="square" tIns="91425">
              <a:noAutofit/>
            </a:bodyPr>
            <a:lstStyle/>
            <a:p>
              <a:pPr indent="0" lvl="0" marL="0" marR="0" rtl="0" algn="l">
                <a:lnSpc>
                  <a:spcPct val="90000"/>
                </a:lnSpc>
                <a:spcBef>
                  <a:spcPts val="0"/>
                </a:spcBef>
                <a:spcAft>
                  <a:spcPts val="0"/>
                </a:spcAft>
                <a:buNone/>
              </a:pPr>
              <a:r>
                <a:rPr lang="en-US" sz="2400">
                  <a:solidFill>
                    <a:schemeClr val="lt1"/>
                  </a:solidFill>
                  <a:latin typeface="Arial"/>
                  <a:ea typeface="Arial"/>
                  <a:cs typeface="Arial"/>
                  <a:sym typeface="Arial"/>
                </a:rPr>
                <a:t>1. To pass information professionally or officially</a:t>
              </a:r>
              <a:endParaRPr sz="2400">
                <a:solidFill>
                  <a:schemeClr val="lt1"/>
                </a:solidFill>
                <a:latin typeface="Arial"/>
                <a:ea typeface="Arial"/>
                <a:cs typeface="Arial"/>
                <a:sym typeface="Arial"/>
              </a:endParaRPr>
            </a:p>
          </p:txBody>
        </p:sp>
        <p:sp>
          <p:nvSpPr>
            <p:cNvPr id="386" name="Google Shape;386;p46"/>
            <p:cNvSpPr/>
            <p:nvPr/>
          </p:nvSpPr>
          <p:spPr>
            <a:xfrm>
              <a:off x="0" y="1287552"/>
              <a:ext cx="8770571" cy="10764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7" name="Google Shape;387;p46"/>
            <p:cNvSpPr txBox="1"/>
            <p:nvPr/>
          </p:nvSpPr>
          <p:spPr>
            <a:xfrm>
              <a:off x="0" y="1287552"/>
              <a:ext cx="8770571" cy="1076400"/>
            </a:xfrm>
            <a:prstGeom prst="rect">
              <a:avLst/>
            </a:prstGeom>
            <a:noFill/>
            <a:ln>
              <a:noFill/>
            </a:ln>
          </p:spPr>
          <p:txBody>
            <a:bodyPr anchorCtr="0" anchor="t" bIns="30475" lIns="278450" spcFirstLastPara="1" rIns="170675" wrap="square" tIns="30475">
              <a:noAutofit/>
            </a:bodyPr>
            <a:lstStyle/>
            <a:p>
              <a:pPr indent="-228600" lvl="1" marL="228600" marR="0" rtl="0" algn="l">
                <a:lnSpc>
                  <a:spcPct val="90000"/>
                </a:lnSpc>
                <a:spcBef>
                  <a:spcPts val="0"/>
                </a:spcBef>
                <a:spcAft>
                  <a:spcPts val="0"/>
                </a:spcAft>
                <a:buClr>
                  <a:schemeClr val="dk1"/>
                </a:buClr>
                <a:buSzPts val="2400"/>
                <a:buFont typeface="Arial"/>
                <a:buChar char="•"/>
              </a:pPr>
              <a:r>
                <a:rPr b="0" i="0" lang="en-US" sz="2400" u="none" cap="none" strike="noStrike">
                  <a:solidFill>
                    <a:schemeClr val="dk1"/>
                  </a:solidFill>
                  <a:latin typeface="Arial"/>
                  <a:ea typeface="Arial"/>
                  <a:cs typeface="Arial"/>
                  <a:sym typeface="Arial"/>
                </a:rPr>
                <a:t>The goal of business writing is to communicate effectively, professionally, and concisely.</a:t>
              </a:r>
              <a:endParaRPr b="0" i="0" sz="2400" u="none" cap="none" strike="noStrike">
                <a:solidFill>
                  <a:schemeClr val="dk1"/>
                </a:solidFill>
                <a:latin typeface="Arial"/>
                <a:ea typeface="Arial"/>
                <a:cs typeface="Arial"/>
                <a:sym typeface="Arial"/>
              </a:endParaRPr>
            </a:p>
          </p:txBody>
        </p:sp>
        <p:sp>
          <p:nvSpPr>
            <p:cNvPr id="388" name="Google Shape;388;p46"/>
            <p:cNvSpPr/>
            <p:nvPr/>
          </p:nvSpPr>
          <p:spPr>
            <a:xfrm>
              <a:off x="0" y="2363952"/>
              <a:ext cx="8770571" cy="1216800"/>
            </a:xfrm>
            <a:prstGeom prst="roundRect">
              <a:avLst>
                <a:gd fmla="val 16667" name="adj"/>
              </a:avLst>
            </a:prstGeom>
            <a:solidFill>
              <a:srgbClr val="E54735"/>
            </a:solidFill>
            <a:ln cap="flat" cmpd="sng" w="12700">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9" name="Google Shape;389;p46"/>
            <p:cNvSpPr txBox="1"/>
            <p:nvPr/>
          </p:nvSpPr>
          <p:spPr>
            <a:xfrm>
              <a:off x="59399" y="2423351"/>
              <a:ext cx="8651773" cy="1098002"/>
            </a:xfrm>
            <a:prstGeom prst="rect">
              <a:avLst/>
            </a:prstGeom>
            <a:noFill/>
            <a:ln>
              <a:noFill/>
            </a:ln>
          </p:spPr>
          <p:txBody>
            <a:bodyPr anchorCtr="0" anchor="ctr" bIns="91425" lIns="91425" spcFirstLastPara="1" rIns="91425" wrap="square" tIns="91425">
              <a:noAutofit/>
            </a:bodyPr>
            <a:lstStyle/>
            <a:p>
              <a:pPr indent="0" lvl="0" marL="0" marR="0" rtl="0" algn="l">
                <a:lnSpc>
                  <a:spcPct val="90000"/>
                </a:lnSpc>
                <a:spcBef>
                  <a:spcPts val="0"/>
                </a:spcBef>
                <a:spcAft>
                  <a:spcPts val="0"/>
                </a:spcAft>
                <a:buNone/>
              </a:pPr>
              <a:r>
                <a:rPr lang="en-US" sz="2400">
                  <a:solidFill>
                    <a:schemeClr val="lt1"/>
                  </a:solidFill>
                  <a:latin typeface="Arial"/>
                  <a:ea typeface="Arial"/>
                  <a:cs typeface="Arial"/>
                  <a:sym typeface="Arial"/>
                </a:rPr>
                <a:t>2. To persuade so that the reader can act</a:t>
              </a:r>
              <a:endParaRPr sz="2400">
                <a:solidFill>
                  <a:schemeClr val="lt1"/>
                </a:solidFill>
                <a:latin typeface="Arial"/>
                <a:ea typeface="Arial"/>
                <a:cs typeface="Arial"/>
                <a:sym typeface="Arial"/>
              </a:endParaRPr>
            </a:p>
          </p:txBody>
        </p:sp>
      </p:gr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93" name="Shape 393"/>
        <p:cNvGrpSpPr/>
        <p:nvPr/>
      </p:nvGrpSpPr>
      <p:grpSpPr>
        <a:xfrm>
          <a:off x="0" y="0"/>
          <a:ext cx="0" cy="0"/>
          <a:chOff x="0" y="0"/>
          <a:chExt cx="0" cy="0"/>
        </a:xfrm>
      </p:grpSpPr>
      <p:sp>
        <p:nvSpPr>
          <p:cNvPr id="394" name="Google Shape;394;p47"/>
          <p:cNvSpPr txBox="1"/>
          <p:nvPr>
            <p:ph type="title"/>
          </p:nvPr>
        </p:nvSpPr>
        <p:spPr>
          <a:xfrm>
            <a:off x="1653363" y="365760"/>
            <a:ext cx="9367203" cy="1188720"/>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dk1"/>
              </a:buClr>
              <a:buSzPts val="3600"/>
              <a:buFont typeface="Arial"/>
              <a:buNone/>
            </a:pPr>
            <a:r>
              <a:rPr b="1" lang="en-US" sz="3600">
                <a:latin typeface="Arial"/>
                <a:ea typeface="Arial"/>
                <a:cs typeface="Arial"/>
                <a:sym typeface="Arial"/>
              </a:rPr>
              <a:t>What are the forms of business writing?</a:t>
            </a:r>
            <a:endParaRPr sz="3600">
              <a:latin typeface="Arial"/>
              <a:ea typeface="Arial"/>
              <a:cs typeface="Arial"/>
              <a:sym typeface="Arial"/>
            </a:endParaRPr>
          </a:p>
        </p:txBody>
      </p:sp>
      <p:sp>
        <p:nvSpPr>
          <p:cNvPr id="395" name="Google Shape;395;p47"/>
          <p:cNvSpPr/>
          <p:nvPr/>
        </p:nvSpPr>
        <p:spPr>
          <a:xfrm>
            <a:off x="1" y="0"/>
            <a:ext cx="1764099" cy="1558212"/>
          </a:xfrm>
          <a:custGeom>
            <a:rect b="b" l="l" r="r" t="t"/>
            <a:pathLst>
              <a:path extrusionOk="0" h="1558212" w="1764099">
                <a:moveTo>
                  <a:pt x="0" y="0"/>
                </a:moveTo>
                <a:lnTo>
                  <a:pt x="1764099" y="0"/>
                </a:lnTo>
                <a:lnTo>
                  <a:pt x="1042087" y="1558212"/>
                </a:lnTo>
                <a:lnTo>
                  <a:pt x="0" y="1558212"/>
                </a:lnTo>
                <a:close/>
              </a:path>
            </a:pathLst>
          </a:custGeom>
          <a:solidFill>
            <a:srgbClr val="4372C3"/>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96" name="Google Shape;396;p47"/>
          <p:cNvSpPr/>
          <p:nvPr/>
        </p:nvSpPr>
        <p:spPr>
          <a:xfrm>
            <a:off x="1" y="1691640"/>
            <a:ext cx="12191999" cy="5166360"/>
          </a:xfrm>
          <a:custGeom>
            <a:rect b="b" l="l" r="r" t="t"/>
            <a:pathLst>
              <a:path extrusionOk="0" h="5166360" w="12191999">
                <a:moveTo>
                  <a:pt x="0" y="0"/>
                </a:moveTo>
                <a:lnTo>
                  <a:pt x="1822388" y="0"/>
                </a:lnTo>
                <a:lnTo>
                  <a:pt x="6468290" y="0"/>
                </a:lnTo>
                <a:lnTo>
                  <a:pt x="7796394" y="0"/>
                </a:lnTo>
                <a:lnTo>
                  <a:pt x="8376834" y="0"/>
                </a:lnTo>
                <a:lnTo>
                  <a:pt x="9704938" y="0"/>
                </a:lnTo>
                <a:lnTo>
                  <a:pt x="9704938" y="2"/>
                </a:lnTo>
                <a:lnTo>
                  <a:pt x="10283456" y="2"/>
                </a:lnTo>
                <a:lnTo>
                  <a:pt x="10863897" y="2"/>
                </a:lnTo>
                <a:lnTo>
                  <a:pt x="12191999" y="2"/>
                </a:lnTo>
                <a:lnTo>
                  <a:pt x="12191999" y="5166360"/>
                </a:lnTo>
                <a:lnTo>
                  <a:pt x="0" y="5166360"/>
                </a:lnTo>
                <a:lnTo>
                  <a:pt x="0" y="2604436"/>
                </a:lnTo>
                <a:lnTo>
                  <a:pt x="862341" y="743371"/>
                </a:lnTo>
                <a:lnTo>
                  <a:pt x="0" y="743371"/>
                </a:lnTo>
                <a:lnTo>
                  <a:pt x="0" y="742508"/>
                </a:lnTo>
                <a:lnTo>
                  <a:pt x="92826" y="742508"/>
                </a:lnTo>
                <a:lnTo>
                  <a:pt x="406486" y="742508"/>
                </a:lnTo>
                <a:lnTo>
                  <a:pt x="406486" y="742507"/>
                </a:lnTo>
                <a:lnTo>
                  <a:pt x="862741" y="742507"/>
                </a:lnTo>
                <a:lnTo>
                  <a:pt x="1206388" y="864"/>
                </a:lnTo>
                <a:lnTo>
                  <a:pt x="748500" y="864"/>
                </a:lnTo>
                <a:lnTo>
                  <a:pt x="0" y="864"/>
                </a:lnTo>
                <a:close/>
              </a:path>
            </a:pathLst>
          </a:custGeom>
          <a:solidFill>
            <a:srgbClr val="A6A6A6">
              <a:alpha val="49803"/>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97" name="Google Shape;397;p47"/>
          <p:cNvSpPr/>
          <p:nvPr/>
        </p:nvSpPr>
        <p:spPr>
          <a:xfrm>
            <a:off x="0" y="1691641"/>
            <a:ext cx="971654" cy="2096979"/>
          </a:xfrm>
          <a:custGeom>
            <a:rect b="b" l="l" r="r" t="t"/>
            <a:pathLst>
              <a:path extrusionOk="0" h="2096979" w="971654">
                <a:moveTo>
                  <a:pt x="0" y="0"/>
                </a:moveTo>
                <a:lnTo>
                  <a:pt x="971654" y="0"/>
                </a:lnTo>
                <a:lnTo>
                  <a:pt x="0" y="2096979"/>
                </a:lnTo>
                <a:close/>
              </a:path>
            </a:pathLst>
          </a:custGeom>
          <a:solidFill>
            <a:srgbClr val="404040"/>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98" name="Google Shape;398;p47"/>
          <p:cNvSpPr txBox="1"/>
          <p:nvPr>
            <p:ph idx="1" type="body"/>
          </p:nvPr>
        </p:nvSpPr>
        <p:spPr>
          <a:xfrm>
            <a:off x="1653363" y="1920240"/>
            <a:ext cx="9367204" cy="4713316"/>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400"/>
              <a:buChar char="•"/>
            </a:pPr>
            <a:r>
              <a:rPr lang="en-US" sz="2400">
                <a:latin typeface="Arial"/>
                <a:ea typeface="Arial"/>
                <a:cs typeface="Arial"/>
                <a:sym typeface="Arial"/>
              </a:rPr>
              <a:t>Emails</a:t>
            </a:r>
            <a:endParaRPr/>
          </a:p>
          <a:p>
            <a:pPr indent="-228600" lvl="0" marL="228600" rtl="0" algn="l">
              <a:lnSpc>
                <a:spcPct val="90000"/>
              </a:lnSpc>
              <a:spcBef>
                <a:spcPts val="1000"/>
              </a:spcBef>
              <a:spcAft>
                <a:spcPts val="0"/>
              </a:spcAft>
              <a:buClr>
                <a:schemeClr val="dk1"/>
              </a:buClr>
              <a:buSzPts val="2400"/>
              <a:buChar char="•"/>
            </a:pPr>
            <a:r>
              <a:rPr lang="en-US" sz="2400">
                <a:latin typeface="Arial"/>
                <a:ea typeface="Arial"/>
                <a:cs typeface="Arial"/>
                <a:sym typeface="Arial"/>
              </a:rPr>
              <a:t>Memos</a:t>
            </a:r>
            <a:endParaRPr/>
          </a:p>
          <a:p>
            <a:pPr indent="-228600" lvl="0" marL="228600" rtl="0" algn="l">
              <a:lnSpc>
                <a:spcPct val="90000"/>
              </a:lnSpc>
              <a:spcBef>
                <a:spcPts val="1000"/>
              </a:spcBef>
              <a:spcAft>
                <a:spcPts val="0"/>
              </a:spcAft>
              <a:buClr>
                <a:schemeClr val="dk1"/>
              </a:buClr>
              <a:buSzPts val="2400"/>
              <a:buChar char="•"/>
            </a:pPr>
            <a:r>
              <a:rPr lang="en-US" sz="2400">
                <a:latin typeface="Arial"/>
                <a:ea typeface="Arial"/>
                <a:cs typeface="Arial"/>
                <a:sym typeface="Arial"/>
              </a:rPr>
              <a:t>Letters</a:t>
            </a:r>
            <a:endParaRPr/>
          </a:p>
          <a:p>
            <a:pPr indent="-228600" lvl="0" marL="228600" rtl="0" algn="l">
              <a:lnSpc>
                <a:spcPct val="90000"/>
              </a:lnSpc>
              <a:spcBef>
                <a:spcPts val="1000"/>
              </a:spcBef>
              <a:spcAft>
                <a:spcPts val="0"/>
              </a:spcAft>
              <a:buClr>
                <a:schemeClr val="dk1"/>
              </a:buClr>
              <a:buSzPts val="2400"/>
              <a:buChar char="•"/>
            </a:pPr>
            <a:r>
              <a:rPr lang="en-US" sz="2400">
                <a:latin typeface="Arial"/>
                <a:ea typeface="Arial"/>
                <a:cs typeface="Arial"/>
                <a:sym typeface="Arial"/>
              </a:rPr>
              <a:t>Press releases</a:t>
            </a:r>
            <a:endParaRPr/>
          </a:p>
          <a:p>
            <a:pPr indent="-228600" lvl="0" marL="228600" rtl="0" algn="l">
              <a:lnSpc>
                <a:spcPct val="90000"/>
              </a:lnSpc>
              <a:spcBef>
                <a:spcPts val="1000"/>
              </a:spcBef>
              <a:spcAft>
                <a:spcPts val="0"/>
              </a:spcAft>
              <a:buClr>
                <a:schemeClr val="dk1"/>
              </a:buClr>
              <a:buSzPts val="2400"/>
              <a:buChar char="•"/>
            </a:pPr>
            <a:r>
              <a:rPr lang="en-US" sz="2400">
                <a:latin typeface="Arial"/>
                <a:ea typeface="Arial"/>
                <a:cs typeface="Arial"/>
                <a:sym typeface="Arial"/>
              </a:rPr>
              <a:t>Advertisements</a:t>
            </a:r>
            <a:endParaRPr/>
          </a:p>
          <a:p>
            <a:pPr indent="-228600" lvl="0" marL="228600" rtl="0" algn="l">
              <a:lnSpc>
                <a:spcPct val="90000"/>
              </a:lnSpc>
              <a:spcBef>
                <a:spcPts val="1000"/>
              </a:spcBef>
              <a:spcAft>
                <a:spcPts val="0"/>
              </a:spcAft>
              <a:buClr>
                <a:schemeClr val="dk1"/>
              </a:buClr>
              <a:buSzPts val="2400"/>
              <a:buChar char="•"/>
            </a:pPr>
            <a:r>
              <a:rPr lang="en-US" sz="2400">
                <a:latin typeface="Arial"/>
                <a:ea typeface="Arial"/>
                <a:cs typeface="Arial"/>
                <a:sym typeface="Arial"/>
              </a:rPr>
              <a:t>Reports</a:t>
            </a:r>
            <a:endParaRPr/>
          </a:p>
          <a:p>
            <a:pPr indent="-228600" lvl="0" marL="228600" rtl="0" algn="l">
              <a:lnSpc>
                <a:spcPct val="90000"/>
              </a:lnSpc>
              <a:spcBef>
                <a:spcPts val="1000"/>
              </a:spcBef>
              <a:spcAft>
                <a:spcPts val="0"/>
              </a:spcAft>
              <a:buClr>
                <a:schemeClr val="dk1"/>
              </a:buClr>
              <a:buSzPts val="2400"/>
              <a:buChar char="•"/>
            </a:pPr>
            <a:r>
              <a:rPr lang="en-US" sz="2400">
                <a:latin typeface="Arial"/>
                <a:ea typeface="Arial"/>
                <a:cs typeface="Arial"/>
                <a:sym typeface="Arial"/>
              </a:rPr>
              <a:t>Manuals</a:t>
            </a:r>
            <a:endParaRPr/>
          </a:p>
          <a:p>
            <a:pPr indent="-228600" lvl="0" marL="228600" rtl="0" algn="l">
              <a:lnSpc>
                <a:spcPct val="90000"/>
              </a:lnSpc>
              <a:spcBef>
                <a:spcPts val="1000"/>
              </a:spcBef>
              <a:spcAft>
                <a:spcPts val="0"/>
              </a:spcAft>
              <a:buClr>
                <a:schemeClr val="dk1"/>
              </a:buClr>
              <a:buSzPts val="2400"/>
              <a:buChar char="•"/>
            </a:pPr>
            <a:r>
              <a:rPr lang="en-US" sz="2400">
                <a:latin typeface="Arial"/>
                <a:ea typeface="Arial"/>
                <a:cs typeface="Arial"/>
                <a:sym typeface="Arial"/>
              </a:rPr>
              <a:t>Literature for marketing</a:t>
            </a:r>
            <a:endParaRPr sz="2400">
              <a:latin typeface="Arial"/>
              <a:ea typeface="Arial"/>
              <a:cs typeface="Arial"/>
              <a:sym typeface="Arial"/>
            </a:endParaRPr>
          </a:p>
          <a:p>
            <a:pPr indent="-228600" lvl="0" marL="228600" rtl="0" algn="l">
              <a:lnSpc>
                <a:spcPct val="90000"/>
              </a:lnSpc>
              <a:spcBef>
                <a:spcPts val="1000"/>
              </a:spcBef>
              <a:spcAft>
                <a:spcPts val="0"/>
              </a:spcAft>
              <a:buClr>
                <a:schemeClr val="dk1"/>
              </a:buClr>
              <a:buSzPts val="2400"/>
              <a:buChar char="•"/>
            </a:pPr>
            <a:r>
              <a:rPr lang="en-US" sz="2400">
                <a:latin typeface="Arial"/>
                <a:ea typeface="Arial"/>
                <a:cs typeface="Arial"/>
                <a:sym typeface="Arial"/>
              </a:rPr>
              <a:t>Policy documents</a:t>
            </a:r>
            <a:endParaRPr/>
          </a:p>
          <a:p>
            <a:pPr indent="-228600" lvl="0" marL="228600" rtl="0" algn="l">
              <a:lnSpc>
                <a:spcPct val="90000"/>
              </a:lnSpc>
              <a:spcBef>
                <a:spcPts val="1000"/>
              </a:spcBef>
              <a:spcAft>
                <a:spcPts val="0"/>
              </a:spcAft>
              <a:buClr>
                <a:schemeClr val="dk1"/>
              </a:buClr>
              <a:buSzPts val="2400"/>
              <a:buChar char="•"/>
            </a:pPr>
            <a:r>
              <a:rPr lang="en-US" sz="2400">
                <a:latin typeface="Arial"/>
                <a:ea typeface="Arial"/>
                <a:cs typeface="Arial"/>
                <a:sym typeface="Arial"/>
              </a:rPr>
              <a:t>Any document that communicates business matters</a:t>
            </a:r>
            <a:endParaRPr/>
          </a:p>
          <a:p>
            <a:pPr indent="0" lvl="0" marL="0" rtl="0" algn="l">
              <a:lnSpc>
                <a:spcPct val="90000"/>
              </a:lnSpc>
              <a:spcBef>
                <a:spcPts val="0"/>
              </a:spcBef>
              <a:spcAft>
                <a:spcPts val="0"/>
              </a:spcAft>
              <a:buClr>
                <a:schemeClr val="dk1"/>
              </a:buClr>
              <a:buSzPts val="2400"/>
              <a:buNone/>
            </a:pPr>
            <a:r>
              <a:t/>
            </a:r>
            <a:endParaRPr sz="2400"/>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02" name="Shape 402"/>
        <p:cNvGrpSpPr/>
        <p:nvPr/>
      </p:nvGrpSpPr>
      <p:grpSpPr>
        <a:xfrm>
          <a:off x="0" y="0"/>
          <a:ext cx="0" cy="0"/>
          <a:chOff x="0" y="0"/>
          <a:chExt cx="0" cy="0"/>
        </a:xfrm>
      </p:grpSpPr>
      <p:sp>
        <p:nvSpPr>
          <p:cNvPr id="403" name="Google Shape;403;p48"/>
          <p:cNvSpPr/>
          <p:nvPr/>
        </p:nvSpPr>
        <p:spPr>
          <a:xfrm>
            <a:off x="3048" y="0"/>
            <a:ext cx="12188952"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04" name="Google Shape;404;p48"/>
          <p:cNvSpPr txBox="1"/>
          <p:nvPr>
            <p:ph type="title"/>
          </p:nvPr>
        </p:nvSpPr>
        <p:spPr>
          <a:xfrm>
            <a:off x="838200" y="365125"/>
            <a:ext cx="5558489"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600"/>
              <a:buFont typeface="Arial"/>
              <a:buNone/>
            </a:pPr>
            <a:r>
              <a:rPr b="1" lang="en-US" sz="3600">
                <a:latin typeface="Arial"/>
                <a:ea typeface="Arial"/>
                <a:cs typeface="Arial"/>
                <a:sym typeface="Arial"/>
              </a:rPr>
              <a:t>What is good business writing?</a:t>
            </a:r>
            <a:endParaRPr sz="3600">
              <a:latin typeface="Arial"/>
              <a:ea typeface="Arial"/>
              <a:cs typeface="Arial"/>
              <a:sym typeface="Arial"/>
            </a:endParaRPr>
          </a:p>
        </p:txBody>
      </p:sp>
      <p:sp>
        <p:nvSpPr>
          <p:cNvPr id="405" name="Google Shape;405;p48"/>
          <p:cNvSpPr/>
          <p:nvPr/>
        </p:nvSpPr>
        <p:spPr>
          <a:xfrm>
            <a:off x="10208695" y="1"/>
            <a:ext cx="1135066" cy="477997"/>
          </a:xfrm>
          <a:custGeom>
            <a:rect b="b" l="l" r="r" t="t"/>
            <a:pathLst>
              <a:path extrusionOk="0" h="477997" w="1135066">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5"/>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06" name="Google Shape;406;p48"/>
          <p:cNvSpPr txBox="1"/>
          <p:nvPr>
            <p:ph idx="1" type="body"/>
          </p:nvPr>
        </p:nvSpPr>
        <p:spPr>
          <a:xfrm>
            <a:off x="838200" y="2071963"/>
            <a:ext cx="5558489" cy="3314683"/>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400"/>
              <a:buChar char="•"/>
            </a:pPr>
            <a:r>
              <a:rPr lang="en-US" sz="2400">
                <a:latin typeface="Arial"/>
                <a:ea typeface="Arial"/>
                <a:cs typeface="Arial"/>
                <a:sym typeface="Arial"/>
              </a:rPr>
              <a:t>Follows the rules</a:t>
            </a:r>
            <a:endParaRPr/>
          </a:p>
          <a:p>
            <a:pPr indent="-228600" lvl="0" marL="228600" rtl="0" algn="l">
              <a:lnSpc>
                <a:spcPct val="90000"/>
              </a:lnSpc>
              <a:spcBef>
                <a:spcPts val="1000"/>
              </a:spcBef>
              <a:spcAft>
                <a:spcPts val="0"/>
              </a:spcAft>
              <a:buClr>
                <a:schemeClr val="dk1"/>
              </a:buClr>
              <a:buSzPts val="2400"/>
              <a:buChar char="•"/>
            </a:pPr>
            <a:r>
              <a:rPr lang="en-US" sz="2400">
                <a:latin typeface="Arial"/>
                <a:ea typeface="Arial"/>
                <a:cs typeface="Arial"/>
                <a:sym typeface="Arial"/>
              </a:rPr>
              <a:t>Is easy to read</a:t>
            </a:r>
            <a:endParaRPr/>
          </a:p>
          <a:p>
            <a:pPr indent="-228600" lvl="0" marL="228600" rtl="0" algn="l">
              <a:lnSpc>
                <a:spcPct val="90000"/>
              </a:lnSpc>
              <a:spcBef>
                <a:spcPts val="1000"/>
              </a:spcBef>
              <a:spcAft>
                <a:spcPts val="0"/>
              </a:spcAft>
              <a:buClr>
                <a:schemeClr val="dk1"/>
              </a:buClr>
              <a:buSzPts val="2400"/>
              <a:buChar char="•"/>
            </a:pPr>
            <a:r>
              <a:rPr lang="en-US" sz="2400">
                <a:latin typeface="Arial"/>
                <a:ea typeface="Arial"/>
                <a:cs typeface="Arial"/>
                <a:sym typeface="Arial"/>
              </a:rPr>
              <a:t>Attracts the reader </a:t>
            </a:r>
            <a:endParaRPr/>
          </a:p>
          <a:p>
            <a:pPr indent="-228600" lvl="0" marL="228600" rtl="0" algn="l">
              <a:lnSpc>
                <a:spcPct val="90000"/>
              </a:lnSpc>
              <a:spcBef>
                <a:spcPts val="1000"/>
              </a:spcBef>
              <a:spcAft>
                <a:spcPts val="0"/>
              </a:spcAft>
              <a:buClr>
                <a:schemeClr val="dk1"/>
              </a:buClr>
              <a:buSzPts val="2400"/>
              <a:buChar char="•"/>
            </a:pPr>
            <a:r>
              <a:rPr lang="en-US" sz="2400">
                <a:latin typeface="Arial"/>
                <a:ea typeface="Arial"/>
                <a:cs typeface="Arial"/>
                <a:sym typeface="Arial"/>
              </a:rPr>
              <a:t>Meets the reader’s expectations</a:t>
            </a:r>
            <a:endParaRPr/>
          </a:p>
          <a:p>
            <a:pPr indent="-228600" lvl="0" marL="228600" rtl="0" algn="l">
              <a:lnSpc>
                <a:spcPct val="90000"/>
              </a:lnSpc>
              <a:spcBef>
                <a:spcPts val="1000"/>
              </a:spcBef>
              <a:spcAft>
                <a:spcPts val="0"/>
              </a:spcAft>
              <a:buClr>
                <a:schemeClr val="dk1"/>
              </a:buClr>
              <a:buSzPts val="2400"/>
              <a:buChar char="•"/>
            </a:pPr>
            <a:r>
              <a:rPr lang="en-US" sz="2400">
                <a:latin typeface="Arial"/>
                <a:ea typeface="Arial"/>
                <a:cs typeface="Arial"/>
                <a:sym typeface="Arial"/>
              </a:rPr>
              <a:t>Is clear and concise</a:t>
            </a:r>
            <a:endParaRPr/>
          </a:p>
          <a:p>
            <a:pPr indent="-228600" lvl="0" marL="228600" rtl="0" algn="l">
              <a:lnSpc>
                <a:spcPct val="90000"/>
              </a:lnSpc>
              <a:spcBef>
                <a:spcPts val="1000"/>
              </a:spcBef>
              <a:spcAft>
                <a:spcPts val="0"/>
              </a:spcAft>
              <a:buClr>
                <a:schemeClr val="dk1"/>
              </a:buClr>
              <a:buSzPts val="2400"/>
              <a:buChar char="•"/>
            </a:pPr>
            <a:r>
              <a:rPr lang="en-US" sz="2400">
                <a:latin typeface="Arial"/>
                <a:ea typeface="Arial"/>
                <a:cs typeface="Arial"/>
                <a:sym typeface="Arial"/>
              </a:rPr>
              <a:t>Is efficient and effective (McLean, 2015)</a:t>
            </a:r>
            <a:endParaRPr/>
          </a:p>
          <a:p>
            <a:pPr indent="0" lvl="0" marL="0" rtl="0" algn="l">
              <a:lnSpc>
                <a:spcPct val="90000"/>
              </a:lnSpc>
              <a:spcBef>
                <a:spcPts val="1000"/>
              </a:spcBef>
              <a:spcAft>
                <a:spcPts val="0"/>
              </a:spcAft>
              <a:buClr>
                <a:schemeClr val="dk1"/>
              </a:buClr>
              <a:buSzPts val="2800"/>
              <a:buNone/>
            </a:pPr>
            <a:r>
              <a:t/>
            </a:r>
            <a:endParaRPr/>
          </a:p>
        </p:txBody>
      </p:sp>
      <p:sp>
        <p:nvSpPr>
          <p:cNvPr id="407" name="Google Shape;407;p48"/>
          <p:cNvSpPr/>
          <p:nvPr/>
        </p:nvSpPr>
        <p:spPr>
          <a:xfrm>
            <a:off x="6821310" y="2624479"/>
            <a:ext cx="812427" cy="812427"/>
          </a:xfrm>
          <a:prstGeom prst="ellipse">
            <a:avLst/>
          </a:prstGeom>
          <a:noFill/>
          <a:ln cap="flat" cmpd="sng" w="127000">
            <a:solidFill>
              <a:schemeClr val="accent5"/>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08" name="Google Shape;408;p48"/>
          <p:cNvSpPr/>
          <p:nvPr/>
        </p:nvSpPr>
        <p:spPr>
          <a:xfrm rot="-5400000">
            <a:off x="8912417" y="1218531"/>
            <a:ext cx="2387600" cy="2387600"/>
          </a:xfrm>
          <a:prstGeom prst="blockArc">
            <a:avLst>
              <a:gd fmla="val 10800000" name="adj1"/>
              <a:gd fmla="val 0" name="adj2"/>
              <a:gd fmla="val 25000" name="adj3"/>
            </a:avLst>
          </a:pr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409" name="Google Shape;409;p48"/>
          <p:cNvSpPr/>
          <p:nvPr/>
        </p:nvSpPr>
        <p:spPr>
          <a:xfrm>
            <a:off x="6821310" y="0"/>
            <a:ext cx="2315251" cy="1550992"/>
          </a:xfrm>
          <a:custGeom>
            <a:rect b="b" l="l" r="r" t="t"/>
            <a:pathLst>
              <a:path extrusionOk="0" h="1550992" w="2315251">
                <a:moveTo>
                  <a:pt x="0" y="0"/>
                </a:moveTo>
                <a:lnTo>
                  <a:pt x="138700" y="0"/>
                </a:lnTo>
                <a:lnTo>
                  <a:pt x="138700" y="1361400"/>
                </a:lnTo>
                <a:lnTo>
                  <a:pt x="2107387" y="222673"/>
                </a:lnTo>
                <a:lnTo>
                  <a:pt x="1722420" y="0"/>
                </a:lnTo>
                <a:lnTo>
                  <a:pt x="1999436" y="0"/>
                </a:lnTo>
                <a:lnTo>
                  <a:pt x="2280549" y="162605"/>
                </a:lnTo>
                <a:cubicBezTo>
                  <a:pt x="2313720" y="181745"/>
                  <a:pt x="2325104" y="224155"/>
                  <a:pt x="2305953" y="257336"/>
                </a:cubicBezTo>
                <a:cubicBezTo>
                  <a:pt x="2299872" y="267889"/>
                  <a:pt x="2291101" y="276648"/>
                  <a:pt x="2280549" y="282740"/>
                </a:cubicBezTo>
                <a:lnTo>
                  <a:pt x="104026" y="1541710"/>
                </a:lnTo>
                <a:cubicBezTo>
                  <a:pt x="93484" y="1547802"/>
                  <a:pt x="81523" y="1551003"/>
                  <a:pt x="69351" y="1550992"/>
                </a:cubicBezTo>
                <a:cubicBezTo>
                  <a:pt x="31049" y="1550992"/>
                  <a:pt x="0" y="1519944"/>
                  <a:pt x="0" y="1481643"/>
                </a:cubicBez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cxnSp>
        <p:nvCxnSpPr>
          <p:cNvPr id="410" name="Google Shape;410;p48"/>
          <p:cNvCxnSpPr/>
          <p:nvPr/>
        </p:nvCxnSpPr>
        <p:spPr>
          <a:xfrm>
            <a:off x="11724638" y="1331572"/>
            <a:ext cx="0" cy="1597708"/>
          </a:xfrm>
          <a:prstGeom prst="straightConnector1">
            <a:avLst/>
          </a:prstGeom>
          <a:noFill/>
          <a:ln cap="rnd" cmpd="sng" w="127000">
            <a:solidFill>
              <a:schemeClr val="accent4"/>
            </a:solidFill>
            <a:prstDash val="dash"/>
            <a:miter lim="800000"/>
            <a:headEnd len="sm" w="sm" type="none"/>
            <a:tailEnd len="sm" w="sm" type="none"/>
          </a:ln>
        </p:spPr>
      </p:cxnSp>
      <p:sp>
        <p:nvSpPr>
          <p:cNvPr id="411" name="Google Shape;411;p48"/>
          <p:cNvSpPr/>
          <p:nvPr/>
        </p:nvSpPr>
        <p:spPr>
          <a:xfrm>
            <a:off x="11005550" y="4112081"/>
            <a:ext cx="1186451" cy="1771650"/>
          </a:xfrm>
          <a:custGeom>
            <a:rect b="b" l="l" r="r" t="t"/>
            <a:pathLst>
              <a:path extrusionOk="0" h="1771650" w="1186451">
                <a:moveTo>
                  <a:pt x="61913" y="0"/>
                </a:moveTo>
                <a:lnTo>
                  <a:pt x="1186451" y="0"/>
                </a:lnTo>
                <a:lnTo>
                  <a:pt x="1186451" y="123825"/>
                </a:lnTo>
                <a:lnTo>
                  <a:pt x="123825" y="123825"/>
                </a:lnTo>
                <a:lnTo>
                  <a:pt x="123825" y="1647825"/>
                </a:lnTo>
                <a:lnTo>
                  <a:pt x="1186451" y="1647825"/>
                </a:lnTo>
                <a:lnTo>
                  <a:pt x="1186451" y="1771650"/>
                </a:lnTo>
                <a:lnTo>
                  <a:pt x="61913" y="1771650"/>
                </a:lnTo>
                <a:cubicBezTo>
                  <a:pt x="27719" y="1771650"/>
                  <a:pt x="0" y="1743932"/>
                  <a:pt x="0" y="1709738"/>
                </a:cubicBezTo>
                <a:lnTo>
                  <a:pt x="0" y="61913"/>
                </a:lnTo>
                <a:cubicBezTo>
                  <a:pt x="0" y="27719"/>
                  <a:pt x="27719" y="0"/>
                  <a:pt x="61913" y="0"/>
                </a:cubicBez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412" name="Google Shape;412;p48"/>
          <p:cNvSpPr/>
          <p:nvPr/>
        </p:nvSpPr>
        <p:spPr>
          <a:xfrm rot="-607105">
            <a:off x="6086940" y="4145122"/>
            <a:ext cx="4083433" cy="4083433"/>
          </a:xfrm>
          <a:prstGeom prst="arc">
            <a:avLst>
              <a:gd fmla="val 16200000" name="adj1"/>
              <a:gd fmla="val 0" name="adj2"/>
            </a:avLst>
          </a:prstGeom>
          <a:noFill/>
          <a:ln cap="rnd" cmpd="sng" w="127000">
            <a:solidFill>
              <a:schemeClr val="accent4"/>
            </a:solidFill>
            <a:prstDash val="dash"/>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413" name="Google Shape;413;p48"/>
          <p:cNvSpPr/>
          <p:nvPr/>
        </p:nvSpPr>
        <p:spPr>
          <a:xfrm>
            <a:off x="6821310" y="4962670"/>
            <a:ext cx="2643352" cy="1895331"/>
          </a:xfrm>
          <a:custGeom>
            <a:rect b="b" l="l" r="r" t="t"/>
            <a:pathLst>
              <a:path extrusionOk="0" h="1895331" w="2643352">
                <a:moveTo>
                  <a:pt x="1321676" y="0"/>
                </a:moveTo>
                <a:cubicBezTo>
                  <a:pt x="2051617" y="0"/>
                  <a:pt x="2643352" y="591735"/>
                  <a:pt x="2643352" y="1321676"/>
                </a:cubicBezTo>
                <a:cubicBezTo>
                  <a:pt x="2643352" y="1504161"/>
                  <a:pt x="2606369" y="1678009"/>
                  <a:pt x="2539488" y="1836132"/>
                </a:cubicBezTo>
                <a:lnTo>
                  <a:pt x="2510970" y="1895331"/>
                </a:lnTo>
                <a:lnTo>
                  <a:pt x="132382" y="1895331"/>
                </a:lnTo>
                <a:lnTo>
                  <a:pt x="103864" y="1836132"/>
                </a:lnTo>
                <a:cubicBezTo>
                  <a:pt x="36984" y="1678009"/>
                  <a:pt x="0" y="1504161"/>
                  <a:pt x="0" y="1321676"/>
                </a:cubicBezTo>
                <a:cubicBezTo>
                  <a:pt x="0" y="591735"/>
                  <a:pt x="591735" y="0"/>
                  <a:pt x="1321676" y="0"/>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7" name="Shape 417"/>
        <p:cNvGrpSpPr/>
        <p:nvPr/>
      </p:nvGrpSpPr>
      <p:grpSpPr>
        <a:xfrm>
          <a:off x="0" y="0"/>
          <a:ext cx="0" cy="0"/>
          <a:chOff x="0" y="0"/>
          <a:chExt cx="0" cy="0"/>
        </a:xfrm>
      </p:grpSpPr>
      <p:sp>
        <p:nvSpPr>
          <p:cNvPr id="418" name="Google Shape;418;p49"/>
          <p:cNvSpPr txBox="1"/>
          <p:nvPr>
            <p:ph type="title"/>
          </p:nvPr>
        </p:nvSpPr>
        <p:spPr>
          <a:xfrm>
            <a:off x="1188340" y="1105232"/>
            <a:ext cx="3998802" cy="4277802"/>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3600"/>
              <a:buFont typeface="Arial"/>
              <a:buNone/>
            </a:pPr>
            <a:r>
              <a:rPr b="1" lang="en-US" sz="3600">
                <a:latin typeface="Arial"/>
                <a:ea typeface="Arial"/>
                <a:cs typeface="Arial"/>
                <a:sym typeface="Arial"/>
              </a:rPr>
              <a:t>The Communication Process</a:t>
            </a:r>
            <a:endParaRPr b="1" sz="3600">
              <a:latin typeface="Arial"/>
              <a:ea typeface="Arial"/>
              <a:cs typeface="Arial"/>
              <a:sym typeface="Arial"/>
            </a:endParaRPr>
          </a:p>
        </p:txBody>
      </p:sp>
      <p:grpSp>
        <p:nvGrpSpPr>
          <p:cNvPr id="419" name="Google Shape;419;p49"/>
          <p:cNvGrpSpPr/>
          <p:nvPr/>
        </p:nvGrpSpPr>
        <p:grpSpPr>
          <a:xfrm>
            <a:off x="5486400" y="819645"/>
            <a:ext cx="5827222" cy="5144097"/>
            <a:chOff x="0" y="495"/>
            <a:chExt cx="5827222" cy="5144097"/>
          </a:xfrm>
        </p:grpSpPr>
        <p:sp>
          <p:nvSpPr>
            <p:cNvPr id="420" name="Google Shape;420;p49"/>
            <p:cNvSpPr/>
            <p:nvPr/>
          </p:nvSpPr>
          <p:spPr>
            <a:xfrm>
              <a:off x="0" y="495"/>
              <a:ext cx="5827222" cy="1706430"/>
            </a:xfrm>
            <a:prstGeom prst="roundRect">
              <a:avLst>
                <a:gd fmla="val 16667" name="adj"/>
              </a:avLst>
            </a:prstGeom>
            <a:solidFill>
              <a:schemeClr val="accent2"/>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1" name="Google Shape;421;p49"/>
            <p:cNvSpPr txBox="1"/>
            <p:nvPr/>
          </p:nvSpPr>
          <p:spPr>
            <a:xfrm>
              <a:off x="83301" y="83796"/>
              <a:ext cx="5660620" cy="1539828"/>
            </a:xfrm>
            <a:prstGeom prst="rect">
              <a:avLst/>
            </a:prstGeom>
            <a:noFill/>
            <a:ln>
              <a:noFill/>
            </a:ln>
          </p:spPr>
          <p:txBody>
            <a:bodyPr anchorCtr="0" anchor="ctr" bIns="91425" lIns="91425" spcFirstLastPara="1" rIns="91425" wrap="square" tIns="91425">
              <a:noAutofit/>
            </a:bodyPr>
            <a:lstStyle/>
            <a:p>
              <a:pPr indent="0" lvl="0" marL="0" marR="0" rtl="0" algn="l">
                <a:lnSpc>
                  <a:spcPct val="90000"/>
                </a:lnSpc>
                <a:spcBef>
                  <a:spcPts val="0"/>
                </a:spcBef>
                <a:spcAft>
                  <a:spcPts val="0"/>
                </a:spcAft>
                <a:buNone/>
              </a:pPr>
              <a:r>
                <a:rPr lang="en-US" sz="2400">
                  <a:solidFill>
                    <a:schemeClr val="lt1"/>
                  </a:solidFill>
                  <a:latin typeface="Arial"/>
                  <a:ea typeface="Arial"/>
                  <a:cs typeface="Arial"/>
                  <a:sym typeface="Arial"/>
                </a:rPr>
                <a:t>Communication is a process; it is not an event and neither is it haphazard</a:t>
              </a:r>
              <a:endParaRPr sz="2400">
                <a:solidFill>
                  <a:schemeClr val="lt1"/>
                </a:solidFill>
                <a:latin typeface="Arial"/>
                <a:ea typeface="Arial"/>
                <a:cs typeface="Arial"/>
                <a:sym typeface="Arial"/>
              </a:endParaRPr>
            </a:p>
          </p:txBody>
        </p:sp>
        <p:sp>
          <p:nvSpPr>
            <p:cNvPr id="422" name="Google Shape;422;p49"/>
            <p:cNvSpPr/>
            <p:nvPr/>
          </p:nvSpPr>
          <p:spPr>
            <a:xfrm>
              <a:off x="0" y="1719328"/>
              <a:ext cx="5827222" cy="1706430"/>
            </a:xfrm>
            <a:prstGeom prst="roundRect">
              <a:avLst>
                <a:gd fmla="val 16667" name="adj"/>
              </a:avLst>
            </a:prstGeom>
            <a:solidFill>
              <a:srgbClr val="C47F6E"/>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3" name="Google Shape;423;p49"/>
            <p:cNvSpPr txBox="1"/>
            <p:nvPr/>
          </p:nvSpPr>
          <p:spPr>
            <a:xfrm>
              <a:off x="83301" y="1802629"/>
              <a:ext cx="5660620" cy="1539828"/>
            </a:xfrm>
            <a:prstGeom prst="rect">
              <a:avLst/>
            </a:prstGeom>
            <a:noFill/>
            <a:ln>
              <a:noFill/>
            </a:ln>
          </p:spPr>
          <p:txBody>
            <a:bodyPr anchorCtr="0" anchor="ctr" bIns="91425" lIns="91425" spcFirstLastPara="1" rIns="91425" wrap="square" tIns="91425">
              <a:noAutofit/>
            </a:bodyPr>
            <a:lstStyle/>
            <a:p>
              <a:pPr indent="0" lvl="0" marL="0" marR="0" rtl="0" algn="l">
                <a:lnSpc>
                  <a:spcPct val="90000"/>
                </a:lnSpc>
                <a:spcBef>
                  <a:spcPts val="0"/>
                </a:spcBef>
                <a:spcAft>
                  <a:spcPts val="0"/>
                </a:spcAft>
                <a:buNone/>
              </a:pPr>
              <a:r>
                <a:rPr lang="en-US" sz="2400">
                  <a:solidFill>
                    <a:schemeClr val="lt1"/>
                  </a:solidFill>
                  <a:latin typeface="Arial"/>
                  <a:ea typeface="Arial"/>
                  <a:cs typeface="Arial"/>
                  <a:sym typeface="Arial"/>
                </a:rPr>
                <a:t>Scholars, through years of research, have developed models of communication where they have tried to capture the communication process</a:t>
              </a:r>
              <a:endParaRPr sz="2400">
                <a:solidFill>
                  <a:schemeClr val="lt1"/>
                </a:solidFill>
                <a:latin typeface="Arial"/>
                <a:ea typeface="Arial"/>
                <a:cs typeface="Arial"/>
                <a:sym typeface="Arial"/>
              </a:endParaRPr>
            </a:p>
          </p:txBody>
        </p:sp>
        <p:sp>
          <p:nvSpPr>
            <p:cNvPr id="424" name="Google Shape;424;p49"/>
            <p:cNvSpPr/>
            <p:nvPr/>
          </p:nvSpPr>
          <p:spPr>
            <a:xfrm>
              <a:off x="0" y="3438162"/>
              <a:ext cx="5827222" cy="1706430"/>
            </a:xfrm>
            <a:prstGeom prst="roundRect">
              <a:avLst>
                <a:gd fmla="val 16667" name="adj"/>
              </a:avLst>
            </a:prstGeom>
            <a:solidFill>
              <a:srgbClr val="A4A4A4"/>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5" name="Google Shape;425;p49"/>
            <p:cNvSpPr txBox="1"/>
            <p:nvPr/>
          </p:nvSpPr>
          <p:spPr>
            <a:xfrm>
              <a:off x="83301" y="3521463"/>
              <a:ext cx="5660620" cy="1539828"/>
            </a:xfrm>
            <a:prstGeom prst="rect">
              <a:avLst/>
            </a:prstGeom>
            <a:noFill/>
            <a:ln>
              <a:noFill/>
            </a:ln>
          </p:spPr>
          <p:txBody>
            <a:bodyPr anchorCtr="0" anchor="ctr" bIns="91425" lIns="91425" spcFirstLastPara="1" rIns="91425" wrap="square" tIns="91425">
              <a:noAutofit/>
            </a:bodyPr>
            <a:lstStyle/>
            <a:p>
              <a:pPr indent="0" lvl="0" marL="0" marR="0" rtl="0" algn="l">
                <a:lnSpc>
                  <a:spcPct val="90000"/>
                </a:lnSpc>
                <a:spcBef>
                  <a:spcPts val="0"/>
                </a:spcBef>
                <a:spcAft>
                  <a:spcPts val="0"/>
                </a:spcAft>
                <a:buNone/>
              </a:pPr>
              <a:r>
                <a:rPr lang="en-US" sz="2400">
                  <a:solidFill>
                    <a:schemeClr val="lt1"/>
                  </a:solidFill>
                  <a:latin typeface="Arial"/>
                  <a:ea typeface="Arial"/>
                  <a:cs typeface="Arial"/>
                  <a:sym typeface="Arial"/>
                </a:rPr>
                <a:t>One of the earliest models was by Harold Laswell (1948) who developed a model that is widely known as the 5Ws. It stated, “Who says What in Which channel to Whom with What effect.”</a:t>
              </a:r>
              <a:endParaRPr sz="2400">
                <a:solidFill>
                  <a:schemeClr val="lt1"/>
                </a:solidFill>
                <a:latin typeface="Arial"/>
                <a:ea typeface="Arial"/>
                <a:cs typeface="Arial"/>
                <a:sym typeface="Arial"/>
              </a:endParaRPr>
            </a:p>
          </p:txBody>
        </p:sp>
      </p:gr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29" name="Shape 429"/>
        <p:cNvGrpSpPr/>
        <p:nvPr/>
      </p:nvGrpSpPr>
      <p:grpSpPr>
        <a:xfrm>
          <a:off x="0" y="0"/>
          <a:ext cx="0" cy="0"/>
          <a:chOff x="0" y="0"/>
          <a:chExt cx="0" cy="0"/>
        </a:xfrm>
      </p:grpSpPr>
      <p:sp>
        <p:nvSpPr>
          <p:cNvPr id="430" name="Google Shape;430;p50"/>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31" name="Google Shape;431;p50"/>
          <p:cNvSpPr/>
          <p:nvPr/>
        </p:nvSpPr>
        <p:spPr>
          <a:xfrm flipH="1">
            <a:off x="8576720" y="3335867"/>
            <a:ext cx="3291840" cy="3200400"/>
          </a:xfrm>
          <a:prstGeom prst="rtTriangle">
            <a:avLst/>
          </a:pr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32" name="Google Shape;432;p50"/>
          <p:cNvSpPr/>
          <p:nvPr/>
        </p:nvSpPr>
        <p:spPr>
          <a:xfrm>
            <a:off x="641774" y="623275"/>
            <a:ext cx="10905053" cy="5607882"/>
          </a:xfrm>
          <a:prstGeom prst="rect">
            <a:avLst/>
          </a:prstGeom>
          <a:noFill/>
          <a:ln cap="flat" cmpd="sng" w="19050">
            <a:solidFill>
              <a:srgbClr val="3F3F3F"/>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33" name="Google Shape;433;p50"/>
          <p:cNvSpPr txBox="1"/>
          <p:nvPr>
            <p:ph type="title"/>
          </p:nvPr>
        </p:nvSpPr>
        <p:spPr>
          <a:xfrm>
            <a:off x="739833" y="1188637"/>
            <a:ext cx="3680876" cy="4480726"/>
          </a:xfrm>
          <a:prstGeom prst="rect">
            <a:avLst/>
          </a:prstGeom>
          <a:noFill/>
          <a:ln>
            <a:noFill/>
          </a:ln>
        </p:spPr>
        <p:txBody>
          <a:bodyPr anchorCtr="0" anchor="ctr" bIns="45700" lIns="91425" spcFirstLastPara="1" rIns="91425" wrap="square" tIns="45700">
            <a:normAutofit/>
          </a:bodyPr>
          <a:lstStyle/>
          <a:p>
            <a:pPr indent="0" lvl="0" marL="0" rtl="0" algn="r">
              <a:lnSpc>
                <a:spcPct val="90000"/>
              </a:lnSpc>
              <a:spcBef>
                <a:spcPts val="0"/>
              </a:spcBef>
              <a:spcAft>
                <a:spcPts val="0"/>
              </a:spcAft>
              <a:buClr>
                <a:schemeClr val="dk1"/>
              </a:buClr>
              <a:buSzPts val="3600"/>
              <a:buFont typeface="Arial"/>
              <a:buNone/>
            </a:pPr>
            <a:r>
              <a:rPr b="1" lang="en-US" sz="3600">
                <a:latin typeface="Arial"/>
                <a:ea typeface="Arial"/>
                <a:cs typeface="Arial"/>
                <a:sym typeface="Arial"/>
              </a:rPr>
              <a:t>The Communication Process</a:t>
            </a:r>
            <a:endParaRPr b="1" sz="3600">
              <a:latin typeface="Arial"/>
              <a:ea typeface="Arial"/>
              <a:cs typeface="Arial"/>
              <a:sym typeface="Arial"/>
            </a:endParaRPr>
          </a:p>
        </p:txBody>
      </p:sp>
      <p:cxnSp>
        <p:nvCxnSpPr>
          <p:cNvPr id="434" name="Google Shape;434;p50"/>
          <p:cNvCxnSpPr/>
          <p:nvPr/>
        </p:nvCxnSpPr>
        <p:spPr>
          <a:xfrm>
            <a:off x="4654296" y="1852863"/>
            <a:ext cx="0" cy="3236495"/>
          </a:xfrm>
          <a:prstGeom prst="straightConnector1">
            <a:avLst/>
          </a:prstGeom>
          <a:noFill/>
          <a:ln cap="sq" cmpd="sng" w="19050">
            <a:solidFill>
              <a:srgbClr val="3F3F3F"/>
            </a:solidFill>
            <a:prstDash val="solid"/>
            <a:miter lim="800000"/>
            <a:headEnd len="sm" w="sm" type="none"/>
            <a:tailEnd len="sm" w="sm" type="none"/>
          </a:ln>
        </p:spPr>
      </p:cxnSp>
      <p:sp>
        <p:nvSpPr>
          <p:cNvPr id="435" name="Google Shape;435;p50"/>
          <p:cNvSpPr txBox="1"/>
          <p:nvPr>
            <p:ph idx="1" type="body"/>
          </p:nvPr>
        </p:nvSpPr>
        <p:spPr>
          <a:xfrm>
            <a:off x="4887884" y="781397"/>
            <a:ext cx="6517178" cy="5153890"/>
          </a:xfrm>
          <a:prstGeom prst="rect">
            <a:avLst/>
          </a:prstGeom>
          <a:noFill/>
          <a:ln>
            <a:noFill/>
          </a:ln>
        </p:spPr>
        <p:txBody>
          <a:bodyPr anchorCtr="0" anchor="ctr"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400"/>
              <a:buChar char="•"/>
            </a:pPr>
            <a:r>
              <a:rPr lang="en-US" sz="2400">
                <a:latin typeface="Arial"/>
                <a:ea typeface="Arial"/>
                <a:cs typeface="Arial"/>
                <a:sym typeface="Arial"/>
              </a:rPr>
              <a:t>The Claude Shannon and Warren Weaver (1949) model is referred to as the transmission model of communication and introduces the noise element.</a:t>
            </a:r>
            <a:endParaRPr/>
          </a:p>
          <a:p>
            <a:pPr indent="-228600" lvl="0" marL="228600" rtl="0" algn="l">
              <a:lnSpc>
                <a:spcPct val="90000"/>
              </a:lnSpc>
              <a:spcBef>
                <a:spcPts val="1000"/>
              </a:spcBef>
              <a:spcAft>
                <a:spcPts val="0"/>
              </a:spcAft>
              <a:buClr>
                <a:schemeClr val="dk1"/>
              </a:buClr>
              <a:buSzPts val="2400"/>
              <a:buChar char="•"/>
            </a:pPr>
            <a:r>
              <a:rPr lang="en-US" sz="2400">
                <a:latin typeface="Arial"/>
                <a:ea typeface="Arial"/>
                <a:cs typeface="Arial"/>
                <a:sym typeface="Arial"/>
              </a:rPr>
              <a:t>Thomas Osgood (1954) introduces a model with a dynamic communication process where the sender and receiver have an interactive process.</a:t>
            </a:r>
            <a:endParaRPr/>
          </a:p>
          <a:p>
            <a:pPr indent="-228600" lvl="0" marL="228600" rtl="0" algn="l">
              <a:lnSpc>
                <a:spcPct val="90000"/>
              </a:lnSpc>
              <a:spcBef>
                <a:spcPts val="1000"/>
              </a:spcBef>
              <a:spcAft>
                <a:spcPts val="0"/>
              </a:spcAft>
              <a:buClr>
                <a:schemeClr val="dk1"/>
              </a:buClr>
              <a:buSzPts val="2400"/>
              <a:buChar char="•"/>
            </a:pPr>
            <a:r>
              <a:rPr lang="en-US" sz="2400">
                <a:latin typeface="Arial"/>
                <a:ea typeface="Arial"/>
                <a:cs typeface="Arial"/>
                <a:sym typeface="Arial"/>
              </a:rPr>
              <a:t>Wilbur Schramm’s (1954) model furthers the communication process’ conversation by introducing a shared field of experience or commonality.</a:t>
            </a:r>
            <a:endParaRPr/>
          </a:p>
          <a:p>
            <a:pPr indent="-76200" lvl="0" marL="228600" rtl="0" algn="l">
              <a:lnSpc>
                <a:spcPct val="90000"/>
              </a:lnSpc>
              <a:spcBef>
                <a:spcPts val="1000"/>
              </a:spcBef>
              <a:spcAft>
                <a:spcPts val="0"/>
              </a:spcAft>
              <a:buClr>
                <a:schemeClr val="dk1"/>
              </a:buClr>
              <a:buSzPts val="2400"/>
              <a:buNone/>
            </a:pPr>
            <a:r>
              <a:t/>
            </a:r>
            <a:endParaRPr sz="2400"/>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39" name="Shape 439"/>
        <p:cNvGrpSpPr/>
        <p:nvPr/>
      </p:nvGrpSpPr>
      <p:grpSpPr>
        <a:xfrm>
          <a:off x="0" y="0"/>
          <a:ext cx="0" cy="0"/>
          <a:chOff x="0" y="0"/>
          <a:chExt cx="0" cy="0"/>
        </a:xfrm>
      </p:grpSpPr>
      <p:sp>
        <p:nvSpPr>
          <p:cNvPr id="440" name="Google Shape;440;p5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600"/>
              <a:buFont typeface="Arial"/>
              <a:buNone/>
            </a:pPr>
            <a:r>
              <a:rPr b="1" lang="en-US" sz="3600">
                <a:latin typeface="Arial"/>
                <a:ea typeface="Arial"/>
                <a:cs typeface="Arial"/>
                <a:sym typeface="Arial"/>
              </a:rPr>
              <a:t>The Communication Process</a:t>
            </a:r>
            <a:endParaRPr b="1" sz="3600">
              <a:latin typeface="Arial"/>
              <a:ea typeface="Arial"/>
              <a:cs typeface="Arial"/>
              <a:sym typeface="Arial"/>
            </a:endParaRPr>
          </a:p>
        </p:txBody>
      </p:sp>
      <p:sp>
        <p:nvSpPr>
          <p:cNvPr id="441" name="Google Shape;441;p51"/>
          <p:cNvSpPr txBox="1"/>
          <p:nvPr>
            <p:ph idx="1" type="body"/>
          </p:nvPr>
        </p:nvSpPr>
        <p:spPr>
          <a:xfrm>
            <a:off x="838200" y="1825625"/>
            <a:ext cx="10515600" cy="3644150"/>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400"/>
              <a:buChar char="•"/>
            </a:pPr>
            <a:r>
              <a:rPr lang="en-US" sz="2400">
                <a:latin typeface="Arial"/>
                <a:ea typeface="Arial"/>
                <a:cs typeface="Arial"/>
                <a:sym typeface="Arial"/>
              </a:rPr>
              <a:t>George Gerbner’s (1956) model introduces perceptual and receptive dimensions to the communication process, relating the message to reality.</a:t>
            </a:r>
            <a:endParaRPr/>
          </a:p>
          <a:p>
            <a:pPr indent="-228600" lvl="0" marL="228600" rtl="0" algn="l">
              <a:lnSpc>
                <a:spcPct val="90000"/>
              </a:lnSpc>
              <a:spcBef>
                <a:spcPts val="1000"/>
              </a:spcBef>
              <a:spcAft>
                <a:spcPts val="0"/>
              </a:spcAft>
              <a:buClr>
                <a:schemeClr val="dk1"/>
              </a:buClr>
              <a:buSzPts val="2400"/>
              <a:buChar char="•"/>
            </a:pPr>
            <a:r>
              <a:rPr lang="en-US" sz="2400">
                <a:latin typeface="Arial"/>
                <a:ea typeface="Arial"/>
                <a:cs typeface="Arial"/>
                <a:sym typeface="Arial"/>
              </a:rPr>
              <a:t>Theodore M. Newcomb’s Model (1953) emphasizes on the role of communication in societal relationships/environment.</a:t>
            </a:r>
            <a:endParaRPr/>
          </a:p>
          <a:p>
            <a:pPr indent="-228600" lvl="0" marL="228600" rtl="0" algn="l">
              <a:lnSpc>
                <a:spcPct val="90000"/>
              </a:lnSpc>
              <a:spcBef>
                <a:spcPts val="1000"/>
              </a:spcBef>
              <a:spcAft>
                <a:spcPts val="0"/>
              </a:spcAft>
              <a:buClr>
                <a:schemeClr val="dk1"/>
              </a:buClr>
              <a:buSzPts val="2400"/>
              <a:buChar char="•"/>
            </a:pPr>
            <a:r>
              <a:rPr lang="en-US" sz="2400">
                <a:latin typeface="Arial"/>
                <a:ea typeface="Arial"/>
                <a:cs typeface="Arial"/>
                <a:sym typeface="Arial"/>
              </a:rPr>
              <a:t>Bruce H. Wesley’s and M.S. MacLean’s Model (1957) is a mass media model which introduces the concept of the gatekeeper.</a:t>
            </a:r>
            <a:endParaRPr/>
          </a:p>
          <a:p>
            <a:pPr indent="0" lvl="0" marL="0" rtl="0" algn="l">
              <a:lnSpc>
                <a:spcPct val="90000"/>
              </a:lnSpc>
              <a:spcBef>
                <a:spcPts val="1000"/>
              </a:spcBef>
              <a:spcAft>
                <a:spcPts val="0"/>
              </a:spcAft>
              <a:buClr>
                <a:schemeClr val="dk1"/>
              </a:buClr>
              <a:buSzPts val="2400"/>
              <a:buNone/>
            </a:pPr>
            <a:r>
              <a:rPr lang="en-US" sz="2400">
                <a:latin typeface="Arial"/>
                <a:ea typeface="Arial"/>
                <a:cs typeface="Arial"/>
                <a:sym typeface="Arial"/>
              </a:rPr>
              <a:t>Thus, based on the findings of these scholars and others, we have derived a general idea of what the communication process entails. It consists of the following elements/components:</a:t>
            </a:r>
            <a:endParaRPr/>
          </a:p>
          <a:p>
            <a:pPr indent="-50800" lvl="0" marL="228600" rtl="0" algn="l">
              <a:lnSpc>
                <a:spcPct val="90000"/>
              </a:lnSpc>
              <a:spcBef>
                <a:spcPts val="1000"/>
              </a:spcBef>
              <a:spcAft>
                <a:spcPts val="0"/>
              </a:spcAft>
              <a:buClr>
                <a:schemeClr val="dk1"/>
              </a:buClr>
              <a:buSzPts val="2800"/>
              <a:buNone/>
            </a:pPr>
            <a:r>
              <a:t/>
            </a:r>
            <a:endParaRPr/>
          </a:p>
          <a:p>
            <a:pPr indent="-50800" lvl="0" marL="228600" rtl="0" algn="l">
              <a:lnSpc>
                <a:spcPct val="90000"/>
              </a:lnSpc>
              <a:spcBef>
                <a:spcPts val="1000"/>
              </a:spcBef>
              <a:spcAft>
                <a:spcPts val="0"/>
              </a:spcAft>
              <a:buClr>
                <a:schemeClr val="dk1"/>
              </a:buClr>
              <a:buSzPts val="2800"/>
              <a:buNone/>
            </a:pPr>
            <a:r>
              <a:t/>
            </a:r>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45" name="Shape 445"/>
        <p:cNvGrpSpPr/>
        <p:nvPr/>
      </p:nvGrpSpPr>
      <p:grpSpPr>
        <a:xfrm>
          <a:off x="0" y="0"/>
          <a:ext cx="0" cy="0"/>
          <a:chOff x="0" y="0"/>
          <a:chExt cx="0" cy="0"/>
        </a:xfrm>
      </p:grpSpPr>
      <p:sp>
        <p:nvSpPr>
          <p:cNvPr id="446" name="Google Shape;446;p52"/>
          <p:cNvSpPr/>
          <p:nvPr/>
        </p:nvSpPr>
        <p:spPr>
          <a:xfrm>
            <a:off x="0" y="0"/>
            <a:ext cx="12192000" cy="6858000"/>
          </a:xfrm>
          <a:prstGeom prst="rect">
            <a:avLst/>
          </a:prstGeom>
          <a:solidFill>
            <a:srgbClr val="EDEDED"/>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FFFFFF"/>
              </a:solidFill>
              <a:latin typeface="Calibri"/>
              <a:ea typeface="Calibri"/>
              <a:cs typeface="Calibri"/>
              <a:sym typeface="Calibri"/>
            </a:endParaRPr>
          </a:p>
        </p:txBody>
      </p:sp>
      <p:grpSp>
        <p:nvGrpSpPr>
          <p:cNvPr id="447" name="Google Shape;447;p52"/>
          <p:cNvGrpSpPr/>
          <p:nvPr/>
        </p:nvGrpSpPr>
        <p:grpSpPr>
          <a:xfrm>
            <a:off x="-1" y="-1"/>
            <a:ext cx="12191999" cy="4267200"/>
            <a:chOff x="7467600" y="0"/>
            <a:chExt cx="4724400" cy="6858000"/>
          </a:xfrm>
        </p:grpSpPr>
        <p:sp>
          <p:nvSpPr>
            <p:cNvPr id="448" name="Google Shape;448;p52"/>
            <p:cNvSpPr/>
            <p:nvPr/>
          </p:nvSpPr>
          <p:spPr>
            <a:xfrm>
              <a:off x="7467600" y="0"/>
              <a:ext cx="4724400" cy="6858000"/>
            </a:xfrm>
            <a:prstGeom prst="rect">
              <a:avLst/>
            </a:prstGeom>
            <a:solidFill>
              <a:schemeClr val="accent5">
                <a:alpha val="60000"/>
              </a:scheme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449" name="Google Shape;449;p52"/>
            <p:cNvSpPr/>
            <p:nvPr/>
          </p:nvSpPr>
          <p:spPr>
            <a:xfrm>
              <a:off x="7467600" y="0"/>
              <a:ext cx="4724400" cy="6858000"/>
            </a:xfrm>
            <a:prstGeom prst="rect">
              <a:avLst/>
            </a:prstGeom>
            <a:solidFill>
              <a:srgbClr val="E1EFD8">
                <a:alpha val="40000"/>
              </a:srgb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grpSp>
      <p:sp>
        <p:nvSpPr>
          <p:cNvPr id="450" name="Google Shape;450;p52"/>
          <p:cNvSpPr/>
          <p:nvPr/>
        </p:nvSpPr>
        <p:spPr>
          <a:xfrm>
            <a:off x="0" y="0"/>
            <a:ext cx="12192000" cy="4267200"/>
          </a:xfrm>
          <a:custGeom>
            <a:rect b="b" l="l" r="r" t="t"/>
            <a:pathLst>
              <a:path extrusionOk="0" h="4267200" w="12192000">
                <a:moveTo>
                  <a:pt x="2537169" y="4125568"/>
                </a:moveTo>
                <a:cubicBezTo>
                  <a:pt x="2788218" y="4126068"/>
                  <a:pt x="3025872" y="4161336"/>
                  <a:pt x="3246267" y="4262961"/>
                </a:cubicBezTo>
                <a:lnTo>
                  <a:pt x="3253970" y="4267200"/>
                </a:lnTo>
                <a:lnTo>
                  <a:pt x="3071791" y="4267200"/>
                </a:lnTo>
                <a:lnTo>
                  <a:pt x="2975095" y="4243356"/>
                </a:lnTo>
                <a:cubicBezTo>
                  <a:pt x="2862058" y="4220032"/>
                  <a:pt x="2745568" y="4209031"/>
                  <a:pt x="2626982" y="4206450"/>
                </a:cubicBezTo>
                <a:cubicBezTo>
                  <a:pt x="2581807" y="4205467"/>
                  <a:pt x="2536327" y="4205706"/>
                  <a:pt x="2490617" y="4206951"/>
                </a:cubicBezTo>
                <a:cubicBezTo>
                  <a:pt x="2601507" y="4219748"/>
                  <a:pt x="2711611" y="4236309"/>
                  <a:pt x="2819869" y="4252936"/>
                </a:cubicBezTo>
                <a:lnTo>
                  <a:pt x="2900997" y="4267200"/>
                </a:lnTo>
                <a:lnTo>
                  <a:pt x="2705858" y="4267200"/>
                </a:lnTo>
                <a:lnTo>
                  <a:pt x="2561467" y="4246270"/>
                </a:lnTo>
                <a:cubicBezTo>
                  <a:pt x="2476258" y="4235123"/>
                  <a:pt x="2390533" y="4225627"/>
                  <a:pt x="2305292" y="4219492"/>
                </a:cubicBezTo>
                <a:lnTo>
                  <a:pt x="2409349" y="4267200"/>
                </a:lnTo>
                <a:lnTo>
                  <a:pt x="2266705" y="4267200"/>
                </a:lnTo>
                <a:lnTo>
                  <a:pt x="2183576" y="4227150"/>
                </a:lnTo>
                <a:cubicBezTo>
                  <a:pt x="2170260" y="4220226"/>
                  <a:pt x="2115765" y="4150220"/>
                  <a:pt x="2151029" y="4146947"/>
                </a:cubicBezTo>
                <a:cubicBezTo>
                  <a:pt x="2282770" y="4133761"/>
                  <a:pt x="2411644" y="4125319"/>
                  <a:pt x="2537169" y="4125568"/>
                </a:cubicBezTo>
                <a:close/>
                <a:moveTo>
                  <a:pt x="9258094" y="3958602"/>
                </a:moveTo>
                <a:cubicBezTo>
                  <a:pt x="9013678" y="4006086"/>
                  <a:pt x="8768731" y="4060051"/>
                  <a:pt x="8526712" y="4119804"/>
                </a:cubicBezTo>
                <a:cubicBezTo>
                  <a:pt x="8781748" y="4123003"/>
                  <a:pt x="9026494" y="4069940"/>
                  <a:pt x="9258094" y="3958602"/>
                </a:cubicBezTo>
                <a:close/>
                <a:moveTo>
                  <a:pt x="9168987" y="3919232"/>
                </a:moveTo>
                <a:cubicBezTo>
                  <a:pt x="8975366" y="3912045"/>
                  <a:pt x="8788341" y="3989836"/>
                  <a:pt x="8603910" y="4068895"/>
                </a:cubicBezTo>
                <a:cubicBezTo>
                  <a:pt x="8818554" y="4017452"/>
                  <a:pt x="9035976" y="3970366"/>
                  <a:pt x="9252382" y="3927759"/>
                </a:cubicBezTo>
                <a:cubicBezTo>
                  <a:pt x="9224441" y="3923020"/>
                  <a:pt x="9196646" y="3920259"/>
                  <a:pt x="9168987" y="3919232"/>
                </a:cubicBezTo>
                <a:close/>
                <a:moveTo>
                  <a:pt x="1635889" y="3709494"/>
                </a:moveTo>
                <a:lnTo>
                  <a:pt x="1634800" y="3731111"/>
                </a:lnTo>
                <a:cubicBezTo>
                  <a:pt x="1634800" y="3731111"/>
                  <a:pt x="1635342" y="3716795"/>
                  <a:pt x="1635889" y="3709494"/>
                </a:cubicBezTo>
                <a:close/>
                <a:moveTo>
                  <a:pt x="3174829" y="3620110"/>
                </a:moveTo>
                <a:cubicBezTo>
                  <a:pt x="3177710" y="3619202"/>
                  <a:pt x="3182308" y="3620648"/>
                  <a:pt x="3189263" y="3625726"/>
                </a:cubicBezTo>
                <a:cubicBezTo>
                  <a:pt x="3348177" y="3744655"/>
                  <a:pt x="3463235" y="3908187"/>
                  <a:pt x="3560912" y="4079863"/>
                </a:cubicBezTo>
                <a:cubicBezTo>
                  <a:pt x="3582321" y="4117314"/>
                  <a:pt x="3599153" y="4153173"/>
                  <a:pt x="3611854" y="4188366"/>
                </a:cubicBezTo>
                <a:lnTo>
                  <a:pt x="3631583" y="4267200"/>
                </a:lnTo>
                <a:lnTo>
                  <a:pt x="3575699" y="4267200"/>
                </a:lnTo>
                <a:lnTo>
                  <a:pt x="3575567" y="4263588"/>
                </a:lnTo>
                <a:cubicBezTo>
                  <a:pt x="3563792" y="4170010"/>
                  <a:pt x="3527316" y="4081090"/>
                  <a:pt x="3467355" y="3988130"/>
                </a:cubicBezTo>
                <a:cubicBezTo>
                  <a:pt x="3420192" y="3915029"/>
                  <a:pt x="3371016" y="3849934"/>
                  <a:pt x="3310753" y="3787140"/>
                </a:cubicBezTo>
                <a:cubicBezTo>
                  <a:pt x="3303466" y="3779509"/>
                  <a:pt x="3297626" y="3773227"/>
                  <a:pt x="3291335" y="3767420"/>
                </a:cubicBezTo>
                <a:cubicBezTo>
                  <a:pt x="3324815" y="3824296"/>
                  <a:pt x="3358740" y="3880691"/>
                  <a:pt x="3390805" y="3937163"/>
                </a:cubicBezTo>
                <a:cubicBezTo>
                  <a:pt x="3450145" y="4040978"/>
                  <a:pt x="3506325" y="4144397"/>
                  <a:pt x="3545740" y="4251102"/>
                </a:cubicBezTo>
                <a:lnTo>
                  <a:pt x="3550709" y="4267200"/>
                </a:lnTo>
                <a:lnTo>
                  <a:pt x="3513586" y="4267200"/>
                </a:lnTo>
                <a:lnTo>
                  <a:pt x="3470728" y="4152456"/>
                </a:lnTo>
                <a:cubicBezTo>
                  <a:pt x="3439124" y="4085665"/>
                  <a:pt x="3402484" y="4019598"/>
                  <a:pt x="3364433" y="3953121"/>
                </a:cubicBezTo>
                <a:lnTo>
                  <a:pt x="3316479" y="3872136"/>
                </a:lnTo>
                <a:lnTo>
                  <a:pt x="3504482" y="4267200"/>
                </a:lnTo>
                <a:lnTo>
                  <a:pt x="3467547" y="4267200"/>
                </a:lnTo>
                <a:lnTo>
                  <a:pt x="3177952" y="3657386"/>
                </a:lnTo>
                <a:cubicBezTo>
                  <a:pt x="3172991" y="3646754"/>
                  <a:pt x="3166185" y="3622836"/>
                  <a:pt x="3174829" y="3620110"/>
                </a:cubicBezTo>
                <a:close/>
                <a:moveTo>
                  <a:pt x="11279315" y="3618448"/>
                </a:moveTo>
                <a:cubicBezTo>
                  <a:pt x="11299830" y="3614620"/>
                  <a:pt x="11318737" y="3618623"/>
                  <a:pt x="11317765" y="3638405"/>
                </a:cubicBezTo>
                <a:cubicBezTo>
                  <a:pt x="11309587" y="3820966"/>
                  <a:pt x="11315203" y="4012597"/>
                  <a:pt x="11304886" y="4200582"/>
                </a:cubicBezTo>
                <a:lnTo>
                  <a:pt x="11298904" y="4267200"/>
                </a:lnTo>
                <a:lnTo>
                  <a:pt x="11213088" y="4267200"/>
                </a:lnTo>
                <a:lnTo>
                  <a:pt x="11219157" y="4210725"/>
                </a:lnTo>
                <a:cubicBezTo>
                  <a:pt x="11223807" y="4119600"/>
                  <a:pt x="11224640" y="4027718"/>
                  <a:pt x="11225213" y="3936722"/>
                </a:cubicBezTo>
                <a:cubicBezTo>
                  <a:pt x="11207028" y="4022695"/>
                  <a:pt x="11194593" y="4110355"/>
                  <a:pt x="11182914" y="4196771"/>
                </a:cubicBezTo>
                <a:lnTo>
                  <a:pt x="11172266" y="4267200"/>
                </a:lnTo>
                <a:lnTo>
                  <a:pt x="11140975" y="4267200"/>
                </a:lnTo>
                <a:lnTo>
                  <a:pt x="11152239" y="4192628"/>
                </a:lnTo>
                <a:cubicBezTo>
                  <a:pt x="11165272" y="4096160"/>
                  <a:pt x="11178361" y="3997344"/>
                  <a:pt x="11201005" y="3900089"/>
                </a:cubicBezTo>
                <a:cubicBezTo>
                  <a:pt x="11166930" y="3979173"/>
                  <a:pt x="11134730" y="4058831"/>
                  <a:pt x="11105754" y="4139192"/>
                </a:cubicBezTo>
                <a:lnTo>
                  <a:pt x="11065821" y="4267200"/>
                </a:lnTo>
                <a:lnTo>
                  <a:pt x="10978133" y="4267200"/>
                </a:lnTo>
                <a:lnTo>
                  <a:pt x="11088889" y="3963916"/>
                </a:lnTo>
                <a:cubicBezTo>
                  <a:pt x="11133459" y="3856779"/>
                  <a:pt x="11181967" y="3750740"/>
                  <a:pt x="11231212" y="3645474"/>
                </a:cubicBezTo>
                <a:cubicBezTo>
                  <a:pt x="11236675" y="3633934"/>
                  <a:pt x="11258799" y="3622276"/>
                  <a:pt x="11279315" y="3618448"/>
                </a:cubicBezTo>
                <a:close/>
                <a:moveTo>
                  <a:pt x="10296877" y="3526602"/>
                </a:moveTo>
                <a:cubicBezTo>
                  <a:pt x="10305089" y="3527517"/>
                  <a:pt x="10311503" y="3531079"/>
                  <a:pt x="10314210" y="3538353"/>
                </a:cubicBezTo>
                <a:cubicBezTo>
                  <a:pt x="10361472" y="3659113"/>
                  <a:pt x="10407318" y="3780392"/>
                  <a:pt x="10450858" y="3902477"/>
                </a:cubicBezTo>
                <a:lnTo>
                  <a:pt x="10572255" y="4267200"/>
                </a:lnTo>
                <a:lnTo>
                  <a:pt x="10477642" y="4267200"/>
                </a:lnTo>
                <a:lnTo>
                  <a:pt x="10436479" y="4144570"/>
                </a:lnTo>
                <a:cubicBezTo>
                  <a:pt x="10386976" y="3995354"/>
                  <a:pt x="10333255" y="3848072"/>
                  <a:pt x="10277529" y="3701307"/>
                </a:cubicBezTo>
                <a:cubicBezTo>
                  <a:pt x="10277467" y="3703640"/>
                  <a:pt x="10276853" y="3706334"/>
                  <a:pt x="10276797" y="3708672"/>
                </a:cubicBezTo>
                <a:cubicBezTo>
                  <a:pt x="10284209" y="3854149"/>
                  <a:pt x="10331835" y="3999199"/>
                  <a:pt x="10385906" y="4147031"/>
                </a:cubicBezTo>
                <a:lnTo>
                  <a:pt x="10431445" y="4267200"/>
                </a:lnTo>
                <a:lnTo>
                  <a:pt x="10398237" y="4267200"/>
                </a:lnTo>
                <a:lnTo>
                  <a:pt x="10356661" y="4157302"/>
                </a:lnTo>
                <a:cubicBezTo>
                  <a:pt x="10321871" y="4061517"/>
                  <a:pt x="10289232" y="3966669"/>
                  <a:pt x="10268559" y="3871054"/>
                </a:cubicBezTo>
                <a:cubicBezTo>
                  <a:pt x="10272790" y="3985997"/>
                  <a:pt x="10299544" y="4094770"/>
                  <a:pt x="10340065" y="4201637"/>
                </a:cubicBezTo>
                <a:lnTo>
                  <a:pt x="10368861" y="4267200"/>
                </a:lnTo>
                <a:lnTo>
                  <a:pt x="10267862" y="4267200"/>
                </a:lnTo>
                <a:lnTo>
                  <a:pt x="10236210" y="4185635"/>
                </a:lnTo>
                <a:cubicBezTo>
                  <a:pt x="10169925" y="3991261"/>
                  <a:pt x="10150284" y="3789583"/>
                  <a:pt x="10225980" y="3561061"/>
                </a:cubicBezTo>
                <a:cubicBezTo>
                  <a:pt x="10231424" y="3544935"/>
                  <a:pt x="10272241" y="3523857"/>
                  <a:pt x="10296877" y="3526602"/>
                </a:cubicBezTo>
                <a:close/>
                <a:moveTo>
                  <a:pt x="3429186" y="3458784"/>
                </a:moveTo>
                <a:cubicBezTo>
                  <a:pt x="3434043" y="3458424"/>
                  <a:pt x="3439865" y="3459167"/>
                  <a:pt x="3446761" y="3461278"/>
                </a:cubicBezTo>
                <a:cubicBezTo>
                  <a:pt x="3801752" y="3568638"/>
                  <a:pt x="4119982" y="3746863"/>
                  <a:pt x="4419733" y="3963555"/>
                </a:cubicBezTo>
                <a:cubicBezTo>
                  <a:pt x="4508451" y="4027538"/>
                  <a:pt x="4593765" y="4093753"/>
                  <a:pt x="4659448" y="4172746"/>
                </a:cubicBezTo>
                <a:lnTo>
                  <a:pt x="4719140" y="4267200"/>
                </a:lnTo>
                <a:lnTo>
                  <a:pt x="4641222" y="4267200"/>
                </a:lnTo>
                <a:lnTo>
                  <a:pt x="4599968" y="4207074"/>
                </a:lnTo>
                <a:cubicBezTo>
                  <a:pt x="4478590" y="4057581"/>
                  <a:pt x="4278987" y="3946713"/>
                  <a:pt x="4136093" y="3858466"/>
                </a:cubicBezTo>
                <a:cubicBezTo>
                  <a:pt x="3985171" y="3764831"/>
                  <a:pt x="3831168" y="3687155"/>
                  <a:pt x="3670252" y="3622798"/>
                </a:cubicBezTo>
                <a:lnTo>
                  <a:pt x="3817258" y="3723577"/>
                </a:lnTo>
                <a:cubicBezTo>
                  <a:pt x="3878082" y="3765387"/>
                  <a:pt x="3941278" y="3808498"/>
                  <a:pt x="4000461" y="3855966"/>
                </a:cubicBezTo>
                <a:cubicBezTo>
                  <a:pt x="4030299" y="3879926"/>
                  <a:pt x="4059233" y="3904849"/>
                  <a:pt x="4088180" y="3929774"/>
                </a:cubicBezTo>
                <a:cubicBezTo>
                  <a:pt x="4119532" y="3956928"/>
                  <a:pt x="4151864" y="3984979"/>
                  <a:pt x="4184555" y="4010683"/>
                </a:cubicBezTo>
                <a:cubicBezTo>
                  <a:pt x="4252374" y="4064322"/>
                  <a:pt x="4327401" y="4112085"/>
                  <a:pt x="4399563" y="4158106"/>
                </a:cubicBezTo>
                <a:cubicBezTo>
                  <a:pt x="4448555" y="4189447"/>
                  <a:pt x="4498141" y="4221114"/>
                  <a:pt x="4546299" y="4254934"/>
                </a:cubicBezTo>
                <a:lnTo>
                  <a:pt x="4561743" y="4267200"/>
                </a:lnTo>
                <a:lnTo>
                  <a:pt x="4509274" y="4267200"/>
                </a:lnTo>
                <a:lnTo>
                  <a:pt x="4383389" y="4184369"/>
                </a:lnTo>
                <a:cubicBezTo>
                  <a:pt x="4310251" y="4137460"/>
                  <a:pt x="4234739" y="4089250"/>
                  <a:pt x="4165508" y="4035196"/>
                </a:cubicBezTo>
                <a:cubicBezTo>
                  <a:pt x="4131846" y="4008598"/>
                  <a:pt x="4099524" y="3980549"/>
                  <a:pt x="4068162" y="3953394"/>
                </a:cubicBezTo>
                <a:cubicBezTo>
                  <a:pt x="4039704" y="3928919"/>
                  <a:pt x="4010763" y="3903992"/>
                  <a:pt x="3981416" y="3880482"/>
                </a:cubicBezTo>
                <a:cubicBezTo>
                  <a:pt x="3923199" y="3833909"/>
                  <a:pt x="3860482" y="3791236"/>
                  <a:pt x="3800147" y="3749872"/>
                </a:cubicBezTo>
                <a:lnTo>
                  <a:pt x="3655073" y="3650884"/>
                </a:lnTo>
                <a:cubicBezTo>
                  <a:pt x="3768399" y="3765347"/>
                  <a:pt x="3873410" y="3884450"/>
                  <a:pt x="3989938" y="3991685"/>
                </a:cubicBezTo>
                <a:cubicBezTo>
                  <a:pt x="4106468" y="4098916"/>
                  <a:pt x="4234512" y="4194281"/>
                  <a:pt x="4393907" y="4261258"/>
                </a:cubicBezTo>
                <a:lnTo>
                  <a:pt x="4408201" y="4267200"/>
                </a:lnTo>
                <a:lnTo>
                  <a:pt x="4250346" y="4267200"/>
                </a:lnTo>
                <a:lnTo>
                  <a:pt x="4245269" y="4265040"/>
                </a:lnTo>
                <a:cubicBezTo>
                  <a:pt x="4167858" y="4230709"/>
                  <a:pt x="4095232" y="4193560"/>
                  <a:pt x="4036318" y="4147013"/>
                </a:cubicBezTo>
                <a:cubicBezTo>
                  <a:pt x="3810777" y="3969273"/>
                  <a:pt x="3654591" y="3720297"/>
                  <a:pt x="3432098" y="3537312"/>
                </a:cubicBezTo>
                <a:cubicBezTo>
                  <a:pt x="3408505" y="3517876"/>
                  <a:pt x="3395188" y="3461306"/>
                  <a:pt x="3429186" y="3458784"/>
                </a:cubicBezTo>
                <a:close/>
                <a:moveTo>
                  <a:pt x="9334796" y="3456584"/>
                </a:moveTo>
                <a:cubicBezTo>
                  <a:pt x="9406875" y="3608228"/>
                  <a:pt x="9503788" y="3758542"/>
                  <a:pt x="9651570" y="3826505"/>
                </a:cubicBezTo>
                <a:cubicBezTo>
                  <a:pt x="9559808" y="3686686"/>
                  <a:pt x="9456900" y="3564734"/>
                  <a:pt x="9334796" y="3456584"/>
                </a:cubicBezTo>
                <a:close/>
                <a:moveTo>
                  <a:pt x="4440129" y="3448571"/>
                </a:moveTo>
                <a:cubicBezTo>
                  <a:pt x="4500684" y="3600308"/>
                  <a:pt x="4765312" y="3823987"/>
                  <a:pt x="4856525" y="3915351"/>
                </a:cubicBezTo>
                <a:cubicBezTo>
                  <a:pt x="4921046" y="3979838"/>
                  <a:pt x="4987678" y="4047617"/>
                  <a:pt x="5059055" y="4108918"/>
                </a:cubicBezTo>
                <a:cubicBezTo>
                  <a:pt x="5130436" y="4170218"/>
                  <a:pt x="5206561" y="4225043"/>
                  <a:pt x="5290070" y="4263619"/>
                </a:cubicBezTo>
                <a:cubicBezTo>
                  <a:pt x="5126032" y="4132785"/>
                  <a:pt x="4978794" y="3979858"/>
                  <a:pt x="4834991" y="3830985"/>
                </a:cubicBezTo>
                <a:cubicBezTo>
                  <a:pt x="4709629" y="3700933"/>
                  <a:pt x="4579958" y="3567796"/>
                  <a:pt x="4440129" y="3448571"/>
                </a:cubicBezTo>
                <a:close/>
                <a:moveTo>
                  <a:pt x="5425834" y="3162785"/>
                </a:moveTo>
                <a:cubicBezTo>
                  <a:pt x="5393133" y="3300089"/>
                  <a:pt x="5401723" y="3491623"/>
                  <a:pt x="5401644" y="3617847"/>
                </a:cubicBezTo>
                <a:cubicBezTo>
                  <a:pt x="5401790" y="3807859"/>
                  <a:pt x="5425483" y="3992734"/>
                  <a:pt x="5467256" y="4175494"/>
                </a:cubicBezTo>
                <a:cubicBezTo>
                  <a:pt x="5469824" y="3971868"/>
                  <a:pt x="5459296" y="3766904"/>
                  <a:pt x="5448069" y="3567554"/>
                </a:cubicBezTo>
                <a:close/>
                <a:moveTo>
                  <a:pt x="1318687" y="3113840"/>
                </a:moveTo>
                <a:cubicBezTo>
                  <a:pt x="1233126" y="3142037"/>
                  <a:pt x="1148133" y="3174161"/>
                  <a:pt x="1066793" y="3212171"/>
                </a:cubicBezTo>
                <a:cubicBezTo>
                  <a:pt x="1042399" y="3223712"/>
                  <a:pt x="1017440" y="3235542"/>
                  <a:pt x="993319" y="3247648"/>
                </a:cubicBezTo>
                <a:cubicBezTo>
                  <a:pt x="947600" y="3269890"/>
                  <a:pt x="900765" y="3292688"/>
                  <a:pt x="853081" y="3312410"/>
                </a:cubicBezTo>
                <a:cubicBezTo>
                  <a:pt x="837376" y="3318884"/>
                  <a:pt x="821948" y="3324526"/>
                  <a:pt x="805957" y="3330443"/>
                </a:cubicBezTo>
                <a:cubicBezTo>
                  <a:pt x="973723" y="3284161"/>
                  <a:pt x="1193682" y="3229943"/>
                  <a:pt x="1318687" y="3113840"/>
                </a:cubicBezTo>
                <a:close/>
                <a:moveTo>
                  <a:pt x="5453702" y="3090882"/>
                </a:moveTo>
                <a:lnTo>
                  <a:pt x="5480135" y="3565802"/>
                </a:lnTo>
                <a:cubicBezTo>
                  <a:pt x="5490809" y="3762845"/>
                  <a:pt x="5501220" y="3965024"/>
                  <a:pt x="5499023" y="4166310"/>
                </a:cubicBezTo>
                <a:cubicBezTo>
                  <a:pt x="5546233" y="3984186"/>
                  <a:pt x="5562118" y="3799116"/>
                  <a:pt x="5547022" y="3607838"/>
                </a:cubicBezTo>
                <a:cubicBezTo>
                  <a:pt x="5541143" y="3530760"/>
                  <a:pt x="5529684" y="3453908"/>
                  <a:pt x="5515964" y="3378541"/>
                </a:cubicBezTo>
                <a:cubicBezTo>
                  <a:pt x="5505773" y="3321668"/>
                  <a:pt x="5475310" y="3095607"/>
                  <a:pt x="5453702" y="3090882"/>
                </a:cubicBezTo>
                <a:close/>
                <a:moveTo>
                  <a:pt x="9790480" y="3078533"/>
                </a:moveTo>
                <a:cubicBezTo>
                  <a:pt x="9782502" y="3134217"/>
                  <a:pt x="9773626" y="3189710"/>
                  <a:pt x="9763295" y="3245370"/>
                </a:cubicBezTo>
                <a:cubicBezTo>
                  <a:pt x="9730259" y="3421320"/>
                  <a:pt x="9693170" y="3586065"/>
                  <a:pt x="9736458" y="3758413"/>
                </a:cubicBezTo>
                <a:cubicBezTo>
                  <a:pt x="9741385" y="3680922"/>
                  <a:pt x="9752472" y="3603320"/>
                  <a:pt x="9763499" y="3528057"/>
                </a:cubicBezTo>
                <a:cubicBezTo>
                  <a:pt x="9778184" y="3430521"/>
                  <a:pt x="9793478" y="3330298"/>
                  <a:pt x="9793906" y="3231157"/>
                </a:cubicBezTo>
                <a:cubicBezTo>
                  <a:pt x="9793949" y="3202011"/>
                  <a:pt x="9792735" y="3172131"/>
                  <a:pt x="9791874" y="3142788"/>
                </a:cubicBezTo>
                <a:cubicBezTo>
                  <a:pt x="9791175" y="3121009"/>
                  <a:pt x="9790832" y="3099770"/>
                  <a:pt x="9790480" y="3078533"/>
                </a:cubicBezTo>
                <a:close/>
                <a:moveTo>
                  <a:pt x="1238695" y="3076820"/>
                </a:moveTo>
                <a:cubicBezTo>
                  <a:pt x="1051055" y="3082190"/>
                  <a:pt x="886407" y="3192548"/>
                  <a:pt x="716371" y="3293249"/>
                </a:cubicBezTo>
                <a:cubicBezTo>
                  <a:pt x="670943" y="3320259"/>
                  <a:pt x="625512" y="3345868"/>
                  <a:pt x="579522" y="3371759"/>
                </a:cubicBezTo>
                <a:cubicBezTo>
                  <a:pt x="586257" y="3369787"/>
                  <a:pt x="592991" y="3367806"/>
                  <a:pt x="600288" y="3365555"/>
                </a:cubicBezTo>
                <a:cubicBezTo>
                  <a:pt x="680240" y="3341573"/>
                  <a:pt x="762713" y="3317034"/>
                  <a:pt x="840692" y="3284921"/>
                </a:cubicBezTo>
                <a:cubicBezTo>
                  <a:pt x="887813" y="3265484"/>
                  <a:pt x="934087" y="3242968"/>
                  <a:pt x="979248" y="3221003"/>
                </a:cubicBezTo>
                <a:cubicBezTo>
                  <a:pt x="1004208" y="3209175"/>
                  <a:pt x="1028322" y="3197074"/>
                  <a:pt x="1053282" y="3185247"/>
                </a:cubicBezTo>
                <a:cubicBezTo>
                  <a:pt x="1139666" y="3144704"/>
                  <a:pt x="1229994" y="3110602"/>
                  <a:pt x="1320603" y="3081281"/>
                </a:cubicBezTo>
                <a:cubicBezTo>
                  <a:pt x="1292776" y="3077429"/>
                  <a:pt x="1265502" y="3076054"/>
                  <a:pt x="1238695" y="3076820"/>
                </a:cubicBezTo>
                <a:close/>
                <a:moveTo>
                  <a:pt x="5425627" y="2954192"/>
                </a:moveTo>
                <a:cubicBezTo>
                  <a:pt x="5441934" y="2956815"/>
                  <a:pt x="5467954" y="2996115"/>
                  <a:pt x="5470770" y="3005435"/>
                </a:cubicBezTo>
                <a:cubicBezTo>
                  <a:pt x="5591522" y="3395900"/>
                  <a:pt x="5656650" y="3795361"/>
                  <a:pt x="5567647" y="4190286"/>
                </a:cubicBezTo>
                <a:lnTo>
                  <a:pt x="5545854" y="4267200"/>
                </a:lnTo>
                <a:lnTo>
                  <a:pt x="5391871" y="4267200"/>
                </a:lnTo>
                <a:lnTo>
                  <a:pt x="5318171" y="4175818"/>
                </a:lnTo>
                <a:cubicBezTo>
                  <a:pt x="5204859" y="4048423"/>
                  <a:pt x="5075331" y="3936412"/>
                  <a:pt x="4943646" y="3822916"/>
                </a:cubicBezTo>
                <a:cubicBezTo>
                  <a:pt x="4828850" y="3724110"/>
                  <a:pt x="4714058" y="3625311"/>
                  <a:pt x="4594837" y="3532274"/>
                </a:cubicBezTo>
                <a:cubicBezTo>
                  <a:pt x="4562450" y="3507077"/>
                  <a:pt x="4474786" y="3410282"/>
                  <a:pt x="4441737" y="3399734"/>
                </a:cubicBezTo>
                <a:cubicBezTo>
                  <a:pt x="4437014" y="3398227"/>
                  <a:pt x="4433408" y="3398482"/>
                  <a:pt x="4431236" y="3400954"/>
                </a:cubicBezTo>
                <a:cubicBezTo>
                  <a:pt x="4474088" y="3436036"/>
                  <a:pt x="4516531" y="3472527"/>
                  <a:pt x="4557150" y="3510023"/>
                </a:cubicBezTo>
                <a:cubicBezTo>
                  <a:pt x="4661606" y="3606446"/>
                  <a:pt x="4760255" y="3709152"/>
                  <a:pt x="4856936" y="3809146"/>
                </a:cubicBezTo>
                <a:cubicBezTo>
                  <a:pt x="4939779" y="3895025"/>
                  <a:pt x="5024071" y="3982240"/>
                  <a:pt x="5111996" y="4065759"/>
                </a:cubicBezTo>
                <a:cubicBezTo>
                  <a:pt x="5155961" y="4107518"/>
                  <a:pt x="5200834" y="4148352"/>
                  <a:pt x="5246890" y="4187633"/>
                </a:cubicBezTo>
                <a:lnTo>
                  <a:pt x="5347266" y="4267200"/>
                </a:lnTo>
                <a:lnTo>
                  <a:pt x="5164092" y="4267200"/>
                </a:lnTo>
                <a:lnTo>
                  <a:pt x="5108945" y="4232176"/>
                </a:lnTo>
                <a:cubicBezTo>
                  <a:pt x="4772838" y="3999708"/>
                  <a:pt x="4490756" y="3581960"/>
                  <a:pt x="4294126" y="3303048"/>
                </a:cubicBezTo>
                <a:cubicBezTo>
                  <a:pt x="4284225" y="3288537"/>
                  <a:pt x="4271318" y="3233630"/>
                  <a:pt x="4305321" y="3256953"/>
                </a:cubicBezTo>
                <a:cubicBezTo>
                  <a:pt x="4530520" y="3414680"/>
                  <a:pt x="4740956" y="3587440"/>
                  <a:pt x="4949299" y="3766336"/>
                </a:cubicBezTo>
                <a:cubicBezTo>
                  <a:pt x="5065543" y="3866477"/>
                  <a:pt x="5184542" y="3965579"/>
                  <a:pt x="5291452" y="4076801"/>
                </a:cubicBezTo>
                <a:cubicBezTo>
                  <a:pt x="5309900" y="4095629"/>
                  <a:pt x="5393714" y="4211504"/>
                  <a:pt x="5434998" y="4254100"/>
                </a:cubicBezTo>
                <a:cubicBezTo>
                  <a:pt x="5369347" y="4172892"/>
                  <a:pt x="5356822" y="3836202"/>
                  <a:pt x="5351015" y="3760989"/>
                </a:cubicBezTo>
                <a:cubicBezTo>
                  <a:pt x="5330486" y="3492147"/>
                  <a:pt x="5355823" y="3228927"/>
                  <a:pt x="5413780" y="2966265"/>
                </a:cubicBezTo>
                <a:cubicBezTo>
                  <a:pt x="5415835" y="2956520"/>
                  <a:pt x="5420191" y="2953318"/>
                  <a:pt x="5425627" y="2954192"/>
                </a:cubicBezTo>
                <a:close/>
                <a:moveTo>
                  <a:pt x="8380397" y="2896659"/>
                </a:moveTo>
                <a:cubicBezTo>
                  <a:pt x="8455275" y="3038078"/>
                  <a:pt x="8545153" y="3173735"/>
                  <a:pt x="8634801" y="3304169"/>
                </a:cubicBezTo>
                <a:cubicBezTo>
                  <a:pt x="8726195" y="3437326"/>
                  <a:pt x="8821496" y="3600936"/>
                  <a:pt x="8971448" y="3675946"/>
                </a:cubicBezTo>
                <a:cubicBezTo>
                  <a:pt x="8910775" y="3621244"/>
                  <a:pt x="8864937" y="3553231"/>
                  <a:pt x="8820691" y="3486482"/>
                </a:cubicBezTo>
                <a:cubicBezTo>
                  <a:pt x="8816331" y="3480073"/>
                  <a:pt x="8811972" y="3473665"/>
                  <a:pt x="8807612" y="3467256"/>
                </a:cubicBezTo>
                <a:cubicBezTo>
                  <a:pt x="8727274" y="3347730"/>
                  <a:pt x="8640362" y="3230102"/>
                  <a:pt x="8556796" y="3116474"/>
                </a:cubicBezTo>
                <a:cubicBezTo>
                  <a:pt x="8515702" y="3060746"/>
                  <a:pt x="8472667" y="3003195"/>
                  <a:pt x="8427018" y="2948853"/>
                </a:cubicBezTo>
                <a:cubicBezTo>
                  <a:pt x="8411728" y="2931040"/>
                  <a:pt x="8396239" y="2914119"/>
                  <a:pt x="8380397" y="2896659"/>
                </a:cubicBezTo>
                <a:close/>
                <a:moveTo>
                  <a:pt x="9831020" y="2871730"/>
                </a:moveTo>
                <a:lnTo>
                  <a:pt x="9827707" y="2915231"/>
                </a:lnTo>
                <a:cubicBezTo>
                  <a:pt x="9824540" y="2960178"/>
                  <a:pt x="9821168" y="3006017"/>
                  <a:pt x="9820699" y="3051540"/>
                </a:cubicBezTo>
                <a:cubicBezTo>
                  <a:pt x="9820458" y="3081589"/>
                  <a:pt x="9821664" y="3111470"/>
                  <a:pt x="9822525" y="3140814"/>
                </a:cubicBezTo>
                <a:cubicBezTo>
                  <a:pt x="9823738" y="3170696"/>
                  <a:pt x="9824947" y="3200579"/>
                  <a:pt x="9824704" y="3230628"/>
                </a:cubicBezTo>
                <a:cubicBezTo>
                  <a:pt x="9823869" y="3331557"/>
                  <a:pt x="9808712" y="3433224"/>
                  <a:pt x="9793821" y="3531652"/>
                </a:cubicBezTo>
                <a:cubicBezTo>
                  <a:pt x="9783066" y="3603683"/>
                  <a:pt x="9772446" y="3677150"/>
                  <a:pt x="9767436" y="3750864"/>
                </a:cubicBezTo>
                <a:cubicBezTo>
                  <a:pt x="9782786" y="3724954"/>
                  <a:pt x="9799440" y="3697443"/>
                  <a:pt x="9814477" y="3662531"/>
                </a:cubicBezTo>
                <a:cubicBezTo>
                  <a:pt x="9926754" y="3406015"/>
                  <a:pt x="9892054" y="3133900"/>
                  <a:pt x="9831020" y="2871730"/>
                </a:cubicBezTo>
                <a:close/>
                <a:moveTo>
                  <a:pt x="8380521" y="2850596"/>
                </a:moveTo>
                <a:cubicBezTo>
                  <a:pt x="8404481" y="2875897"/>
                  <a:pt x="8428794" y="2901731"/>
                  <a:pt x="8451446" y="2928627"/>
                </a:cubicBezTo>
                <a:cubicBezTo>
                  <a:pt x="8497446" y="2983517"/>
                  <a:pt x="8540828" y="3041610"/>
                  <a:pt x="8582269" y="3097880"/>
                </a:cubicBezTo>
                <a:cubicBezTo>
                  <a:pt x="8666744" y="3211700"/>
                  <a:pt x="8753998" y="3329876"/>
                  <a:pt x="8833783" y="3449753"/>
                </a:cubicBezTo>
                <a:cubicBezTo>
                  <a:pt x="8838143" y="3456162"/>
                  <a:pt x="8842503" y="3462572"/>
                  <a:pt x="8846863" y="3468981"/>
                </a:cubicBezTo>
                <a:cubicBezTo>
                  <a:pt x="8881714" y="3521040"/>
                  <a:pt x="8917610" y="3574725"/>
                  <a:pt x="8960046" y="3620389"/>
                </a:cubicBezTo>
                <a:cubicBezTo>
                  <a:pt x="8847240" y="3316219"/>
                  <a:pt x="8665033" y="3014288"/>
                  <a:pt x="8380521" y="2850596"/>
                </a:cubicBezTo>
                <a:close/>
                <a:moveTo>
                  <a:pt x="9854151" y="2642862"/>
                </a:moveTo>
                <a:cubicBezTo>
                  <a:pt x="9862376" y="2644690"/>
                  <a:pt x="9868748" y="2649859"/>
                  <a:pt x="9871341" y="2659697"/>
                </a:cubicBezTo>
                <a:cubicBezTo>
                  <a:pt x="9936549" y="2907705"/>
                  <a:pt x="10004418" y="3164740"/>
                  <a:pt x="9966678" y="3423399"/>
                </a:cubicBezTo>
                <a:cubicBezTo>
                  <a:pt x="9951724" y="3524170"/>
                  <a:pt x="9914841" y="3605244"/>
                  <a:pt x="9880832" y="3700562"/>
                </a:cubicBezTo>
                <a:cubicBezTo>
                  <a:pt x="9817639" y="3880472"/>
                  <a:pt x="9825316" y="4002022"/>
                  <a:pt x="9896024" y="4178295"/>
                </a:cubicBezTo>
                <a:lnTo>
                  <a:pt x="10028060" y="4267200"/>
                </a:lnTo>
                <a:lnTo>
                  <a:pt x="9651813" y="4267200"/>
                </a:lnTo>
                <a:lnTo>
                  <a:pt x="9814527" y="4248048"/>
                </a:lnTo>
                <a:cubicBezTo>
                  <a:pt x="9748431" y="4225943"/>
                  <a:pt x="9681848" y="4217991"/>
                  <a:pt x="9615182" y="4220499"/>
                </a:cubicBezTo>
                <a:cubicBezTo>
                  <a:pt x="9565183" y="4222381"/>
                  <a:pt x="9515136" y="4230147"/>
                  <a:pt x="9465210" y="4242240"/>
                </a:cubicBezTo>
                <a:lnTo>
                  <a:pt x="9387108" y="4267200"/>
                </a:lnTo>
                <a:lnTo>
                  <a:pt x="9268441" y="4267200"/>
                </a:lnTo>
                <a:lnTo>
                  <a:pt x="9307676" y="4251276"/>
                </a:lnTo>
                <a:cubicBezTo>
                  <a:pt x="9459842" y="4196603"/>
                  <a:pt x="9613869" y="4164948"/>
                  <a:pt x="9761570" y="4182283"/>
                </a:cubicBezTo>
                <a:cubicBezTo>
                  <a:pt x="9633677" y="4101602"/>
                  <a:pt x="9502269" y="4023929"/>
                  <a:pt x="9368237" y="3949470"/>
                </a:cubicBezTo>
                <a:cubicBezTo>
                  <a:pt x="9363677" y="3950852"/>
                  <a:pt x="9358768" y="3951697"/>
                  <a:pt x="9354614" y="3951288"/>
                </a:cubicBezTo>
                <a:cubicBezTo>
                  <a:pt x="9045666" y="4112095"/>
                  <a:pt x="8711508" y="4184792"/>
                  <a:pt x="8364351" y="4159267"/>
                </a:cubicBezTo>
                <a:cubicBezTo>
                  <a:pt x="8322605" y="4156073"/>
                  <a:pt x="8373028" y="4125362"/>
                  <a:pt x="8386567" y="4119760"/>
                </a:cubicBezTo>
                <a:cubicBezTo>
                  <a:pt x="8661942" y="4017222"/>
                  <a:pt x="8938634" y="3857115"/>
                  <a:pt x="9231713" y="3873539"/>
                </a:cubicBezTo>
                <a:cubicBezTo>
                  <a:pt x="9162796" y="3836374"/>
                  <a:pt x="9093324" y="3799562"/>
                  <a:pt x="9023301" y="3763109"/>
                </a:cubicBezTo>
                <a:cubicBezTo>
                  <a:pt x="9018245" y="3762512"/>
                  <a:pt x="9014299" y="3761207"/>
                  <a:pt x="9010556" y="3758998"/>
                </a:cubicBezTo>
                <a:cubicBezTo>
                  <a:pt x="8818026" y="3719652"/>
                  <a:pt x="8714888" y="3571783"/>
                  <a:pt x="8604324" y="3417171"/>
                </a:cubicBezTo>
                <a:cubicBezTo>
                  <a:pt x="8460937" y="3216099"/>
                  <a:pt x="8313620" y="2999153"/>
                  <a:pt x="8218577" y="2770227"/>
                </a:cubicBezTo>
                <a:cubicBezTo>
                  <a:pt x="8215211" y="2762227"/>
                  <a:pt x="8217371" y="2755481"/>
                  <a:pt x="8222774" y="2749954"/>
                </a:cubicBezTo>
                <a:cubicBezTo>
                  <a:pt x="8238990" y="2733370"/>
                  <a:pt x="8284424" y="2727735"/>
                  <a:pt x="8297623" y="2731935"/>
                </a:cubicBezTo>
                <a:cubicBezTo>
                  <a:pt x="8726387" y="2883841"/>
                  <a:pt x="8964880" y="3311498"/>
                  <a:pt x="9090618" y="3716225"/>
                </a:cubicBezTo>
                <a:cubicBezTo>
                  <a:pt x="9321070" y="3835548"/>
                  <a:pt x="9546131" y="3959850"/>
                  <a:pt x="9762441" y="4093587"/>
                </a:cubicBezTo>
                <a:cubicBezTo>
                  <a:pt x="9739891" y="4035197"/>
                  <a:pt x="9720655" y="3974696"/>
                  <a:pt x="9717826" y="3916719"/>
                </a:cubicBezTo>
                <a:cubicBezTo>
                  <a:pt x="9716379" y="3916883"/>
                  <a:pt x="9714371" y="3917401"/>
                  <a:pt x="9713123" y="3916663"/>
                </a:cubicBezTo>
                <a:cubicBezTo>
                  <a:pt x="9419408" y="3876118"/>
                  <a:pt x="9276568" y="3571232"/>
                  <a:pt x="9175594" y="3326950"/>
                </a:cubicBezTo>
                <a:cubicBezTo>
                  <a:pt x="9162477" y="3295477"/>
                  <a:pt x="9234580" y="3273123"/>
                  <a:pt x="9253941" y="3287566"/>
                </a:cubicBezTo>
                <a:cubicBezTo>
                  <a:pt x="9396995" y="3390749"/>
                  <a:pt x="9519263" y="3506453"/>
                  <a:pt x="9625671" y="3639960"/>
                </a:cubicBezTo>
                <a:cubicBezTo>
                  <a:pt x="9622492" y="3540061"/>
                  <a:pt x="9637797" y="3439839"/>
                  <a:pt x="9656881" y="3333361"/>
                </a:cubicBezTo>
                <a:cubicBezTo>
                  <a:pt x="9696972" y="3116116"/>
                  <a:pt x="9713720" y="2891570"/>
                  <a:pt x="9782066" y="2680771"/>
                </a:cubicBezTo>
                <a:cubicBezTo>
                  <a:pt x="9788129" y="2661952"/>
                  <a:pt x="9829478" y="2637374"/>
                  <a:pt x="9854151" y="2642862"/>
                </a:cubicBezTo>
                <a:close/>
                <a:moveTo>
                  <a:pt x="11114299" y="2390555"/>
                </a:moveTo>
                <a:lnTo>
                  <a:pt x="11113373" y="2392739"/>
                </a:lnTo>
                <a:lnTo>
                  <a:pt x="11117197" y="2394358"/>
                </a:lnTo>
                <a:cubicBezTo>
                  <a:pt x="11116333" y="2393349"/>
                  <a:pt x="11115474" y="2392343"/>
                  <a:pt x="11114299" y="2390555"/>
                </a:cubicBezTo>
                <a:close/>
                <a:moveTo>
                  <a:pt x="10506276" y="2118977"/>
                </a:moveTo>
                <a:cubicBezTo>
                  <a:pt x="10510550" y="2257918"/>
                  <a:pt x="10470507" y="2393544"/>
                  <a:pt x="10431542" y="2525128"/>
                </a:cubicBezTo>
                <a:cubicBezTo>
                  <a:pt x="10417502" y="2571972"/>
                  <a:pt x="10403548" y="2620144"/>
                  <a:pt x="10391375" y="2667145"/>
                </a:cubicBezTo>
                <a:cubicBezTo>
                  <a:pt x="10377290" y="2721696"/>
                  <a:pt x="10366481" y="2777642"/>
                  <a:pt x="10355047" y="2832031"/>
                </a:cubicBezTo>
                <a:lnTo>
                  <a:pt x="10336080" y="2927011"/>
                </a:lnTo>
                <a:cubicBezTo>
                  <a:pt x="10349636" y="2893472"/>
                  <a:pt x="10367643" y="2846374"/>
                  <a:pt x="10389394" y="2782834"/>
                </a:cubicBezTo>
                <a:cubicBezTo>
                  <a:pt x="10448427" y="2611467"/>
                  <a:pt x="10546967" y="2325483"/>
                  <a:pt x="10506276" y="2118977"/>
                </a:cubicBezTo>
                <a:close/>
                <a:moveTo>
                  <a:pt x="11538179" y="2090376"/>
                </a:moveTo>
                <a:cubicBezTo>
                  <a:pt x="11552237" y="2136248"/>
                  <a:pt x="11565750" y="2181883"/>
                  <a:pt x="11577479" y="2228695"/>
                </a:cubicBezTo>
                <a:lnTo>
                  <a:pt x="11586754" y="2266098"/>
                </a:lnTo>
                <a:cubicBezTo>
                  <a:pt x="11593656" y="2295423"/>
                  <a:pt x="11600787" y="2324193"/>
                  <a:pt x="11609011" y="2353427"/>
                </a:cubicBezTo>
                <a:cubicBezTo>
                  <a:pt x="11644349" y="2475257"/>
                  <a:pt x="11704023" y="2591295"/>
                  <a:pt x="11761579" y="2703223"/>
                </a:cubicBezTo>
                <a:cubicBezTo>
                  <a:pt x="11802170" y="2782214"/>
                  <a:pt x="11843944" y="2862994"/>
                  <a:pt x="11877711" y="2947465"/>
                </a:cubicBezTo>
                <a:cubicBezTo>
                  <a:pt x="11815017" y="2640863"/>
                  <a:pt x="11724956" y="2342636"/>
                  <a:pt x="11538179" y="2090376"/>
                </a:cubicBezTo>
                <a:close/>
                <a:moveTo>
                  <a:pt x="6604735" y="2041381"/>
                </a:moveTo>
                <a:cubicBezTo>
                  <a:pt x="6726311" y="2327927"/>
                  <a:pt x="6916754" y="2606522"/>
                  <a:pt x="7204487" y="2742112"/>
                </a:cubicBezTo>
                <a:cubicBezTo>
                  <a:pt x="7179895" y="2719491"/>
                  <a:pt x="7154936" y="2696378"/>
                  <a:pt x="7131592" y="2672096"/>
                </a:cubicBezTo>
                <a:cubicBezTo>
                  <a:pt x="7084181" y="2622518"/>
                  <a:pt x="7039271" y="2569608"/>
                  <a:pt x="6996344" y="2518310"/>
                </a:cubicBezTo>
                <a:cubicBezTo>
                  <a:pt x="6908871" y="2414600"/>
                  <a:pt x="6818501" y="2306884"/>
                  <a:pt x="6735495" y="2196890"/>
                </a:cubicBezTo>
                <a:lnTo>
                  <a:pt x="6721901" y="2179274"/>
                </a:lnTo>
                <a:cubicBezTo>
                  <a:pt x="6685654" y="2131523"/>
                  <a:pt x="6648317" y="2082278"/>
                  <a:pt x="6604735" y="2041381"/>
                </a:cubicBezTo>
                <a:close/>
                <a:moveTo>
                  <a:pt x="11488421" y="2034549"/>
                </a:moveTo>
                <a:cubicBezTo>
                  <a:pt x="11459234" y="2371132"/>
                  <a:pt x="11651925" y="2658088"/>
                  <a:pt x="11840356" y="2932293"/>
                </a:cubicBezTo>
                <a:cubicBezTo>
                  <a:pt x="11809128" y="2858555"/>
                  <a:pt x="11772688" y="2786473"/>
                  <a:pt x="11736331" y="2715710"/>
                </a:cubicBezTo>
                <a:cubicBezTo>
                  <a:pt x="11678147" y="2602235"/>
                  <a:pt x="11617611" y="2485181"/>
                  <a:pt x="11581560" y="2360474"/>
                </a:cubicBezTo>
                <a:cubicBezTo>
                  <a:pt x="11573334" y="2331239"/>
                  <a:pt x="11565889" y="2301693"/>
                  <a:pt x="11558442" y="2272139"/>
                </a:cubicBezTo>
                <a:lnTo>
                  <a:pt x="11549169" y="2234734"/>
                </a:lnTo>
                <a:cubicBezTo>
                  <a:pt x="11532130" y="2167007"/>
                  <a:pt x="11511443" y="2100302"/>
                  <a:pt x="11488421" y="2034549"/>
                </a:cubicBezTo>
                <a:close/>
                <a:moveTo>
                  <a:pt x="10468916" y="2032338"/>
                </a:moveTo>
                <a:cubicBezTo>
                  <a:pt x="10450533" y="2081859"/>
                  <a:pt x="10434093" y="2132840"/>
                  <a:pt x="10421480" y="2185446"/>
                </a:cubicBezTo>
                <a:cubicBezTo>
                  <a:pt x="10388668" y="2317695"/>
                  <a:pt x="10374105" y="2457032"/>
                  <a:pt x="10351264" y="2591574"/>
                </a:cubicBezTo>
                <a:cubicBezTo>
                  <a:pt x="10332355" y="2700098"/>
                  <a:pt x="10281261" y="2959166"/>
                  <a:pt x="10294485" y="2991809"/>
                </a:cubicBezTo>
                <a:lnTo>
                  <a:pt x="10327850" y="2826310"/>
                </a:lnTo>
                <a:cubicBezTo>
                  <a:pt x="10338741" y="2771690"/>
                  <a:pt x="10350331" y="2715434"/>
                  <a:pt x="10364099" y="2660098"/>
                </a:cubicBezTo>
                <a:cubicBezTo>
                  <a:pt x="10376185" y="2611783"/>
                  <a:pt x="10390682" y="2563843"/>
                  <a:pt x="10404725" y="2516991"/>
                </a:cubicBezTo>
                <a:cubicBezTo>
                  <a:pt x="10443463" y="2385961"/>
                  <a:pt x="10483500" y="2250332"/>
                  <a:pt x="10478071" y="2114122"/>
                </a:cubicBezTo>
                <a:cubicBezTo>
                  <a:pt x="10476867" y="2086568"/>
                  <a:pt x="10473555" y="2059413"/>
                  <a:pt x="10468916" y="2032338"/>
                </a:cubicBezTo>
                <a:close/>
                <a:moveTo>
                  <a:pt x="10573132" y="1991479"/>
                </a:moveTo>
                <a:cubicBezTo>
                  <a:pt x="10722027" y="2144650"/>
                  <a:pt x="10877543" y="2280670"/>
                  <a:pt x="11066880" y="2371770"/>
                </a:cubicBezTo>
                <a:cubicBezTo>
                  <a:pt x="10930664" y="2234271"/>
                  <a:pt x="10767866" y="2088089"/>
                  <a:pt x="10573132" y="1991479"/>
                </a:cubicBezTo>
                <a:close/>
                <a:moveTo>
                  <a:pt x="6591670" y="1988277"/>
                </a:moveTo>
                <a:cubicBezTo>
                  <a:pt x="6653650" y="2036451"/>
                  <a:pt x="6701310" y="2098809"/>
                  <a:pt x="6747349" y="2160069"/>
                </a:cubicBezTo>
                <a:lnTo>
                  <a:pt x="6760943" y="2177686"/>
                </a:lnTo>
                <a:cubicBezTo>
                  <a:pt x="6844486" y="2287290"/>
                  <a:pt x="6934499" y="2394502"/>
                  <a:pt x="7021065" y="2498102"/>
                </a:cubicBezTo>
                <a:cubicBezTo>
                  <a:pt x="7063629" y="2548900"/>
                  <a:pt x="7108178" y="2601313"/>
                  <a:pt x="7155223" y="2650386"/>
                </a:cubicBezTo>
                <a:cubicBezTo>
                  <a:pt x="7170968" y="2666443"/>
                  <a:pt x="7186885" y="2681619"/>
                  <a:pt x="7203167" y="2697288"/>
                </a:cubicBezTo>
                <a:cubicBezTo>
                  <a:pt x="7124362" y="2565928"/>
                  <a:pt x="7030837" y="2441422"/>
                  <a:pt x="6937703" y="2321981"/>
                </a:cubicBezTo>
                <a:cubicBezTo>
                  <a:pt x="6842752" y="2200032"/>
                  <a:pt x="6742965" y="2048781"/>
                  <a:pt x="6591670" y="1988277"/>
                </a:cubicBezTo>
                <a:close/>
                <a:moveTo>
                  <a:pt x="5798671" y="1981601"/>
                </a:moveTo>
                <a:cubicBezTo>
                  <a:pt x="5784234" y="2008086"/>
                  <a:pt x="5768551" y="2036236"/>
                  <a:pt x="5754709" y="2071454"/>
                </a:cubicBezTo>
                <a:cubicBezTo>
                  <a:pt x="5651219" y="2330361"/>
                  <a:pt x="5694208" y="2592217"/>
                  <a:pt x="5763044" y="2842206"/>
                </a:cubicBezTo>
                <a:lnTo>
                  <a:pt x="5764974" y="2799609"/>
                </a:lnTo>
                <a:cubicBezTo>
                  <a:pt x="5766710" y="2755616"/>
                  <a:pt x="5768626" y="2710738"/>
                  <a:pt x="5767665" y="2666409"/>
                </a:cubicBezTo>
                <a:cubicBezTo>
                  <a:pt x="5766964" y="2637156"/>
                  <a:pt x="5764828" y="2608182"/>
                  <a:pt x="5763055" y="2579705"/>
                </a:cubicBezTo>
                <a:cubicBezTo>
                  <a:pt x="5760913" y="2550734"/>
                  <a:pt x="5758780" y="2521760"/>
                  <a:pt x="5758079" y="2492508"/>
                </a:cubicBezTo>
                <a:cubicBezTo>
                  <a:pt x="5755745" y="2394242"/>
                  <a:pt x="5767619" y="2294070"/>
                  <a:pt x="5779325" y="2197069"/>
                </a:cubicBezTo>
                <a:cubicBezTo>
                  <a:pt x="5787753" y="2126095"/>
                  <a:pt x="5796001" y="2053736"/>
                  <a:pt x="5798671" y="1981601"/>
                </a:cubicBezTo>
                <a:close/>
                <a:moveTo>
                  <a:pt x="5829202" y="1971679"/>
                </a:moveTo>
                <a:cubicBezTo>
                  <a:pt x="5826736" y="2047481"/>
                  <a:pt x="5818154" y="2123904"/>
                  <a:pt x="5809558" y="2198043"/>
                </a:cubicBezTo>
                <a:cubicBezTo>
                  <a:pt x="5798026" y="2294159"/>
                  <a:pt x="5785973" y="2392938"/>
                  <a:pt x="5788653" y="2489430"/>
                </a:cubicBezTo>
                <a:cubicBezTo>
                  <a:pt x="5789524" y="2517790"/>
                  <a:pt x="5791665" y="2546759"/>
                  <a:pt x="5793439" y="2575235"/>
                </a:cubicBezTo>
                <a:cubicBezTo>
                  <a:pt x="5794815" y="2596366"/>
                  <a:pt x="5795822" y="2617001"/>
                  <a:pt x="5796837" y="2637633"/>
                </a:cubicBezTo>
                <a:cubicBezTo>
                  <a:pt x="5803017" y="2582794"/>
                  <a:pt x="5810098" y="2528066"/>
                  <a:pt x="5818614" y="2473055"/>
                </a:cubicBezTo>
                <a:cubicBezTo>
                  <a:pt x="5845917" y="2299125"/>
                  <a:pt x="5877599" y="2135758"/>
                  <a:pt x="5829202" y="1971679"/>
                </a:cubicBezTo>
                <a:close/>
                <a:moveTo>
                  <a:pt x="10578769" y="1962963"/>
                </a:moveTo>
                <a:cubicBezTo>
                  <a:pt x="10773649" y="2057701"/>
                  <a:pt x="10936285" y="2201237"/>
                  <a:pt x="11073823" y="2338658"/>
                </a:cubicBezTo>
                <a:cubicBezTo>
                  <a:pt x="10938241" y="2169232"/>
                  <a:pt x="10752627" y="1968969"/>
                  <a:pt x="10578769" y="1962963"/>
                </a:cubicBezTo>
                <a:close/>
                <a:moveTo>
                  <a:pt x="5911389" y="1898371"/>
                </a:moveTo>
                <a:cubicBezTo>
                  <a:pt x="6006914" y="2026768"/>
                  <a:pt x="6112955" y="2136857"/>
                  <a:pt x="6237627" y="2231921"/>
                </a:cubicBezTo>
                <a:cubicBezTo>
                  <a:pt x="6161282" y="2090381"/>
                  <a:pt x="6060308" y="1952200"/>
                  <a:pt x="5911389" y="1898371"/>
                </a:cubicBezTo>
                <a:close/>
                <a:moveTo>
                  <a:pt x="6944437" y="1575402"/>
                </a:moveTo>
                <a:cubicBezTo>
                  <a:pt x="6732842" y="1643305"/>
                  <a:pt x="6518352" y="1707201"/>
                  <a:pt x="6304730" y="1766654"/>
                </a:cubicBezTo>
                <a:cubicBezTo>
                  <a:pt x="6527947" y="1784949"/>
                  <a:pt x="6737901" y="1680839"/>
                  <a:pt x="6944437" y="1575402"/>
                </a:cubicBezTo>
                <a:close/>
                <a:moveTo>
                  <a:pt x="7019523" y="1519450"/>
                </a:moveTo>
                <a:cubicBezTo>
                  <a:pt x="6766096" y="1537552"/>
                  <a:pt x="6524653" y="1609537"/>
                  <a:pt x="6298091" y="1737122"/>
                </a:cubicBezTo>
                <a:cubicBezTo>
                  <a:pt x="6539381" y="1670594"/>
                  <a:pt x="6780997" y="1597715"/>
                  <a:pt x="7019523" y="1519450"/>
                </a:cubicBezTo>
                <a:close/>
                <a:moveTo>
                  <a:pt x="2399523" y="1428234"/>
                </a:moveTo>
                <a:cubicBezTo>
                  <a:pt x="2324192" y="1539775"/>
                  <a:pt x="2267478" y="1713586"/>
                  <a:pt x="2224982" y="1826201"/>
                </a:cubicBezTo>
                <a:cubicBezTo>
                  <a:pt x="2161246" y="1995817"/>
                  <a:pt x="2120250" y="2168765"/>
                  <a:pt x="2096099" y="2345900"/>
                </a:cubicBezTo>
                <a:cubicBezTo>
                  <a:pt x="2166834" y="2165047"/>
                  <a:pt x="2226331" y="1978598"/>
                  <a:pt x="2283317" y="1796925"/>
                </a:cubicBezTo>
                <a:close/>
                <a:moveTo>
                  <a:pt x="2448558" y="1373435"/>
                </a:moveTo>
                <a:lnTo>
                  <a:pt x="2312521" y="1806140"/>
                </a:lnTo>
                <a:cubicBezTo>
                  <a:pt x="2255817" y="1985569"/>
                  <a:pt x="2197150" y="2169492"/>
                  <a:pt x="2127533" y="2348380"/>
                </a:cubicBezTo>
                <a:cubicBezTo>
                  <a:pt x="2230881" y="2201722"/>
                  <a:pt x="2307261" y="2041905"/>
                  <a:pt x="2358080" y="1866134"/>
                </a:cubicBezTo>
                <a:cubicBezTo>
                  <a:pt x="2378743" y="1795373"/>
                  <a:pt x="2394349" y="1722940"/>
                  <a:pt x="2407436" y="1651070"/>
                </a:cubicBezTo>
                <a:cubicBezTo>
                  <a:pt x="2417458" y="1596892"/>
                  <a:pt x="2466254" y="1384915"/>
                  <a:pt x="2448558" y="1373435"/>
                </a:cubicBezTo>
                <a:close/>
                <a:moveTo>
                  <a:pt x="278707" y="1352270"/>
                </a:moveTo>
                <a:lnTo>
                  <a:pt x="321570" y="1861610"/>
                </a:lnTo>
                <a:cubicBezTo>
                  <a:pt x="336248" y="1725752"/>
                  <a:pt x="317508" y="1584885"/>
                  <a:pt x="294281" y="1440658"/>
                </a:cubicBezTo>
                <a:close/>
                <a:moveTo>
                  <a:pt x="1423821" y="1351958"/>
                </a:moveTo>
                <a:cubicBezTo>
                  <a:pt x="1426859" y="1507722"/>
                  <a:pt x="1587831" y="1796280"/>
                  <a:pt x="1638521" y="1908470"/>
                </a:cubicBezTo>
                <a:cubicBezTo>
                  <a:pt x="1674424" y="1987707"/>
                  <a:pt x="1711105" y="2070587"/>
                  <a:pt x="1754199" y="2149284"/>
                </a:cubicBezTo>
                <a:cubicBezTo>
                  <a:pt x="1797295" y="2227981"/>
                  <a:pt x="1846801" y="2302493"/>
                  <a:pt x="1908359" y="2364988"/>
                </a:cubicBezTo>
                <a:cubicBezTo>
                  <a:pt x="1805946" y="2193096"/>
                  <a:pt x="1725953" y="2007134"/>
                  <a:pt x="1647661" y="1825945"/>
                </a:cubicBezTo>
                <a:cubicBezTo>
                  <a:pt x="1579500" y="1667751"/>
                  <a:pt x="1508533" y="1505355"/>
                  <a:pt x="1423821" y="1351958"/>
                </a:cubicBezTo>
                <a:close/>
                <a:moveTo>
                  <a:pt x="9518298" y="1338235"/>
                </a:moveTo>
                <a:cubicBezTo>
                  <a:pt x="9531977" y="1651120"/>
                  <a:pt x="9677527" y="1999242"/>
                  <a:pt x="9838009" y="2272553"/>
                </a:cubicBezTo>
                <a:cubicBezTo>
                  <a:pt x="9825312" y="2235634"/>
                  <a:pt x="9815180" y="2197225"/>
                  <a:pt x="9805906" y="2159819"/>
                </a:cubicBezTo>
                <a:lnTo>
                  <a:pt x="9801623" y="2142555"/>
                </a:lnTo>
                <a:cubicBezTo>
                  <a:pt x="9756626" y="1964482"/>
                  <a:pt x="9698390" y="1787247"/>
                  <a:pt x="9628671" y="1617375"/>
                </a:cubicBezTo>
                <a:cubicBezTo>
                  <a:pt x="9618364" y="1593060"/>
                  <a:pt x="9608603" y="1568967"/>
                  <a:pt x="9598299" y="1544643"/>
                </a:cubicBezTo>
                <a:cubicBezTo>
                  <a:pt x="9570133" y="1477354"/>
                  <a:pt x="9541339" y="1408510"/>
                  <a:pt x="9518298" y="1338235"/>
                </a:cubicBezTo>
                <a:close/>
                <a:moveTo>
                  <a:pt x="1431890" y="1306475"/>
                </a:moveTo>
                <a:cubicBezTo>
                  <a:pt x="1458339" y="1352187"/>
                  <a:pt x="1483952" y="1399016"/>
                  <a:pt x="1507597" y="1446132"/>
                </a:cubicBezTo>
                <a:cubicBezTo>
                  <a:pt x="1568403" y="1567288"/>
                  <a:pt x="1621917" y="1692101"/>
                  <a:pt x="1674586" y="1813832"/>
                </a:cubicBezTo>
                <a:cubicBezTo>
                  <a:pt x="1719648" y="1918315"/>
                  <a:pt x="1765554" y="2024477"/>
                  <a:pt x="1815950" y="2128564"/>
                </a:cubicBezTo>
                <a:cubicBezTo>
                  <a:pt x="1866346" y="2232648"/>
                  <a:pt x="1921228" y="2334658"/>
                  <a:pt x="1984242" y="2430829"/>
                </a:cubicBezTo>
                <a:cubicBezTo>
                  <a:pt x="1994073" y="2437830"/>
                  <a:pt x="2003908" y="2444836"/>
                  <a:pt x="2014023" y="2450995"/>
                </a:cubicBezTo>
                <a:cubicBezTo>
                  <a:pt x="1956448" y="2239741"/>
                  <a:pt x="1853160" y="2049325"/>
                  <a:pt x="1747337" y="1855264"/>
                </a:cubicBezTo>
                <a:cubicBezTo>
                  <a:pt x="1678102" y="1728504"/>
                  <a:pt x="1608870" y="1601753"/>
                  <a:pt x="1533749" y="1478656"/>
                </a:cubicBezTo>
                <a:cubicBezTo>
                  <a:pt x="1510398" y="1440515"/>
                  <a:pt x="1454048" y="1294657"/>
                  <a:pt x="1431890" y="1306475"/>
                </a:cubicBezTo>
                <a:close/>
                <a:moveTo>
                  <a:pt x="5052692" y="1292994"/>
                </a:moveTo>
                <a:cubicBezTo>
                  <a:pt x="5103155" y="1406739"/>
                  <a:pt x="5153078" y="1520878"/>
                  <a:pt x="5200661" y="1635186"/>
                </a:cubicBezTo>
                <a:cubicBezTo>
                  <a:pt x="5238218" y="1725483"/>
                  <a:pt x="5273610" y="1815047"/>
                  <a:pt x="5297138" y="1906351"/>
                </a:cubicBezTo>
                <a:cubicBezTo>
                  <a:pt x="5281533" y="1683399"/>
                  <a:pt x="5177210" y="1491946"/>
                  <a:pt x="5052692" y="1292994"/>
                </a:cubicBezTo>
                <a:close/>
                <a:moveTo>
                  <a:pt x="9528078" y="1278636"/>
                </a:moveTo>
                <a:cubicBezTo>
                  <a:pt x="9552982" y="1365794"/>
                  <a:pt x="9588937" y="1451189"/>
                  <a:pt x="9623946" y="1534260"/>
                </a:cubicBezTo>
                <a:lnTo>
                  <a:pt x="9654858" y="1607218"/>
                </a:lnTo>
                <a:cubicBezTo>
                  <a:pt x="9724183" y="1774989"/>
                  <a:pt x="9781702" y="1949347"/>
                  <a:pt x="9826304" y="2125320"/>
                </a:cubicBezTo>
                <a:cubicBezTo>
                  <a:pt x="9794296" y="1963695"/>
                  <a:pt x="9753660" y="1804203"/>
                  <a:pt x="9701198" y="1646797"/>
                </a:cubicBezTo>
                <a:cubicBezTo>
                  <a:pt x="9655682" y="1511000"/>
                  <a:pt x="9586050" y="1397178"/>
                  <a:pt x="9528078" y="1278636"/>
                </a:cubicBezTo>
                <a:close/>
                <a:moveTo>
                  <a:pt x="5009948" y="1273619"/>
                </a:moveTo>
                <a:cubicBezTo>
                  <a:pt x="5013363" y="1406203"/>
                  <a:pt x="5078144" y="1538571"/>
                  <a:pt x="5121777" y="1654213"/>
                </a:cubicBezTo>
                <a:cubicBezTo>
                  <a:pt x="5175625" y="1795269"/>
                  <a:pt x="5233597" y="1934093"/>
                  <a:pt x="5293545" y="2072247"/>
                </a:cubicBezTo>
                <a:cubicBezTo>
                  <a:pt x="5293533" y="2069971"/>
                  <a:pt x="5294060" y="2067298"/>
                  <a:pt x="5294042" y="2065019"/>
                </a:cubicBezTo>
                <a:cubicBezTo>
                  <a:pt x="5282123" y="1924099"/>
                  <a:pt x="5230273" y="1786942"/>
                  <a:pt x="5171936" y="1647613"/>
                </a:cubicBezTo>
                <a:cubicBezTo>
                  <a:pt x="5119977" y="1522743"/>
                  <a:pt x="5065315" y="1397539"/>
                  <a:pt x="5009948" y="1273619"/>
                </a:cubicBezTo>
                <a:close/>
                <a:moveTo>
                  <a:pt x="655236" y="1268632"/>
                </a:moveTo>
                <a:cubicBezTo>
                  <a:pt x="717895" y="1408869"/>
                  <a:pt x="771574" y="1550454"/>
                  <a:pt x="839521" y="1685315"/>
                </a:cubicBezTo>
                <a:cubicBezTo>
                  <a:pt x="907470" y="1820177"/>
                  <a:pt x="989683" y="1948318"/>
                  <a:pt x="1109416" y="2061663"/>
                </a:cubicBezTo>
                <a:cubicBezTo>
                  <a:pt x="1177718" y="2126399"/>
                  <a:pt x="1244319" y="2184954"/>
                  <a:pt x="1298300" y="2247742"/>
                </a:cubicBezTo>
                <a:cubicBezTo>
                  <a:pt x="1250168" y="2156040"/>
                  <a:pt x="1187457" y="2071655"/>
                  <a:pt x="1125871" y="1989513"/>
                </a:cubicBezTo>
                <a:cubicBezTo>
                  <a:pt x="1076370" y="1923070"/>
                  <a:pt x="1025189" y="1854667"/>
                  <a:pt x="981574" y="1783157"/>
                </a:cubicBezTo>
                <a:cubicBezTo>
                  <a:pt x="960475" y="1748106"/>
                  <a:pt x="941058" y="1712211"/>
                  <a:pt x="922198" y="1677437"/>
                </a:cubicBezTo>
                <a:cubicBezTo>
                  <a:pt x="905028" y="1646031"/>
                  <a:pt x="887579" y="1614059"/>
                  <a:pt x="869293" y="1583214"/>
                </a:cubicBezTo>
                <a:cubicBezTo>
                  <a:pt x="832994" y="1522086"/>
                  <a:pt x="791368" y="1462924"/>
                  <a:pt x="751431" y="1405731"/>
                </a:cubicBezTo>
                <a:close/>
                <a:moveTo>
                  <a:pt x="6516292" y="1263064"/>
                </a:moveTo>
                <a:cubicBezTo>
                  <a:pt x="6288018" y="1373581"/>
                  <a:pt x="6031500" y="1451909"/>
                  <a:pt x="5736320" y="1501803"/>
                </a:cubicBezTo>
                <a:cubicBezTo>
                  <a:pt x="6001708" y="1565837"/>
                  <a:pt x="6267694" y="1408906"/>
                  <a:pt x="6516292" y="1263064"/>
                </a:cubicBezTo>
                <a:close/>
                <a:moveTo>
                  <a:pt x="291466" y="1250369"/>
                </a:moveTo>
                <a:cubicBezTo>
                  <a:pt x="302228" y="1312380"/>
                  <a:pt x="313548" y="1374109"/>
                  <a:pt x="323180" y="1435283"/>
                </a:cubicBezTo>
                <a:cubicBezTo>
                  <a:pt x="347262" y="1585402"/>
                  <a:pt x="366566" y="1733005"/>
                  <a:pt x="349381" y="1875041"/>
                </a:cubicBezTo>
                <a:cubicBezTo>
                  <a:pt x="398887" y="1761016"/>
                  <a:pt x="404047" y="1643975"/>
                  <a:pt x="374363" y="1506494"/>
                </a:cubicBezTo>
                <a:cubicBezTo>
                  <a:pt x="356845" y="1425406"/>
                  <a:pt x="334841" y="1350786"/>
                  <a:pt x="302168" y="1274495"/>
                </a:cubicBezTo>
                <a:cubicBezTo>
                  <a:pt x="298229" y="1265236"/>
                  <a:pt x="295129" y="1257666"/>
                  <a:pt x="291466" y="1250369"/>
                </a:cubicBezTo>
                <a:close/>
                <a:moveTo>
                  <a:pt x="678222" y="1248670"/>
                </a:moveTo>
                <a:lnTo>
                  <a:pt x="775536" y="1388015"/>
                </a:lnTo>
                <a:cubicBezTo>
                  <a:pt x="815764" y="1445771"/>
                  <a:pt x="857669" y="1505484"/>
                  <a:pt x="894529" y="1567739"/>
                </a:cubicBezTo>
                <a:cubicBezTo>
                  <a:pt x="913103" y="1599148"/>
                  <a:pt x="930546" y="1631115"/>
                  <a:pt x="948000" y="1663088"/>
                </a:cubicBezTo>
                <a:cubicBezTo>
                  <a:pt x="966853" y="1697859"/>
                  <a:pt x="986277" y="1733757"/>
                  <a:pt x="1006812" y="1767683"/>
                </a:cubicBezTo>
                <a:cubicBezTo>
                  <a:pt x="1049303" y="1838347"/>
                  <a:pt x="1100205" y="1906189"/>
                  <a:pt x="1149133" y="1971513"/>
                </a:cubicBezTo>
                <a:cubicBezTo>
                  <a:pt x="1215506" y="2060384"/>
                  <a:pt x="1283561" y="2151216"/>
                  <a:pt x="1333952" y="2251620"/>
                </a:cubicBezTo>
                <a:lnTo>
                  <a:pt x="1337329" y="2258350"/>
                </a:lnTo>
                <a:cubicBezTo>
                  <a:pt x="1352131" y="2023413"/>
                  <a:pt x="1145204" y="1784597"/>
                  <a:pt x="1014726" y="1615556"/>
                </a:cubicBezTo>
                <a:cubicBezTo>
                  <a:pt x="911517" y="1481269"/>
                  <a:pt x="800192" y="1360189"/>
                  <a:pt x="678222" y="1248670"/>
                </a:cubicBezTo>
                <a:close/>
                <a:moveTo>
                  <a:pt x="9441752" y="1245311"/>
                </a:moveTo>
                <a:cubicBezTo>
                  <a:pt x="9367449" y="1271794"/>
                  <a:pt x="9313207" y="1329954"/>
                  <a:pt x="9278979" y="1406236"/>
                </a:cubicBezTo>
                <a:cubicBezTo>
                  <a:pt x="9261017" y="1445630"/>
                  <a:pt x="9242585" y="1502850"/>
                  <a:pt x="9235540" y="1546869"/>
                </a:cubicBezTo>
                <a:cubicBezTo>
                  <a:pt x="9223867" y="1618535"/>
                  <a:pt x="9230001" y="1614698"/>
                  <a:pt x="9264074" y="1557016"/>
                </a:cubicBezTo>
                <a:cubicBezTo>
                  <a:pt x="9325587" y="1454296"/>
                  <a:pt x="9384605" y="1349880"/>
                  <a:pt x="9441752" y="1245311"/>
                </a:cubicBezTo>
                <a:close/>
                <a:moveTo>
                  <a:pt x="6691602" y="1140573"/>
                </a:moveTo>
                <a:cubicBezTo>
                  <a:pt x="6646175" y="1158238"/>
                  <a:pt x="6598950" y="1175684"/>
                  <a:pt x="6571100" y="1183662"/>
                </a:cubicBezTo>
                <a:cubicBezTo>
                  <a:pt x="6462406" y="1213607"/>
                  <a:pt x="6352215" y="1234713"/>
                  <a:pt x="6241687" y="1257600"/>
                </a:cubicBezTo>
                <a:cubicBezTo>
                  <a:pt x="6040746" y="1299467"/>
                  <a:pt x="5893317" y="1420819"/>
                  <a:pt x="5693009" y="1478256"/>
                </a:cubicBezTo>
                <a:cubicBezTo>
                  <a:pt x="6021285" y="1426507"/>
                  <a:pt x="6301876" y="1340642"/>
                  <a:pt x="6548420" y="1214599"/>
                </a:cubicBezTo>
                <a:cubicBezTo>
                  <a:pt x="6567440" y="1204628"/>
                  <a:pt x="6586456" y="1194658"/>
                  <a:pt x="6605473" y="1184686"/>
                </a:cubicBezTo>
                <a:cubicBezTo>
                  <a:pt x="6633823" y="1169483"/>
                  <a:pt x="6662531" y="1154778"/>
                  <a:pt x="6691602" y="1140573"/>
                </a:cubicBezTo>
                <a:close/>
                <a:moveTo>
                  <a:pt x="4002475" y="1037802"/>
                </a:moveTo>
                <a:cubicBezTo>
                  <a:pt x="4001933" y="1038196"/>
                  <a:pt x="4000861" y="1038973"/>
                  <a:pt x="4000324" y="1039362"/>
                </a:cubicBezTo>
                <a:cubicBezTo>
                  <a:pt x="4001046" y="1040360"/>
                  <a:pt x="4002134" y="1041861"/>
                  <a:pt x="4002862" y="1042866"/>
                </a:cubicBezTo>
                <a:cubicBezTo>
                  <a:pt x="4002672" y="1041472"/>
                  <a:pt x="4002487" y="1040086"/>
                  <a:pt x="4002475" y="1037802"/>
                </a:cubicBezTo>
                <a:close/>
                <a:moveTo>
                  <a:pt x="506322" y="1020997"/>
                </a:moveTo>
                <a:cubicBezTo>
                  <a:pt x="513282" y="1018930"/>
                  <a:pt x="522180" y="1021005"/>
                  <a:pt x="533068" y="1029409"/>
                </a:cubicBezTo>
                <a:cubicBezTo>
                  <a:pt x="813777" y="1244537"/>
                  <a:pt x="1037861" y="1510547"/>
                  <a:pt x="1232525" y="1804675"/>
                </a:cubicBezTo>
                <a:cubicBezTo>
                  <a:pt x="1347857" y="1978510"/>
                  <a:pt x="1448039" y="2155739"/>
                  <a:pt x="1388858" y="2368011"/>
                </a:cubicBezTo>
                <a:cubicBezTo>
                  <a:pt x="1387462" y="2372226"/>
                  <a:pt x="1385496" y="2375314"/>
                  <a:pt x="1384098" y="2378125"/>
                </a:cubicBezTo>
                <a:cubicBezTo>
                  <a:pt x="1412260" y="2438425"/>
                  <a:pt x="1428077" y="2506324"/>
                  <a:pt x="1425393" y="2589124"/>
                </a:cubicBezTo>
                <a:cubicBezTo>
                  <a:pt x="1425681" y="2592488"/>
                  <a:pt x="1424559" y="2594453"/>
                  <a:pt x="1424001" y="2597541"/>
                </a:cubicBezTo>
                <a:cubicBezTo>
                  <a:pt x="1672217" y="2669579"/>
                  <a:pt x="1915127" y="2759032"/>
                  <a:pt x="2152729" y="2864487"/>
                </a:cubicBezTo>
                <a:cubicBezTo>
                  <a:pt x="2132903" y="2746636"/>
                  <a:pt x="2106350" y="2629357"/>
                  <a:pt x="2020609" y="2539671"/>
                </a:cubicBezTo>
                <a:cubicBezTo>
                  <a:pt x="2019486" y="2538832"/>
                  <a:pt x="2019482" y="2537426"/>
                  <a:pt x="2018920" y="2536309"/>
                </a:cubicBezTo>
                <a:cubicBezTo>
                  <a:pt x="1612986" y="2284320"/>
                  <a:pt x="1451410" y="1593008"/>
                  <a:pt x="1342441" y="1173017"/>
                </a:cubicBezTo>
                <a:cubicBezTo>
                  <a:pt x="1338482" y="1156742"/>
                  <a:pt x="1345418" y="1103405"/>
                  <a:pt x="1367925" y="1135648"/>
                </a:cubicBezTo>
                <a:cubicBezTo>
                  <a:pt x="1515878" y="1352095"/>
                  <a:pt x="1645605" y="1576999"/>
                  <a:pt x="1771401" y="1806673"/>
                </a:cubicBezTo>
                <a:cubicBezTo>
                  <a:pt x="1841477" y="1935111"/>
                  <a:pt x="1914363" y="2063547"/>
                  <a:pt x="1972385" y="2198735"/>
                </a:cubicBezTo>
                <a:cubicBezTo>
                  <a:pt x="1982518" y="2221738"/>
                  <a:pt x="2018367" y="2353316"/>
                  <a:pt x="2040892" y="2405205"/>
                </a:cubicBezTo>
                <a:cubicBezTo>
                  <a:pt x="2009600" y="2310668"/>
                  <a:pt x="2111587" y="2005996"/>
                  <a:pt x="2131689" y="1936926"/>
                </a:cubicBezTo>
                <a:cubicBezTo>
                  <a:pt x="2203731" y="1690111"/>
                  <a:pt x="2314813" y="1463729"/>
                  <a:pt x="2454820" y="1248808"/>
                </a:cubicBezTo>
                <a:cubicBezTo>
                  <a:pt x="2475264" y="1216788"/>
                  <a:pt x="2493340" y="1290570"/>
                  <a:pt x="2492512" y="1302920"/>
                </a:cubicBezTo>
                <a:cubicBezTo>
                  <a:pt x="2465675" y="1747535"/>
                  <a:pt x="2370053" y="2178216"/>
                  <a:pt x="2081216" y="2527513"/>
                </a:cubicBezTo>
                <a:cubicBezTo>
                  <a:pt x="2081497" y="2528073"/>
                  <a:pt x="2081211" y="2528916"/>
                  <a:pt x="2081211" y="2528916"/>
                </a:cubicBezTo>
                <a:cubicBezTo>
                  <a:pt x="2150699" y="2633778"/>
                  <a:pt x="2178105" y="2756954"/>
                  <a:pt x="2199067" y="2884061"/>
                </a:cubicBezTo>
                <a:cubicBezTo>
                  <a:pt x="2641128" y="3084915"/>
                  <a:pt x="3028660" y="3311628"/>
                  <a:pt x="3192586" y="3411496"/>
                </a:cubicBezTo>
                <a:cubicBezTo>
                  <a:pt x="3356510" y="3511368"/>
                  <a:pt x="3237401" y="3517312"/>
                  <a:pt x="3182620" y="3483279"/>
                </a:cubicBezTo>
                <a:cubicBezTo>
                  <a:pt x="3055506" y="3404310"/>
                  <a:pt x="2789863" y="3259545"/>
                  <a:pt x="2435119" y="3080173"/>
                </a:cubicBezTo>
                <a:lnTo>
                  <a:pt x="2410152" y="3063751"/>
                </a:lnTo>
                <a:lnTo>
                  <a:pt x="2408099" y="3064403"/>
                </a:lnTo>
                <a:lnTo>
                  <a:pt x="2407218" y="3070324"/>
                </a:lnTo>
                <a:cubicBezTo>
                  <a:pt x="2402612" y="3079171"/>
                  <a:pt x="2394080" y="3088906"/>
                  <a:pt x="2380138" y="3099341"/>
                </a:cubicBezTo>
                <a:cubicBezTo>
                  <a:pt x="2194333" y="3283170"/>
                  <a:pt x="1992503" y="3449064"/>
                  <a:pt x="1765923" y="3581043"/>
                </a:cubicBezTo>
                <a:cubicBezTo>
                  <a:pt x="1744896" y="3593696"/>
                  <a:pt x="1723857" y="3603555"/>
                  <a:pt x="1702258" y="3612286"/>
                </a:cubicBezTo>
                <a:cubicBezTo>
                  <a:pt x="1664333" y="3650747"/>
                  <a:pt x="1731601" y="3589836"/>
                  <a:pt x="1538370" y="3811804"/>
                </a:cubicBezTo>
                <a:cubicBezTo>
                  <a:pt x="1473491" y="3921431"/>
                  <a:pt x="1402113" y="4025542"/>
                  <a:pt x="1325720" y="4125411"/>
                </a:cubicBezTo>
                <a:lnTo>
                  <a:pt x="1206279" y="4267200"/>
                </a:lnTo>
                <a:lnTo>
                  <a:pt x="1115040" y="4267200"/>
                </a:lnTo>
                <a:lnTo>
                  <a:pt x="1258195" y="4099624"/>
                </a:lnTo>
                <a:cubicBezTo>
                  <a:pt x="1315987" y="4027073"/>
                  <a:pt x="1371166" y="3952247"/>
                  <a:pt x="1423113" y="3874565"/>
                </a:cubicBezTo>
                <a:lnTo>
                  <a:pt x="1260565" y="4031982"/>
                </a:lnTo>
                <a:cubicBezTo>
                  <a:pt x="1197929" y="4092559"/>
                  <a:pt x="1134310" y="4154329"/>
                  <a:pt x="1073327" y="4218727"/>
                </a:cubicBezTo>
                <a:lnTo>
                  <a:pt x="1032294" y="4267200"/>
                </a:lnTo>
                <a:lnTo>
                  <a:pt x="993830" y="4267200"/>
                </a:lnTo>
                <a:lnTo>
                  <a:pt x="1051860" y="4198693"/>
                </a:lnTo>
                <a:cubicBezTo>
                  <a:pt x="1113440" y="4133732"/>
                  <a:pt x="1177549" y="4071540"/>
                  <a:pt x="1240607" y="4010401"/>
                </a:cubicBezTo>
                <a:lnTo>
                  <a:pt x="1310106" y="3943217"/>
                </a:lnTo>
                <a:cubicBezTo>
                  <a:pt x="1174685" y="4033303"/>
                  <a:pt x="1054913" y="4139624"/>
                  <a:pt x="952103" y="4265972"/>
                </a:cubicBezTo>
                <a:lnTo>
                  <a:pt x="951207" y="4267200"/>
                </a:lnTo>
                <a:lnTo>
                  <a:pt x="862760" y="4267200"/>
                </a:lnTo>
                <a:lnTo>
                  <a:pt x="909145" y="4199225"/>
                </a:lnTo>
                <a:cubicBezTo>
                  <a:pt x="998789" y="4086824"/>
                  <a:pt x="1101084" y="3991246"/>
                  <a:pt x="1214067" y="3908561"/>
                </a:cubicBezTo>
                <a:cubicBezTo>
                  <a:pt x="1023317" y="3973399"/>
                  <a:pt x="824392" y="4020568"/>
                  <a:pt x="640967" y="4105601"/>
                </a:cubicBezTo>
                <a:cubicBezTo>
                  <a:pt x="549674" y="4147907"/>
                  <a:pt x="460581" y="4194508"/>
                  <a:pt x="372807" y="4243651"/>
                </a:cubicBezTo>
                <a:lnTo>
                  <a:pt x="332830" y="4267200"/>
                </a:lnTo>
                <a:lnTo>
                  <a:pt x="168301" y="4267200"/>
                </a:lnTo>
                <a:lnTo>
                  <a:pt x="278002" y="4201399"/>
                </a:lnTo>
                <a:cubicBezTo>
                  <a:pt x="359885" y="4153808"/>
                  <a:pt x="442683" y="4107866"/>
                  <a:pt x="527241" y="4065078"/>
                </a:cubicBezTo>
                <a:cubicBezTo>
                  <a:pt x="838255" y="3908281"/>
                  <a:pt x="1212318" y="3863093"/>
                  <a:pt x="1510397" y="3684705"/>
                </a:cubicBezTo>
                <a:cubicBezTo>
                  <a:pt x="1390337" y="3729510"/>
                  <a:pt x="1267181" y="3766747"/>
                  <a:pt x="1146550" y="3802012"/>
                </a:cubicBezTo>
                <a:cubicBezTo>
                  <a:pt x="997862" y="3845736"/>
                  <a:pt x="843568" y="3890871"/>
                  <a:pt x="698834" y="3952272"/>
                </a:cubicBezTo>
                <a:cubicBezTo>
                  <a:pt x="519814" y="4027898"/>
                  <a:pt x="352828" y="4127506"/>
                  <a:pt x="192528" y="4236299"/>
                </a:cubicBezTo>
                <a:lnTo>
                  <a:pt x="148586" y="4267200"/>
                </a:lnTo>
                <a:lnTo>
                  <a:pt x="98116" y="4267200"/>
                </a:lnTo>
                <a:lnTo>
                  <a:pt x="169669" y="4216852"/>
                </a:lnTo>
                <a:cubicBezTo>
                  <a:pt x="333361" y="4105506"/>
                  <a:pt x="504130" y="4002947"/>
                  <a:pt x="687572" y="3925629"/>
                </a:cubicBezTo>
                <a:cubicBezTo>
                  <a:pt x="833705" y="3864223"/>
                  <a:pt x="989118" y="3818520"/>
                  <a:pt x="1138365" y="3774515"/>
                </a:cubicBezTo>
                <a:cubicBezTo>
                  <a:pt x="1260121" y="3738686"/>
                  <a:pt x="1384681" y="3701451"/>
                  <a:pt x="1505579" y="3655526"/>
                </a:cubicBezTo>
                <a:cubicBezTo>
                  <a:pt x="1442294" y="3658846"/>
                  <a:pt x="1378650" y="3655854"/>
                  <a:pt x="1313114" y="3655216"/>
                </a:cubicBezTo>
                <a:cubicBezTo>
                  <a:pt x="1247578" y="3654578"/>
                  <a:pt x="1180153" y="3656293"/>
                  <a:pt x="1109304" y="3669030"/>
                </a:cubicBezTo>
                <a:cubicBezTo>
                  <a:pt x="794692" y="3725281"/>
                  <a:pt x="516258" y="3901624"/>
                  <a:pt x="258951" y="4111994"/>
                </a:cubicBezTo>
                <a:lnTo>
                  <a:pt x="80807" y="4267200"/>
                </a:lnTo>
                <a:lnTo>
                  <a:pt x="0" y="4267200"/>
                </a:lnTo>
                <a:lnTo>
                  <a:pt x="0" y="4233763"/>
                </a:lnTo>
                <a:lnTo>
                  <a:pt x="36881" y="4200118"/>
                </a:lnTo>
                <a:cubicBezTo>
                  <a:pt x="302143" y="3962792"/>
                  <a:pt x="585478" y="3740226"/>
                  <a:pt x="910534" y="3629753"/>
                </a:cubicBezTo>
                <a:cubicBezTo>
                  <a:pt x="1140280" y="3551663"/>
                  <a:pt x="1356783" y="3624873"/>
                  <a:pt x="1578717" y="3575982"/>
                </a:cubicBezTo>
                <a:cubicBezTo>
                  <a:pt x="1857881" y="3513822"/>
                  <a:pt x="2134207" y="3238918"/>
                  <a:pt x="2338780" y="3033725"/>
                </a:cubicBezTo>
                <a:cubicBezTo>
                  <a:pt x="2165203" y="2949506"/>
                  <a:pt x="1987990" y="2873430"/>
                  <a:pt x="1807991" y="2807184"/>
                </a:cubicBezTo>
                <a:cubicBezTo>
                  <a:pt x="1696192" y="2934214"/>
                  <a:pt x="1567238" y="3035444"/>
                  <a:pt x="1416358" y="3112571"/>
                </a:cubicBezTo>
                <a:cubicBezTo>
                  <a:pt x="1318658" y="3280278"/>
                  <a:pt x="1112986" y="3321000"/>
                  <a:pt x="939066" y="3378798"/>
                </a:cubicBezTo>
                <a:cubicBezTo>
                  <a:pt x="668357" y="3469020"/>
                  <a:pt x="393418" y="3543804"/>
                  <a:pt x="115099" y="3607650"/>
                </a:cubicBezTo>
                <a:cubicBezTo>
                  <a:pt x="80589" y="3615844"/>
                  <a:pt x="67554" y="3533906"/>
                  <a:pt x="97284" y="3520393"/>
                </a:cubicBezTo>
                <a:cubicBezTo>
                  <a:pt x="382521" y="3387774"/>
                  <a:pt x="642160" y="3215335"/>
                  <a:pt x="922050" y="3074867"/>
                </a:cubicBezTo>
                <a:cubicBezTo>
                  <a:pt x="1080787" y="2995199"/>
                  <a:pt x="1233979" y="2960447"/>
                  <a:pt x="1405265" y="3016319"/>
                </a:cubicBezTo>
                <a:cubicBezTo>
                  <a:pt x="1406106" y="3016600"/>
                  <a:pt x="1406671" y="3017724"/>
                  <a:pt x="1407512" y="3018001"/>
                </a:cubicBezTo>
                <a:cubicBezTo>
                  <a:pt x="1526420" y="2954115"/>
                  <a:pt x="1632390" y="2874245"/>
                  <a:pt x="1726266" y="2777274"/>
                </a:cubicBezTo>
                <a:cubicBezTo>
                  <a:pt x="1369635" y="2651515"/>
                  <a:pt x="1000990" y="2561972"/>
                  <a:pt x="625390" y="2514541"/>
                </a:cubicBezTo>
                <a:cubicBezTo>
                  <a:pt x="624559" y="2519877"/>
                  <a:pt x="622878" y="2524928"/>
                  <a:pt x="619799" y="2527180"/>
                </a:cubicBezTo>
                <a:cubicBezTo>
                  <a:pt x="509037" y="2598914"/>
                  <a:pt x="403069" y="2677377"/>
                  <a:pt x="310030" y="2771818"/>
                </a:cubicBezTo>
                <a:cubicBezTo>
                  <a:pt x="266034" y="2817076"/>
                  <a:pt x="224887" y="2891795"/>
                  <a:pt x="173877" y="2937056"/>
                </a:cubicBezTo>
                <a:cubicBezTo>
                  <a:pt x="145840" y="3003792"/>
                  <a:pt x="113686" y="3071134"/>
                  <a:pt x="77889" y="3138440"/>
                </a:cubicBezTo>
                <a:lnTo>
                  <a:pt x="0" y="3271395"/>
                </a:lnTo>
                <a:lnTo>
                  <a:pt x="0" y="3153002"/>
                </a:lnTo>
                <a:lnTo>
                  <a:pt x="2386" y="3149203"/>
                </a:lnTo>
                <a:cubicBezTo>
                  <a:pt x="33821" y="3095439"/>
                  <a:pt x="63030" y="3041490"/>
                  <a:pt x="89753" y="2987702"/>
                </a:cubicBezTo>
                <a:cubicBezTo>
                  <a:pt x="85546" y="2993322"/>
                  <a:pt x="81066" y="2999788"/>
                  <a:pt x="76869" y="3005404"/>
                </a:cubicBezTo>
                <a:cubicBezTo>
                  <a:pt x="63139" y="3024231"/>
                  <a:pt x="48575" y="3042776"/>
                  <a:pt x="32049" y="3065814"/>
                </a:cubicBezTo>
                <a:lnTo>
                  <a:pt x="0" y="3108744"/>
                </a:lnTo>
                <a:lnTo>
                  <a:pt x="0" y="3058059"/>
                </a:lnTo>
                <a:lnTo>
                  <a:pt x="7610" y="3047889"/>
                </a:lnTo>
                <a:cubicBezTo>
                  <a:pt x="24410" y="3025415"/>
                  <a:pt x="38695" y="3006301"/>
                  <a:pt x="52419" y="2987479"/>
                </a:cubicBezTo>
                <a:cubicBezTo>
                  <a:pt x="54382" y="2984385"/>
                  <a:pt x="57184" y="2981579"/>
                  <a:pt x="59142" y="2978488"/>
                </a:cubicBezTo>
                <a:lnTo>
                  <a:pt x="0" y="3015334"/>
                </a:lnTo>
                <a:lnTo>
                  <a:pt x="0" y="2914286"/>
                </a:lnTo>
                <a:lnTo>
                  <a:pt x="36383" y="2901128"/>
                </a:lnTo>
                <a:cubicBezTo>
                  <a:pt x="76283" y="2885228"/>
                  <a:pt x="116303" y="2866415"/>
                  <a:pt x="156329" y="2840533"/>
                </a:cubicBezTo>
                <a:cubicBezTo>
                  <a:pt x="229785" y="2792431"/>
                  <a:pt x="289125" y="2682604"/>
                  <a:pt x="358355" y="2620471"/>
                </a:cubicBezTo>
                <a:cubicBezTo>
                  <a:pt x="406846" y="2577174"/>
                  <a:pt x="457591" y="2538372"/>
                  <a:pt x="510577" y="2501244"/>
                </a:cubicBezTo>
                <a:cubicBezTo>
                  <a:pt x="411488" y="2490937"/>
                  <a:pt x="311929" y="2483543"/>
                  <a:pt x="211967" y="2479171"/>
                </a:cubicBezTo>
                <a:lnTo>
                  <a:pt x="0" y="2476398"/>
                </a:lnTo>
                <a:lnTo>
                  <a:pt x="0" y="2389189"/>
                </a:lnTo>
                <a:lnTo>
                  <a:pt x="103062" y="2389518"/>
                </a:lnTo>
                <a:cubicBezTo>
                  <a:pt x="239716" y="2392822"/>
                  <a:pt x="375712" y="2401808"/>
                  <a:pt x="510734" y="2416201"/>
                </a:cubicBezTo>
                <a:cubicBezTo>
                  <a:pt x="453295" y="2294758"/>
                  <a:pt x="388809" y="2156489"/>
                  <a:pt x="279257" y="2092102"/>
                </a:cubicBezTo>
                <a:cubicBezTo>
                  <a:pt x="214509" y="2054029"/>
                  <a:pt x="140169" y="2030776"/>
                  <a:pt x="65265" y="2006049"/>
                </a:cubicBezTo>
                <a:lnTo>
                  <a:pt x="0" y="1982532"/>
                </a:lnTo>
                <a:lnTo>
                  <a:pt x="0" y="1912789"/>
                </a:lnTo>
                <a:lnTo>
                  <a:pt x="97460" y="1953725"/>
                </a:lnTo>
                <a:cubicBezTo>
                  <a:pt x="140146" y="1968817"/>
                  <a:pt x="181972" y="1973804"/>
                  <a:pt x="221272" y="1980766"/>
                </a:cubicBezTo>
                <a:cubicBezTo>
                  <a:pt x="184478" y="1960612"/>
                  <a:pt x="148800" y="1938494"/>
                  <a:pt x="116765" y="1911033"/>
                </a:cubicBezTo>
                <a:cubicBezTo>
                  <a:pt x="78825" y="1878815"/>
                  <a:pt x="47051" y="1840696"/>
                  <a:pt x="16405" y="1803412"/>
                </a:cubicBezTo>
                <a:lnTo>
                  <a:pt x="0" y="1784777"/>
                </a:lnTo>
                <a:lnTo>
                  <a:pt x="0" y="1740082"/>
                </a:lnTo>
                <a:lnTo>
                  <a:pt x="39394" y="1784856"/>
                </a:lnTo>
                <a:cubicBezTo>
                  <a:pt x="69479" y="1821014"/>
                  <a:pt x="100126" y="1858299"/>
                  <a:pt x="135813" y="1888838"/>
                </a:cubicBezTo>
                <a:cubicBezTo>
                  <a:pt x="168411" y="1916009"/>
                  <a:pt x="204933" y="1938411"/>
                  <a:pt x="242575" y="1958841"/>
                </a:cubicBezTo>
                <a:cubicBezTo>
                  <a:pt x="195379" y="1882642"/>
                  <a:pt x="141547" y="1815083"/>
                  <a:pt x="82197" y="1754826"/>
                </a:cubicBezTo>
                <a:lnTo>
                  <a:pt x="0" y="1679650"/>
                </a:lnTo>
                <a:lnTo>
                  <a:pt x="0" y="1602463"/>
                </a:lnTo>
                <a:lnTo>
                  <a:pt x="84689" y="1677442"/>
                </a:lnTo>
                <a:cubicBezTo>
                  <a:pt x="165950" y="1759826"/>
                  <a:pt x="237786" y="1855565"/>
                  <a:pt x="298437" y="1968019"/>
                </a:cubicBezTo>
                <a:lnTo>
                  <a:pt x="227269" y="1114064"/>
                </a:lnTo>
                <a:cubicBezTo>
                  <a:pt x="226129" y="1099191"/>
                  <a:pt x="230003" y="1062136"/>
                  <a:pt x="248003" y="1089613"/>
                </a:cubicBezTo>
                <a:cubicBezTo>
                  <a:pt x="349844" y="1249160"/>
                  <a:pt x="397556" y="1433768"/>
                  <a:pt x="427020" y="1619803"/>
                </a:cubicBezTo>
                <a:cubicBezTo>
                  <a:pt x="453086" y="1782272"/>
                  <a:pt x="422387" y="1897385"/>
                  <a:pt x="340345" y="2027739"/>
                </a:cubicBezTo>
                <a:cubicBezTo>
                  <a:pt x="347373" y="2033339"/>
                  <a:pt x="354114" y="2038383"/>
                  <a:pt x="360865" y="2044827"/>
                </a:cubicBezTo>
                <a:cubicBezTo>
                  <a:pt x="443500" y="2128340"/>
                  <a:pt x="506078" y="2306190"/>
                  <a:pt x="560414" y="2421457"/>
                </a:cubicBezTo>
                <a:cubicBezTo>
                  <a:pt x="831022" y="2452769"/>
                  <a:pt x="1098019" y="2506255"/>
                  <a:pt x="1359703" y="2578554"/>
                </a:cubicBezTo>
                <a:lnTo>
                  <a:pt x="1359422" y="2577994"/>
                </a:lnTo>
                <a:cubicBezTo>
                  <a:pt x="1370467" y="2269807"/>
                  <a:pt x="976420" y="2084880"/>
                  <a:pt x="828701" y="1839520"/>
                </a:cubicBezTo>
                <a:cubicBezTo>
                  <a:pt x="687172" y="1605098"/>
                  <a:pt x="631475" y="1330413"/>
                  <a:pt x="494427" y="1092333"/>
                </a:cubicBezTo>
                <a:cubicBezTo>
                  <a:pt x="481980" y="1070671"/>
                  <a:pt x="485440" y="1027197"/>
                  <a:pt x="506322" y="1020997"/>
                </a:cubicBezTo>
                <a:close/>
                <a:moveTo>
                  <a:pt x="4570198" y="978081"/>
                </a:moveTo>
                <a:cubicBezTo>
                  <a:pt x="4555714" y="1028259"/>
                  <a:pt x="4540870" y="1077934"/>
                  <a:pt x="4523691" y="1127776"/>
                </a:cubicBezTo>
                <a:lnTo>
                  <a:pt x="4509875" y="1167552"/>
                </a:lnTo>
                <a:cubicBezTo>
                  <a:pt x="4498703" y="1198545"/>
                  <a:pt x="4488074" y="1229138"/>
                  <a:pt x="4478168" y="1260735"/>
                </a:cubicBezTo>
                <a:cubicBezTo>
                  <a:pt x="4437866" y="1392962"/>
                  <a:pt x="4423333" y="1532451"/>
                  <a:pt x="4409309" y="1666996"/>
                </a:cubicBezTo>
                <a:cubicBezTo>
                  <a:pt x="4399387" y="1761934"/>
                  <a:pt x="4389478" y="1859162"/>
                  <a:pt x="4370031" y="1955666"/>
                </a:cubicBezTo>
                <a:cubicBezTo>
                  <a:pt x="4495511" y="1636562"/>
                  <a:pt x="4590903" y="1311031"/>
                  <a:pt x="4570198" y="978081"/>
                </a:cubicBezTo>
                <a:close/>
                <a:moveTo>
                  <a:pt x="12149131" y="959050"/>
                </a:moveTo>
                <a:cubicBezTo>
                  <a:pt x="12135265" y="975072"/>
                  <a:pt x="12121401" y="991089"/>
                  <a:pt x="12105664" y="1006960"/>
                </a:cubicBezTo>
                <a:cubicBezTo>
                  <a:pt x="12040174" y="1071943"/>
                  <a:pt x="11966532" y="1125748"/>
                  <a:pt x="11883102" y="1184424"/>
                </a:cubicBezTo>
                <a:cubicBezTo>
                  <a:pt x="11822339" y="1227583"/>
                  <a:pt x="11746281" y="1281016"/>
                  <a:pt x="11665174" y="1317493"/>
                </a:cubicBezTo>
                <a:cubicBezTo>
                  <a:pt x="11640620" y="1328342"/>
                  <a:pt x="11615753" y="1338416"/>
                  <a:pt x="11590337" y="1348256"/>
                </a:cubicBezTo>
                <a:cubicBezTo>
                  <a:pt x="11556383" y="1361567"/>
                  <a:pt x="11523739" y="1374791"/>
                  <a:pt x="11492588" y="1390573"/>
                </a:cubicBezTo>
                <a:cubicBezTo>
                  <a:pt x="11632969" y="1358579"/>
                  <a:pt x="11770492" y="1298342"/>
                  <a:pt x="11888865" y="1220988"/>
                </a:cubicBezTo>
                <a:cubicBezTo>
                  <a:pt x="11984266" y="1158366"/>
                  <a:pt x="12085135" y="1064584"/>
                  <a:pt x="12149131" y="959050"/>
                </a:cubicBezTo>
                <a:close/>
                <a:moveTo>
                  <a:pt x="4557898" y="900011"/>
                </a:moveTo>
                <a:cubicBezTo>
                  <a:pt x="4330292" y="1199280"/>
                  <a:pt x="4335713" y="1567725"/>
                  <a:pt x="4344840" y="1922038"/>
                </a:cubicBezTo>
                <a:cubicBezTo>
                  <a:pt x="4360210" y="1836882"/>
                  <a:pt x="4369815" y="1750562"/>
                  <a:pt x="4378710" y="1665516"/>
                </a:cubicBezTo>
                <a:cubicBezTo>
                  <a:pt x="4393083" y="1529197"/>
                  <a:pt x="4407432" y="1388309"/>
                  <a:pt x="4448798" y="1253024"/>
                </a:cubicBezTo>
                <a:cubicBezTo>
                  <a:pt x="4458700" y="1221425"/>
                  <a:pt x="4469507" y="1189944"/>
                  <a:pt x="4480315" y="1158454"/>
                </a:cubicBezTo>
                <a:lnTo>
                  <a:pt x="4494133" y="1118676"/>
                </a:lnTo>
                <a:cubicBezTo>
                  <a:pt x="4518925" y="1046526"/>
                  <a:pt x="4539765" y="973431"/>
                  <a:pt x="4557898" y="900011"/>
                </a:cubicBezTo>
                <a:close/>
                <a:moveTo>
                  <a:pt x="5870151" y="898890"/>
                </a:moveTo>
                <a:cubicBezTo>
                  <a:pt x="5866911" y="898948"/>
                  <a:pt x="5864574" y="899121"/>
                  <a:pt x="5861335" y="899177"/>
                </a:cubicBezTo>
                <a:lnTo>
                  <a:pt x="5843702" y="899748"/>
                </a:lnTo>
                <a:cubicBezTo>
                  <a:pt x="5780018" y="902412"/>
                  <a:pt x="5714210" y="911192"/>
                  <a:pt x="5651107" y="920306"/>
                </a:cubicBezTo>
                <a:cubicBezTo>
                  <a:pt x="5588537" y="929031"/>
                  <a:pt x="5523624" y="937920"/>
                  <a:pt x="5459407" y="940975"/>
                </a:cubicBezTo>
                <a:cubicBezTo>
                  <a:pt x="5431523" y="942110"/>
                  <a:pt x="5402918" y="942237"/>
                  <a:pt x="5374846" y="941988"/>
                </a:cubicBezTo>
                <a:cubicBezTo>
                  <a:pt x="5336157" y="941792"/>
                  <a:pt x="5295497" y="942268"/>
                  <a:pt x="5256105" y="945632"/>
                </a:cubicBezTo>
                <a:cubicBezTo>
                  <a:pt x="5206829" y="950064"/>
                  <a:pt x="5155964" y="960232"/>
                  <a:pt x="5107071" y="969720"/>
                </a:cubicBezTo>
                <a:cubicBezTo>
                  <a:pt x="5071129" y="976700"/>
                  <a:pt x="5035177" y="983681"/>
                  <a:pt x="4998681" y="988771"/>
                </a:cubicBezTo>
                <a:cubicBezTo>
                  <a:pt x="5256175" y="1057755"/>
                  <a:pt x="5597864" y="989418"/>
                  <a:pt x="5870151" y="898890"/>
                </a:cubicBezTo>
                <a:close/>
                <a:moveTo>
                  <a:pt x="12190084" y="854709"/>
                </a:moveTo>
                <a:cubicBezTo>
                  <a:pt x="12181324" y="863235"/>
                  <a:pt x="12172252" y="870980"/>
                  <a:pt x="12162947" y="879275"/>
                </a:cubicBezTo>
                <a:cubicBezTo>
                  <a:pt x="12028326" y="998039"/>
                  <a:pt x="11883371" y="1121443"/>
                  <a:pt x="11721478" y="1216434"/>
                </a:cubicBezTo>
                <a:lnTo>
                  <a:pt x="11680712" y="1239730"/>
                </a:lnTo>
                <a:cubicBezTo>
                  <a:pt x="11620220" y="1274640"/>
                  <a:pt x="11558177" y="1310180"/>
                  <a:pt x="11505347" y="1352837"/>
                </a:cubicBezTo>
                <a:cubicBezTo>
                  <a:pt x="11530133" y="1341442"/>
                  <a:pt x="11555544" y="1331600"/>
                  <a:pt x="11580962" y="1321759"/>
                </a:cubicBezTo>
                <a:cubicBezTo>
                  <a:pt x="11605590" y="1312227"/>
                  <a:pt x="11630227" y="1302697"/>
                  <a:pt x="11654234" y="1291618"/>
                </a:cubicBezTo>
                <a:cubicBezTo>
                  <a:pt x="11733018" y="1256083"/>
                  <a:pt x="11807521" y="1203284"/>
                  <a:pt x="11867274" y="1160983"/>
                </a:cubicBezTo>
                <a:cubicBezTo>
                  <a:pt x="11949151" y="1102940"/>
                  <a:pt x="12022324" y="1050225"/>
                  <a:pt x="12086035" y="986418"/>
                </a:cubicBezTo>
                <a:cubicBezTo>
                  <a:pt x="12128278" y="944429"/>
                  <a:pt x="12163191" y="899980"/>
                  <a:pt x="12190084" y="854709"/>
                </a:cubicBezTo>
                <a:close/>
                <a:moveTo>
                  <a:pt x="5504425" y="848067"/>
                </a:moveTo>
                <a:cubicBezTo>
                  <a:pt x="5313518" y="848319"/>
                  <a:pt x="5144450" y="894555"/>
                  <a:pt x="4968849" y="962318"/>
                </a:cubicBezTo>
                <a:cubicBezTo>
                  <a:pt x="5013986" y="957830"/>
                  <a:pt x="5059460" y="949291"/>
                  <a:pt x="5104039" y="940634"/>
                </a:cubicBezTo>
                <a:cubicBezTo>
                  <a:pt x="5153465" y="930752"/>
                  <a:pt x="5205230" y="920703"/>
                  <a:pt x="5256311" y="916490"/>
                </a:cubicBezTo>
                <a:cubicBezTo>
                  <a:pt x="5297138" y="912849"/>
                  <a:pt x="5338158" y="912871"/>
                  <a:pt x="5377381" y="912671"/>
                </a:cubicBezTo>
                <a:cubicBezTo>
                  <a:pt x="5405093" y="912428"/>
                  <a:pt x="5432627" y="913077"/>
                  <a:pt x="5460148" y="911442"/>
                </a:cubicBezTo>
                <a:cubicBezTo>
                  <a:pt x="5522934" y="908669"/>
                  <a:pt x="5586937" y="899666"/>
                  <a:pt x="5648971" y="891331"/>
                </a:cubicBezTo>
                <a:cubicBezTo>
                  <a:pt x="5712974" y="882328"/>
                  <a:pt x="5779324" y="873155"/>
                  <a:pt x="5844807" y="870718"/>
                </a:cubicBezTo>
                <a:lnTo>
                  <a:pt x="5862975" y="869756"/>
                </a:lnTo>
                <a:cubicBezTo>
                  <a:pt x="5882405" y="869405"/>
                  <a:pt x="5902011" y="868171"/>
                  <a:pt x="5920887" y="865929"/>
                </a:cubicBezTo>
                <a:cubicBezTo>
                  <a:pt x="5782825" y="855356"/>
                  <a:pt x="5643867" y="846954"/>
                  <a:pt x="5504425" y="848067"/>
                </a:cubicBezTo>
                <a:close/>
                <a:moveTo>
                  <a:pt x="8924104" y="777000"/>
                </a:moveTo>
                <a:cubicBezTo>
                  <a:pt x="8923664" y="782606"/>
                  <a:pt x="8922673" y="787979"/>
                  <a:pt x="8921999" y="794136"/>
                </a:cubicBezTo>
                <a:cubicBezTo>
                  <a:pt x="8919582" y="810498"/>
                  <a:pt x="8917940" y="826538"/>
                  <a:pt x="8916066" y="843129"/>
                </a:cubicBezTo>
                <a:cubicBezTo>
                  <a:pt x="8910698" y="896870"/>
                  <a:pt x="8909926" y="951907"/>
                  <a:pt x="8909852" y="1005313"/>
                </a:cubicBezTo>
                <a:cubicBezTo>
                  <a:pt x="8907936" y="1206014"/>
                  <a:pt x="8906433" y="1413328"/>
                  <a:pt x="8936982" y="1614896"/>
                </a:cubicBezTo>
                <a:lnTo>
                  <a:pt x="8939706" y="1632791"/>
                </a:lnTo>
                <a:lnTo>
                  <a:pt x="8946691" y="1680170"/>
                </a:lnTo>
                <a:cubicBezTo>
                  <a:pt x="8947341" y="1669501"/>
                  <a:pt x="8947217" y="1659149"/>
                  <a:pt x="8947643" y="1649028"/>
                </a:cubicBezTo>
                <a:cubicBezTo>
                  <a:pt x="8950646" y="1394060"/>
                  <a:pt x="8954155" y="1130296"/>
                  <a:pt x="8931687" y="871628"/>
                </a:cubicBezTo>
                <a:lnTo>
                  <a:pt x="8929804" y="850229"/>
                </a:lnTo>
                <a:cubicBezTo>
                  <a:pt x="8927750" y="826182"/>
                  <a:pt x="8925696" y="802134"/>
                  <a:pt x="8924104" y="777000"/>
                </a:cubicBezTo>
                <a:close/>
                <a:moveTo>
                  <a:pt x="8951219" y="764662"/>
                </a:moveTo>
                <a:cubicBezTo>
                  <a:pt x="8952434" y="792211"/>
                  <a:pt x="8955277" y="820458"/>
                  <a:pt x="8957270" y="847698"/>
                </a:cubicBezTo>
                <a:lnTo>
                  <a:pt x="8959153" y="869097"/>
                </a:lnTo>
                <a:cubicBezTo>
                  <a:pt x="8981354" y="1119277"/>
                  <a:pt x="8978808" y="1373147"/>
                  <a:pt x="8976081" y="1619865"/>
                </a:cubicBezTo>
                <a:cubicBezTo>
                  <a:pt x="9043646" y="1335574"/>
                  <a:pt x="9035127" y="1045475"/>
                  <a:pt x="8951219" y="764662"/>
                </a:cubicBezTo>
                <a:close/>
                <a:moveTo>
                  <a:pt x="8898081" y="630137"/>
                </a:moveTo>
                <a:cubicBezTo>
                  <a:pt x="8735190" y="940376"/>
                  <a:pt x="8800852" y="1302315"/>
                  <a:pt x="8910095" y="1626691"/>
                </a:cubicBezTo>
                <a:lnTo>
                  <a:pt x="8908822" y="1619067"/>
                </a:lnTo>
                <a:cubicBezTo>
                  <a:pt x="8877873" y="1415398"/>
                  <a:pt x="8879292" y="1206762"/>
                  <a:pt x="8881669" y="1004967"/>
                </a:cubicBezTo>
                <a:cubicBezTo>
                  <a:pt x="8881975" y="951016"/>
                  <a:pt x="8882434" y="895204"/>
                  <a:pt x="8888265" y="840369"/>
                </a:cubicBezTo>
                <a:cubicBezTo>
                  <a:pt x="8890137" y="823783"/>
                  <a:pt x="8892011" y="807192"/>
                  <a:pt x="8894429" y="790831"/>
                </a:cubicBezTo>
                <a:cubicBezTo>
                  <a:pt x="8901122" y="737010"/>
                  <a:pt x="8907725" y="681866"/>
                  <a:pt x="8898081" y="630137"/>
                </a:cubicBezTo>
                <a:close/>
                <a:moveTo>
                  <a:pt x="11491396" y="623931"/>
                </a:moveTo>
                <a:cubicBezTo>
                  <a:pt x="11465686" y="637515"/>
                  <a:pt x="11440209" y="650546"/>
                  <a:pt x="11413329" y="662344"/>
                </a:cubicBezTo>
                <a:cubicBezTo>
                  <a:pt x="11268660" y="727282"/>
                  <a:pt x="11113102" y="758642"/>
                  <a:pt x="10966547" y="818916"/>
                </a:cubicBezTo>
                <a:cubicBezTo>
                  <a:pt x="10793574" y="889896"/>
                  <a:pt x="10652020" y="1008307"/>
                  <a:pt x="10498883" y="1111507"/>
                </a:cubicBezTo>
                <a:cubicBezTo>
                  <a:pt x="10559155" y="1098395"/>
                  <a:pt x="10616158" y="1067158"/>
                  <a:pt x="10671292" y="1035777"/>
                </a:cubicBezTo>
                <a:lnTo>
                  <a:pt x="10685894" y="1027151"/>
                </a:lnTo>
                <a:cubicBezTo>
                  <a:pt x="10821548" y="950027"/>
                  <a:pt x="10965272" y="882756"/>
                  <a:pt x="11104337" y="817377"/>
                </a:cubicBezTo>
                <a:cubicBezTo>
                  <a:pt x="11233375" y="757414"/>
                  <a:pt x="11364889" y="694633"/>
                  <a:pt x="11491396" y="623931"/>
                </a:cubicBezTo>
                <a:close/>
                <a:moveTo>
                  <a:pt x="10779304" y="584486"/>
                </a:moveTo>
                <a:cubicBezTo>
                  <a:pt x="10740583" y="648568"/>
                  <a:pt x="10699136" y="711502"/>
                  <a:pt x="10658378" y="772788"/>
                </a:cubicBezTo>
                <a:cubicBezTo>
                  <a:pt x="10594579" y="868744"/>
                  <a:pt x="10529620" y="967431"/>
                  <a:pt x="10475581" y="1070739"/>
                </a:cubicBezTo>
                <a:cubicBezTo>
                  <a:pt x="10578194" y="966751"/>
                  <a:pt x="10672522" y="819977"/>
                  <a:pt x="10735178" y="693281"/>
                </a:cubicBezTo>
                <a:close/>
                <a:moveTo>
                  <a:pt x="10132488" y="518596"/>
                </a:moveTo>
                <a:cubicBezTo>
                  <a:pt x="10047856" y="532980"/>
                  <a:pt x="9963302" y="548687"/>
                  <a:pt x="9879465" y="567273"/>
                </a:cubicBezTo>
                <a:cubicBezTo>
                  <a:pt x="9683016" y="611580"/>
                  <a:pt x="9523495" y="697916"/>
                  <a:pt x="9364243" y="809468"/>
                </a:cubicBezTo>
                <a:cubicBezTo>
                  <a:pt x="9364793" y="809701"/>
                  <a:pt x="9365336" y="809931"/>
                  <a:pt x="9366655" y="809848"/>
                </a:cubicBezTo>
                <a:cubicBezTo>
                  <a:pt x="9558665" y="728900"/>
                  <a:pt x="9742999" y="656935"/>
                  <a:pt x="9914233" y="596159"/>
                </a:cubicBezTo>
                <a:close/>
                <a:moveTo>
                  <a:pt x="10264524" y="501747"/>
                </a:moveTo>
                <a:lnTo>
                  <a:pt x="9922837" y="622979"/>
                </a:lnTo>
                <a:cubicBezTo>
                  <a:pt x="9763806" y="679263"/>
                  <a:pt x="9594234" y="745243"/>
                  <a:pt x="9416908" y="818889"/>
                </a:cubicBezTo>
                <a:cubicBezTo>
                  <a:pt x="9417689" y="818579"/>
                  <a:pt x="9417689" y="818579"/>
                  <a:pt x="9418234" y="818810"/>
                </a:cubicBezTo>
                <a:cubicBezTo>
                  <a:pt x="9717394" y="764555"/>
                  <a:pt x="10002904" y="633058"/>
                  <a:pt x="10264524" y="501747"/>
                </a:cubicBezTo>
                <a:close/>
                <a:moveTo>
                  <a:pt x="10802699" y="488163"/>
                </a:moveTo>
                <a:lnTo>
                  <a:pt x="10618739" y="734118"/>
                </a:lnTo>
                <a:lnTo>
                  <a:pt x="10604580" y="753877"/>
                </a:lnTo>
                <a:cubicBezTo>
                  <a:pt x="10575714" y="793161"/>
                  <a:pt x="10550336" y="828772"/>
                  <a:pt x="10529643" y="867004"/>
                </a:cubicBezTo>
                <a:cubicBezTo>
                  <a:pt x="10501301" y="918746"/>
                  <a:pt x="10479284" y="973805"/>
                  <a:pt x="10462194" y="1035452"/>
                </a:cubicBezTo>
                <a:cubicBezTo>
                  <a:pt x="10514547" y="939156"/>
                  <a:pt x="10575176" y="847655"/>
                  <a:pt x="10635117" y="757788"/>
                </a:cubicBezTo>
                <a:cubicBezTo>
                  <a:pt x="10692800" y="670189"/>
                  <a:pt x="10751735" y="581180"/>
                  <a:pt x="10802699" y="488163"/>
                </a:cubicBezTo>
                <a:close/>
                <a:moveTo>
                  <a:pt x="10359107" y="485136"/>
                </a:moveTo>
                <a:cubicBezTo>
                  <a:pt x="10100692" y="616512"/>
                  <a:pt x="9815681" y="755947"/>
                  <a:pt x="9515108" y="825701"/>
                </a:cubicBezTo>
                <a:cubicBezTo>
                  <a:pt x="9825509" y="831572"/>
                  <a:pt x="10104184" y="667562"/>
                  <a:pt x="10359107" y="485136"/>
                </a:cubicBezTo>
                <a:close/>
                <a:moveTo>
                  <a:pt x="11886089" y="483936"/>
                </a:moveTo>
                <a:cubicBezTo>
                  <a:pt x="11800033" y="547295"/>
                  <a:pt x="11710455" y="605296"/>
                  <a:pt x="11622890" y="661575"/>
                </a:cubicBezTo>
                <a:cubicBezTo>
                  <a:pt x="11437051" y="781189"/>
                  <a:pt x="11244843" y="905190"/>
                  <a:pt x="11038640" y="996875"/>
                </a:cubicBezTo>
                <a:cubicBezTo>
                  <a:pt x="10885656" y="1064725"/>
                  <a:pt x="10725662" y="1114166"/>
                  <a:pt x="10561310" y="1145020"/>
                </a:cubicBezTo>
                <a:cubicBezTo>
                  <a:pt x="10596460" y="1154752"/>
                  <a:pt x="10632933" y="1164394"/>
                  <a:pt x="10675127" y="1163586"/>
                </a:cubicBezTo>
                <a:cubicBezTo>
                  <a:pt x="10827145" y="1160350"/>
                  <a:pt x="10989398" y="1058435"/>
                  <a:pt x="11120351" y="990907"/>
                </a:cubicBezTo>
                <a:cubicBezTo>
                  <a:pt x="11302032" y="897860"/>
                  <a:pt x="11481110" y="797268"/>
                  <a:pt x="11648506" y="680145"/>
                </a:cubicBezTo>
                <a:cubicBezTo>
                  <a:pt x="11691733" y="649515"/>
                  <a:pt x="11821224" y="550475"/>
                  <a:pt x="11886089" y="483936"/>
                </a:cubicBezTo>
                <a:close/>
                <a:moveTo>
                  <a:pt x="3607114" y="467441"/>
                </a:moveTo>
                <a:cubicBezTo>
                  <a:pt x="3528124" y="599478"/>
                  <a:pt x="3410482" y="705343"/>
                  <a:pt x="3296242" y="807991"/>
                </a:cubicBezTo>
                <a:cubicBezTo>
                  <a:pt x="3255418" y="844446"/>
                  <a:pt x="3213877" y="882186"/>
                  <a:pt x="3174674" y="919759"/>
                </a:cubicBezTo>
                <a:cubicBezTo>
                  <a:pt x="3129209" y="963390"/>
                  <a:pt x="3085915" y="1010032"/>
                  <a:pt x="3042978" y="1054894"/>
                </a:cubicBezTo>
                <a:lnTo>
                  <a:pt x="2968914" y="1133756"/>
                </a:lnTo>
                <a:cubicBezTo>
                  <a:pt x="3001355" y="1109480"/>
                  <a:pt x="3045966" y="1074853"/>
                  <a:pt x="3103823" y="1026814"/>
                </a:cubicBezTo>
                <a:cubicBezTo>
                  <a:pt x="3260201" y="897449"/>
                  <a:pt x="3521192" y="681569"/>
                  <a:pt x="3607114" y="467441"/>
                </a:cubicBezTo>
                <a:close/>
                <a:moveTo>
                  <a:pt x="10784544" y="465669"/>
                </a:moveTo>
                <a:cubicBezTo>
                  <a:pt x="10662409" y="521478"/>
                  <a:pt x="10422179" y="894258"/>
                  <a:pt x="10426419" y="1062158"/>
                </a:cubicBezTo>
                <a:cubicBezTo>
                  <a:pt x="10438657" y="1011968"/>
                  <a:pt x="10453241" y="965354"/>
                  <a:pt x="10471732" y="921679"/>
                </a:cubicBezTo>
                <a:cubicBezTo>
                  <a:pt x="10481672" y="898200"/>
                  <a:pt x="10492705" y="875187"/>
                  <a:pt x="10504824" y="852631"/>
                </a:cubicBezTo>
                <a:cubicBezTo>
                  <a:pt x="10526215" y="812759"/>
                  <a:pt x="10552604" y="776291"/>
                  <a:pt x="10582237" y="736692"/>
                </a:cubicBezTo>
                <a:lnTo>
                  <a:pt x="10596401" y="716935"/>
                </a:lnTo>
                <a:cubicBezTo>
                  <a:pt x="10661482" y="628604"/>
                  <a:pt x="10720448" y="548625"/>
                  <a:pt x="10784544" y="465669"/>
                </a:cubicBezTo>
                <a:close/>
                <a:moveTo>
                  <a:pt x="11916494" y="422768"/>
                </a:moveTo>
                <a:cubicBezTo>
                  <a:pt x="11840345" y="436884"/>
                  <a:pt x="11770712" y="482734"/>
                  <a:pt x="11703185" y="528178"/>
                </a:cubicBezTo>
                <a:lnTo>
                  <a:pt x="11680755" y="543149"/>
                </a:lnTo>
                <a:cubicBezTo>
                  <a:pt x="11503085" y="661715"/>
                  <a:pt x="11307002" y="753816"/>
                  <a:pt x="11116818" y="842623"/>
                </a:cubicBezTo>
                <a:cubicBezTo>
                  <a:pt x="10977992" y="907459"/>
                  <a:pt x="10835051" y="974411"/>
                  <a:pt x="10700164" y="1051220"/>
                </a:cubicBezTo>
                <a:lnTo>
                  <a:pt x="10685570" y="1059849"/>
                </a:lnTo>
                <a:cubicBezTo>
                  <a:pt x="10652486" y="1078679"/>
                  <a:pt x="10619176" y="1098052"/>
                  <a:pt x="10584288" y="1113543"/>
                </a:cubicBezTo>
                <a:cubicBezTo>
                  <a:pt x="10736655" y="1082118"/>
                  <a:pt x="10884823" y="1034762"/>
                  <a:pt x="11026698" y="971858"/>
                </a:cubicBezTo>
                <a:cubicBezTo>
                  <a:pt x="11231114" y="881353"/>
                  <a:pt x="11422542" y="757667"/>
                  <a:pt x="11607604" y="638368"/>
                </a:cubicBezTo>
                <a:cubicBezTo>
                  <a:pt x="11712249" y="570645"/>
                  <a:pt x="11819449" y="501435"/>
                  <a:pt x="11919452" y="423380"/>
                </a:cubicBezTo>
                <a:cubicBezTo>
                  <a:pt x="11918363" y="422918"/>
                  <a:pt x="11917811" y="422686"/>
                  <a:pt x="11916494" y="422768"/>
                </a:cubicBezTo>
                <a:close/>
                <a:moveTo>
                  <a:pt x="8148168" y="416949"/>
                </a:moveTo>
                <a:cubicBezTo>
                  <a:pt x="8041447" y="489578"/>
                  <a:pt x="7951585" y="589312"/>
                  <a:pt x="7862052" y="694330"/>
                </a:cubicBezTo>
                <a:lnTo>
                  <a:pt x="7808002" y="759654"/>
                </a:lnTo>
                <a:close/>
                <a:moveTo>
                  <a:pt x="8295299" y="416143"/>
                </a:moveTo>
                <a:cubicBezTo>
                  <a:pt x="8303328" y="454953"/>
                  <a:pt x="8309263" y="494162"/>
                  <a:pt x="8309124" y="534021"/>
                </a:cubicBezTo>
                <a:cubicBezTo>
                  <a:pt x="8309177" y="581042"/>
                  <a:pt x="8301211" y="627240"/>
                  <a:pt x="8293154" y="672115"/>
                </a:cubicBezTo>
                <a:cubicBezTo>
                  <a:pt x="8287455" y="703824"/>
                  <a:pt x="8281839" y="736857"/>
                  <a:pt x="8279099" y="769176"/>
                </a:cubicBezTo>
                <a:cubicBezTo>
                  <a:pt x="8271208" y="866910"/>
                  <a:pt x="8290164" y="965070"/>
                  <a:pt x="8309186" y="1060039"/>
                </a:cubicBezTo>
                <a:cubicBezTo>
                  <a:pt x="8338258" y="1208834"/>
                  <a:pt x="8368983" y="1362838"/>
                  <a:pt x="8410512" y="1511108"/>
                </a:cubicBezTo>
                <a:cubicBezTo>
                  <a:pt x="8445511" y="1186645"/>
                  <a:pt x="8463496" y="815698"/>
                  <a:pt x="8351657" y="521768"/>
                </a:cubicBezTo>
                <a:cubicBezTo>
                  <a:pt x="8336376" y="481820"/>
                  <a:pt x="8314355" y="448679"/>
                  <a:pt x="8295299" y="416143"/>
                </a:cubicBezTo>
                <a:close/>
                <a:moveTo>
                  <a:pt x="8266483" y="414244"/>
                </a:moveTo>
                <a:cubicBezTo>
                  <a:pt x="8162811" y="736679"/>
                  <a:pt x="8223592" y="1050836"/>
                  <a:pt x="8343425" y="1357811"/>
                </a:cubicBezTo>
                <a:cubicBezTo>
                  <a:pt x="8320496" y="1259904"/>
                  <a:pt x="8300994" y="1161513"/>
                  <a:pt x="8282114" y="1064671"/>
                </a:cubicBezTo>
                <a:cubicBezTo>
                  <a:pt x="8263238" y="967838"/>
                  <a:pt x="8243336" y="867346"/>
                  <a:pt x="8251298" y="766414"/>
                </a:cubicBezTo>
                <a:cubicBezTo>
                  <a:pt x="8253954" y="732777"/>
                  <a:pt x="8259797" y="699198"/>
                  <a:pt x="8265729" y="666939"/>
                </a:cubicBezTo>
                <a:cubicBezTo>
                  <a:pt x="8273319" y="623158"/>
                  <a:pt x="8281376" y="578281"/>
                  <a:pt x="8281494" y="533909"/>
                </a:cubicBezTo>
                <a:cubicBezTo>
                  <a:pt x="8281080" y="493822"/>
                  <a:pt x="8274834" y="453832"/>
                  <a:pt x="8266483" y="414244"/>
                </a:cubicBezTo>
                <a:close/>
                <a:moveTo>
                  <a:pt x="8140802" y="388720"/>
                </a:moveTo>
                <a:cubicBezTo>
                  <a:pt x="8028462" y="422924"/>
                  <a:pt x="7941106" y="490876"/>
                  <a:pt x="7860379" y="596411"/>
                </a:cubicBezTo>
                <a:cubicBezTo>
                  <a:pt x="7812773" y="658663"/>
                  <a:pt x="7772566" y="720182"/>
                  <a:pt x="7737688" y="790400"/>
                </a:cubicBezTo>
                <a:cubicBezTo>
                  <a:pt x="7733439" y="798902"/>
                  <a:pt x="7729892" y="805767"/>
                  <a:pt x="7726885" y="812869"/>
                </a:cubicBezTo>
                <a:cubicBezTo>
                  <a:pt x="7764906" y="767160"/>
                  <a:pt x="7802380" y="721219"/>
                  <a:pt x="7840490" y="676832"/>
                </a:cubicBezTo>
                <a:cubicBezTo>
                  <a:pt x="7933738" y="567590"/>
                  <a:pt x="8028101" y="463327"/>
                  <a:pt x="8140802" y="388720"/>
                </a:cubicBezTo>
                <a:close/>
                <a:moveTo>
                  <a:pt x="3744487" y="383136"/>
                </a:moveTo>
                <a:cubicBezTo>
                  <a:pt x="3789590" y="603780"/>
                  <a:pt x="3850997" y="811848"/>
                  <a:pt x="3970213" y="995559"/>
                </a:cubicBezTo>
                <a:cubicBezTo>
                  <a:pt x="3927384" y="796159"/>
                  <a:pt x="3865366" y="574806"/>
                  <a:pt x="3744487" y="383136"/>
                </a:cubicBezTo>
                <a:close/>
                <a:moveTo>
                  <a:pt x="3624562" y="367041"/>
                </a:moveTo>
                <a:cubicBezTo>
                  <a:pt x="3578160" y="403736"/>
                  <a:pt x="3532667" y="442805"/>
                  <a:pt x="3489712" y="485386"/>
                </a:cubicBezTo>
                <a:cubicBezTo>
                  <a:pt x="3380716" y="591858"/>
                  <a:pt x="3284219" y="714458"/>
                  <a:pt x="3182994" y="828265"/>
                </a:cubicBezTo>
                <a:cubicBezTo>
                  <a:pt x="3100902" y="919812"/>
                  <a:pt x="2899469" y="1135252"/>
                  <a:pt x="2892114" y="1172635"/>
                </a:cubicBezTo>
                <a:lnTo>
                  <a:pt x="3021459" y="1035385"/>
                </a:lnTo>
                <a:cubicBezTo>
                  <a:pt x="3064036" y="990026"/>
                  <a:pt x="3108229" y="943501"/>
                  <a:pt x="3153873" y="898971"/>
                </a:cubicBezTo>
                <a:cubicBezTo>
                  <a:pt x="3193783" y="860125"/>
                  <a:pt x="3235680" y="822883"/>
                  <a:pt x="3276511" y="786423"/>
                </a:cubicBezTo>
                <a:cubicBezTo>
                  <a:pt x="3390214" y="684175"/>
                  <a:pt x="3507852" y="578306"/>
                  <a:pt x="3584154" y="448218"/>
                </a:cubicBezTo>
                <a:cubicBezTo>
                  <a:pt x="3599491" y="421848"/>
                  <a:pt x="3612660" y="394752"/>
                  <a:pt x="3624562" y="367041"/>
                </a:cubicBezTo>
                <a:close/>
                <a:moveTo>
                  <a:pt x="3766672" y="359429"/>
                </a:moveTo>
                <a:cubicBezTo>
                  <a:pt x="3888797" y="549425"/>
                  <a:pt x="3952247" y="768223"/>
                  <a:pt x="3996338" y="968237"/>
                </a:cubicBezTo>
                <a:cubicBezTo>
                  <a:pt x="3973140" y="739339"/>
                  <a:pt x="3922473" y="455576"/>
                  <a:pt x="3766672" y="359429"/>
                </a:cubicBezTo>
                <a:close/>
                <a:moveTo>
                  <a:pt x="5805386" y="239240"/>
                </a:moveTo>
                <a:cubicBezTo>
                  <a:pt x="5783116" y="246988"/>
                  <a:pt x="5760847" y="254734"/>
                  <a:pt x="5736947" y="261367"/>
                </a:cubicBezTo>
                <a:cubicBezTo>
                  <a:pt x="5638133" y="287976"/>
                  <a:pt x="5538513" y="299897"/>
                  <a:pt x="5427012" y="311272"/>
                </a:cubicBezTo>
                <a:cubicBezTo>
                  <a:pt x="5345554" y="319953"/>
                  <a:pt x="5243942" y="330268"/>
                  <a:pt x="5147818" y="322112"/>
                </a:cubicBezTo>
                <a:cubicBezTo>
                  <a:pt x="5118835" y="319462"/>
                  <a:pt x="5090027" y="315925"/>
                  <a:pt x="5060854" y="311882"/>
                </a:cubicBezTo>
                <a:cubicBezTo>
                  <a:pt x="5021780" y="306636"/>
                  <a:pt x="4983964" y="301993"/>
                  <a:pt x="4945989" y="300516"/>
                </a:cubicBezTo>
                <a:cubicBezTo>
                  <a:pt x="5093776" y="343728"/>
                  <a:pt x="5255799" y="359063"/>
                  <a:pt x="5410479" y="348434"/>
                </a:cubicBezTo>
                <a:cubicBezTo>
                  <a:pt x="5535307" y="339607"/>
                  <a:pt x="5683741" y="304513"/>
                  <a:pt x="5805386" y="239240"/>
                </a:cubicBezTo>
                <a:close/>
                <a:moveTo>
                  <a:pt x="5905192" y="163079"/>
                </a:moveTo>
                <a:cubicBezTo>
                  <a:pt x="5892074" y="166484"/>
                  <a:pt x="5879136" y="168997"/>
                  <a:pt x="5865655" y="171901"/>
                </a:cubicBezTo>
                <a:cubicBezTo>
                  <a:pt x="5671371" y="212758"/>
                  <a:pt x="5464843" y="252569"/>
                  <a:pt x="5259740" y="257013"/>
                </a:cubicBezTo>
                <a:cubicBezTo>
                  <a:pt x="5242649" y="257191"/>
                  <a:pt x="5225558" y="257369"/>
                  <a:pt x="5208466" y="257550"/>
                </a:cubicBezTo>
                <a:cubicBezTo>
                  <a:pt x="5132177" y="258666"/>
                  <a:pt x="5054091" y="259560"/>
                  <a:pt x="4980204" y="271903"/>
                </a:cubicBezTo>
                <a:cubicBezTo>
                  <a:pt x="5009725" y="274165"/>
                  <a:pt x="5038894" y="278201"/>
                  <a:pt x="5068068" y="282244"/>
                </a:cubicBezTo>
                <a:cubicBezTo>
                  <a:pt x="5096338" y="286164"/>
                  <a:pt x="5124608" y="290090"/>
                  <a:pt x="5153231" y="292240"/>
                </a:cubicBezTo>
                <a:cubicBezTo>
                  <a:pt x="5246661" y="300067"/>
                  <a:pt x="5346469" y="289533"/>
                  <a:pt x="5426491" y="281128"/>
                </a:cubicBezTo>
                <a:cubicBezTo>
                  <a:pt x="5536189" y="269536"/>
                  <a:pt x="5634727" y="258390"/>
                  <a:pt x="5731212" y="231951"/>
                </a:cubicBezTo>
                <a:cubicBezTo>
                  <a:pt x="5794995" y="214721"/>
                  <a:pt x="5853525" y="191373"/>
                  <a:pt x="5905192" y="163079"/>
                </a:cubicBezTo>
                <a:close/>
                <a:moveTo>
                  <a:pt x="5944437" y="113829"/>
                </a:moveTo>
                <a:cubicBezTo>
                  <a:pt x="5917256" y="119186"/>
                  <a:pt x="5863594" y="140199"/>
                  <a:pt x="5825032" y="146405"/>
                </a:cubicBezTo>
                <a:cubicBezTo>
                  <a:pt x="5539893" y="189777"/>
                  <a:pt x="5237140" y="170377"/>
                  <a:pt x="4955599" y="247008"/>
                </a:cubicBezTo>
                <a:cubicBezTo>
                  <a:pt x="5038637" y="230314"/>
                  <a:pt x="5125543" y="229138"/>
                  <a:pt x="5210104" y="228123"/>
                </a:cubicBezTo>
                <a:cubicBezTo>
                  <a:pt x="5227195" y="227945"/>
                  <a:pt x="5244285" y="227765"/>
                  <a:pt x="5261015" y="227087"/>
                </a:cubicBezTo>
                <a:cubicBezTo>
                  <a:pt x="5463242" y="223204"/>
                  <a:pt x="5667966" y="183171"/>
                  <a:pt x="5861181" y="143093"/>
                </a:cubicBezTo>
                <a:cubicBezTo>
                  <a:pt x="5895331" y="135893"/>
                  <a:pt x="5928215" y="128080"/>
                  <a:pt x="5961252" y="114820"/>
                </a:cubicBezTo>
                <a:cubicBezTo>
                  <a:pt x="5959615" y="111998"/>
                  <a:pt x="5953497" y="112044"/>
                  <a:pt x="5944437" y="113829"/>
                </a:cubicBezTo>
                <a:close/>
                <a:moveTo>
                  <a:pt x="9095810" y="0"/>
                </a:moveTo>
                <a:lnTo>
                  <a:pt x="9215999" y="0"/>
                </a:lnTo>
                <a:lnTo>
                  <a:pt x="9250991" y="17650"/>
                </a:lnTo>
                <a:cubicBezTo>
                  <a:pt x="9345825" y="54329"/>
                  <a:pt x="9448424" y="64330"/>
                  <a:pt x="9551793" y="69947"/>
                </a:cubicBezTo>
                <a:cubicBezTo>
                  <a:pt x="9773323" y="81971"/>
                  <a:pt x="9993517" y="56091"/>
                  <a:pt x="10211701" y="15192"/>
                </a:cubicBezTo>
                <a:cubicBezTo>
                  <a:pt x="10030564" y="37013"/>
                  <a:pt x="9847820" y="45912"/>
                  <a:pt x="9665014" y="41266"/>
                </a:cubicBezTo>
                <a:cubicBezTo>
                  <a:pt x="9560295" y="38460"/>
                  <a:pt x="9467175" y="31066"/>
                  <a:pt x="9382567" y="18583"/>
                </a:cubicBezTo>
                <a:lnTo>
                  <a:pt x="9283159" y="0"/>
                </a:lnTo>
                <a:lnTo>
                  <a:pt x="9469266" y="0"/>
                </a:lnTo>
                <a:lnTo>
                  <a:pt x="9504117" y="4274"/>
                </a:lnTo>
                <a:cubicBezTo>
                  <a:pt x="9555272" y="8689"/>
                  <a:pt x="9609472" y="11637"/>
                  <a:pt x="9667223" y="13232"/>
                </a:cubicBezTo>
                <a:cubicBezTo>
                  <a:pt x="9740740" y="15225"/>
                  <a:pt x="9814266" y="15008"/>
                  <a:pt x="9887703" y="12601"/>
                </a:cubicBezTo>
                <a:lnTo>
                  <a:pt x="10088930" y="0"/>
                </a:lnTo>
                <a:lnTo>
                  <a:pt x="10544171" y="0"/>
                </a:lnTo>
                <a:lnTo>
                  <a:pt x="10392396" y="36772"/>
                </a:lnTo>
                <a:cubicBezTo>
                  <a:pt x="10070832" y="110795"/>
                  <a:pt x="9739873" y="167441"/>
                  <a:pt x="9413803" y="131277"/>
                </a:cubicBezTo>
                <a:cubicBezTo>
                  <a:pt x="9315472" y="120226"/>
                  <a:pt x="9243539" y="84460"/>
                  <a:pt x="9174626" y="44983"/>
                </a:cubicBezTo>
                <a:close/>
                <a:moveTo>
                  <a:pt x="8474998" y="0"/>
                </a:moveTo>
                <a:lnTo>
                  <a:pt x="8573502" y="0"/>
                </a:lnTo>
                <a:lnTo>
                  <a:pt x="8659539" y="117664"/>
                </a:lnTo>
                <a:cubicBezTo>
                  <a:pt x="8833725" y="341427"/>
                  <a:pt x="9029703" y="551148"/>
                  <a:pt x="9248507" y="743734"/>
                </a:cubicBezTo>
                <a:cubicBezTo>
                  <a:pt x="9268744" y="761313"/>
                  <a:pt x="9289217" y="778348"/>
                  <a:pt x="9309457" y="795932"/>
                </a:cubicBezTo>
                <a:cubicBezTo>
                  <a:pt x="9458210" y="686371"/>
                  <a:pt x="9607233" y="585288"/>
                  <a:pt x="9785496" y="530713"/>
                </a:cubicBezTo>
                <a:cubicBezTo>
                  <a:pt x="10009630" y="462073"/>
                  <a:pt x="10250992" y="434854"/>
                  <a:pt x="10482828" y="399738"/>
                </a:cubicBezTo>
                <a:cubicBezTo>
                  <a:pt x="10519933" y="394202"/>
                  <a:pt x="10478550" y="453937"/>
                  <a:pt x="10468382" y="461219"/>
                </a:cubicBezTo>
                <a:cubicBezTo>
                  <a:pt x="10161572" y="688641"/>
                  <a:pt x="9818370" y="924476"/>
                  <a:pt x="9430790" y="895589"/>
                </a:cubicBezTo>
                <a:cubicBezTo>
                  <a:pt x="9617112" y="1044003"/>
                  <a:pt x="9813963" y="1178199"/>
                  <a:pt x="10019780" y="1298815"/>
                </a:cubicBezTo>
                <a:cubicBezTo>
                  <a:pt x="10142151" y="1263712"/>
                  <a:pt x="10256792" y="1186061"/>
                  <a:pt x="10372218" y="1146081"/>
                </a:cubicBezTo>
                <a:cubicBezTo>
                  <a:pt x="10279439" y="901425"/>
                  <a:pt x="10751513" y="443317"/>
                  <a:pt x="10896429" y="310883"/>
                </a:cubicBezTo>
                <a:cubicBezTo>
                  <a:pt x="10907980" y="300321"/>
                  <a:pt x="10927341" y="295643"/>
                  <a:pt x="10919735" y="318176"/>
                </a:cubicBezTo>
                <a:cubicBezTo>
                  <a:pt x="10845552" y="531416"/>
                  <a:pt x="10769057" y="750112"/>
                  <a:pt x="10637064" y="935661"/>
                </a:cubicBezTo>
                <a:cubicBezTo>
                  <a:pt x="10618262" y="961821"/>
                  <a:pt x="10471373" y="1105010"/>
                  <a:pt x="10516995" y="1070245"/>
                </a:cubicBezTo>
                <a:cubicBezTo>
                  <a:pt x="10630585" y="984423"/>
                  <a:pt x="10740230" y="886628"/>
                  <a:pt x="10868835" y="815534"/>
                </a:cubicBezTo>
                <a:cubicBezTo>
                  <a:pt x="11133493" y="669415"/>
                  <a:pt x="11435682" y="612577"/>
                  <a:pt x="11704547" y="465665"/>
                </a:cubicBezTo>
                <a:cubicBezTo>
                  <a:pt x="11748194" y="441649"/>
                  <a:pt x="11962368" y="287033"/>
                  <a:pt x="12033562" y="350012"/>
                </a:cubicBezTo>
                <a:cubicBezTo>
                  <a:pt x="12042008" y="357446"/>
                  <a:pt x="12029170" y="377121"/>
                  <a:pt x="12025537" y="382666"/>
                </a:cubicBezTo>
                <a:cubicBezTo>
                  <a:pt x="11835636" y="694348"/>
                  <a:pt x="11402055" y="895784"/>
                  <a:pt x="11088649" y="1056676"/>
                </a:cubicBezTo>
                <a:cubicBezTo>
                  <a:pt x="10916755" y="1144851"/>
                  <a:pt x="10757473" y="1230645"/>
                  <a:pt x="10561600" y="1229477"/>
                </a:cubicBezTo>
                <a:cubicBezTo>
                  <a:pt x="10456897" y="1228927"/>
                  <a:pt x="10388434" y="1221837"/>
                  <a:pt x="10280797" y="1263181"/>
                </a:cubicBezTo>
                <a:cubicBezTo>
                  <a:pt x="10214114" y="1288380"/>
                  <a:pt x="10149765" y="1312641"/>
                  <a:pt x="10083376" y="1334114"/>
                </a:cubicBezTo>
                <a:cubicBezTo>
                  <a:pt x="10323674" y="1470609"/>
                  <a:pt x="10574467" y="1588379"/>
                  <a:pt x="10832582" y="1687356"/>
                </a:cubicBezTo>
                <a:cubicBezTo>
                  <a:pt x="10835145" y="1685866"/>
                  <a:pt x="10837160" y="1684144"/>
                  <a:pt x="10839263" y="1683743"/>
                </a:cubicBezTo>
                <a:cubicBezTo>
                  <a:pt x="11026680" y="1639479"/>
                  <a:pt x="11198523" y="1559010"/>
                  <a:pt x="11350910" y="1443899"/>
                </a:cubicBezTo>
                <a:cubicBezTo>
                  <a:pt x="11353302" y="1439761"/>
                  <a:pt x="11356166" y="1434532"/>
                  <a:pt x="11360346" y="1429225"/>
                </a:cubicBezTo>
                <a:cubicBezTo>
                  <a:pt x="11568454" y="1154547"/>
                  <a:pt x="11893126" y="995756"/>
                  <a:pt x="12167580" y="789523"/>
                </a:cubicBezTo>
                <a:lnTo>
                  <a:pt x="12192000" y="769876"/>
                </a:lnTo>
                <a:lnTo>
                  <a:pt x="12192000" y="802845"/>
                </a:lnTo>
                <a:lnTo>
                  <a:pt x="12173558" y="821317"/>
                </a:lnTo>
                <a:cubicBezTo>
                  <a:pt x="12156328" y="839775"/>
                  <a:pt x="12135859" y="862655"/>
                  <a:pt x="12117398" y="877374"/>
                </a:cubicBezTo>
                <a:cubicBezTo>
                  <a:pt x="11911342" y="1038644"/>
                  <a:pt x="11659100" y="1158472"/>
                  <a:pt x="11472926" y="1344259"/>
                </a:cubicBezTo>
                <a:cubicBezTo>
                  <a:pt x="11530856" y="1294104"/>
                  <a:pt x="11599815" y="1254410"/>
                  <a:pt x="11666978" y="1215889"/>
                </a:cubicBezTo>
                <a:cubicBezTo>
                  <a:pt x="11680568" y="1208123"/>
                  <a:pt x="11694155" y="1200357"/>
                  <a:pt x="11707200" y="1192361"/>
                </a:cubicBezTo>
                <a:cubicBezTo>
                  <a:pt x="11867081" y="1099094"/>
                  <a:pt x="12010478" y="976320"/>
                  <a:pt x="12144637" y="858646"/>
                </a:cubicBezTo>
                <a:lnTo>
                  <a:pt x="12192000" y="810414"/>
                </a:lnTo>
                <a:lnTo>
                  <a:pt x="12192000" y="916439"/>
                </a:lnTo>
                <a:lnTo>
                  <a:pt x="12150630" y="982925"/>
                </a:lnTo>
                <a:cubicBezTo>
                  <a:pt x="11972246" y="1237618"/>
                  <a:pt x="11719654" y="1416530"/>
                  <a:pt x="11389484" y="1469889"/>
                </a:cubicBezTo>
                <a:cubicBezTo>
                  <a:pt x="11249700" y="1582602"/>
                  <a:pt x="11093517" y="1667134"/>
                  <a:pt x="10923736" y="1721439"/>
                </a:cubicBezTo>
                <a:cubicBezTo>
                  <a:pt x="10979487" y="1741826"/>
                  <a:pt x="11035469" y="1761662"/>
                  <a:pt x="11091913" y="1780406"/>
                </a:cubicBezTo>
                <a:cubicBezTo>
                  <a:pt x="11318237" y="1855623"/>
                  <a:pt x="11544464" y="1908264"/>
                  <a:pt x="11771238" y="1944400"/>
                </a:cubicBezTo>
                <a:cubicBezTo>
                  <a:pt x="11775181" y="1939634"/>
                  <a:pt x="11778904" y="1935410"/>
                  <a:pt x="11783166" y="1931422"/>
                </a:cubicBezTo>
                <a:cubicBezTo>
                  <a:pt x="11885723" y="1797152"/>
                  <a:pt x="11990570" y="1669642"/>
                  <a:pt x="12131988" y="1574357"/>
                </a:cubicBezTo>
                <a:lnTo>
                  <a:pt x="12192000" y="1537429"/>
                </a:lnTo>
                <a:lnTo>
                  <a:pt x="12192000" y="1589108"/>
                </a:lnTo>
                <a:lnTo>
                  <a:pt x="12112105" y="1640352"/>
                </a:lnTo>
                <a:cubicBezTo>
                  <a:pt x="12011319" y="1713959"/>
                  <a:pt x="11928638" y="1801479"/>
                  <a:pt x="11849203" y="1900149"/>
                </a:cubicBezTo>
                <a:cubicBezTo>
                  <a:pt x="11883038" y="1876488"/>
                  <a:pt x="11915071" y="1849494"/>
                  <a:pt x="11946326" y="1822808"/>
                </a:cubicBezTo>
                <a:cubicBezTo>
                  <a:pt x="11980834" y="1792997"/>
                  <a:pt x="12017130" y="1762011"/>
                  <a:pt x="12055863" y="1735914"/>
                </a:cubicBezTo>
                <a:cubicBezTo>
                  <a:pt x="12086678" y="1714840"/>
                  <a:pt x="12119524" y="1696556"/>
                  <a:pt x="12150816" y="1678902"/>
                </a:cubicBezTo>
                <a:lnTo>
                  <a:pt x="12192000" y="1655121"/>
                </a:lnTo>
                <a:lnTo>
                  <a:pt x="12192000" y="1686869"/>
                </a:lnTo>
                <a:lnTo>
                  <a:pt x="12163772" y="1703058"/>
                </a:lnTo>
                <a:cubicBezTo>
                  <a:pt x="12132704" y="1720165"/>
                  <a:pt x="12100405" y="1738677"/>
                  <a:pt x="12070597" y="1758893"/>
                </a:cubicBezTo>
                <a:cubicBezTo>
                  <a:pt x="12033422" y="1784357"/>
                  <a:pt x="11997904" y="1815035"/>
                  <a:pt x="11963621" y="1844299"/>
                </a:cubicBezTo>
                <a:cubicBezTo>
                  <a:pt x="11938421" y="1865816"/>
                  <a:pt x="11913214" y="1887338"/>
                  <a:pt x="11886604" y="1907617"/>
                </a:cubicBezTo>
                <a:cubicBezTo>
                  <a:pt x="11977116" y="1884856"/>
                  <a:pt x="12067233" y="1841647"/>
                  <a:pt x="12153575" y="1786372"/>
                </a:cubicBezTo>
                <a:lnTo>
                  <a:pt x="12192000" y="1759693"/>
                </a:lnTo>
                <a:lnTo>
                  <a:pt x="12192000" y="1809459"/>
                </a:lnTo>
                <a:lnTo>
                  <a:pt x="12121362" y="1857561"/>
                </a:lnTo>
                <a:cubicBezTo>
                  <a:pt x="12048187" y="1902591"/>
                  <a:pt x="11972544" y="1939172"/>
                  <a:pt x="11895949" y="1963079"/>
                </a:cubicBezTo>
                <a:lnTo>
                  <a:pt x="12192000" y="1990579"/>
                </a:lnTo>
                <a:lnTo>
                  <a:pt x="12192000" y="2065582"/>
                </a:lnTo>
                <a:lnTo>
                  <a:pt x="12153918" y="2063926"/>
                </a:lnTo>
                <a:lnTo>
                  <a:pt x="12192000" y="2085104"/>
                </a:lnTo>
                <a:lnTo>
                  <a:pt x="12192000" y="2178471"/>
                </a:lnTo>
                <a:lnTo>
                  <a:pt x="12085355" y="2122457"/>
                </a:lnTo>
                <a:lnTo>
                  <a:pt x="12192000" y="2196158"/>
                </a:lnTo>
                <a:lnTo>
                  <a:pt x="12192000" y="2230374"/>
                </a:lnTo>
                <a:lnTo>
                  <a:pt x="12041237" y="2126309"/>
                </a:lnTo>
                <a:cubicBezTo>
                  <a:pt x="12076493" y="2177612"/>
                  <a:pt x="12124001" y="2222030"/>
                  <a:pt x="12174450" y="2262541"/>
                </a:cubicBezTo>
                <a:lnTo>
                  <a:pt x="12192000" y="2275857"/>
                </a:lnTo>
                <a:lnTo>
                  <a:pt x="12192000" y="2377131"/>
                </a:lnTo>
                <a:lnTo>
                  <a:pt x="12155801" y="2349925"/>
                </a:lnTo>
                <a:cubicBezTo>
                  <a:pt x="12047062" y="2264619"/>
                  <a:pt x="11950704" y="2181979"/>
                  <a:pt x="11930164" y="2041945"/>
                </a:cubicBezTo>
                <a:cubicBezTo>
                  <a:pt x="11807338" y="2027929"/>
                  <a:pt x="11684723" y="2008847"/>
                  <a:pt x="11561767" y="1984479"/>
                </a:cubicBezTo>
                <a:cubicBezTo>
                  <a:pt x="11829168" y="2318516"/>
                  <a:pt x="11916257" y="2737804"/>
                  <a:pt x="11987997" y="3153822"/>
                </a:cubicBezTo>
                <a:cubicBezTo>
                  <a:pt x="11991834" y="3176690"/>
                  <a:pt x="11945766" y="3233800"/>
                  <a:pt x="11926558" y="3203134"/>
                </a:cubicBezTo>
                <a:cubicBezTo>
                  <a:pt x="11688637" y="2826855"/>
                  <a:pt x="11343207" y="2452063"/>
                  <a:pt x="11440430" y="1973028"/>
                </a:cubicBezTo>
                <a:cubicBezTo>
                  <a:pt x="11441503" y="1968973"/>
                  <a:pt x="11443583" y="1964061"/>
                  <a:pt x="11446754" y="1959605"/>
                </a:cubicBezTo>
                <a:cubicBezTo>
                  <a:pt x="11314670" y="1929437"/>
                  <a:pt x="11182797" y="1894208"/>
                  <a:pt x="11050651" y="1850495"/>
                </a:cubicBezTo>
                <a:cubicBezTo>
                  <a:pt x="10825423" y="1775743"/>
                  <a:pt x="10604642" y="1687421"/>
                  <a:pt x="10389960" y="1586232"/>
                </a:cubicBezTo>
                <a:cubicBezTo>
                  <a:pt x="10423849" y="1697796"/>
                  <a:pt x="10481699" y="1805979"/>
                  <a:pt x="10500699" y="1913175"/>
                </a:cubicBezTo>
                <a:cubicBezTo>
                  <a:pt x="10502971" y="1915419"/>
                  <a:pt x="10505550" y="1918445"/>
                  <a:pt x="10507814" y="1920694"/>
                </a:cubicBezTo>
                <a:cubicBezTo>
                  <a:pt x="10511536" y="1916469"/>
                  <a:pt x="10515800" y="1912482"/>
                  <a:pt x="10518908" y="1911226"/>
                </a:cubicBezTo>
                <a:cubicBezTo>
                  <a:pt x="10803133" y="1788841"/>
                  <a:pt x="11118572" y="2264893"/>
                  <a:pt x="11258935" y="2442781"/>
                </a:cubicBezTo>
                <a:cubicBezTo>
                  <a:pt x="11271929" y="2459223"/>
                  <a:pt x="11230610" y="2515770"/>
                  <a:pt x="11211663" y="2510325"/>
                </a:cubicBezTo>
                <a:cubicBezTo>
                  <a:pt x="10952813" y="2437432"/>
                  <a:pt x="10754880" y="2286035"/>
                  <a:pt x="10571295" y="2105302"/>
                </a:cubicBezTo>
                <a:cubicBezTo>
                  <a:pt x="10593939" y="2333141"/>
                  <a:pt x="10477445" y="2625036"/>
                  <a:pt x="10435737" y="2805672"/>
                </a:cubicBezTo>
                <a:cubicBezTo>
                  <a:pt x="10398299" y="2965580"/>
                  <a:pt x="10359478" y="3078554"/>
                  <a:pt x="10206831" y="3151701"/>
                </a:cubicBezTo>
                <a:cubicBezTo>
                  <a:pt x="10193935" y="3157832"/>
                  <a:pt x="10194572" y="3142650"/>
                  <a:pt x="10196482" y="3135084"/>
                </a:cubicBezTo>
                <a:cubicBezTo>
                  <a:pt x="10274073" y="2811909"/>
                  <a:pt x="10304290" y="2478979"/>
                  <a:pt x="10381882" y="2155807"/>
                </a:cubicBezTo>
                <a:cubicBezTo>
                  <a:pt x="10395105" y="2100241"/>
                  <a:pt x="10437104" y="2020803"/>
                  <a:pt x="10439260" y="1962486"/>
                </a:cubicBezTo>
                <a:cubicBezTo>
                  <a:pt x="10439491" y="1961942"/>
                  <a:pt x="10439175" y="1961166"/>
                  <a:pt x="10439409" y="1960615"/>
                </a:cubicBezTo>
                <a:cubicBezTo>
                  <a:pt x="10439475" y="1957427"/>
                  <a:pt x="10440085" y="1954468"/>
                  <a:pt x="10439915" y="1951821"/>
                </a:cubicBezTo>
                <a:cubicBezTo>
                  <a:pt x="10433959" y="1836632"/>
                  <a:pt x="10332627" y="1683636"/>
                  <a:pt x="10314241" y="1556749"/>
                </a:cubicBezTo>
                <a:cubicBezTo>
                  <a:pt x="10313847" y="1554649"/>
                  <a:pt x="10314451" y="1551688"/>
                  <a:pt x="10315061" y="1548729"/>
                </a:cubicBezTo>
                <a:cubicBezTo>
                  <a:pt x="10038413" y="1412938"/>
                  <a:pt x="9774128" y="1254043"/>
                  <a:pt x="9526158" y="1071804"/>
                </a:cubicBezTo>
                <a:cubicBezTo>
                  <a:pt x="9586547" y="1245450"/>
                  <a:pt x="9699054" y="1407035"/>
                  <a:pt x="9758689" y="1585512"/>
                </a:cubicBezTo>
                <a:cubicBezTo>
                  <a:pt x="9851296" y="1860991"/>
                  <a:pt x="9909066" y="2144264"/>
                  <a:pt x="9941392" y="2432858"/>
                </a:cubicBezTo>
                <a:cubicBezTo>
                  <a:pt x="9942776" y="2446319"/>
                  <a:pt x="9898852" y="2512059"/>
                  <a:pt x="9887724" y="2495762"/>
                </a:cubicBezTo>
                <a:cubicBezTo>
                  <a:pt x="9758830" y="2305989"/>
                  <a:pt x="9675953" y="2083557"/>
                  <a:pt x="9587446" y="1872898"/>
                </a:cubicBezTo>
                <a:cubicBezTo>
                  <a:pt x="9504836" y="1675682"/>
                  <a:pt x="9450239" y="1492905"/>
                  <a:pt x="9462810" y="1288346"/>
                </a:cubicBezTo>
                <a:cubicBezTo>
                  <a:pt x="9416080" y="1372857"/>
                  <a:pt x="9368030" y="1457457"/>
                  <a:pt x="9318575" y="1540820"/>
                </a:cubicBezTo>
                <a:cubicBezTo>
                  <a:pt x="9284037" y="1599587"/>
                  <a:pt x="9257140" y="1661598"/>
                  <a:pt x="9191090" y="1688355"/>
                </a:cubicBezTo>
                <a:cubicBezTo>
                  <a:pt x="9186426" y="1690241"/>
                  <a:pt x="9179411" y="1688563"/>
                  <a:pt x="9177757" y="1683354"/>
                </a:cubicBezTo>
                <a:cubicBezTo>
                  <a:pt x="9143528" y="1583238"/>
                  <a:pt x="9220115" y="1420588"/>
                  <a:pt x="9274865" y="1336896"/>
                </a:cubicBezTo>
                <a:cubicBezTo>
                  <a:pt x="9324504" y="1260695"/>
                  <a:pt x="9393212" y="1200294"/>
                  <a:pt x="9478649" y="1173376"/>
                </a:cubicBezTo>
                <a:cubicBezTo>
                  <a:pt x="9479343" y="1171736"/>
                  <a:pt x="9480811" y="1169782"/>
                  <a:pt x="9482281" y="1167830"/>
                </a:cubicBezTo>
                <a:cubicBezTo>
                  <a:pt x="9463542" y="1119335"/>
                  <a:pt x="9448141" y="1069035"/>
                  <a:pt x="9438637" y="1015438"/>
                </a:cubicBezTo>
                <a:cubicBezTo>
                  <a:pt x="9438473" y="1012795"/>
                  <a:pt x="9438847" y="1010377"/>
                  <a:pt x="9439458" y="1007420"/>
                </a:cubicBezTo>
                <a:cubicBezTo>
                  <a:pt x="9356819" y="944106"/>
                  <a:pt x="9275563" y="877509"/>
                  <a:pt x="9197105" y="808882"/>
                </a:cubicBezTo>
                <a:cubicBezTo>
                  <a:pt x="9119732" y="740719"/>
                  <a:pt x="9045390" y="669969"/>
                  <a:pt x="8973607" y="597733"/>
                </a:cubicBezTo>
                <a:cubicBezTo>
                  <a:pt x="9117865" y="988437"/>
                  <a:pt x="9115639" y="1402749"/>
                  <a:pt x="8967512" y="1795211"/>
                </a:cubicBezTo>
                <a:cubicBezTo>
                  <a:pt x="8964595" y="1803635"/>
                  <a:pt x="8922055" y="1866099"/>
                  <a:pt x="8912526" y="1841464"/>
                </a:cubicBezTo>
                <a:cubicBezTo>
                  <a:pt x="8756044" y="1433999"/>
                  <a:pt x="8647107" y="967467"/>
                  <a:pt x="8893391" y="572788"/>
                </a:cubicBezTo>
                <a:cubicBezTo>
                  <a:pt x="8896018" y="568101"/>
                  <a:pt x="8899507" y="564428"/>
                  <a:pt x="8902990" y="560750"/>
                </a:cubicBezTo>
                <a:cubicBezTo>
                  <a:pt x="8907633" y="554349"/>
                  <a:pt x="8913596" y="547863"/>
                  <a:pt x="8919102" y="542471"/>
                </a:cubicBezTo>
                <a:cubicBezTo>
                  <a:pt x="8828814" y="448553"/>
                  <a:pt x="8743025" y="351231"/>
                  <a:pt x="8661728" y="250903"/>
                </a:cubicBezTo>
                <a:close/>
                <a:moveTo>
                  <a:pt x="8357758" y="0"/>
                </a:moveTo>
                <a:lnTo>
                  <a:pt x="8405492" y="0"/>
                </a:lnTo>
                <a:lnTo>
                  <a:pt x="8392083" y="30495"/>
                </a:lnTo>
                <a:cubicBezTo>
                  <a:pt x="8354166" y="121698"/>
                  <a:pt x="8324318" y="217584"/>
                  <a:pt x="8339888" y="306259"/>
                </a:cubicBezTo>
                <a:cubicBezTo>
                  <a:pt x="8364400" y="446040"/>
                  <a:pt x="8455049" y="577127"/>
                  <a:pt x="8473847" y="727373"/>
                </a:cubicBezTo>
                <a:cubicBezTo>
                  <a:pt x="8510300" y="1013846"/>
                  <a:pt x="8488635" y="1326579"/>
                  <a:pt x="8454081" y="1611960"/>
                </a:cubicBezTo>
                <a:cubicBezTo>
                  <a:pt x="8452268" y="1625361"/>
                  <a:pt x="8409518" y="1692886"/>
                  <a:pt x="8396000" y="1663986"/>
                </a:cubicBezTo>
                <a:cubicBezTo>
                  <a:pt x="8190763" y="1233305"/>
                  <a:pt x="8063839" y="818387"/>
                  <a:pt x="8238881" y="368438"/>
                </a:cubicBezTo>
                <a:lnTo>
                  <a:pt x="7668140" y="942511"/>
                </a:lnTo>
                <a:cubicBezTo>
                  <a:pt x="7658137" y="952438"/>
                  <a:pt x="7629107" y="972341"/>
                  <a:pt x="7637853" y="942567"/>
                </a:cubicBezTo>
                <a:cubicBezTo>
                  <a:pt x="7690270" y="771614"/>
                  <a:pt x="7793861" y="624255"/>
                  <a:pt x="7909649" y="489150"/>
                </a:cubicBezTo>
                <a:cubicBezTo>
                  <a:pt x="8010566" y="370919"/>
                  <a:pt x="8112174" y="322520"/>
                  <a:pt x="8256182" y="301724"/>
                </a:cubicBezTo>
                <a:cubicBezTo>
                  <a:pt x="8255907" y="293239"/>
                  <a:pt x="8255408" y="285302"/>
                  <a:pt x="8255912" y="276498"/>
                </a:cubicBezTo>
                <a:cubicBezTo>
                  <a:pt x="8260651" y="221208"/>
                  <a:pt x="8285427" y="155085"/>
                  <a:pt x="8315225" y="89075"/>
                </a:cubicBezTo>
                <a:close/>
                <a:moveTo>
                  <a:pt x="7497388" y="0"/>
                </a:moveTo>
                <a:lnTo>
                  <a:pt x="7560921" y="0"/>
                </a:lnTo>
                <a:lnTo>
                  <a:pt x="7546742" y="68966"/>
                </a:lnTo>
                <a:cubicBezTo>
                  <a:pt x="7513334" y="225436"/>
                  <a:pt x="7494394" y="379659"/>
                  <a:pt x="7488853" y="535687"/>
                </a:cubicBezTo>
                <a:lnTo>
                  <a:pt x="7529509" y="380358"/>
                </a:lnTo>
                <a:cubicBezTo>
                  <a:pt x="7546426" y="316055"/>
                  <a:pt x="7563725" y="249346"/>
                  <a:pt x="7585939" y="184712"/>
                </a:cubicBezTo>
                <a:cubicBezTo>
                  <a:pt x="7597162" y="152119"/>
                  <a:pt x="7609478" y="119997"/>
                  <a:pt x="7621792" y="87864"/>
                </a:cubicBezTo>
                <a:lnTo>
                  <a:pt x="7654204" y="0"/>
                </a:lnTo>
                <a:lnTo>
                  <a:pt x="7683986" y="0"/>
                </a:lnTo>
                <a:lnTo>
                  <a:pt x="7647914" y="97640"/>
                </a:lnTo>
                <a:cubicBezTo>
                  <a:pt x="7635833" y="129221"/>
                  <a:pt x="7623516" y="161350"/>
                  <a:pt x="7612524" y="193392"/>
                </a:cubicBezTo>
                <a:cubicBezTo>
                  <a:pt x="7590775" y="256933"/>
                  <a:pt x="7573702" y="323103"/>
                  <a:pt x="7557013" y="386853"/>
                </a:cubicBezTo>
                <a:lnTo>
                  <a:pt x="7517286" y="539999"/>
                </a:lnTo>
                <a:cubicBezTo>
                  <a:pt x="7579804" y="409054"/>
                  <a:pt x="7648790" y="283748"/>
                  <a:pt x="7704204" y="152292"/>
                </a:cubicBezTo>
                <a:lnTo>
                  <a:pt x="7756975" y="0"/>
                </a:lnTo>
                <a:lnTo>
                  <a:pt x="7837329" y="0"/>
                </a:lnTo>
                <a:lnTo>
                  <a:pt x="7821760" y="65656"/>
                </a:lnTo>
                <a:cubicBezTo>
                  <a:pt x="7739780" y="311007"/>
                  <a:pt x="7576279" y="519263"/>
                  <a:pt x="7488925" y="763628"/>
                </a:cubicBezTo>
                <a:cubicBezTo>
                  <a:pt x="7478308" y="793254"/>
                  <a:pt x="7422482" y="826275"/>
                  <a:pt x="7419999" y="774360"/>
                </a:cubicBezTo>
                <a:cubicBezTo>
                  <a:pt x="7407159" y="524115"/>
                  <a:pt x="7434412" y="279259"/>
                  <a:pt x="7487820" y="37416"/>
                </a:cubicBezTo>
                <a:close/>
                <a:moveTo>
                  <a:pt x="3882765" y="0"/>
                </a:moveTo>
                <a:lnTo>
                  <a:pt x="3995099" y="0"/>
                </a:lnTo>
                <a:lnTo>
                  <a:pt x="4163818" y="234104"/>
                </a:lnTo>
                <a:cubicBezTo>
                  <a:pt x="4167056" y="234046"/>
                  <a:pt x="4169933" y="233486"/>
                  <a:pt x="4172099" y="234207"/>
                </a:cubicBezTo>
                <a:cubicBezTo>
                  <a:pt x="4370329" y="290447"/>
                  <a:pt x="4575890" y="304753"/>
                  <a:pt x="4784282" y="276561"/>
                </a:cubicBezTo>
                <a:cubicBezTo>
                  <a:pt x="4788943" y="273941"/>
                  <a:pt x="4794689" y="270546"/>
                  <a:pt x="4801687" y="267764"/>
                </a:cubicBezTo>
                <a:cubicBezTo>
                  <a:pt x="5207052" y="98325"/>
                  <a:pt x="5661672" y="149587"/>
                  <a:pt x="6082788" y="64119"/>
                </a:cubicBezTo>
                <a:cubicBezTo>
                  <a:pt x="6097705" y="60940"/>
                  <a:pt x="6122565" y="65809"/>
                  <a:pt x="6099442" y="82568"/>
                </a:cubicBezTo>
                <a:cubicBezTo>
                  <a:pt x="5702970" y="366122"/>
                  <a:pt x="5250177" y="483706"/>
                  <a:pt x="4804137" y="320931"/>
                </a:cubicBezTo>
                <a:cubicBezTo>
                  <a:pt x="4608728" y="353445"/>
                  <a:pt x="4415104" y="351091"/>
                  <a:pt x="4227047" y="313415"/>
                </a:cubicBezTo>
                <a:cubicBezTo>
                  <a:pt x="4265992" y="361495"/>
                  <a:pt x="4305481" y="409180"/>
                  <a:pt x="4346041" y="456086"/>
                </a:cubicBezTo>
                <a:cubicBezTo>
                  <a:pt x="4508645" y="644218"/>
                  <a:pt x="4684629" y="811207"/>
                  <a:pt x="4870967" y="963061"/>
                </a:cubicBezTo>
                <a:cubicBezTo>
                  <a:pt x="4877428" y="960662"/>
                  <a:pt x="4883360" y="958653"/>
                  <a:pt x="4889647" y="957147"/>
                </a:cubicBezTo>
                <a:cubicBezTo>
                  <a:pt x="5063790" y="885104"/>
                  <a:pt x="5235998" y="820573"/>
                  <a:pt x="5422504" y="805191"/>
                </a:cubicBezTo>
                <a:cubicBezTo>
                  <a:pt x="5643719" y="786779"/>
                  <a:pt x="5869113" y="808075"/>
                  <a:pt x="6087656" y="826703"/>
                </a:cubicBezTo>
                <a:cubicBezTo>
                  <a:pt x="6118977" y="829180"/>
                  <a:pt x="6064821" y="863092"/>
                  <a:pt x="6058717" y="865992"/>
                </a:cubicBezTo>
                <a:cubicBezTo>
                  <a:pt x="5757093" y="988464"/>
                  <a:pt x="5312094" y="1115658"/>
                  <a:pt x="4974153" y="1045456"/>
                </a:cubicBezTo>
                <a:cubicBezTo>
                  <a:pt x="5180499" y="1203411"/>
                  <a:pt x="5398986" y="1344171"/>
                  <a:pt x="5627835" y="1472077"/>
                </a:cubicBezTo>
                <a:cubicBezTo>
                  <a:pt x="5628372" y="1471688"/>
                  <a:pt x="5629279" y="1471800"/>
                  <a:pt x="5629817" y="1471412"/>
                </a:cubicBezTo>
                <a:cubicBezTo>
                  <a:pt x="5631249" y="1471132"/>
                  <a:pt x="5633225" y="1470462"/>
                  <a:pt x="5634124" y="1470572"/>
                </a:cubicBezTo>
                <a:cubicBezTo>
                  <a:pt x="5647257" y="1469448"/>
                  <a:pt x="5751167" y="1386498"/>
                  <a:pt x="5755832" y="1383886"/>
                </a:cubicBezTo>
                <a:cubicBezTo>
                  <a:pt x="5837996" y="1338827"/>
                  <a:pt x="5925989" y="1306339"/>
                  <a:pt x="6014186" y="1279799"/>
                </a:cubicBezTo>
                <a:cubicBezTo>
                  <a:pt x="6310230" y="1190367"/>
                  <a:pt x="6608567" y="1157268"/>
                  <a:pt x="6901619" y="1047874"/>
                </a:cubicBezTo>
                <a:cubicBezTo>
                  <a:pt x="6921553" y="1040293"/>
                  <a:pt x="6976591" y="1037028"/>
                  <a:pt x="6931566" y="1062034"/>
                </a:cubicBezTo>
                <a:cubicBezTo>
                  <a:pt x="6610108" y="1243134"/>
                  <a:pt x="6183662" y="1573592"/>
                  <a:pt x="5790982" y="1561380"/>
                </a:cubicBezTo>
                <a:cubicBezTo>
                  <a:pt x="5920545" y="1629240"/>
                  <a:pt x="6053507" y="1693876"/>
                  <a:pt x="6188971" y="1755168"/>
                </a:cubicBezTo>
                <a:cubicBezTo>
                  <a:pt x="6193458" y="1753446"/>
                  <a:pt x="6198307" y="1752214"/>
                  <a:pt x="6202446" y="1752268"/>
                </a:cubicBezTo>
                <a:cubicBezTo>
                  <a:pt x="6504288" y="1570118"/>
                  <a:pt x="6833930" y="1471594"/>
                  <a:pt x="7179560" y="1467551"/>
                </a:cubicBezTo>
                <a:cubicBezTo>
                  <a:pt x="7221126" y="1467186"/>
                  <a:pt x="7172003" y="1501258"/>
                  <a:pt x="7158730" y="1507835"/>
                </a:cubicBezTo>
                <a:cubicBezTo>
                  <a:pt x="6888412" y="1630502"/>
                  <a:pt x="6618589" y="1809287"/>
                  <a:pt x="6326959" y="1817686"/>
                </a:cubicBezTo>
                <a:cubicBezTo>
                  <a:pt x="6396578" y="1848113"/>
                  <a:pt x="6466739" y="1878148"/>
                  <a:pt x="6537433" y="1907790"/>
                </a:cubicBezTo>
                <a:cubicBezTo>
                  <a:pt x="6542473" y="1907949"/>
                  <a:pt x="6546435" y="1908891"/>
                  <a:pt x="6550221" y="1910729"/>
                </a:cubicBezTo>
                <a:cubicBezTo>
                  <a:pt x="6742694" y="1932993"/>
                  <a:pt x="6849771" y="2068278"/>
                  <a:pt x="6964438" y="2209505"/>
                </a:cubicBezTo>
                <a:cubicBezTo>
                  <a:pt x="7113162" y="2393201"/>
                  <a:pt x="7266286" y="2592015"/>
                  <a:pt x="7367862" y="2806833"/>
                </a:cubicBezTo>
                <a:cubicBezTo>
                  <a:pt x="7371456" y="2814338"/>
                  <a:pt x="7369522" y="2821080"/>
                  <a:pt x="7364329" y="2826907"/>
                </a:cubicBezTo>
                <a:cubicBezTo>
                  <a:pt x="7348741" y="2844389"/>
                  <a:pt x="7303788" y="2853651"/>
                  <a:pt x="7290545" y="2850663"/>
                </a:cubicBezTo>
                <a:cubicBezTo>
                  <a:pt x="6859896" y="2738539"/>
                  <a:pt x="6609607" y="2342306"/>
                  <a:pt x="6472036" y="1959003"/>
                </a:cubicBezTo>
                <a:cubicBezTo>
                  <a:pt x="6239391" y="1862081"/>
                  <a:pt x="6011946" y="1759868"/>
                  <a:pt x="5792897" y="1647747"/>
                </a:cubicBezTo>
                <a:cubicBezTo>
                  <a:pt x="5817125" y="1702679"/>
                  <a:pt x="5838127" y="1759942"/>
                  <a:pt x="5842751" y="1816112"/>
                </a:cubicBezTo>
                <a:cubicBezTo>
                  <a:pt x="5844184" y="1815832"/>
                  <a:pt x="5846161" y="1815162"/>
                  <a:pt x="5847424" y="1815776"/>
                </a:cubicBezTo>
                <a:cubicBezTo>
                  <a:pt x="6140442" y="1830791"/>
                  <a:pt x="6291873" y="2115536"/>
                  <a:pt x="6399821" y="2344799"/>
                </a:cubicBezTo>
                <a:cubicBezTo>
                  <a:pt x="6413837" y="2374329"/>
                  <a:pt x="6342916" y="2402075"/>
                  <a:pt x="6323232" y="2389634"/>
                </a:cubicBezTo>
                <a:cubicBezTo>
                  <a:pt x="6177906" y="2301146"/>
                  <a:pt x="6052833" y="2198747"/>
                  <a:pt x="5942958" y="2077708"/>
                </a:cubicBezTo>
                <a:cubicBezTo>
                  <a:pt x="5949243" y="2174636"/>
                  <a:pt x="5937179" y="2273417"/>
                  <a:pt x="5921559" y="2378596"/>
                </a:cubicBezTo>
                <a:cubicBezTo>
                  <a:pt x="5888539" y="2593290"/>
                  <a:pt x="5878937" y="2813146"/>
                  <a:pt x="5817651" y="3023919"/>
                </a:cubicBezTo>
                <a:cubicBezTo>
                  <a:pt x="5810408" y="3049005"/>
                  <a:pt x="5741174" y="3089270"/>
                  <a:pt x="5729634" y="3051849"/>
                </a:cubicBezTo>
                <a:cubicBezTo>
                  <a:pt x="5657096" y="2815984"/>
                  <a:pt x="5581632" y="2571559"/>
                  <a:pt x="5611018" y="2316769"/>
                </a:cubicBezTo>
                <a:cubicBezTo>
                  <a:pt x="5622715" y="2217484"/>
                  <a:pt x="5656813" y="2135538"/>
                  <a:pt x="5687608" y="2039972"/>
                </a:cubicBezTo>
                <a:cubicBezTo>
                  <a:pt x="5744741" y="1859679"/>
                  <a:pt x="5733310" y="1742061"/>
                  <a:pt x="5657554" y="1576445"/>
                </a:cubicBezTo>
                <a:cubicBezTo>
                  <a:pt x="5483232" y="1483028"/>
                  <a:pt x="5313009" y="1382833"/>
                  <a:pt x="5150475" y="1274012"/>
                </a:cubicBezTo>
                <a:cubicBezTo>
                  <a:pt x="5326569" y="1559959"/>
                  <a:pt x="5457991" y="1838600"/>
                  <a:pt x="5349142" y="2204405"/>
                </a:cubicBezTo>
                <a:cubicBezTo>
                  <a:pt x="5342604" y="2225928"/>
                  <a:pt x="5273881" y="2261245"/>
                  <a:pt x="5262214" y="2233836"/>
                </a:cubicBezTo>
                <a:cubicBezTo>
                  <a:pt x="5160759" y="2006724"/>
                  <a:pt x="5064863" y="1777114"/>
                  <a:pt x="4981539" y="1542201"/>
                </a:cubicBezTo>
                <a:cubicBezTo>
                  <a:pt x="4932755" y="1405876"/>
                  <a:pt x="4893729" y="1278486"/>
                  <a:pt x="4958461" y="1136957"/>
                </a:cubicBezTo>
                <a:cubicBezTo>
                  <a:pt x="4854219" y="1059900"/>
                  <a:pt x="4753195" y="978221"/>
                  <a:pt x="4655015" y="891426"/>
                </a:cubicBezTo>
                <a:cubicBezTo>
                  <a:pt x="4700834" y="1342763"/>
                  <a:pt x="4530476" y="1779853"/>
                  <a:pt x="4348002" y="2205895"/>
                </a:cubicBezTo>
                <a:cubicBezTo>
                  <a:pt x="4337873" y="2229260"/>
                  <a:pt x="4261560" y="2258626"/>
                  <a:pt x="4262250" y="2219972"/>
                </a:cubicBezTo>
                <a:cubicBezTo>
                  <a:pt x="4268663" y="1744520"/>
                  <a:pt x="4175629" y="1214471"/>
                  <a:pt x="4550611" y="817540"/>
                </a:cubicBezTo>
                <a:cubicBezTo>
                  <a:pt x="4554014" y="814312"/>
                  <a:pt x="4558850" y="810804"/>
                  <a:pt x="4564418" y="808293"/>
                </a:cubicBezTo>
                <a:cubicBezTo>
                  <a:pt x="4461330" y="711325"/>
                  <a:pt x="4361455" y="609738"/>
                  <a:pt x="4266388" y="500083"/>
                </a:cubicBezTo>
                <a:cubicBezTo>
                  <a:pt x="4185451" y="406519"/>
                  <a:pt x="4107556" y="310364"/>
                  <a:pt x="4032842" y="211809"/>
                </a:cubicBezTo>
                <a:close/>
                <a:moveTo>
                  <a:pt x="3721337" y="0"/>
                </a:moveTo>
                <a:lnTo>
                  <a:pt x="3797544" y="0"/>
                </a:lnTo>
                <a:lnTo>
                  <a:pt x="3775734" y="95131"/>
                </a:lnTo>
                <a:cubicBezTo>
                  <a:pt x="3762598" y="156923"/>
                  <a:pt x="3748081" y="217234"/>
                  <a:pt x="3724807" y="272257"/>
                </a:cubicBezTo>
                <a:cubicBezTo>
                  <a:pt x="3725550" y="275539"/>
                  <a:pt x="3726109" y="279707"/>
                  <a:pt x="3726844" y="282988"/>
                </a:cubicBezTo>
                <a:cubicBezTo>
                  <a:pt x="3732776" y="280979"/>
                  <a:pt x="3739065" y="279475"/>
                  <a:pt x="3742664" y="279918"/>
                </a:cubicBezTo>
                <a:cubicBezTo>
                  <a:pt x="4076263" y="313585"/>
                  <a:pt x="4081377" y="922622"/>
                  <a:pt x="4103910" y="1161917"/>
                </a:cubicBezTo>
                <a:cubicBezTo>
                  <a:pt x="4106010" y="1184045"/>
                  <a:pt x="4034389" y="1215360"/>
                  <a:pt x="4020269" y="1200406"/>
                </a:cubicBezTo>
                <a:cubicBezTo>
                  <a:pt x="3826459" y="997506"/>
                  <a:pt x="3735339" y="752983"/>
                  <a:pt x="3674882" y="488524"/>
                </a:cubicBezTo>
                <a:cubicBezTo>
                  <a:pt x="3559684" y="713184"/>
                  <a:pt x="3278706" y="925237"/>
                  <a:pt x="3132682" y="1072284"/>
                </a:cubicBezTo>
                <a:cubicBezTo>
                  <a:pt x="3002939" y="1202191"/>
                  <a:pt x="2899935" y="1287527"/>
                  <a:pt x="2716346" y="1276376"/>
                </a:cubicBezTo>
                <a:cubicBezTo>
                  <a:pt x="2700863" y="1275390"/>
                  <a:pt x="2710506" y="1261536"/>
                  <a:pt x="2716772" y="1255462"/>
                </a:cubicBezTo>
                <a:cubicBezTo>
                  <a:pt x="2980750" y="993927"/>
                  <a:pt x="3207119" y="698608"/>
                  <a:pt x="3471096" y="437072"/>
                </a:cubicBezTo>
                <a:cubicBezTo>
                  <a:pt x="3516376" y="392044"/>
                  <a:pt x="3602281" y="339698"/>
                  <a:pt x="3639057" y="286334"/>
                </a:cubicBezTo>
                <a:cubicBezTo>
                  <a:pt x="3639591" y="285947"/>
                  <a:pt x="3639767" y="285058"/>
                  <a:pt x="3640309" y="284664"/>
                </a:cubicBezTo>
                <a:cubicBezTo>
                  <a:pt x="3642272" y="281720"/>
                  <a:pt x="3644597" y="279273"/>
                  <a:pt x="3646022" y="276711"/>
                </a:cubicBezTo>
                <a:cubicBezTo>
                  <a:pt x="3677659" y="221350"/>
                  <a:pt x="3693078" y="144742"/>
                  <a:pt x="3707943" y="65958"/>
                </a:cubicBezTo>
                <a:close/>
                <a:moveTo>
                  <a:pt x="2867960" y="0"/>
                </a:moveTo>
                <a:lnTo>
                  <a:pt x="2926351" y="0"/>
                </a:lnTo>
                <a:lnTo>
                  <a:pt x="2902823" y="262929"/>
                </a:lnTo>
                <a:cubicBezTo>
                  <a:pt x="2913215" y="221824"/>
                  <a:pt x="2926844" y="180662"/>
                  <a:pt x="2940663" y="140884"/>
                </a:cubicBezTo>
                <a:lnTo>
                  <a:pt x="2947039" y="122524"/>
                </a:lnTo>
                <a:lnTo>
                  <a:pt x="2984316" y="0"/>
                </a:lnTo>
                <a:lnTo>
                  <a:pt x="3016114" y="0"/>
                </a:lnTo>
                <a:lnTo>
                  <a:pt x="2979949" y="119274"/>
                </a:lnTo>
                <a:lnTo>
                  <a:pt x="3023879" y="0"/>
                </a:lnTo>
                <a:lnTo>
                  <a:pt x="3105400" y="0"/>
                </a:lnTo>
                <a:lnTo>
                  <a:pt x="3094669" y="30308"/>
                </a:lnTo>
                <a:cubicBezTo>
                  <a:pt x="3037894" y="178003"/>
                  <a:pt x="2973232" y="323305"/>
                  <a:pt x="2901945" y="466538"/>
                </a:cubicBezTo>
                <a:cubicBezTo>
                  <a:pt x="2895180" y="479835"/>
                  <a:pt x="2815686" y="518381"/>
                  <a:pt x="2815209" y="497361"/>
                </a:cubicBezTo>
                <a:cubicBezTo>
                  <a:pt x="2812746" y="375148"/>
                  <a:pt x="2825702" y="251298"/>
                  <a:pt x="2844845" y="127638"/>
                </a:cubicBezTo>
                <a:close/>
                <a:moveTo>
                  <a:pt x="1057230" y="0"/>
                </a:moveTo>
                <a:lnTo>
                  <a:pt x="1111003" y="0"/>
                </a:lnTo>
                <a:lnTo>
                  <a:pt x="1125553" y="52588"/>
                </a:lnTo>
                <a:cubicBezTo>
                  <a:pt x="1174409" y="196547"/>
                  <a:pt x="1244674" y="336170"/>
                  <a:pt x="1304276" y="476275"/>
                </a:cubicBezTo>
                <a:cubicBezTo>
                  <a:pt x="1351896" y="589579"/>
                  <a:pt x="1459984" y="863646"/>
                  <a:pt x="1492066" y="886333"/>
                </a:cubicBezTo>
                <a:lnTo>
                  <a:pt x="1423698" y="710817"/>
                </a:lnTo>
                <a:cubicBezTo>
                  <a:pt x="1401022" y="652964"/>
                  <a:pt x="1378015" y="593152"/>
                  <a:pt x="1357609" y="532892"/>
                </a:cubicBezTo>
                <a:cubicBezTo>
                  <a:pt x="1339853" y="480241"/>
                  <a:pt x="1324587" y="426487"/>
                  <a:pt x="1309550" y="374031"/>
                </a:cubicBezTo>
                <a:cubicBezTo>
                  <a:pt x="1277632" y="264242"/>
                  <a:pt x="1244842" y="151584"/>
                  <a:pt x="1193673" y="49533"/>
                </a:cubicBezTo>
                <a:lnTo>
                  <a:pt x="1164391" y="0"/>
                </a:lnTo>
                <a:lnTo>
                  <a:pt x="1200666" y="0"/>
                </a:lnTo>
                <a:lnTo>
                  <a:pt x="1223408" y="38996"/>
                </a:lnTo>
                <a:cubicBezTo>
                  <a:pt x="1274817" y="142454"/>
                  <a:pt x="1307626" y="255236"/>
                  <a:pt x="1339635" y="365517"/>
                </a:cubicBezTo>
                <a:cubicBezTo>
                  <a:pt x="1354670" y="417965"/>
                  <a:pt x="1370587" y="471608"/>
                  <a:pt x="1387469" y="523079"/>
                </a:cubicBezTo>
                <a:cubicBezTo>
                  <a:pt x="1407105" y="582792"/>
                  <a:pt x="1430659" y="641842"/>
                  <a:pt x="1452685" y="699806"/>
                </a:cubicBezTo>
                <a:lnTo>
                  <a:pt x="1492092" y="800424"/>
                </a:lnTo>
                <a:cubicBezTo>
                  <a:pt x="1484618" y="760762"/>
                  <a:pt x="1473155" y="705686"/>
                  <a:pt x="1455302" y="632913"/>
                </a:cubicBezTo>
                <a:cubicBezTo>
                  <a:pt x="1413478" y="460985"/>
                  <a:pt x="1347194" y="188426"/>
                  <a:pt x="1222336" y="9480"/>
                </a:cubicBezTo>
                <a:lnTo>
                  <a:pt x="1214634" y="0"/>
                </a:lnTo>
                <a:lnTo>
                  <a:pt x="1289827" y="0"/>
                </a:lnTo>
                <a:lnTo>
                  <a:pt x="1321076" y="59722"/>
                </a:lnTo>
                <a:cubicBezTo>
                  <a:pt x="1409905" y="250193"/>
                  <a:pt x="1460341" y="480374"/>
                  <a:pt x="1512579" y="626441"/>
                </a:cubicBezTo>
                <a:cubicBezTo>
                  <a:pt x="1573756" y="799163"/>
                  <a:pt x="1605359" y="928641"/>
                  <a:pt x="1506076" y="1089289"/>
                </a:cubicBezTo>
                <a:cubicBezTo>
                  <a:pt x="1497659" y="1102817"/>
                  <a:pt x="1489109" y="1088176"/>
                  <a:pt x="1486346" y="1079919"/>
                </a:cubicBezTo>
                <a:cubicBezTo>
                  <a:pt x="1364522" y="729689"/>
                  <a:pt x="1192335" y="398839"/>
                  <a:pt x="1070511" y="48609"/>
                </a:cubicBezTo>
                <a:close/>
                <a:moveTo>
                  <a:pt x="43151" y="0"/>
                </a:moveTo>
                <a:lnTo>
                  <a:pt x="95283" y="0"/>
                </a:lnTo>
                <a:lnTo>
                  <a:pt x="300708" y="154571"/>
                </a:lnTo>
                <a:cubicBezTo>
                  <a:pt x="379729" y="218614"/>
                  <a:pt x="456466" y="285481"/>
                  <a:pt x="530414" y="354673"/>
                </a:cubicBezTo>
                <a:cubicBezTo>
                  <a:pt x="466701" y="288424"/>
                  <a:pt x="401285" y="223977"/>
                  <a:pt x="333785" y="161564"/>
                </a:cubicBezTo>
                <a:lnTo>
                  <a:pt x="147005" y="0"/>
                </a:lnTo>
                <a:lnTo>
                  <a:pt x="272509" y="0"/>
                </a:lnTo>
                <a:lnTo>
                  <a:pt x="326276" y="45847"/>
                </a:lnTo>
                <a:cubicBezTo>
                  <a:pt x="505803" y="208268"/>
                  <a:pt x="670600" y="385490"/>
                  <a:pt x="823759" y="574145"/>
                </a:cubicBezTo>
                <a:cubicBezTo>
                  <a:pt x="833168" y="585952"/>
                  <a:pt x="831522" y="674146"/>
                  <a:pt x="811254" y="665546"/>
                </a:cubicBezTo>
                <a:cubicBezTo>
                  <a:pt x="575890" y="564984"/>
                  <a:pt x="364063" y="406029"/>
                  <a:pt x="154042" y="261522"/>
                </a:cubicBezTo>
                <a:cubicBezTo>
                  <a:pt x="104946" y="227663"/>
                  <a:pt x="58037" y="193597"/>
                  <a:pt x="13550" y="158423"/>
                </a:cubicBezTo>
                <a:lnTo>
                  <a:pt x="0" y="146618"/>
                </a:lnTo>
                <a:lnTo>
                  <a:pt x="0" y="59161"/>
                </a:lnTo>
                <a:lnTo>
                  <a:pt x="45427" y="101078"/>
                </a:lnTo>
                <a:cubicBezTo>
                  <a:pt x="223783" y="254949"/>
                  <a:pt x="433006" y="385896"/>
                  <a:pt x="630103" y="485885"/>
                </a:cubicBezTo>
                <a:cubicBezTo>
                  <a:pt x="595938" y="458865"/>
                  <a:pt x="563284" y="428899"/>
                  <a:pt x="532040" y="399359"/>
                </a:cubicBezTo>
                <a:lnTo>
                  <a:pt x="517618" y="385726"/>
                </a:lnTo>
                <a:cubicBezTo>
                  <a:pt x="442853" y="315667"/>
                  <a:pt x="365106" y="247799"/>
                  <a:pt x="285074" y="182755"/>
                </a:cubicBezTo>
                <a:close/>
              </a:path>
            </a:pathLst>
          </a:custGeom>
          <a:solidFill>
            <a:srgbClr val="EDEDED"/>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FFFFFF"/>
              </a:solidFill>
              <a:latin typeface="Calibri"/>
              <a:ea typeface="Calibri"/>
              <a:cs typeface="Calibri"/>
              <a:sym typeface="Calibri"/>
            </a:endParaRPr>
          </a:p>
        </p:txBody>
      </p:sp>
      <p:sp>
        <p:nvSpPr>
          <p:cNvPr id="451" name="Google Shape;451;p52"/>
          <p:cNvSpPr/>
          <p:nvPr/>
        </p:nvSpPr>
        <p:spPr>
          <a:xfrm>
            <a:off x="457200" y="457201"/>
            <a:ext cx="11277600" cy="5943598"/>
          </a:xfrm>
          <a:prstGeom prst="rect">
            <a:avLst/>
          </a:prstGeom>
          <a:solidFill>
            <a:schemeClr val="lt1"/>
          </a:solidFill>
          <a:ln>
            <a:noFill/>
          </a:ln>
          <a:effectLst>
            <a:outerShdw blurRad="317500" rotWithShape="0" algn="ctr">
              <a:schemeClr val="dk1">
                <a:alpha val="24705"/>
              </a:scheme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FFFFFF"/>
              </a:solidFill>
              <a:latin typeface="Calibri"/>
              <a:ea typeface="Calibri"/>
              <a:cs typeface="Calibri"/>
              <a:sym typeface="Calibri"/>
            </a:endParaRPr>
          </a:p>
        </p:txBody>
      </p:sp>
      <p:sp>
        <p:nvSpPr>
          <p:cNvPr id="452" name="Google Shape;452;p52"/>
          <p:cNvSpPr txBox="1"/>
          <p:nvPr>
            <p:ph type="title"/>
          </p:nvPr>
        </p:nvSpPr>
        <p:spPr>
          <a:xfrm>
            <a:off x="1143000" y="990599"/>
            <a:ext cx="9906000" cy="685800"/>
          </a:xfrm>
          <a:prstGeom prst="rect">
            <a:avLst/>
          </a:prstGeom>
          <a:noFill/>
          <a:ln>
            <a:noFill/>
          </a:ln>
        </p:spPr>
        <p:txBody>
          <a:bodyPr anchorCtr="0" anchor="t" bIns="45700" lIns="91425" spcFirstLastPara="1" rIns="91425" wrap="square" tIns="45700">
            <a:noAutofit/>
          </a:bodyPr>
          <a:lstStyle/>
          <a:p>
            <a:pPr indent="0" lvl="0" marL="0" rtl="0" algn="l">
              <a:lnSpc>
                <a:spcPct val="90000"/>
              </a:lnSpc>
              <a:spcBef>
                <a:spcPts val="0"/>
              </a:spcBef>
              <a:spcAft>
                <a:spcPts val="0"/>
              </a:spcAft>
              <a:buClr>
                <a:schemeClr val="dk1"/>
              </a:buClr>
              <a:buSzPts val="3600"/>
              <a:buFont typeface="Arial"/>
              <a:buNone/>
            </a:pPr>
            <a:r>
              <a:rPr b="1" lang="en-US" sz="3600">
                <a:latin typeface="Arial"/>
                <a:ea typeface="Arial"/>
                <a:cs typeface="Arial"/>
                <a:sym typeface="Arial"/>
              </a:rPr>
              <a:t>The Communication Process</a:t>
            </a:r>
            <a:endParaRPr b="1" sz="3600">
              <a:latin typeface="Arial"/>
              <a:ea typeface="Arial"/>
              <a:cs typeface="Arial"/>
              <a:sym typeface="Arial"/>
            </a:endParaRPr>
          </a:p>
        </p:txBody>
      </p:sp>
      <p:grpSp>
        <p:nvGrpSpPr>
          <p:cNvPr id="453" name="Google Shape;453;p52"/>
          <p:cNvGrpSpPr/>
          <p:nvPr/>
        </p:nvGrpSpPr>
        <p:grpSpPr>
          <a:xfrm>
            <a:off x="687118" y="2209797"/>
            <a:ext cx="10817758" cy="3733799"/>
            <a:chOff x="1320" y="0"/>
            <a:chExt cx="10817758" cy="3733799"/>
          </a:xfrm>
        </p:grpSpPr>
        <p:sp>
          <p:nvSpPr>
            <p:cNvPr id="454" name="Google Shape;454;p52"/>
            <p:cNvSpPr/>
            <p:nvPr/>
          </p:nvSpPr>
          <p:spPr>
            <a:xfrm>
              <a:off x="1320" y="0"/>
              <a:ext cx="5151313" cy="3733799"/>
            </a:xfrm>
            <a:prstGeom prst="rect">
              <a:avLst/>
            </a:prstGeom>
            <a:solidFill>
              <a:srgbClr val="F7D5CB">
                <a:alpha val="89803"/>
              </a:srgbClr>
            </a:solidFill>
            <a:ln cap="flat" cmpd="sng" w="12700">
              <a:solidFill>
                <a:srgbClr val="F7D5CB">
                  <a:alpha val="89803"/>
                </a:srgbClr>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5" name="Google Shape;455;p52"/>
            <p:cNvSpPr txBox="1"/>
            <p:nvPr/>
          </p:nvSpPr>
          <p:spPr>
            <a:xfrm>
              <a:off x="1320" y="1418843"/>
              <a:ext cx="5151313" cy="2240279"/>
            </a:xfrm>
            <a:prstGeom prst="rect">
              <a:avLst/>
            </a:prstGeom>
            <a:noFill/>
            <a:ln>
              <a:noFill/>
            </a:ln>
          </p:spPr>
          <p:txBody>
            <a:bodyPr anchorCtr="0" anchor="t" bIns="330200" lIns="401600" spcFirstLastPara="1" rIns="401600" wrap="square" tIns="330200">
              <a:noAutofit/>
            </a:bodyPr>
            <a:lstStyle/>
            <a:p>
              <a:pPr indent="0" lvl="0" marL="0" marR="0" rtl="0" algn="l">
                <a:lnSpc>
                  <a:spcPct val="90000"/>
                </a:lnSpc>
                <a:spcBef>
                  <a:spcPts val="0"/>
                </a:spcBef>
                <a:spcAft>
                  <a:spcPts val="0"/>
                </a:spcAft>
                <a:buNone/>
              </a:pPr>
              <a:r>
                <a:rPr b="1" lang="en-US" sz="1800">
                  <a:solidFill>
                    <a:schemeClr val="dk1"/>
                  </a:solidFill>
                  <a:latin typeface="Arial"/>
                  <a:ea typeface="Arial"/>
                  <a:cs typeface="Arial"/>
                  <a:sym typeface="Arial"/>
                </a:rPr>
                <a:t>Participant </a:t>
              </a:r>
              <a:r>
                <a:rPr lang="en-US" sz="1800">
                  <a:solidFill>
                    <a:schemeClr val="dk1"/>
                  </a:solidFill>
                  <a:latin typeface="Arial"/>
                  <a:ea typeface="Arial"/>
                  <a:cs typeface="Arial"/>
                  <a:sym typeface="Arial"/>
                </a:rPr>
                <a:t>(Sender (encoder), Receiver (decoder)): These are communicators who assume the role of sender and receiver during communication. The sender forms a message(s) and attempts to transmit it/them to other people/entities via a channel while the receiver processes the message(s) and behavior(s)</a:t>
              </a:r>
              <a:endParaRPr sz="1800">
                <a:solidFill>
                  <a:schemeClr val="dk1"/>
                </a:solidFill>
                <a:latin typeface="Arial"/>
                <a:ea typeface="Arial"/>
                <a:cs typeface="Arial"/>
                <a:sym typeface="Arial"/>
              </a:endParaRPr>
            </a:p>
          </p:txBody>
        </p:sp>
        <p:sp>
          <p:nvSpPr>
            <p:cNvPr id="456" name="Google Shape;456;p52"/>
            <p:cNvSpPr/>
            <p:nvPr/>
          </p:nvSpPr>
          <p:spPr>
            <a:xfrm>
              <a:off x="2016907" y="373379"/>
              <a:ext cx="1120139" cy="1120139"/>
            </a:xfrm>
            <a:prstGeom prst="ellipse">
              <a:avLst/>
            </a:prstGeom>
            <a:solidFill>
              <a:schemeClr val="accent2"/>
            </a:solidFill>
            <a:ln cap="flat" cmpd="sng" w="12700">
              <a:solidFill>
                <a:schemeClr val="accent2"/>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7" name="Google Shape;457;p52"/>
            <p:cNvSpPr txBox="1"/>
            <p:nvPr/>
          </p:nvSpPr>
          <p:spPr>
            <a:xfrm>
              <a:off x="2180948" y="537420"/>
              <a:ext cx="792057" cy="792057"/>
            </a:xfrm>
            <a:prstGeom prst="rect">
              <a:avLst/>
            </a:prstGeom>
            <a:noFill/>
            <a:ln>
              <a:noFill/>
            </a:ln>
          </p:spPr>
          <p:txBody>
            <a:bodyPr anchorCtr="0" anchor="ctr" bIns="12700" lIns="87325" spcFirstLastPara="1" rIns="87325" wrap="square" tIns="12700">
              <a:noAutofit/>
            </a:bodyPr>
            <a:lstStyle/>
            <a:p>
              <a:pPr indent="0" lvl="0" marL="0" marR="0" rtl="0" algn="ctr">
                <a:lnSpc>
                  <a:spcPct val="90000"/>
                </a:lnSpc>
                <a:spcBef>
                  <a:spcPts val="0"/>
                </a:spcBef>
                <a:spcAft>
                  <a:spcPts val="0"/>
                </a:spcAft>
                <a:buNone/>
              </a:pPr>
              <a:r>
                <a:rPr lang="en-US" sz="4800">
                  <a:solidFill>
                    <a:schemeClr val="lt1"/>
                  </a:solidFill>
                  <a:latin typeface="Calibri"/>
                  <a:ea typeface="Calibri"/>
                  <a:cs typeface="Calibri"/>
                  <a:sym typeface="Calibri"/>
                </a:rPr>
                <a:t>1</a:t>
              </a:r>
              <a:endParaRPr/>
            </a:p>
          </p:txBody>
        </p:sp>
        <p:sp>
          <p:nvSpPr>
            <p:cNvPr id="458" name="Google Shape;458;p52"/>
            <p:cNvSpPr/>
            <p:nvPr/>
          </p:nvSpPr>
          <p:spPr>
            <a:xfrm>
              <a:off x="1320" y="3733727"/>
              <a:ext cx="5151313" cy="72"/>
            </a:xfrm>
            <a:prstGeom prst="rect">
              <a:avLst/>
            </a:prstGeom>
            <a:solidFill>
              <a:schemeClr val="accent3"/>
            </a:solidFill>
            <a:ln cap="flat" cmpd="sng" w="12700">
              <a:solidFill>
                <a:schemeClr val="accent3"/>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9" name="Google Shape;459;p52"/>
            <p:cNvSpPr/>
            <p:nvPr/>
          </p:nvSpPr>
          <p:spPr>
            <a:xfrm>
              <a:off x="5667765" y="0"/>
              <a:ext cx="5151313" cy="3733799"/>
            </a:xfrm>
            <a:prstGeom prst="rect">
              <a:avLst/>
            </a:prstGeom>
            <a:solidFill>
              <a:srgbClr val="E0E0E0">
                <a:alpha val="89803"/>
              </a:srgbClr>
            </a:solidFill>
            <a:ln cap="flat" cmpd="sng" w="12700">
              <a:solidFill>
                <a:srgbClr val="E0E0E0">
                  <a:alpha val="89803"/>
                </a:srgbClr>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0" name="Google Shape;460;p52"/>
            <p:cNvSpPr txBox="1"/>
            <p:nvPr/>
          </p:nvSpPr>
          <p:spPr>
            <a:xfrm>
              <a:off x="5667765" y="1418843"/>
              <a:ext cx="5151313" cy="2240279"/>
            </a:xfrm>
            <a:prstGeom prst="rect">
              <a:avLst/>
            </a:prstGeom>
            <a:noFill/>
            <a:ln>
              <a:noFill/>
            </a:ln>
          </p:spPr>
          <p:txBody>
            <a:bodyPr anchorCtr="0" anchor="t" bIns="330200" lIns="401600" spcFirstLastPara="1" rIns="401600" wrap="square" tIns="330200">
              <a:noAutofit/>
            </a:bodyPr>
            <a:lstStyle/>
            <a:p>
              <a:pPr indent="0" lvl="0" marL="0" marR="0" rtl="0" algn="l">
                <a:lnSpc>
                  <a:spcPct val="90000"/>
                </a:lnSpc>
                <a:spcBef>
                  <a:spcPts val="0"/>
                </a:spcBef>
                <a:spcAft>
                  <a:spcPts val="0"/>
                </a:spcAft>
                <a:buNone/>
              </a:pPr>
              <a:r>
                <a:rPr lang="en-US" sz="2000">
                  <a:solidFill>
                    <a:schemeClr val="dk1"/>
                  </a:solidFill>
                  <a:latin typeface="Arial"/>
                  <a:ea typeface="Arial"/>
                  <a:cs typeface="Arial"/>
                  <a:sym typeface="Arial"/>
                </a:rPr>
                <a:t>that he/she receives and reacts to.</a:t>
              </a:r>
              <a:endParaRPr/>
            </a:p>
            <a:p>
              <a:pPr indent="0" lvl="0" marL="0" marR="0" rtl="0" algn="l">
                <a:lnSpc>
                  <a:spcPct val="90000"/>
                </a:lnSpc>
                <a:spcBef>
                  <a:spcPts val="700"/>
                </a:spcBef>
                <a:spcAft>
                  <a:spcPts val="0"/>
                </a:spcAft>
                <a:buNone/>
              </a:pPr>
              <a:r>
                <a:rPr b="1" lang="en-US" sz="2000">
                  <a:solidFill>
                    <a:schemeClr val="dk1"/>
                  </a:solidFill>
                  <a:latin typeface="Arial"/>
                  <a:ea typeface="Arial"/>
                  <a:cs typeface="Arial"/>
                  <a:sym typeface="Arial"/>
                </a:rPr>
                <a:t>Message</a:t>
              </a:r>
              <a:r>
                <a:rPr lang="en-US" sz="2000">
                  <a:solidFill>
                    <a:schemeClr val="dk1"/>
                  </a:solidFill>
                  <a:latin typeface="Arial"/>
                  <a:ea typeface="Arial"/>
                  <a:cs typeface="Arial"/>
                  <a:sym typeface="Arial"/>
                </a:rPr>
                <a:t>: These are the meanings, symbols, etc. exchanged or transmitted through sending and receiving messages.</a:t>
              </a:r>
              <a:endParaRPr sz="2000">
                <a:solidFill>
                  <a:schemeClr val="dk1"/>
                </a:solidFill>
                <a:latin typeface="Arial"/>
                <a:ea typeface="Arial"/>
                <a:cs typeface="Arial"/>
                <a:sym typeface="Arial"/>
              </a:endParaRPr>
            </a:p>
          </p:txBody>
        </p:sp>
        <p:sp>
          <p:nvSpPr>
            <p:cNvPr id="461" name="Google Shape;461;p52"/>
            <p:cNvSpPr/>
            <p:nvPr/>
          </p:nvSpPr>
          <p:spPr>
            <a:xfrm>
              <a:off x="7683352" y="373379"/>
              <a:ext cx="1120139" cy="1120139"/>
            </a:xfrm>
            <a:prstGeom prst="ellipse">
              <a:avLst/>
            </a:prstGeom>
            <a:solidFill>
              <a:schemeClr val="accent4"/>
            </a:solidFill>
            <a:ln cap="flat" cmpd="sng" w="12700">
              <a:solidFill>
                <a:schemeClr val="accent4"/>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2" name="Google Shape;462;p52"/>
            <p:cNvSpPr txBox="1"/>
            <p:nvPr/>
          </p:nvSpPr>
          <p:spPr>
            <a:xfrm>
              <a:off x="7847393" y="537420"/>
              <a:ext cx="792057" cy="792057"/>
            </a:xfrm>
            <a:prstGeom prst="rect">
              <a:avLst/>
            </a:prstGeom>
            <a:noFill/>
            <a:ln>
              <a:noFill/>
            </a:ln>
          </p:spPr>
          <p:txBody>
            <a:bodyPr anchorCtr="0" anchor="ctr" bIns="12700" lIns="87325" spcFirstLastPara="1" rIns="87325" wrap="square" tIns="12700">
              <a:noAutofit/>
            </a:bodyPr>
            <a:lstStyle/>
            <a:p>
              <a:pPr indent="0" lvl="0" marL="0" marR="0" rtl="0" algn="ctr">
                <a:lnSpc>
                  <a:spcPct val="90000"/>
                </a:lnSpc>
                <a:spcBef>
                  <a:spcPts val="0"/>
                </a:spcBef>
                <a:spcAft>
                  <a:spcPts val="0"/>
                </a:spcAft>
                <a:buNone/>
              </a:pPr>
              <a:r>
                <a:rPr lang="en-US" sz="4800">
                  <a:solidFill>
                    <a:schemeClr val="lt1"/>
                  </a:solidFill>
                  <a:latin typeface="Calibri"/>
                  <a:ea typeface="Calibri"/>
                  <a:cs typeface="Calibri"/>
                  <a:sym typeface="Calibri"/>
                </a:rPr>
                <a:t>2</a:t>
              </a:r>
              <a:endParaRPr sz="4800">
                <a:solidFill>
                  <a:schemeClr val="lt1"/>
                </a:solidFill>
                <a:latin typeface="Calibri"/>
                <a:ea typeface="Calibri"/>
                <a:cs typeface="Calibri"/>
                <a:sym typeface="Calibri"/>
              </a:endParaRPr>
            </a:p>
          </p:txBody>
        </p:sp>
        <p:sp>
          <p:nvSpPr>
            <p:cNvPr id="463" name="Google Shape;463;p52"/>
            <p:cNvSpPr/>
            <p:nvPr/>
          </p:nvSpPr>
          <p:spPr>
            <a:xfrm>
              <a:off x="5667765" y="3733727"/>
              <a:ext cx="5151313" cy="72"/>
            </a:xfrm>
            <a:prstGeom prst="rect">
              <a:avLst/>
            </a:prstGeom>
            <a:solidFill>
              <a:srgbClr val="599BD5"/>
            </a:solidFill>
            <a:ln cap="flat" cmpd="sng" w="12700">
              <a:solidFill>
                <a:srgbClr val="599BD5"/>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67" name="Shape 467"/>
        <p:cNvGrpSpPr/>
        <p:nvPr/>
      </p:nvGrpSpPr>
      <p:grpSpPr>
        <a:xfrm>
          <a:off x="0" y="0"/>
          <a:ext cx="0" cy="0"/>
          <a:chOff x="0" y="0"/>
          <a:chExt cx="0" cy="0"/>
        </a:xfrm>
      </p:grpSpPr>
      <p:sp>
        <p:nvSpPr>
          <p:cNvPr id="468" name="Google Shape;468;p53"/>
          <p:cNvSpPr/>
          <p:nvPr/>
        </p:nvSpPr>
        <p:spPr>
          <a:xfrm>
            <a:off x="0" y="0"/>
            <a:ext cx="12192000" cy="6858000"/>
          </a:xfrm>
          <a:prstGeom prst="rect">
            <a:avLst/>
          </a:prstGeom>
          <a:solidFill>
            <a:srgbClr val="EDEDED"/>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FFFFFF"/>
              </a:solidFill>
              <a:latin typeface="Calibri"/>
              <a:ea typeface="Calibri"/>
              <a:cs typeface="Calibri"/>
              <a:sym typeface="Calibri"/>
            </a:endParaRPr>
          </a:p>
        </p:txBody>
      </p:sp>
      <p:grpSp>
        <p:nvGrpSpPr>
          <p:cNvPr id="469" name="Google Shape;469;p53"/>
          <p:cNvGrpSpPr/>
          <p:nvPr/>
        </p:nvGrpSpPr>
        <p:grpSpPr>
          <a:xfrm>
            <a:off x="0" y="0"/>
            <a:ext cx="7467600" cy="6858000"/>
            <a:chOff x="7467600" y="0"/>
            <a:chExt cx="4724400" cy="6858000"/>
          </a:xfrm>
        </p:grpSpPr>
        <p:sp>
          <p:nvSpPr>
            <p:cNvPr id="470" name="Google Shape;470;p53"/>
            <p:cNvSpPr/>
            <p:nvPr/>
          </p:nvSpPr>
          <p:spPr>
            <a:xfrm>
              <a:off x="7467600" y="0"/>
              <a:ext cx="4724400" cy="6858000"/>
            </a:xfrm>
            <a:prstGeom prst="rect">
              <a:avLst/>
            </a:prstGeom>
            <a:solidFill>
              <a:schemeClr val="accent5">
                <a:alpha val="60000"/>
              </a:scheme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471" name="Google Shape;471;p53"/>
            <p:cNvSpPr/>
            <p:nvPr/>
          </p:nvSpPr>
          <p:spPr>
            <a:xfrm>
              <a:off x="7467600" y="0"/>
              <a:ext cx="4724400" cy="6858000"/>
            </a:xfrm>
            <a:prstGeom prst="rect">
              <a:avLst/>
            </a:prstGeom>
            <a:solidFill>
              <a:srgbClr val="E1EFD8">
                <a:alpha val="40000"/>
              </a:srgb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grpSp>
      <p:sp>
        <p:nvSpPr>
          <p:cNvPr id="472" name="Google Shape;472;p53"/>
          <p:cNvSpPr/>
          <p:nvPr/>
        </p:nvSpPr>
        <p:spPr>
          <a:xfrm>
            <a:off x="-1" y="0"/>
            <a:ext cx="7369701" cy="6858000"/>
          </a:xfrm>
          <a:custGeom>
            <a:rect b="b" l="l" r="r" t="t"/>
            <a:pathLst>
              <a:path extrusionOk="0" h="6858000" w="7369701">
                <a:moveTo>
                  <a:pt x="369702" y="6712169"/>
                </a:moveTo>
                <a:lnTo>
                  <a:pt x="366575" y="6715556"/>
                </a:lnTo>
                <a:cubicBezTo>
                  <a:pt x="367954" y="6715031"/>
                  <a:pt x="369326" y="6714512"/>
                  <a:pt x="371637" y="6713954"/>
                </a:cubicBezTo>
                <a:lnTo>
                  <a:pt x="369702" y="6712169"/>
                </a:lnTo>
                <a:close/>
                <a:moveTo>
                  <a:pt x="1019354" y="6315006"/>
                </a:moveTo>
                <a:cubicBezTo>
                  <a:pt x="847231" y="6483030"/>
                  <a:pt x="636234" y="6599053"/>
                  <a:pt x="441046" y="6691153"/>
                </a:cubicBezTo>
                <a:cubicBezTo>
                  <a:pt x="668934" y="6613112"/>
                  <a:pt x="947819" y="6494377"/>
                  <a:pt x="1019354" y="6315006"/>
                </a:cubicBezTo>
                <a:close/>
                <a:moveTo>
                  <a:pt x="991680" y="6298413"/>
                </a:moveTo>
                <a:cubicBezTo>
                  <a:pt x="775775" y="6396465"/>
                  <a:pt x="575302" y="6507871"/>
                  <a:pt x="409060" y="6671470"/>
                </a:cubicBezTo>
                <a:cubicBezTo>
                  <a:pt x="603834" y="6580783"/>
                  <a:pt x="817655" y="6465584"/>
                  <a:pt x="991680" y="6298413"/>
                </a:cubicBezTo>
                <a:close/>
                <a:moveTo>
                  <a:pt x="103333" y="5699602"/>
                </a:moveTo>
                <a:cubicBezTo>
                  <a:pt x="133282" y="5726353"/>
                  <a:pt x="175725" y="5762843"/>
                  <a:pt x="233938" y="5809416"/>
                </a:cubicBezTo>
                <a:cubicBezTo>
                  <a:pt x="390802" y="5935412"/>
                  <a:pt x="652575" y="6145703"/>
                  <a:pt x="883580" y="6180710"/>
                </a:cubicBezTo>
                <a:cubicBezTo>
                  <a:pt x="736829" y="6133021"/>
                  <a:pt x="610173" y="6040280"/>
                  <a:pt x="487337" y="5950182"/>
                </a:cubicBezTo>
                <a:cubicBezTo>
                  <a:pt x="443670" y="5917932"/>
                  <a:pt x="398584" y="5885270"/>
                  <a:pt x="354051" y="5854912"/>
                </a:cubicBezTo>
                <a:cubicBezTo>
                  <a:pt x="302352" y="5819720"/>
                  <a:pt x="247963" y="5787429"/>
                  <a:pt x="195436" y="5755068"/>
                </a:cubicBezTo>
                <a:lnTo>
                  <a:pt x="103333" y="5699602"/>
                </a:lnTo>
                <a:close/>
                <a:moveTo>
                  <a:pt x="5539432" y="5642928"/>
                </a:moveTo>
                <a:cubicBezTo>
                  <a:pt x="5544304" y="5659969"/>
                  <a:pt x="5549664" y="5677449"/>
                  <a:pt x="5555462" y="5694454"/>
                </a:cubicBezTo>
                <a:cubicBezTo>
                  <a:pt x="5631122" y="5909386"/>
                  <a:pt x="5731219" y="6118228"/>
                  <a:pt x="5828270" y="6320663"/>
                </a:cubicBezTo>
                <a:cubicBezTo>
                  <a:pt x="5868407" y="6404290"/>
                  <a:pt x="5908582" y="6488842"/>
                  <a:pt x="5947416" y="6574846"/>
                </a:cubicBezTo>
                <a:cubicBezTo>
                  <a:pt x="5894674" y="6327329"/>
                  <a:pt x="5793018" y="5718484"/>
                  <a:pt x="5539432" y="5642928"/>
                </a:cubicBezTo>
                <a:close/>
                <a:moveTo>
                  <a:pt x="51253" y="5631825"/>
                </a:moveTo>
                <a:lnTo>
                  <a:pt x="211622" y="5728803"/>
                </a:lnTo>
                <a:cubicBezTo>
                  <a:pt x="264592" y="5760684"/>
                  <a:pt x="319013" y="5793908"/>
                  <a:pt x="371652" y="5829062"/>
                </a:cubicBezTo>
                <a:cubicBezTo>
                  <a:pt x="417589" y="5859824"/>
                  <a:pt x="462230" y="5892964"/>
                  <a:pt x="505903" y="5925221"/>
                </a:cubicBezTo>
                <a:cubicBezTo>
                  <a:pt x="628246" y="6014875"/>
                  <a:pt x="754907" y="6107611"/>
                  <a:pt x="899240" y="6153068"/>
                </a:cubicBezTo>
                <a:cubicBezTo>
                  <a:pt x="928476" y="6162153"/>
                  <a:pt x="958088" y="6168887"/>
                  <a:pt x="988114" y="6174204"/>
                </a:cubicBezTo>
                <a:cubicBezTo>
                  <a:pt x="943280" y="6136411"/>
                  <a:pt x="896194" y="6100100"/>
                  <a:pt x="845971" y="6067177"/>
                </a:cubicBezTo>
                <a:cubicBezTo>
                  <a:pt x="720131" y="5983257"/>
                  <a:pt x="580034" y="5915740"/>
                  <a:pt x="448057" y="5841376"/>
                </a:cubicBezTo>
                <a:cubicBezTo>
                  <a:pt x="341781" y="5780886"/>
                  <a:pt x="90319" y="5630263"/>
                  <a:pt x="51253" y="5631825"/>
                </a:cubicBezTo>
                <a:close/>
                <a:moveTo>
                  <a:pt x="2606687" y="5630718"/>
                </a:moveTo>
                <a:cubicBezTo>
                  <a:pt x="2484040" y="5952782"/>
                  <a:pt x="2550772" y="6305470"/>
                  <a:pt x="2645658" y="6640259"/>
                </a:cubicBezTo>
                <a:cubicBezTo>
                  <a:pt x="2605413" y="6320984"/>
                  <a:pt x="2566733" y="5970903"/>
                  <a:pt x="2606687" y="5630718"/>
                </a:cubicBezTo>
                <a:close/>
                <a:moveTo>
                  <a:pt x="3642057" y="5573487"/>
                </a:moveTo>
                <a:cubicBezTo>
                  <a:pt x="3639338" y="5575453"/>
                  <a:pt x="3635693" y="5577466"/>
                  <a:pt x="3632981" y="5579437"/>
                </a:cubicBezTo>
                <a:cubicBezTo>
                  <a:pt x="3509182" y="5674738"/>
                  <a:pt x="3441993" y="5811556"/>
                  <a:pt x="3382436" y="5952726"/>
                </a:cubicBezTo>
                <a:cubicBezTo>
                  <a:pt x="3286719" y="6179641"/>
                  <a:pt x="3231101" y="6419386"/>
                  <a:pt x="3191929" y="6662669"/>
                </a:cubicBezTo>
                <a:cubicBezTo>
                  <a:pt x="3237125" y="6465250"/>
                  <a:pt x="3296425" y="6271000"/>
                  <a:pt x="3369898" y="6081771"/>
                </a:cubicBezTo>
                <a:cubicBezTo>
                  <a:pt x="3454377" y="5865084"/>
                  <a:pt x="3540614" y="5703753"/>
                  <a:pt x="3642057" y="5573487"/>
                </a:cubicBezTo>
                <a:close/>
                <a:moveTo>
                  <a:pt x="2650666" y="5530686"/>
                </a:moveTo>
                <a:cubicBezTo>
                  <a:pt x="2650695" y="5531619"/>
                  <a:pt x="2650695" y="5531619"/>
                  <a:pt x="2650249" y="5532101"/>
                </a:cubicBezTo>
                <a:cubicBezTo>
                  <a:pt x="2594633" y="5864991"/>
                  <a:pt x="2624834" y="6212617"/>
                  <a:pt x="2663808" y="6535215"/>
                </a:cubicBezTo>
                <a:cubicBezTo>
                  <a:pt x="2664345" y="6401062"/>
                  <a:pt x="2664881" y="6266909"/>
                  <a:pt x="2665418" y="6132756"/>
                </a:cubicBezTo>
                <a:cubicBezTo>
                  <a:pt x="2666315" y="5945493"/>
                  <a:pt x="2661038" y="5743579"/>
                  <a:pt x="2650666" y="5530686"/>
                </a:cubicBezTo>
                <a:close/>
                <a:moveTo>
                  <a:pt x="2680277" y="5479204"/>
                </a:moveTo>
                <a:cubicBezTo>
                  <a:pt x="2679826" y="5479692"/>
                  <a:pt x="2679381" y="5480173"/>
                  <a:pt x="2678972" y="5481582"/>
                </a:cubicBezTo>
                <a:cubicBezTo>
                  <a:pt x="2691463" y="5712555"/>
                  <a:pt x="2697451" y="5932139"/>
                  <a:pt x="2696666" y="6133836"/>
                </a:cubicBezTo>
                <a:lnTo>
                  <a:pt x="2695769" y="6390955"/>
                </a:lnTo>
                <a:cubicBezTo>
                  <a:pt x="2712509" y="6297144"/>
                  <a:pt x="2727840" y="6202916"/>
                  <a:pt x="2739893" y="6108357"/>
                </a:cubicBezTo>
                <a:cubicBezTo>
                  <a:pt x="2767348" y="5886500"/>
                  <a:pt x="2737035" y="5687445"/>
                  <a:pt x="2680277" y="5479204"/>
                </a:cubicBezTo>
                <a:close/>
                <a:moveTo>
                  <a:pt x="1132195" y="5467980"/>
                </a:moveTo>
                <a:cubicBezTo>
                  <a:pt x="1313054" y="5495211"/>
                  <a:pt x="1494925" y="5512628"/>
                  <a:pt x="1679056" y="5516907"/>
                </a:cubicBezTo>
                <a:cubicBezTo>
                  <a:pt x="1838007" y="5520331"/>
                  <a:pt x="1983050" y="5490313"/>
                  <a:pt x="2128648" y="5474249"/>
                </a:cubicBezTo>
                <a:cubicBezTo>
                  <a:pt x="2028248" y="5467548"/>
                  <a:pt x="1925543" y="5473055"/>
                  <a:pt x="1825619" y="5478447"/>
                </a:cubicBezTo>
                <a:lnTo>
                  <a:pt x="1737798" y="5483353"/>
                </a:lnTo>
                <a:cubicBezTo>
                  <a:pt x="1536509" y="5492800"/>
                  <a:pt x="1332771" y="5487439"/>
                  <a:pt x="1132195" y="5467980"/>
                </a:cubicBezTo>
                <a:close/>
                <a:moveTo>
                  <a:pt x="1456157" y="5371404"/>
                </a:moveTo>
                <a:cubicBezTo>
                  <a:pt x="1385125" y="5373535"/>
                  <a:pt x="1314200" y="5378444"/>
                  <a:pt x="1244432" y="5385601"/>
                </a:cubicBezTo>
                <a:cubicBezTo>
                  <a:pt x="1151404" y="5395142"/>
                  <a:pt x="1060429" y="5408677"/>
                  <a:pt x="973990" y="5424940"/>
                </a:cubicBezTo>
                <a:cubicBezTo>
                  <a:pt x="1017323" y="5425535"/>
                  <a:pt x="1061253" y="5429367"/>
                  <a:pt x="1103809" y="5433720"/>
                </a:cubicBezTo>
                <a:lnTo>
                  <a:pt x="1123454" y="5435727"/>
                </a:lnTo>
                <a:cubicBezTo>
                  <a:pt x="1326373" y="5455563"/>
                  <a:pt x="1533386" y="5461253"/>
                  <a:pt x="1737017" y="5452183"/>
                </a:cubicBezTo>
                <a:lnTo>
                  <a:pt x="1824397" y="5447757"/>
                </a:lnTo>
                <a:cubicBezTo>
                  <a:pt x="1905266" y="5443590"/>
                  <a:pt x="1987993" y="5439352"/>
                  <a:pt x="2070059" y="5441660"/>
                </a:cubicBezTo>
                <a:cubicBezTo>
                  <a:pt x="1883310" y="5383634"/>
                  <a:pt x="1669251" y="5365013"/>
                  <a:pt x="1456157" y="5371404"/>
                </a:cubicBezTo>
                <a:close/>
                <a:moveTo>
                  <a:pt x="4988186" y="5216467"/>
                </a:moveTo>
                <a:cubicBezTo>
                  <a:pt x="4914642" y="5275764"/>
                  <a:pt x="4843105" y="5338703"/>
                  <a:pt x="4777334" y="5406072"/>
                </a:cubicBezTo>
                <a:cubicBezTo>
                  <a:pt x="4757662" y="5426414"/>
                  <a:pt x="4737537" y="5447249"/>
                  <a:pt x="4718341" y="5468043"/>
                </a:cubicBezTo>
                <a:cubicBezTo>
                  <a:pt x="4681696" y="5506771"/>
                  <a:pt x="4644162" y="5546455"/>
                  <a:pt x="4604655" y="5583434"/>
                </a:cubicBezTo>
                <a:cubicBezTo>
                  <a:pt x="4591636" y="5595592"/>
                  <a:pt x="4578581" y="5606832"/>
                  <a:pt x="4565074" y="5618550"/>
                </a:cubicBezTo>
                <a:cubicBezTo>
                  <a:pt x="4712605" y="5511121"/>
                  <a:pt x="4908425" y="5376611"/>
                  <a:pt x="4988186" y="5216467"/>
                </a:cubicBezTo>
                <a:close/>
                <a:moveTo>
                  <a:pt x="4978032" y="5183809"/>
                </a:moveTo>
                <a:cubicBezTo>
                  <a:pt x="4748175" y="5235846"/>
                  <a:pt x="4611576" y="5430393"/>
                  <a:pt x="4463413" y="5615162"/>
                </a:cubicBezTo>
                <a:cubicBezTo>
                  <a:pt x="4428815" y="5658459"/>
                  <a:pt x="4393697" y="5700384"/>
                  <a:pt x="4358134" y="5742791"/>
                </a:cubicBezTo>
                <a:lnTo>
                  <a:pt x="4376219" y="5729027"/>
                </a:lnTo>
                <a:cubicBezTo>
                  <a:pt x="4445817" y="5675939"/>
                  <a:pt x="4517680" y="5621374"/>
                  <a:pt x="4582340" y="5561037"/>
                </a:cubicBezTo>
                <a:cubicBezTo>
                  <a:pt x="4621394" y="5524545"/>
                  <a:pt x="4658482" y="5485345"/>
                  <a:pt x="4694684" y="5447098"/>
                </a:cubicBezTo>
                <a:cubicBezTo>
                  <a:pt x="4714806" y="5426264"/>
                  <a:pt x="4733997" y="5405475"/>
                  <a:pt x="4754123" y="5384643"/>
                </a:cubicBezTo>
                <a:cubicBezTo>
                  <a:pt x="4823909" y="5312925"/>
                  <a:pt x="4899949" y="5246074"/>
                  <a:pt x="4978032" y="5183809"/>
                </a:cubicBezTo>
                <a:close/>
                <a:moveTo>
                  <a:pt x="1903353" y="5044827"/>
                </a:moveTo>
                <a:cubicBezTo>
                  <a:pt x="1900901" y="5049058"/>
                  <a:pt x="1913196" y="5065331"/>
                  <a:pt x="1936931" y="5093954"/>
                </a:cubicBezTo>
                <a:cubicBezTo>
                  <a:pt x="2021149" y="5196773"/>
                  <a:pt x="2108079" y="5297623"/>
                  <a:pt x="2195868" y="5396574"/>
                </a:cubicBezTo>
                <a:cubicBezTo>
                  <a:pt x="2196092" y="5309013"/>
                  <a:pt x="2155695" y="5230515"/>
                  <a:pt x="2088852" y="5166123"/>
                </a:cubicBezTo>
                <a:cubicBezTo>
                  <a:pt x="2054441" y="5132572"/>
                  <a:pt x="2001584" y="5091839"/>
                  <a:pt x="1958241" y="5067955"/>
                </a:cubicBezTo>
                <a:cubicBezTo>
                  <a:pt x="1922998" y="5048408"/>
                  <a:pt x="1905803" y="5040595"/>
                  <a:pt x="1903353" y="5044827"/>
                </a:cubicBezTo>
                <a:close/>
                <a:moveTo>
                  <a:pt x="1979378" y="4769504"/>
                </a:moveTo>
                <a:cubicBezTo>
                  <a:pt x="2251008" y="4946802"/>
                  <a:pt x="2557265" y="5046794"/>
                  <a:pt x="2882120" y="5064547"/>
                </a:cubicBezTo>
                <a:cubicBezTo>
                  <a:pt x="2852884" y="5055476"/>
                  <a:pt x="2822307" y="5047842"/>
                  <a:pt x="2793103" y="5039699"/>
                </a:cubicBezTo>
                <a:lnTo>
                  <a:pt x="2770041" y="5033634"/>
                </a:lnTo>
                <a:cubicBezTo>
                  <a:pt x="2500352" y="4962917"/>
                  <a:pt x="2236095" y="4864963"/>
                  <a:pt x="1979378" y="4769504"/>
                </a:cubicBezTo>
                <a:close/>
                <a:moveTo>
                  <a:pt x="1927410" y="4716164"/>
                </a:moveTo>
                <a:cubicBezTo>
                  <a:pt x="1938311" y="4720848"/>
                  <a:pt x="1949172" y="4724604"/>
                  <a:pt x="1959587" y="4728849"/>
                </a:cubicBezTo>
                <a:cubicBezTo>
                  <a:pt x="2224818" y="4827692"/>
                  <a:pt x="2499050" y="4930367"/>
                  <a:pt x="2777707" y="5003991"/>
                </a:cubicBezTo>
                <a:lnTo>
                  <a:pt x="2800768" y="5010056"/>
                </a:lnTo>
                <a:lnTo>
                  <a:pt x="2879408" y="5031590"/>
                </a:lnTo>
                <a:cubicBezTo>
                  <a:pt x="2873718" y="5029024"/>
                  <a:pt x="2868475" y="5025973"/>
                  <a:pt x="2862295" y="5022958"/>
                </a:cubicBezTo>
                <a:cubicBezTo>
                  <a:pt x="2846112" y="5014292"/>
                  <a:pt x="2829972" y="5006555"/>
                  <a:pt x="2813343" y="4998369"/>
                </a:cubicBezTo>
                <a:cubicBezTo>
                  <a:pt x="2759214" y="4972589"/>
                  <a:pt x="2702010" y="4951123"/>
                  <a:pt x="2646245" y="4930999"/>
                </a:cubicBezTo>
                <a:cubicBezTo>
                  <a:pt x="2437298" y="4853662"/>
                  <a:pt x="2221285" y="4774272"/>
                  <a:pt x="1999243" y="4730524"/>
                </a:cubicBezTo>
                <a:lnTo>
                  <a:pt x="1979527" y="4726651"/>
                </a:lnTo>
                <a:lnTo>
                  <a:pt x="1927410" y="4716164"/>
                </a:lnTo>
                <a:close/>
                <a:moveTo>
                  <a:pt x="1997014" y="4698007"/>
                </a:moveTo>
                <a:lnTo>
                  <a:pt x="2005458" y="4699540"/>
                </a:lnTo>
                <a:cubicBezTo>
                  <a:pt x="2229844" y="4743659"/>
                  <a:pt x="2447268" y="4823456"/>
                  <a:pt x="2657186" y="4901687"/>
                </a:cubicBezTo>
                <a:cubicBezTo>
                  <a:pt x="2713431" y="4922259"/>
                  <a:pt x="2771565" y="4943688"/>
                  <a:pt x="2826662" y="4970362"/>
                </a:cubicBezTo>
                <a:cubicBezTo>
                  <a:pt x="2843286" y="4978544"/>
                  <a:pt x="2859914" y="4986729"/>
                  <a:pt x="2876100" y="4995397"/>
                </a:cubicBezTo>
                <a:cubicBezTo>
                  <a:pt x="2929811" y="5022592"/>
                  <a:pt x="2984941" y="5050189"/>
                  <a:pt x="3042600" y="5059532"/>
                </a:cubicBezTo>
                <a:cubicBezTo>
                  <a:pt x="2779645" y="4772909"/>
                  <a:pt x="2376891" y="4705645"/>
                  <a:pt x="1997014" y="4698007"/>
                </a:cubicBezTo>
                <a:close/>
                <a:moveTo>
                  <a:pt x="2305292" y="4219492"/>
                </a:moveTo>
                <a:cubicBezTo>
                  <a:pt x="2631112" y="4377847"/>
                  <a:pt x="3011879" y="4535878"/>
                  <a:pt x="3360922" y="4529373"/>
                </a:cubicBezTo>
                <a:cubicBezTo>
                  <a:pt x="3408391" y="4528405"/>
                  <a:pt x="3451278" y="4517839"/>
                  <a:pt x="3492420" y="4510145"/>
                </a:cubicBezTo>
                <a:cubicBezTo>
                  <a:pt x="3448862" y="4503966"/>
                  <a:pt x="3405674" y="4495449"/>
                  <a:pt x="3364086" y="4480340"/>
                </a:cubicBezTo>
                <a:cubicBezTo>
                  <a:pt x="3314946" y="4462747"/>
                  <a:pt x="3269673" y="4437082"/>
                  <a:pt x="3225818" y="4411822"/>
                </a:cubicBezTo>
                <a:cubicBezTo>
                  <a:pt x="3194830" y="4393966"/>
                  <a:pt x="3162431" y="4375699"/>
                  <a:pt x="3129696" y="4360704"/>
                </a:cubicBezTo>
                <a:cubicBezTo>
                  <a:pt x="3030558" y="4315774"/>
                  <a:pt x="2920899" y="4298731"/>
                  <a:pt x="2814545" y="4282955"/>
                </a:cubicBezTo>
                <a:cubicBezTo>
                  <a:pt x="2648192" y="4257474"/>
                  <a:pt x="2475773" y="4231762"/>
                  <a:pt x="2305292" y="4219492"/>
                </a:cubicBezTo>
                <a:close/>
                <a:moveTo>
                  <a:pt x="2626982" y="4206450"/>
                </a:moveTo>
                <a:cubicBezTo>
                  <a:pt x="2581807" y="4205467"/>
                  <a:pt x="2536327" y="4205706"/>
                  <a:pt x="2490617" y="4206951"/>
                </a:cubicBezTo>
                <a:cubicBezTo>
                  <a:pt x="2601507" y="4219748"/>
                  <a:pt x="2711611" y="4236309"/>
                  <a:pt x="2819869" y="4252936"/>
                </a:cubicBezTo>
                <a:cubicBezTo>
                  <a:pt x="2928115" y="4269564"/>
                  <a:pt x="3040565" y="4286495"/>
                  <a:pt x="3143018" y="4332698"/>
                </a:cubicBezTo>
                <a:cubicBezTo>
                  <a:pt x="3177162" y="4348099"/>
                  <a:pt x="3210046" y="4366808"/>
                  <a:pt x="3241520" y="4385112"/>
                </a:cubicBezTo>
                <a:cubicBezTo>
                  <a:pt x="3284409" y="4409477"/>
                  <a:pt x="3328265" y="4434739"/>
                  <a:pt x="3374575" y="4451517"/>
                </a:cubicBezTo>
                <a:cubicBezTo>
                  <a:pt x="3416609" y="4466134"/>
                  <a:pt x="3460730" y="4474620"/>
                  <a:pt x="3505221" y="4480757"/>
                </a:cubicBezTo>
                <a:cubicBezTo>
                  <a:pt x="3244537" y="4280088"/>
                  <a:pt x="2943211" y="4213332"/>
                  <a:pt x="2626982" y="4206450"/>
                </a:cubicBezTo>
                <a:close/>
                <a:moveTo>
                  <a:pt x="1310106" y="3943217"/>
                </a:moveTo>
                <a:cubicBezTo>
                  <a:pt x="1129544" y="4063332"/>
                  <a:pt x="976804" y="4212308"/>
                  <a:pt x="854994" y="4399136"/>
                </a:cubicBezTo>
                <a:cubicBezTo>
                  <a:pt x="813550" y="4462067"/>
                  <a:pt x="777442" y="4528637"/>
                  <a:pt x="742462" y="4594648"/>
                </a:cubicBezTo>
                <a:cubicBezTo>
                  <a:pt x="769633" y="4559245"/>
                  <a:pt x="795392" y="4522436"/>
                  <a:pt x="820602" y="4485915"/>
                </a:cubicBezTo>
                <a:cubicBezTo>
                  <a:pt x="839644" y="4458097"/>
                  <a:pt x="858127" y="4430568"/>
                  <a:pt x="878295" y="4403594"/>
                </a:cubicBezTo>
                <a:cubicBezTo>
                  <a:pt x="984168" y="4259170"/>
                  <a:pt x="1114491" y="4132679"/>
                  <a:pt x="1240607" y="4010401"/>
                </a:cubicBezTo>
                <a:lnTo>
                  <a:pt x="1310106" y="3943217"/>
                </a:lnTo>
                <a:close/>
                <a:moveTo>
                  <a:pt x="1423113" y="3874565"/>
                </a:moveTo>
                <a:lnTo>
                  <a:pt x="1260565" y="4031982"/>
                </a:lnTo>
                <a:cubicBezTo>
                  <a:pt x="1135292" y="4153135"/>
                  <a:pt x="1006090" y="4279065"/>
                  <a:pt x="901900" y="4421236"/>
                </a:cubicBezTo>
                <a:cubicBezTo>
                  <a:pt x="882292" y="4447928"/>
                  <a:pt x="863806" y="4475465"/>
                  <a:pt x="845044" y="4502436"/>
                </a:cubicBezTo>
                <a:cubicBezTo>
                  <a:pt x="797719" y="4571828"/>
                  <a:pt x="747866" y="4643196"/>
                  <a:pt x="685926" y="4703069"/>
                </a:cubicBezTo>
                <a:cubicBezTo>
                  <a:pt x="685087" y="4704192"/>
                  <a:pt x="684806" y="4705038"/>
                  <a:pt x="684248" y="4706721"/>
                </a:cubicBezTo>
                <a:cubicBezTo>
                  <a:pt x="955830" y="4450343"/>
                  <a:pt x="1215323" y="4185291"/>
                  <a:pt x="1423113" y="3874565"/>
                </a:cubicBezTo>
                <a:close/>
                <a:moveTo>
                  <a:pt x="3316479" y="3872136"/>
                </a:moveTo>
                <a:lnTo>
                  <a:pt x="3546806" y="4356139"/>
                </a:lnTo>
                <a:cubicBezTo>
                  <a:pt x="3510992" y="4217388"/>
                  <a:pt x="3440535" y="4086075"/>
                  <a:pt x="3364433" y="3953121"/>
                </a:cubicBezTo>
                <a:lnTo>
                  <a:pt x="3316479" y="3872136"/>
                </a:lnTo>
                <a:close/>
                <a:moveTo>
                  <a:pt x="3291335" y="3767420"/>
                </a:moveTo>
                <a:cubicBezTo>
                  <a:pt x="3324815" y="3824296"/>
                  <a:pt x="3358740" y="3880691"/>
                  <a:pt x="3390805" y="3937163"/>
                </a:cubicBezTo>
                <a:cubicBezTo>
                  <a:pt x="3469925" y="4075583"/>
                  <a:pt x="3543427" y="4213298"/>
                  <a:pt x="3579062" y="4359040"/>
                </a:cubicBezTo>
                <a:cubicBezTo>
                  <a:pt x="3585500" y="4228842"/>
                  <a:pt x="3547302" y="4112076"/>
                  <a:pt x="3467355" y="3988130"/>
                </a:cubicBezTo>
                <a:cubicBezTo>
                  <a:pt x="3420192" y="3915029"/>
                  <a:pt x="3371016" y="3849934"/>
                  <a:pt x="3310753" y="3787140"/>
                </a:cubicBezTo>
                <a:cubicBezTo>
                  <a:pt x="3303466" y="3779509"/>
                  <a:pt x="3297626" y="3773227"/>
                  <a:pt x="3291335" y="3767420"/>
                </a:cubicBezTo>
                <a:close/>
                <a:moveTo>
                  <a:pt x="1635889" y="3709494"/>
                </a:moveTo>
                <a:lnTo>
                  <a:pt x="1634800" y="3731111"/>
                </a:lnTo>
                <a:cubicBezTo>
                  <a:pt x="1634800" y="3731111"/>
                  <a:pt x="1635342" y="3716795"/>
                  <a:pt x="1635889" y="3709494"/>
                </a:cubicBezTo>
                <a:close/>
                <a:moveTo>
                  <a:pt x="1510397" y="3684705"/>
                </a:moveTo>
                <a:cubicBezTo>
                  <a:pt x="1390337" y="3729510"/>
                  <a:pt x="1267181" y="3766747"/>
                  <a:pt x="1146550" y="3802012"/>
                </a:cubicBezTo>
                <a:cubicBezTo>
                  <a:pt x="997862" y="3845736"/>
                  <a:pt x="843568" y="3890871"/>
                  <a:pt x="698834" y="3952272"/>
                </a:cubicBezTo>
                <a:cubicBezTo>
                  <a:pt x="460140" y="4053106"/>
                  <a:pt x="242842" y="4196577"/>
                  <a:pt x="34256" y="4347603"/>
                </a:cubicBezTo>
                <a:cubicBezTo>
                  <a:pt x="196048" y="4248849"/>
                  <a:pt x="358125" y="4150653"/>
                  <a:pt x="527241" y="4065078"/>
                </a:cubicBezTo>
                <a:cubicBezTo>
                  <a:pt x="838255" y="3908281"/>
                  <a:pt x="1212318" y="3863093"/>
                  <a:pt x="1510397" y="3684705"/>
                </a:cubicBezTo>
                <a:close/>
                <a:moveTo>
                  <a:pt x="1313114" y="3655216"/>
                </a:moveTo>
                <a:cubicBezTo>
                  <a:pt x="1247578" y="3654578"/>
                  <a:pt x="1180153" y="3656293"/>
                  <a:pt x="1109304" y="3669030"/>
                </a:cubicBezTo>
                <a:cubicBezTo>
                  <a:pt x="689821" y="3744031"/>
                  <a:pt x="334655" y="4032530"/>
                  <a:pt x="8129" y="4330519"/>
                </a:cubicBezTo>
                <a:cubicBezTo>
                  <a:pt x="220923" y="4176682"/>
                  <a:pt x="442983" y="4028720"/>
                  <a:pt x="687572" y="3925629"/>
                </a:cubicBezTo>
                <a:cubicBezTo>
                  <a:pt x="833705" y="3864223"/>
                  <a:pt x="989118" y="3818520"/>
                  <a:pt x="1138365" y="3774515"/>
                </a:cubicBezTo>
                <a:cubicBezTo>
                  <a:pt x="1260121" y="3738686"/>
                  <a:pt x="1384681" y="3701451"/>
                  <a:pt x="1505579" y="3655526"/>
                </a:cubicBezTo>
                <a:cubicBezTo>
                  <a:pt x="1442294" y="3658846"/>
                  <a:pt x="1378650" y="3655854"/>
                  <a:pt x="1313114" y="3655216"/>
                </a:cubicBezTo>
                <a:close/>
                <a:moveTo>
                  <a:pt x="3655073" y="3650884"/>
                </a:moveTo>
                <a:cubicBezTo>
                  <a:pt x="3768399" y="3765347"/>
                  <a:pt x="3873410" y="3884450"/>
                  <a:pt x="3989938" y="3991685"/>
                </a:cubicBezTo>
                <a:cubicBezTo>
                  <a:pt x="4106468" y="4098916"/>
                  <a:pt x="4234512" y="4194281"/>
                  <a:pt x="4393907" y="4261258"/>
                </a:cubicBezTo>
                <a:cubicBezTo>
                  <a:pt x="4484865" y="4299540"/>
                  <a:pt x="4571866" y="4332385"/>
                  <a:pt x="4648051" y="4374051"/>
                </a:cubicBezTo>
                <a:cubicBezTo>
                  <a:pt x="4566919" y="4301848"/>
                  <a:pt x="4474187" y="4242216"/>
                  <a:pt x="4383389" y="4184369"/>
                </a:cubicBezTo>
                <a:cubicBezTo>
                  <a:pt x="4310251" y="4137460"/>
                  <a:pt x="4234739" y="4089250"/>
                  <a:pt x="4165508" y="4035196"/>
                </a:cubicBezTo>
                <a:cubicBezTo>
                  <a:pt x="4131846" y="4008598"/>
                  <a:pt x="4099524" y="3980549"/>
                  <a:pt x="4068162" y="3953394"/>
                </a:cubicBezTo>
                <a:cubicBezTo>
                  <a:pt x="4039704" y="3928919"/>
                  <a:pt x="4010763" y="3903992"/>
                  <a:pt x="3981416" y="3880482"/>
                </a:cubicBezTo>
                <a:cubicBezTo>
                  <a:pt x="3923199" y="3833909"/>
                  <a:pt x="3860482" y="3791236"/>
                  <a:pt x="3800147" y="3749872"/>
                </a:cubicBezTo>
                <a:lnTo>
                  <a:pt x="3655073" y="3650884"/>
                </a:lnTo>
                <a:close/>
                <a:moveTo>
                  <a:pt x="3670252" y="3622798"/>
                </a:moveTo>
                <a:lnTo>
                  <a:pt x="3817258" y="3723577"/>
                </a:lnTo>
                <a:cubicBezTo>
                  <a:pt x="3878082" y="3765387"/>
                  <a:pt x="3941278" y="3808498"/>
                  <a:pt x="4000461" y="3855966"/>
                </a:cubicBezTo>
                <a:cubicBezTo>
                  <a:pt x="4030299" y="3879926"/>
                  <a:pt x="4059233" y="3904849"/>
                  <a:pt x="4088180" y="3929774"/>
                </a:cubicBezTo>
                <a:cubicBezTo>
                  <a:pt x="4119532" y="3956928"/>
                  <a:pt x="4151864" y="3984979"/>
                  <a:pt x="4184555" y="4010683"/>
                </a:cubicBezTo>
                <a:cubicBezTo>
                  <a:pt x="4252374" y="4064322"/>
                  <a:pt x="4327401" y="4112085"/>
                  <a:pt x="4399563" y="4158106"/>
                </a:cubicBezTo>
                <a:cubicBezTo>
                  <a:pt x="4497546" y="4220788"/>
                  <a:pt x="4597907" y="4284772"/>
                  <a:pt x="4684469" y="4364680"/>
                </a:cubicBezTo>
                <a:lnTo>
                  <a:pt x="4690271" y="4370034"/>
                </a:lnTo>
                <a:cubicBezTo>
                  <a:pt x="4617960" y="4134006"/>
                  <a:pt x="4326618" y="3976128"/>
                  <a:pt x="4136093" y="3858466"/>
                </a:cubicBezTo>
                <a:cubicBezTo>
                  <a:pt x="3985171" y="3764831"/>
                  <a:pt x="3831168" y="3687155"/>
                  <a:pt x="3670252" y="3622798"/>
                </a:cubicBezTo>
                <a:close/>
                <a:moveTo>
                  <a:pt x="4440129" y="3448571"/>
                </a:moveTo>
                <a:cubicBezTo>
                  <a:pt x="4500684" y="3600308"/>
                  <a:pt x="4765312" y="3823987"/>
                  <a:pt x="4856525" y="3915351"/>
                </a:cubicBezTo>
                <a:cubicBezTo>
                  <a:pt x="4921046" y="3979838"/>
                  <a:pt x="4987678" y="4047617"/>
                  <a:pt x="5059055" y="4108918"/>
                </a:cubicBezTo>
                <a:cubicBezTo>
                  <a:pt x="5130436" y="4170218"/>
                  <a:pt x="5206561" y="4225043"/>
                  <a:pt x="5290070" y="4263619"/>
                </a:cubicBezTo>
                <a:cubicBezTo>
                  <a:pt x="5126032" y="4132785"/>
                  <a:pt x="4978794" y="3979858"/>
                  <a:pt x="4834991" y="3830985"/>
                </a:cubicBezTo>
                <a:cubicBezTo>
                  <a:pt x="4709629" y="3700933"/>
                  <a:pt x="4579958" y="3567796"/>
                  <a:pt x="4440129" y="3448571"/>
                </a:cubicBezTo>
                <a:close/>
                <a:moveTo>
                  <a:pt x="4441737" y="3399734"/>
                </a:moveTo>
                <a:cubicBezTo>
                  <a:pt x="4437014" y="3398227"/>
                  <a:pt x="4433408" y="3398482"/>
                  <a:pt x="4431236" y="3400954"/>
                </a:cubicBezTo>
                <a:cubicBezTo>
                  <a:pt x="4474088" y="3436036"/>
                  <a:pt x="4516531" y="3472527"/>
                  <a:pt x="4557150" y="3510023"/>
                </a:cubicBezTo>
                <a:cubicBezTo>
                  <a:pt x="4661606" y="3606446"/>
                  <a:pt x="4760255" y="3709152"/>
                  <a:pt x="4856936" y="3809146"/>
                </a:cubicBezTo>
                <a:cubicBezTo>
                  <a:pt x="4939779" y="3895025"/>
                  <a:pt x="5024071" y="3982240"/>
                  <a:pt x="5111996" y="4065759"/>
                </a:cubicBezTo>
                <a:cubicBezTo>
                  <a:pt x="5199925" y="4149276"/>
                  <a:pt x="5291490" y="4229096"/>
                  <a:pt x="5388878" y="4300185"/>
                </a:cubicBezTo>
                <a:cubicBezTo>
                  <a:pt x="5401114" y="4303421"/>
                  <a:pt x="5413353" y="4306662"/>
                  <a:pt x="5425556" y="4308967"/>
                </a:cubicBezTo>
                <a:cubicBezTo>
                  <a:pt x="5290970" y="4122931"/>
                  <a:pt x="5119226" y="3974244"/>
                  <a:pt x="4943646" y="3822916"/>
                </a:cubicBezTo>
                <a:cubicBezTo>
                  <a:pt x="4828850" y="3724110"/>
                  <a:pt x="4714058" y="3625311"/>
                  <a:pt x="4594837" y="3532274"/>
                </a:cubicBezTo>
                <a:cubicBezTo>
                  <a:pt x="4562450" y="3507077"/>
                  <a:pt x="4474786" y="3410282"/>
                  <a:pt x="4441737" y="3399734"/>
                </a:cubicBezTo>
                <a:close/>
                <a:moveTo>
                  <a:pt x="5425834" y="3162785"/>
                </a:moveTo>
                <a:cubicBezTo>
                  <a:pt x="5393133" y="3300089"/>
                  <a:pt x="5401723" y="3491623"/>
                  <a:pt x="5401644" y="3617847"/>
                </a:cubicBezTo>
                <a:cubicBezTo>
                  <a:pt x="5401790" y="3807859"/>
                  <a:pt x="5425483" y="3992734"/>
                  <a:pt x="5467256" y="4175494"/>
                </a:cubicBezTo>
                <a:cubicBezTo>
                  <a:pt x="5469824" y="3971868"/>
                  <a:pt x="5459296" y="3766904"/>
                  <a:pt x="5448069" y="3567554"/>
                </a:cubicBezTo>
                <a:lnTo>
                  <a:pt x="5425834" y="3162785"/>
                </a:lnTo>
                <a:close/>
                <a:moveTo>
                  <a:pt x="1318687" y="3113840"/>
                </a:moveTo>
                <a:cubicBezTo>
                  <a:pt x="1233126" y="3142037"/>
                  <a:pt x="1148133" y="3174161"/>
                  <a:pt x="1066793" y="3212171"/>
                </a:cubicBezTo>
                <a:lnTo>
                  <a:pt x="993319" y="3247648"/>
                </a:lnTo>
                <a:cubicBezTo>
                  <a:pt x="947600" y="3269890"/>
                  <a:pt x="900765" y="3292688"/>
                  <a:pt x="853081" y="3312410"/>
                </a:cubicBezTo>
                <a:cubicBezTo>
                  <a:pt x="837376" y="3318884"/>
                  <a:pt x="821948" y="3324526"/>
                  <a:pt x="805957" y="3330443"/>
                </a:cubicBezTo>
                <a:cubicBezTo>
                  <a:pt x="973723" y="3284161"/>
                  <a:pt x="1193682" y="3229943"/>
                  <a:pt x="1318687" y="3113840"/>
                </a:cubicBezTo>
                <a:close/>
                <a:moveTo>
                  <a:pt x="5453702" y="3090882"/>
                </a:moveTo>
                <a:lnTo>
                  <a:pt x="5480135" y="3565802"/>
                </a:lnTo>
                <a:cubicBezTo>
                  <a:pt x="5490809" y="3762845"/>
                  <a:pt x="5501220" y="3965024"/>
                  <a:pt x="5499023" y="4166310"/>
                </a:cubicBezTo>
                <a:cubicBezTo>
                  <a:pt x="5546233" y="3984186"/>
                  <a:pt x="5562118" y="3799116"/>
                  <a:pt x="5547022" y="3607838"/>
                </a:cubicBezTo>
                <a:cubicBezTo>
                  <a:pt x="5541143" y="3530760"/>
                  <a:pt x="5529684" y="3453908"/>
                  <a:pt x="5515964" y="3378541"/>
                </a:cubicBezTo>
                <a:cubicBezTo>
                  <a:pt x="5505773" y="3321668"/>
                  <a:pt x="5475310" y="3095607"/>
                  <a:pt x="5453702" y="3090882"/>
                </a:cubicBezTo>
                <a:close/>
                <a:moveTo>
                  <a:pt x="1238695" y="3076820"/>
                </a:moveTo>
                <a:cubicBezTo>
                  <a:pt x="1051055" y="3082190"/>
                  <a:pt x="886407" y="3192548"/>
                  <a:pt x="716371" y="3293249"/>
                </a:cubicBezTo>
                <a:cubicBezTo>
                  <a:pt x="670943" y="3320259"/>
                  <a:pt x="625512" y="3345868"/>
                  <a:pt x="579522" y="3371759"/>
                </a:cubicBezTo>
                <a:lnTo>
                  <a:pt x="600288" y="3365555"/>
                </a:lnTo>
                <a:cubicBezTo>
                  <a:pt x="680240" y="3341573"/>
                  <a:pt x="762713" y="3317034"/>
                  <a:pt x="840692" y="3284921"/>
                </a:cubicBezTo>
                <a:cubicBezTo>
                  <a:pt x="887813" y="3265484"/>
                  <a:pt x="934087" y="3242968"/>
                  <a:pt x="979248" y="3221003"/>
                </a:cubicBezTo>
                <a:lnTo>
                  <a:pt x="1053282" y="3185247"/>
                </a:lnTo>
                <a:cubicBezTo>
                  <a:pt x="1139666" y="3144704"/>
                  <a:pt x="1229994" y="3110602"/>
                  <a:pt x="1320603" y="3081281"/>
                </a:cubicBezTo>
                <a:cubicBezTo>
                  <a:pt x="1292776" y="3077429"/>
                  <a:pt x="1265502" y="3076054"/>
                  <a:pt x="1238695" y="3076820"/>
                </a:cubicBezTo>
                <a:close/>
                <a:moveTo>
                  <a:pt x="5425627" y="2954192"/>
                </a:moveTo>
                <a:cubicBezTo>
                  <a:pt x="5441934" y="2956815"/>
                  <a:pt x="5467954" y="2996115"/>
                  <a:pt x="5470770" y="3005435"/>
                </a:cubicBezTo>
                <a:cubicBezTo>
                  <a:pt x="5608772" y="3451680"/>
                  <a:pt x="5674122" y="3909676"/>
                  <a:pt x="5519779" y="4359223"/>
                </a:cubicBezTo>
                <a:cubicBezTo>
                  <a:pt x="5520262" y="4359669"/>
                  <a:pt x="5520293" y="4360602"/>
                  <a:pt x="5520293" y="4360602"/>
                </a:cubicBezTo>
                <a:cubicBezTo>
                  <a:pt x="5627244" y="4437825"/>
                  <a:pt x="5699666" y="4548575"/>
                  <a:pt x="5767221" y="4665564"/>
                </a:cubicBezTo>
                <a:cubicBezTo>
                  <a:pt x="6275281" y="4699277"/>
                  <a:pt x="6739386" y="4778523"/>
                  <a:pt x="6937169" y="4815941"/>
                </a:cubicBezTo>
                <a:cubicBezTo>
                  <a:pt x="7134952" y="4853359"/>
                  <a:pt x="7020263" y="4903218"/>
                  <a:pt x="6953922" y="4890068"/>
                </a:cubicBezTo>
                <a:cubicBezTo>
                  <a:pt x="6799988" y="4859556"/>
                  <a:pt x="6485790" y="4815676"/>
                  <a:pt x="6071359" y="4770770"/>
                </a:cubicBezTo>
                <a:lnTo>
                  <a:pt x="6038839" y="4764474"/>
                </a:lnTo>
                <a:cubicBezTo>
                  <a:pt x="6038795" y="4764265"/>
                  <a:pt x="6038750" y="4764056"/>
                  <a:pt x="6038706" y="4763847"/>
                </a:cubicBezTo>
                <a:lnTo>
                  <a:pt x="6037784" y="4764270"/>
                </a:lnTo>
                <a:lnTo>
                  <a:pt x="6038839" y="4764474"/>
                </a:lnTo>
                <a:lnTo>
                  <a:pt x="6040338" y="4771418"/>
                </a:lnTo>
                <a:cubicBezTo>
                  <a:pt x="6039088" y="4781803"/>
                  <a:pt x="6034314" y="4794510"/>
                  <a:pt x="6024488" y="4809903"/>
                </a:cubicBezTo>
                <a:cubicBezTo>
                  <a:pt x="5910095" y="5058984"/>
                  <a:pt x="5773348" y="5296385"/>
                  <a:pt x="5599771" y="5509652"/>
                </a:cubicBezTo>
                <a:cubicBezTo>
                  <a:pt x="5583815" y="5529842"/>
                  <a:pt x="5566811" y="5547293"/>
                  <a:pt x="5548843" y="5563845"/>
                </a:cubicBezTo>
                <a:cubicBezTo>
                  <a:pt x="5773782" y="5645205"/>
                  <a:pt x="5890323" y="6067151"/>
                  <a:pt x="5940952" y="6250028"/>
                </a:cubicBezTo>
                <a:cubicBezTo>
                  <a:pt x="5979301" y="6387982"/>
                  <a:pt x="6009900" y="6527294"/>
                  <a:pt x="6043441" y="6665847"/>
                </a:cubicBezTo>
                <a:lnTo>
                  <a:pt x="6093432" y="6858000"/>
                </a:lnTo>
                <a:lnTo>
                  <a:pt x="6034344" y="6858000"/>
                </a:lnTo>
                <a:lnTo>
                  <a:pt x="6026679" y="6836959"/>
                </a:lnTo>
                <a:cubicBezTo>
                  <a:pt x="5958957" y="6665497"/>
                  <a:pt x="5878558" y="6498078"/>
                  <a:pt x="5800441" y="6335286"/>
                </a:cubicBezTo>
                <a:cubicBezTo>
                  <a:pt x="5703359" y="6131918"/>
                  <a:pt x="5602295" y="5922187"/>
                  <a:pt x="5526562" y="5705388"/>
                </a:cubicBezTo>
                <a:cubicBezTo>
                  <a:pt x="5523956" y="5698505"/>
                  <a:pt x="5521803" y="5691139"/>
                  <a:pt x="5519640" y="5683774"/>
                </a:cubicBezTo>
                <a:cubicBezTo>
                  <a:pt x="5523207" y="5970988"/>
                  <a:pt x="5738292" y="6306566"/>
                  <a:pt x="5844559" y="6553349"/>
                </a:cubicBezTo>
                <a:lnTo>
                  <a:pt x="5975994" y="6858000"/>
                </a:lnTo>
                <a:lnTo>
                  <a:pt x="5898547" y="6858000"/>
                </a:lnTo>
                <a:lnTo>
                  <a:pt x="5682041" y="6355860"/>
                </a:lnTo>
                <a:cubicBezTo>
                  <a:pt x="5609136" y="6186449"/>
                  <a:pt x="5505535" y="6006625"/>
                  <a:pt x="5461758" y="5820220"/>
                </a:cubicBezTo>
                <a:cubicBezTo>
                  <a:pt x="5415457" y="6083349"/>
                  <a:pt x="5335494" y="6334433"/>
                  <a:pt x="5237282" y="6579086"/>
                </a:cubicBezTo>
                <a:lnTo>
                  <a:pt x="5115009" y="6858000"/>
                </a:lnTo>
                <a:lnTo>
                  <a:pt x="5028074" y="6858000"/>
                </a:lnTo>
                <a:lnTo>
                  <a:pt x="5079508" y="6749074"/>
                </a:lnTo>
                <a:cubicBezTo>
                  <a:pt x="5200211" y="6482556"/>
                  <a:pt x="5305048" y="6210716"/>
                  <a:pt x="5371846" y="5924413"/>
                </a:cubicBezTo>
                <a:lnTo>
                  <a:pt x="5270512" y="6138975"/>
                </a:lnTo>
                <a:cubicBezTo>
                  <a:pt x="5192357" y="6304175"/>
                  <a:pt x="5112108" y="6475512"/>
                  <a:pt x="5062409" y="6653544"/>
                </a:cubicBezTo>
                <a:cubicBezTo>
                  <a:pt x="5053035" y="6686987"/>
                  <a:pt x="5045072" y="6720843"/>
                  <a:pt x="5036628" y="6754247"/>
                </a:cubicBezTo>
                <a:lnTo>
                  <a:pt x="5009112" y="6858000"/>
                </a:lnTo>
                <a:lnTo>
                  <a:pt x="4976679" y="6858000"/>
                </a:lnTo>
                <a:lnTo>
                  <a:pt x="5006537" y="6747068"/>
                </a:lnTo>
                <a:cubicBezTo>
                  <a:pt x="5014940" y="6712729"/>
                  <a:pt x="5022903" y="6678883"/>
                  <a:pt x="5032723" y="6644957"/>
                </a:cubicBezTo>
                <a:cubicBezTo>
                  <a:pt x="5083245" y="6464091"/>
                  <a:pt x="5164383" y="6291790"/>
                  <a:pt x="5242949" y="6125175"/>
                </a:cubicBezTo>
                <a:lnTo>
                  <a:pt x="5286321" y="6033555"/>
                </a:lnTo>
                <a:cubicBezTo>
                  <a:pt x="5153522" y="6218172"/>
                  <a:pt x="5058694" y="6420826"/>
                  <a:pt x="5008210" y="6649194"/>
                </a:cubicBezTo>
                <a:cubicBezTo>
                  <a:pt x="4999505" y="6687732"/>
                  <a:pt x="4992445" y="6726670"/>
                  <a:pt x="4986321" y="6765687"/>
                </a:cubicBezTo>
                <a:lnTo>
                  <a:pt x="4973474" y="6858000"/>
                </a:lnTo>
                <a:lnTo>
                  <a:pt x="4907178" y="6858000"/>
                </a:lnTo>
                <a:lnTo>
                  <a:pt x="4910810" y="6829660"/>
                </a:lnTo>
                <a:cubicBezTo>
                  <a:pt x="4927183" y="6695980"/>
                  <a:pt x="4945608" y="6562743"/>
                  <a:pt x="4987461" y="6432994"/>
                </a:cubicBezTo>
                <a:cubicBezTo>
                  <a:pt x="5033887" y="6289556"/>
                  <a:pt x="5098947" y="6157948"/>
                  <a:pt x="5179262" y="6035044"/>
                </a:cubicBezTo>
                <a:cubicBezTo>
                  <a:pt x="5016033" y="6169178"/>
                  <a:pt x="4838252" y="6288995"/>
                  <a:pt x="4689678" y="6440241"/>
                </a:cubicBezTo>
                <a:cubicBezTo>
                  <a:pt x="4615724" y="6515503"/>
                  <a:pt x="4545518" y="6594166"/>
                  <a:pt x="4477543" y="6674836"/>
                </a:cubicBezTo>
                <a:lnTo>
                  <a:pt x="4329957" y="6858000"/>
                </a:lnTo>
                <a:lnTo>
                  <a:pt x="4218595" y="6858000"/>
                </a:lnTo>
                <a:lnTo>
                  <a:pt x="4368888" y="6668412"/>
                </a:lnTo>
                <a:cubicBezTo>
                  <a:pt x="4431654" y="6591444"/>
                  <a:pt x="4495926" y="6515754"/>
                  <a:pt x="4563091" y="6442508"/>
                </a:cubicBezTo>
                <a:cubicBezTo>
                  <a:pt x="4810353" y="6173676"/>
                  <a:pt x="5160740" y="5991069"/>
                  <a:pt x="5387324" y="5705830"/>
                </a:cubicBezTo>
                <a:cubicBezTo>
                  <a:pt x="5286064" y="5794177"/>
                  <a:pt x="5178968" y="5876241"/>
                  <a:pt x="5073620" y="5955437"/>
                </a:cubicBezTo>
                <a:cubicBezTo>
                  <a:pt x="4943865" y="6053305"/>
                  <a:pt x="4809130" y="6154627"/>
                  <a:pt x="4689789" y="6268382"/>
                </a:cubicBezTo>
                <a:cubicBezTo>
                  <a:pt x="4591303" y="6361972"/>
                  <a:pt x="4502007" y="6464046"/>
                  <a:pt x="4418722" y="6570886"/>
                </a:cubicBezTo>
                <a:lnTo>
                  <a:pt x="4214944" y="6858000"/>
                </a:lnTo>
                <a:lnTo>
                  <a:pt x="4177898" y="6858000"/>
                </a:lnTo>
                <a:lnTo>
                  <a:pt x="4391597" y="6556370"/>
                </a:lnTo>
                <a:cubicBezTo>
                  <a:pt x="4476641" y="6446900"/>
                  <a:pt x="4567929" y="6342186"/>
                  <a:pt x="4668889" y="6246399"/>
                </a:cubicBezTo>
                <a:cubicBezTo>
                  <a:pt x="4789603" y="6132122"/>
                  <a:pt x="4925227" y="6029827"/>
                  <a:pt x="5055427" y="5931476"/>
                </a:cubicBezTo>
                <a:cubicBezTo>
                  <a:pt x="5161670" y="5851314"/>
                  <a:pt x="5270142" y="5768732"/>
                  <a:pt x="5371814" y="5678975"/>
                </a:cubicBezTo>
                <a:cubicBezTo>
                  <a:pt x="5250056" y="5732278"/>
                  <a:pt x="5117554" y="5761328"/>
                  <a:pt x="4987918" y="5838701"/>
                </a:cubicBezTo>
                <a:cubicBezTo>
                  <a:pt x="4699961" y="6010191"/>
                  <a:pt x="4491898" y="6286162"/>
                  <a:pt x="4317146" y="6587716"/>
                </a:cubicBezTo>
                <a:lnTo>
                  <a:pt x="4171627" y="6858000"/>
                </a:lnTo>
                <a:lnTo>
                  <a:pt x="4081585" y="6858000"/>
                </a:lnTo>
                <a:lnTo>
                  <a:pt x="4238603" y="6559341"/>
                </a:lnTo>
                <a:cubicBezTo>
                  <a:pt x="4385995" y="6299856"/>
                  <a:pt x="4555804" y="6056475"/>
                  <a:pt x="4778333" y="5873626"/>
                </a:cubicBezTo>
                <a:cubicBezTo>
                  <a:pt x="4974935" y="5712072"/>
                  <a:pt x="5214460" y="5703893"/>
                  <a:pt x="5414185" y="5573882"/>
                </a:cubicBezTo>
                <a:cubicBezTo>
                  <a:pt x="5665168" y="5409695"/>
                  <a:pt x="5834734" y="5037780"/>
                  <a:pt x="5959648" y="4760797"/>
                </a:cubicBezTo>
                <a:cubicBezTo>
                  <a:pt x="5758178" y="4742307"/>
                  <a:pt x="5556149" y="4733150"/>
                  <a:pt x="5355019" y="4734672"/>
                </a:cubicBezTo>
                <a:cubicBezTo>
                  <a:pt x="5292258" y="4900655"/>
                  <a:pt x="5203125" y="5047664"/>
                  <a:pt x="5083565" y="5179121"/>
                </a:cubicBezTo>
                <a:cubicBezTo>
                  <a:pt x="5049677" y="5379813"/>
                  <a:pt x="4862890" y="5495797"/>
                  <a:pt x="4713577" y="5616803"/>
                </a:cubicBezTo>
                <a:cubicBezTo>
                  <a:pt x="4481263" y="5805403"/>
                  <a:pt x="4239092" y="5980417"/>
                  <a:pt x="3989559" y="6145945"/>
                </a:cubicBezTo>
                <a:cubicBezTo>
                  <a:pt x="3958721" y="6166743"/>
                  <a:pt x="3915645" y="6091150"/>
                  <a:pt x="3939824" y="6066900"/>
                </a:cubicBezTo>
                <a:cubicBezTo>
                  <a:pt x="4170724" y="5831323"/>
                  <a:pt x="4361787" y="5566131"/>
                  <a:pt x="4584537" y="5324826"/>
                </a:cubicBezTo>
                <a:cubicBezTo>
                  <a:pt x="4710868" y="5187971"/>
                  <a:pt x="4848359" y="5097244"/>
                  <a:pt x="5037105" y="5088765"/>
                </a:cubicBezTo>
                <a:cubicBezTo>
                  <a:pt x="5038033" y="5088728"/>
                  <a:pt x="5039001" y="5089622"/>
                  <a:pt x="5039930" y="5089585"/>
                </a:cubicBezTo>
                <a:cubicBezTo>
                  <a:pt x="5133008" y="4982937"/>
                  <a:pt x="5207480" y="4865387"/>
                  <a:pt x="5263764" y="4735525"/>
                </a:cubicBezTo>
                <a:cubicBezTo>
                  <a:pt x="4867298" y="4743930"/>
                  <a:pt x="4472427" y="4792315"/>
                  <a:pt x="4086300" y="4884599"/>
                </a:cubicBezTo>
                <a:cubicBezTo>
                  <a:pt x="4087456" y="4890142"/>
                  <a:pt x="4087673" y="4895720"/>
                  <a:pt x="4085485" y="4899070"/>
                </a:cubicBezTo>
                <a:cubicBezTo>
                  <a:pt x="4003302" y="5010406"/>
                  <a:pt x="3928312" y="5126573"/>
                  <a:pt x="3871915" y="5253645"/>
                </a:cubicBezTo>
                <a:cubicBezTo>
                  <a:pt x="3845467" y="5314321"/>
                  <a:pt x="3832705" y="5402857"/>
                  <a:pt x="3799374" y="5466127"/>
                </a:cubicBezTo>
                <a:cubicBezTo>
                  <a:pt x="3785138" y="5845399"/>
                  <a:pt x="3675506" y="6277604"/>
                  <a:pt x="3498850" y="6661888"/>
                </a:cubicBezTo>
                <a:lnTo>
                  <a:pt x="3399216" y="6858000"/>
                </a:lnTo>
                <a:lnTo>
                  <a:pt x="3303688" y="6858000"/>
                </a:lnTo>
                <a:lnTo>
                  <a:pt x="3391774" y="6697181"/>
                </a:lnTo>
                <a:cubicBezTo>
                  <a:pt x="3573729" y="6337659"/>
                  <a:pt x="3697480" y="5922895"/>
                  <a:pt x="3735540" y="5546923"/>
                </a:cubicBezTo>
                <a:cubicBezTo>
                  <a:pt x="3733489" y="5553993"/>
                  <a:pt x="3731483" y="5561993"/>
                  <a:pt x="3729438" y="5569058"/>
                </a:cubicBezTo>
                <a:cubicBezTo>
                  <a:pt x="3722922" y="5592607"/>
                  <a:pt x="3715485" y="5616189"/>
                  <a:pt x="3707782" y="5644908"/>
                </a:cubicBezTo>
                <a:cubicBezTo>
                  <a:pt x="3671550" y="5775366"/>
                  <a:pt x="3633159" y="5910098"/>
                  <a:pt x="3583827" y="6039215"/>
                </a:cubicBezTo>
                <a:cubicBezTo>
                  <a:pt x="3571998" y="6069498"/>
                  <a:pt x="3559686" y="6099330"/>
                  <a:pt x="3547861" y="6129609"/>
                </a:cubicBezTo>
                <a:cubicBezTo>
                  <a:pt x="3528366" y="6177894"/>
                  <a:pt x="3507534" y="6227631"/>
                  <a:pt x="3490905" y="6277660"/>
                </a:cubicBezTo>
                <a:cubicBezTo>
                  <a:pt x="3477958" y="6314973"/>
                  <a:pt x="3466463" y="6353624"/>
                  <a:pt x="3455859" y="6391301"/>
                </a:cubicBezTo>
                <a:cubicBezTo>
                  <a:pt x="3447266" y="6420993"/>
                  <a:pt x="3438672" y="6450673"/>
                  <a:pt x="3429112" y="6479469"/>
                </a:cubicBezTo>
                <a:cubicBezTo>
                  <a:pt x="3394330" y="6587977"/>
                  <a:pt x="3348719" y="6693654"/>
                  <a:pt x="3304862" y="6796476"/>
                </a:cubicBezTo>
                <a:lnTo>
                  <a:pt x="3276071" y="6858000"/>
                </a:lnTo>
                <a:lnTo>
                  <a:pt x="3240805" y="6858000"/>
                </a:lnTo>
                <a:lnTo>
                  <a:pt x="3275917" y="6783192"/>
                </a:lnTo>
                <a:cubicBezTo>
                  <a:pt x="3319817" y="6681303"/>
                  <a:pt x="3364982" y="6576108"/>
                  <a:pt x="3399358" y="6469011"/>
                </a:cubicBezTo>
                <a:cubicBezTo>
                  <a:pt x="3408430" y="6439778"/>
                  <a:pt x="3417061" y="6411021"/>
                  <a:pt x="3425650" y="6381333"/>
                </a:cubicBezTo>
                <a:cubicBezTo>
                  <a:pt x="3436256" y="6343653"/>
                  <a:pt x="3448199" y="6304520"/>
                  <a:pt x="3460661" y="6266763"/>
                </a:cubicBezTo>
                <a:cubicBezTo>
                  <a:pt x="3477731" y="6216246"/>
                  <a:pt x="3498530" y="6165579"/>
                  <a:pt x="3518021" y="6117298"/>
                </a:cubicBezTo>
                <a:cubicBezTo>
                  <a:pt x="3530339" y="6087462"/>
                  <a:pt x="3542206" y="6058115"/>
                  <a:pt x="3554035" y="6027832"/>
                </a:cubicBezTo>
                <a:cubicBezTo>
                  <a:pt x="3602956" y="5900128"/>
                  <a:pt x="3640454" y="5766362"/>
                  <a:pt x="3677174" y="5636351"/>
                </a:cubicBezTo>
                <a:cubicBezTo>
                  <a:pt x="3685353" y="5608086"/>
                  <a:pt x="3692308" y="5584047"/>
                  <a:pt x="3698819" y="5560503"/>
                </a:cubicBezTo>
                <a:cubicBezTo>
                  <a:pt x="3699603" y="5556742"/>
                  <a:pt x="3701314" y="5552952"/>
                  <a:pt x="3702094" y="5549194"/>
                </a:cubicBezTo>
                <a:cubicBezTo>
                  <a:pt x="3586407" y="5684227"/>
                  <a:pt x="3491727" y="5855671"/>
                  <a:pt x="3398355" y="6094603"/>
                </a:cubicBezTo>
                <a:cubicBezTo>
                  <a:pt x="3309322" y="6322763"/>
                  <a:pt x="3241029" y="6558474"/>
                  <a:pt x="3193941" y="6798775"/>
                </a:cubicBezTo>
                <a:lnTo>
                  <a:pt x="3184140" y="6858000"/>
                </a:lnTo>
                <a:lnTo>
                  <a:pt x="3099978" y="6858000"/>
                </a:lnTo>
                <a:lnTo>
                  <a:pt x="3101556" y="6843337"/>
                </a:lnTo>
                <a:cubicBezTo>
                  <a:pt x="3144932" y="6479621"/>
                  <a:pt x="3209988" y="6112612"/>
                  <a:pt x="3370162" y="5785550"/>
                </a:cubicBezTo>
                <a:cubicBezTo>
                  <a:pt x="3467073" y="5588398"/>
                  <a:pt x="3627623" y="5538666"/>
                  <a:pt x="3746477" y="5377889"/>
                </a:cubicBezTo>
                <a:cubicBezTo>
                  <a:pt x="3800786" y="5303532"/>
                  <a:pt x="3818424" y="5173820"/>
                  <a:pt x="3863399" y="5087257"/>
                </a:cubicBezTo>
                <a:cubicBezTo>
                  <a:pt x="3894981" y="5026843"/>
                  <a:pt x="3930436" y="4970007"/>
                  <a:pt x="3968712" y="4913989"/>
                </a:cubicBezTo>
                <a:cubicBezTo>
                  <a:pt x="3564505" y="5020029"/>
                  <a:pt x="3170154" y="5174588"/>
                  <a:pt x="2792390" y="5382974"/>
                </a:cubicBezTo>
                <a:lnTo>
                  <a:pt x="2714982" y="5427051"/>
                </a:lnTo>
                <a:cubicBezTo>
                  <a:pt x="2773600" y="5623577"/>
                  <a:pt x="2823261" y="5817201"/>
                  <a:pt x="2813361" y="6023912"/>
                </a:cubicBezTo>
                <a:cubicBezTo>
                  <a:pt x="2800935" y="6283826"/>
                  <a:pt x="2738768" y="6546188"/>
                  <a:pt x="2688430" y="6801564"/>
                </a:cubicBezTo>
                <a:cubicBezTo>
                  <a:pt x="2680286" y="6842403"/>
                  <a:pt x="2633415" y="6776749"/>
                  <a:pt x="2629626" y="6763394"/>
                </a:cubicBezTo>
                <a:cubicBezTo>
                  <a:pt x="2507208" y="6357509"/>
                  <a:pt x="2389664" y="5910450"/>
                  <a:pt x="2565328" y="5516399"/>
                </a:cubicBezTo>
                <a:cubicBezTo>
                  <a:pt x="2340344" y="5655334"/>
                  <a:pt x="2126262" y="5810607"/>
                  <a:pt x="1922999" y="5980343"/>
                </a:cubicBezTo>
                <a:cubicBezTo>
                  <a:pt x="1913735" y="6121357"/>
                  <a:pt x="1951823" y="6270268"/>
                  <a:pt x="1950261" y="6405858"/>
                </a:cubicBezTo>
                <a:cubicBezTo>
                  <a:pt x="2095468" y="6403315"/>
                  <a:pt x="2243415" y="6568324"/>
                  <a:pt x="2365554" y="6759107"/>
                </a:cubicBezTo>
                <a:lnTo>
                  <a:pt x="2424142" y="6858000"/>
                </a:lnTo>
                <a:lnTo>
                  <a:pt x="2395994" y="6858000"/>
                </a:lnTo>
                <a:lnTo>
                  <a:pt x="2392863" y="6852964"/>
                </a:lnTo>
                <a:cubicBezTo>
                  <a:pt x="2286592" y="6697030"/>
                  <a:pt x="2128210" y="6530604"/>
                  <a:pt x="2017589" y="6493982"/>
                </a:cubicBezTo>
                <a:cubicBezTo>
                  <a:pt x="2065428" y="6525607"/>
                  <a:pt x="2108651" y="6558340"/>
                  <a:pt x="2147336" y="6594052"/>
                </a:cubicBezTo>
                <a:cubicBezTo>
                  <a:pt x="2168131" y="6613249"/>
                  <a:pt x="2188032" y="6633414"/>
                  <a:pt x="2207047" y="6654540"/>
                </a:cubicBezTo>
                <a:cubicBezTo>
                  <a:pt x="2240670" y="6691852"/>
                  <a:pt x="2268864" y="6733110"/>
                  <a:pt x="2299106" y="6778931"/>
                </a:cubicBezTo>
                <a:lnTo>
                  <a:pt x="2314430" y="6801144"/>
                </a:lnTo>
                <a:lnTo>
                  <a:pt x="2352406" y="6858000"/>
                </a:lnTo>
                <a:lnTo>
                  <a:pt x="2314492" y="6858000"/>
                </a:lnTo>
                <a:lnTo>
                  <a:pt x="2288095" y="6818030"/>
                </a:lnTo>
                <a:lnTo>
                  <a:pt x="2272768" y="6795822"/>
                </a:lnTo>
                <a:cubicBezTo>
                  <a:pt x="2242565" y="6750921"/>
                  <a:pt x="2214890" y="6711042"/>
                  <a:pt x="2182715" y="6675071"/>
                </a:cubicBezTo>
                <a:cubicBezTo>
                  <a:pt x="2139301" y="6626043"/>
                  <a:pt x="2090046" y="6582375"/>
                  <a:pt x="2032061" y="6541380"/>
                </a:cubicBezTo>
                <a:cubicBezTo>
                  <a:pt x="2113005" y="6632219"/>
                  <a:pt x="2185837" y="6729905"/>
                  <a:pt x="2257220" y="6826257"/>
                </a:cubicBezTo>
                <a:lnTo>
                  <a:pt x="2281324" y="6858000"/>
                </a:lnTo>
                <a:lnTo>
                  <a:pt x="2242860" y="6858000"/>
                </a:lnTo>
                <a:lnTo>
                  <a:pt x="2232818" y="6844926"/>
                </a:lnTo>
                <a:cubicBezTo>
                  <a:pt x="2156524" y="6742256"/>
                  <a:pt x="2077809" y="6637351"/>
                  <a:pt x="1990172" y="6542121"/>
                </a:cubicBezTo>
                <a:cubicBezTo>
                  <a:pt x="2025229" y="6615236"/>
                  <a:pt x="2072239" y="6690202"/>
                  <a:pt x="2124090" y="6761017"/>
                </a:cubicBezTo>
                <a:lnTo>
                  <a:pt x="2200380" y="6858000"/>
                </a:lnTo>
                <a:lnTo>
                  <a:pt x="2147507" y="6858000"/>
                </a:lnTo>
                <a:lnTo>
                  <a:pt x="2070668" y="6761520"/>
                </a:lnTo>
                <a:cubicBezTo>
                  <a:pt x="2050397" y="6732060"/>
                  <a:pt x="1955949" y="6524860"/>
                  <a:pt x="1975142" y="6585570"/>
                </a:cubicBezTo>
                <a:cubicBezTo>
                  <a:pt x="1998651" y="6661010"/>
                  <a:pt x="2025657" y="6736543"/>
                  <a:pt x="2050035" y="6813345"/>
                </a:cubicBezTo>
                <a:lnTo>
                  <a:pt x="2063025" y="6858000"/>
                </a:lnTo>
                <a:lnTo>
                  <a:pt x="2021675" y="6858000"/>
                </a:lnTo>
                <a:lnTo>
                  <a:pt x="2019308" y="6847118"/>
                </a:lnTo>
                <a:cubicBezTo>
                  <a:pt x="1994223" y="6748278"/>
                  <a:pt x="1963999" y="6650518"/>
                  <a:pt x="1938835" y="6551160"/>
                </a:cubicBezTo>
                <a:cubicBezTo>
                  <a:pt x="1929908" y="6619047"/>
                  <a:pt x="1941143" y="6690322"/>
                  <a:pt x="1953230" y="6759699"/>
                </a:cubicBezTo>
                <a:lnTo>
                  <a:pt x="1956763" y="6778191"/>
                </a:lnTo>
                <a:lnTo>
                  <a:pt x="1967925" y="6858000"/>
                </a:lnTo>
                <a:lnTo>
                  <a:pt x="1936622" y="6858000"/>
                </a:lnTo>
                <a:lnTo>
                  <a:pt x="1926261" y="6784064"/>
                </a:lnTo>
                <a:lnTo>
                  <a:pt x="1922724" y="6765577"/>
                </a:lnTo>
                <a:cubicBezTo>
                  <a:pt x="1915473" y="6723948"/>
                  <a:pt x="1907737" y="6681875"/>
                  <a:pt x="1904650" y="6639616"/>
                </a:cubicBezTo>
                <a:lnTo>
                  <a:pt x="1885273" y="6858000"/>
                </a:lnTo>
                <a:lnTo>
                  <a:pt x="1854363" y="6858000"/>
                </a:lnTo>
                <a:lnTo>
                  <a:pt x="1880391" y="6603796"/>
                </a:lnTo>
                <a:cubicBezTo>
                  <a:pt x="1857032" y="6636864"/>
                  <a:pt x="1833268" y="6671346"/>
                  <a:pt x="1818273" y="6715729"/>
                </a:cubicBezTo>
                <a:cubicBezTo>
                  <a:pt x="1804852" y="6755735"/>
                  <a:pt x="1797634" y="6798725"/>
                  <a:pt x="1794691" y="6843239"/>
                </a:cubicBezTo>
                <a:cubicBezTo>
                  <a:pt x="1794765" y="6848159"/>
                  <a:pt x="1794840" y="6853080"/>
                  <a:pt x="1794914" y="6858000"/>
                </a:cubicBezTo>
                <a:lnTo>
                  <a:pt x="1746128" y="6858000"/>
                </a:lnTo>
                <a:lnTo>
                  <a:pt x="1753934" y="6724796"/>
                </a:lnTo>
                <a:cubicBezTo>
                  <a:pt x="1761216" y="6674140"/>
                  <a:pt x="1773366" y="6623443"/>
                  <a:pt x="1792053" y="6572396"/>
                </a:cubicBezTo>
                <a:cubicBezTo>
                  <a:pt x="1831929" y="6463223"/>
                  <a:pt x="1865036" y="6394363"/>
                  <a:pt x="1862248" y="6266397"/>
                </a:cubicBezTo>
                <a:cubicBezTo>
                  <a:pt x="1860953" y="6187277"/>
                  <a:pt x="1859762" y="6110946"/>
                  <a:pt x="1862250" y="6033531"/>
                </a:cubicBezTo>
                <a:cubicBezTo>
                  <a:pt x="1629459" y="6233327"/>
                  <a:pt x="1412286" y="6451119"/>
                  <a:pt x="1211999" y="6683610"/>
                </a:cubicBezTo>
                <a:cubicBezTo>
                  <a:pt x="1212594" y="6686848"/>
                  <a:pt x="1213637" y="6689601"/>
                  <a:pt x="1213266" y="6691947"/>
                </a:cubicBezTo>
                <a:cubicBezTo>
                  <a:pt x="1207239" y="6745048"/>
                  <a:pt x="1203941" y="6797982"/>
                  <a:pt x="1203370" y="6850676"/>
                </a:cubicBezTo>
                <a:cubicBezTo>
                  <a:pt x="1203470" y="6853117"/>
                  <a:pt x="1203571" y="6855559"/>
                  <a:pt x="1203671" y="6858000"/>
                </a:cubicBezTo>
                <a:lnTo>
                  <a:pt x="1143180" y="6858000"/>
                </a:lnTo>
                <a:cubicBezTo>
                  <a:pt x="1142845" y="6827348"/>
                  <a:pt x="1142511" y="6796697"/>
                  <a:pt x="1142176" y="6766045"/>
                </a:cubicBezTo>
                <a:lnTo>
                  <a:pt x="1067484" y="6858000"/>
                </a:lnTo>
                <a:lnTo>
                  <a:pt x="953928" y="6858000"/>
                </a:lnTo>
                <a:lnTo>
                  <a:pt x="959715" y="6850185"/>
                </a:lnTo>
                <a:cubicBezTo>
                  <a:pt x="1122351" y="6642955"/>
                  <a:pt x="1297493" y="6445464"/>
                  <a:pt x="1483788" y="6259174"/>
                </a:cubicBezTo>
                <a:cubicBezTo>
                  <a:pt x="1354519" y="6252700"/>
                  <a:pt x="1219786" y="6272526"/>
                  <a:pt x="1100671" y="6252137"/>
                </a:cubicBezTo>
                <a:cubicBezTo>
                  <a:pt x="1097473" y="6253667"/>
                  <a:pt x="1093344" y="6255226"/>
                  <a:pt x="1090144" y="6256748"/>
                </a:cubicBezTo>
                <a:cubicBezTo>
                  <a:pt x="1093160" y="6262221"/>
                  <a:pt x="1095726" y="6268172"/>
                  <a:pt x="1095872" y="6271892"/>
                </a:cubicBezTo>
                <a:cubicBezTo>
                  <a:pt x="1117034" y="6614754"/>
                  <a:pt x="501310" y="6765589"/>
                  <a:pt x="262785" y="6845450"/>
                </a:cubicBezTo>
                <a:cubicBezTo>
                  <a:pt x="240730" y="6852851"/>
                  <a:pt x="197167" y="6788461"/>
                  <a:pt x="209968" y="6770713"/>
                </a:cubicBezTo>
                <a:cubicBezTo>
                  <a:pt x="383281" y="6527661"/>
                  <a:pt x="615742" y="6377713"/>
                  <a:pt x="873460" y="6253768"/>
                </a:cubicBezTo>
                <a:cubicBezTo>
                  <a:pt x="626943" y="6191900"/>
                  <a:pt x="365733" y="5960633"/>
                  <a:pt x="192686" y="5849257"/>
                </a:cubicBezTo>
                <a:cubicBezTo>
                  <a:pt x="116185" y="5799690"/>
                  <a:pt x="52073" y="5754165"/>
                  <a:pt x="4696" y="5697668"/>
                </a:cubicBezTo>
                <a:lnTo>
                  <a:pt x="0" y="5689984"/>
                </a:lnTo>
                <a:lnTo>
                  <a:pt x="0" y="5513472"/>
                </a:lnTo>
                <a:lnTo>
                  <a:pt x="174101" y="5620277"/>
                </a:lnTo>
                <a:cubicBezTo>
                  <a:pt x="413334" y="5759164"/>
                  <a:pt x="660435" y="5885160"/>
                  <a:pt x="891800" y="6036935"/>
                </a:cubicBezTo>
                <a:cubicBezTo>
                  <a:pt x="944884" y="6071606"/>
                  <a:pt x="1012106" y="6145300"/>
                  <a:pt x="1072219" y="6169443"/>
                </a:cubicBezTo>
                <a:cubicBezTo>
                  <a:pt x="1072700" y="6169886"/>
                  <a:pt x="1073629" y="6169850"/>
                  <a:pt x="1074117" y="6170301"/>
                </a:cubicBezTo>
                <a:cubicBezTo>
                  <a:pt x="1077423" y="6171567"/>
                  <a:pt x="1080285" y="6173315"/>
                  <a:pt x="1083114" y="6174131"/>
                </a:cubicBezTo>
                <a:cubicBezTo>
                  <a:pt x="1205686" y="6211148"/>
                  <a:pt x="1403553" y="6162717"/>
                  <a:pt x="1543010" y="6191140"/>
                </a:cubicBezTo>
                <a:cubicBezTo>
                  <a:pt x="1545352" y="6191516"/>
                  <a:pt x="1548218" y="6193258"/>
                  <a:pt x="1551080" y="6195006"/>
                </a:cubicBezTo>
                <a:cubicBezTo>
                  <a:pt x="1796784" y="5956970"/>
                  <a:pt x="2061981" y="5740521"/>
                  <a:pt x="2345443" y="5549882"/>
                </a:cubicBezTo>
                <a:cubicBezTo>
                  <a:pt x="2141371" y="5547786"/>
                  <a:pt x="1930334" y="5604666"/>
                  <a:pt x="1721499" y="5599969"/>
                </a:cubicBezTo>
                <a:cubicBezTo>
                  <a:pt x="1398951" y="5593309"/>
                  <a:pt x="1081337" y="5547329"/>
                  <a:pt x="767716" y="5472768"/>
                </a:cubicBezTo>
                <a:cubicBezTo>
                  <a:pt x="753133" y="5469162"/>
                  <a:pt x="700946" y="5398599"/>
                  <a:pt x="722147" y="5393091"/>
                </a:cubicBezTo>
                <a:cubicBezTo>
                  <a:pt x="968781" y="5329673"/>
                  <a:pt x="1232259" y="5326588"/>
                  <a:pt x="1485552" y="5313202"/>
                </a:cubicBezTo>
                <a:cubicBezTo>
                  <a:pt x="1722589" y="5300930"/>
                  <a:pt x="1934026" y="5312502"/>
                  <a:pt x="2143004" y="5402420"/>
                </a:cubicBezTo>
                <a:cubicBezTo>
                  <a:pt x="2072259" y="5321879"/>
                  <a:pt x="2001915" y="5239927"/>
                  <a:pt x="1933391" y="5156971"/>
                </a:cubicBezTo>
                <a:cubicBezTo>
                  <a:pt x="1884964" y="5098829"/>
                  <a:pt x="1830279" y="5047453"/>
                  <a:pt x="1827118" y="4968410"/>
                </a:cubicBezTo>
                <a:cubicBezTo>
                  <a:pt x="1826899" y="4962830"/>
                  <a:pt x="1831287" y="4956131"/>
                  <a:pt x="1837349" y="4956357"/>
                </a:cubicBezTo>
                <a:cubicBezTo>
                  <a:pt x="1954786" y="4958180"/>
                  <a:pt x="2095955" y="5099243"/>
                  <a:pt x="2162835" y="5187853"/>
                </a:cubicBezTo>
                <a:cubicBezTo>
                  <a:pt x="2223806" y="5268314"/>
                  <a:pt x="2261117" y="5362764"/>
                  <a:pt x="2257167" y="5462123"/>
                </a:cubicBezTo>
                <a:cubicBezTo>
                  <a:pt x="2258619" y="5463463"/>
                  <a:pt x="2260110" y="5465731"/>
                  <a:pt x="2261598" y="5467998"/>
                </a:cubicBezTo>
                <a:cubicBezTo>
                  <a:pt x="2319293" y="5466627"/>
                  <a:pt x="2377620" y="5469418"/>
                  <a:pt x="2437177" y="5479608"/>
                </a:cubicBezTo>
                <a:cubicBezTo>
                  <a:pt x="2440002" y="5480429"/>
                  <a:pt x="2442387" y="5481726"/>
                  <a:pt x="2445247" y="5483476"/>
                </a:cubicBezTo>
                <a:cubicBezTo>
                  <a:pt x="2542410" y="5420910"/>
                  <a:pt x="2642483" y="5361023"/>
                  <a:pt x="2743626" y="5304819"/>
                </a:cubicBezTo>
                <a:cubicBezTo>
                  <a:pt x="2843877" y="5249576"/>
                  <a:pt x="2945694" y="5198471"/>
                  <a:pt x="3048102" y="5150595"/>
                </a:cubicBezTo>
                <a:cubicBezTo>
                  <a:pt x="2585795" y="5154639"/>
                  <a:pt x="2153807" y="4996795"/>
                  <a:pt x="1799414" y="4694732"/>
                </a:cubicBezTo>
                <a:cubicBezTo>
                  <a:pt x="1791709" y="4688523"/>
                  <a:pt x="1742423" y="4620635"/>
                  <a:pt x="1771735" y="4619929"/>
                </a:cubicBezTo>
                <a:cubicBezTo>
                  <a:pt x="2256142" y="4609405"/>
                  <a:pt x="2784409" y="4670721"/>
                  <a:pt x="3104273" y="5076159"/>
                </a:cubicBezTo>
                <a:cubicBezTo>
                  <a:pt x="3108183" y="5080663"/>
                  <a:pt x="3110711" y="5085686"/>
                  <a:pt x="3113245" y="5090705"/>
                </a:cubicBezTo>
                <a:cubicBezTo>
                  <a:pt x="3118189" y="5097958"/>
                  <a:pt x="3122727" y="5106622"/>
                  <a:pt x="3126294" y="5114400"/>
                </a:cubicBezTo>
                <a:cubicBezTo>
                  <a:pt x="3390302" y="4996262"/>
                  <a:pt x="3661785" y="4902036"/>
                  <a:pt x="3937433" y="4830473"/>
                </a:cubicBezTo>
                <a:cubicBezTo>
                  <a:pt x="3836176" y="4732523"/>
                  <a:pt x="3721785" y="4620668"/>
                  <a:pt x="3590475" y="4597974"/>
                </a:cubicBezTo>
                <a:cubicBezTo>
                  <a:pt x="3435249" y="4571111"/>
                  <a:pt x="3264279" y="4616605"/>
                  <a:pt x="3100264" y="4579845"/>
                </a:cubicBezTo>
                <a:cubicBezTo>
                  <a:pt x="2787310" y="4510393"/>
                  <a:pt x="2468738" y="4370372"/>
                  <a:pt x="2183576" y="4227150"/>
                </a:cubicBezTo>
                <a:cubicBezTo>
                  <a:pt x="2170260" y="4220226"/>
                  <a:pt x="2115765" y="4150220"/>
                  <a:pt x="2151029" y="4146947"/>
                </a:cubicBezTo>
                <a:cubicBezTo>
                  <a:pt x="2677991" y="4094203"/>
                  <a:pt x="3159089" y="4117356"/>
                  <a:pt x="3563434" y="4469115"/>
                </a:cubicBezTo>
                <a:lnTo>
                  <a:pt x="3177952" y="3657386"/>
                </a:lnTo>
                <a:cubicBezTo>
                  <a:pt x="3171337" y="3643210"/>
                  <a:pt x="3161442" y="3605414"/>
                  <a:pt x="3189263" y="3625726"/>
                </a:cubicBezTo>
                <a:cubicBezTo>
                  <a:pt x="3348177" y="3744655"/>
                  <a:pt x="3463235" y="3908187"/>
                  <a:pt x="3560912" y="4079863"/>
                </a:cubicBezTo>
                <a:cubicBezTo>
                  <a:pt x="3646545" y="4229668"/>
                  <a:pt x="3658964" y="4353983"/>
                  <a:pt x="3626636" y="4512230"/>
                </a:cubicBezTo>
                <a:cubicBezTo>
                  <a:pt x="3635603" y="4515129"/>
                  <a:pt x="3644081" y="4517586"/>
                  <a:pt x="3653088" y="4521417"/>
                </a:cubicBezTo>
                <a:cubicBezTo>
                  <a:pt x="3765052" y="4572828"/>
                  <a:pt x="3892199" y="4724230"/>
                  <a:pt x="3988128" y="4817267"/>
                </a:cubicBezTo>
                <a:cubicBezTo>
                  <a:pt x="4265269" y="4747971"/>
                  <a:pt x="4547054" y="4701774"/>
                  <a:pt x="4830582" y="4676000"/>
                </a:cubicBezTo>
                <a:lnTo>
                  <a:pt x="4830100" y="4675554"/>
                </a:lnTo>
                <a:cubicBezTo>
                  <a:pt x="4727027" y="4369030"/>
                  <a:pt x="4271973" y="4333199"/>
                  <a:pt x="4036318" y="4147013"/>
                </a:cubicBezTo>
                <a:cubicBezTo>
                  <a:pt x="3810777" y="3969273"/>
                  <a:pt x="3654591" y="3720297"/>
                  <a:pt x="3432098" y="3537312"/>
                </a:cubicBezTo>
                <a:cubicBezTo>
                  <a:pt x="3405134" y="3515099"/>
                  <a:pt x="3391592" y="3444385"/>
                  <a:pt x="3446761" y="3461278"/>
                </a:cubicBezTo>
                <a:cubicBezTo>
                  <a:pt x="3801752" y="3568638"/>
                  <a:pt x="4119982" y="3746863"/>
                  <a:pt x="4419733" y="3963555"/>
                </a:cubicBezTo>
                <a:cubicBezTo>
                  <a:pt x="4597168" y="4091520"/>
                  <a:pt x="4760991" y="4228417"/>
                  <a:pt x="4781371" y="4458604"/>
                </a:cubicBezTo>
                <a:cubicBezTo>
                  <a:pt x="4781562" y="4463257"/>
                  <a:pt x="4780772" y="4467014"/>
                  <a:pt x="4780440" y="4470290"/>
                </a:cubicBezTo>
                <a:cubicBezTo>
                  <a:pt x="4830364" y="4519056"/>
                  <a:pt x="4870983" y="4579844"/>
                  <a:pt x="4898954" y="4662092"/>
                </a:cubicBezTo>
                <a:cubicBezTo>
                  <a:pt x="4900480" y="4665288"/>
                  <a:pt x="4900107" y="4667630"/>
                  <a:pt x="4900699" y="4670867"/>
                </a:cubicBezTo>
                <a:cubicBezTo>
                  <a:pt x="5170915" y="4649815"/>
                  <a:pt x="5442360" y="4647817"/>
                  <a:pt x="5714511" y="4663483"/>
                </a:cubicBezTo>
                <a:cubicBezTo>
                  <a:pt x="5651495" y="4555157"/>
                  <a:pt x="5582088" y="4449879"/>
                  <a:pt x="5464793" y="4393556"/>
                </a:cubicBezTo>
                <a:cubicBezTo>
                  <a:pt x="5463384" y="4393148"/>
                  <a:pt x="5462860" y="4391770"/>
                  <a:pt x="5461897" y="4390879"/>
                </a:cubicBezTo>
                <a:cubicBezTo>
                  <a:pt x="4970387" y="4293633"/>
                  <a:pt x="4556299" y="3674930"/>
                  <a:pt x="4294126" y="3303048"/>
                </a:cubicBezTo>
                <a:cubicBezTo>
                  <a:pt x="4284225" y="3288537"/>
                  <a:pt x="4271318" y="3233630"/>
                  <a:pt x="4305321" y="3256953"/>
                </a:cubicBezTo>
                <a:cubicBezTo>
                  <a:pt x="4530520" y="3414680"/>
                  <a:pt x="4740956" y="3587440"/>
                  <a:pt x="4949299" y="3766336"/>
                </a:cubicBezTo>
                <a:cubicBezTo>
                  <a:pt x="5065543" y="3866477"/>
                  <a:pt x="5184542" y="3965579"/>
                  <a:pt x="5291452" y="4076801"/>
                </a:cubicBezTo>
                <a:cubicBezTo>
                  <a:pt x="5309900" y="4095629"/>
                  <a:pt x="5393714" y="4211504"/>
                  <a:pt x="5434998" y="4254100"/>
                </a:cubicBezTo>
                <a:cubicBezTo>
                  <a:pt x="5369347" y="4172892"/>
                  <a:pt x="5356822" y="3836202"/>
                  <a:pt x="5351015" y="3760989"/>
                </a:cubicBezTo>
                <a:cubicBezTo>
                  <a:pt x="5330486" y="3492147"/>
                  <a:pt x="5355823" y="3228927"/>
                  <a:pt x="5413780" y="2966265"/>
                </a:cubicBezTo>
                <a:cubicBezTo>
                  <a:pt x="5415835" y="2956520"/>
                  <a:pt x="5420191" y="2953318"/>
                  <a:pt x="5425627" y="2954192"/>
                </a:cubicBezTo>
                <a:close/>
                <a:moveTo>
                  <a:pt x="6604735" y="2041381"/>
                </a:moveTo>
                <a:cubicBezTo>
                  <a:pt x="6726311" y="2327927"/>
                  <a:pt x="6916754" y="2606522"/>
                  <a:pt x="7204487" y="2742112"/>
                </a:cubicBezTo>
                <a:cubicBezTo>
                  <a:pt x="7179895" y="2719491"/>
                  <a:pt x="7154936" y="2696378"/>
                  <a:pt x="7131592" y="2672096"/>
                </a:cubicBezTo>
                <a:cubicBezTo>
                  <a:pt x="7084181" y="2622518"/>
                  <a:pt x="7039271" y="2569608"/>
                  <a:pt x="6996344" y="2518310"/>
                </a:cubicBezTo>
                <a:cubicBezTo>
                  <a:pt x="6908871" y="2414600"/>
                  <a:pt x="6818501" y="2306884"/>
                  <a:pt x="6735495" y="2196890"/>
                </a:cubicBezTo>
                <a:lnTo>
                  <a:pt x="6721901" y="2179274"/>
                </a:lnTo>
                <a:cubicBezTo>
                  <a:pt x="6685654" y="2131523"/>
                  <a:pt x="6648317" y="2082278"/>
                  <a:pt x="6604735" y="2041381"/>
                </a:cubicBezTo>
                <a:close/>
                <a:moveTo>
                  <a:pt x="6591670" y="1988277"/>
                </a:moveTo>
                <a:cubicBezTo>
                  <a:pt x="6653650" y="2036451"/>
                  <a:pt x="6701310" y="2098809"/>
                  <a:pt x="6747349" y="2160069"/>
                </a:cubicBezTo>
                <a:lnTo>
                  <a:pt x="6760943" y="2177686"/>
                </a:lnTo>
                <a:cubicBezTo>
                  <a:pt x="6844486" y="2287290"/>
                  <a:pt x="6934499" y="2394502"/>
                  <a:pt x="7021065" y="2498102"/>
                </a:cubicBezTo>
                <a:cubicBezTo>
                  <a:pt x="7063629" y="2548900"/>
                  <a:pt x="7108178" y="2601313"/>
                  <a:pt x="7155223" y="2650386"/>
                </a:cubicBezTo>
                <a:cubicBezTo>
                  <a:pt x="7170968" y="2666443"/>
                  <a:pt x="7186885" y="2681619"/>
                  <a:pt x="7203167" y="2697288"/>
                </a:cubicBezTo>
                <a:cubicBezTo>
                  <a:pt x="7124362" y="2565928"/>
                  <a:pt x="7030837" y="2441422"/>
                  <a:pt x="6937703" y="2321981"/>
                </a:cubicBezTo>
                <a:cubicBezTo>
                  <a:pt x="6842752" y="2200032"/>
                  <a:pt x="6742965" y="2048781"/>
                  <a:pt x="6591670" y="1988277"/>
                </a:cubicBezTo>
                <a:close/>
                <a:moveTo>
                  <a:pt x="5798671" y="1981601"/>
                </a:moveTo>
                <a:cubicBezTo>
                  <a:pt x="5784234" y="2008086"/>
                  <a:pt x="5768551" y="2036236"/>
                  <a:pt x="5754709" y="2071454"/>
                </a:cubicBezTo>
                <a:cubicBezTo>
                  <a:pt x="5651219" y="2330361"/>
                  <a:pt x="5694208" y="2592217"/>
                  <a:pt x="5763044" y="2842206"/>
                </a:cubicBezTo>
                <a:cubicBezTo>
                  <a:pt x="5763687" y="2828007"/>
                  <a:pt x="5764331" y="2813808"/>
                  <a:pt x="5764974" y="2799609"/>
                </a:cubicBezTo>
                <a:cubicBezTo>
                  <a:pt x="5766710" y="2755616"/>
                  <a:pt x="5768626" y="2710738"/>
                  <a:pt x="5767665" y="2666409"/>
                </a:cubicBezTo>
                <a:cubicBezTo>
                  <a:pt x="5766964" y="2637156"/>
                  <a:pt x="5764828" y="2608182"/>
                  <a:pt x="5763055" y="2579705"/>
                </a:cubicBezTo>
                <a:cubicBezTo>
                  <a:pt x="5760913" y="2550734"/>
                  <a:pt x="5758780" y="2521760"/>
                  <a:pt x="5758079" y="2492508"/>
                </a:cubicBezTo>
                <a:cubicBezTo>
                  <a:pt x="5755745" y="2394242"/>
                  <a:pt x="5767619" y="2294070"/>
                  <a:pt x="5779325" y="2197069"/>
                </a:cubicBezTo>
                <a:cubicBezTo>
                  <a:pt x="5787753" y="2126095"/>
                  <a:pt x="5796001" y="2053736"/>
                  <a:pt x="5798671" y="1981601"/>
                </a:cubicBezTo>
                <a:close/>
                <a:moveTo>
                  <a:pt x="5829202" y="1971679"/>
                </a:moveTo>
                <a:cubicBezTo>
                  <a:pt x="5826736" y="2047481"/>
                  <a:pt x="5818154" y="2123904"/>
                  <a:pt x="5809558" y="2198043"/>
                </a:cubicBezTo>
                <a:cubicBezTo>
                  <a:pt x="5798026" y="2294159"/>
                  <a:pt x="5785973" y="2392938"/>
                  <a:pt x="5788653" y="2489430"/>
                </a:cubicBezTo>
                <a:cubicBezTo>
                  <a:pt x="5789524" y="2517790"/>
                  <a:pt x="5791665" y="2546759"/>
                  <a:pt x="5793439" y="2575235"/>
                </a:cubicBezTo>
                <a:cubicBezTo>
                  <a:pt x="5794815" y="2596366"/>
                  <a:pt x="5795822" y="2617001"/>
                  <a:pt x="5796837" y="2637633"/>
                </a:cubicBezTo>
                <a:cubicBezTo>
                  <a:pt x="5803017" y="2582794"/>
                  <a:pt x="5810098" y="2528066"/>
                  <a:pt x="5818614" y="2473055"/>
                </a:cubicBezTo>
                <a:cubicBezTo>
                  <a:pt x="5845917" y="2299125"/>
                  <a:pt x="5877599" y="2135758"/>
                  <a:pt x="5829202" y="1971679"/>
                </a:cubicBezTo>
                <a:close/>
                <a:moveTo>
                  <a:pt x="5911389" y="1898371"/>
                </a:moveTo>
                <a:cubicBezTo>
                  <a:pt x="6006914" y="2026768"/>
                  <a:pt x="6112955" y="2136857"/>
                  <a:pt x="6237627" y="2231921"/>
                </a:cubicBezTo>
                <a:cubicBezTo>
                  <a:pt x="6161282" y="2090381"/>
                  <a:pt x="6060308" y="1952200"/>
                  <a:pt x="5911389" y="1898371"/>
                </a:cubicBezTo>
                <a:close/>
                <a:moveTo>
                  <a:pt x="6944437" y="1575402"/>
                </a:moveTo>
                <a:cubicBezTo>
                  <a:pt x="6732842" y="1643305"/>
                  <a:pt x="6518352" y="1707201"/>
                  <a:pt x="6304730" y="1766654"/>
                </a:cubicBezTo>
                <a:cubicBezTo>
                  <a:pt x="6527947" y="1784949"/>
                  <a:pt x="6737901" y="1680839"/>
                  <a:pt x="6944437" y="1575402"/>
                </a:cubicBezTo>
                <a:close/>
                <a:moveTo>
                  <a:pt x="7019523" y="1519450"/>
                </a:moveTo>
                <a:cubicBezTo>
                  <a:pt x="6766096" y="1537552"/>
                  <a:pt x="6524653" y="1609537"/>
                  <a:pt x="6298091" y="1737122"/>
                </a:cubicBezTo>
                <a:cubicBezTo>
                  <a:pt x="6539381" y="1670594"/>
                  <a:pt x="6780997" y="1597715"/>
                  <a:pt x="7019523" y="1519450"/>
                </a:cubicBezTo>
                <a:close/>
                <a:moveTo>
                  <a:pt x="2399523" y="1428234"/>
                </a:moveTo>
                <a:cubicBezTo>
                  <a:pt x="2324192" y="1539775"/>
                  <a:pt x="2267478" y="1713586"/>
                  <a:pt x="2224982" y="1826201"/>
                </a:cubicBezTo>
                <a:cubicBezTo>
                  <a:pt x="2161246" y="1995817"/>
                  <a:pt x="2120250" y="2168765"/>
                  <a:pt x="2096099" y="2345900"/>
                </a:cubicBezTo>
                <a:cubicBezTo>
                  <a:pt x="2166834" y="2165047"/>
                  <a:pt x="2226331" y="1978598"/>
                  <a:pt x="2283317" y="1796925"/>
                </a:cubicBezTo>
                <a:lnTo>
                  <a:pt x="2399523" y="1428234"/>
                </a:lnTo>
                <a:close/>
                <a:moveTo>
                  <a:pt x="2448558" y="1373435"/>
                </a:moveTo>
                <a:lnTo>
                  <a:pt x="2312521" y="1806140"/>
                </a:lnTo>
                <a:cubicBezTo>
                  <a:pt x="2255817" y="1985569"/>
                  <a:pt x="2197150" y="2169492"/>
                  <a:pt x="2127533" y="2348380"/>
                </a:cubicBezTo>
                <a:cubicBezTo>
                  <a:pt x="2230881" y="2201722"/>
                  <a:pt x="2307261" y="2041905"/>
                  <a:pt x="2358080" y="1866134"/>
                </a:cubicBezTo>
                <a:cubicBezTo>
                  <a:pt x="2378743" y="1795373"/>
                  <a:pt x="2394349" y="1722940"/>
                  <a:pt x="2407436" y="1651070"/>
                </a:cubicBezTo>
                <a:cubicBezTo>
                  <a:pt x="2417458" y="1596892"/>
                  <a:pt x="2466254" y="1384915"/>
                  <a:pt x="2448558" y="1373435"/>
                </a:cubicBezTo>
                <a:close/>
                <a:moveTo>
                  <a:pt x="278707" y="1352270"/>
                </a:moveTo>
                <a:lnTo>
                  <a:pt x="321570" y="1861610"/>
                </a:lnTo>
                <a:cubicBezTo>
                  <a:pt x="336248" y="1725752"/>
                  <a:pt x="317508" y="1584885"/>
                  <a:pt x="294281" y="1440658"/>
                </a:cubicBezTo>
                <a:lnTo>
                  <a:pt x="278707" y="1352270"/>
                </a:lnTo>
                <a:close/>
                <a:moveTo>
                  <a:pt x="1423821" y="1351958"/>
                </a:moveTo>
                <a:cubicBezTo>
                  <a:pt x="1426859" y="1507722"/>
                  <a:pt x="1587831" y="1796280"/>
                  <a:pt x="1638521" y="1908470"/>
                </a:cubicBezTo>
                <a:cubicBezTo>
                  <a:pt x="1674424" y="1987707"/>
                  <a:pt x="1711105" y="2070587"/>
                  <a:pt x="1754199" y="2149284"/>
                </a:cubicBezTo>
                <a:cubicBezTo>
                  <a:pt x="1797295" y="2227981"/>
                  <a:pt x="1846801" y="2302493"/>
                  <a:pt x="1908359" y="2364988"/>
                </a:cubicBezTo>
                <a:cubicBezTo>
                  <a:pt x="1805946" y="2193096"/>
                  <a:pt x="1725953" y="2007134"/>
                  <a:pt x="1647661" y="1825945"/>
                </a:cubicBezTo>
                <a:cubicBezTo>
                  <a:pt x="1579500" y="1667751"/>
                  <a:pt x="1508533" y="1505355"/>
                  <a:pt x="1423821" y="1351958"/>
                </a:cubicBezTo>
                <a:close/>
                <a:moveTo>
                  <a:pt x="1431890" y="1306475"/>
                </a:moveTo>
                <a:cubicBezTo>
                  <a:pt x="1458339" y="1352187"/>
                  <a:pt x="1483952" y="1399016"/>
                  <a:pt x="1507597" y="1446132"/>
                </a:cubicBezTo>
                <a:cubicBezTo>
                  <a:pt x="1568403" y="1567288"/>
                  <a:pt x="1621917" y="1692101"/>
                  <a:pt x="1674586" y="1813832"/>
                </a:cubicBezTo>
                <a:cubicBezTo>
                  <a:pt x="1719648" y="1918315"/>
                  <a:pt x="1765554" y="2024477"/>
                  <a:pt x="1815950" y="2128564"/>
                </a:cubicBezTo>
                <a:cubicBezTo>
                  <a:pt x="1866346" y="2232648"/>
                  <a:pt x="1921228" y="2334658"/>
                  <a:pt x="1984242" y="2430829"/>
                </a:cubicBezTo>
                <a:cubicBezTo>
                  <a:pt x="1994073" y="2437830"/>
                  <a:pt x="2003908" y="2444836"/>
                  <a:pt x="2014023" y="2450995"/>
                </a:cubicBezTo>
                <a:cubicBezTo>
                  <a:pt x="1956448" y="2239741"/>
                  <a:pt x="1853160" y="2049325"/>
                  <a:pt x="1747337" y="1855264"/>
                </a:cubicBezTo>
                <a:cubicBezTo>
                  <a:pt x="1678102" y="1728504"/>
                  <a:pt x="1608870" y="1601753"/>
                  <a:pt x="1533749" y="1478656"/>
                </a:cubicBezTo>
                <a:cubicBezTo>
                  <a:pt x="1510398" y="1440515"/>
                  <a:pt x="1454048" y="1294657"/>
                  <a:pt x="1431890" y="1306475"/>
                </a:cubicBezTo>
                <a:close/>
                <a:moveTo>
                  <a:pt x="5052692" y="1292994"/>
                </a:moveTo>
                <a:cubicBezTo>
                  <a:pt x="5103155" y="1406739"/>
                  <a:pt x="5153078" y="1520878"/>
                  <a:pt x="5200661" y="1635186"/>
                </a:cubicBezTo>
                <a:cubicBezTo>
                  <a:pt x="5238218" y="1725483"/>
                  <a:pt x="5273610" y="1815047"/>
                  <a:pt x="5297138" y="1906351"/>
                </a:cubicBezTo>
                <a:cubicBezTo>
                  <a:pt x="5281533" y="1683399"/>
                  <a:pt x="5177210" y="1491946"/>
                  <a:pt x="5052692" y="1292994"/>
                </a:cubicBezTo>
                <a:close/>
                <a:moveTo>
                  <a:pt x="5009948" y="1273619"/>
                </a:moveTo>
                <a:cubicBezTo>
                  <a:pt x="5013363" y="1406203"/>
                  <a:pt x="5078144" y="1538571"/>
                  <a:pt x="5121777" y="1654213"/>
                </a:cubicBezTo>
                <a:cubicBezTo>
                  <a:pt x="5175625" y="1795269"/>
                  <a:pt x="5233597" y="1934093"/>
                  <a:pt x="5293545" y="2072247"/>
                </a:cubicBezTo>
                <a:cubicBezTo>
                  <a:pt x="5293533" y="2069971"/>
                  <a:pt x="5294060" y="2067298"/>
                  <a:pt x="5294042" y="2065019"/>
                </a:cubicBezTo>
                <a:cubicBezTo>
                  <a:pt x="5282123" y="1924099"/>
                  <a:pt x="5230273" y="1786942"/>
                  <a:pt x="5171936" y="1647613"/>
                </a:cubicBezTo>
                <a:cubicBezTo>
                  <a:pt x="5119977" y="1522743"/>
                  <a:pt x="5065315" y="1397539"/>
                  <a:pt x="5009948" y="1273619"/>
                </a:cubicBezTo>
                <a:close/>
                <a:moveTo>
                  <a:pt x="655236" y="1268632"/>
                </a:moveTo>
                <a:cubicBezTo>
                  <a:pt x="717895" y="1408869"/>
                  <a:pt x="771574" y="1550454"/>
                  <a:pt x="839521" y="1685315"/>
                </a:cubicBezTo>
                <a:cubicBezTo>
                  <a:pt x="907470" y="1820177"/>
                  <a:pt x="989683" y="1948318"/>
                  <a:pt x="1109416" y="2061663"/>
                </a:cubicBezTo>
                <a:cubicBezTo>
                  <a:pt x="1177718" y="2126399"/>
                  <a:pt x="1244319" y="2184954"/>
                  <a:pt x="1298300" y="2247742"/>
                </a:cubicBezTo>
                <a:cubicBezTo>
                  <a:pt x="1250168" y="2156040"/>
                  <a:pt x="1187457" y="2071655"/>
                  <a:pt x="1125871" y="1989513"/>
                </a:cubicBezTo>
                <a:cubicBezTo>
                  <a:pt x="1076370" y="1923070"/>
                  <a:pt x="1025189" y="1854667"/>
                  <a:pt x="981574" y="1783157"/>
                </a:cubicBezTo>
                <a:cubicBezTo>
                  <a:pt x="960475" y="1748106"/>
                  <a:pt x="941058" y="1712211"/>
                  <a:pt x="922198" y="1677437"/>
                </a:cubicBezTo>
                <a:cubicBezTo>
                  <a:pt x="905028" y="1646031"/>
                  <a:pt x="887579" y="1614059"/>
                  <a:pt x="869293" y="1583214"/>
                </a:cubicBezTo>
                <a:cubicBezTo>
                  <a:pt x="832994" y="1522086"/>
                  <a:pt x="791368" y="1462924"/>
                  <a:pt x="751431" y="1405731"/>
                </a:cubicBezTo>
                <a:lnTo>
                  <a:pt x="655236" y="1268632"/>
                </a:lnTo>
                <a:close/>
                <a:moveTo>
                  <a:pt x="6516292" y="1263064"/>
                </a:moveTo>
                <a:cubicBezTo>
                  <a:pt x="6288018" y="1373581"/>
                  <a:pt x="6031500" y="1451909"/>
                  <a:pt x="5736320" y="1501803"/>
                </a:cubicBezTo>
                <a:cubicBezTo>
                  <a:pt x="6001708" y="1565837"/>
                  <a:pt x="6267694" y="1408906"/>
                  <a:pt x="6516292" y="1263064"/>
                </a:cubicBezTo>
                <a:close/>
                <a:moveTo>
                  <a:pt x="291466" y="1250369"/>
                </a:moveTo>
                <a:cubicBezTo>
                  <a:pt x="302228" y="1312380"/>
                  <a:pt x="313548" y="1374109"/>
                  <a:pt x="323180" y="1435283"/>
                </a:cubicBezTo>
                <a:cubicBezTo>
                  <a:pt x="347262" y="1585402"/>
                  <a:pt x="366566" y="1733005"/>
                  <a:pt x="349381" y="1875041"/>
                </a:cubicBezTo>
                <a:cubicBezTo>
                  <a:pt x="398887" y="1761016"/>
                  <a:pt x="404047" y="1643975"/>
                  <a:pt x="374363" y="1506494"/>
                </a:cubicBezTo>
                <a:cubicBezTo>
                  <a:pt x="356845" y="1425406"/>
                  <a:pt x="334841" y="1350786"/>
                  <a:pt x="302168" y="1274495"/>
                </a:cubicBezTo>
                <a:cubicBezTo>
                  <a:pt x="298229" y="1265236"/>
                  <a:pt x="295129" y="1257666"/>
                  <a:pt x="291466" y="1250369"/>
                </a:cubicBezTo>
                <a:close/>
                <a:moveTo>
                  <a:pt x="678222" y="1248670"/>
                </a:moveTo>
                <a:lnTo>
                  <a:pt x="775536" y="1388015"/>
                </a:lnTo>
                <a:cubicBezTo>
                  <a:pt x="815764" y="1445771"/>
                  <a:pt x="857669" y="1505484"/>
                  <a:pt x="894529" y="1567739"/>
                </a:cubicBezTo>
                <a:cubicBezTo>
                  <a:pt x="913103" y="1599148"/>
                  <a:pt x="930546" y="1631115"/>
                  <a:pt x="948000" y="1663088"/>
                </a:cubicBezTo>
                <a:cubicBezTo>
                  <a:pt x="966853" y="1697859"/>
                  <a:pt x="986277" y="1733757"/>
                  <a:pt x="1006812" y="1767683"/>
                </a:cubicBezTo>
                <a:cubicBezTo>
                  <a:pt x="1049303" y="1838347"/>
                  <a:pt x="1100205" y="1906189"/>
                  <a:pt x="1149133" y="1971513"/>
                </a:cubicBezTo>
                <a:cubicBezTo>
                  <a:pt x="1215506" y="2060384"/>
                  <a:pt x="1283561" y="2151216"/>
                  <a:pt x="1333952" y="2251620"/>
                </a:cubicBezTo>
                <a:lnTo>
                  <a:pt x="1337329" y="2258350"/>
                </a:lnTo>
                <a:cubicBezTo>
                  <a:pt x="1352131" y="2023413"/>
                  <a:pt x="1145204" y="1784597"/>
                  <a:pt x="1014726" y="1615556"/>
                </a:cubicBezTo>
                <a:cubicBezTo>
                  <a:pt x="911517" y="1481269"/>
                  <a:pt x="800192" y="1360189"/>
                  <a:pt x="678222" y="1248670"/>
                </a:cubicBezTo>
                <a:close/>
                <a:moveTo>
                  <a:pt x="6691602" y="1140573"/>
                </a:moveTo>
                <a:cubicBezTo>
                  <a:pt x="6646175" y="1158238"/>
                  <a:pt x="6598950" y="1175684"/>
                  <a:pt x="6571100" y="1183662"/>
                </a:cubicBezTo>
                <a:cubicBezTo>
                  <a:pt x="6462406" y="1213607"/>
                  <a:pt x="6352215" y="1234713"/>
                  <a:pt x="6241687" y="1257600"/>
                </a:cubicBezTo>
                <a:cubicBezTo>
                  <a:pt x="6040746" y="1299467"/>
                  <a:pt x="5893317" y="1420819"/>
                  <a:pt x="5693009" y="1478256"/>
                </a:cubicBezTo>
                <a:cubicBezTo>
                  <a:pt x="6021285" y="1426507"/>
                  <a:pt x="6301876" y="1340642"/>
                  <a:pt x="6548420" y="1214599"/>
                </a:cubicBezTo>
                <a:lnTo>
                  <a:pt x="6605473" y="1184686"/>
                </a:lnTo>
                <a:cubicBezTo>
                  <a:pt x="6633823" y="1169483"/>
                  <a:pt x="6662531" y="1154778"/>
                  <a:pt x="6691602" y="1140573"/>
                </a:cubicBezTo>
                <a:close/>
                <a:moveTo>
                  <a:pt x="4002475" y="1037802"/>
                </a:moveTo>
                <a:lnTo>
                  <a:pt x="4000324" y="1039362"/>
                </a:lnTo>
                <a:lnTo>
                  <a:pt x="4002862" y="1042866"/>
                </a:lnTo>
                <a:cubicBezTo>
                  <a:pt x="4002672" y="1041472"/>
                  <a:pt x="4002487" y="1040086"/>
                  <a:pt x="4002475" y="1037802"/>
                </a:cubicBezTo>
                <a:close/>
                <a:moveTo>
                  <a:pt x="506322" y="1020997"/>
                </a:moveTo>
                <a:cubicBezTo>
                  <a:pt x="513282" y="1018930"/>
                  <a:pt x="522180" y="1021005"/>
                  <a:pt x="533068" y="1029409"/>
                </a:cubicBezTo>
                <a:cubicBezTo>
                  <a:pt x="813777" y="1244537"/>
                  <a:pt x="1037861" y="1510547"/>
                  <a:pt x="1232525" y="1804675"/>
                </a:cubicBezTo>
                <a:cubicBezTo>
                  <a:pt x="1347857" y="1978510"/>
                  <a:pt x="1448039" y="2155739"/>
                  <a:pt x="1388858" y="2368011"/>
                </a:cubicBezTo>
                <a:cubicBezTo>
                  <a:pt x="1387462" y="2372226"/>
                  <a:pt x="1385496" y="2375314"/>
                  <a:pt x="1384098" y="2378125"/>
                </a:cubicBezTo>
                <a:cubicBezTo>
                  <a:pt x="1412260" y="2438425"/>
                  <a:pt x="1428077" y="2506324"/>
                  <a:pt x="1425393" y="2589124"/>
                </a:cubicBezTo>
                <a:cubicBezTo>
                  <a:pt x="1425681" y="2592488"/>
                  <a:pt x="1424559" y="2594453"/>
                  <a:pt x="1424001" y="2597541"/>
                </a:cubicBezTo>
                <a:cubicBezTo>
                  <a:pt x="1672217" y="2669579"/>
                  <a:pt x="1915127" y="2759032"/>
                  <a:pt x="2152729" y="2864487"/>
                </a:cubicBezTo>
                <a:cubicBezTo>
                  <a:pt x="2132903" y="2746636"/>
                  <a:pt x="2106350" y="2629357"/>
                  <a:pt x="2020609" y="2539671"/>
                </a:cubicBezTo>
                <a:cubicBezTo>
                  <a:pt x="2019486" y="2538832"/>
                  <a:pt x="2019482" y="2537426"/>
                  <a:pt x="2018920" y="2536309"/>
                </a:cubicBezTo>
                <a:cubicBezTo>
                  <a:pt x="1612986" y="2284320"/>
                  <a:pt x="1451410" y="1593008"/>
                  <a:pt x="1342441" y="1173017"/>
                </a:cubicBezTo>
                <a:cubicBezTo>
                  <a:pt x="1338482" y="1156742"/>
                  <a:pt x="1345418" y="1103405"/>
                  <a:pt x="1367925" y="1135648"/>
                </a:cubicBezTo>
                <a:cubicBezTo>
                  <a:pt x="1515878" y="1352095"/>
                  <a:pt x="1645605" y="1576999"/>
                  <a:pt x="1771401" y="1806673"/>
                </a:cubicBezTo>
                <a:cubicBezTo>
                  <a:pt x="1841477" y="1935111"/>
                  <a:pt x="1914363" y="2063547"/>
                  <a:pt x="1972385" y="2198735"/>
                </a:cubicBezTo>
                <a:cubicBezTo>
                  <a:pt x="1982518" y="2221738"/>
                  <a:pt x="2018367" y="2353316"/>
                  <a:pt x="2040892" y="2405205"/>
                </a:cubicBezTo>
                <a:cubicBezTo>
                  <a:pt x="2009600" y="2310668"/>
                  <a:pt x="2111587" y="2005996"/>
                  <a:pt x="2131689" y="1936926"/>
                </a:cubicBezTo>
                <a:cubicBezTo>
                  <a:pt x="2203731" y="1690111"/>
                  <a:pt x="2314813" y="1463729"/>
                  <a:pt x="2454820" y="1248808"/>
                </a:cubicBezTo>
                <a:cubicBezTo>
                  <a:pt x="2475264" y="1216788"/>
                  <a:pt x="2493340" y="1290570"/>
                  <a:pt x="2492512" y="1302920"/>
                </a:cubicBezTo>
                <a:cubicBezTo>
                  <a:pt x="2465675" y="1747535"/>
                  <a:pt x="2370053" y="2178216"/>
                  <a:pt x="2081216" y="2527513"/>
                </a:cubicBezTo>
                <a:cubicBezTo>
                  <a:pt x="2081497" y="2528073"/>
                  <a:pt x="2081211" y="2528916"/>
                  <a:pt x="2081211" y="2528916"/>
                </a:cubicBezTo>
                <a:cubicBezTo>
                  <a:pt x="2150699" y="2633778"/>
                  <a:pt x="2178105" y="2756954"/>
                  <a:pt x="2199067" y="2884061"/>
                </a:cubicBezTo>
                <a:cubicBezTo>
                  <a:pt x="2641128" y="3084915"/>
                  <a:pt x="3028660" y="3311628"/>
                  <a:pt x="3192586" y="3411496"/>
                </a:cubicBezTo>
                <a:cubicBezTo>
                  <a:pt x="3356510" y="3511368"/>
                  <a:pt x="3237401" y="3517312"/>
                  <a:pt x="3182620" y="3483279"/>
                </a:cubicBezTo>
                <a:cubicBezTo>
                  <a:pt x="3055506" y="3404310"/>
                  <a:pt x="2789863" y="3259545"/>
                  <a:pt x="2435119" y="3080173"/>
                </a:cubicBezTo>
                <a:lnTo>
                  <a:pt x="2410152" y="3063751"/>
                </a:lnTo>
                <a:lnTo>
                  <a:pt x="2408099" y="3064403"/>
                </a:lnTo>
                <a:lnTo>
                  <a:pt x="2407218" y="3070324"/>
                </a:lnTo>
                <a:cubicBezTo>
                  <a:pt x="2402612" y="3079171"/>
                  <a:pt x="2394080" y="3088906"/>
                  <a:pt x="2380138" y="3099341"/>
                </a:cubicBezTo>
                <a:cubicBezTo>
                  <a:pt x="2194333" y="3283170"/>
                  <a:pt x="1992503" y="3449064"/>
                  <a:pt x="1765923" y="3581043"/>
                </a:cubicBezTo>
                <a:cubicBezTo>
                  <a:pt x="1744896" y="3593696"/>
                  <a:pt x="1723857" y="3603555"/>
                  <a:pt x="1702258" y="3612286"/>
                </a:cubicBezTo>
                <a:cubicBezTo>
                  <a:pt x="1664333" y="3650747"/>
                  <a:pt x="1731601" y="3589836"/>
                  <a:pt x="1538370" y="3811804"/>
                </a:cubicBezTo>
                <a:cubicBezTo>
                  <a:pt x="1278852" y="4250311"/>
                  <a:pt x="915356" y="4600566"/>
                  <a:pt x="542867" y="4944092"/>
                </a:cubicBezTo>
                <a:cubicBezTo>
                  <a:pt x="521291" y="4964055"/>
                  <a:pt x="503482" y="4879596"/>
                  <a:pt x="515800" y="4862180"/>
                </a:cubicBezTo>
                <a:cubicBezTo>
                  <a:pt x="664236" y="4650055"/>
                  <a:pt x="747224" y="4402666"/>
                  <a:pt x="909145" y="4199225"/>
                </a:cubicBezTo>
                <a:cubicBezTo>
                  <a:pt x="998789" y="4086824"/>
                  <a:pt x="1101084" y="3991246"/>
                  <a:pt x="1214067" y="3908561"/>
                </a:cubicBezTo>
                <a:cubicBezTo>
                  <a:pt x="1023317" y="3973399"/>
                  <a:pt x="824392" y="4020568"/>
                  <a:pt x="640967" y="4105601"/>
                </a:cubicBezTo>
                <a:cubicBezTo>
                  <a:pt x="458381" y="4190213"/>
                  <a:pt x="284593" y="4292005"/>
                  <a:pt x="112563" y="4396952"/>
                </a:cubicBezTo>
                <a:lnTo>
                  <a:pt x="0" y="4466006"/>
                </a:lnTo>
                <a:lnTo>
                  <a:pt x="0" y="4233763"/>
                </a:lnTo>
                <a:lnTo>
                  <a:pt x="36881" y="4200118"/>
                </a:lnTo>
                <a:cubicBezTo>
                  <a:pt x="302143" y="3962792"/>
                  <a:pt x="585478" y="3740226"/>
                  <a:pt x="910534" y="3629753"/>
                </a:cubicBezTo>
                <a:cubicBezTo>
                  <a:pt x="1140280" y="3551663"/>
                  <a:pt x="1356783" y="3624873"/>
                  <a:pt x="1578717" y="3575982"/>
                </a:cubicBezTo>
                <a:cubicBezTo>
                  <a:pt x="1857881" y="3513822"/>
                  <a:pt x="2134207" y="3238918"/>
                  <a:pt x="2338780" y="3033725"/>
                </a:cubicBezTo>
                <a:cubicBezTo>
                  <a:pt x="2165203" y="2949506"/>
                  <a:pt x="1987990" y="2873430"/>
                  <a:pt x="1807991" y="2807184"/>
                </a:cubicBezTo>
                <a:cubicBezTo>
                  <a:pt x="1696192" y="2934214"/>
                  <a:pt x="1567238" y="3035444"/>
                  <a:pt x="1416358" y="3112571"/>
                </a:cubicBezTo>
                <a:cubicBezTo>
                  <a:pt x="1318658" y="3280278"/>
                  <a:pt x="1112986" y="3321000"/>
                  <a:pt x="939066" y="3378798"/>
                </a:cubicBezTo>
                <a:cubicBezTo>
                  <a:pt x="668357" y="3469020"/>
                  <a:pt x="393418" y="3543804"/>
                  <a:pt x="115099" y="3607650"/>
                </a:cubicBezTo>
                <a:cubicBezTo>
                  <a:pt x="80589" y="3615844"/>
                  <a:pt x="67554" y="3533906"/>
                  <a:pt x="97284" y="3520393"/>
                </a:cubicBezTo>
                <a:cubicBezTo>
                  <a:pt x="382521" y="3387774"/>
                  <a:pt x="642160" y="3215335"/>
                  <a:pt x="922050" y="3074867"/>
                </a:cubicBezTo>
                <a:cubicBezTo>
                  <a:pt x="1080787" y="2995199"/>
                  <a:pt x="1233979" y="2960447"/>
                  <a:pt x="1405265" y="3016319"/>
                </a:cubicBezTo>
                <a:cubicBezTo>
                  <a:pt x="1406106" y="3016600"/>
                  <a:pt x="1406671" y="3017724"/>
                  <a:pt x="1407512" y="3018001"/>
                </a:cubicBezTo>
                <a:cubicBezTo>
                  <a:pt x="1526420" y="2954115"/>
                  <a:pt x="1632390" y="2874245"/>
                  <a:pt x="1726266" y="2777274"/>
                </a:cubicBezTo>
                <a:cubicBezTo>
                  <a:pt x="1369635" y="2651515"/>
                  <a:pt x="1000990" y="2561972"/>
                  <a:pt x="625390" y="2514541"/>
                </a:cubicBezTo>
                <a:cubicBezTo>
                  <a:pt x="624559" y="2519877"/>
                  <a:pt x="622878" y="2524928"/>
                  <a:pt x="619799" y="2527180"/>
                </a:cubicBezTo>
                <a:cubicBezTo>
                  <a:pt x="509037" y="2598914"/>
                  <a:pt x="403069" y="2677377"/>
                  <a:pt x="310030" y="2771818"/>
                </a:cubicBezTo>
                <a:cubicBezTo>
                  <a:pt x="266034" y="2817076"/>
                  <a:pt x="224887" y="2891795"/>
                  <a:pt x="173877" y="2937056"/>
                </a:cubicBezTo>
                <a:cubicBezTo>
                  <a:pt x="145840" y="3003792"/>
                  <a:pt x="113686" y="3071134"/>
                  <a:pt x="77889" y="3138440"/>
                </a:cubicBezTo>
                <a:lnTo>
                  <a:pt x="0" y="3271395"/>
                </a:lnTo>
                <a:lnTo>
                  <a:pt x="0" y="3153002"/>
                </a:lnTo>
                <a:lnTo>
                  <a:pt x="2386" y="3149203"/>
                </a:lnTo>
                <a:cubicBezTo>
                  <a:pt x="33821" y="3095439"/>
                  <a:pt x="63030" y="3041490"/>
                  <a:pt x="89753" y="2987702"/>
                </a:cubicBezTo>
                <a:cubicBezTo>
                  <a:pt x="85546" y="2993322"/>
                  <a:pt x="81066" y="2999788"/>
                  <a:pt x="76869" y="3005404"/>
                </a:cubicBezTo>
                <a:cubicBezTo>
                  <a:pt x="63139" y="3024231"/>
                  <a:pt x="48575" y="3042776"/>
                  <a:pt x="32049" y="3065814"/>
                </a:cubicBezTo>
                <a:lnTo>
                  <a:pt x="0" y="3108744"/>
                </a:lnTo>
                <a:lnTo>
                  <a:pt x="0" y="3058059"/>
                </a:lnTo>
                <a:lnTo>
                  <a:pt x="7610" y="3047889"/>
                </a:lnTo>
                <a:cubicBezTo>
                  <a:pt x="24410" y="3025415"/>
                  <a:pt x="38695" y="3006301"/>
                  <a:pt x="52419" y="2987479"/>
                </a:cubicBezTo>
                <a:cubicBezTo>
                  <a:pt x="54382" y="2984385"/>
                  <a:pt x="57184" y="2981579"/>
                  <a:pt x="59142" y="2978488"/>
                </a:cubicBezTo>
                <a:lnTo>
                  <a:pt x="0" y="3015334"/>
                </a:lnTo>
                <a:lnTo>
                  <a:pt x="0" y="2914286"/>
                </a:lnTo>
                <a:lnTo>
                  <a:pt x="36383" y="2901128"/>
                </a:lnTo>
                <a:cubicBezTo>
                  <a:pt x="76283" y="2885228"/>
                  <a:pt x="116303" y="2866415"/>
                  <a:pt x="156329" y="2840533"/>
                </a:cubicBezTo>
                <a:cubicBezTo>
                  <a:pt x="229785" y="2792431"/>
                  <a:pt x="289125" y="2682604"/>
                  <a:pt x="358355" y="2620471"/>
                </a:cubicBezTo>
                <a:cubicBezTo>
                  <a:pt x="406846" y="2577174"/>
                  <a:pt x="457591" y="2538372"/>
                  <a:pt x="510577" y="2501244"/>
                </a:cubicBezTo>
                <a:cubicBezTo>
                  <a:pt x="411488" y="2490937"/>
                  <a:pt x="311929" y="2483543"/>
                  <a:pt x="211967" y="2479171"/>
                </a:cubicBezTo>
                <a:lnTo>
                  <a:pt x="0" y="2476398"/>
                </a:lnTo>
                <a:lnTo>
                  <a:pt x="0" y="2389189"/>
                </a:lnTo>
                <a:lnTo>
                  <a:pt x="103062" y="2389518"/>
                </a:lnTo>
                <a:cubicBezTo>
                  <a:pt x="239716" y="2392822"/>
                  <a:pt x="375712" y="2401808"/>
                  <a:pt x="510734" y="2416201"/>
                </a:cubicBezTo>
                <a:cubicBezTo>
                  <a:pt x="453295" y="2294758"/>
                  <a:pt x="388809" y="2156489"/>
                  <a:pt x="279257" y="2092102"/>
                </a:cubicBezTo>
                <a:cubicBezTo>
                  <a:pt x="214509" y="2054029"/>
                  <a:pt x="140169" y="2030776"/>
                  <a:pt x="65265" y="2006049"/>
                </a:cubicBezTo>
                <a:lnTo>
                  <a:pt x="0" y="1982532"/>
                </a:lnTo>
                <a:lnTo>
                  <a:pt x="0" y="1912789"/>
                </a:lnTo>
                <a:lnTo>
                  <a:pt x="97460" y="1953725"/>
                </a:lnTo>
                <a:cubicBezTo>
                  <a:pt x="140146" y="1968817"/>
                  <a:pt x="181972" y="1973804"/>
                  <a:pt x="221272" y="1980766"/>
                </a:cubicBezTo>
                <a:cubicBezTo>
                  <a:pt x="184478" y="1960612"/>
                  <a:pt x="148800" y="1938494"/>
                  <a:pt x="116765" y="1911033"/>
                </a:cubicBezTo>
                <a:cubicBezTo>
                  <a:pt x="78825" y="1878815"/>
                  <a:pt x="47051" y="1840696"/>
                  <a:pt x="16405" y="1803412"/>
                </a:cubicBezTo>
                <a:lnTo>
                  <a:pt x="0" y="1784777"/>
                </a:lnTo>
                <a:lnTo>
                  <a:pt x="0" y="1740082"/>
                </a:lnTo>
                <a:lnTo>
                  <a:pt x="39394" y="1784856"/>
                </a:lnTo>
                <a:cubicBezTo>
                  <a:pt x="69479" y="1821014"/>
                  <a:pt x="100126" y="1858299"/>
                  <a:pt x="135813" y="1888838"/>
                </a:cubicBezTo>
                <a:cubicBezTo>
                  <a:pt x="168411" y="1916009"/>
                  <a:pt x="204933" y="1938411"/>
                  <a:pt x="242575" y="1958841"/>
                </a:cubicBezTo>
                <a:cubicBezTo>
                  <a:pt x="195379" y="1882642"/>
                  <a:pt x="141547" y="1815083"/>
                  <a:pt x="82197" y="1754826"/>
                </a:cubicBezTo>
                <a:lnTo>
                  <a:pt x="0" y="1679650"/>
                </a:lnTo>
                <a:lnTo>
                  <a:pt x="0" y="1602463"/>
                </a:lnTo>
                <a:lnTo>
                  <a:pt x="84689" y="1677442"/>
                </a:lnTo>
                <a:cubicBezTo>
                  <a:pt x="165950" y="1759826"/>
                  <a:pt x="237786" y="1855565"/>
                  <a:pt x="298437" y="1968019"/>
                </a:cubicBezTo>
                <a:lnTo>
                  <a:pt x="227269" y="1114064"/>
                </a:lnTo>
                <a:cubicBezTo>
                  <a:pt x="226129" y="1099191"/>
                  <a:pt x="230003" y="1062136"/>
                  <a:pt x="248003" y="1089613"/>
                </a:cubicBezTo>
                <a:cubicBezTo>
                  <a:pt x="349844" y="1249160"/>
                  <a:pt x="397556" y="1433768"/>
                  <a:pt x="427020" y="1619803"/>
                </a:cubicBezTo>
                <a:cubicBezTo>
                  <a:pt x="453086" y="1782272"/>
                  <a:pt x="422387" y="1897385"/>
                  <a:pt x="340345" y="2027739"/>
                </a:cubicBezTo>
                <a:cubicBezTo>
                  <a:pt x="347373" y="2033339"/>
                  <a:pt x="354114" y="2038383"/>
                  <a:pt x="360865" y="2044827"/>
                </a:cubicBezTo>
                <a:cubicBezTo>
                  <a:pt x="443500" y="2128340"/>
                  <a:pt x="506078" y="2306190"/>
                  <a:pt x="560414" y="2421457"/>
                </a:cubicBezTo>
                <a:cubicBezTo>
                  <a:pt x="831022" y="2452769"/>
                  <a:pt x="1098019" y="2506255"/>
                  <a:pt x="1359703" y="2578554"/>
                </a:cubicBezTo>
                <a:lnTo>
                  <a:pt x="1359422" y="2577994"/>
                </a:lnTo>
                <a:cubicBezTo>
                  <a:pt x="1370467" y="2269807"/>
                  <a:pt x="976420" y="2084880"/>
                  <a:pt x="828701" y="1839520"/>
                </a:cubicBezTo>
                <a:cubicBezTo>
                  <a:pt x="687172" y="1605098"/>
                  <a:pt x="631475" y="1330413"/>
                  <a:pt x="494427" y="1092333"/>
                </a:cubicBezTo>
                <a:cubicBezTo>
                  <a:pt x="481980" y="1070671"/>
                  <a:pt x="485440" y="1027197"/>
                  <a:pt x="506322" y="1020997"/>
                </a:cubicBezTo>
                <a:close/>
                <a:moveTo>
                  <a:pt x="4570198" y="978081"/>
                </a:moveTo>
                <a:cubicBezTo>
                  <a:pt x="4555714" y="1028259"/>
                  <a:pt x="4540870" y="1077934"/>
                  <a:pt x="4523691" y="1127776"/>
                </a:cubicBezTo>
                <a:lnTo>
                  <a:pt x="4509875" y="1167552"/>
                </a:lnTo>
                <a:cubicBezTo>
                  <a:pt x="4498703" y="1198545"/>
                  <a:pt x="4488074" y="1229138"/>
                  <a:pt x="4478168" y="1260735"/>
                </a:cubicBezTo>
                <a:cubicBezTo>
                  <a:pt x="4437866" y="1392962"/>
                  <a:pt x="4423333" y="1532451"/>
                  <a:pt x="4409309" y="1666996"/>
                </a:cubicBezTo>
                <a:cubicBezTo>
                  <a:pt x="4399387" y="1761934"/>
                  <a:pt x="4389478" y="1859162"/>
                  <a:pt x="4370031" y="1955666"/>
                </a:cubicBezTo>
                <a:cubicBezTo>
                  <a:pt x="4495511" y="1636562"/>
                  <a:pt x="4590903" y="1311031"/>
                  <a:pt x="4570198" y="978081"/>
                </a:cubicBezTo>
                <a:close/>
                <a:moveTo>
                  <a:pt x="4557898" y="900011"/>
                </a:moveTo>
                <a:cubicBezTo>
                  <a:pt x="4330292" y="1199280"/>
                  <a:pt x="4335713" y="1567725"/>
                  <a:pt x="4344840" y="1922038"/>
                </a:cubicBezTo>
                <a:cubicBezTo>
                  <a:pt x="4360210" y="1836882"/>
                  <a:pt x="4369815" y="1750562"/>
                  <a:pt x="4378710" y="1665516"/>
                </a:cubicBezTo>
                <a:cubicBezTo>
                  <a:pt x="4393083" y="1529197"/>
                  <a:pt x="4407432" y="1388309"/>
                  <a:pt x="4448798" y="1253024"/>
                </a:cubicBezTo>
                <a:cubicBezTo>
                  <a:pt x="4458700" y="1221425"/>
                  <a:pt x="4469507" y="1189944"/>
                  <a:pt x="4480315" y="1158454"/>
                </a:cubicBezTo>
                <a:lnTo>
                  <a:pt x="4494133" y="1118676"/>
                </a:lnTo>
                <a:cubicBezTo>
                  <a:pt x="4518925" y="1046526"/>
                  <a:pt x="4539765" y="973431"/>
                  <a:pt x="4557898" y="900011"/>
                </a:cubicBezTo>
                <a:close/>
                <a:moveTo>
                  <a:pt x="5870151" y="898890"/>
                </a:moveTo>
                <a:cubicBezTo>
                  <a:pt x="5866911" y="898948"/>
                  <a:pt x="5864574" y="899121"/>
                  <a:pt x="5861335" y="899177"/>
                </a:cubicBezTo>
                <a:lnTo>
                  <a:pt x="5843702" y="899748"/>
                </a:lnTo>
                <a:cubicBezTo>
                  <a:pt x="5780018" y="902412"/>
                  <a:pt x="5714210" y="911192"/>
                  <a:pt x="5651107" y="920306"/>
                </a:cubicBezTo>
                <a:cubicBezTo>
                  <a:pt x="5588537" y="929031"/>
                  <a:pt x="5523624" y="937920"/>
                  <a:pt x="5459407" y="940975"/>
                </a:cubicBezTo>
                <a:cubicBezTo>
                  <a:pt x="5431523" y="942110"/>
                  <a:pt x="5402918" y="942237"/>
                  <a:pt x="5374846" y="941988"/>
                </a:cubicBezTo>
                <a:cubicBezTo>
                  <a:pt x="5336157" y="941792"/>
                  <a:pt x="5295497" y="942268"/>
                  <a:pt x="5256105" y="945632"/>
                </a:cubicBezTo>
                <a:cubicBezTo>
                  <a:pt x="5206829" y="950064"/>
                  <a:pt x="5155964" y="960232"/>
                  <a:pt x="5107071" y="969720"/>
                </a:cubicBezTo>
                <a:cubicBezTo>
                  <a:pt x="5071129" y="976700"/>
                  <a:pt x="5035177" y="983681"/>
                  <a:pt x="4998681" y="988771"/>
                </a:cubicBezTo>
                <a:cubicBezTo>
                  <a:pt x="5256175" y="1057755"/>
                  <a:pt x="5597864" y="989418"/>
                  <a:pt x="5870151" y="898890"/>
                </a:cubicBezTo>
                <a:close/>
                <a:moveTo>
                  <a:pt x="5504425" y="848067"/>
                </a:moveTo>
                <a:cubicBezTo>
                  <a:pt x="5313518" y="848319"/>
                  <a:pt x="5144450" y="894555"/>
                  <a:pt x="4968849" y="962318"/>
                </a:cubicBezTo>
                <a:cubicBezTo>
                  <a:pt x="5013986" y="957830"/>
                  <a:pt x="5059460" y="949291"/>
                  <a:pt x="5104039" y="940634"/>
                </a:cubicBezTo>
                <a:cubicBezTo>
                  <a:pt x="5153465" y="930752"/>
                  <a:pt x="5205230" y="920703"/>
                  <a:pt x="5256311" y="916490"/>
                </a:cubicBezTo>
                <a:cubicBezTo>
                  <a:pt x="5297138" y="912849"/>
                  <a:pt x="5338158" y="912871"/>
                  <a:pt x="5377381" y="912671"/>
                </a:cubicBezTo>
                <a:lnTo>
                  <a:pt x="5460148" y="911442"/>
                </a:lnTo>
                <a:cubicBezTo>
                  <a:pt x="5522934" y="908669"/>
                  <a:pt x="5586937" y="899666"/>
                  <a:pt x="5648971" y="891331"/>
                </a:cubicBezTo>
                <a:cubicBezTo>
                  <a:pt x="5712974" y="882328"/>
                  <a:pt x="5779324" y="873155"/>
                  <a:pt x="5844807" y="870718"/>
                </a:cubicBezTo>
                <a:lnTo>
                  <a:pt x="5862975" y="869756"/>
                </a:lnTo>
                <a:cubicBezTo>
                  <a:pt x="5882405" y="869405"/>
                  <a:pt x="5902011" y="868171"/>
                  <a:pt x="5920887" y="865929"/>
                </a:cubicBezTo>
                <a:cubicBezTo>
                  <a:pt x="5782825" y="855356"/>
                  <a:pt x="5643867" y="846954"/>
                  <a:pt x="5504425" y="848067"/>
                </a:cubicBezTo>
                <a:close/>
                <a:moveTo>
                  <a:pt x="3607114" y="467441"/>
                </a:moveTo>
                <a:cubicBezTo>
                  <a:pt x="3528124" y="599478"/>
                  <a:pt x="3410482" y="705343"/>
                  <a:pt x="3296242" y="807991"/>
                </a:cubicBezTo>
                <a:cubicBezTo>
                  <a:pt x="3255418" y="844446"/>
                  <a:pt x="3213877" y="882186"/>
                  <a:pt x="3174674" y="919759"/>
                </a:cubicBezTo>
                <a:cubicBezTo>
                  <a:pt x="3129209" y="963390"/>
                  <a:pt x="3085915" y="1010032"/>
                  <a:pt x="3042978" y="1054894"/>
                </a:cubicBezTo>
                <a:lnTo>
                  <a:pt x="2968914" y="1133756"/>
                </a:lnTo>
                <a:cubicBezTo>
                  <a:pt x="3001355" y="1109480"/>
                  <a:pt x="3045966" y="1074853"/>
                  <a:pt x="3103823" y="1026814"/>
                </a:cubicBezTo>
                <a:cubicBezTo>
                  <a:pt x="3260201" y="897449"/>
                  <a:pt x="3521192" y="681569"/>
                  <a:pt x="3607114" y="467441"/>
                </a:cubicBezTo>
                <a:close/>
                <a:moveTo>
                  <a:pt x="3744487" y="383136"/>
                </a:moveTo>
                <a:cubicBezTo>
                  <a:pt x="3789590" y="603780"/>
                  <a:pt x="3850997" y="811848"/>
                  <a:pt x="3970213" y="995559"/>
                </a:cubicBezTo>
                <a:cubicBezTo>
                  <a:pt x="3927384" y="796159"/>
                  <a:pt x="3865366" y="574806"/>
                  <a:pt x="3744487" y="383136"/>
                </a:cubicBezTo>
                <a:close/>
                <a:moveTo>
                  <a:pt x="3624562" y="367041"/>
                </a:moveTo>
                <a:cubicBezTo>
                  <a:pt x="3578160" y="403736"/>
                  <a:pt x="3532667" y="442805"/>
                  <a:pt x="3489712" y="485386"/>
                </a:cubicBezTo>
                <a:cubicBezTo>
                  <a:pt x="3380716" y="591858"/>
                  <a:pt x="3284219" y="714458"/>
                  <a:pt x="3182994" y="828265"/>
                </a:cubicBezTo>
                <a:cubicBezTo>
                  <a:pt x="3100902" y="919812"/>
                  <a:pt x="2899469" y="1135252"/>
                  <a:pt x="2892114" y="1172635"/>
                </a:cubicBezTo>
                <a:lnTo>
                  <a:pt x="3021459" y="1035385"/>
                </a:lnTo>
                <a:cubicBezTo>
                  <a:pt x="3064036" y="990026"/>
                  <a:pt x="3108229" y="943501"/>
                  <a:pt x="3153873" y="898971"/>
                </a:cubicBezTo>
                <a:cubicBezTo>
                  <a:pt x="3193783" y="860125"/>
                  <a:pt x="3235680" y="822883"/>
                  <a:pt x="3276511" y="786423"/>
                </a:cubicBezTo>
                <a:cubicBezTo>
                  <a:pt x="3390214" y="684175"/>
                  <a:pt x="3507852" y="578306"/>
                  <a:pt x="3584154" y="448218"/>
                </a:cubicBezTo>
                <a:cubicBezTo>
                  <a:pt x="3599491" y="421848"/>
                  <a:pt x="3612660" y="394752"/>
                  <a:pt x="3624562" y="367041"/>
                </a:cubicBezTo>
                <a:close/>
                <a:moveTo>
                  <a:pt x="3766672" y="359429"/>
                </a:moveTo>
                <a:cubicBezTo>
                  <a:pt x="3888797" y="549425"/>
                  <a:pt x="3952247" y="768223"/>
                  <a:pt x="3996338" y="968237"/>
                </a:cubicBezTo>
                <a:cubicBezTo>
                  <a:pt x="3973140" y="739339"/>
                  <a:pt x="3922473" y="455576"/>
                  <a:pt x="3766672" y="359429"/>
                </a:cubicBezTo>
                <a:close/>
                <a:moveTo>
                  <a:pt x="5805386" y="239240"/>
                </a:moveTo>
                <a:cubicBezTo>
                  <a:pt x="5783116" y="246988"/>
                  <a:pt x="5760847" y="254734"/>
                  <a:pt x="5736947" y="261367"/>
                </a:cubicBezTo>
                <a:cubicBezTo>
                  <a:pt x="5638133" y="287976"/>
                  <a:pt x="5538513" y="299897"/>
                  <a:pt x="5427012" y="311272"/>
                </a:cubicBezTo>
                <a:cubicBezTo>
                  <a:pt x="5345554" y="319953"/>
                  <a:pt x="5243942" y="330268"/>
                  <a:pt x="5147818" y="322112"/>
                </a:cubicBezTo>
                <a:cubicBezTo>
                  <a:pt x="5118835" y="319462"/>
                  <a:pt x="5090027" y="315925"/>
                  <a:pt x="5060854" y="311882"/>
                </a:cubicBezTo>
                <a:cubicBezTo>
                  <a:pt x="5021780" y="306636"/>
                  <a:pt x="4983964" y="301993"/>
                  <a:pt x="4945989" y="300516"/>
                </a:cubicBezTo>
                <a:cubicBezTo>
                  <a:pt x="5093776" y="343728"/>
                  <a:pt x="5255799" y="359063"/>
                  <a:pt x="5410479" y="348434"/>
                </a:cubicBezTo>
                <a:cubicBezTo>
                  <a:pt x="5535307" y="339607"/>
                  <a:pt x="5683741" y="304513"/>
                  <a:pt x="5805386" y="239240"/>
                </a:cubicBezTo>
                <a:close/>
                <a:moveTo>
                  <a:pt x="5905192" y="163079"/>
                </a:moveTo>
                <a:cubicBezTo>
                  <a:pt x="5892074" y="166484"/>
                  <a:pt x="5879136" y="168997"/>
                  <a:pt x="5865655" y="171901"/>
                </a:cubicBezTo>
                <a:cubicBezTo>
                  <a:pt x="5671371" y="212758"/>
                  <a:pt x="5464843" y="252569"/>
                  <a:pt x="5259740" y="257013"/>
                </a:cubicBezTo>
                <a:lnTo>
                  <a:pt x="5208466" y="257550"/>
                </a:lnTo>
                <a:cubicBezTo>
                  <a:pt x="5132177" y="258666"/>
                  <a:pt x="5054091" y="259560"/>
                  <a:pt x="4980204" y="271903"/>
                </a:cubicBezTo>
                <a:cubicBezTo>
                  <a:pt x="5009725" y="274165"/>
                  <a:pt x="5038894" y="278201"/>
                  <a:pt x="5068068" y="282244"/>
                </a:cubicBezTo>
                <a:cubicBezTo>
                  <a:pt x="5096338" y="286164"/>
                  <a:pt x="5124608" y="290090"/>
                  <a:pt x="5153231" y="292240"/>
                </a:cubicBezTo>
                <a:cubicBezTo>
                  <a:pt x="5246661" y="300067"/>
                  <a:pt x="5346469" y="289533"/>
                  <a:pt x="5426491" y="281128"/>
                </a:cubicBezTo>
                <a:cubicBezTo>
                  <a:pt x="5536189" y="269536"/>
                  <a:pt x="5634727" y="258390"/>
                  <a:pt x="5731212" y="231951"/>
                </a:cubicBezTo>
                <a:cubicBezTo>
                  <a:pt x="5794995" y="214721"/>
                  <a:pt x="5853525" y="191373"/>
                  <a:pt x="5905192" y="163079"/>
                </a:cubicBezTo>
                <a:close/>
                <a:moveTo>
                  <a:pt x="5944437" y="113829"/>
                </a:moveTo>
                <a:cubicBezTo>
                  <a:pt x="5917256" y="119186"/>
                  <a:pt x="5863594" y="140199"/>
                  <a:pt x="5825032" y="146405"/>
                </a:cubicBezTo>
                <a:cubicBezTo>
                  <a:pt x="5539893" y="189777"/>
                  <a:pt x="5237140" y="170377"/>
                  <a:pt x="4955599" y="247008"/>
                </a:cubicBezTo>
                <a:cubicBezTo>
                  <a:pt x="5038637" y="230314"/>
                  <a:pt x="5125543" y="229138"/>
                  <a:pt x="5210104" y="228123"/>
                </a:cubicBezTo>
                <a:lnTo>
                  <a:pt x="5261015" y="227087"/>
                </a:lnTo>
                <a:cubicBezTo>
                  <a:pt x="5463242" y="223204"/>
                  <a:pt x="5667966" y="183171"/>
                  <a:pt x="5861181" y="143093"/>
                </a:cubicBezTo>
                <a:cubicBezTo>
                  <a:pt x="5895331" y="135893"/>
                  <a:pt x="5928215" y="128080"/>
                  <a:pt x="5961252" y="114820"/>
                </a:cubicBezTo>
                <a:cubicBezTo>
                  <a:pt x="5959615" y="111998"/>
                  <a:pt x="5953497" y="112044"/>
                  <a:pt x="5944437" y="113829"/>
                </a:cubicBezTo>
                <a:close/>
                <a:moveTo>
                  <a:pt x="3882765" y="0"/>
                </a:moveTo>
                <a:lnTo>
                  <a:pt x="3995099" y="0"/>
                </a:lnTo>
                <a:lnTo>
                  <a:pt x="4163818" y="234104"/>
                </a:lnTo>
                <a:cubicBezTo>
                  <a:pt x="4167056" y="234046"/>
                  <a:pt x="4169933" y="233486"/>
                  <a:pt x="4172099" y="234207"/>
                </a:cubicBezTo>
                <a:cubicBezTo>
                  <a:pt x="4370329" y="290447"/>
                  <a:pt x="4575890" y="304753"/>
                  <a:pt x="4784282" y="276561"/>
                </a:cubicBezTo>
                <a:cubicBezTo>
                  <a:pt x="4788943" y="273941"/>
                  <a:pt x="4794689" y="270546"/>
                  <a:pt x="4801687" y="267764"/>
                </a:cubicBezTo>
                <a:cubicBezTo>
                  <a:pt x="5207052" y="98325"/>
                  <a:pt x="5661672" y="149587"/>
                  <a:pt x="6082788" y="64119"/>
                </a:cubicBezTo>
                <a:cubicBezTo>
                  <a:pt x="6097705" y="60940"/>
                  <a:pt x="6122565" y="65809"/>
                  <a:pt x="6099442" y="82568"/>
                </a:cubicBezTo>
                <a:cubicBezTo>
                  <a:pt x="5702970" y="366122"/>
                  <a:pt x="5250177" y="483706"/>
                  <a:pt x="4804137" y="320931"/>
                </a:cubicBezTo>
                <a:cubicBezTo>
                  <a:pt x="4608728" y="353445"/>
                  <a:pt x="4415104" y="351091"/>
                  <a:pt x="4227047" y="313415"/>
                </a:cubicBezTo>
                <a:cubicBezTo>
                  <a:pt x="4265992" y="361495"/>
                  <a:pt x="4305481" y="409180"/>
                  <a:pt x="4346041" y="456086"/>
                </a:cubicBezTo>
                <a:cubicBezTo>
                  <a:pt x="4508645" y="644218"/>
                  <a:pt x="4684629" y="811207"/>
                  <a:pt x="4870967" y="963061"/>
                </a:cubicBezTo>
                <a:cubicBezTo>
                  <a:pt x="4877428" y="960662"/>
                  <a:pt x="4883360" y="958653"/>
                  <a:pt x="4889647" y="957147"/>
                </a:cubicBezTo>
                <a:cubicBezTo>
                  <a:pt x="5063790" y="885104"/>
                  <a:pt x="5235998" y="820573"/>
                  <a:pt x="5422504" y="805191"/>
                </a:cubicBezTo>
                <a:cubicBezTo>
                  <a:pt x="5643719" y="786779"/>
                  <a:pt x="5869113" y="808075"/>
                  <a:pt x="6087656" y="826703"/>
                </a:cubicBezTo>
                <a:cubicBezTo>
                  <a:pt x="6118977" y="829180"/>
                  <a:pt x="6064821" y="863092"/>
                  <a:pt x="6058717" y="865992"/>
                </a:cubicBezTo>
                <a:cubicBezTo>
                  <a:pt x="5757093" y="988464"/>
                  <a:pt x="5312094" y="1115658"/>
                  <a:pt x="4974153" y="1045456"/>
                </a:cubicBezTo>
                <a:cubicBezTo>
                  <a:pt x="5180499" y="1203411"/>
                  <a:pt x="5398986" y="1344171"/>
                  <a:pt x="5627835" y="1472077"/>
                </a:cubicBezTo>
                <a:cubicBezTo>
                  <a:pt x="5628372" y="1471688"/>
                  <a:pt x="5629279" y="1471800"/>
                  <a:pt x="5629817" y="1471412"/>
                </a:cubicBezTo>
                <a:cubicBezTo>
                  <a:pt x="5631249" y="1471132"/>
                  <a:pt x="5633225" y="1470462"/>
                  <a:pt x="5634124" y="1470572"/>
                </a:cubicBezTo>
                <a:cubicBezTo>
                  <a:pt x="5647257" y="1469448"/>
                  <a:pt x="5751167" y="1386498"/>
                  <a:pt x="5755832" y="1383886"/>
                </a:cubicBezTo>
                <a:cubicBezTo>
                  <a:pt x="5837996" y="1338827"/>
                  <a:pt x="5925989" y="1306339"/>
                  <a:pt x="6014186" y="1279799"/>
                </a:cubicBezTo>
                <a:cubicBezTo>
                  <a:pt x="6310230" y="1190367"/>
                  <a:pt x="6608567" y="1157268"/>
                  <a:pt x="6901619" y="1047874"/>
                </a:cubicBezTo>
                <a:cubicBezTo>
                  <a:pt x="6921553" y="1040293"/>
                  <a:pt x="6976591" y="1037028"/>
                  <a:pt x="6931566" y="1062034"/>
                </a:cubicBezTo>
                <a:cubicBezTo>
                  <a:pt x="6610108" y="1243134"/>
                  <a:pt x="6183662" y="1573592"/>
                  <a:pt x="5790982" y="1561380"/>
                </a:cubicBezTo>
                <a:cubicBezTo>
                  <a:pt x="5920545" y="1629240"/>
                  <a:pt x="6053507" y="1693876"/>
                  <a:pt x="6188971" y="1755168"/>
                </a:cubicBezTo>
                <a:cubicBezTo>
                  <a:pt x="6193458" y="1753446"/>
                  <a:pt x="6198307" y="1752214"/>
                  <a:pt x="6202446" y="1752268"/>
                </a:cubicBezTo>
                <a:cubicBezTo>
                  <a:pt x="6504288" y="1570118"/>
                  <a:pt x="6833930" y="1471594"/>
                  <a:pt x="7179560" y="1467551"/>
                </a:cubicBezTo>
                <a:cubicBezTo>
                  <a:pt x="7221126" y="1467186"/>
                  <a:pt x="7172003" y="1501258"/>
                  <a:pt x="7158730" y="1507835"/>
                </a:cubicBezTo>
                <a:cubicBezTo>
                  <a:pt x="6888412" y="1630502"/>
                  <a:pt x="6618589" y="1809287"/>
                  <a:pt x="6326959" y="1817686"/>
                </a:cubicBezTo>
                <a:lnTo>
                  <a:pt x="6537433" y="1907790"/>
                </a:lnTo>
                <a:cubicBezTo>
                  <a:pt x="6542473" y="1907949"/>
                  <a:pt x="6546435" y="1908891"/>
                  <a:pt x="6550221" y="1910729"/>
                </a:cubicBezTo>
                <a:cubicBezTo>
                  <a:pt x="6742694" y="1932993"/>
                  <a:pt x="6849771" y="2068278"/>
                  <a:pt x="6964438" y="2209505"/>
                </a:cubicBezTo>
                <a:cubicBezTo>
                  <a:pt x="7113162" y="2393201"/>
                  <a:pt x="7266286" y="2592015"/>
                  <a:pt x="7367862" y="2806833"/>
                </a:cubicBezTo>
                <a:cubicBezTo>
                  <a:pt x="7371456" y="2814338"/>
                  <a:pt x="7369522" y="2821080"/>
                  <a:pt x="7364329" y="2826907"/>
                </a:cubicBezTo>
                <a:cubicBezTo>
                  <a:pt x="7348741" y="2844389"/>
                  <a:pt x="7303788" y="2853651"/>
                  <a:pt x="7290545" y="2850663"/>
                </a:cubicBezTo>
                <a:cubicBezTo>
                  <a:pt x="6859896" y="2738539"/>
                  <a:pt x="6609607" y="2342306"/>
                  <a:pt x="6472036" y="1959003"/>
                </a:cubicBezTo>
                <a:cubicBezTo>
                  <a:pt x="6239391" y="1862081"/>
                  <a:pt x="6011946" y="1759868"/>
                  <a:pt x="5792897" y="1647747"/>
                </a:cubicBezTo>
                <a:cubicBezTo>
                  <a:pt x="5817125" y="1702679"/>
                  <a:pt x="5838127" y="1759942"/>
                  <a:pt x="5842751" y="1816112"/>
                </a:cubicBezTo>
                <a:cubicBezTo>
                  <a:pt x="5844184" y="1815832"/>
                  <a:pt x="5846161" y="1815162"/>
                  <a:pt x="5847424" y="1815776"/>
                </a:cubicBezTo>
                <a:cubicBezTo>
                  <a:pt x="6140442" y="1830791"/>
                  <a:pt x="6291873" y="2115536"/>
                  <a:pt x="6399821" y="2344799"/>
                </a:cubicBezTo>
                <a:cubicBezTo>
                  <a:pt x="6413837" y="2374329"/>
                  <a:pt x="6342916" y="2402075"/>
                  <a:pt x="6323232" y="2389634"/>
                </a:cubicBezTo>
                <a:cubicBezTo>
                  <a:pt x="6177906" y="2301146"/>
                  <a:pt x="6052833" y="2198747"/>
                  <a:pt x="5942958" y="2077708"/>
                </a:cubicBezTo>
                <a:cubicBezTo>
                  <a:pt x="5949243" y="2174636"/>
                  <a:pt x="5937179" y="2273417"/>
                  <a:pt x="5921559" y="2378596"/>
                </a:cubicBezTo>
                <a:cubicBezTo>
                  <a:pt x="5888539" y="2593290"/>
                  <a:pt x="5878937" y="2813146"/>
                  <a:pt x="5817651" y="3023919"/>
                </a:cubicBezTo>
                <a:cubicBezTo>
                  <a:pt x="5810408" y="3049005"/>
                  <a:pt x="5741174" y="3089270"/>
                  <a:pt x="5729634" y="3051849"/>
                </a:cubicBezTo>
                <a:cubicBezTo>
                  <a:pt x="5657096" y="2815984"/>
                  <a:pt x="5581632" y="2571559"/>
                  <a:pt x="5611018" y="2316769"/>
                </a:cubicBezTo>
                <a:cubicBezTo>
                  <a:pt x="5622715" y="2217484"/>
                  <a:pt x="5656813" y="2135538"/>
                  <a:pt x="5687608" y="2039972"/>
                </a:cubicBezTo>
                <a:cubicBezTo>
                  <a:pt x="5744741" y="1859679"/>
                  <a:pt x="5733310" y="1742061"/>
                  <a:pt x="5657554" y="1576445"/>
                </a:cubicBezTo>
                <a:cubicBezTo>
                  <a:pt x="5483232" y="1483028"/>
                  <a:pt x="5313009" y="1382833"/>
                  <a:pt x="5150475" y="1274012"/>
                </a:cubicBezTo>
                <a:cubicBezTo>
                  <a:pt x="5326569" y="1559959"/>
                  <a:pt x="5457991" y="1838600"/>
                  <a:pt x="5349142" y="2204405"/>
                </a:cubicBezTo>
                <a:cubicBezTo>
                  <a:pt x="5342604" y="2225928"/>
                  <a:pt x="5273881" y="2261245"/>
                  <a:pt x="5262214" y="2233836"/>
                </a:cubicBezTo>
                <a:cubicBezTo>
                  <a:pt x="5160759" y="2006724"/>
                  <a:pt x="5064863" y="1777114"/>
                  <a:pt x="4981539" y="1542201"/>
                </a:cubicBezTo>
                <a:cubicBezTo>
                  <a:pt x="4932755" y="1405876"/>
                  <a:pt x="4893729" y="1278486"/>
                  <a:pt x="4958461" y="1136957"/>
                </a:cubicBezTo>
                <a:cubicBezTo>
                  <a:pt x="4854219" y="1059900"/>
                  <a:pt x="4753195" y="978221"/>
                  <a:pt x="4655015" y="891426"/>
                </a:cubicBezTo>
                <a:cubicBezTo>
                  <a:pt x="4700834" y="1342763"/>
                  <a:pt x="4530476" y="1779853"/>
                  <a:pt x="4348002" y="2205895"/>
                </a:cubicBezTo>
                <a:cubicBezTo>
                  <a:pt x="4337873" y="2229260"/>
                  <a:pt x="4261560" y="2258626"/>
                  <a:pt x="4262250" y="2219972"/>
                </a:cubicBezTo>
                <a:cubicBezTo>
                  <a:pt x="4268663" y="1744520"/>
                  <a:pt x="4175629" y="1214471"/>
                  <a:pt x="4550611" y="817540"/>
                </a:cubicBezTo>
                <a:cubicBezTo>
                  <a:pt x="4554014" y="814312"/>
                  <a:pt x="4558850" y="810804"/>
                  <a:pt x="4564418" y="808293"/>
                </a:cubicBezTo>
                <a:cubicBezTo>
                  <a:pt x="4461330" y="711325"/>
                  <a:pt x="4361455" y="609738"/>
                  <a:pt x="4266388" y="500083"/>
                </a:cubicBezTo>
                <a:cubicBezTo>
                  <a:pt x="4185451" y="406519"/>
                  <a:pt x="4107556" y="310364"/>
                  <a:pt x="4032842" y="211809"/>
                </a:cubicBezTo>
                <a:lnTo>
                  <a:pt x="3882765" y="0"/>
                </a:lnTo>
                <a:close/>
                <a:moveTo>
                  <a:pt x="3721337" y="0"/>
                </a:moveTo>
                <a:lnTo>
                  <a:pt x="3797544" y="0"/>
                </a:lnTo>
                <a:lnTo>
                  <a:pt x="3775734" y="95131"/>
                </a:lnTo>
                <a:cubicBezTo>
                  <a:pt x="3762598" y="156923"/>
                  <a:pt x="3748081" y="217234"/>
                  <a:pt x="3724807" y="272257"/>
                </a:cubicBezTo>
                <a:cubicBezTo>
                  <a:pt x="3725550" y="275539"/>
                  <a:pt x="3726109" y="279707"/>
                  <a:pt x="3726844" y="282988"/>
                </a:cubicBezTo>
                <a:cubicBezTo>
                  <a:pt x="3732776" y="280979"/>
                  <a:pt x="3739065" y="279475"/>
                  <a:pt x="3742664" y="279918"/>
                </a:cubicBezTo>
                <a:cubicBezTo>
                  <a:pt x="4076263" y="313585"/>
                  <a:pt x="4081377" y="922622"/>
                  <a:pt x="4103910" y="1161917"/>
                </a:cubicBezTo>
                <a:cubicBezTo>
                  <a:pt x="4106010" y="1184045"/>
                  <a:pt x="4034389" y="1215360"/>
                  <a:pt x="4020269" y="1200406"/>
                </a:cubicBezTo>
                <a:cubicBezTo>
                  <a:pt x="3826459" y="997506"/>
                  <a:pt x="3735339" y="752983"/>
                  <a:pt x="3674882" y="488524"/>
                </a:cubicBezTo>
                <a:cubicBezTo>
                  <a:pt x="3559684" y="713184"/>
                  <a:pt x="3278706" y="925237"/>
                  <a:pt x="3132682" y="1072284"/>
                </a:cubicBezTo>
                <a:cubicBezTo>
                  <a:pt x="3002939" y="1202191"/>
                  <a:pt x="2899935" y="1287527"/>
                  <a:pt x="2716346" y="1276376"/>
                </a:cubicBezTo>
                <a:cubicBezTo>
                  <a:pt x="2700863" y="1275390"/>
                  <a:pt x="2710506" y="1261536"/>
                  <a:pt x="2716772" y="1255462"/>
                </a:cubicBezTo>
                <a:cubicBezTo>
                  <a:pt x="2980750" y="993927"/>
                  <a:pt x="3207119" y="698608"/>
                  <a:pt x="3471096" y="437072"/>
                </a:cubicBezTo>
                <a:cubicBezTo>
                  <a:pt x="3516376" y="392044"/>
                  <a:pt x="3602281" y="339698"/>
                  <a:pt x="3639057" y="286334"/>
                </a:cubicBezTo>
                <a:cubicBezTo>
                  <a:pt x="3639591" y="285947"/>
                  <a:pt x="3639767" y="285058"/>
                  <a:pt x="3640309" y="284664"/>
                </a:cubicBezTo>
                <a:cubicBezTo>
                  <a:pt x="3642272" y="281720"/>
                  <a:pt x="3644597" y="279273"/>
                  <a:pt x="3646022" y="276711"/>
                </a:cubicBezTo>
                <a:cubicBezTo>
                  <a:pt x="3677659" y="221350"/>
                  <a:pt x="3693078" y="144742"/>
                  <a:pt x="3707943" y="65958"/>
                </a:cubicBezTo>
                <a:lnTo>
                  <a:pt x="3721337" y="0"/>
                </a:lnTo>
                <a:close/>
                <a:moveTo>
                  <a:pt x="2867960" y="0"/>
                </a:moveTo>
                <a:lnTo>
                  <a:pt x="2926351" y="0"/>
                </a:lnTo>
                <a:lnTo>
                  <a:pt x="2902823" y="262929"/>
                </a:lnTo>
                <a:cubicBezTo>
                  <a:pt x="2913215" y="221824"/>
                  <a:pt x="2926844" y="180662"/>
                  <a:pt x="2940663" y="140884"/>
                </a:cubicBezTo>
                <a:lnTo>
                  <a:pt x="2947039" y="122524"/>
                </a:lnTo>
                <a:lnTo>
                  <a:pt x="2984316" y="0"/>
                </a:lnTo>
                <a:lnTo>
                  <a:pt x="3016114" y="0"/>
                </a:lnTo>
                <a:lnTo>
                  <a:pt x="2979949" y="119274"/>
                </a:lnTo>
                <a:lnTo>
                  <a:pt x="3023879" y="0"/>
                </a:lnTo>
                <a:lnTo>
                  <a:pt x="3105400" y="0"/>
                </a:lnTo>
                <a:lnTo>
                  <a:pt x="3094669" y="30308"/>
                </a:lnTo>
                <a:cubicBezTo>
                  <a:pt x="3037894" y="178003"/>
                  <a:pt x="2973232" y="323305"/>
                  <a:pt x="2901945" y="466538"/>
                </a:cubicBezTo>
                <a:cubicBezTo>
                  <a:pt x="2895180" y="479835"/>
                  <a:pt x="2815686" y="518381"/>
                  <a:pt x="2815209" y="497361"/>
                </a:cubicBezTo>
                <a:cubicBezTo>
                  <a:pt x="2812746" y="375148"/>
                  <a:pt x="2825702" y="251298"/>
                  <a:pt x="2844845" y="127638"/>
                </a:cubicBezTo>
                <a:lnTo>
                  <a:pt x="2867960" y="0"/>
                </a:lnTo>
                <a:close/>
                <a:moveTo>
                  <a:pt x="1057230" y="0"/>
                </a:moveTo>
                <a:lnTo>
                  <a:pt x="1111003" y="0"/>
                </a:lnTo>
                <a:lnTo>
                  <a:pt x="1125553" y="52588"/>
                </a:lnTo>
                <a:cubicBezTo>
                  <a:pt x="1174409" y="196547"/>
                  <a:pt x="1244674" y="336170"/>
                  <a:pt x="1304276" y="476275"/>
                </a:cubicBezTo>
                <a:cubicBezTo>
                  <a:pt x="1351896" y="589579"/>
                  <a:pt x="1459984" y="863646"/>
                  <a:pt x="1492066" y="886333"/>
                </a:cubicBezTo>
                <a:lnTo>
                  <a:pt x="1423698" y="710817"/>
                </a:lnTo>
                <a:cubicBezTo>
                  <a:pt x="1401022" y="652964"/>
                  <a:pt x="1378015" y="593152"/>
                  <a:pt x="1357609" y="532892"/>
                </a:cubicBezTo>
                <a:cubicBezTo>
                  <a:pt x="1339853" y="480241"/>
                  <a:pt x="1324587" y="426487"/>
                  <a:pt x="1309550" y="374031"/>
                </a:cubicBezTo>
                <a:cubicBezTo>
                  <a:pt x="1277632" y="264242"/>
                  <a:pt x="1244842" y="151584"/>
                  <a:pt x="1193673" y="49533"/>
                </a:cubicBezTo>
                <a:lnTo>
                  <a:pt x="1164391" y="0"/>
                </a:lnTo>
                <a:lnTo>
                  <a:pt x="1200666" y="0"/>
                </a:lnTo>
                <a:lnTo>
                  <a:pt x="1223408" y="38996"/>
                </a:lnTo>
                <a:cubicBezTo>
                  <a:pt x="1274817" y="142454"/>
                  <a:pt x="1307626" y="255236"/>
                  <a:pt x="1339635" y="365517"/>
                </a:cubicBezTo>
                <a:cubicBezTo>
                  <a:pt x="1354670" y="417965"/>
                  <a:pt x="1370587" y="471608"/>
                  <a:pt x="1387469" y="523079"/>
                </a:cubicBezTo>
                <a:cubicBezTo>
                  <a:pt x="1407105" y="582792"/>
                  <a:pt x="1430659" y="641842"/>
                  <a:pt x="1452685" y="699806"/>
                </a:cubicBezTo>
                <a:lnTo>
                  <a:pt x="1492092" y="800424"/>
                </a:lnTo>
                <a:cubicBezTo>
                  <a:pt x="1484618" y="760762"/>
                  <a:pt x="1473155" y="705686"/>
                  <a:pt x="1455302" y="632913"/>
                </a:cubicBezTo>
                <a:cubicBezTo>
                  <a:pt x="1413478" y="460985"/>
                  <a:pt x="1347194" y="188426"/>
                  <a:pt x="1222336" y="9480"/>
                </a:cubicBezTo>
                <a:lnTo>
                  <a:pt x="1214634" y="0"/>
                </a:lnTo>
                <a:lnTo>
                  <a:pt x="1289827" y="0"/>
                </a:lnTo>
                <a:lnTo>
                  <a:pt x="1321076" y="59722"/>
                </a:lnTo>
                <a:cubicBezTo>
                  <a:pt x="1409905" y="250193"/>
                  <a:pt x="1460341" y="480374"/>
                  <a:pt x="1512579" y="626441"/>
                </a:cubicBezTo>
                <a:cubicBezTo>
                  <a:pt x="1573756" y="799163"/>
                  <a:pt x="1605359" y="928641"/>
                  <a:pt x="1506076" y="1089289"/>
                </a:cubicBezTo>
                <a:cubicBezTo>
                  <a:pt x="1497659" y="1102817"/>
                  <a:pt x="1489109" y="1088176"/>
                  <a:pt x="1486346" y="1079919"/>
                </a:cubicBezTo>
                <a:cubicBezTo>
                  <a:pt x="1364522" y="729689"/>
                  <a:pt x="1192335" y="398839"/>
                  <a:pt x="1070511" y="48609"/>
                </a:cubicBezTo>
                <a:lnTo>
                  <a:pt x="1057230" y="0"/>
                </a:lnTo>
                <a:close/>
                <a:moveTo>
                  <a:pt x="43151" y="0"/>
                </a:moveTo>
                <a:lnTo>
                  <a:pt x="95283" y="0"/>
                </a:lnTo>
                <a:lnTo>
                  <a:pt x="300708" y="154571"/>
                </a:lnTo>
                <a:cubicBezTo>
                  <a:pt x="379729" y="218614"/>
                  <a:pt x="456466" y="285481"/>
                  <a:pt x="530414" y="354673"/>
                </a:cubicBezTo>
                <a:cubicBezTo>
                  <a:pt x="466701" y="288424"/>
                  <a:pt x="401285" y="223977"/>
                  <a:pt x="333785" y="161564"/>
                </a:cubicBezTo>
                <a:lnTo>
                  <a:pt x="147005" y="0"/>
                </a:lnTo>
                <a:lnTo>
                  <a:pt x="272509" y="0"/>
                </a:lnTo>
                <a:lnTo>
                  <a:pt x="326276" y="45847"/>
                </a:lnTo>
                <a:cubicBezTo>
                  <a:pt x="505803" y="208268"/>
                  <a:pt x="670600" y="385490"/>
                  <a:pt x="823759" y="574145"/>
                </a:cubicBezTo>
                <a:cubicBezTo>
                  <a:pt x="833168" y="585952"/>
                  <a:pt x="831522" y="674146"/>
                  <a:pt x="811254" y="665546"/>
                </a:cubicBezTo>
                <a:cubicBezTo>
                  <a:pt x="575890" y="564984"/>
                  <a:pt x="364063" y="406029"/>
                  <a:pt x="154042" y="261522"/>
                </a:cubicBezTo>
                <a:cubicBezTo>
                  <a:pt x="104946" y="227663"/>
                  <a:pt x="58037" y="193597"/>
                  <a:pt x="13550" y="158423"/>
                </a:cubicBezTo>
                <a:lnTo>
                  <a:pt x="0" y="146618"/>
                </a:lnTo>
                <a:lnTo>
                  <a:pt x="0" y="59161"/>
                </a:lnTo>
                <a:lnTo>
                  <a:pt x="45427" y="101078"/>
                </a:lnTo>
                <a:cubicBezTo>
                  <a:pt x="223783" y="254949"/>
                  <a:pt x="433006" y="385896"/>
                  <a:pt x="630103" y="485885"/>
                </a:cubicBezTo>
                <a:cubicBezTo>
                  <a:pt x="595938" y="458865"/>
                  <a:pt x="563284" y="428899"/>
                  <a:pt x="532040" y="399359"/>
                </a:cubicBezTo>
                <a:lnTo>
                  <a:pt x="517618" y="385726"/>
                </a:lnTo>
                <a:cubicBezTo>
                  <a:pt x="442853" y="315667"/>
                  <a:pt x="365106" y="247799"/>
                  <a:pt x="285074" y="182755"/>
                </a:cubicBezTo>
                <a:lnTo>
                  <a:pt x="43151" y="0"/>
                </a:lnTo>
                <a:close/>
              </a:path>
            </a:pathLst>
          </a:custGeom>
          <a:solidFill>
            <a:srgbClr val="EDEDED"/>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FFFFFF"/>
              </a:solidFill>
              <a:latin typeface="Calibri"/>
              <a:ea typeface="Calibri"/>
              <a:cs typeface="Calibri"/>
              <a:sym typeface="Calibri"/>
            </a:endParaRPr>
          </a:p>
        </p:txBody>
      </p:sp>
      <p:sp>
        <p:nvSpPr>
          <p:cNvPr id="473" name="Google Shape;473;p53"/>
          <p:cNvSpPr/>
          <p:nvPr/>
        </p:nvSpPr>
        <p:spPr>
          <a:xfrm>
            <a:off x="457200" y="990600"/>
            <a:ext cx="11277600" cy="4876800"/>
          </a:xfrm>
          <a:prstGeom prst="rect">
            <a:avLst/>
          </a:prstGeom>
          <a:solidFill>
            <a:schemeClr val="lt1"/>
          </a:solidFill>
          <a:ln>
            <a:noFill/>
          </a:ln>
          <a:effectLst>
            <a:outerShdw blurRad="317500" rotWithShape="0" algn="ctr">
              <a:schemeClr val="dk1">
                <a:alpha val="24705"/>
              </a:scheme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FFFFFF"/>
              </a:solidFill>
              <a:latin typeface="Calibri"/>
              <a:ea typeface="Calibri"/>
              <a:cs typeface="Calibri"/>
              <a:sym typeface="Calibri"/>
            </a:endParaRPr>
          </a:p>
        </p:txBody>
      </p:sp>
      <p:sp>
        <p:nvSpPr>
          <p:cNvPr id="474" name="Google Shape;474;p53"/>
          <p:cNvSpPr txBox="1"/>
          <p:nvPr>
            <p:ph type="title"/>
          </p:nvPr>
        </p:nvSpPr>
        <p:spPr>
          <a:xfrm>
            <a:off x="1143000" y="1676400"/>
            <a:ext cx="3940704" cy="3505200"/>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3600"/>
              <a:buFont typeface="Arial"/>
              <a:buNone/>
            </a:pPr>
            <a:br>
              <a:rPr b="1" lang="en-US" sz="3600">
                <a:latin typeface="Arial"/>
                <a:ea typeface="Arial"/>
                <a:cs typeface="Arial"/>
                <a:sym typeface="Arial"/>
              </a:rPr>
            </a:br>
            <a:br>
              <a:rPr b="1" lang="en-US" sz="3600">
                <a:latin typeface="Arial"/>
                <a:ea typeface="Arial"/>
                <a:cs typeface="Arial"/>
                <a:sym typeface="Arial"/>
              </a:rPr>
            </a:br>
            <a:r>
              <a:rPr b="1" lang="en-US" sz="3600">
                <a:latin typeface="Arial"/>
                <a:ea typeface="Arial"/>
                <a:cs typeface="Arial"/>
                <a:sym typeface="Arial"/>
              </a:rPr>
              <a:t>The Communication Process</a:t>
            </a:r>
            <a:endParaRPr/>
          </a:p>
        </p:txBody>
      </p:sp>
      <p:sp>
        <p:nvSpPr>
          <p:cNvPr id="475" name="Google Shape;475;p53"/>
          <p:cNvSpPr txBox="1"/>
          <p:nvPr>
            <p:ph idx="1" type="body"/>
          </p:nvPr>
        </p:nvSpPr>
        <p:spPr>
          <a:xfrm>
            <a:off x="5181604" y="1676400"/>
            <a:ext cx="5638796" cy="3505200"/>
          </a:xfrm>
          <a:prstGeom prst="rect">
            <a:avLst/>
          </a:prstGeom>
          <a:noFill/>
          <a:ln>
            <a:noFill/>
          </a:ln>
        </p:spPr>
        <p:txBody>
          <a:bodyPr anchorCtr="0" anchor="t" bIns="45700" lIns="91425" spcFirstLastPara="1" rIns="91425" wrap="square" tIns="45700">
            <a:normAutofit/>
          </a:bodyPr>
          <a:lstStyle/>
          <a:p>
            <a:pPr indent="-76200" lvl="0" marL="228600" rtl="0" algn="l">
              <a:lnSpc>
                <a:spcPct val="90000"/>
              </a:lnSpc>
              <a:spcBef>
                <a:spcPts val="0"/>
              </a:spcBef>
              <a:spcAft>
                <a:spcPts val="0"/>
              </a:spcAft>
              <a:buClr>
                <a:schemeClr val="dk1"/>
              </a:buClr>
              <a:buSzPts val="2400"/>
              <a:buNone/>
            </a:pPr>
            <a:r>
              <a:t/>
            </a:r>
            <a:endParaRPr b="1" sz="2400">
              <a:latin typeface="Arial"/>
              <a:ea typeface="Arial"/>
              <a:cs typeface="Arial"/>
              <a:sym typeface="Arial"/>
            </a:endParaRPr>
          </a:p>
          <a:p>
            <a:pPr indent="-228600" lvl="0" marL="228600" rtl="0" algn="l">
              <a:lnSpc>
                <a:spcPct val="90000"/>
              </a:lnSpc>
              <a:spcBef>
                <a:spcPts val="1000"/>
              </a:spcBef>
              <a:spcAft>
                <a:spcPts val="0"/>
              </a:spcAft>
              <a:buClr>
                <a:schemeClr val="dk1"/>
              </a:buClr>
              <a:buSzPts val="2400"/>
              <a:buChar char="•"/>
            </a:pPr>
            <a:r>
              <a:rPr b="1" lang="en-US" sz="2400">
                <a:latin typeface="Arial"/>
                <a:ea typeface="Arial"/>
                <a:cs typeface="Arial"/>
                <a:sym typeface="Arial"/>
              </a:rPr>
              <a:t>Channel</a:t>
            </a:r>
            <a:r>
              <a:rPr lang="en-US" sz="2400">
                <a:latin typeface="Arial"/>
                <a:ea typeface="Arial"/>
                <a:cs typeface="Arial"/>
                <a:sym typeface="Arial"/>
              </a:rPr>
              <a:t>: The route/way/path/means of transportation traveled by the message</a:t>
            </a:r>
            <a:endParaRPr/>
          </a:p>
          <a:p>
            <a:pPr indent="-228600" lvl="0" marL="228600" rtl="0" algn="l">
              <a:lnSpc>
                <a:spcPct val="90000"/>
              </a:lnSpc>
              <a:spcBef>
                <a:spcPts val="1000"/>
              </a:spcBef>
              <a:spcAft>
                <a:spcPts val="0"/>
              </a:spcAft>
              <a:buClr>
                <a:schemeClr val="dk1"/>
              </a:buClr>
              <a:buSzPts val="2400"/>
              <a:buChar char="•"/>
            </a:pPr>
            <a:r>
              <a:rPr lang="en-US" sz="2400">
                <a:latin typeface="Arial"/>
                <a:ea typeface="Arial"/>
                <a:cs typeface="Arial"/>
                <a:sym typeface="Arial"/>
              </a:rPr>
              <a:t> </a:t>
            </a:r>
            <a:r>
              <a:rPr b="1" lang="en-US" sz="2400">
                <a:latin typeface="Arial"/>
                <a:ea typeface="Arial"/>
                <a:cs typeface="Arial"/>
                <a:sym typeface="Arial"/>
              </a:rPr>
              <a:t>Feedback</a:t>
            </a:r>
            <a:r>
              <a:rPr lang="en-US" sz="2400">
                <a:latin typeface="Arial"/>
                <a:ea typeface="Arial"/>
                <a:cs typeface="Arial"/>
                <a:sym typeface="Arial"/>
              </a:rPr>
              <a:t>: The response to a message and indicates to the sender whether the message was seen, heard, received, and understood</a:t>
            </a:r>
            <a:endParaRPr/>
          </a:p>
          <a:p>
            <a:pPr indent="-101600" lvl="0" marL="228600" rtl="0" algn="l">
              <a:lnSpc>
                <a:spcPct val="90000"/>
              </a:lnSpc>
              <a:spcBef>
                <a:spcPts val="1000"/>
              </a:spcBef>
              <a:spcAft>
                <a:spcPts val="0"/>
              </a:spcAft>
              <a:buClr>
                <a:schemeClr val="dk1"/>
              </a:buClr>
              <a:buSzPts val="2000"/>
              <a:buNone/>
            </a:pPr>
            <a:r>
              <a:t/>
            </a:r>
            <a:endParaRPr sz="2000"/>
          </a:p>
          <a:p>
            <a:pPr indent="-101600" lvl="0" marL="228600" rtl="0" algn="l">
              <a:lnSpc>
                <a:spcPct val="90000"/>
              </a:lnSpc>
              <a:spcBef>
                <a:spcPts val="1000"/>
              </a:spcBef>
              <a:spcAft>
                <a:spcPts val="0"/>
              </a:spcAft>
              <a:buClr>
                <a:schemeClr val="dk1"/>
              </a:buClr>
              <a:buSzPts val="2000"/>
              <a:buNone/>
            </a:pPr>
            <a:r>
              <a:t/>
            </a:r>
            <a:endParaRPr sz="2000">
              <a:solidFill>
                <a:schemeClr val="dk1"/>
              </a:solidFill>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79" name="Shape 479"/>
        <p:cNvGrpSpPr/>
        <p:nvPr/>
      </p:nvGrpSpPr>
      <p:grpSpPr>
        <a:xfrm>
          <a:off x="0" y="0"/>
          <a:ext cx="0" cy="0"/>
          <a:chOff x="0" y="0"/>
          <a:chExt cx="0" cy="0"/>
        </a:xfrm>
      </p:grpSpPr>
      <p:sp>
        <p:nvSpPr>
          <p:cNvPr id="480" name="Google Shape;480;p54"/>
          <p:cNvSpPr txBox="1"/>
          <p:nvPr>
            <p:ph type="title"/>
          </p:nvPr>
        </p:nvSpPr>
        <p:spPr>
          <a:xfrm>
            <a:off x="1653363" y="365760"/>
            <a:ext cx="9367203" cy="118872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600"/>
              <a:buFont typeface="Arial"/>
              <a:buNone/>
            </a:pPr>
            <a:r>
              <a:rPr b="1" lang="en-US" sz="3600">
                <a:latin typeface="Arial"/>
                <a:ea typeface="Arial"/>
                <a:cs typeface="Arial"/>
                <a:sym typeface="Arial"/>
              </a:rPr>
              <a:t>The Communication Process</a:t>
            </a:r>
            <a:endParaRPr/>
          </a:p>
        </p:txBody>
      </p:sp>
      <p:sp>
        <p:nvSpPr>
          <p:cNvPr id="481" name="Google Shape;481;p54"/>
          <p:cNvSpPr/>
          <p:nvPr/>
        </p:nvSpPr>
        <p:spPr>
          <a:xfrm>
            <a:off x="1" y="0"/>
            <a:ext cx="1764099" cy="1558212"/>
          </a:xfrm>
          <a:custGeom>
            <a:rect b="b" l="l" r="r" t="t"/>
            <a:pathLst>
              <a:path extrusionOk="0" h="1558212" w="1764099">
                <a:moveTo>
                  <a:pt x="0" y="0"/>
                </a:moveTo>
                <a:lnTo>
                  <a:pt x="1764099" y="0"/>
                </a:lnTo>
                <a:lnTo>
                  <a:pt x="1042087" y="1558212"/>
                </a:lnTo>
                <a:lnTo>
                  <a:pt x="0" y="1558212"/>
                </a:lnTo>
                <a:close/>
              </a:path>
            </a:pathLst>
          </a:cu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82" name="Google Shape;482;p54"/>
          <p:cNvSpPr/>
          <p:nvPr/>
        </p:nvSpPr>
        <p:spPr>
          <a:xfrm>
            <a:off x="1" y="1691640"/>
            <a:ext cx="12191999" cy="5166360"/>
          </a:xfrm>
          <a:custGeom>
            <a:rect b="b" l="l" r="r" t="t"/>
            <a:pathLst>
              <a:path extrusionOk="0" h="5166360" w="12191999">
                <a:moveTo>
                  <a:pt x="0" y="0"/>
                </a:moveTo>
                <a:lnTo>
                  <a:pt x="1822388" y="0"/>
                </a:lnTo>
                <a:lnTo>
                  <a:pt x="6468290" y="0"/>
                </a:lnTo>
                <a:lnTo>
                  <a:pt x="7796394" y="0"/>
                </a:lnTo>
                <a:lnTo>
                  <a:pt x="8376834" y="0"/>
                </a:lnTo>
                <a:lnTo>
                  <a:pt x="9704938" y="0"/>
                </a:lnTo>
                <a:lnTo>
                  <a:pt x="9704938" y="2"/>
                </a:lnTo>
                <a:lnTo>
                  <a:pt x="10283456" y="2"/>
                </a:lnTo>
                <a:lnTo>
                  <a:pt x="10863897" y="2"/>
                </a:lnTo>
                <a:lnTo>
                  <a:pt x="12191999" y="2"/>
                </a:lnTo>
                <a:lnTo>
                  <a:pt x="12191999" y="5166360"/>
                </a:lnTo>
                <a:lnTo>
                  <a:pt x="0" y="5166360"/>
                </a:lnTo>
                <a:lnTo>
                  <a:pt x="0" y="2604436"/>
                </a:lnTo>
                <a:lnTo>
                  <a:pt x="862341" y="743371"/>
                </a:lnTo>
                <a:lnTo>
                  <a:pt x="0" y="743371"/>
                </a:lnTo>
                <a:lnTo>
                  <a:pt x="0" y="742508"/>
                </a:lnTo>
                <a:lnTo>
                  <a:pt x="92826" y="742508"/>
                </a:lnTo>
                <a:lnTo>
                  <a:pt x="406486" y="742508"/>
                </a:lnTo>
                <a:lnTo>
                  <a:pt x="406486" y="742507"/>
                </a:lnTo>
                <a:lnTo>
                  <a:pt x="862741" y="742507"/>
                </a:lnTo>
                <a:lnTo>
                  <a:pt x="1206388" y="864"/>
                </a:lnTo>
                <a:lnTo>
                  <a:pt x="748500" y="864"/>
                </a:lnTo>
                <a:lnTo>
                  <a:pt x="0" y="864"/>
                </a:lnTo>
                <a:close/>
              </a:path>
            </a:pathLst>
          </a:custGeom>
          <a:solidFill>
            <a:srgbClr val="A6A6A6">
              <a:alpha val="49803"/>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83" name="Google Shape;483;p54"/>
          <p:cNvSpPr/>
          <p:nvPr/>
        </p:nvSpPr>
        <p:spPr>
          <a:xfrm>
            <a:off x="0" y="1691641"/>
            <a:ext cx="971654" cy="2096979"/>
          </a:xfrm>
          <a:custGeom>
            <a:rect b="b" l="l" r="r" t="t"/>
            <a:pathLst>
              <a:path extrusionOk="0" h="2096979" w="971654">
                <a:moveTo>
                  <a:pt x="0" y="0"/>
                </a:moveTo>
                <a:lnTo>
                  <a:pt x="971654" y="0"/>
                </a:lnTo>
                <a:lnTo>
                  <a:pt x="0" y="2096979"/>
                </a:lnTo>
                <a:close/>
              </a:path>
            </a:pathLst>
          </a:custGeom>
          <a:solidFill>
            <a:srgbClr val="404040"/>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84" name="Google Shape;484;p54"/>
          <p:cNvSpPr txBox="1"/>
          <p:nvPr>
            <p:ph idx="1" type="body"/>
          </p:nvPr>
        </p:nvSpPr>
        <p:spPr>
          <a:xfrm>
            <a:off x="1653362" y="2826327"/>
            <a:ext cx="9367204" cy="3240556"/>
          </a:xfrm>
          <a:prstGeom prst="rect">
            <a:avLst/>
          </a:prstGeom>
          <a:noFill/>
          <a:ln>
            <a:noFill/>
          </a:ln>
        </p:spPr>
        <p:txBody>
          <a:bodyPr anchorCtr="0" anchor="t" bIns="45700" lIns="91425" spcFirstLastPara="1" rIns="91425" wrap="square" tIns="45700">
            <a:noAutofit/>
          </a:bodyPr>
          <a:lstStyle/>
          <a:p>
            <a:pPr indent="-228600" lvl="0" marL="228600" rtl="0" algn="l">
              <a:lnSpc>
                <a:spcPct val="90000"/>
              </a:lnSpc>
              <a:spcBef>
                <a:spcPts val="0"/>
              </a:spcBef>
              <a:spcAft>
                <a:spcPts val="0"/>
              </a:spcAft>
              <a:buClr>
                <a:schemeClr val="dk1"/>
              </a:buClr>
              <a:buSzPts val="2400"/>
              <a:buChar char="•"/>
            </a:pPr>
            <a:r>
              <a:rPr b="1" lang="en-US" sz="2400">
                <a:latin typeface="Arial"/>
                <a:ea typeface="Arial"/>
                <a:cs typeface="Arial"/>
                <a:sym typeface="Arial"/>
              </a:rPr>
              <a:t>Noise</a:t>
            </a:r>
            <a:r>
              <a:rPr lang="en-US" sz="2400">
                <a:latin typeface="Arial"/>
                <a:ea typeface="Arial"/>
                <a:cs typeface="Arial"/>
                <a:sym typeface="Arial"/>
              </a:rPr>
              <a:t>: Anything that draw people’s attention and interferes with the communication process. These can be internal or external.</a:t>
            </a:r>
            <a:endParaRPr b="1" sz="2400">
              <a:latin typeface="Arial"/>
              <a:ea typeface="Arial"/>
              <a:cs typeface="Arial"/>
              <a:sym typeface="Arial"/>
            </a:endParaRPr>
          </a:p>
          <a:p>
            <a:pPr indent="-228600" lvl="0" marL="228600" rtl="0" algn="l">
              <a:lnSpc>
                <a:spcPct val="90000"/>
              </a:lnSpc>
              <a:spcBef>
                <a:spcPts val="1000"/>
              </a:spcBef>
              <a:spcAft>
                <a:spcPts val="0"/>
              </a:spcAft>
              <a:buClr>
                <a:schemeClr val="dk1"/>
              </a:buClr>
              <a:buSzPts val="2400"/>
              <a:buChar char="•"/>
            </a:pPr>
            <a:r>
              <a:rPr b="1" lang="en-US" sz="2400">
                <a:latin typeface="Arial"/>
                <a:ea typeface="Arial"/>
                <a:cs typeface="Arial"/>
                <a:sym typeface="Arial"/>
              </a:rPr>
              <a:t>Context</a:t>
            </a:r>
            <a:r>
              <a:rPr lang="en-US" sz="2400">
                <a:latin typeface="Arial"/>
                <a:ea typeface="Arial"/>
                <a:cs typeface="Arial"/>
                <a:sym typeface="Arial"/>
              </a:rPr>
              <a:t>: Context is the physical, social, historical, psychological and cultural settings in which communication occurs.</a:t>
            </a:r>
            <a:endParaRPr/>
          </a:p>
          <a:p>
            <a:pPr indent="-76200" lvl="0" marL="228600" rtl="0" algn="l">
              <a:lnSpc>
                <a:spcPct val="90000"/>
              </a:lnSpc>
              <a:spcBef>
                <a:spcPts val="1000"/>
              </a:spcBef>
              <a:spcAft>
                <a:spcPts val="0"/>
              </a:spcAft>
              <a:buClr>
                <a:schemeClr val="dk1"/>
              </a:buClr>
              <a:buSzPts val="2400"/>
              <a:buNone/>
            </a:pPr>
            <a:r>
              <a:t/>
            </a:r>
            <a:endParaRPr sz="2400">
              <a:latin typeface="Arial"/>
              <a:ea typeface="Arial"/>
              <a:cs typeface="Arial"/>
              <a:sym typeface="Arial"/>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88" name="Shape 488"/>
        <p:cNvGrpSpPr/>
        <p:nvPr/>
      </p:nvGrpSpPr>
      <p:grpSpPr>
        <a:xfrm>
          <a:off x="0" y="0"/>
          <a:ext cx="0" cy="0"/>
          <a:chOff x="0" y="0"/>
          <a:chExt cx="0" cy="0"/>
        </a:xfrm>
      </p:grpSpPr>
      <p:sp>
        <p:nvSpPr>
          <p:cNvPr id="489" name="Google Shape;489;p55"/>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600"/>
              <a:buFont typeface="Arial"/>
              <a:buNone/>
            </a:pPr>
            <a:r>
              <a:rPr b="1" lang="en-US" sz="3600">
                <a:latin typeface="Arial"/>
                <a:ea typeface="Arial"/>
                <a:cs typeface="Arial"/>
                <a:sym typeface="Arial"/>
              </a:rPr>
              <a:t>The Communication Process</a:t>
            </a:r>
            <a:br>
              <a:rPr b="1" lang="en-US" sz="3600">
                <a:latin typeface="Arial"/>
                <a:ea typeface="Arial"/>
                <a:cs typeface="Arial"/>
                <a:sym typeface="Arial"/>
              </a:rPr>
            </a:br>
            <a:r>
              <a:rPr b="1" lang="en-US" sz="3600">
                <a:latin typeface="Arial"/>
                <a:ea typeface="Arial"/>
                <a:cs typeface="Arial"/>
                <a:sym typeface="Arial"/>
              </a:rPr>
              <a:t>Source: courses.lumenlearning.com</a:t>
            </a:r>
            <a:endParaRPr b="1" sz="3600">
              <a:latin typeface="Arial"/>
              <a:ea typeface="Arial"/>
              <a:cs typeface="Arial"/>
              <a:sym typeface="Arial"/>
            </a:endParaRPr>
          </a:p>
        </p:txBody>
      </p:sp>
      <p:pic>
        <p:nvPicPr>
          <p:cNvPr descr="Models of &lt;strong&gt;Communication&lt;/strong&gt; | Principles of Public Speaking" id="490" name="Google Shape;490;p55"/>
          <p:cNvPicPr preferRelativeResize="0"/>
          <p:nvPr>
            <p:ph idx="1" type="body"/>
          </p:nvPr>
        </p:nvPicPr>
        <p:blipFill rotWithShape="1">
          <a:blip r:embed="rId3">
            <a:alphaModFix/>
          </a:blip>
          <a:srcRect b="0" l="0" r="0" t="0"/>
          <a:stretch/>
        </p:blipFill>
        <p:spPr>
          <a:xfrm>
            <a:off x="1380931" y="2024743"/>
            <a:ext cx="9601199" cy="3694922"/>
          </a:xfrm>
          <a:prstGeom prst="rect">
            <a:avLst/>
          </a:prstGeom>
          <a:noFill/>
          <a:ln>
            <a:noFill/>
          </a:ln>
        </p:spPr>
      </p:pic>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94" name="Shape 494"/>
        <p:cNvGrpSpPr/>
        <p:nvPr/>
      </p:nvGrpSpPr>
      <p:grpSpPr>
        <a:xfrm>
          <a:off x="0" y="0"/>
          <a:ext cx="0" cy="0"/>
          <a:chOff x="0" y="0"/>
          <a:chExt cx="0" cy="0"/>
        </a:xfrm>
      </p:grpSpPr>
      <p:sp>
        <p:nvSpPr>
          <p:cNvPr id="495" name="Google Shape;495;p5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600"/>
              <a:buFont typeface="Arial"/>
              <a:buNone/>
            </a:pPr>
            <a:r>
              <a:rPr lang="en-US" sz="3600">
                <a:latin typeface="Arial"/>
                <a:ea typeface="Arial"/>
                <a:cs typeface="Arial"/>
                <a:sym typeface="Arial"/>
              </a:rPr>
              <a:t>The Communication Process</a:t>
            </a:r>
            <a:br>
              <a:rPr lang="en-US" sz="3600">
                <a:latin typeface="Arial"/>
                <a:ea typeface="Arial"/>
                <a:cs typeface="Arial"/>
                <a:sym typeface="Arial"/>
              </a:rPr>
            </a:br>
            <a:r>
              <a:rPr lang="en-US" sz="3600">
                <a:latin typeface="Arial"/>
                <a:ea typeface="Arial"/>
                <a:cs typeface="Arial"/>
                <a:sym typeface="Arial"/>
              </a:rPr>
              <a:t>Source: open.lib.umn.edu</a:t>
            </a:r>
            <a:endParaRPr sz="3600">
              <a:latin typeface="Arial"/>
              <a:ea typeface="Arial"/>
              <a:cs typeface="Arial"/>
              <a:sym typeface="Arial"/>
            </a:endParaRPr>
          </a:p>
        </p:txBody>
      </p:sp>
      <p:pic>
        <p:nvPicPr>
          <p:cNvPr descr="8.2 Understanding &lt;strong&gt;Communication&lt;/strong&gt; – Organizational Behavior" id="496" name="Google Shape;496;p56"/>
          <p:cNvPicPr preferRelativeResize="0"/>
          <p:nvPr>
            <p:ph idx="1" type="body"/>
          </p:nvPr>
        </p:nvPicPr>
        <p:blipFill rotWithShape="1">
          <a:blip r:embed="rId3">
            <a:alphaModFix/>
          </a:blip>
          <a:srcRect b="0" l="0" r="0" t="0"/>
          <a:stretch/>
        </p:blipFill>
        <p:spPr>
          <a:xfrm>
            <a:off x="1800808" y="1825624"/>
            <a:ext cx="8332237" cy="4509861"/>
          </a:xfrm>
          <a:prstGeom prst="rect">
            <a:avLst/>
          </a:prstGeom>
          <a:noFill/>
          <a:ln>
            <a:noFill/>
          </a:ln>
        </p:spPr>
      </p:pic>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00B0F0"/>
            </a:gs>
            <a:gs pos="74000">
              <a:srgbClr val="A9BEE4"/>
            </a:gs>
            <a:gs pos="83000">
              <a:srgbClr val="A9BEE4"/>
            </a:gs>
            <a:gs pos="100000">
              <a:srgbClr val="C5D3ED"/>
            </a:gs>
          </a:gsLst>
          <a:lin ang="5400000" scaled="0"/>
        </a:gradFill>
      </p:bgPr>
    </p:bg>
    <p:spTree>
      <p:nvGrpSpPr>
        <p:cNvPr id="500" name="Shape 500"/>
        <p:cNvGrpSpPr/>
        <p:nvPr/>
      </p:nvGrpSpPr>
      <p:grpSpPr>
        <a:xfrm>
          <a:off x="0" y="0"/>
          <a:ext cx="0" cy="0"/>
          <a:chOff x="0" y="0"/>
          <a:chExt cx="0" cy="0"/>
        </a:xfrm>
      </p:grpSpPr>
      <p:sp>
        <p:nvSpPr>
          <p:cNvPr id="501" name="Google Shape;501;p57"/>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600"/>
              <a:buFont typeface="Arial"/>
              <a:buNone/>
            </a:pPr>
            <a:r>
              <a:rPr b="1" lang="en-US" sz="3600">
                <a:latin typeface="Arial"/>
                <a:ea typeface="Arial"/>
                <a:cs typeface="Arial"/>
                <a:sym typeface="Arial"/>
              </a:rPr>
              <a:t>Summary</a:t>
            </a:r>
            <a:endParaRPr b="1" sz="3600">
              <a:latin typeface="Arial"/>
              <a:ea typeface="Arial"/>
              <a:cs typeface="Arial"/>
              <a:sym typeface="Arial"/>
            </a:endParaRPr>
          </a:p>
        </p:txBody>
      </p:sp>
      <p:sp>
        <p:nvSpPr>
          <p:cNvPr id="502" name="Google Shape;502;p57"/>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400"/>
              <a:buChar char="•"/>
            </a:pPr>
            <a:r>
              <a:rPr lang="en-US" sz="2400">
                <a:latin typeface="Arial"/>
                <a:ea typeface="Arial"/>
                <a:cs typeface="Arial"/>
                <a:sym typeface="Arial"/>
              </a:rPr>
              <a:t>Communication is a two-way process where messages/meanings are exchanged through mutually agreed symbols</a:t>
            </a:r>
            <a:endParaRPr/>
          </a:p>
          <a:p>
            <a:pPr indent="-228600" lvl="0" marL="228600" rtl="0" algn="l">
              <a:lnSpc>
                <a:spcPct val="90000"/>
              </a:lnSpc>
              <a:spcBef>
                <a:spcPts val="1000"/>
              </a:spcBef>
              <a:spcAft>
                <a:spcPts val="0"/>
              </a:spcAft>
              <a:buClr>
                <a:schemeClr val="dk1"/>
              </a:buClr>
              <a:buSzPts val="2400"/>
              <a:buChar char="•"/>
            </a:pPr>
            <a:r>
              <a:rPr lang="en-US" sz="2400">
                <a:latin typeface="Arial"/>
                <a:ea typeface="Arial"/>
                <a:cs typeface="Arial"/>
                <a:sym typeface="Arial"/>
              </a:rPr>
              <a:t>Three main purposes of communication are to fulfil self-presentation, relational, and instrumental goals</a:t>
            </a:r>
            <a:endParaRPr sz="2400">
              <a:latin typeface="Arial"/>
              <a:ea typeface="Arial"/>
              <a:cs typeface="Arial"/>
              <a:sym typeface="Arial"/>
            </a:endParaRPr>
          </a:p>
          <a:p>
            <a:pPr indent="-228600" lvl="0" marL="228600" rtl="0" algn="l">
              <a:lnSpc>
                <a:spcPct val="90000"/>
              </a:lnSpc>
              <a:spcBef>
                <a:spcPts val="1000"/>
              </a:spcBef>
              <a:spcAft>
                <a:spcPts val="0"/>
              </a:spcAft>
              <a:buClr>
                <a:schemeClr val="dk1"/>
              </a:buClr>
              <a:buSzPts val="2400"/>
              <a:buChar char="•"/>
            </a:pPr>
            <a:r>
              <a:rPr lang="en-US" sz="2400">
                <a:latin typeface="Arial"/>
                <a:ea typeface="Arial"/>
                <a:cs typeface="Arial"/>
                <a:sym typeface="Arial"/>
              </a:rPr>
              <a:t>Business communication is a specialized form of general communication, comprising internal and external communication</a:t>
            </a:r>
            <a:endParaRPr/>
          </a:p>
          <a:p>
            <a:pPr indent="-228600" lvl="0" marL="228600" rtl="0" algn="l">
              <a:lnSpc>
                <a:spcPct val="90000"/>
              </a:lnSpc>
              <a:spcBef>
                <a:spcPts val="1000"/>
              </a:spcBef>
              <a:spcAft>
                <a:spcPts val="0"/>
              </a:spcAft>
              <a:buClr>
                <a:schemeClr val="dk1"/>
              </a:buClr>
              <a:buSzPts val="2400"/>
              <a:buChar char="•"/>
            </a:pPr>
            <a:r>
              <a:rPr lang="en-US" sz="2400">
                <a:latin typeface="Arial"/>
                <a:ea typeface="Arial"/>
                <a:cs typeface="Arial"/>
                <a:sym typeface="Arial"/>
              </a:rPr>
              <a:t>Functions of organizational communication include: information, control, motivation, relationship building, employee engagement, employee coaching, evaluation and direction</a:t>
            </a:r>
            <a:endParaRPr/>
          </a:p>
          <a:p>
            <a:pPr indent="-228600" lvl="0" marL="228600" rtl="0" algn="l">
              <a:lnSpc>
                <a:spcPct val="90000"/>
              </a:lnSpc>
              <a:spcBef>
                <a:spcPts val="1000"/>
              </a:spcBef>
              <a:spcAft>
                <a:spcPts val="0"/>
              </a:spcAft>
              <a:buClr>
                <a:schemeClr val="dk1"/>
              </a:buClr>
              <a:buSzPts val="2400"/>
              <a:buChar char="•"/>
            </a:pPr>
            <a:r>
              <a:rPr lang="en-US" sz="2400">
                <a:latin typeface="Arial"/>
                <a:ea typeface="Arial"/>
                <a:cs typeface="Arial"/>
                <a:sym typeface="Arial"/>
              </a:rPr>
              <a:t>Writing for business is a branch of business communication</a:t>
            </a:r>
            <a:endParaRPr/>
          </a:p>
          <a:p>
            <a:pPr indent="-50800" lvl="0" marL="228600" rtl="0" algn="l">
              <a:lnSpc>
                <a:spcPct val="90000"/>
              </a:lnSpc>
              <a:spcBef>
                <a:spcPts val="1000"/>
              </a:spcBef>
              <a:spcAft>
                <a:spcPts val="0"/>
              </a:spcAft>
              <a:buClr>
                <a:schemeClr val="dk1"/>
              </a:buClr>
              <a:buSzPts val="2800"/>
              <a:buNone/>
            </a:pPr>
            <a:r>
              <a:t/>
            </a:r>
            <a:endParaRPr/>
          </a:p>
          <a:p>
            <a:pPr indent="-50800" lvl="0" marL="228600" rtl="0" algn="l">
              <a:lnSpc>
                <a:spcPct val="90000"/>
              </a:lnSpc>
              <a:spcBef>
                <a:spcPts val="1000"/>
              </a:spcBef>
              <a:spcAft>
                <a:spcPts val="0"/>
              </a:spcAft>
              <a:buClr>
                <a:schemeClr val="dk1"/>
              </a:buClr>
              <a:buSzPts val="2800"/>
              <a:buNone/>
            </a:pPr>
            <a:r>
              <a:t/>
            </a:r>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rotWithShape="1">
          <a:blip r:embed="rId3">
            <a:alphaModFix/>
          </a:blip>
          <a:tile algn="tl" flip="none" tx="0" sx="100000" ty="0" sy="100000"/>
        </a:blipFill>
      </p:bgPr>
    </p:bg>
    <p:spTree>
      <p:nvGrpSpPr>
        <p:cNvPr id="506" name="Shape 506"/>
        <p:cNvGrpSpPr/>
        <p:nvPr/>
      </p:nvGrpSpPr>
      <p:grpSpPr>
        <a:xfrm>
          <a:off x="0" y="0"/>
          <a:ext cx="0" cy="0"/>
          <a:chOff x="0" y="0"/>
          <a:chExt cx="0" cy="0"/>
        </a:xfrm>
      </p:grpSpPr>
      <p:sp>
        <p:nvSpPr>
          <p:cNvPr id="507" name="Google Shape;507;p5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600"/>
              <a:buFont typeface="Arial"/>
              <a:buNone/>
            </a:pPr>
            <a:r>
              <a:rPr b="1" lang="en-US" sz="3600">
                <a:latin typeface="Arial"/>
                <a:ea typeface="Arial"/>
                <a:cs typeface="Arial"/>
                <a:sym typeface="Arial"/>
              </a:rPr>
              <a:t>Summary</a:t>
            </a:r>
            <a:endParaRPr b="1" sz="3600">
              <a:latin typeface="Arial"/>
              <a:ea typeface="Arial"/>
              <a:cs typeface="Arial"/>
              <a:sym typeface="Arial"/>
            </a:endParaRPr>
          </a:p>
        </p:txBody>
      </p:sp>
      <p:sp>
        <p:nvSpPr>
          <p:cNvPr id="508" name="Google Shape;508;p58"/>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600"/>
              <a:buChar char="•"/>
            </a:pPr>
            <a:r>
              <a:rPr lang="en-US" sz="2600">
                <a:latin typeface="Arial"/>
                <a:ea typeface="Arial"/>
                <a:cs typeface="Arial"/>
                <a:sym typeface="Arial"/>
              </a:rPr>
              <a:t>Business writing is professional communication in written form used by organizations to communicate to internal and external audiences</a:t>
            </a:r>
            <a:endParaRPr/>
          </a:p>
          <a:p>
            <a:pPr indent="-228600" lvl="0" marL="228600" rtl="0" algn="l">
              <a:lnSpc>
                <a:spcPct val="90000"/>
              </a:lnSpc>
              <a:spcBef>
                <a:spcPts val="1000"/>
              </a:spcBef>
              <a:spcAft>
                <a:spcPts val="0"/>
              </a:spcAft>
              <a:buClr>
                <a:schemeClr val="dk1"/>
              </a:buClr>
              <a:buSzPts val="2600"/>
              <a:buChar char="•"/>
            </a:pPr>
            <a:r>
              <a:rPr lang="en-US" sz="2600">
                <a:latin typeface="Arial"/>
                <a:ea typeface="Arial"/>
                <a:cs typeface="Arial"/>
                <a:sym typeface="Arial"/>
              </a:rPr>
              <a:t>Two main functions of business writing are to inform and persuade</a:t>
            </a:r>
            <a:endParaRPr/>
          </a:p>
          <a:p>
            <a:pPr indent="-228600" lvl="0" marL="228600" rtl="0" algn="l">
              <a:lnSpc>
                <a:spcPct val="90000"/>
              </a:lnSpc>
              <a:spcBef>
                <a:spcPts val="1000"/>
              </a:spcBef>
              <a:spcAft>
                <a:spcPts val="0"/>
              </a:spcAft>
              <a:buClr>
                <a:schemeClr val="dk1"/>
              </a:buClr>
              <a:buSzPts val="2600"/>
              <a:buChar char="•"/>
            </a:pPr>
            <a:r>
              <a:rPr lang="en-US" sz="2600">
                <a:latin typeface="Arial"/>
                <a:ea typeface="Arial"/>
                <a:cs typeface="Arial"/>
                <a:sym typeface="Arial"/>
              </a:rPr>
              <a:t>Forms of business writing include emails, memos, letters, press releases, web writing, etc.</a:t>
            </a:r>
            <a:endParaRPr sz="2600">
              <a:latin typeface="Arial"/>
              <a:ea typeface="Arial"/>
              <a:cs typeface="Arial"/>
              <a:sym typeface="Arial"/>
            </a:endParaRPr>
          </a:p>
          <a:p>
            <a:pPr indent="-228600" lvl="0" marL="228600" rtl="0" algn="l">
              <a:lnSpc>
                <a:spcPct val="90000"/>
              </a:lnSpc>
              <a:spcBef>
                <a:spcPts val="1000"/>
              </a:spcBef>
              <a:spcAft>
                <a:spcPts val="0"/>
              </a:spcAft>
              <a:buClr>
                <a:schemeClr val="dk1"/>
              </a:buClr>
              <a:buSzPts val="2600"/>
              <a:buChar char="•"/>
            </a:pPr>
            <a:r>
              <a:rPr lang="en-US" sz="2600">
                <a:latin typeface="Arial"/>
                <a:ea typeface="Arial"/>
                <a:cs typeface="Arial"/>
                <a:sym typeface="Arial"/>
              </a:rPr>
              <a:t>Good business writing follows the rules, is easy to follow and attracts the reader</a:t>
            </a:r>
            <a:endParaRPr/>
          </a:p>
          <a:p>
            <a:pPr indent="-228600" lvl="0" marL="228600" rtl="0" algn="l">
              <a:lnSpc>
                <a:spcPct val="90000"/>
              </a:lnSpc>
              <a:spcBef>
                <a:spcPts val="1000"/>
              </a:spcBef>
              <a:spcAft>
                <a:spcPts val="0"/>
              </a:spcAft>
              <a:buClr>
                <a:schemeClr val="dk1"/>
              </a:buClr>
              <a:buSzPts val="2600"/>
              <a:buChar char="•"/>
            </a:pPr>
            <a:r>
              <a:rPr lang="en-US" sz="2600">
                <a:latin typeface="Arial"/>
                <a:ea typeface="Arial"/>
                <a:cs typeface="Arial"/>
                <a:sym typeface="Arial"/>
              </a:rPr>
              <a:t>The communication process consists of the following: elements/components: Source (sender), message, channel, receiver, feedback, noise, and context</a:t>
            </a:r>
            <a:endParaRPr/>
          </a:p>
          <a:p>
            <a:pPr indent="-50800" lvl="0" marL="228600" rtl="0" algn="l">
              <a:lnSpc>
                <a:spcPct val="90000"/>
              </a:lnSpc>
              <a:spcBef>
                <a:spcPts val="1000"/>
              </a:spcBef>
              <a:spcAft>
                <a:spcPts val="0"/>
              </a:spcAft>
              <a:buClr>
                <a:schemeClr val="dk1"/>
              </a:buClr>
              <a:buSzPts val="2800"/>
              <a:buNone/>
            </a:pPr>
            <a:r>
              <a:t/>
            </a:r>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12" name="Shape 512"/>
        <p:cNvGrpSpPr/>
        <p:nvPr/>
      </p:nvGrpSpPr>
      <p:grpSpPr>
        <a:xfrm>
          <a:off x="0" y="0"/>
          <a:ext cx="0" cy="0"/>
          <a:chOff x="0" y="0"/>
          <a:chExt cx="0" cy="0"/>
        </a:xfrm>
      </p:grpSpPr>
      <p:sp>
        <p:nvSpPr>
          <p:cNvPr id="513" name="Google Shape;513;p59"/>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600"/>
              <a:buFont typeface="Arial"/>
              <a:buNone/>
            </a:pPr>
            <a:r>
              <a:rPr b="1" lang="en-US" sz="3600">
                <a:latin typeface="Arial"/>
                <a:ea typeface="Arial"/>
                <a:cs typeface="Arial"/>
                <a:sym typeface="Arial"/>
              </a:rPr>
              <a:t>Activity</a:t>
            </a:r>
            <a:endParaRPr b="1" sz="3600">
              <a:latin typeface="Arial"/>
              <a:ea typeface="Arial"/>
              <a:cs typeface="Arial"/>
              <a:sym typeface="Arial"/>
            </a:endParaRPr>
          </a:p>
        </p:txBody>
      </p:sp>
      <p:sp>
        <p:nvSpPr>
          <p:cNvPr id="514" name="Google Shape;514;p59"/>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2400"/>
              <a:buNone/>
            </a:pPr>
            <a:r>
              <a:rPr b="1" lang="en-US" sz="2400">
                <a:latin typeface="Arial"/>
                <a:ea typeface="Arial"/>
                <a:cs typeface="Arial"/>
                <a:sym typeface="Arial"/>
              </a:rPr>
              <a:t>Scenario</a:t>
            </a:r>
            <a:endParaRPr/>
          </a:p>
          <a:p>
            <a:pPr indent="0" lvl="0" marL="0" rtl="0" algn="l">
              <a:lnSpc>
                <a:spcPct val="90000"/>
              </a:lnSpc>
              <a:spcBef>
                <a:spcPts val="1000"/>
              </a:spcBef>
              <a:spcAft>
                <a:spcPts val="0"/>
              </a:spcAft>
              <a:buClr>
                <a:schemeClr val="dk1"/>
              </a:buClr>
              <a:buSzPts val="2400"/>
              <a:buNone/>
            </a:pPr>
            <a:r>
              <a:rPr lang="en-US" sz="2400">
                <a:latin typeface="Arial"/>
                <a:ea typeface="Arial"/>
                <a:cs typeface="Arial"/>
                <a:sym typeface="Arial"/>
              </a:rPr>
              <a:t>John is the Human Resource Manager at XYZ Company and is conducting a workshop for employees concerning two amended policies that every employee needs to be aware of. He has divided the employees into groups for discussions, but this causes distractions to the CEO who is meeting an important client in the next room. During the Q &amp; A session, John notices that Mary has been on her phone throughout and has hardly participated, unlike Mercy who showed enthusiasm throughout the sessions. </a:t>
            </a:r>
            <a:endParaRPr/>
          </a:p>
          <a:p>
            <a:pPr indent="-50800" lvl="0" marL="228600" rtl="0" algn="l">
              <a:lnSpc>
                <a:spcPct val="90000"/>
              </a:lnSpc>
              <a:spcBef>
                <a:spcPts val="1000"/>
              </a:spcBef>
              <a:spcAft>
                <a:spcPts val="0"/>
              </a:spcAft>
              <a:buClr>
                <a:schemeClr val="dk1"/>
              </a:buClr>
              <a:buSzPts val="2800"/>
              <a:buNone/>
            </a:pPr>
            <a:r>
              <a:t/>
            </a:r>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rotWithShape="1">
          <a:blip r:embed="rId3">
            <a:alphaModFix/>
          </a:blip>
          <a:tile algn="tl" flip="none" tx="0" sx="100000" ty="0" sy="100000"/>
        </a:blipFill>
      </p:bgPr>
    </p:bg>
    <p:spTree>
      <p:nvGrpSpPr>
        <p:cNvPr id="518" name="Shape 518"/>
        <p:cNvGrpSpPr/>
        <p:nvPr/>
      </p:nvGrpSpPr>
      <p:grpSpPr>
        <a:xfrm>
          <a:off x="0" y="0"/>
          <a:ext cx="0" cy="0"/>
          <a:chOff x="0" y="0"/>
          <a:chExt cx="0" cy="0"/>
        </a:xfrm>
      </p:grpSpPr>
      <p:sp>
        <p:nvSpPr>
          <p:cNvPr id="519" name="Google Shape;519;p60"/>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600"/>
              <a:buFont typeface="Arial"/>
              <a:buNone/>
            </a:pPr>
            <a:r>
              <a:rPr b="1" lang="en-US" sz="3600">
                <a:latin typeface="Arial"/>
                <a:ea typeface="Arial"/>
                <a:cs typeface="Arial"/>
                <a:sym typeface="Arial"/>
              </a:rPr>
              <a:t>Activity</a:t>
            </a:r>
            <a:endParaRPr b="1" sz="3600">
              <a:latin typeface="Arial"/>
              <a:ea typeface="Arial"/>
              <a:cs typeface="Arial"/>
              <a:sym typeface="Arial"/>
            </a:endParaRPr>
          </a:p>
        </p:txBody>
      </p:sp>
      <p:sp>
        <p:nvSpPr>
          <p:cNvPr id="520" name="Google Shape;520;p60"/>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fontScale="92500" lnSpcReduction="10000"/>
          </a:bodyPr>
          <a:lstStyle/>
          <a:p>
            <a:pPr indent="0" lvl="0" marL="0" rtl="0" algn="l">
              <a:lnSpc>
                <a:spcPct val="90000"/>
              </a:lnSpc>
              <a:spcBef>
                <a:spcPts val="0"/>
              </a:spcBef>
              <a:spcAft>
                <a:spcPts val="0"/>
              </a:spcAft>
              <a:buClr>
                <a:schemeClr val="dk1"/>
              </a:buClr>
              <a:buSzPct val="100000"/>
              <a:buNone/>
            </a:pPr>
            <a:r>
              <a:rPr lang="en-US" sz="2600">
                <a:latin typeface="Arial"/>
                <a:ea typeface="Arial"/>
                <a:cs typeface="Arial"/>
                <a:sym typeface="Arial"/>
              </a:rPr>
              <a:t>From the scenario, identify the elements/components of the communication process.</a:t>
            </a:r>
            <a:endParaRPr/>
          </a:p>
          <a:p>
            <a:pPr indent="0" lvl="0" marL="0" rtl="0" algn="l">
              <a:lnSpc>
                <a:spcPct val="90000"/>
              </a:lnSpc>
              <a:spcBef>
                <a:spcPts val="1000"/>
              </a:spcBef>
              <a:spcAft>
                <a:spcPts val="0"/>
              </a:spcAft>
              <a:buClr>
                <a:schemeClr val="dk1"/>
              </a:buClr>
              <a:buSzPct val="100000"/>
              <a:buNone/>
            </a:pPr>
            <a:r>
              <a:rPr b="1" lang="en-US" sz="2600">
                <a:latin typeface="Arial"/>
                <a:ea typeface="Arial"/>
                <a:cs typeface="Arial"/>
                <a:sym typeface="Arial"/>
              </a:rPr>
              <a:t>Possible responses</a:t>
            </a:r>
            <a:endParaRPr/>
          </a:p>
          <a:p>
            <a:pPr indent="0" lvl="0" marL="0" rtl="0" algn="l">
              <a:lnSpc>
                <a:spcPct val="90000"/>
              </a:lnSpc>
              <a:spcBef>
                <a:spcPts val="1000"/>
              </a:spcBef>
              <a:spcAft>
                <a:spcPts val="0"/>
              </a:spcAft>
              <a:buClr>
                <a:schemeClr val="dk1"/>
              </a:buClr>
              <a:buSzPct val="100000"/>
              <a:buNone/>
            </a:pPr>
            <a:r>
              <a:rPr lang="en-US" sz="2600">
                <a:latin typeface="Arial"/>
                <a:ea typeface="Arial"/>
                <a:cs typeface="Arial"/>
                <a:sym typeface="Arial"/>
              </a:rPr>
              <a:t>Sender: John</a:t>
            </a:r>
            <a:endParaRPr/>
          </a:p>
          <a:p>
            <a:pPr indent="0" lvl="0" marL="0" rtl="0" algn="l">
              <a:lnSpc>
                <a:spcPct val="90000"/>
              </a:lnSpc>
              <a:spcBef>
                <a:spcPts val="1000"/>
              </a:spcBef>
              <a:spcAft>
                <a:spcPts val="0"/>
              </a:spcAft>
              <a:buClr>
                <a:schemeClr val="dk1"/>
              </a:buClr>
              <a:buSzPct val="100000"/>
              <a:buNone/>
            </a:pPr>
            <a:r>
              <a:rPr lang="en-US" sz="2600">
                <a:latin typeface="Arial"/>
                <a:ea typeface="Arial"/>
                <a:cs typeface="Arial"/>
                <a:sym typeface="Arial"/>
              </a:rPr>
              <a:t>Message: Policy amendments</a:t>
            </a:r>
            <a:endParaRPr/>
          </a:p>
          <a:p>
            <a:pPr indent="0" lvl="0" marL="0" rtl="0" algn="l">
              <a:lnSpc>
                <a:spcPct val="90000"/>
              </a:lnSpc>
              <a:spcBef>
                <a:spcPts val="1000"/>
              </a:spcBef>
              <a:spcAft>
                <a:spcPts val="0"/>
              </a:spcAft>
              <a:buClr>
                <a:schemeClr val="dk1"/>
              </a:buClr>
              <a:buSzPct val="100000"/>
              <a:buNone/>
            </a:pPr>
            <a:r>
              <a:rPr lang="en-US" sz="2600">
                <a:latin typeface="Arial"/>
                <a:ea typeface="Arial"/>
                <a:cs typeface="Arial"/>
                <a:sym typeface="Arial"/>
              </a:rPr>
              <a:t>Channel: Face-to-face</a:t>
            </a:r>
            <a:endParaRPr/>
          </a:p>
          <a:p>
            <a:pPr indent="0" lvl="0" marL="0" rtl="0" algn="l">
              <a:lnSpc>
                <a:spcPct val="90000"/>
              </a:lnSpc>
              <a:spcBef>
                <a:spcPts val="1000"/>
              </a:spcBef>
              <a:spcAft>
                <a:spcPts val="0"/>
              </a:spcAft>
              <a:buClr>
                <a:schemeClr val="dk1"/>
              </a:buClr>
              <a:buSzPct val="100000"/>
              <a:buNone/>
            </a:pPr>
            <a:r>
              <a:rPr lang="en-US" sz="2600">
                <a:latin typeface="Arial"/>
                <a:ea typeface="Arial"/>
                <a:cs typeface="Arial"/>
                <a:sym typeface="Arial"/>
              </a:rPr>
              <a:t>Receiver: Employees</a:t>
            </a:r>
            <a:endParaRPr/>
          </a:p>
          <a:p>
            <a:pPr indent="0" lvl="0" marL="0" rtl="0" algn="l">
              <a:lnSpc>
                <a:spcPct val="90000"/>
              </a:lnSpc>
              <a:spcBef>
                <a:spcPts val="1000"/>
              </a:spcBef>
              <a:spcAft>
                <a:spcPts val="0"/>
              </a:spcAft>
              <a:buClr>
                <a:schemeClr val="dk1"/>
              </a:buClr>
              <a:buSzPct val="100000"/>
              <a:buNone/>
            </a:pPr>
            <a:r>
              <a:rPr lang="en-US" sz="2600">
                <a:latin typeface="Arial"/>
                <a:ea typeface="Arial"/>
                <a:cs typeface="Arial"/>
                <a:sym typeface="Arial"/>
              </a:rPr>
              <a:t>Feedback: Mercy (enthusiastic contributor); Mary (on her phone)</a:t>
            </a:r>
            <a:endParaRPr/>
          </a:p>
          <a:p>
            <a:pPr indent="0" lvl="0" marL="0" rtl="0" algn="l">
              <a:lnSpc>
                <a:spcPct val="90000"/>
              </a:lnSpc>
              <a:spcBef>
                <a:spcPts val="1000"/>
              </a:spcBef>
              <a:spcAft>
                <a:spcPts val="0"/>
              </a:spcAft>
              <a:buClr>
                <a:schemeClr val="dk1"/>
              </a:buClr>
              <a:buSzPct val="100000"/>
              <a:buNone/>
            </a:pPr>
            <a:r>
              <a:rPr lang="en-US" sz="2600">
                <a:latin typeface="Arial"/>
                <a:ea typeface="Arial"/>
                <a:cs typeface="Arial"/>
                <a:sym typeface="Arial"/>
              </a:rPr>
              <a:t>Noise: Group discussions; phone</a:t>
            </a:r>
            <a:endParaRPr/>
          </a:p>
          <a:p>
            <a:pPr indent="0" lvl="0" marL="0" rtl="0" algn="l">
              <a:lnSpc>
                <a:spcPct val="90000"/>
              </a:lnSpc>
              <a:spcBef>
                <a:spcPts val="1000"/>
              </a:spcBef>
              <a:spcAft>
                <a:spcPts val="0"/>
              </a:spcAft>
              <a:buClr>
                <a:schemeClr val="dk1"/>
              </a:buClr>
              <a:buSzPct val="100000"/>
              <a:buNone/>
            </a:pPr>
            <a:r>
              <a:rPr lang="en-US" sz="2600">
                <a:latin typeface="Arial"/>
                <a:ea typeface="Arial"/>
                <a:cs typeface="Arial"/>
                <a:sym typeface="Arial"/>
              </a:rPr>
              <a:t>Context: Office</a:t>
            </a:r>
            <a:endParaRPr/>
          </a:p>
          <a:p>
            <a:pPr indent="0" lvl="0" marL="0" rtl="0" algn="l">
              <a:lnSpc>
                <a:spcPct val="90000"/>
              </a:lnSpc>
              <a:spcBef>
                <a:spcPts val="1000"/>
              </a:spcBef>
              <a:spcAft>
                <a:spcPts val="0"/>
              </a:spcAft>
              <a:buClr>
                <a:schemeClr val="dk1"/>
              </a:buClr>
              <a:buSzPct val="100000"/>
              <a:buNone/>
            </a:pPr>
            <a:r>
              <a:t/>
            </a:r>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chemeClr val="accent6"/>
            </a:gs>
            <a:gs pos="43364">
              <a:srgbClr val="93B8A3"/>
            </a:gs>
            <a:gs pos="74000">
              <a:srgbClr val="A9BEE4"/>
            </a:gs>
            <a:gs pos="83000">
              <a:srgbClr val="A9BEE4"/>
            </a:gs>
            <a:gs pos="100000">
              <a:srgbClr val="C5D3ED"/>
            </a:gs>
          </a:gsLst>
          <a:lin ang="5400000" scaled="0"/>
        </a:gradFill>
      </p:bgPr>
    </p:bg>
    <p:spTree>
      <p:nvGrpSpPr>
        <p:cNvPr id="524" name="Shape 524"/>
        <p:cNvGrpSpPr/>
        <p:nvPr/>
      </p:nvGrpSpPr>
      <p:grpSpPr>
        <a:xfrm>
          <a:off x="0" y="0"/>
          <a:ext cx="0" cy="0"/>
          <a:chOff x="0" y="0"/>
          <a:chExt cx="0" cy="0"/>
        </a:xfrm>
      </p:grpSpPr>
      <p:sp>
        <p:nvSpPr>
          <p:cNvPr id="525" name="Google Shape;525;p6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600"/>
              <a:buFont typeface="Arial"/>
              <a:buNone/>
            </a:pPr>
            <a:r>
              <a:rPr b="1" lang="en-US" sz="3600">
                <a:latin typeface="Arial"/>
                <a:ea typeface="Arial"/>
                <a:cs typeface="Arial"/>
                <a:sym typeface="Arial"/>
              </a:rPr>
              <a:t>References</a:t>
            </a:r>
            <a:endParaRPr b="1" sz="3600">
              <a:latin typeface="Arial"/>
              <a:ea typeface="Arial"/>
              <a:cs typeface="Arial"/>
              <a:sym typeface="Arial"/>
            </a:endParaRPr>
          </a:p>
        </p:txBody>
      </p:sp>
      <p:sp>
        <p:nvSpPr>
          <p:cNvPr id="526" name="Google Shape;526;p61"/>
          <p:cNvSpPr txBox="1"/>
          <p:nvPr>
            <p:ph idx="1" type="body"/>
          </p:nvPr>
        </p:nvSpPr>
        <p:spPr>
          <a:xfrm>
            <a:off x="838200" y="1429789"/>
            <a:ext cx="10515600" cy="4747174"/>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400"/>
              <a:buChar char="•"/>
            </a:pPr>
            <a:r>
              <a:rPr lang="en-US" sz="2400">
                <a:latin typeface="Arial"/>
                <a:ea typeface="Arial"/>
                <a:cs typeface="Arial"/>
                <a:sym typeface="Arial"/>
              </a:rPr>
              <a:t>Adegbola, et. al. (n.d.). Business Communication. Nigeria Open University</a:t>
            </a:r>
            <a:endParaRPr/>
          </a:p>
          <a:p>
            <a:pPr indent="-228600" lvl="0" marL="228600" rtl="0" algn="l">
              <a:lnSpc>
                <a:spcPct val="90000"/>
              </a:lnSpc>
              <a:spcBef>
                <a:spcPts val="1000"/>
              </a:spcBef>
              <a:spcAft>
                <a:spcPts val="0"/>
              </a:spcAft>
              <a:buClr>
                <a:schemeClr val="dk1"/>
              </a:buClr>
              <a:buSzPts val="2400"/>
              <a:buChar char="•"/>
            </a:pPr>
            <a:r>
              <a:rPr lang="en-US" sz="2400">
                <a:latin typeface="Arial"/>
                <a:ea typeface="Arial"/>
                <a:cs typeface="Arial"/>
                <a:sym typeface="Arial"/>
              </a:rPr>
              <a:t>Connor, P. (2011). Business Writing: An Introduction. </a:t>
            </a:r>
            <a:r>
              <a:rPr i="1" lang="en-US" sz="2400">
                <a:latin typeface="Arial"/>
                <a:ea typeface="Arial"/>
                <a:cs typeface="Arial"/>
                <a:sym typeface="Arial"/>
              </a:rPr>
              <a:t>Writing@CSU</a:t>
            </a:r>
            <a:r>
              <a:rPr lang="en-US" sz="2400">
                <a:latin typeface="Arial"/>
                <a:ea typeface="Arial"/>
                <a:cs typeface="Arial"/>
                <a:sym typeface="Arial"/>
              </a:rPr>
              <a:t>. Colorado State University. </a:t>
            </a:r>
            <a:endParaRPr sz="2400">
              <a:latin typeface="Arial"/>
              <a:ea typeface="Arial"/>
              <a:cs typeface="Arial"/>
              <a:sym typeface="Arial"/>
            </a:endParaRPr>
          </a:p>
          <a:p>
            <a:pPr indent="-228600" lvl="0" marL="228600" rtl="0" algn="l">
              <a:lnSpc>
                <a:spcPct val="90000"/>
              </a:lnSpc>
              <a:spcBef>
                <a:spcPts val="1000"/>
              </a:spcBef>
              <a:spcAft>
                <a:spcPts val="0"/>
              </a:spcAft>
              <a:buClr>
                <a:schemeClr val="dk1"/>
              </a:buClr>
              <a:buSzPts val="2400"/>
              <a:buChar char="•"/>
            </a:pPr>
            <a:r>
              <a:rPr lang="en-US" sz="2400">
                <a:latin typeface="Arial"/>
                <a:ea typeface="Arial"/>
                <a:cs typeface="Arial"/>
                <a:sym typeface="Arial"/>
              </a:rPr>
              <a:t>Gordon, G. (2024). Communication. Britannica</a:t>
            </a:r>
            <a:endParaRPr/>
          </a:p>
          <a:p>
            <a:pPr indent="-228600" lvl="0" marL="228600" rtl="0" algn="l">
              <a:lnSpc>
                <a:spcPct val="90000"/>
              </a:lnSpc>
              <a:spcBef>
                <a:spcPts val="1000"/>
              </a:spcBef>
              <a:spcAft>
                <a:spcPts val="0"/>
              </a:spcAft>
              <a:buClr>
                <a:schemeClr val="dk1"/>
              </a:buClr>
              <a:buSzPts val="2400"/>
              <a:buChar char="•"/>
            </a:pPr>
            <a:r>
              <a:rPr lang="en-US" sz="2400">
                <a:latin typeface="Arial"/>
                <a:ea typeface="Arial"/>
                <a:cs typeface="Arial"/>
                <a:sym typeface="Arial"/>
              </a:rPr>
              <a:t>Mclean, S. (2012). Communication for Business Success</a:t>
            </a:r>
            <a:endParaRPr/>
          </a:p>
          <a:p>
            <a:pPr indent="-228600" lvl="0" marL="228600" rtl="0" algn="l">
              <a:lnSpc>
                <a:spcPct val="90000"/>
              </a:lnSpc>
              <a:spcBef>
                <a:spcPts val="1000"/>
              </a:spcBef>
              <a:spcAft>
                <a:spcPts val="0"/>
              </a:spcAft>
              <a:buClr>
                <a:schemeClr val="dk1"/>
              </a:buClr>
              <a:buSzPts val="2400"/>
              <a:buChar char="•"/>
            </a:pPr>
            <a:r>
              <a:rPr lang="en-US" sz="2400">
                <a:latin typeface="Arial"/>
                <a:ea typeface="Arial"/>
                <a:cs typeface="Arial"/>
                <a:sym typeface="Arial"/>
              </a:rPr>
              <a:t>Radhika, K. (n.d.).The models of communication.</a:t>
            </a:r>
            <a:endParaRPr/>
          </a:p>
          <a:p>
            <a:pPr indent="-228600" lvl="0" marL="228600" rtl="0" algn="l">
              <a:lnSpc>
                <a:spcPct val="90000"/>
              </a:lnSpc>
              <a:spcBef>
                <a:spcPts val="1000"/>
              </a:spcBef>
              <a:spcAft>
                <a:spcPts val="0"/>
              </a:spcAft>
              <a:buClr>
                <a:schemeClr val="dk1"/>
              </a:buClr>
              <a:buSzPts val="2400"/>
              <a:buChar char="•"/>
            </a:pPr>
            <a:r>
              <a:rPr lang="en-US" sz="2400">
                <a:latin typeface="Arial"/>
                <a:ea typeface="Arial"/>
                <a:cs typeface="Arial"/>
                <a:sym typeface="Arial"/>
              </a:rPr>
              <a:t>Technical Writer HQ. (n.d.). What is Business Writing?</a:t>
            </a:r>
            <a:endParaRPr/>
          </a:p>
          <a:p>
            <a:pPr indent="-228600" lvl="0" marL="228600" rtl="0" algn="l">
              <a:lnSpc>
                <a:spcPct val="90000"/>
              </a:lnSpc>
              <a:spcBef>
                <a:spcPts val="1000"/>
              </a:spcBef>
              <a:spcAft>
                <a:spcPts val="0"/>
              </a:spcAft>
              <a:buClr>
                <a:schemeClr val="dk1"/>
              </a:buClr>
              <a:buSzPts val="2400"/>
              <a:buChar char="•"/>
            </a:pPr>
            <a:r>
              <a:rPr lang="en-US" sz="2400">
                <a:latin typeface="Arial"/>
                <a:ea typeface="Arial"/>
                <a:cs typeface="Arial"/>
                <a:sym typeface="Arial"/>
              </a:rPr>
              <a:t>The Writing Center- University of North Carolina at Chapel Hill. (n.d.). Business Writing.</a:t>
            </a:r>
            <a:endParaRPr/>
          </a:p>
          <a:p>
            <a:pPr indent="-228600" lvl="0" marL="228600" rtl="0" algn="l">
              <a:lnSpc>
                <a:spcPct val="90000"/>
              </a:lnSpc>
              <a:spcBef>
                <a:spcPts val="1000"/>
              </a:spcBef>
              <a:spcAft>
                <a:spcPts val="0"/>
              </a:spcAft>
              <a:buClr>
                <a:schemeClr val="dk1"/>
              </a:buClr>
              <a:buSzPts val="2400"/>
              <a:buChar char="•"/>
            </a:pPr>
            <a:r>
              <a:rPr lang="en-US" sz="2400">
                <a:latin typeface="Arial"/>
                <a:ea typeface="Arial"/>
                <a:cs typeface="Arial"/>
                <a:sym typeface="Arial"/>
              </a:rPr>
              <a:t>Uttarakhand Open University. (n.d.). The Concept of Communication.</a:t>
            </a:r>
            <a:endParaRPr/>
          </a:p>
          <a:p>
            <a:pPr indent="-228600" lvl="0" marL="228600" rtl="0" algn="l">
              <a:lnSpc>
                <a:spcPct val="90000"/>
              </a:lnSpc>
              <a:spcBef>
                <a:spcPts val="1000"/>
              </a:spcBef>
              <a:spcAft>
                <a:spcPts val="0"/>
              </a:spcAft>
              <a:buClr>
                <a:schemeClr val="dk1"/>
              </a:buClr>
              <a:buSzPts val="2400"/>
              <a:buChar char="•"/>
            </a:pPr>
            <a:r>
              <a:rPr lang="en-US" sz="2400">
                <a:latin typeface="Arial"/>
                <a:ea typeface="Arial"/>
                <a:cs typeface="Arial"/>
                <a:sym typeface="Arial"/>
              </a:rPr>
              <a:t>Image on Slide 2 from PowerPoint</a:t>
            </a:r>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rotWithShape="1">
          <a:blip r:embed="rId3">
            <a:alphaModFix/>
          </a:blip>
          <a:tile algn="tl" flip="none" tx="0" sx="100000" ty="0" sy="100000"/>
        </a:blipFill>
      </p:bgPr>
    </p:bg>
    <p:spTree>
      <p:nvGrpSpPr>
        <p:cNvPr id="530" name="Shape 530"/>
        <p:cNvGrpSpPr/>
        <p:nvPr/>
      </p:nvGrpSpPr>
      <p:grpSpPr>
        <a:xfrm>
          <a:off x="0" y="0"/>
          <a:ext cx="0" cy="0"/>
          <a:chOff x="0" y="0"/>
          <a:chExt cx="0" cy="0"/>
        </a:xfrm>
      </p:grpSpPr>
      <p:sp>
        <p:nvSpPr>
          <p:cNvPr id="531" name="Google Shape;531;p62"/>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600"/>
              <a:buFont typeface="Arial"/>
              <a:buNone/>
            </a:pPr>
            <a:r>
              <a:rPr b="1" lang="en-US" sz="3600">
                <a:latin typeface="Arial"/>
                <a:ea typeface="Arial"/>
                <a:cs typeface="Arial"/>
                <a:sym typeface="Arial"/>
              </a:rPr>
              <a:t>Homework</a:t>
            </a:r>
            <a:endParaRPr b="1" sz="3600">
              <a:latin typeface="Arial"/>
              <a:ea typeface="Arial"/>
              <a:cs typeface="Arial"/>
              <a:sym typeface="Arial"/>
            </a:endParaRPr>
          </a:p>
        </p:txBody>
      </p:sp>
      <p:sp>
        <p:nvSpPr>
          <p:cNvPr id="532" name="Google Shape;532;p62"/>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None/>
            </a:pPr>
            <a:r>
              <a:rPr lang="en-US" sz="3200">
                <a:latin typeface="Arial"/>
                <a:ea typeface="Arial"/>
                <a:cs typeface="Arial"/>
                <a:sym typeface="Arial"/>
              </a:rPr>
              <a:t>Watch the video titled, “What is Business Writing” and make short notes. Your answer is due in the next class. </a:t>
            </a:r>
            <a:endParaRPr/>
          </a:p>
          <a:p>
            <a:pPr indent="0" lvl="0" marL="0" rtl="0" algn="l">
              <a:lnSpc>
                <a:spcPct val="90000"/>
              </a:lnSpc>
              <a:spcBef>
                <a:spcPts val="1000"/>
              </a:spcBef>
              <a:spcAft>
                <a:spcPts val="0"/>
              </a:spcAft>
              <a:buClr>
                <a:schemeClr val="dk1"/>
              </a:buClr>
              <a:buSzPts val="3200"/>
              <a:buNone/>
            </a:pPr>
            <a:r>
              <a:rPr lang="en-US" sz="3200" u="sng">
                <a:solidFill>
                  <a:schemeClr val="hlink"/>
                </a:solidFill>
                <a:latin typeface="Arial"/>
                <a:ea typeface="Arial"/>
                <a:cs typeface="Arial"/>
                <a:sym typeface="Arial"/>
                <a:hlinkClick r:id="rId4"/>
              </a:rPr>
              <a:t>https://technicalwriterhq.com/writing/business-writing/</a:t>
            </a:r>
            <a:endParaRPr sz="3200">
              <a:latin typeface="Arial"/>
              <a:ea typeface="Arial"/>
              <a:cs typeface="Arial"/>
              <a:sym typeface="Arial"/>
            </a:endParaRPr>
          </a:p>
          <a:p>
            <a:pPr indent="0" lvl="0" marL="0" rtl="0" algn="l">
              <a:lnSpc>
                <a:spcPct val="90000"/>
              </a:lnSpc>
              <a:spcBef>
                <a:spcPts val="1000"/>
              </a:spcBef>
              <a:spcAft>
                <a:spcPts val="0"/>
              </a:spcAft>
              <a:buClr>
                <a:schemeClr val="dk1"/>
              </a:buClr>
              <a:buSzPts val="3200"/>
              <a:buNone/>
            </a:pPr>
            <a:r>
              <a:t/>
            </a:r>
            <a:endParaRPr sz="3200">
              <a:latin typeface="Arial"/>
              <a:ea typeface="Arial"/>
              <a:cs typeface="Arial"/>
              <a:sym typeface="Arial"/>
            </a:endParaRPr>
          </a:p>
        </p:txBody>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6" name="Shape 536"/>
        <p:cNvGrpSpPr/>
        <p:nvPr/>
      </p:nvGrpSpPr>
      <p:grpSpPr>
        <a:xfrm>
          <a:off x="0" y="0"/>
          <a:ext cx="0" cy="0"/>
          <a:chOff x="0" y="0"/>
          <a:chExt cx="0" cy="0"/>
        </a:xfrm>
      </p:grpSpPr>
      <p:sp>
        <p:nvSpPr>
          <p:cNvPr id="537" name="Google Shape;537;p63"/>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t/>
            </a:r>
            <a:endParaRPr/>
          </a:p>
        </p:txBody>
      </p:sp>
      <p:pic>
        <p:nvPicPr>
          <p:cNvPr descr="File:&lt;strong&gt;Thank you&lt;/strong&gt; 001.jpg - Wikipedia" id="538" name="Google Shape;538;p63"/>
          <p:cNvPicPr preferRelativeResize="0"/>
          <p:nvPr>
            <p:ph idx="1" type="body"/>
          </p:nvPr>
        </p:nvPicPr>
        <p:blipFill rotWithShape="1">
          <a:blip r:embed="rId3">
            <a:alphaModFix/>
          </a:blip>
          <a:srcRect b="0" l="0" r="0" t="0"/>
          <a:stretch/>
        </p:blipFill>
        <p:spPr>
          <a:xfrm>
            <a:off x="0" y="0"/>
            <a:ext cx="12192000" cy="6858000"/>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4.xml><?xml version="1.0" encoding="utf-8"?>
<a:theme xmlns:a="http://schemas.openxmlformats.org/drawingml/2006/main" xmlns:r="http://schemas.openxmlformats.org/officeDocument/2006/relationships" name="SketchLinesVTI">
  <a:themeElements>
    <a:clrScheme name="SketchLines">
      <a:dk1>
        <a:srgbClr val="000000"/>
      </a:dk1>
      <a:lt1>
        <a:srgbClr val="FFFFFF"/>
      </a:lt1>
      <a:dk2>
        <a:srgbClr val="564E4E"/>
      </a:dk2>
      <a:lt2>
        <a:srgbClr val="EEEBE2"/>
      </a:lt2>
      <a:accent1>
        <a:srgbClr val="E54837"/>
      </a:accent1>
      <a:accent2>
        <a:srgbClr val="947F53"/>
      </a:accent2>
      <a:accent3>
        <a:srgbClr val="BE8D64"/>
      </a:accent3>
      <a:accent4>
        <a:srgbClr val="E0C171"/>
      </a:accent4>
      <a:accent5>
        <a:srgbClr val="968572"/>
      </a:accent5>
      <a:accent6>
        <a:srgbClr val="855D5D"/>
      </a:accent6>
      <a:hlink>
        <a:srgbClr val="CC9900"/>
      </a:hlink>
      <a:folHlink>
        <a:srgbClr val="96A9A9"/>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