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6" r:id="rId5"/>
    <p:sldMasterId id="2147483677" r:id="rId6"/>
    <p:sldMasterId id="2147483678"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Lst>
  <p:sldSz cy="6858000" cx="12192000"/>
  <p:notesSz cx="6858000" cy="9144000"/>
  <p:embeddedFontLst>
    <p:embeddedFont>
      <p:font typeface="Anta"/>
      <p:regular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0A4EF4F-D7C5-4BBF-8E1D-30CB96521908}">
  <a:tblStyle styleId="{D0A4EF4F-D7C5-4BBF-8E1D-30CB96521908}" styleName="Table_0">
    <a:wholeTbl>
      <a:tcTxStyle b="off" i="off">
        <a:font>
          <a:latin typeface="Euphemia"/>
          <a:ea typeface="Euphemia"/>
          <a:cs typeface="Euphemi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8E8"/>
          </a:solidFill>
        </a:fill>
      </a:tcStyle>
    </a:wholeTbl>
    <a:band1H>
      <a:tcTxStyle/>
      <a:tcStyle>
        <a:fill>
          <a:solidFill>
            <a:srgbClr val="CFCECD"/>
          </a:solidFill>
        </a:fill>
      </a:tcStyle>
    </a:band1H>
    <a:band2H>
      <a:tcTxStyle/>
    </a:band2H>
    <a:band1V>
      <a:tcTxStyle/>
      <a:tcStyle>
        <a:fill>
          <a:solidFill>
            <a:srgbClr val="CFCECD"/>
          </a:solidFill>
        </a:fill>
      </a:tcStyle>
    </a:band1V>
    <a:band2V>
      <a:tcTxStyle/>
    </a:band2V>
    <a:lastCol>
      <a:tcTxStyle b="on" i="off">
        <a:font>
          <a:latin typeface="Euphemia"/>
          <a:ea typeface="Euphemia"/>
          <a:cs typeface="Euphemia"/>
        </a:font>
        <a:schemeClr val="lt1"/>
      </a:tcTxStyle>
      <a:tcStyle>
        <a:fill>
          <a:solidFill>
            <a:schemeClr val="accent1"/>
          </a:solidFill>
        </a:fill>
      </a:tcStyle>
    </a:lastCol>
    <a:firstCol>
      <a:tcTxStyle b="on" i="off">
        <a:font>
          <a:latin typeface="Euphemia"/>
          <a:ea typeface="Euphemia"/>
          <a:cs typeface="Euphemia"/>
        </a:font>
        <a:schemeClr val="lt1"/>
      </a:tcTxStyle>
      <a:tcStyle>
        <a:fill>
          <a:solidFill>
            <a:schemeClr val="accent1"/>
          </a:solidFill>
        </a:fill>
      </a:tcStyle>
    </a:firstCol>
    <a:lastRow>
      <a:tcTxStyle b="on" i="off">
        <a:font>
          <a:latin typeface="Euphemia"/>
          <a:ea typeface="Euphemia"/>
          <a:cs typeface="Euphemi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Euphemia"/>
          <a:ea typeface="Euphemia"/>
          <a:cs typeface="Euphemi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Anta-regular.fntdata"/><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1.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11" Type="http://schemas.openxmlformats.org/officeDocument/2006/relationships/slide" Target="slides/slide3.xml"/><Relationship Id="rId33" Type="http://schemas.openxmlformats.org/officeDocument/2006/relationships/slide" Target="slides/slide25.xml"/><Relationship Id="rId10" Type="http://schemas.openxmlformats.org/officeDocument/2006/relationships/slide" Target="slides/slide2.xml"/><Relationship Id="rId32" Type="http://schemas.openxmlformats.org/officeDocument/2006/relationships/slide" Target="slides/slide24.xml"/><Relationship Id="rId13" Type="http://schemas.openxmlformats.org/officeDocument/2006/relationships/slide" Target="slides/slide5.xml"/><Relationship Id="rId35" Type="http://schemas.openxmlformats.org/officeDocument/2006/relationships/slide" Target="slides/slide27.xml"/><Relationship Id="rId12" Type="http://schemas.openxmlformats.org/officeDocument/2006/relationships/slide" Target="slides/slide4.xml"/><Relationship Id="rId34" Type="http://schemas.openxmlformats.org/officeDocument/2006/relationships/slide" Target="slides/slide26.xml"/><Relationship Id="rId15" Type="http://schemas.openxmlformats.org/officeDocument/2006/relationships/slide" Target="slides/slide7.xml"/><Relationship Id="rId37" Type="http://schemas.openxmlformats.org/officeDocument/2006/relationships/slide" Target="slides/slide29.xml"/><Relationship Id="rId14" Type="http://schemas.openxmlformats.org/officeDocument/2006/relationships/slide" Target="slides/slide6.xml"/><Relationship Id="rId36" Type="http://schemas.openxmlformats.org/officeDocument/2006/relationships/slide" Target="slides/slide28.xml"/><Relationship Id="rId17" Type="http://schemas.openxmlformats.org/officeDocument/2006/relationships/slide" Target="slides/slide9.xml"/><Relationship Id="rId39" Type="http://schemas.openxmlformats.org/officeDocument/2006/relationships/slide" Target="slides/slide31.xml"/><Relationship Id="rId16" Type="http://schemas.openxmlformats.org/officeDocument/2006/relationships/slide" Target="slides/slide8.xml"/><Relationship Id="rId38" Type="http://schemas.openxmlformats.org/officeDocument/2006/relationships/slide" Target="slides/slide30.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indent="-228600" lvl="1" marL="914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2pPr>
            <a:lvl3pPr indent="-228600" lvl="2" marL="1371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3pPr>
            <a:lvl4pPr indent="-228600" lvl="3" marL="1828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4pPr>
            <a:lvl5pPr indent="-228600" lvl="4" marL="22860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5pPr>
            <a:lvl6pPr indent="-228600" lvl="5" marL="2743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6pPr>
            <a:lvl7pPr indent="-228600" lvl="6" marL="3200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7pPr>
            <a:lvl8pPr indent="-228600" lvl="7" marL="3657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8pPr>
            <a:lvl9pPr indent="-228600" lvl="8" marL="4114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1" lang="en-US">
                <a:latin typeface="Arial"/>
                <a:ea typeface="Arial"/>
                <a:cs typeface="Arial"/>
                <a:sym typeface="Arial"/>
              </a:rPr>
              <a:t>NOTE:</a:t>
            </a:r>
            <a:endParaRPr/>
          </a:p>
          <a:p>
            <a:pPr indent="0" lvl="0" marL="0" rtl="0" algn="l">
              <a:spcBef>
                <a:spcPts val="0"/>
              </a:spcBef>
              <a:spcAft>
                <a:spcPts val="0"/>
              </a:spcAft>
              <a:buNone/>
            </a:pPr>
            <a:r>
              <a:rPr i="1" lang="en-US">
                <a:latin typeface="Arial"/>
                <a:ea typeface="Arial"/>
                <a:cs typeface="Arial"/>
                <a:sym typeface="Arial"/>
              </a:rPr>
              <a:t>To change the  image on this slide, select the picture and delete it. Then click the Pictures icon in the placeholder to insert your own image.</a:t>
            </a:r>
            <a:endParaRPr/>
          </a:p>
        </p:txBody>
      </p:sp>
      <p:sp>
        <p:nvSpPr>
          <p:cNvPr id="267" name="Google Shape;26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4" name="Google Shape;27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4" name="Google Shape;334;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9" name="Google Shape;35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6" name="Google Shape;37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0" name="Google Shape;44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8" name="Google Shape;49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5" name="Google Shape;50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9" name="Google Shape;51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2" name="Google Shape;53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8" name="Google Shape;53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4" name="Google Shape;544;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1" name="Google Shape;55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1" name="Google Shape;56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7" name="Google Shape;56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3" name="Google Shape;573;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with Picture" showMasterSp="0">
  <p:cSld name="Title Slide with Picture">
    <p:spTree>
      <p:nvGrpSpPr>
        <p:cNvPr id="18" name="Shape 18"/>
        <p:cNvGrpSpPr/>
        <p:nvPr/>
      </p:nvGrpSpPr>
      <p:grpSpPr>
        <a:xfrm>
          <a:off x="0" y="0"/>
          <a:ext cx="0" cy="0"/>
          <a:chOff x="0" y="0"/>
          <a:chExt cx="0" cy="0"/>
        </a:xfrm>
      </p:grpSpPr>
      <p:sp>
        <p:nvSpPr>
          <p:cNvPr id="19" name="Google Shape;19;p2"/>
          <p:cNvSpPr txBox="1"/>
          <p:nvPr>
            <p:ph type="ctrTitle"/>
          </p:nvPr>
        </p:nvSpPr>
        <p:spPr>
          <a:xfrm>
            <a:off x="1104900" y="2292094"/>
            <a:ext cx="5734050" cy="2219691"/>
          </a:xfrm>
          <a:prstGeom prst="rect">
            <a:avLst/>
          </a:prstGeom>
          <a:noFill/>
          <a:ln>
            <a:noFill/>
          </a:ln>
        </p:spPr>
        <p:txBody>
          <a:bodyPr anchorCtr="0" anchor="ctr" bIns="45700" lIns="0" spcFirstLastPara="1" rIns="0" wrap="square" tIns="45700">
            <a:normAutofit/>
          </a:bodyPr>
          <a:lstStyle>
            <a:lvl1pPr lvl="0" algn="l">
              <a:lnSpc>
                <a:spcPct val="90000"/>
              </a:lnSpc>
              <a:spcBef>
                <a:spcPts val="0"/>
              </a:spcBef>
              <a:spcAft>
                <a:spcPts val="0"/>
              </a:spcAft>
              <a:buClr>
                <a:schemeClr val="dk1"/>
              </a:buClr>
              <a:buSzPts val="4400"/>
              <a:buFont typeface="Anta"/>
              <a:buNone/>
              <a:defRPr sz="4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2"/>
          <p:cNvSpPr txBox="1"/>
          <p:nvPr>
            <p:ph idx="1" type="subTitle"/>
          </p:nvPr>
        </p:nvSpPr>
        <p:spPr>
          <a:xfrm>
            <a:off x="1104900" y="4511784"/>
            <a:ext cx="5734050" cy="955565"/>
          </a:xfrm>
          <a:prstGeom prst="rect">
            <a:avLst/>
          </a:prstGeom>
          <a:noFill/>
          <a:ln>
            <a:noFill/>
          </a:ln>
        </p:spPr>
        <p:txBody>
          <a:bodyPr anchorCtr="0" anchor="t" bIns="45700" lIns="0" spcFirstLastPara="1" rIns="0" wrap="square" tIns="45700">
            <a:normAutofit/>
          </a:bodyPr>
          <a:lstStyle>
            <a:lvl1pPr lvl="0" algn="l">
              <a:lnSpc>
                <a:spcPct val="90000"/>
              </a:lnSpc>
              <a:spcBef>
                <a:spcPts val="0"/>
              </a:spcBef>
              <a:spcAft>
                <a:spcPts val="0"/>
              </a:spcAft>
              <a:buClr>
                <a:schemeClr val="dk1"/>
              </a:buClr>
              <a:buSzPts val="1800"/>
              <a:buNone/>
              <a:defRPr sz="1800"/>
            </a:lvl1pPr>
            <a:lvl2pPr lvl="1" algn="ctr">
              <a:lnSpc>
                <a:spcPct val="90000"/>
              </a:lnSpc>
              <a:spcBef>
                <a:spcPts val="600"/>
              </a:spcBef>
              <a:spcAft>
                <a:spcPts val="0"/>
              </a:spcAft>
              <a:buClr>
                <a:schemeClr val="dk1"/>
              </a:buClr>
              <a:buSzPts val="2000"/>
              <a:buNone/>
              <a:defRPr sz="2000"/>
            </a:lvl2pPr>
            <a:lvl3pPr lvl="2" algn="ctr">
              <a:lnSpc>
                <a:spcPct val="90000"/>
              </a:lnSpc>
              <a:spcBef>
                <a:spcPts val="600"/>
              </a:spcBef>
              <a:spcAft>
                <a:spcPts val="0"/>
              </a:spcAft>
              <a:buClr>
                <a:schemeClr val="dk1"/>
              </a:buClr>
              <a:buSzPts val="1800"/>
              <a:buNone/>
              <a:defRPr sz="1800"/>
            </a:lvl3pPr>
            <a:lvl4pPr lvl="3" algn="ctr">
              <a:lnSpc>
                <a:spcPct val="90000"/>
              </a:lnSpc>
              <a:spcBef>
                <a:spcPts val="600"/>
              </a:spcBef>
              <a:spcAft>
                <a:spcPts val="0"/>
              </a:spcAft>
              <a:buClr>
                <a:schemeClr val="dk1"/>
              </a:buClr>
              <a:buSzPts val="1600"/>
              <a:buNone/>
              <a:defRPr sz="1600"/>
            </a:lvl4pPr>
            <a:lvl5pPr lvl="4" algn="ctr">
              <a:lnSpc>
                <a:spcPct val="90000"/>
              </a:lnSpc>
              <a:spcBef>
                <a:spcPts val="6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descr="An empty placeholder to add an image. Click on the placeholder and select the image that you wish to add." id="21" name="Google Shape;21;p2"/>
          <p:cNvSpPr/>
          <p:nvPr>
            <p:ph idx="2" type="pic"/>
          </p:nvPr>
        </p:nvSpPr>
        <p:spPr>
          <a:xfrm>
            <a:off x="6981063" y="1310656"/>
            <a:ext cx="5210937" cy="4208604"/>
          </a:xfrm>
          <a:prstGeom prst="rect">
            <a:avLst/>
          </a:prstGeom>
          <a:solidFill>
            <a:srgbClr val="DED9D6"/>
          </a:solidFill>
          <a:ln>
            <a:noFill/>
          </a:ln>
        </p:spPr>
      </p:sp>
      <p:sp>
        <p:nvSpPr>
          <p:cNvPr id="22" name="Google Shape;22;p2"/>
          <p:cNvSpPr/>
          <p:nvPr/>
        </p:nvSpPr>
        <p:spPr>
          <a:xfrm>
            <a:off x="0" y="0"/>
            <a:ext cx="12192000" cy="1079876"/>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23" name="Google Shape;23;p2"/>
          <p:cNvGrpSpPr/>
          <p:nvPr/>
        </p:nvGrpSpPr>
        <p:grpSpPr>
          <a:xfrm>
            <a:off x="0" y="1143000"/>
            <a:ext cx="12192000" cy="63125"/>
            <a:chOff x="507492" y="1501519"/>
            <a:chExt cx="8129016" cy="63125"/>
          </a:xfrm>
        </p:grpSpPr>
        <p:cxnSp>
          <p:nvCxnSpPr>
            <p:cNvPr id="24" name="Google Shape;24;p2"/>
            <p:cNvCxnSpPr/>
            <p:nvPr/>
          </p:nvCxnSpPr>
          <p:spPr>
            <a:xfrm>
              <a:off x="507492" y="1564644"/>
              <a:ext cx="8129016" cy="0"/>
            </a:xfrm>
            <a:prstGeom prst="straightConnector1">
              <a:avLst/>
            </a:prstGeom>
            <a:noFill/>
            <a:ln cap="flat" cmpd="sng" w="38100">
              <a:solidFill>
                <a:schemeClr val="dk1"/>
              </a:solidFill>
              <a:prstDash val="solid"/>
              <a:miter lim="800000"/>
              <a:headEnd len="sm" w="sm" type="none"/>
              <a:tailEnd len="sm" w="sm" type="none"/>
            </a:ln>
          </p:spPr>
        </p:cxnSp>
        <p:cxnSp>
          <p:nvCxnSpPr>
            <p:cNvPr id="25" name="Google Shape;25;p2"/>
            <p:cNvCxnSpPr/>
            <p:nvPr/>
          </p:nvCxnSpPr>
          <p:spPr>
            <a:xfrm>
              <a:off x="507492" y="1501519"/>
              <a:ext cx="8129016" cy="0"/>
            </a:xfrm>
            <a:prstGeom prst="straightConnector1">
              <a:avLst/>
            </a:prstGeom>
            <a:noFill/>
            <a:ln cap="flat" cmpd="sng" w="12700">
              <a:solidFill>
                <a:schemeClr val="dk1"/>
              </a:solidFill>
              <a:prstDash val="solid"/>
              <a:miter lim="800000"/>
              <a:headEnd len="sm" w="sm" type="none"/>
              <a:tailEnd len="sm" w="sm" type="none"/>
            </a:ln>
          </p:spPr>
        </p:cxnSp>
      </p:grpSp>
      <p:pic>
        <p:nvPicPr>
          <p:cNvPr id="26" name="Google Shape;26;p2"/>
          <p:cNvPicPr preferRelativeResize="0"/>
          <p:nvPr/>
        </p:nvPicPr>
        <p:blipFill rotWithShape="1">
          <a:blip r:embed="rId2">
            <a:alphaModFix/>
          </a:blip>
          <a:srcRect b="0" l="0" r="0" t="0"/>
          <a:stretch/>
        </p:blipFill>
        <p:spPr>
          <a:xfrm>
            <a:off x="1325880" y="0"/>
            <a:ext cx="1747524" cy="2292094"/>
          </a:xfrm>
          <a:prstGeom prst="rect">
            <a:avLst/>
          </a:prstGeom>
          <a:noFill/>
          <a:ln>
            <a:noFill/>
          </a:ln>
        </p:spPr>
      </p:pic>
      <p:grpSp>
        <p:nvGrpSpPr>
          <p:cNvPr id="27" name="Google Shape;27;p2"/>
          <p:cNvGrpSpPr/>
          <p:nvPr/>
        </p:nvGrpSpPr>
        <p:grpSpPr>
          <a:xfrm rot="10800000">
            <a:off x="0" y="5645510"/>
            <a:ext cx="12192000" cy="63125"/>
            <a:chOff x="507492" y="1501519"/>
            <a:chExt cx="8129016" cy="63125"/>
          </a:xfrm>
        </p:grpSpPr>
        <p:cxnSp>
          <p:nvCxnSpPr>
            <p:cNvPr id="28" name="Google Shape;28;p2"/>
            <p:cNvCxnSpPr/>
            <p:nvPr/>
          </p:nvCxnSpPr>
          <p:spPr>
            <a:xfrm>
              <a:off x="507492" y="1564644"/>
              <a:ext cx="8129016" cy="0"/>
            </a:xfrm>
            <a:prstGeom prst="straightConnector1">
              <a:avLst/>
            </a:prstGeom>
            <a:noFill/>
            <a:ln cap="flat" cmpd="sng" w="38100">
              <a:solidFill>
                <a:schemeClr val="dk1"/>
              </a:solidFill>
              <a:prstDash val="solid"/>
              <a:miter lim="800000"/>
              <a:headEnd len="sm" w="sm" type="none"/>
              <a:tailEnd len="sm" w="sm" type="none"/>
            </a:ln>
          </p:spPr>
        </p:cxnSp>
        <p:cxnSp>
          <p:nvCxnSpPr>
            <p:cNvPr id="29" name="Google Shape;29;p2"/>
            <p:cNvCxnSpPr/>
            <p:nvPr/>
          </p:nvCxnSpPr>
          <p:spPr>
            <a:xfrm>
              <a:off x="507492" y="1501519"/>
              <a:ext cx="8129016" cy="0"/>
            </a:xfrm>
            <a:prstGeom prst="straightConnector1">
              <a:avLst/>
            </a:prstGeom>
            <a:noFill/>
            <a:ln cap="flat" cmpd="sng" w="12700">
              <a:solidFill>
                <a:schemeClr val="dk1"/>
              </a:solidFill>
              <a:prstDash val="solid"/>
              <a:miter lim="800000"/>
              <a:headEnd len="sm" w="sm" type="none"/>
              <a:tailEnd len="sm" w="sm" type="none"/>
            </a:ln>
          </p:spPr>
        </p:cxnSp>
      </p:grpSp>
      <p:sp>
        <p:nvSpPr>
          <p:cNvPr id="30" name="Google Shape;30;p2"/>
          <p:cNvSpPr/>
          <p:nvPr/>
        </p:nvSpPr>
        <p:spPr>
          <a:xfrm>
            <a:off x="0" y="5778124"/>
            <a:ext cx="12192000" cy="1079876"/>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1" name="Shape 31"/>
        <p:cNvGrpSpPr/>
        <p:nvPr/>
      </p:nvGrpSpPr>
      <p:grpSpPr>
        <a:xfrm>
          <a:off x="0" y="0"/>
          <a:ext cx="0" cy="0"/>
          <a:chOff x="0" y="0"/>
          <a:chExt cx="0" cy="0"/>
        </a:xfrm>
      </p:grpSpPr>
      <p:sp>
        <p:nvSpPr>
          <p:cNvPr id="32" name="Google Shape;32;p3"/>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
          <p:cNvSpPr txBox="1"/>
          <p:nvPr>
            <p:ph idx="1" type="body"/>
          </p:nvPr>
        </p:nvSpPr>
        <p:spPr>
          <a:xfrm>
            <a:off x="1104900" y="1600200"/>
            <a:ext cx="4914900" cy="4571999"/>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17500" lvl="4" marL="2286000" algn="l">
              <a:lnSpc>
                <a:spcPct val="90000"/>
              </a:lnSpc>
              <a:spcBef>
                <a:spcPts val="600"/>
              </a:spcBef>
              <a:spcAft>
                <a:spcPts val="0"/>
              </a:spcAft>
              <a:buClr>
                <a:schemeClr val="dk1"/>
              </a:buClr>
              <a:buSzPts val="1400"/>
              <a:buChar char="▪"/>
              <a:defRPr/>
            </a:lvl5pPr>
            <a:lvl6pPr indent="-317500" lvl="5" marL="2743200" algn="l">
              <a:lnSpc>
                <a:spcPct val="90000"/>
              </a:lnSpc>
              <a:spcBef>
                <a:spcPts val="500"/>
              </a:spcBef>
              <a:spcAft>
                <a:spcPts val="0"/>
              </a:spcAft>
              <a:buClr>
                <a:schemeClr val="dk1"/>
              </a:buClr>
              <a:buSzPts val="1400"/>
              <a:buChar char="▪"/>
              <a:defRPr/>
            </a:lvl6pPr>
            <a:lvl7pPr indent="-317500" lvl="6" marL="3200400" algn="l">
              <a:lnSpc>
                <a:spcPct val="90000"/>
              </a:lnSpc>
              <a:spcBef>
                <a:spcPts val="500"/>
              </a:spcBef>
              <a:spcAft>
                <a:spcPts val="0"/>
              </a:spcAft>
              <a:buClr>
                <a:schemeClr val="dk1"/>
              </a:buClr>
              <a:buSzPts val="1400"/>
              <a:buChar char="▪"/>
              <a:defRPr/>
            </a:lvl7pPr>
            <a:lvl8pPr indent="-317500" lvl="7" marL="3657600" algn="l">
              <a:lnSpc>
                <a:spcPct val="90000"/>
              </a:lnSpc>
              <a:spcBef>
                <a:spcPts val="500"/>
              </a:spcBef>
              <a:spcAft>
                <a:spcPts val="0"/>
              </a:spcAft>
              <a:buClr>
                <a:schemeClr val="dk1"/>
              </a:buClr>
              <a:buSzPts val="1400"/>
              <a:buChar char="▪"/>
              <a:defRPr/>
            </a:lvl8pPr>
            <a:lvl9pPr indent="-317500" lvl="8" marL="4114800" algn="l">
              <a:lnSpc>
                <a:spcPct val="90000"/>
              </a:lnSpc>
              <a:spcBef>
                <a:spcPts val="500"/>
              </a:spcBef>
              <a:spcAft>
                <a:spcPts val="0"/>
              </a:spcAft>
              <a:buClr>
                <a:schemeClr val="dk1"/>
              </a:buClr>
              <a:buSzPts val="1400"/>
              <a:buChar char="▪"/>
              <a:defRPr/>
            </a:lvl9pPr>
          </a:lstStyle>
          <a:p/>
        </p:txBody>
      </p:sp>
      <p:sp>
        <p:nvSpPr>
          <p:cNvPr id="34" name="Google Shape;34;p3"/>
          <p:cNvSpPr txBox="1"/>
          <p:nvPr>
            <p:ph idx="2" type="body"/>
          </p:nvPr>
        </p:nvSpPr>
        <p:spPr>
          <a:xfrm>
            <a:off x="6172200" y="1600200"/>
            <a:ext cx="4914900" cy="4571999"/>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17500" lvl="4" marL="2286000" algn="l">
              <a:lnSpc>
                <a:spcPct val="90000"/>
              </a:lnSpc>
              <a:spcBef>
                <a:spcPts val="600"/>
              </a:spcBef>
              <a:spcAft>
                <a:spcPts val="0"/>
              </a:spcAft>
              <a:buClr>
                <a:schemeClr val="dk1"/>
              </a:buClr>
              <a:buSzPts val="1400"/>
              <a:buChar char="▪"/>
              <a:defRPr/>
            </a:lvl5pPr>
            <a:lvl6pPr indent="-317500" lvl="5" marL="2743200" algn="l">
              <a:lnSpc>
                <a:spcPct val="90000"/>
              </a:lnSpc>
              <a:spcBef>
                <a:spcPts val="500"/>
              </a:spcBef>
              <a:spcAft>
                <a:spcPts val="0"/>
              </a:spcAft>
              <a:buClr>
                <a:schemeClr val="dk1"/>
              </a:buClr>
              <a:buSzPts val="1400"/>
              <a:buChar char="▪"/>
              <a:defRPr/>
            </a:lvl6pPr>
            <a:lvl7pPr indent="-317500" lvl="6" marL="3200400" algn="l">
              <a:lnSpc>
                <a:spcPct val="90000"/>
              </a:lnSpc>
              <a:spcBef>
                <a:spcPts val="500"/>
              </a:spcBef>
              <a:spcAft>
                <a:spcPts val="0"/>
              </a:spcAft>
              <a:buClr>
                <a:schemeClr val="dk1"/>
              </a:buClr>
              <a:buSzPts val="1400"/>
              <a:buChar char="▪"/>
              <a:defRPr/>
            </a:lvl7pPr>
            <a:lvl8pPr indent="-317500" lvl="7" marL="3657600" algn="l">
              <a:lnSpc>
                <a:spcPct val="90000"/>
              </a:lnSpc>
              <a:spcBef>
                <a:spcPts val="500"/>
              </a:spcBef>
              <a:spcAft>
                <a:spcPts val="0"/>
              </a:spcAft>
              <a:buClr>
                <a:schemeClr val="dk1"/>
              </a:buClr>
              <a:buSzPts val="14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8" name="Shape 38"/>
        <p:cNvGrpSpPr/>
        <p:nvPr/>
      </p:nvGrpSpPr>
      <p:grpSpPr>
        <a:xfrm>
          <a:off x="0" y="0"/>
          <a:ext cx="0" cy="0"/>
          <a:chOff x="0" y="0"/>
          <a:chExt cx="0" cy="0"/>
        </a:xfrm>
      </p:grpSpPr>
      <p:sp>
        <p:nvSpPr>
          <p:cNvPr id="39" name="Google Shape;39;p4"/>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4" name="Shape 44"/>
        <p:cNvGrpSpPr/>
        <p:nvPr/>
      </p:nvGrpSpPr>
      <p:grpSpPr>
        <a:xfrm>
          <a:off x="0" y="0"/>
          <a:ext cx="0" cy="0"/>
          <a:chOff x="0" y="0"/>
          <a:chExt cx="0" cy="0"/>
        </a:xfrm>
      </p:grpSpPr>
      <p:sp>
        <p:nvSpPr>
          <p:cNvPr id="45" name="Google Shape;45;p5"/>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3200"/>
              <a:buFont typeface="Ant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
          <p:cNvSpPr txBox="1"/>
          <p:nvPr>
            <p:ph idx="1" type="body"/>
          </p:nvPr>
        </p:nvSpPr>
        <p:spPr>
          <a:xfrm>
            <a:off x="1104900" y="1600200"/>
            <a:ext cx="3396996" cy="4572000"/>
          </a:xfrm>
          <a:prstGeom prst="rect">
            <a:avLst/>
          </a:prstGeom>
          <a:noFill/>
          <a:ln>
            <a:noFill/>
          </a:ln>
        </p:spPr>
        <p:txBody>
          <a:bodyPr anchorCtr="0" anchor="t" bIns="45700" lIns="0" spcFirstLastPara="1" rIns="0" wrap="square" tIns="45700">
            <a:normAutofit/>
          </a:bodyPr>
          <a:lstStyle>
            <a:lvl1pPr indent="-228600" lvl="0" marL="457200" algn="l">
              <a:lnSpc>
                <a:spcPct val="90000"/>
              </a:lnSpc>
              <a:spcBef>
                <a:spcPts val="1200"/>
              </a:spcBef>
              <a:spcAft>
                <a:spcPts val="0"/>
              </a:spcAft>
              <a:buClr>
                <a:schemeClr val="dk1"/>
              </a:buClr>
              <a:buSzPts val="1800"/>
              <a:buNone/>
              <a:defRPr sz="1800"/>
            </a:lvl1pPr>
            <a:lvl2pPr indent="-228600" lvl="1" marL="914400" algn="l">
              <a:lnSpc>
                <a:spcPct val="90000"/>
              </a:lnSpc>
              <a:spcBef>
                <a:spcPts val="600"/>
              </a:spcBef>
              <a:spcAft>
                <a:spcPts val="0"/>
              </a:spcAft>
              <a:buClr>
                <a:schemeClr val="dk1"/>
              </a:buClr>
              <a:buSzPts val="1400"/>
              <a:buNone/>
              <a:defRPr sz="1400"/>
            </a:lvl2pPr>
            <a:lvl3pPr indent="-228600" lvl="2" marL="1371600" algn="l">
              <a:lnSpc>
                <a:spcPct val="90000"/>
              </a:lnSpc>
              <a:spcBef>
                <a:spcPts val="600"/>
              </a:spcBef>
              <a:spcAft>
                <a:spcPts val="0"/>
              </a:spcAft>
              <a:buClr>
                <a:schemeClr val="dk1"/>
              </a:buClr>
              <a:buSzPts val="1200"/>
              <a:buNone/>
              <a:defRPr sz="1200"/>
            </a:lvl3pPr>
            <a:lvl4pPr indent="-228600" lvl="3" marL="1828800" algn="l">
              <a:lnSpc>
                <a:spcPct val="90000"/>
              </a:lnSpc>
              <a:spcBef>
                <a:spcPts val="600"/>
              </a:spcBef>
              <a:spcAft>
                <a:spcPts val="0"/>
              </a:spcAft>
              <a:buClr>
                <a:schemeClr val="dk1"/>
              </a:buClr>
              <a:buSzPts val="1000"/>
              <a:buNone/>
              <a:defRPr sz="1000"/>
            </a:lvl4pPr>
            <a:lvl5pPr indent="-228600" lvl="4" marL="2286000" algn="l">
              <a:lnSpc>
                <a:spcPct val="90000"/>
              </a:lnSpc>
              <a:spcBef>
                <a:spcPts val="6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descr="An empty placeholder to add an image. Click on the placeholder and select the image that you wish to add." id="47" name="Google Shape;47;p5"/>
          <p:cNvSpPr/>
          <p:nvPr>
            <p:ph idx="2" type="pic"/>
          </p:nvPr>
        </p:nvSpPr>
        <p:spPr>
          <a:xfrm>
            <a:off x="4654671" y="1600199"/>
            <a:ext cx="6430912" cy="4572001"/>
          </a:xfrm>
          <a:prstGeom prst="rect">
            <a:avLst/>
          </a:prstGeom>
          <a:noFill/>
          <a:ln>
            <a:noFill/>
          </a:ln>
        </p:spPr>
      </p:sp>
      <p:sp>
        <p:nvSpPr>
          <p:cNvPr id="48" name="Google Shape;48;p5"/>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1" name="Shape 51"/>
        <p:cNvGrpSpPr/>
        <p:nvPr/>
      </p:nvGrpSpPr>
      <p:grpSpPr>
        <a:xfrm>
          <a:off x="0" y="0"/>
          <a:ext cx="0" cy="0"/>
          <a:chOff x="0" y="0"/>
          <a:chExt cx="0" cy="0"/>
        </a:xfrm>
      </p:grpSpPr>
      <p:sp>
        <p:nvSpPr>
          <p:cNvPr id="52" name="Google Shape;52;p6"/>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3200"/>
              <a:buFont typeface="Ant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6"/>
          <p:cNvSpPr txBox="1"/>
          <p:nvPr>
            <p:ph idx="1" type="body"/>
          </p:nvPr>
        </p:nvSpPr>
        <p:spPr>
          <a:xfrm>
            <a:off x="1104900" y="1600200"/>
            <a:ext cx="4384548" cy="4572000"/>
          </a:xfrm>
          <a:prstGeom prst="rect">
            <a:avLst/>
          </a:prstGeom>
          <a:noFill/>
          <a:ln>
            <a:noFill/>
          </a:ln>
        </p:spPr>
        <p:txBody>
          <a:bodyPr anchorCtr="0" anchor="t" bIns="45700" lIns="0" spcFirstLastPara="1" rIns="0" wrap="square" tIns="45700">
            <a:normAutofit/>
          </a:bodyPr>
          <a:lstStyle>
            <a:lvl1pPr indent="-228600" lvl="0" marL="457200" algn="l">
              <a:lnSpc>
                <a:spcPct val="90000"/>
              </a:lnSpc>
              <a:spcBef>
                <a:spcPts val="1200"/>
              </a:spcBef>
              <a:spcAft>
                <a:spcPts val="0"/>
              </a:spcAft>
              <a:buClr>
                <a:schemeClr val="dk1"/>
              </a:buClr>
              <a:buSzPts val="1800"/>
              <a:buNone/>
              <a:defRPr sz="1800"/>
            </a:lvl1pPr>
            <a:lvl2pPr indent="-228600" lvl="1" marL="914400" algn="l">
              <a:lnSpc>
                <a:spcPct val="90000"/>
              </a:lnSpc>
              <a:spcBef>
                <a:spcPts val="600"/>
              </a:spcBef>
              <a:spcAft>
                <a:spcPts val="0"/>
              </a:spcAft>
              <a:buClr>
                <a:schemeClr val="dk1"/>
              </a:buClr>
              <a:buSzPts val="1400"/>
              <a:buNone/>
              <a:defRPr sz="1400"/>
            </a:lvl2pPr>
            <a:lvl3pPr indent="-228600" lvl="2" marL="1371600" algn="l">
              <a:lnSpc>
                <a:spcPct val="90000"/>
              </a:lnSpc>
              <a:spcBef>
                <a:spcPts val="600"/>
              </a:spcBef>
              <a:spcAft>
                <a:spcPts val="0"/>
              </a:spcAft>
              <a:buClr>
                <a:schemeClr val="dk1"/>
              </a:buClr>
              <a:buSzPts val="1200"/>
              <a:buNone/>
              <a:defRPr sz="1200"/>
            </a:lvl3pPr>
            <a:lvl4pPr indent="-228600" lvl="3" marL="1828800" algn="l">
              <a:lnSpc>
                <a:spcPct val="90000"/>
              </a:lnSpc>
              <a:spcBef>
                <a:spcPts val="600"/>
              </a:spcBef>
              <a:spcAft>
                <a:spcPts val="0"/>
              </a:spcAft>
              <a:buClr>
                <a:schemeClr val="dk1"/>
              </a:buClr>
              <a:buSzPts val="1000"/>
              <a:buNone/>
              <a:defRPr sz="1000"/>
            </a:lvl4pPr>
            <a:lvl5pPr indent="-228600" lvl="4" marL="2286000" algn="l">
              <a:lnSpc>
                <a:spcPct val="90000"/>
              </a:lnSpc>
              <a:spcBef>
                <a:spcPts val="6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4" name="Google Shape;54;p6"/>
          <p:cNvSpPr txBox="1"/>
          <p:nvPr>
            <p:ph idx="2" type="body"/>
          </p:nvPr>
        </p:nvSpPr>
        <p:spPr>
          <a:xfrm>
            <a:off x="5641848" y="1600199"/>
            <a:ext cx="5445252" cy="4572001"/>
          </a:xfrm>
          <a:prstGeom prst="rect">
            <a:avLst/>
          </a:prstGeom>
          <a:noFill/>
          <a:ln>
            <a:noFill/>
          </a:ln>
        </p:spPr>
        <p:txBody>
          <a:bodyPr anchorCtr="0" anchor="t" bIns="45700" lIns="0" spcFirstLastPara="1" rIns="0" wrap="square" tIns="45700">
            <a:normAutofit/>
          </a:bodyPr>
          <a:lstStyle>
            <a:lvl1pPr indent="-355600" lvl="0" marL="457200" algn="l">
              <a:lnSpc>
                <a:spcPct val="90000"/>
              </a:lnSpc>
              <a:spcBef>
                <a:spcPts val="1800"/>
              </a:spcBef>
              <a:spcAft>
                <a:spcPts val="0"/>
              </a:spcAft>
              <a:buClr>
                <a:schemeClr val="dk1"/>
              </a:buClr>
              <a:buSzPts val="2000"/>
              <a:buChar char="▪"/>
              <a:defRPr sz="2000"/>
            </a:lvl1pPr>
            <a:lvl2pPr indent="-330200" lvl="1" marL="914400" algn="l">
              <a:lnSpc>
                <a:spcPct val="90000"/>
              </a:lnSpc>
              <a:spcBef>
                <a:spcPts val="600"/>
              </a:spcBef>
              <a:spcAft>
                <a:spcPts val="0"/>
              </a:spcAft>
              <a:buClr>
                <a:schemeClr val="dk1"/>
              </a:buClr>
              <a:buSzPts val="1600"/>
              <a:buChar char="▪"/>
              <a:defRPr sz="1600"/>
            </a:lvl2pPr>
            <a:lvl3pPr indent="-330200" lvl="2" marL="1371600" algn="l">
              <a:lnSpc>
                <a:spcPct val="90000"/>
              </a:lnSpc>
              <a:spcBef>
                <a:spcPts val="600"/>
              </a:spcBef>
              <a:spcAft>
                <a:spcPts val="0"/>
              </a:spcAft>
              <a:buClr>
                <a:schemeClr val="dk1"/>
              </a:buClr>
              <a:buSzPts val="1600"/>
              <a:buChar char="▪"/>
              <a:defRPr sz="1600"/>
            </a:lvl3pPr>
            <a:lvl4pPr indent="-317500" lvl="3" marL="1828800" algn="l">
              <a:lnSpc>
                <a:spcPct val="90000"/>
              </a:lnSpc>
              <a:spcBef>
                <a:spcPts val="600"/>
              </a:spcBef>
              <a:spcAft>
                <a:spcPts val="0"/>
              </a:spcAft>
              <a:buClr>
                <a:schemeClr val="dk1"/>
              </a:buClr>
              <a:buSzPts val="1400"/>
              <a:buChar char="▪"/>
              <a:defRPr sz="1400"/>
            </a:lvl4pPr>
            <a:lvl5pPr indent="-317500" lvl="4" marL="2286000" algn="l">
              <a:lnSpc>
                <a:spcPct val="90000"/>
              </a:lnSpc>
              <a:spcBef>
                <a:spcPts val="600"/>
              </a:spcBef>
              <a:spcAft>
                <a:spcPts val="0"/>
              </a:spcAft>
              <a:buClr>
                <a:schemeClr val="dk1"/>
              </a:buClr>
              <a:buSzPts val="1400"/>
              <a:buChar char="▪"/>
              <a:defRPr sz="1400"/>
            </a:lvl5pPr>
            <a:lvl6pPr indent="-317500" lvl="5" marL="2743200" algn="l">
              <a:lnSpc>
                <a:spcPct val="90000"/>
              </a:lnSpc>
              <a:spcBef>
                <a:spcPts val="500"/>
              </a:spcBef>
              <a:spcAft>
                <a:spcPts val="0"/>
              </a:spcAft>
              <a:buClr>
                <a:schemeClr val="dk1"/>
              </a:buClr>
              <a:buSzPts val="1400"/>
              <a:buChar char="▪"/>
              <a:defRPr sz="1400"/>
            </a:lvl6pPr>
            <a:lvl7pPr indent="-317500" lvl="6" marL="3200400" algn="l">
              <a:lnSpc>
                <a:spcPct val="90000"/>
              </a:lnSpc>
              <a:spcBef>
                <a:spcPts val="500"/>
              </a:spcBef>
              <a:spcAft>
                <a:spcPts val="0"/>
              </a:spcAft>
              <a:buClr>
                <a:schemeClr val="dk1"/>
              </a:buClr>
              <a:buSzPts val="1400"/>
              <a:buChar char="▪"/>
              <a:defRPr sz="1400"/>
            </a:lvl7pPr>
            <a:lvl8pPr indent="-317500" lvl="7" marL="3657600" algn="l">
              <a:lnSpc>
                <a:spcPct val="90000"/>
              </a:lnSpc>
              <a:spcBef>
                <a:spcPts val="500"/>
              </a:spcBef>
              <a:spcAft>
                <a:spcPts val="0"/>
              </a:spcAft>
              <a:buClr>
                <a:schemeClr val="dk1"/>
              </a:buClr>
              <a:buSzPts val="1400"/>
              <a:buChar char="▪"/>
              <a:defRPr sz="1400"/>
            </a:lvl8pPr>
            <a:lvl9pPr indent="-317500" lvl="8" marL="4114800" algn="l">
              <a:lnSpc>
                <a:spcPct val="90000"/>
              </a:lnSpc>
              <a:spcBef>
                <a:spcPts val="500"/>
              </a:spcBef>
              <a:spcAft>
                <a:spcPts val="0"/>
              </a:spcAft>
              <a:buClr>
                <a:schemeClr val="dk1"/>
              </a:buClr>
              <a:buSzPts val="1400"/>
              <a:buChar char="▪"/>
              <a:defRPr sz="1400"/>
            </a:lvl9pPr>
          </a:lstStyle>
          <a:p/>
        </p:txBody>
      </p:sp>
      <p:sp>
        <p:nvSpPr>
          <p:cNvPr id="55" name="Google Shape;55;p6"/>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Picture with Content" showMasterSp="0">
  <p:cSld name="1_Picture with Content">
    <p:bg>
      <p:bgPr>
        <a:solidFill>
          <a:schemeClr val="lt1"/>
        </a:solidFill>
      </p:bgPr>
    </p:bg>
    <p:spTree>
      <p:nvGrpSpPr>
        <p:cNvPr id="58" name="Shape 58"/>
        <p:cNvGrpSpPr/>
        <p:nvPr/>
      </p:nvGrpSpPr>
      <p:grpSpPr>
        <a:xfrm>
          <a:off x="0" y="0"/>
          <a:ext cx="0" cy="0"/>
          <a:chOff x="0" y="0"/>
          <a:chExt cx="0" cy="0"/>
        </a:xfrm>
      </p:grpSpPr>
      <p:sp>
        <p:nvSpPr>
          <p:cNvPr id="59" name="Google Shape;59;p7"/>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7"/>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3" name="Google Shape;63;p7"/>
          <p:cNvSpPr/>
          <p:nvPr>
            <p:ph idx="2" type="pic"/>
          </p:nvPr>
        </p:nvSpPr>
        <p:spPr>
          <a:xfrm>
            <a:off x="0" y="0"/>
            <a:ext cx="12192000" cy="6408000"/>
          </a:xfrm>
          <a:prstGeom prst="rect">
            <a:avLst/>
          </a:prstGeom>
          <a:noFill/>
          <a:ln>
            <a:noFill/>
          </a:ln>
        </p:spPr>
      </p:sp>
      <p:sp>
        <p:nvSpPr>
          <p:cNvPr id="64" name="Google Shape;64;p7"/>
          <p:cNvSpPr txBox="1"/>
          <p:nvPr>
            <p:ph type="title"/>
          </p:nvPr>
        </p:nvSpPr>
        <p:spPr>
          <a:xfrm>
            <a:off x="0" y="0"/>
            <a:ext cx="12192000" cy="1296537"/>
          </a:xfrm>
          <a:prstGeom prst="rect">
            <a:avLst/>
          </a:prstGeom>
          <a:solidFill>
            <a:srgbClr val="BDB3AE">
              <a:alpha val="49803"/>
            </a:srgbClr>
          </a:solidFill>
          <a:ln>
            <a:noFill/>
          </a:ln>
        </p:spPr>
        <p:txBody>
          <a:bodyPr anchorCtr="0" anchor="ctr" bIns="45700" lIns="684000" spcFirstLastPara="1" rIns="0" wrap="square" tIns="108000">
            <a:normAutofit/>
          </a:bodyPr>
          <a:lstStyle>
            <a:lvl1pPr lvl="0" algn="l">
              <a:lnSpc>
                <a:spcPct val="90000"/>
              </a:lnSpc>
              <a:spcBef>
                <a:spcPts val="0"/>
              </a:spcBef>
              <a:spcAft>
                <a:spcPts val="0"/>
              </a:spcAft>
              <a:buClr>
                <a:schemeClr val="dk1"/>
              </a:buClr>
              <a:buSzPts val="3600"/>
              <a:buFont typeface="Anta"/>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7"/>
          <p:cNvSpPr txBox="1"/>
          <p:nvPr>
            <p:ph idx="1" type="body"/>
          </p:nvPr>
        </p:nvSpPr>
        <p:spPr>
          <a:xfrm>
            <a:off x="747981" y="1812759"/>
            <a:ext cx="10905457" cy="4088418"/>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66" name="Google Shape;66;p7"/>
          <p:cNvCxnSpPr/>
          <p:nvPr/>
        </p:nvCxnSpPr>
        <p:spPr>
          <a:xfrm>
            <a:off x="-600" y="1283417"/>
            <a:ext cx="12193200" cy="0"/>
          </a:xfrm>
          <a:prstGeom prst="straightConnector1">
            <a:avLst/>
          </a:prstGeom>
          <a:noFill/>
          <a:ln cap="flat" cmpd="sng" w="12700">
            <a:solidFill>
              <a:srgbClr val="81746B"/>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ontent with Caption" showMasterSp="0">
  <p:cSld name="1_Content with Caption">
    <p:spTree>
      <p:nvGrpSpPr>
        <p:cNvPr id="67" name="Shape 67"/>
        <p:cNvGrpSpPr/>
        <p:nvPr/>
      </p:nvGrpSpPr>
      <p:grpSpPr>
        <a:xfrm>
          <a:off x="0" y="0"/>
          <a:ext cx="0" cy="0"/>
          <a:chOff x="0" y="0"/>
          <a:chExt cx="0" cy="0"/>
        </a:xfrm>
      </p:grpSpPr>
      <p:sp>
        <p:nvSpPr>
          <p:cNvPr id="68" name="Google Shape;68;p8"/>
          <p:cNvSpPr/>
          <p:nvPr>
            <p:ph idx="2" type="pic"/>
          </p:nvPr>
        </p:nvSpPr>
        <p:spPr>
          <a:xfrm>
            <a:off x="0" y="0"/>
            <a:ext cx="12192000" cy="6400165"/>
          </a:xfrm>
          <a:prstGeom prst="rect">
            <a:avLst/>
          </a:prstGeom>
          <a:noFill/>
          <a:ln>
            <a:noFill/>
          </a:ln>
        </p:spPr>
      </p:sp>
      <p:sp>
        <p:nvSpPr>
          <p:cNvPr id="69" name="Google Shape;69;p8"/>
          <p:cNvSpPr/>
          <p:nvPr/>
        </p:nvSpPr>
        <p:spPr>
          <a:xfrm>
            <a:off x="4804496" y="0"/>
            <a:ext cx="7387504" cy="6446520"/>
          </a:xfrm>
          <a:prstGeom prst="rect">
            <a:avLst/>
          </a:prstGeom>
          <a:solidFill>
            <a:srgbClr val="3C3632">
              <a:alpha val="24705"/>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8"/>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8"/>
          <p:cNvSpPr txBox="1"/>
          <p:nvPr>
            <p:ph type="title"/>
          </p:nvPr>
        </p:nvSpPr>
        <p:spPr>
          <a:xfrm>
            <a:off x="643466" y="488254"/>
            <a:ext cx="3517567" cy="1087974"/>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rgbClr val="282421"/>
              </a:buClr>
              <a:buSzPts val="3600"/>
              <a:buFont typeface="Anta"/>
              <a:buNone/>
              <a:defRPr b="0" sz="3600">
                <a:solidFill>
                  <a:srgbClr val="28242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8"/>
          <p:cNvSpPr txBox="1"/>
          <p:nvPr>
            <p:ph idx="1" type="body"/>
          </p:nvPr>
        </p:nvSpPr>
        <p:spPr>
          <a:xfrm>
            <a:off x="403625" y="2038720"/>
            <a:ext cx="3517567" cy="331170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Font typeface="Noto Sans Symbols"/>
              <a:buChar char="▪"/>
              <a:defRPr sz="1800">
                <a:solidFill>
                  <a:schemeClr val="dk1"/>
                </a:solidFill>
              </a:defRPr>
            </a:lvl1pPr>
            <a:lvl2pPr indent="-228600" lvl="1" marL="914400" algn="l">
              <a:lnSpc>
                <a:spcPct val="90000"/>
              </a:lnSpc>
              <a:spcBef>
                <a:spcPts val="600"/>
              </a:spcBef>
              <a:spcAft>
                <a:spcPts val="0"/>
              </a:spcAft>
              <a:buClr>
                <a:schemeClr val="dk1"/>
              </a:buClr>
              <a:buSzPts val="1200"/>
              <a:buNone/>
              <a:defRPr sz="1200"/>
            </a:lvl2pPr>
            <a:lvl3pPr indent="-228600" lvl="2" marL="1371600" algn="l">
              <a:lnSpc>
                <a:spcPct val="90000"/>
              </a:lnSpc>
              <a:spcBef>
                <a:spcPts val="600"/>
              </a:spcBef>
              <a:spcAft>
                <a:spcPts val="0"/>
              </a:spcAft>
              <a:buClr>
                <a:schemeClr val="dk1"/>
              </a:buClr>
              <a:buSzPts val="1000"/>
              <a:buNone/>
              <a:defRPr sz="1000"/>
            </a:lvl3pPr>
            <a:lvl4pPr indent="-228600" lvl="3" marL="1828800" algn="l">
              <a:lnSpc>
                <a:spcPct val="90000"/>
              </a:lnSpc>
              <a:spcBef>
                <a:spcPts val="600"/>
              </a:spcBef>
              <a:spcAft>
                <a:spcPts val="0"/>
              </a:spcAft>
              <a:buClr>
                <a:schemeClr val="dk1"/>
              </a:buClr>
              <a:buSzPts val="900"/>
              <a:buNone/>
              <a:defRPr sz="900"/>
            </a:lvl4pPr>
            <a:lvl5pPr indent="-228600" lvl="4" marL="2286000" algn="l">
              <a:lnSpc>
                <a:spcPct val="90000"/>
              </a:lnSpc>
              <a:spcBef>
                <a:spcPts val="600"/>
              </a:spcBef>
              <a:spcAft>
                <a:spcPts val="0"/>
              </a:spcAft>
              <a:buClr>
                <a:schemeClr val="dk1"/>
              </a:buClr>
              <a:buSzPts val="900"/>
              <a:buNone/>
              <a:defRPr sz="900"/>
            </a:lvl5pPr>
            <a:lvl6pPr indent="-228600" lvl="5" marL="2743200" algn="l">
              <a:lnSpc>
                <a:spcPct val="90000"/>
              </a:lnSpc>
              <a:spcBef>
                <a:spcPts val="500"/>
              </a:spcBef>
              <a:spcAft>
                <a:spcPts val="0"/>
              </a:spcAft>
              <a:buClr>
                <a:schemeClr val="dk1"/>
              </a:buClr>
              <a:buSzPts val="900"/>
              <a:buNone/>
              <a:defRPr sz="900"/>
            </a:lvl6pPr>
            <a:lvl7pPr indent="-228600" lvl="6" marL="3200400" algn="l">
              <a:lnSpc>
                <a:spcPct val="90000"/>
              </a:lnSpc>
              <a:spcBef>
                <a:spcPts val="500"/>
              </a:spcBef>
              <a:spcAft>
                <a:spcPts val="0"/>
              </a:spcAft>
              <a:buClr>
                <a:schemeClr val="dk1"/>
              </a:buClr>
              <a:buSzPts val="900"/>
              <a:buNone/>
              <a:defRPr sz="900"/>
            </a:lvl7pPr>
            <a:lvl8pPr indent="-228600" lvl="7" marL="3657600" algn="l">
              <a:lnSpc>
                <a:spcPct val="90000"/>
              </a:lnSpc>
              <a:spcBef>
                <a:spcPts val="500"/>
              </a:spcBef>
              <a:spcAft>
                <a:spcPts val="0"/>
              </a:spcAft>
              <a:buClr>
                <a:schemeClr val="dk1"/>
              </a:buClr>
              <a:buSzPts val="900"/>
              <a:buNone/>
              <a:defRPr sz="900"/>
            </a:lvl8pPr>
            <a:lvl9pPr indent="-228600" lvl="8" marL="4114800" algn="l">
              <a:lnSpc>
                <a:spcPct val="90000"/>
              </a:lnSpc>
              <a:spcBef>
                <a:spcPts val="500"/>
              </a:spcBef>
              <a:spcAft>
                <a:spcPts val="0"/>
              </a:spcAft>
              <a:buClr>
                <a:schemeClr val="dk1"/>
              </a:buClr>
              <a:buSzPts val="900"/>
              <a:buNone/>
              <a:defRPr sz="900"/>
            </a:lvl9pPr>
          </a:lstStyle>
          <a:p/>
        </p:txBody>
      </p:sp>
      <p:sp>
        <p:nvSpPr>
          <p:cNvPr id="73" name="Google Shape;73;p8"/>
          <p:cNvSpPr txBox="1"/>
          <p:nvPr>
            <p:ph idx="10" type="dt"/>
          </p:nvPr>
        </p:nvSpPr>
        <p:spPr>
          <a:xfrm>
            <a:off x="8218426" y="6446838"/>
            <a:ext cx="2584850"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8"/>
          <p:cNvSpPr txBox="1"/>
          <p:nvPr>
            <p:ph idx="11" type="ftr"/>
          </p:nvPr>
        </p:nvSpPr>
        <p:spPr>
          <a:xfrm>
            <a:off x="643051" y="6446838"/>
            <a:ext cx="6818262" cy="365125"/>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8"/>
          <p:cNvSpPr txBox="1"/>
          <p:nvPr>
            <p:ph idx="12" type="sldNum"/>
          </p:nvPr>
        </p:nvSpPr>
        <p:spPr>
          <a:xfrm>
            <a:off x="10930596" y="6446838"/>
            <a:ext cx="617912"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6" name="Google Shape;76;p8"/>
          <p:cNvSpPr/>
          <p:nvPr>
            <p:ph idx="3" type="pic"/>
          </p:nvPr>
        </p:nvSpPr>
        <p:spPr>
          <a:xfrm>
            <a:off x="5599113" y="1692275"/>
            <a:ext cx="6592887" cy="3190875"/>
          </a:xfrm>
          <a:prstGeom prst="rect">
            <a:avLst/>
          </a:prstGeom>
          <a:solidFill>
            <a:srgbClr val="D8D8D8">
              <a:alpha val="49803"/>
            </a:srgbClr>
          </a:solidFill>
          <a:ln>
            <a:noFill/>
          </a:ln>
        </p:spPr>
      </p:sp>
      <p:cxnSp>
        <p:nvCxnSpPr>
          <p:cNvPr id="77" name="Google Shape;77;p8"/>
          <p:cNvCxnSpPr/>
          <p:nvPr/>
        </p:nvCxnSpPr>
        <p:spPr>
          <a:xfrm>
            <a:off x="723686" y="1767848"/>
            <a:ext cx="3291840" cy="0"/>
          </a:xfrm>
          <a:prstGeom prst="straightConnector1">
            <a:avLst/>
          </a:prstGeom>
          <a:noFill/>
          <a:ln cap="flat" cmpd="sng" w="15875">
            <a:solidFill>
              <a:srgbClr val="262626"/>
            </a:solidFill>
            <a:prstDash val="solid"/>
            <a:round/>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8" name="Shape 78"/>
        <p:cNvGrpSpPr/>
        <p:nvPr/>
      </p:nvGrpSpPr>
      <p:grpSpPr>
        <a:xfrm>
          <a:off x="0" y="0"/>
          <a:ext cx="0" cy="0"/>
          <a:chOff x="0" y="0"/>
          <a:chExt cx="0" cy="0"/>
        </a:xfrm>
      </p:grpSpPr>
      <p:sp>
        <p:nvSpPr>
          <p:cNvPr id="79" name="Google Shape;79;p9"/>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9"/>
          <p:cNvSpPr txBox="1"/>
          <p:nvPr>
            <p:ph idx="1" type="body"/>
          </p:nvPr>
        </p:nvSpPr>
        <p:spPr>
          <a:xfrm>
            <a:off x="1104900" y="1600200"/>
            <a:ext cx="4919472" cy="823912"/>
          </a:xfrm>
          <a:prstGeom prst="rect">
            <a:avLst/>
          </a:prstGeom>
          <a:noFill/>
          <a:ln>
            <a:noFill/>
          </a:ln>
        </p:spPr>
        <p:txBody>
          <a:bodyPr anchorCtr="0" anchor="b" bIns="45700" lIns="0" spcFirstLastPara="1" rIns="0" wrap="square" tIns="45700">
            <a:normAutofit/>
          </a:bodyPr>
          <a:lstStyle>
            <a:lvl1pPr indent="-228600" lvl="0" marL="457200" algn="l">
              <a:lnSpc>
                <a:spcPct val="90000"/>
              </a:lnSpc>
              <a:spcBef>
                <a:spcPts val="0"/>
              </a:spcBef>
              <a:spcAft>
                <a:spcPts val="0"/>
              </a:spcAft>
              <a:buClr>
                <a:schemeClr val="dk1"/>
              </a:buClr>
              <a:buSzPts val="2400"/>
              <a:buNone/>
              <a:defRPr b="1" sz="2400"/>
            </a:lvl1pPr>
            <a:lvl2pPr indent="-228600" lvl="1" marL="914400" algn="l">
              <a:lnSpc>
                <a:spcPct val="90000"/>
              </a:lnSpc>
              <a:spcBef>
                <a:spcPts val="600"/>
              </a:spcBef>
              <a:spcAft>
                <a:spcPts val="0"/>
              </a:spcAft>
              <a:buClr>
                <a:schemeClr val="dk1"/>
              </a:buClr>
              <a:buSzPts val="2000"/>
              <a:buNone/>
              <a:defRPr b="1" sz="2000"/>
            </a:lvl2pPr>
            <a:lvl3pPr indent="-228600" lvl="2" marL="1371600" algn="l">
              <a:lnSpc>
                <a:spcPct val="90000"/>
              </a:lnSpc>
              <a:spcBef>
                <a:spcPts val="600"/>
              </a:spcBef>
              <a:spcAft>
                <a:spcPts val="0"/>
              </a:spcAft>
              <a:buClr>
                <a:schemeClr val="dk1"/>
              </a:buClr>
              <a:buSzPts val="1800"/>
              <a:buNone/>
              <a:defRPr b="1" sz="1800"/>
            </a:lvl3pPr>
            <a:lvl4pPr indent="-228600" lvl="3" marL="1828800" algn="l">
              <a:lnSpc>
                <a:spcPct val="90000"/>
              </a:lnSpc>
              <a:spcBef>
                <a:spcPts val="600"/>
              </a:spcBef>
              <a:spcAft>
                <a:spcPts val="0"/>
              </a:spcAft>
              <a:buClr>
                <a:schemeClr val="dk1"/>
              </a:buClr>
              <a:buSzPts val="1600"/>
              <a:buNone/>
              <a:defRPr b="1" sz="1600"/>
            </a:lvl4pPr>
            <a:lvl5pPr indent="-228600" lvl="4" marL="2286000" algn="l">
              <a:lnSpc>
                <a:spcPct val="90000"/>
              </a:lnSpc>
              <a:spcBef>
                <a:spcPts val="6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1" name="Google Shape;81;p9"/>
          <p:cNvSpPr txBox="1"/>
          <p:nvPr>
            <p:ph idx="2" type="body"/>
          </p:nvPr>
        </p:nvSpPr>
        <p:spPr>
          <a:xfrm>
            <a:off x="1104900" y="2424112"/>
            <a:ext cx="4919472" cy="3748088"/>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9"/>
          <p:cNvSpPr txBox="1"/>
          <p:nvPr>
            <p:ph idx="3" type="body"/>
          </p:nvPr>
        </p:nvSpPr>
        <p:spPr>
          <a:xfrm>
            <a:off x="6166110" y="1600200"/>
            <a:ext cx="4919472" cy="823912"/>
          </a:xfrm>
          <a:prstGeom prst="rect">
            <a:avLst/>
          </a:prstGeom>
          <a:noFill/>
          <a:ln>
            <a:noFill/>
          </a:ln>
        </p:spPr>
        <p:txBody>
          <a:bodyPr anchorCtr="0" anchor="b" bIns="45700" lIns="0" spcFirstLastPara="1" rIns="0" wrap="square" tIns="45700">
            <a:normAutofit/>
          </a:bodyPr>
          <a:lstStyle>
            <a:lvl1pPr indent="-228600" lvl="0" marL="457200" algn="l">
              <a:lnSpc>
                <a:spcPct val="90000"/>
              </a:lnSpc>
              <a:spcBef>
                <a:spcPts val="0"/>
              </a:spcBef>
              <a:spcAft>
                <a:spcPts val="0"/>
              </a:spcAft>
              <a:buClr>
                <a:schemeClr val="dk1"/>
              </a:buClr>
              <a:buSzPts val="2400"/>
              <a:buNone/>
              <a:defRPr b="1" sz="2400"/>
            </a:lvl1pPr>
            <a:lvl2pPr indent="-228600" lvl="1" marL="914400" algn="l">
              <a:lnSpc>
                <a:spcPct val="90000"/>
              </a:lnSpc>
              <a:spcBef>
                <a:spcPts val="600"/>
              </a:spcBef>
              <a:spcAft>
                <a:spcPts val="0"/>
              </a:spcAft>
              <a:buClr>
                <a:schemeClr val="dk1"/>
              </a:buClr>
              <a:buSzPts val="2000"/>
              <a:buNone/>
              <a:defRPr b="1" sz="2000"/>
            </a:lvl2pPr>
            <a:lvl3pPr indent="-228600" lvl="2" marL="1371600" algn="l">
              <a:lnSpc>
                <a:spcPct val="90000"/>
              </a:lnSpc>
              <a:spcBef>
                <a:spcPts val="600"/>
              </a:spcBef>
              <a:spcAft>
                <a:spcPts val="0"/>
              </a:spcAft>
              <a:buClr>
                <a:schemeClr val="dk1"/>
              </a:buClr>
              <a:buSzPts val="1800"/>
              <a:buNone/>
              <a:defRPr b="1" sz="1800"/>
            </a:lvl3pPr>
            <a:lvl4pPr indent="-228600" lvl="3" marL="1828800" algn="l">
              <a:lnSpc>
                <a:spcPct val="90000"/>
              </a:lnSpc>
              <a:spcBef>
                <a:spcPts val="600"/>
              </a:spcBef>
              <a:spcAft>
                <a:spcPts val="0"/>
              </a:spcAft>
              <a:buClr>
                <a:schemeClr val="dk1"/>
              </a:buClr>
              <a:buSzPts val="1600"/>
              <a:buNone/>
              <a:defRPr b="1" sz="1600"/>
            </a:lvl4pPr>
            <a:lvl5pPr indent="-228600" lvl="4" marL="2286000" algn="l">
              <a:lnSpc>
                <a:spcPct val="90000"/>
              </a:lnSpc>
              <a:spcBef>
                <a:spcPts val="6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3" name="Google Shape;83;p9"/>
          <p:cNvSpPr txBox="1"/>
          <p:nvPr>
            <p:ph idx="4" type="body"/>
          </p:nvPr>
        </p:nvSpPr>
        <p:spPr>
          <a:xfrm>
            <a:off x="6166110" y="2424112"/>
            <a:ext cx="4919472" cy="3748088"/>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9"/>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9"/>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9"/>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87" name="Shape 87"/>
        <p:cNvGrpSpPr/>
        <p:nvPr/>
      </p:nvGrpSpPr>
      <p:grpSpPr>
        <a:xfrm>
          <a:off x="0" y="0"/>
          <a:ext cx="0" cy="0"/>
          <a:chOff x="0" y="0"/>
          <a:chExt cx="0" cy="0"/>
        </a:xfrm>
      </p:grpSpPr>
      <p:sp>
        <p:nvSpPr>
          <p:cNvPr id="88" name="Google Shape;88;p10"/>
          <p:cNvSpPr/>
          <p:nvPr/>
        </p:nvSpPr>
        <p:spPr>
          <a:xfrm>
            <a:off x="0" y="0"/>
            <a:ext cx="12192000" cy="1079876"/>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89" name="Google Shape;89;p10"/>
          <p:cNvPicPr preferRelativeResize="0"/>
          <p:nvPr/>
        </p:nvPicPr>
        <p:blipFill rotWithShape="1">
          <a:blip r:embed="rId2">
            <a:alphaModFix/>
          </a:blip>
          <a:srcRect b="0" l="0" r="0" t="0"/>
          <a:stretch/>
        </p:blipFill>
        <p:spPr>
          <a:xfrm>
            <a:off x="1324445" y="0"/>
            <a:ext cx="1747524" cy="2292094"/>
          </a:xfrm>
          <a:prstGeom prst="rect">
            <a:avLst/>
          </a:prstGeom>
          <a:noFill/>
          <a:ln>
            <a:noFill/>
          </a:ln>
        </p:spPr>
      </p:pic>
      <p:sp>
        <p:nvSpPr>
          <p:cNvPr id="90" name="Google Shape;90;p10"/>
          <p:cNvSpPr txBox="1"/>
          <p:nvPr>
            <p:ph type="ctrTitle"/>
          </p:nvPr>
        </p:nvSpPr>
        <p:spPr>
          <a:xfrm>
            <a:off x="1104900" y="2292094"/>
            <a:ext cx="10096500" cy="2219691"/>
          </a:xfrm>
          <a:prstGeom prst="rect">
            <a:avLst/>
          </a:prstGeom>
          <a:noFill/>
          <a:ln>
            <a:noFill/>
          </a:ln>
        </p:spPr>
        <p:txBody>
          <a:bodyPr anchorCtr="0" anchor="ctr" bIns="45700" lIns="0" spcFirstLastPara="1" rIns="0" wrap="square" tIns="45700">
            <a:normAutofit/>
          </a:bodyPr>
          <a:lstStyle>
            <a:lvl1pPr lvl="0" algn="l">
              <a:lnSpc>
                <a:spcPct val="90000"/>
              </a:lnSpc>
              <a:spcBef>
                <a:spcPts val="0"/>
              </a:spcBef>
              <a:spcAft>
                <a:spcPts val="0"/>
              </a:spcAft>
              <a:buClr>
                <a:schemeClr val="dk1"/>
              </a:buClr>
              <a:buSzPts val="4400"/>
              <a:buFont typeface="Anta"/>
              <a:buNone/>
              <a:defRPr sz="4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10"/>
          <p:cNvSpPr txBox="1"/>
          <p:nvPr>
            <p:ph idx="1" type="subTitle"/>
          </p:nvPr>
        </p:nvSpPr>
        <p:spPr>
          <a:xfrm>
            <a:off x="1104898" y="4511784"/>
            <a:ext cx="10096501" cy="955565"/>
          </a:xfrm>
          <a:prstGeom prst="rect">
            <a:avLst/>
          </a:prstGeom>
          <a:noFill/>
          <a:ln>
            <a:noFill/>
          </a:ln>
        </p:spPr>
        <p:txBody>
          <a:bodyPr anchorCtr="0" anchor="t" bIns="45700" lIns="0" spcFirstLastPara="1" rIns="0" wrap="square" tIns="45700">
            <a:normAutofit/>
          </a:bodyPr>
          <a:lstStyle>
            <a:lvl1pPr lvl="0" algn="l">
              <a:lnSpc>
                <a:spcPct val="90000"/>
              </a:lnSpc>
              <a:spcBef>
                <a:spcPts val="0"/>
              </a:spcBef>
              <a:spcAft>
                <a:spcPts val="0"/>
              </a:spcAft>
              <a:buClr>
                <a:schemeClr val="dk1"/>
              </a:buClr>
              <a:buSzPts val="1800"/>
              <a:buNone/>
              <a:defRPr sz="1800"/>
            </a:lvl1pPr>
            <a:lvl2pPr lvl="1" algn="ctr">
              <a:lnSpc>
                <a:spcPct val="90000"/>
              </a:lnSpc>
              <a:spcBef>
                <a:spcPts val="600"/>
              </a:spcBef>
              <a:spcAft>
                <a:spcPts val="0"/>
              </a:spcAft>
              <a:buClr>
                <a:schemeClr val="dk1"/>
              </a:buClr>
              <a:buSzPts val="2000"/>
              <a:buNone/>
              <a:defRPr sz="2000"/>
            </a:lvl2pPr>
            <a:lvl3pPr lvl="2" algn="ctr">
              <a:lnSpc>
                <a:spcPct val="90000"/>
              </a:lnSpc>
              <a:spcBef>
                <a:spcPts val="600"/>
              </a:spcBef>
              <a:spcAft>
                <a:spcPts val="0"/>
              </a:spcAft>
              <a:buClr>
                <a:schemeClr val="dk1"/>
              </a:buClr>
              <a:buSzPts val="1800"/>
              <a:buNone/>
              <a:defRPr sz="1800"/>
            </a:lvl3pPr>
            <a:lvl4pPr lvl="3" algn="ctr">
              <a:lnSpc>
                <a:spcPct val="90000"/>
              </a:lnSpc>
              <a:spcBef>
                <a:spcPts val="600"/>
              </a:spcBef>
              <a:spcAft>
                <a:spcPts val="0"/>
              </a:spcAft>
              <a:buClr>
                <a:schemeClr val="dk1"/>
              </a:buClr>
              <a:buSzPts val="1600"/>
              <a:buNone/>
              <a:defRPr sz="1600"/>
            </a:lvl4pPr>
            <a:lvl5pPr lvl="4" algn="ctr">
              <a:lnSpc>
                <a:spcPct val="90000"/>
              </a:lnSpc>
              <a:spcBef>
                <a:spcPts val="6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2" name="Google Shape;92;p10"/>
          <p:cNvSpPr/>
          <p:nvPr/>
        </p:nvSpPr>
        <p:spPr>
          <a:xfrm>
            <a:off x="0" y="5778124"/>
            <a:ext cx="12192000" cy="1079876"/>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3" name="Google Shape;93;p10"/>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solidFill>
                  <a:srgbClr val="DED9D6"/>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0"/>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solidFill>
                  <a:srgbClr val="DED9D6"/>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0"/>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b="0" i="0" sz="1200" u="none" cap="none" strike="noStrike">
                <a:solidFill>
                  <a:srgbClr val="DED9D6"/>
                </a:solidFill>
                <a:latin typeface="Arial"/>
                <a:ea typeface="Arial"/>
                <a:cs typeface="Arial"/>
                <a:sym typeface="Arial"/>
              </a:defRPr>
            </a:lvl1pPr>
            <a:lvl2pPr indent="0" lvl="1" marL="0" algn="r">
              <a:spcBef>
                <a:spcPts val="0"/>
              </a:spcBef>
              <a:buNone/>
              <a:defRPr b="0" i="0" sz="1200" u="none" cap="none" strike="noStrike">
                <a:solidFill>
                  <a:srgbClr val="DED9D6"/>
                </a:solidFill>
                <a:latin typeface="Arial"/>
                <a:ea typeface="Arial"/>
                <a:cs typeface="Arial"/>
                <a:sym typeface="Arial"/>
              </a:defRPr>
            </a:lvl2pPr>
            <a:lvl3pPr indent="0" lvl="2" marL="0" algn="r">
              <a:spcBef>
                <a:spcPts val="0"/>
              </a:spcBef>
              <a:buNone/>
              <a:defRPr b="0" i="0" sz="1200" u="none" cap="none" strike="noStrike">
                <a:solidFill>
                  <a:srgbClr val="DED9D6"/>
                </a:solidFill>
                <a:latin typeface="Arial"/>
                <a:ea typeface="Arial"/>
                <a:cs typeface="Arial"/>
                <a:sym typeface="Arial"/>
              </a:defRPr>
            </a:lvl3pPr>
            <a:lvl4pPr indent="0" lvl="3" marL="0" algn="r">
              <a:spcBef>
                <a:spcPts val="0"/>
              </a:spcBef>
              <a:buNone/>
              <a:defRPr b="0" i="0" sz="1200" u="none" cap="none" strike="noStrike">
                <a:solidFill>
                  <a:srgbClr val="DED9D6"/>
                </a:solidFill>
                <a:latin typeface="Arial"/>
                <a:ea typeface="Arial"/>
                <a:cs typeface="Arial"/>
                <a:sym typeface="Arial"/>
              </a:defRPr>
            </a:lvl4pPr>
            <a:lvl5pPr indent="0" lvl="4" marL="0" algn="r">
              <a:spcBef>
                <a:spcPts val="0"/>
              </a:spcBef>
              <a:buNone/>
              <a:defRPr b="0" i="0" sz="1200" u="none" cap="none" strike="noStrike">
                <a:solidFill>
                  <a:srgbClr val="DED9D6"/>
                </a:solidFill>
                <a:latin typeface="Arial"/>
                <a:ea typeface="Arial"/>
                <a:cs typeface="Arial"/>
                <a:sym typeface="Arial"/>
              </a:defRPr>
            </a:lvl5pPr>
            <a:lvl6pPr indent="0" lvl="5" marL="0" algn="r">
              <a:spcBef>
                <a:spcPts val="0"/>
              </a:spcBef>
              <a:buNone/>
              <a:defRPr b="0" i="0" sz="1200" u="none" cap="none" strike="noStrike">
                <a:solidFill>
                  <a:srgbClr val="DED9D6"/>
                </a:solidFill>
                <a:latin typeface="Arial"/>
                <a:ea typeface="Arial"/>
                <a:cs typeface="Arial"/>
                <a:sym typeface="Arial"/>
              </a:defRPr>
            </a:lvl6pPr>
            <a:lvl7pPr indent="0" lvl="6" marL="0" algn="r">
              <a:spcBef>
                <a:spcPts val="0"/>
              </a:spcBef>
              <a:buNone/>
              <a:defRPr b="0" i="0" sz="1200" u="none" cap="none" strike="noStrike">
                <a:solidFill>
                  <a:srgbClr val="DED9D6"/>
                </a:solidFill>
                <a:latin typeface="Arial"/>
                <a:ea typeface="Arial"/>
                <a:cs typeface="Arial"/>
                <a:sym typeface="Arial"/>
              </a:defRPr>
            </a:lvl7pPr>
            <a:lvl8pPr indent="0" lvl="7" marL="0" algn="r">
              <a:spcBef>
                <a:spcPts val="0"/>
              </a:spcBef>
              <a:buNone/>
              <a:defRPr b="0" i="0" sz="1200" u="none" cap="none" strike="noStrike">
                <a:solidFill>
                  <a:srgbClr val="DED9D6"/>
                </a:solidFill>
                <a:latin typeface="Arial"/>
                <a:ea typeface="Arial"/>
                <a:cs typeface="Arial"/>
                <a:sym typeface="Arial"/>
              </a:defRPr>
            </a:lvl8pPr>
            <a:lvl9pPr indent="0" lvl="8" marL="0" algn="r">
              <a:spcBef>
                <a:spcPts val="0"/>
              </a:spcBef>
              <a:buNone/>
              <a:defRPr b="0" i="0" sz="1200" u="none" cap="none" strike="noStrike">
                <a:solidFill>
                  <a:srgbClr val="DED9D6"/>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96" name="Shape 96"/>
        <p:cNvGrpSpPr/>
        <p:nvPr/>
      </p:nvGrpSpPr>
      <p:grpSpPr>
        <a:xfrm>
          <a:off x="0" y="0"/>
          <a:ext cx="0" cy="0"/>
          <a:chOff x="0" y="0"/>
          <a:chExt cx="0" cy="0"/>
        </a:xfrm>
      </p:grpSpPr>
      <p:grpSp>
        <p:nvGrpSpPr>
          <p:cNvPr id="97" name="Google Shape;97;p11"/>
          <p:cNvGrpSpPr/>
          <p:nvPr/>
        </p:nvGrpSpPr>
        <p:grpSpPr>
          <a:xfrm>
            <a:off x="0" y="2514600"/>
            <a:ext cx="12192000" cy="3194035"/>
            <a:chOff x="647402" y="2514600"/>
            <a:chExt cx="10838688" cy="3194035"/>
          </a:xfrm>
        </p:grpSpPr>
        <p:grpSp>
          <p:nvGrpSpPr>
            <p:cNvPr id="98" name="Google Shape;98;p11"/>
            <p:cNvGrpSpPr/>
            <p:nvPr/>
          </p:nvGrpSpPr>
          <p:grpSpPr>
            <a:xfrm>
              <a:off x="647402" y="2514600"/>
              <a:ext cx="10838688" cy="63125"/>
              <a:chOff x="507492" y="1501519"/>
              <a:chExt cx="8129016" cy="63125"/>
            </a:xfrm>
          </p:grpSpPr>
          <p:cxnSp>
            <p:nvCxnSpPr>
              <p:cNvPr id="99" name="Google Shape;99;p11"/>
              <p:cNvCxnSpPr/>
              <p:nvPr/>
            </p:nvCxnSpPr>
            <p:spPr>
              <a:xfrm>
                <a:off x="507492" y="1564644"/>
                <a:ext cx="8129016" cy="0"/>
              </a:xfrm>
              <a:prstGeom prst="straightConnector1">
                <a:avLst/>
              </a:prstGeom>
              <a:noFill/>
              <a:ln cap="flat" cmpd="sng" w="38100">
                <a:solidFill>
                  <a:schemeClr val="dk1"/>
                </a:solidFill>
                <a:prstDash val="solid"/>
                <a:miter lim="800000"/>
                <a:headEnd len="sm" w="sm" type="none"/>
                <a:tailEnd len="sm" w="sm" type="none"/>
              </a:ln>
            </p:spPr>
          </p:cxnSp>
          <p:cxnSp>
            <p:nvCxnSpPr>
              <p:cNvPr id="100" name="Google Shape;100;p11"/>
              <p:cNvCxnSpPr/>
              <p:nvPr/>
            </p:nvCxnSpPr>
            <p:spPr>
              <a:xfrm>
                <a:off x="507492" y="1501519"/>
                <a:ext cx="8129016" cy="0"/>
              </a:xfrm>
              <a:prstGeom prst="straightConnector1">
                <a:avLst/>
              </a:prstGeom>
              <a:noFill/>
              <a:ln cap="flat" cmpd="sng" w="12700">
                <a:solidFill>
                  <a:schemeClr val="dk1"/>
                </a:solidFill>
                <a:prstDash val="solid"/>
                <a:miter lim="800000"/>
                <a:headEnd len="sm" w="sm" type="none"/>
                <a:tailEnd len="sm" w="sm" type="none"/>
              </a:ln>
            </p:spPr>
          </p:cxnSp>
        </p:grpSp>
        <p:sp>
          <p:nvSpPr>
            <p:cNvPr id="101" name="Google Shape;101;p11"/>
            <p:cNvSpPr/>
            <p:nvPr/>
          </p:nvSpPr>
          <p:spPr>
            <a:xfrm>
              <a:off x="647402" y="2640850"/>
              <a:ext cx="10838688" cy="2941536"/>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102" name="Google Shape;102;p11"/>
            <p:cNvGrpSpPr/>
            <p:nvPr/>
          </p:nvGrpSpPr>
          <p:grpSpPr>
            <a:xfrm rot="10800000">
              <a:off x="647402" y="5645510"/>
              <a:ext cx="10838688" cy="63125"/>
              <a:chOff x="507492" y="1501519"/>
              <a:chExt cx="8129016" cy="63125"/>
            </a:xfrm>
          </p:grpSpPr>
          <p:cxnSp>
            <p:nvCxnSpPr>
              <p:cNvPr id="103" name="Google Shape;103;p11"/>
              <p:cNvCxnSpPr/>
              <p:nvPr/>
            </p:nvCxnSpPr>
            <p:spPr>
              <a:xfrm>
                <a:off x="507492" y="1564644"/>
                <a:ext cx="8129016" cy="0"/>
              </a:xfrm>
              <a:prstGeom prst="straightConnector1">
                <a:avLst/>
              </a:prstGeom>
              <a:noFill/>
              <a:ln cap="flat" cmpd="sng" w="38100">
                <a:solidFill>
                  <a:schemeClr val="dk1"/>
                </a:solidFill>
                <a:prstDash val="solid"/>
                <a:miter lim="800000"/>
                <a:headEnd len="sm" w="sm" type="none"/>
                <a:tailEnd len="sm" w="sm" type="none"/>
              </a:ln>
            </p:spPr>
          </p:cxnSp>
          <p:cxnSp>
            <p:nvCxnSpPr>
              <p:cNvPr id="104" name="Google Shape;104;p11"/>
              <p:cNvCxnSpPr/>
              <p:nvPr/>
            </p:nvCxnSpPr>
            <p:spPr>
              <a:xfrm>
                <a:off x="507492" y="1501519"/>
                <a:ext cx="8129016" cy="0"/>
              </a:xfrm>
              <a:prstGeom prst="straightConnector1">
                <a:avLst/>
              </a:prstGeom>
              <a:noFill/>
              <a:ln cap="flat" cmpd="sng" w="12700">
                <a:solidFill>
                  <a:schemeClr val="dk1"/>
                </a:solidFill>
                <a:prstDash val="solid"/>
                <a:miter lim="800000"/>
                <a:headEnd len="sm" w="sm" type="none"/>
                <a:tailEnd len="sm" w="sm" type="none"/>
              </a:ln>
            </p:spPr>
          </p:cxnSp>
        </p:grpSp>
      </p:grpSp>
      <p:pic>
        <p:nvPicPr>
          <p:cNvPr id="105" name="Google Shape;105;p11"/>
          <p:cNvPicPr preferRelativeResize="0"/>
          <p:nvPr/>
        </p:nvPicPr>
        <p:blipFill rotWithShape="1">
          <a:blip r:embed="rId2">
            <a:alphaModFix/>
          </a:blip>
          <a:srcRect b="0" l="0" r="0" t="0"/>
          <a:stretch/>
        </p:blipFill>
        <p:spPr>
          <a:xfrm>
            <a:off x="1325880" y="0"/>
            <a:ext cx="1783188" cy="2971806"/>
          </a:xfrm>
          <a:prstGeom prst="rect">
            <a:avLst/>
          </a:prstGeom>
          <a:noFill/>
          <a:ln>
            <a:noFill/>
          </a:ln>
        </p:spPr>
      </p:pic>
      <p:sp>
        <p:nvSpPr>
          <p:cNvPr id="106" name="Google Shape;106;p11"/>
          <p:cNvSpPr txBox="1"/>
          <p:nvPr>
            <p:ph type="title"/>
          </p:nvPr>
        </p:nvSpPr>
        <p:spPr>
          <a:xfrm>
            <a:off x="1104899" y="2971806"/>
            <a:ext cx="10071099" cy="1684150"/>
          </a:xfrm>
          <a:prstGeom prst="rect">
            <a:avLst/>
          </a:prstGeom>
          <a:noFill/>
          <a:ln>
            <a:noFill/>
          </a:ln>
        </p:spPr>
        <p:txBody>
          <a:bodyPr anchorCtr="0" anchor="ctr" bIns="45700" lIns="0" spcFirstLastPara="1" rIns="0" wrap="square" tIns="45700">
            <a:normAutofit/>
          </a:bodyPr>
          <a:lstStyle>
            <a:lvl1pPr lvl="0" algn="l">
              <a:lnSpc>
                <a:spcPct val="90000"/>
              </a:lnSpc>
              <a:spcBef>
                <a:spcPts val="0"/>
              </a:spcBef>
              <a:spcAft>
                <a:spcPts val="0"/>
              </a:spcAft>
              <a:buClr>
                <a:schemeClr val="lt1"/>
              </a:buClr>
              <a:buSzPts val="4400"/>
              <a:buFont typeface="Anta"/>
              <a:buNone/>
              <a:defRPr sz="4400" cap="none">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11"/>
          <p:cNvSpPr txBox="1"/>
          <p:nvPr>
            <p:ph idx="1" type="body"/>
          </p:nvPr>
        </p:nvSpPr>
        <p:spPr>
          <a:xfrm>
            <a:off x="1104899" y="4655956"/>
            <a:ext cx="10071099" cy="509750"/>
          </a:xfrm>
          <a:prstGeom prst="rect">
            <a:avLst/>
          </a:prstGeom>
          <a:noFill/>
          <a:ln>
            <a:noFill/>
          </a:ln>
        </p:spPr>
        <p:txBody>
          <a:bodyPr anchorCtr="0" anchor="t" bIns="45700" lIns="0" spcFirstLastPara="1" rIns="0" wrap="square" tIns="45700">
            <a:normAutofit/>
          </a:bodyPr>
          <a:lstStyle>
            <a:lvl1pPr indent="-228600" lvl="0" marL="457200" algn="l">
              <a:lnSpc>
                <a:spcPct val="90000"/>
              </a:lnSpc>
              <a:spcBef>
                <a:spcPts val="0"/>
              </a:spcBef>
              <a:spcAft>
                <a:spcPts val="0"/>
              </a:spcAft>
              <a:buClr>
                <a:schemeClr val="lt1"/>
              </a:buClr>
              <a:buSzPts val="1600"/>
              <a:buNone/>
              <a:defRPr sz="1600">
                <a:solidFill>
                  <a:schemeClr val="lt1"/>
                </a:solidFill>
              </a:defRPr>
            </a:lvl1pPr>
            <a:lvl2pPr indent="-228600" lvl="1" marL="914400" algn="l">
              <a:lnSpc>
                <a:spcPct val="90000"/>
              </a:lnSpc>
              <a:spcBef>
                <a:spcPts val="600"/>
              </a:spcBef>
              <a:spcAft>
                <a:spcPts val="0"/>
              </a:spcAft>
              <a:buClr>
                <a:srgbClr val="969391"/>
              </a:buClr>
              <a:buSzPts val="2000"/>
              <a:buNone/>
              <a:defRPr sz="2000">
                <a:solidFill>
                  <a:srgbClr val="969391"/>
                </a:solidFill>
              </a:defRPr>
            </a:lvl2pPr>
            <a:lvl3pPr indent="-228600" lvl="2" marL="1371600" algn="l">
              <a:lnSpc>
                <a:spcPct val="90000"/>
              </a:lnSpc>
              <a:spcBef>
                <a:spcPts val="600"/>
              </a:spcBef>
              <a:spcAft>
                <a:spcPts val="0"/>
              </a:spcAft>
              <a:buClr>
                <a:srgbClr val="969391"/>
              </a:buClr>
              <a:buSzPts val="1800"/>
              <a:buNone/>
              <a:defRPr sz="1800">
                <a:solidFill>
                  <a:srgbClr val="969391"/>
                </a:solidFill>
              </a:defRPr>
            </a:lvl3pPr>
            <a:lvl4pPr indent="-228600" lvl="3" marL="1828800" algn="l">
              <a:lnSpc>
                <a:spcPct val="90000"/>
              </a:lnSpc>
              <a:spcBef>
                <a:spcPts val="600"/>
              </a:spcBef>
              <a:spcAft>
                <a:spcPts val="0"/>
              </a:spcAft>
              <a:buClr>
                <a:srgbClr val="969391"/>
              </a:buClr>
              <a:buSzPts val="1600"/>
              <a:buNone/>
              <a:defRPr sz="1600">
                <a:solidFill>
                  <a:srgbClr val="969391"/>
                </a:solidFill>
              </a:defRPr>
            </a:lvl4pPr>
            <a:lvl5pPr indent="-228600" lvl="4" marL="2286000" algn="l">
              <a:lnSpc>
                <a:spcPct val="90000"/>
              </a:lnSpc>
              <a:spcBef>
                <a:spcPts val="600"/>
              </a:spcBef>
              <a:spcAft>
                <a:spcPts val="0"/>
              </a:spcAft>
              <a:buClr>
                <a:srgbClr val="969391"/>
              </a:buClr>
              <a:buSzPts val="1600"/>
              <a:buNone/>
              <a:defRPr sz="1600">
                <a:solidFill>
                  <a:srgbClr val="969391"/>
                </a:solidFill>
              </a:defRPr>
            </a:lvl5pPr>
            <a:lvl6pPr indent="-228600" lvl="5" marL="2743200" algn="l">
              <a:lnSpc>
                <a:spcPct val="90000"/>
              </a:lnSpc>
              <a:spcBef>
                <a:spcPts val="500"/>
              </a:spcBef>
              <a:spcAft>
                <a:spcPts val="0"/>
              </a:spcAft>
              <a:buClr>
                <a:srgbClr val="969391"/>
              </a:buClr>
              <a:buSzPts val="1600"/>
              <a:buNone/>
              <a:defRPr sz="1600">
                <a:solidFill>
                  <a:srgbClr val="969391"/>
                </a:solidFill>
              </a:defRPr>
            </a:lvl6pPr>
            <a:lvl7pPr indent="-228600" lvl="6" marL="3200400" algn="l">
              <a:lnSpc>
                <a:spcPct val="90000"/>
              </a:lnSpc>
              <a:spcBef>
                <a:spcPts val="500"/>
              </a:spcBef>
              <a:spcAft>
                <a:spcPts val="0"/>
              </a:spcAft>
              <a:buClr>
                <a:srgbClr val="969391"/>
              </a:buClr>
              <a:buSzPts val="1600"/>
              <a:buNone/>
              <a:defRPr sz="1600">
                <a:solidFill>
                  <a:srgbClr val="969391"/>
                </a:solidFill>
              </a:defRPr>
            </a:lvl7pPr>
            <a:lvl8pPr indent="-228600" lvl="7" marL="3657600" algn="l">
              <a:lnSpc>
                <a:spcPct val="90000"/>
              </a:lnSpc>
              <a:spcBef>
                <a:spcPts val="500"/>
              </a:spcBef>
              <a:spcAft>
                <a:spcPts val="0"/>
              </a:spcAft>
              <a:buClr>
                <a:srgbClr val="969391"/>
              </a:buClr>
              <a:buSzPts val="1600"/>
              <a:buNone/>
              <a:defRPr sz="1600">
                <a:solidFill>
                  <a:srgbClr val="969391"/>
                </a:solidFill>
              </a:defRPr>
            </a:lvl8pPr>
            <a:lvl9pPr indent="-228600" lvl="8" marL="4114800" algn="l">
              <a:lnSpc>
                <a:spcPct val="90000"/>
              </a:lnSpc>
              <a:spcBef>
                <a:spcPts val="500"/>
              </a:spcBef>
              <a:spcAft>
                <a:spcPts val="0"/>
              </a:spcAft>
              <a:buClr>
                <a:srgbClr val="969391"/>
              </a:buClr>
              <a:buSzPts val="1600"/>
              <a:buNone/>
              <a:defRPr sz="1600">
                <a:solidFill>
                  <a:srgbClr val="969391"/>
                </a:solidFill>
              </a:defRPr>
            </a:lvl9pPr>
          </a:lstStyle>
          <a:p/>
        </p:txBody>
      </p:sp>
      <p:sp>
        <p:nvSpPr>
          <p:cNvPr id="108" name="Google Shape;108;p11"/>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11"/>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11"/>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1" name="Shape 111"/>
        <p:cNvGrpSpPr/>
        <p:nvPr/>
      </p:nvGrpSpPr>
      <p:grpSpPr>
        <a:xfrm>
          <a:off x="0" y="0"/>
          <a:ext cx="0" cy="0"/>
          <a:chOff x="0" y="0"/>
          <a:chExt cx="0" cy="0"/>
        </a:xfrm>
      </p:grpSpPr>
      <p:sp>
        <p:nvSpPr>
          <p:cNvPr id="112" name="Google Shape;112;p12"/>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12"/>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12"/>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12"/>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16" name="Shape 116"/>
        <p:cNvGrpSpPr/>
        <p:nvPr/>
      </p:nvGrpSpPr>
      <p:grpSpPr>
        <a:xfrm>
          <a:off x="0" y="0"/>
          <a:ext cx="0" cy="0"/>
          <a:chOff x="0" y="0"/>
          <a:chExt cx="0" cy="0"/>
        </a:xfrm>
      </p:grpSpPr>
      <p:sp>
        <p:nvSpPr>
          <p:cNvPr id="117" name="Google Shape;117;p13"/>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13"/>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13"/>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0" name="Shape 120"/>
        <p:cNvGrpSpPr/>
        <p:nvPr/>
      </p:nvGrpSpPr>
      <p:grpSpPr>
        <a:xfrm>
          <a:off x="0" y="0"/>
          <a:ext cx="0" cy="0"/>
          <a:chOff x="0" y="0"/>
          <a:chExt cx="0" cy="0"/>
        </a:xfrm>
      </p:grpSpPr>
      <p:sp>
        <p:nvSpPr>
          <p:cNvPr id="121" name="Google Shape;121;p14"/>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2" name="Google Shape;122;p14"/>
          <p:cNvSpPr txBox="1"/>
          <p:nvPr>
            <p:ph idx="1" type="body"/>
          </p:nvPr>
        </p:nvSpPr>
        <p:spPr>
          <a:xfrm rot="5400000">
            <a:off x="3810000" y="-1104900"/>
            <a:ext cx="4572000" cy="9982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14"/>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14"/>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14"/>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26" name="Shape 126"/>
        <p:cNvGrpSpPr/>
        <p:nvPr/>
      </p:nvGrpSpPr>
      <p:grpSpPr>
        <a:xfrm>
          <a:off x="0" y="0"/>
          <a:ext cx="0" cy="0"/>
          <a:chOff x="0" y="0"/>
          <a:chExt cx="0" cy="0"/>
        </a:xfrm>
      </p:grpSpPr>
      <p:sp>
        <p:nvSpPr>
          <p:cNvPr id="127" name="Google Shape;127;p15"/>
          <p:cNvSpPr txBox="1"/>
          <p:nvPr>
            <p:ph type="title"/>
          </p:nvPr>
        </p:nvSpPr>
        <p:spPr>
          <a:xfrm rot="5400000">
            <a:off x="7323931" y="2413794"/>
            <a:ext cx="5811838" cy="1714500"/>
          </a:xfrm>
          <a:prstGeom prst="rect">
            <a:avLst/>
          </a:prstGeom>
          <a:noFill/>
          <a:ln>
            <a:noFill/>
          </a:ln>
        </p:spPr>
        <p:txBody>
          <a:bodyPr anchorCtr="0" anchor="b" bIns="45700" lIns="0" spcFirstLastPara="1" rIns="0"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8" name="Google Shape;128;p15"/>
          <p:cNvSpPr txBox="1"/>
          <p:nvPr>
            <p:ph idx="1" type="body"/>
          </p:nvPr>
        </p:nvSpPr>
        <p:spPr>
          <a:xfrm rot="5400000">
            <a:off x="2248429" y="-778404"/>
            <a:ext cx="5811838" cy="8098896"/>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6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9" name="Google Shape;129;p15"/>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15"/>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15"/>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grpSp>
        <p:nvGrpSpPr>
          <p:cNvPr id="132" name="Google Shape;132;p15"/>
          <p:cNvGrpSpPr/>
          <p:nvPr/>
        </p:nvGrpSpPr>
        <p:grpSpPr>
          <a:xfrm rot="5400000">
            <a:off x="6514047" y="3228843"/>
            <a:ext cx="5632704" cy="84403"/>
            <a:chOff x="1073150" y="1219201"/>
            <a:chExt cx="10058400" cy="63125"/>
          </a:xfrm>
        </p:grpSpPr>
        <p:cxnSp>
          <p:nvCxnSpPr>
            <p:cNvPr id="133" name="Google Shape;133;p15"/>
            <p:cNvCxnSpPr/>
            <p:nvPr/>
          </p:nvCxnSpPr>
          <p:spPr>
            <a:xfrm rot="10800000">
              <a:off x="1073150" y="1219201"/>
              <a:ext cx="10058400" cy="0"/>
            </a:xfrm>
            <a:prstGeom prst="straightConnector1">
              <a:avLst/>
            </a:prstGeom>
            <a:noFill/>
            <a:ln cap="flat" cmpd="sng" w="38100">
              <a:solidFill>
                <a:schemeClr val="dk1"/>
              </a:solidFill>
              <a:prstDash val="solid"/>
              <a:miter lim="800000"/>
              <a:headEnd len="sm" w="sm" type="none"/>
              <a:tailEnd len="sm" w="sm" type="none"/>
            </a:ln>
          </p:spPr>
        </p:cxnSp>
        <p:cxnSp>
          <p:nvCxnSpPr>
            <p:cNvPr id="134" name="Google Shape;134;p15"/>
            <p:cNvCxnSpPr/>
            <p:nvPr/>
          </p:nvCxnSpPr>
          <p:spPr>
            <a:xfrm rot="10800000">
              <a:off x="1073150" y="1282326"/>
              <a:ext cx="10058400" cy="0"/>
            </a:xfrm>
            <a:prstGeom prst="straightConnector1">
              <a:avLst/>
            </a:prstGeom>
            <a:noFill/>
            <a:ln cap="flat" cmpd="sng" w="12700">
              <a:solidFill>
                <a:schemeClr val="dk1"/>
              </a:solidFill>
              <a:prstDash val="solid"/>
              <a:miter lim="800000"/>
              <a:headEnd len="sm" w="sm" type="none"/>
              <a:tailEnd len="sm" w="sm" type="none"/>
            </a:ln>
          </p:spPr>
        </p:cxnSp>
      </p:gr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43" name="Shape 143"/>
        <p:cNvGrpSpPr/>
        <p:nvPr/>
      </p:nvGrpSpPr>
      <p:grpSpPr>
        <a:xfrm>
          <a:off x="0" y="0"/>
          <a:ext cx="0" cy="0"/>
          <a:chOff x="0" y="0"/>
          <a:chExt cx="0" cy="0"/>
        </a:xfrm>
      </p:grpSpPr>
      <p:sp>
        <p:nvSpPr>
          <p:cNvPr id="144" name="Google Shape;144;p1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EFEFE"/>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17"/>
          <p:cNvSpPr txBox="1"/>
          <p:nvPr>
            <p:ph idx="1" type="body"/>
          </p:nvPr>
        </p:nvSpPr>
        <p:spPr>
          <a:xfrm>
            <a:off x="1097280" y="2120900"/>
            <a:ext cx="4639736" cy="3748193"/>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FEFEFE"/>
              </a:buClr>
              <a:buSzPts val="1800"/>
              <a:buChar char="◦"/>
              <a:defRPr/>
            </a:lvl2pPr>
            <a:lvl3pPr indent="-342900" lvl="2" marL="1371600" algn="l">
              <a:lnSpc>
                <a:spcPct val="100000"/>
              </a:lnSpc>
              <a:spcBef>
                <a:spcPts val="400"/>
              </a:spcBef>
              <a:spcAft>
                <a:spcPts val="0"/>
              </a:spcAft>
              <a:buClr>
                <a:srgbClr val="FEFEFE"/>
              </a:buClr>
              <a:buSzPts val="1800"/>
              <a:buChar char="◦"/>
              <a:defRPr/>
            </a:lvl3pPr>
            <a:lvl4pPr indent="-342900" lvl="3" marL="1828800" algn="l">
              <a:lnSpc>
                <a:spcPct val="100000"/>
              </a:lnSpc>
              <a:spcBef>
                <a:spcPts val="400"/>
              </a:spcBef>
              <a:spcAft>
                <a:spcPts val="0"/>
              </a:spcAft>
              <a:buClr>
                <a:srgbClr val="FEFEFE"/>
              </a:buClr>
              <a:buSzPts val="1800"/>
              <a:buChar char="◦"/>
              <a:defRPr/>
            </a:lvl4pPr>
            <a:lvl5pPr indent="-342900" lvl="4" marL="2286000" algn="l">
              <a:lnSpc>
                <a:spcPct val="100000"/>
              </a:lnSpc>
              <a:spcBef>
                <a:spcPts val="400"/>
              </a:spcBef>
              <a:spcAft>
                <a:spcPts val="0"/>
              </a:spcAft>
              <a:buClr>
                <a:srgbClr val="FEFEFE"/>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46" name="Google Shape;146;p17"/>
          <p:cNvSpPr txBox="1"/>
          <p:nvPr>
            <p:ph idx="2" type="body"/>
          </p:nvPr>
        </p:nvSpPr>
        <p:spPr>
          <a:xfrm>
            <a:off x="6515944" y="2120900"/>
            <a:ext cx="4639736" cy="3748194"/>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FEFEFE"/>
              </a:buClr>
              <a:buSzPts val="1800"/>
              <a:buChar char="◦"/>
              <a:defRPr/>
            </a:lvl2pPr>
            <a:lvl3pPr indent="-342900" lvl="2" marL="1371600" algn="l">
              <a:lnSpc>
                <a:spcPct val="100000"/>
              </a:lnSpc>
              <a:spcBef>
                <a:spcPts val="400"/>
              </a:spcBef>
              <a:spcAft>
                <a:spcPts val="0"/>
              </a:spcAft>
              <a:buClr>
                <a:srgbClr val="FEFEFE"/>
              </a:buClr>
              <a:buSzPts val="1800"/>
              <a:buChar char="◦"/>
              <a:defRPr/>
            </a:lvl3pPr>
            <a:lvl4pPr indent="-342900" lvl="3" marL="1828800" algn="l">
              <a:lnSpc>
                <a:spcPct val="100000"/>
              </a:lnSpc>
              <a:spcBef>
                <a:spcPts val="400"/>
              </a:spcBef>
              <a:spcAft>
                <a:spcPts val="0"/>
              </a:spcAft>
              <a:buClr>
                <a:srgbClr val="FEFEFE"/>
              </a:buClr>
              <a:buSzPts val="1800"/>
              <a:buChar char="◦"/>
              <a:defRPr/>
            </a:lvl4pPr>
            <a:lvl5pPr indent="-342900" lvl="4" marL="2286000" algn="l">
              <a:lnSpc>
                <a:spcPct val="100000"/>
              </a:lnSpc>
              <a:spcBef>
                <a:spcPts val="400"/>
              </a:spcBef>
              <a:spcAft>
                <a:spcPts val="0"/>
              </a:spcAft>
              <a:buClr>
                <a:srgbClr val="FEFEFE"/>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47" name="Google Shape;147;p17"/>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17"/>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17"/>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58" name="Shape 158"/>
        <p:cNvGrpSpPr/>
        <p:nvPr/>
      </p:nvGrpSpPr>
      <p:grpSpPr>
        <a:xfrm>
          <a:off x="0" y="0"/>
          <a:ext cx="0" cy="0"/>
          <a:chOff x="0" y="0"/>
          <a:chExt cx="0" cy="0"/>
        </a:xfrm>
      </p:grpSpPr>
      <p:sp>
        <p:nvSpPr>
          <p:cNvPr id="159" name="Google Shape;159;p19"/>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9"/>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19"/>
          <p:cNvSpPr txBox="1"/>
          <p:nvPr>
            <p:ph idx="1" type="subTitle"/>
          </p:nvPr>
        </p:nvSpPr>
        <p:spPr>
          <a:xfrm>
            <a:off x="1100051" y="4645152"/>
            <a:ext cx="10058400" cy="11430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200"/>
              </a:spcBef>
              <a:spcAft>
                <a:spcPts val="0"/>
              </a:spcAft>
              <a:buSzPts val="2400"/>
              <a:buNone/>
              <a:defRPr sz="2400" cap="none">
                <a:solidFill>
                  <a:srgbClr val="B0B0F3"/>
                </a:solidFill>
                <a:latin typeface="Calibri"/>
                <a:ea typeface="Calibri"/>
                <a:cs typeface="Calibri"/>
                <a:sym typeface="Calibri"/>
              </a:defRPr>
            </a:lvl1pPr>
            <a:lvl2pPr lvl="1" algn="ctr">
              <a:lnSpc>
                <a:spcPct val="100000"/>
              </a:lnSpc>
              <a:spcBef>
                <a:spcPts val="200"/>
              </a:spcBef>
              <a:spcAft>
                <a:spcPts val="0"/>
              </a:spcAft>
              <a:buClr>
                <a:srgbClr val="3F3F3F"/>
              </a:buClr>
              <a:buSzPts val="2400"/>
              <a:buNone/>
              <a:defRPr sz="2400"/>
            </a:lvl2pPr>
            <a:lvl3pPr lvl="2" algn="ctr">
              <a:lnSpc>
                <a:spcPct val="100000"/>
              </a:lnSpc>
              <a:spcBef>
                <a:spcPts val="400"/>
              </a:spcBef>
              <a:spcAft>
                <a:spcPts val="0"/>
              </a:spcAft>
              <a:buClr>
                <a:srgbClr val="3F3F3F"/>
              </a:buClr>
              <a:buSzPts val="2400"/>
              <a:buNone/>
              <a:defRPr sz="2400"/>
            </a:lvl3pPr>
            <a:lvl4pPr lvl="3" algn="ctr">
              <a:lnSpc>
                <a:spcPct val="100000"/>
              </a:lnSpc>
              <a:spcBef>
                <a:spcPts val="400"/>
              </a:spcBef>
              <a:spcAft>
                <a:spcPts val="0"/>
              </a:spcAft>
              <a:buClr>
                <a:srgbClr val="3F3F3F"/>
              </a:buClr>
              <a:buSzPts val="2000"/>
              <a:buNone/>
              <a:defRPr sz="2000"/>
            </a:lvl4pPr>
            <a:lvl5pPr lvl="4" algn="ctr">
              <a:lnSpc>
                <a:spcPct val="100000"/>
              </a:lnSpc>
              <a:spcBef>
                <a:spcPts val="400"/>
              </a:spcBef>
              <a:spcAft>
                <a:spcPts val="0"/>
              </a:spcAft>
              <a:buClr>
                <a:srgbClr val="3F3F3F"/>
              </a:buClr>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cxnSp>
        <p:nvCxnSpPr>
          <p:cNvPr id="162" name="Google Shape;162;p19"/>
          <p:cNvCxnSpPr/>
          <p:nvPr/>
        </p:nvCxnSpPr>
        <p:spPr>
          <a:xfrm>
            <a:off x="1207658" y="4474741"/>
            <a:ext cx="9875520" cy="0"/>
          </a:xfrm>
          <a:prstGeom prst="straightConnector1">
            <a:avLst/>
          </a:prstGeom>
          <a:noFill/>
          <a:ln cap="flat" cmpd="sng" w="12700">
            <a:solidFill>
              <a:srgbClr val="3F3F3F"/>
            </a:solidFill>
            <a:prstDash val="solid"/>
            <a:round/>
            <a:headEnd len="sm" w="sm" type="none"/>
            <a:tailEnd len="sm" w="sm" type="none"/>
          </a:ln>
        </p:spPr>
      </p:cxnSp>
      <p:sp>
        <p:nvSpPr>
          <p:cNvPr id="163" name="Google Shape;163;p19"/>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19"/>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19"/>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166" name="Shape 166"/>
        <p:cNvGrpSpPr/>
        <p:nvPr/>
      </p:nvGrpSpPr>
      <p:grpSpPr>
        <a:xfrm>
          <a:off x="0" y="0"/>
          <a:ext cx="0" cy="0"/>
          <a:chOff x="0" y="0"/>
          <a:chExt cx="0" cy="0"/>
        </a:xfrm>
      </p:grpSpPr>
      <p:sp>
        <p:nvSpPr>
          <p:cNvPr id="167" name="Google Shape;167;p20"/>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20"/>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9" name="Google Shape;169;p20"/>
          <p:cNvSpPr txBox="1"/>
          <p:nvPr>
            <p:ph idx="1" type="body"/>
          </p:nvPr>
        </p:nvSpPr>
        <p:spPr>
          <a:xfrm>
            <a:off x="1097280" y="4663440"/>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2400"/>
              <a:buNone/>
              <a:defRPr sz="2400" cap="none">
                <a:solidFill>
                  <a:schemeClr val="dk1"/>
                </a:solidFill>
                <a:latin typeface="Calibri"/>
                <a:ea typeface="Calibri"/>
                <a:cs typeface="Calibri"/>
                <a:sym typeface="Calibri"/>
              </a:defRPr>
            </a:lvl1pPr>
            <a:lvl2pPr indent="-228600" lvl="1" marL="914400" algn="l">
              <a:lnSpc>
                <a:spcPct val="100000"/>
              </a:lnSpc>
              <a:spcBef>
                <a:spcPts val="200"/>
              </a:spcBef>
              <a:spcAft>
                <a:spcPts val="0"/>
              </a:spcAft>
              <a:buClr>
                <a:srgbClr val="888888"/>
              </a:buClr>
              <a:buSzPts val="1800"/>
              <a:buNone/>
              <a:defRPr sz="1800">
                <a:solidFill>
                  <a:srgbClr val="888888"/>
                </a:solidFill>
              </a:defRPr>
            </a:lvl2pPr>
            <a:lvl3pPr indent="-228600" lvl="2" marL="1371600" algn="l">
              <a:lnSpc>
                <a:spcPct val="100000"/>
              </a:lnSpc>
              <a:spcBef>
                <a:spcPts val="400"/>
              </a:spcBef>
              <a:spcAft>
                <a:spcPts val="0"/>
              </a:spcAft>
              <a:buClr>
                <a:srgbClr val="888888"/>
              </a:buClr>
              <a:buSzPts val="1600"/>
              <a:buNone/>
              <a:defRPr sz="1600">
                <a:solidFill>
                  <a:srgbClr val="888888"/>
                </a:solidFill>
              </a:defRPr>
            </a:lvl3pPr>
            <a:lvl4pPr indent="-228600" lvl="3" marL="1828800" algn="l">
              <a:lnSpc>
                <a:spcPct val="100000"/>
              </a:lnSpc>
              <a:spcBef>
                <a:spcPts val="400"/>
              </a:spcBef>
              <a:spcAft>
                <a:spcPts val="0"/>
              </a:spcAft>
              <a:buClr>
                <a:srgbClr val="888888"/>
              </a:buClr>
              <a:buSzPts val="1400"/>
              <a:buNone/>
              <a:defRPr sz="1400">
                <a:solidFill>
                  <a:srgbClr val="888888"/>
                </a:solidFill>
              </a:defRPr>
            </a:lvl4pPr>
            <a:lvl5pPr indent="-228600" lvl="4" marL="2286000" algn="l">
              <a:lnSpc>
                <a:spcPct val="100000"/>
              </a:lnSpc>
              <a:spcBef>
                <a:spcPts val="400"/>
              </a:spcBef>
              <a:spcAft>
                <a:spcPts val="0"/>
              </a:spcAft>
              <a:buClr>
                <a:srgbClr val="888888"/>
              </a:buClr>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cxnSp>
        <p:nvCxnSpPr>
          <p:cNvPr id="170" name="Google Shape;170;p20"/>
          <p:cNvCxnSpPr/>
          <p:nvPr/>
        </p:nvCxnSpPr>
        <p:spPr>
          <a:xfrm>
            <a:off x="1207658" y="4485132"/>
            <a:ext cx="9875520" cy="0"/>
          </a:xfrm>
          <a:prstGeom prst="straightConnector1">
            <a:avLst/>
          </a:prstGeom>
          <a:noFill/>
          <a:ln cap="flat" cmpd="sng" w="12700">
            <a:solidFill>
              <a:srgbClr val="3F3F3F"/>
            </a:solidFill>
            <a:prstDash val="solid"/>
            <a:round/>
            <a:headEnd len="sm" w="sm" type="none"/>
            <a:tailEnd len="sm" w="sm" type="none"/>
          </a:ln>
        </p:spPr>
      </p:cxnSp>
      <p:sp>
        <p:nvSpPr>
          <p:cNvPr id="171" name="Google Shape;171;p20"/>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20"/>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20"/>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74" name="Shape 174"/>
        <p:cNvGrpSpPr/>
        <p:nvPr/>
      </p:nvGrpSpPr>
      <p:grpSpPr>
        <a:xfrm>
          <a:off x="0" y="0"/>
          <a:ext cx="0" cy="0"/>
          <a:chOff x="0" y="0"/>
          <a:chExt cx="0" cy="0"/>
        </a:xfrm>
      </p:grpSpPr>
      <p:sp>
        <p:nvSpPr>
          <p:cNvPr id="175" name="Google Shape;175;p2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6" name="Google Shape;176;p21"/>
          <p:cNvSpPr txBox="1"/>
          <p:nvPr>
            <p:ph idx="1" type="body"/>
          </p:nvPr>
        </p:nvSpPr>
        <p:spPr>
          <a:xfrm>
            <a:off x="1097280" y="2120900"/>
            <a:ext cx="4639736" cy="3748193"/>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77" name="Google Shape;177;p21"/>
          <p:cNvSpPr txBox="1"/>
          <p:nvPr>
            <p:ph idx="2" type="body"/>
          </p:nvPr>
        </p:nvSpPr>
        <p:spPr>
          <a:xfrm>
            <a:off x="6515944" y="2120900"/>
            <a:ext cx="4639736" cy="3748194"/>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78" name="Google Shape;178;p21"/>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9" name="Google Shape;179;p21"/>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21"/>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Content" showMasterSp="0">
  <p:cSld name="Three Content">
    <p:bg>
      <p:bgPr>
        <a:solidFill>
          <a:schemeClr val="lt1"/>
        </a:solidFill>
      </p:bgPr>
    </p:bg>
    <p:spTree>
      <p:nvGrpSpPr>
        <p:cNvPr id="181" name="Shape 181"/>
        <p:cNvGrpSpPr/>
        <p:nvPr/>
      </p:nvGrpSpPr>
      <p:grpSpPr>
        <a:xfrm>
          <a:off x="0" y="0"/>
          <a:ext cx="0" cy="0"/>
          <a:chOff x="0" y="0"/>
          <a:chExt cx="0" cy="0"/>
        </a:xfrm>
      </p:grpSpPr>
      <p:sp>
        <p:nvSpPr>
          <p:cNvPr id="182" name="Google Shape;182;p22"/>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2"/>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4" name="Google Shape;184;p22"/>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5" name="Google Shape;185;p22"/>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86" name="Google Shape;186;p22"/>
          <p:cNvSpPr/>
          <p:nvPr>
            <p:ph idx="2" type="pic"/>
          </p:nvPr>
        </p:nvSpPr>
        <p:spPr>
          <a:xfrm>
            <a:off x="0" y="0"/>
            <a:ext cx="12192000" cy="6408000"/>
          </a:xfrm>
          <a:prstGeom prst="rect">
            <a:avLst/>
          </a:prstGeom>
          <a:noFill/>
          <a:ln>
            <a:noFill/>
          </a:ln>
        </p:spPr>
      </p:sp>
      <p:sp>
        <p:nvSpPr>
          <p:cNvPr id="187" name="Google Shape;187;p22"/>
          <p:cNvSpPr txBox="1"/>
          <p:nvPr>
            <p:ph type="title"/>
          </p:nvPr>
        </p:nvSpPr>
        <p:spPr>
          <a:xfrm>
            <a:off x="0" y="0"/>
            <a:ext cx="12192000" cy="1296537"/>
          </a:xfrm>
          <a:prstGeom prst="rect">
            <a:avLst/>
          </a:prstGeom>
          <a:solidFill>
            <a:srgbClr val="B0B0F3">
              <a:alpha val="49803"/>
            </a:srgbClr>
          </a:solidFill>
          <a:ln>
            <a:noFill/>
          </a:ln>
        </p:spPr>
        <p:txBody>
          <a:bodyPr anchorCtr="0" anchor="ctr" bIns="45700" lIns="720000" spcFirstLastPara="1" rIns="91425" wrap="square" tIns="108000">
            <a:normAutofit/>
          </a:bodyPr>
          <a:lstStyle>
            <a:lvl1pPr lvl="0" algn="l">
              <a:lnSpc>
                <a:spcPct val="90000"/>
              </a:lnSpc>
              <a:spcBef>
                <a:spcPts val="0"/>
              </a:spcBef>
              <a:spcAft>
                <a:spcPts val="0"/>
              </a:spcAft>
              <a:buClr>
                <a:srgbClr val="3F3F3F"/>
              </a:buClr>
              <a:buSzPts val="3600"/>
              <a:buFont typeface="Calibri"/>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8" name="Google Shape;188;p22"/>
          <p:cNvSpPr txBox="1"/>
          <p:nvPr>
            <p:ph idx="1" type="body"/>
          </p:nvPr>
        </p:nvSpPr>
        <p:spPr>
          <a:xfrm>
            <a:off x="744355" y="1812759"/>
            <a:ext cx="4954159" cy="3748193"/>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89" name="Google Shape;189;p22"/>
          <p:cNvSpPr txBox="1"/>
          <p:nvPr>
            <p:ph idx="3" type="body"/>
          </p:nvPr>
        </p:nvSpPr>
        <p:spPr>
          <a:xfrm>
            <a:off x="6499901" y="1812759"/>
            <a:ext cx="4954159" cy="3748194"/>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cxnSp>
        <p:nvCxnSpPr>
          <p:cNvPr id="190" name="Google Shape;190;p22"/>
          <p:cNvCxnSpPr/>
          <p:nvPr/>
        </p:nvCxnSpPr>
        <p:spPr>
          <a:xfrm>
            <a:off x="-600" y="1283417"/>
            <a:ext cx="12193200" cy="0"/>
          </a:xfrm>
          <a:prstGeom prst="straightConnector1">
            <a:avLst/>
          </a:prstGeom>
          <a:noFill/>
          <a:ln cap="flat" cmpd="sng" w="12700">
            <a:solidFill>
              <a:srgbClr val="3F3F3F"/>
            </a:solidFill>
            <a:prstDash val="solid"/>
            <a:round/>
            <a:headEnd len="sm" w="sm" type="none"/>
            <a:tailEnd len="sm" w="sm" type="none"/>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Picture with Content" showMasterSp="0">
  <p:cSld name="1_Picture with Content">
    <p:bg>
      <p:bgPr>
        <a:solidFill>
          <a:schemeClr val="lt1"/>
        </a:solidFill>
      </p:bgPr>
    </p:bg>
    <p:spTree>
      <p:nvGrpSpPr>
        <p:cNvPr id="191" name="Shape 191"/>
        <p:cNvGrpSpPr/>
        <p:nvPr/>
      </p:nvGrpSpPr>
      <p:grpSpPr>
        <a:xfrm>
          <a:off x="0" y="0"/>
          <a:ext cx="0" cy="0"/>
          <a:chOff x="0" y="0"/>
          <a:chExt cx="0" cy="0"/>
        </a:xfrm>
      </p:grpSpPr>
      <p:sp>
        <p:nvSpPr>
          <p:cNvPr id="192" name="Google Shape;192;p23"/>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23"/>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23"/>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5" name="Google Shape;195;p23"/>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96" name="Google Shape;196;p23"/>
          <p:cNvSpPr/>
          <p:nvPr>
            <p:ph idx="2" type="pic"/>
          </p:nvPr>
        </p:nvSpPr>
        <p:spPr>
          <a:xfrm>
            <a:off x="0" y="0"/>
            <a:ext cx="12192000" cy="6408000"/>
          </a:xfrm>
          <a:prstGeom prst="rect">
            <a:avLst/>
          </a:prstGeom>
          <a:noFill/>
          <a:ln>
            <a:noFill/>
          </a:ln>
        </p:spPr>
      </p:sp>
      <p:sp>
        <p:nvSpPr>
          <p:cNvPr id="197" name="Google Shape;197;p23"/>
          <p:cNvSpPr txBox="1"/>
          <p:nvPr>
            <p:ph type="title"/>
          </p:nvPr>
        </p:nvSpPr>
        <p:spPr>
          <a:xfrm>
            <a:off x="0" y="0"/>
            <a:ext cx="12192000" cy="1296537"/>
          </a:xfrm>
          <a:prstGeom prst="rect">
            <a:avLst/>
          </a:prstGeom>
          <a:solidFill>
            <a:srgbClr val="B0B0F3">
              <a:alpha val="49803"/>
            </a:srgbClr>
          </a:solidFill>
          <a:ln>
            <a:noFill/>
          </a:ln>
        </p:spPr>
        <p:txBody>
          <a:bodyPr anchorCtr="0" anchor="ctr" bIns="45700" lIns="684000" spcFirstLastPara="1" rIns="91425" wrap="square" tIns="108000">
            <a:normAutofit/>
          </a:bodyPr>
          <a:lstStyle>
            <a:lvl1pPr lvl="0" algn="l">
              <a:lnSpc>
                <a:spcPct val="90000"/>
              </a:lnSpc>
              <a:spcBef>
                <a:spcPts val="0"/>
              </a:spcBef>
              <a:spcAft>
                <a:spcPts val="0"/>
              </a:spcAft>
              <a:buClr>
                <a:srgbClr val="3F3F3F"/>
              </a:buClr>
              <a:buSzPts val="3600"/>
              <a:buFont typeface="Calibri"/>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8" name="Google Shape;198;p23"/>
          <p:cNvSpPr txBox="1"/>
          <p:nvPr>
            <p:ph idx="1" type="body"/>
          </p:nvPr>
        </p:nvSpPr>
        <p:spPr>
          <a:xfrm>
            <a:off x="747981" y="1812759"/>
            <a:ext cx="10905457" cy="4088418"/>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cxnSp>
        <p:nvCxnSpPr>
          <p:cNvPr id="199" name="Google Shape;199;p23"/>
          <p:cNvCxnSpPr/>
          <p:nvPr/>
        </p:nvCxnSpPr>
        <p:spPr>
          <a:xfrm>
            <a:off x="-600" y="1283417"/>
            <a:ext cx="12193200" cy="0"/>
          </a:xfrm>
          <a:prstGeom prst="straightConnector1">
            <a:avLst/>
          </a:prstGeom>
          <a:noFill/>
          <a:ln cap="flat" cmpd="sng" w="12700">
            <a:solidFill>
              <a:srgbClr val="3F3F3F"/>
            </a:solidFill>
            <a:prstDash val="solid"/>
            <a:round/>
            <a:headEnd len="sm" w="sm" type="none"/>
            <a:tailEnd len="sm" w="sm" type="none"/>
          </a:ln>
        </p:spPr>
      </p:cxn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_1">
  <p:cSld name="Two Content_1">
    <p:spTree>
      <p:nvGrpSpPr>
        <p:cNvPr id="200" name="Shape 200"/>
        <p:cNvGrpSpPr/>
        <p:nvPr/>
      </p:nvGrpSpPr>
      <p:grpSpPr>
        <a:xfrm>
          <a:off x="0" y="0"/>
          <a:ext cx="0" cy="0"/>
          <a:chOff x="0" y="0"/>
          <a:chExt cx="0" cy="0"/>
        </a:xfrm>
      </p:grpSpPr>
      <p:sp>
        <p:nvSpPr>
          <p:cNvPr id="201" name="Google Shape;201;p24"/>
          <p:cNvSpPr/>
          <p:nvPr>
            <p:ph idx="2" type="pic"/>
          </p:nvPr>
        </p:nvSpPr>
        <p:spPr>
          <a:xfrm>
            <a:off x="0" y="1907362"/>
            <a:ext cx="12192000" cy="4493433"/>
          </a:xfrm>
          <a:prstGeom prst="rect">
            <a:avLst/>
          </a:prstGeom>
          <a:noFill/>
          <a:ln>
            <a:noFill/>
          </a:ln>
        </p:spPr>
      </p:sp>
      <p:sp>
        <p:nvSpPr>
          <p:cNvPr id="202" name="Google Shape;202;p24"/>
          <p:cNvSpPr txBox="1"/>
          <p:nvPr>
            <p:ph type="title"/>
          </p:nvPr>
        </p:nvSpPr>
        <p:spPr>
          <a:xfrm>
            <a:off x="1097280" y="230332"/>
            <a:ext cx="10058400" cy="145075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3" name="Google Shape;203;p24"/>
          <p:cNvSpPr txBox="1"/>
          <p:nvPr>
            <p:ph idx="1" type="body"/>
          </p:nvPr>
        </p:nvSpPr>
        <p:spPr>
          <a:xfrm>
            <a:off x="1097280" y="2464540"/>
            <a:ext cx="10058400" cy="3748194"/>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04" name="Google Shape;204;p24"/>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5" name="Google Shape;205;p24"/>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6" name="Google Shape;206;p24"/>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207" name="Google Shape;207;p24"/>
          <p:cNvCxnSpPr/>
          <p:nvPr/>
        </p:nvCxnSpPr>
        <p:spPr>
          <a:xfrm>
            <a:off x="0" y="1900553"/>
            <a:ext cx="12192000" cy="0"/>
          </a:xfrm>
          <a:prstGeom prst="straightConnector1">
            <a:avLst/>
          </a:prstGeom>
          <a:noFill/>
          <a:ln cap="flat" cmpd="sng" w="12700">
            <a:solidFill>
              <a:srgbClr val="262626"/>
            </a:solidFill>
            <a:prstDash val="solid"/>
            <a:round/>
            <a:headEnd len="sm" w="sm" type="none"/>
            <a:tailEnd len="sm" w="sm" type="none"/>
          </a:ln>
        </p:spPr>
      </p:cxn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showMasterSp="0">
  <p:cSld name="1_Two Content">
    <p:spTree>
      <p:nvGrpSpPr>
        <p:cNvPr id="208" name="Shape 208"/>
        <p:cNvGrpSpPr/>
        <p:nvPr/>
      </p:nvGrpSpPr>
      <p:grpSpPr>
        <a:xfrm>
          <a:off x="0" y="0"/>
          <a:ext cx="0" cy="0"/>
          <a:chOff x="0" y="0"/>
          <a:chExt cx="0" cy="0"/>
        </a:xfrm>
      </p:grpSpPr>
      <p:sp>
        <p:nvSpPr>
          <p:cNvPr id="209" name="Google Shape;209;p25"/>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5"/>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25"/>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25"/>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13" name="Google Shape;213;p25"/>
          <p:cNvSpPr/>
          <p:nvPr>
            <p:ph idx="2" type="pic"/>
          </p:nvPr>
        </p:nvSpPr>
        <p:spPr>
          <a:xfrm>
            <a:off x="0" y="1907362"/>
            <a:ext cx="12192000" cy="4493433"/>
          </a:xfrm>
          <a:prstGeom prst="rect">
            <a:avLst/>
          </a:prstGeom>
          <a:noFill/>
          <a:ln>
            <a:noFill/>
          </a:ln>
        </p:spPr>
      </p:sp>
      <p:sp>
        <p:nvSpPr>
          <p:cNvPr id="214" name="Google Shape;214;p25"/>
          <p:cNvSpPr txBox="1"/>
          <p:nvPr>
            <p:ph type="title"/>
          </p:nvPr>
        </p:nvSpPr>
        <p:spPr>
          <a:xfrm>
            <a:off x="1097280" y="230332"/>
            <a:ext cx="10058400" cy="145075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5" name="Google Shape;215;p25"/>
          <p:cNvSpPr txBox="1"/>
          <p:nvPr>
            <p:ph idx="1" type="body"/>
          </p:nvPr>
        </p:nvSpPr>
        <p:spPr>
          <a:xfrm>
            <a:off x="1080347" y="2346008"/>
            <a:ext cx="10058400" cy="3748194"/>
          </a:xfrm>
          <a:prstGeom prst="rect">
            <a:avLst/>
          </a:prstGeom>
          <a:noFill/>
          <a:ln>
            <a:noFill/>
          </a:ln>
        </p:spPr>
        <p:txBody>
          <a:bodyPr anchorCtr="0" anchor="t" bIns="45700" lIns="0" spcFirstLastPara="1" rIns="0" wrap="square" tIns="45700">
            <a:normAutofit/>
          </a:bodyPr>
          <a:lstStyle>
            <a:lvl1pPr indent="-330200" lvl="0" marL="457200" algn="l">
              <a:lnSpc>
                <a:spcPct val="100000"/>
              </a:lnSpc>
              <a:spcBef>
                <a:spcPts val="1200"/>
              </a:spcBef>
              <a:spcAft>
                <a:spcPts val="0"/>
              </a:spcAft>
              <a:buSzPts val="1600"/>
              <a:buChar char=" "/>
              <a:defRPr sz="1600"/>
            </a:lvl1pPr>
            <a:lvl2pPr indent="-330200" lvl="1" marL="914400" algn="l">
              <a:lnSpc>
                <a:spcPct val="100000"/>
              </a:lnSpc>
              <a:spcBef>
                <a:spcPts val="200"/>
              </a:spcBef>
              <a:spcAft>
                <a:spcPts val="0"/>
              </a:spcAft>
              <a:buClr>
                <a:srgbClr val="3F3F3F"/>
              </a:buClr>
              <a:buSzPts val="1600"/>
              <a:buChar char="◦"/>
              <a:defRPr sz="1600"/>
            </a:lvl2pPr>
            <a:lvl3pPr indent="-330200" lvl="2" marL="1371600" algn="l">
              <a:lnSpc>
                <a:spcPct val="100000"/>
              </a:lnSpc>
              <a:spcBef>
                <a:spcPts val="400"/>
              </a:spcBef>
              <a:spcAft>
                <a:spcPts val="0"/>
              </a:spcAft>
              <a:buClr>
                <a:srgbClr val="3F3F3F"/>
              </a:buClr>
              <a:buSzPts val="1600"/>
              <a:buChar char="◦"/>
              <a:defRPr sz="1600"/>
            </a:lvl3pPr>
            <a:lvl4pPr indent="-330200" lvl="3" marL="1828800" algn="l">
              <a:lnSpc>
                <a:spcPct val="100000"/>
              </a:lnSpc>
              <a:spcBef>
                <a:spcPts val="400"/>
              </a:spcBef>
              <a:spcAft>
                <a:spcPts val="0"/>
              </a:spcAft>
              <a:buClr>
                <a:srgbClr val="3F3F3F"/>
              </a:buClr>
              <a:buSzPts val="1600"/>
              <a:buChar char="◦"/>
              <a:defRPr sz="1600"/>
            </a:lvl4pPr>
            <a:lvl5pPr indent="-330200" lvl="4" marL="2286000" algn="l">
              <a:lnSpc>
                <a:spcPct val="100000"/>
              </a:lnSpc>
              <a:spcBef>
                <a:spcPts val="400"/>
              </a:spcBef>
              <a:spcAft>
                <a:spcPts val="0"/>
              </a:spcAft>
              <a:buClr>
                <a:srgbClr val="3F3F3F"/>
              </a:buClr>
              <a:buSzPts val="1600"/>
              <a:buChar char="◦"/>
              <a:defRPr sz="1600"/>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cxnSp>
        <p:nvCxnSpPr>
          <p:cNvPr id="216" name="Google Shape;216;p25"/>
          <p:cNvCxnSpPr/>
          <p:nvPr/>
        </p:nvCxnSpPr>
        <p:spPr>
          <a:xfrm>
            <a:off x="0" y="1900553"/>
            <a:ext cx="12192000" cy="0"/>
          </a:xfrm>
          <a:prstGeom prst="straightConnector1">
            <a:avLst/>
          </a:prstGeom>
          <a:noFill/>
          <a:ln cap="flat" cmpd="sng" w="12700">
            <a:solidFill>
              <a:srgbClr val="262626"/>
            </a:solidFill>
            <a:prstDash val="solid"/>
            <a:round/>
            <a:headEnd len="sm" w="sm" type="none"/>
            <a:tailEnd len="sm" w="sm" type="none"/>
          </a:ln>
        </p:spPr>
      </p:cxn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17" name="Shape 217"/>
        <p:cNvGrpSpPr/>
        <p:nvPr/>
      </p:nvGrpSpPr>
      <p:grpSpPr>
        <a:xfrm>
          <a:off x="0" y="0"/>
          <a:ext cx="0" cy="0"/>
          <a:chOff x="0" y="0"/>
          <a:chExt cx="0" cy="0"/>
        </a:xfrm>
      </p:grpSpPr>
      <p:sp>
        <p:nvSpPr>
          <p:cNvPr id="218" name="Google Shape;218;p2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9" name="Google Shape;219;p26"/>
          <p:cNvSpPr txBox="1"/>
          <p:nvPr>
            <p:ph idx="1" type="body"/>
          </p:nvPr>
        </p:nvSpPr>
        <p:spPr>
          <a:xfrm>
            <a:off x="1097280" y="2057400"/>
            <a:ext cx="4639736"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200"/>
              </a:spcBef>
              <a:spcAft>
                <a:spcPts val="0"/>
              </a:spcAft>
              <a:buSzPts val="2000"/>
              <a:buNone/>
              <a:defRPr b="0" sz="2000" cap="none">
                <a:solidFill>
                  <a:schemeClr val="dk1"/>
                </a:solidFill>
              </a:defRPr>
            </a:lvl1pPr>
            <a:lvl2pPr indent="-228600" lvl="1" marL="914400" algn="l">
              <a:lnSpc>
                <a:spcPct val="100000"/>
              </a:lnSpc>
              <a:spcBef>
                <a:spcPts val="200"/>
              </a:spcBef>
              <a:spcAft>
                <a:spcPts val="0"/>
              </a:spcAft>
              <a:buClr>
                <a:srgbClr val="3F3F3F"/>
              </a:buClr>
              <a:buSzPts val="2000"/>
              <a:buNone/>
              <a:defRPr b="1" sz="2000"/>
            </a:lvl2pPr>
            <a:lvl3pPr indent="-228600" lvl="2" marL="1371600" algn="l">
              <a:lnSpc>
                <a:spcPct val="100000"/>
              </a:lnSpc>
              <a:spcBef>
                <a:spcPts val="400"/>
              </a:spcBef>
              <a:spcAft>
                <a:spcPts val="0"/>
              </a:spcAft>
              <a:buClr>
                <a:srgbClr val="3F3F3F"/>
              </a:buClr>
              <a:buSzPts val="1800"/>
              <a:buNone/>
              <a:defRPr b="1" sz="1800"/>
            </a:lvl3pPr>
            <a:lvl4pPr indent="-228600" lvl="3" marL="1828800" algn="l">
              <a:lnSpc>
                <a:spcPct val="100000"/>
              </a:lnSpc>
              <a:spcBef>
                <a:spcPts val="400"/>
              </a:spcBef>
              <a:spcAft>
                <a:spcPts val="0"/>
              </a:spcAft>
              <a:buClr>
                <a:srgbClr val="3F3F3F"/>
              </a:buClr>
              <a:buSzPts val="1600"/>
              <a:buNone/>
              <a:defRPr b="1" sz="1600"/>
            </a:lvl4pPr>
            <a:lvl5pPr indent="-228600" lvl="4" marL="2286000" algn="l">
              <a:lnSpc>
                <a:spcPct val="100000"/>
              </a:lnSpc>
              <a:spcBef>
                <a:spcPts val="400"/>
              </a:spcBef>
              <a:spcAft>
                <a:spcPts val="0"/>
              </a:spcAft>
              <a:buClr>
                <a:srgbClr val="3F3F3F"/>
              </a:buClr>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220" name="Google Shape;220;p26"/>
          <p:cNvSpPr txBox="1"/>
          <p:nvPr>
            <p:ph idx="2" type="body"/>
          </p:nvPr>
        </p:nvSpPr>
        <p:spPr>
          <a:xfrm>
            <a:off x="1097280" y="2958274"/>
            <a:ext cx="4639736" cy="2910821"/>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21" name="Google Shape;221;p26"/>
          <p:cNvSpPr txBox="1"/>
          <p:nvPr>
            <p:ph idx="3" type="body"/>
          </p:nvPr>
        </p:nvSpPr>
        <p:spPr>
          <a:xfrm>
            <a:off x="6515944" y="2057400"/>
            <a:ext cx="4639736"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200"/>
              </a:spcBef>
              <a:spcAft>
                <a:spcPts val="0"/>
              </a:spcAft>
              <a:buSzPts val="2000"/>
              <a:buNone/>
              <a:defRPr b="0" sz="2000" cap="none">
                <a:solidFill>
                  <a:schemeClr val="dk1"/>
                </a:solidFill>
              </a:defRPr>
            </a:lvl1pPr>
            <a:lvl2pPr indent="-228600" lvl="1" marL="914400" algn="l">
              <a:lnSpc>
                <a:spcPct val="100000"/>
              </a:lnSpc>
              <a:spcBef>
                <a:spcPts val="200"/>
              </a:spcBef>
              <a:spcAft>
                <a:spcPts val="0"/>
              </a:spcAft>
              <a:buClr>
                <a:srgbClr val="3F3F3F"/>
              </a:buClr>
              <a:buSzPts val="2000"/>
              <a:buNone/>
              <a:defRPr b="1" sz="2000"/>
            </a:lvl2pPr>
            <a:lvl3pPr indent="-228600" lvl="2" marL="1371600" algn="l">
              <a:lnSpc>
                <a:spcPct val="100000"/>
              </a:lnSpc>
              <a:spcBef>
                <a:spcPts val="400"/>
              </a:spcBef>
              <a:spcAft>
                <a:spcPts val="0"/>
              </a:spcAft>
              <a:buClr>
                <a:srgbClr val="3F3F3F"/>
              </a:buClr>
              <a:buSzPts val="1800"/>
              <a:buNone/>
              <a:defRPr b="1" sz="1800"/>
            </a:lvl3pPr>
            <a:lvl4pPr indent="-228600" lvl="3" marL="1828800" algn="l">
              <a:lnSpc>
                <a:spcPct val="100000"/>
              </a:lnSpc>
              <a:spcBef>
                <a:spcPts val="400"/>
              </a:spcBef>
              <a:spcAft>
                <a:spcPts val="0"/>
              </a:spcAft>
              <a:buClr>
                <a:srgbClr val="3F3F3F"/>
              </a:buClr>
              <a:buSzPts val="1600"/>
              <a:buNone/>
              <a:defRPr b="1" sz="1600"/>
            </a:lvl4pPr>
            <a:lvl5pPr indent="-228600" lvl="4" marL="2286000" algn="l">
              <a:lnSpc>
                <a:spcPct val="100000"/>
              </a:lnSpc>
              <a:spcBef>
                <a:spcPts val="400"/>
              </a:spcBef>
              <a:spcAft>
                <a:spcPts val="0"/>
              </a:spcAft>
              <a:buClr>
                <a:srgbClr val="3F3F3F"/>
              </a:buClr>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222" name="Google Shape;222;p26"/>
          <p:cNvSpPr txBox="1"/>
          <p:nvPr>
            <p:ph idx="4" type="body"/>
          </p:nvPr>
        </p:nvSpPr>
        <p:spPr>
          <a:xfrm>
            <a:off x="6515944" y="2958273"/>
            <a:ext cx="4639736" cy="2910821"/>
          </a:xfrm>
          <a:prstGeom prst="rect">
            <a:avLst/>
          </a:prstGeom>
          <a:noFill/>
          <a:ln>
            <a:noFill/>
          </a:ln>
        </p:spPr>
        <p:txBody>
          <a:bodyPr anchorCtr="0" anchor="t" bIns="45700" lIns="0" spcFirstLastPara="1" rIns="0" wrap="square" tIns="45700">
            <a:normAutofit/>
          </a:bodyPr>
          <a:lstStyle>
            <a:lvl1pPr indent="-342900" lvl="0" marL="457200" algn="l">
              <a:lnSpc>
                <a:spcPct val="100000"/>
              </a:lnSpc>
              <a:spcBef>
                <a:spcPts val="1200"/>
              </a:spcBef>
              <a:spcAft>
                <a:spcPts val="0"/>
              </a:spcAft>
              <a:buSzPts val="1800"/>
              <a:buChar char=" "/>
              <a:defRPr/>
            </a:lvl1pPr>
            <a:lvl2pPr indent="-342900" lvl="1" marL="914400" algn="l">
              <a:lnSpc>
                <a:spcPct val="100000"/>
              </a:lnSpc>
              <a:spcBef>
                <a:spcPts val="200"/>
              </a:spcBef>
              <a:spcAft>
                <a:spcPts val="0"/>
              </a:spcAft>
              <a:buClr>
                <a:srgbClr val="3F3F3F"/>
              </a:buClr>
              <a:buSzPts val="1800"/>
              <a:buChar char="◦"/>
              <a:defRPr/>
            </a:lvl2pPr>
            <a:lvl3pPr indent="-342900" lvl="2" marL="1371600" algn="l">
              <a:lnSpc>
                <a:spcPct val="100000"/>
              </a:lnSpc>
              <a:spcBef>
                <a:spcPts val="400"/>
              </a:spcBef>
              <a:spcAft>
                <a:spcPts val="0"/>
              </a:spcAft>
              <a:buClr>
                <a:srgbClr val="3F3F3F"/>
              </a:buClr>
              <a:buSzPts val="1800"/>
              <a:buChar char="◦"/>
              <a:defRPr/>
            </a:lvl3pPr>
            <a:lvl4pPr indent="-342900" lvl="3" marL="1828800" algn="l">
              <a:lnSpc>
                <a:spcPct val="100000"/>
              </a:lnSpc>
              <a:spcBef>
                <a:spcPts val="400"/>
              </a:spcBef>
              <a:spcAft>
                <a:spcPts val="0"/>
              </a:spcAft>
              <a:buClr>
                <a:srgbClr val="3F3F3F"/>
              </a:buClr>
              <a:buSzPts val="1800"/>
              <a:buChar char="◦"/>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23" name="Google Shape;223;p26"/>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4" name="Google Shape;224;p26"/>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26"/>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6" name="Shape 226"/>
        <p:cNvGrpSpPr/>
        <p:nvPr/>
      </p:nvGrpSpPr>
      <p:grpSpPr>
        <a:xfrm>
          <a:off x="0" y="0"/>
          <a:ext cx="0" cy="0"/>
          <a:chOff x="0" y="0"/>
          <a:chExt cx="0" cy="0"/>
        </a:xfrm>
      </p:grpSpPr>
      <p:sp>
        <p:nvSpPr>
          <p:cNvPr id="227" name="Google Shape;227;p2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8" name="Google Shape;228;p27"/>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9" name="Google Shape;229;p27"/>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0" name="Google Shape;230;p27"/>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231" name="Shape 231"/>
        <p:cNvGrpSpPr/>
        <p:nvPr/>
      </p:nvGrpSpPr>
      <p:grpSpPr>
        <a:xfrm>
          <a:off x="0" y="0"/>
          <a:ext cx="0" cy="0"/>
          <a:chOff x="0" y="0"/>
          <a:chExt cx="0" cy="0"/>
        </a:xfrm>
      </p:grpSpPr>
      <p:sp>
        <p:nvSpPr>
          <p:cNvPr id="232" name="Google Shape;232;p28"/>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8"/>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4" name="Google Shape;234;p28"/>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5" name="Google Shape;235;p28"/>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ontent with Caption" showMasterSp="0">
  <p:cSld name="1_Content with Caption">
    <p:spTree>
      <p:nvGrpSpPr>
        <p:cNvPr id="236" name="Shape 236"/>
        <p:cNvGrpSpPr/>
        <p:nvPr/>
      </p:nvGrpSpPr>
      <p:grpSpPr>
        <a:xfrm>
          <a:off x="0" y="0"/>
          <a:ext cx="0" cy="0"/>
          <a:chOff x="0" y="0"/>
          <a:chExt cx="0" cy="0"/>
        </a:xfrm>
      </p:grpSpPr>
      <p:sp>
        <p:nvSpPr>
          <p:cNvPr id="237" name="Google Shape;237;p29"/>
          <p:cNvSpPr/>
          <p:nvPr>
            <p:ph idx="2" type="pic"/>
          </p:nvPr>
        </p:nvSpPr>
        <p:spPr>
          <a:xfrm>
            <a:off x="0" y="0"/>
            <a:ext cx="12192000" cy="6400165"/>
          </a:xfrm>
          <a:prstGeom prst="rect">
            <a:avLst/>
          </a:prstGeom>
          <a:noFill/>
          <a:ln>
            <a:noFill/>
          </a:ln>
        </p:spPr>
      </p:sp>
      <p:sp>
        <p:nvSpPr>
          <p:cNvPr id="238" name="Google Shape;238;p29"/>
          <p:cNvSpPr/>
          <p:nvPr/>
        </p:nvSpPr>
        <p:spPr>
          <a:xfrm>
            <a:off x="4804496" y="0"/>
            <a:ext cx="7387504" cy="6446520"/>
          </a:xfrm>
          <a:prstGeom prst="rect">
            <a:avLst/>
          </a:prstGeom>
          <a:solidFill>
            <a:srgbClr val="1D1BBC">
              <a:alpha val="24705"/>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9"/>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9"/>
          <p:cNvSpPr txBox="1"/>
          <p:nvPr>
            <p:ph type="title"/>
          </p:nvPr>
        </p:nvSpPr>
        <p:spPr>
          <a:xfrm>
            <a:off x="643466" y="488254"/>
            <a:ext cx="3517567" cy="10879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3127D"/>
              </a:buClr>
              <a:buSzPts val="3600"/>
              <a:buFont typeface="Calibri"/>
              <a:buNone/>
              <a:defRPr b="0" sz="3600">
                <a:solidFill>
                  <a:srgbClr val="13127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1" name="Google Shape;241;p29"/>
          <p:cNvSpPr txBox="1"/>
          <p:nvPr>
            <p:ph idx="1" type="body"/>
          </p:nvPr>
        </p:nvSpPr>
        <p:spPr>
          <a:xfrm>
            <a:off x="403625" y="2038720"/>
            <a:ext cx="3517567" cy="331170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200"/>
              </a:spcBef>
              <a:spcAft>
                <a:spcPts val="0"/>
              </a:spcAft>
              <a:buSzPts val="1800"/>
              <a:buFont typeface="Noto Sans Symbols"/>
              <a:buChar char="▪"/>
              <a:defRPr sz="1800">
                <a:solidFill>
                  <a:schemeClr val="dk1"/>
                </a:solidFill>
              </a:defRPr>
            </a:lvl1pPr>
            <a:lvl2pPr indent="-228600" lvl="1" marL="914400" algn="l">
              <a:lnSpc>
                <a:spcPct val="100000"/>
              </a:lnSpc>
              <a:spcBef>
                <a:spcPts val="200"/>
              </a:spcBef>
              <a:spcAft>
                <a:spcPts val="0"/>
              </a:spcAft>
              <a:buClr>
                <a:srgbClr val="3F3F3F"/>
              </a:buClr>
              <a:buSzPts val="1200"/>
              <a:buNone/>
              <a:defRPr sz="1200"/>
            </a:lvl2pPr>
            <a:lvl3pPr indent="-228600" lvl="2" marL="1371600" algn="l">
              <a:lnSpc>
                <a:spcPct val="100000"/>
              </a:lnSpc>
              <a:spcBef>
                <a:spcPts val="400"/>
              </a:spcBef>
              <a:spcAft>
                <a:spcPts val="0"/>
              </a:spcAft>
              <a:buClr>
                <a:srgbClr val="3F3F3F"/>
              </a:buClr>
              <a:buSzPts val="1000"/>
              <a:buNone/>
              <a:defRPr sz="1000"/>
            </a:lvl3pPr>
            <a:lvl4pPr indent="-228600" lvl="3" marL="1828800" algn="l">
              <a:lnSpc>
                <a:spcPct val="100000"/>
              </a:lnSpc>
              <a:spcBef>
                <a:spcPts val="400"/>
              </a:spcBef>
              <a:spcAft>
                <a:spcPts val="0"/>
              </a:spcAft>
              <a:buClr>
                <a:srgbClr val="3F3F3F"/>
              </a:buClr>
              <a:buSzPts val="900"/>
              <a:buNone/>
              <a:defRPr sz="900"/>
            </a:lvl4pPr>
            <a:lvl5pPr indent="-228600" lvl="4" marL="2286000" algn="l">
              <a:lnSpc>
                <a:spcPct val="100000"/>
              </a:lnSpc>
              <a:spcBef>
                <a:spcPts val="400"/>
              </a:spcBef>
              <a:spcAft>
                <a:spcPts val="0"/>
              </a:spcAft>
              <a:buClr>
                <a:srgbClr val="3F3F3F"/>
              </a:buClr>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242" name="Google Shape;242;p29"/>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3" name="Google Shape;243;p29"/>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4" name="Google Shape;244;p29"/>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45" name="Google Shape;245;p29"/>
          <p:cNvSpPr/>
          <p:nvPr>
            <p:ph idx="3" type="pic"/>
          </p:nvPr>
        </p:nvSpPr>
        <p:spPr>
          <a:xfrm>
            <a:off x="5599113" y="1692275"/>
            <a:ext cx="6592887" cy="3190875"/>
          </a:xfrm>
          <a:prstGeom prst="rect">
            <a:avLst/>
          </a:prstGeom>
          <a:solidFill>
            <a:srgbClr val="D8D8D8">
              <a:alpha val="49803"/>
            </a:srgbClr>
          </a:solidFill>
          <a:ln>
            <a:noFill/>
          </a:ln>
        </p:spPr>
      </p:sp>
      <p:cxnSp>
        <p:nvCxnSpPr>
          <p:cNvPr id="246" name="Google Shape;246;p29"/>
          <p:cNvCxnSpPr/>
          <p:nvPr/>
        </p:nvCxnSpPr>
        <p:spPr>
          <a:xfrm>
            <a:off x="723686" y="1767848"/>
            <a:ext cx="3291840" cy="0"/>
          </a:xfrm>
          <a:prstGeom prst="straightConnector1">
            <a:avLst/>
          </a:prstGeom>
          <a:noFill/>
          <a:ln cap="flat" cmpd="sng" w="15875">
            <a:solidFill>
              <a:srgbClr val="262626"/>
            </a:solidFill>
            <a:prstDash val="solid"/>
            <a:round/>
            <a:headEnd len="sm" w="sm" type="none"/>
            <a:tailEnd len="sm" w="sm" type="none"/>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ontent with Caption" showMasterSp="0">
  <p:cSld name="2_Content with Caption">
    <p:spTree>
      <p:nvGrpSpPr>
        <p:cNvPr id="247" name="Shape 247"/>
        <p:cNvGrpSpPr/>
        <p:nvPr/>
      </p:nvGrpSpPr>
      <p:grpSpPr>
        <a:xfrm>
          <a:off x="0" y="0"/>
          <a:ext cx="0" cy="0"/>
          <a:chOff x="0" y="0"/>
          <a:chExt cx="0" cy="0"/>
        </a:xfrm>
      </p:grpSpPr>
      <p:sp>
        <p:nvSpPr>
          <p:cNvPr id="248" name="Google Shape;248;p30"/>
          <p:cNvSpPr/>
          <p:nvPr>
            <p:ph idx="2" type="pic"/>
          </p:nvPr>
        </p:nvSpPr>
        <p:spPr>
          <a:xfrm>
            <a:off x="0" y="0"/>
            <a:ext cx="12193200" cy="6400800"/>
          </a:xfrm>
          <a:prstGeom prst="rect">
            <a:avLst/>
          </a:prstGeom>
          <a:noFill/>
          <a:ln>
            <a:noFill/>
          </a:ln>
        </p:spPr>
      </p:sp>
      <p:sp>
        <p:nvSpPr>
          <p:cNvPr id="249" name="Google Shape;249;p30"/>
          <p:cNvSpPr txBox="1"/>
          <p:nvPr>
            <p:ph idx="1" type="body"/>
          </p:nvPr>
        </p:nvSpPr>
        <p:spPr>
          <a:xfrm>
            <a:off x="5356422" y="5034909"/>
            <a:ext cx="6835291" cy="817251"/>
          </a:xfrm>
          <a:prstGeom prst="rect">
            <a:avLst/>
          </a:prstGeom>
          <a:solidFill>
            <a:srgbClr val="262626"/>
          </a:solidFill>
          <a:ln>
            <a:noFill/>
          </a:ln>
        </p:spPr>
        <p:txBody>
          <a:bodyPr anchorCtr="0" anchor="ctr" bIns="45700" lIns="396000" spcFirstLastPara="1" rIns="0" wrap="square" tIns="0">
            <a:normAutofit/>
          </a:bodyPr>
          <a:lstStyle>
            <a:lvl1pPr indent="-381000" lvl="0" marL="457200" algn="l">
              <a:lnSpc>
                <a:spcPct val="100000"/>
              </a:lnSpc>
              <a:spcBef>
                <a:spcPts val="1200"/>
              </a:spcBef>
              <a:spcAft>
                <a:spcPts val="0"/>
              </a:spcAft>
              <a:buSzPts val="2400"/>
              <a:buChar char=" "/>
              <a:defRPr sz="2400">
                <a:solidFill>
                  <a:srgbClr val="B0B0F3"/>
                </a:solidFill>
              </a:defRPr>
            </a:lvl1pPr>
            <a:lvl2pPr indent="-342900" lvl="1" marL="914400" algn="l">
              <a:lnSpc>
                <a:spcPct val="100000"/>
              </a:lnSpc>
              <a:spcBef>
                <a:spcPts val="200"/>
              </a:spcBef>
              <a:spcAft>
                <a:spcPts val="0"/>
              </a:spcAft>
              <a:buClr>
                <a:schemeClr val="lt1"/>
              </a:buClr>
              <a:buSzPts val="1800"/>
              <a:buChar char="◦"/>
              <a:defRPr>
                <a:solidFill>
                  <a:schemeClr val="lt1"/>
                </a:solidFill>
              </a:defRPr>
            </a:lvl2pPr>
            <a:lvl3pPr indent="-317500" lvl="2" marL="1371600" algn="l">
              <a:lnSpc>
                <a:spcPct val="100000"/>
              </a:lnSpc>
              <a:spcBef>
                <a:spcPts val="400"/>
              </a:spcBef>
              <a:spcAft>
                <a:spcPts val="0"/>
              </a:spcAft>
              <a:buClr>
                <a:schemeClr val="lt1"/>
              </a:buClr>
              <a:buSzPts val="1400"/>
              <a:buChar char="◦"/>
              <a:defRPr>
                <a:solidFill>
                  <a:schemeClr val="lt1"/>
                </a:solidFill>
              </a:defRPr>
            </a:lvl3pPr>
            <a:lvl4pPr indent="-317500" lvl="3" marL="1828800" algn="l">
              <a:lnSpc>
                <a:spcPct val="100000"/>
              </a:lnSpc>
              <a:spcBef>
                <a:spcPts val="400"/>
              </a:spcBef>
              <a:spcAft>
                <a:spcPts val="0"/>
              </a:spcAft>
              <a:buClr>
                <a:schemeClr val="lt1"/>
              </a:buClr>
              <a:buSzPts val="1400"/>
              <a:buChar char="◦"/>
              <a:defRPr>
                <a:solidFill>
                  <a:schemeClr val="lt1"/>
                </a:solidFill>
              </a:defRPr>
            </a:lvl4pPr>
            <a:lvl5pPr indent="-342900" lvl="4" marL="2286000" algn="l">
              <a:lnSpc>
                <a:spcPct val="100000"/>
              </a:lnSpc>
              <a:spcBef>
                <a:spcPts val="400"/>
              </a:spcBef>
              <a:spcAft>
                <a:spcPts val="0"/>
              </a:spcAft>
              <a:buClr>
                <a:srgbClr val="3F3F3F"/>
              </a:buClr>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50" name="Google Shape;250;p30"/>
          <p:cNvSpPr txBox="1"/>
          <p:nvPr>
            <p:ph type="title"/>
          </p:nvPr>
        </p:nvSpPr>
        <p:spPr>
          <a:xfrm>
            <a:off x="5356143" y="3975295"/>
            <a:ext cx="6835858" cy="1089350"/>
          </a:xfrm>
          <a:prstGeom prst="rect">
            <a:avLst/>
          </a:prstGeom>
          <a:solidFill>
            <a:srgbClr val="262626"/>
          </a:solidFill>
          <a:ln>
            <a:noFill/>
          </a:ln>
        </p:spPr>
        <p:txBody>
          <a:bodyPr anchorCtr="0" anchor="t" bIns="45700" lIns="396000" spcFirstLastPara="1" rIns="91425" wrap="square" tIns="252000">
            <a:noAutofit/>
          </a:bodyPr>
          <a:lstStyle>
            <a:lvl1pPr lvl="0" algn="l">
              <a:lnSpc>
                <a:spcPct val="90000"/>
              </a:lnSpc>
              <a:spcBef>
                <a:spcPts val="0"/>
              </a:spcBef>
              <a:spcAft>
                <a:spcPts val="0"/>
              </a:spcAft>
              <a:buClr>
                <a:schemeClr val="lt1"/>
              </a:buClr>
              <a:buSzPts val="3600"/>
              <a:buFont typeface="Calibri"/>
              <a:buNone/>
              <a:defRPr b="0" sz="36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1" name="Google Shape;251;p30"/>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30"/>
          <p:cNvSpPr txBox="1"/>
          <p:nvPr>
            <p:ph idx="3" type="body"/>
          </p:nvPr>
        </p:nvSpPr>
        <p:spPr>
          <a:xfrm>
            <a:off x="678635" y="0"/>
            <a:ext cx="3998873" cy="5852160"/>
          </a:xfrm>
          <a:prstGeom prst="rect">
            <a:avLst/>
          </a:prstGeom>
          <a:solidFill>
            <a:srgbClr val="262626"/>
          </a:solidFill>
          <a:ln>
            <a:noFill/>
          </a:ln>
        </p:spPr>
        <p:txBody>
          <a:bodyPr anchorCtr="0" anchor="ctr" bIns="45700" lIns="360000" spcFirstLastPara="1" rIns="360000" wrap="square" tIns="46800">
            <a:normAutofit/>
          </a:bodyPr>
          <a:lstStyle>
            <a:lvl1pPr indent="-228600" lvl="0" marL="457200" algn="l">
              <a:lnSpc>
                <a:spcPct val="100000"/>
              </a:lnSpc>
              <a:spcBef>
                <a:spcPts val="1200"/>
              </a:spcBef>
              <a:spcAft>
                <a:spcPts val="0"/>
              </a:spcAft>
              <a:buSzPts val="2000"/>
              <a:buNone/>
              <a:defRPr>
                <a:solidFill>
                  <a:schemeClr val="lt1"/>
                </a:solidFill>
              </a:defRPr>
            </a:lvl1pPr>
            <a:lvl2pPr indent="-228600" lvl="1" marL="914400" algn="l">
              <a:lnSpc>
                <a:spcPct val="100000"/>
              </a:lnSpc>
              <a:spcBef>
                <a:spcPts val="200"/>
              </a:spcBef>
              <a:spcAft>
                <a:spcPts val="0"/>
              </a:spcAft>
              <a:buClr>
                <a:srgbClr val="3F3F3F"/>
              </a:buClr>
              <a:buSzPts val="1200"/>
              <a:buNone/>
              <a:defRPr sz="1200"/>
            </a:lvl2pPr>
            <a:lvl3pPr indent="-228600" lvl="2" marL="1371600" algn="l">
              <a:lnSpc>
                <a:spcPct val="100000"/>
              </a:lnSpc>
              <a:spcBef>
                <a:spcPts val="400"/>
              </a:spcBef>
              <a:spcAft>
                <a:spcPts val="0"/>
              </a:spcAft>
              <a:buClr>
                <a:srgbClr val="3F3F3F"/>
              </a:buClr>
              <a:buSzPts val="1000"/>
              <a:buNone/>
              <a:defRPr sz="1000"/>
            </a:lvl3pPr>
            <a:lvl4pPr indent="-228600" lvl="3" marL="1828800" algn="l">
              <a:lnSpc>
                <a:spcPct val="100000"/>
              </a:lnSpc>
              <a:spcBef>
                <a:spcPts val="400"/>
              </a:spcBef>
              <a:spcAft>
                <a:spcPts val="0"/>
              </a:spcAft>
              <a:buClr>
                <a:srgbClr val="3F3F3F"/>
              </a:buClr>
              <a:buSzPts val="900"/>
              <a:buNone/>
              <a:defRPr sz="900"/>
            </a:lvl4pPr>
            <a:lvl5pPr indent="-228600" lvl="4" marL="2286000" algn="l">
              <a:lnSpc>
                <a:spcPct val="100000"/>
              </a:lnSpc>
              <a:spcBef>
                <a:spcPts val="400"/>
              </a:spcBef>
              <a:spcAft>
                <a:spcPts val="0"/>
              </a:spcAft>
              <a:buClr>
                <a:srgbClr val="3F3F3F"/>
              </a:buClr>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253" name="Google Shape;253;p30"/>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4" name="Google Shape;254;p30"/>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5" name="Google Shape;255;p30"/>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256" name="Shape 256"/>
        <p:cNvGrpSpPr/>
        <p:nvPr/>
      </p:nvGrpSpPr>
      <p:grpSpPr>
        <a:xfrm>
          <a:off x="0" y="0"/>
          <a:ext cx="0" cy="0"/>
          <a:chOff x="0" y="0"/>
          <a:chExt cx="0" cy="0"/>
        </a:xfrm>
      </p:grpSpPr>
      <p:sp>
        <p:nvSpPr>
          <p:cNvPr id="257" name="Google Shape;257;p31"/>
          <p:cNvSpPr/>
          <p:nvPr/>
        </p:nvSpPr>
        <p:spPr>
          <a:xfrm>
            <a:off x="0" y="4578350"/>
            <a:ext cx="12188825" cy="227965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31"/>
          <p:cNvSpPr/>
          <p:nvPr>
            <p:ph idx="2" type="pic"/>
          </p:nvPr>
        </p:nvSpPr>
        <p:spPr>
          <a:xfrm>
            <a:off x="15" y="0"/>
            <a:ext cx="12191985" cy="4578350"/>
          </a:xfrm>
          <a:prstGeom prst="rect">
            <a:avLst/>
          </a:prstGeom>
          <a:solidFill>
            <a:srgbClr val="D8D8D8"/>
          </a:solidFill>
          <a:ln>
            <a:noFill/>
          </a:ln>
        </p:spPr>
      </p:sp>
      <p:sp>
        <p:nvSpPr>
          <p:cNvPr id="259" name="Google Shape;259;p31"/>
          <p:cNvSpPr txBox="1"/>
          <p:nvPr>
            <p:ph type="title"/>
          </p:nvPr>
        </p:nvSpPr>
        <p:spPr>
          <a:xfrm>
            <a:off x="1097279" y="4799362"/>
            <a:ext cx="10113645" cy="743682"/>
          </a:xfrm>
          <a:prstGeom prst="rect">
            <a:avLst/>
          </a:prstGeom>
          <a:noFill/>
          <a:ln>
            <a:noFill/>
          </a:ln>
        </p:spPr>
        <p:txBody>
          <a:bodyPr anchorCtr="0" anchor="b" bIns="0" lIns="91425" spcFirstLastPara="1" rIns="91425" wrap="square" tIns="0">
            <a:noAutofit/>
          </a:bodyPr>
          <a:lstStyle>
            <a:lvl1pPr lvl="0" algn="l">
              <a:lnSpc>
                <a:spcPct val="90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0" name="Google Shape;260;p31"/>
          <p:cNvSpPr txBox="1"/>
          <p:nvPr>
            <p:ph idx="1" type="body"/>
          </p:nvPr>
        </p:nvSpPr>
        <p:spPr>
          <a:xfrm>
            <a:off x="1097279" y="5715000"/>
            <a:ext cx="10113264" cy="609600"/>
          </a:xfrm>
          <a:prstGeom prst="rect">
            <a:avLst/>
          </a:prstGeom>
          <a:noFill/>
          <a:ln>
            <a:noFill/>
          </a:ln>
        </p:spPr>
        <p:txBody>
          <a:bodyPr anchorCtr="0" anchor="t" bIns="0" lIns="91425" spcFirstLastPara="1" rIns="91425" wrap="square" tIns="0">
            <a:normAutofit/>
          </a:bodyPr>
          <a:lstStyle>
            <a:lvl1pPr indent="-228600" lvl="0" marL="457200" algn="l">
              <a:lnSpc>
                <a:spcPct val="100000"/>
              </a:lnSpc>
              <a:spcBef>
                <a:spcPts val="0"/>
              </a:spcBef>
              <a:spcAft>
                <a:spcPts val="0"/>
              </a:spcAft>
              <a:buSzPts val="1800"/>
              <a:buNone/>
              <a:defRPr sz="1800">
                <a:solidFill>
                  <a:srgbClr val="B0B0F3"/>
                </a:solidFill>
              </a:defRPr>
            </a:lvl1pPr>
            <a:lvl2pPr indent="-228600" lvl="1" marL="914400" algn="l">
              <a:lnSpc>
                <a:spcPct val="100000"/>
              </a:lnSpc>
              <a:spcBef>
                <a:spcPts val="600"/>
              </a:spcBef>
              <a:spcAft>
                <a:spcPts val="0"/>
              </a:spcAft>
              <a:buClr>
                <a:srgbClr val="3F3F3F"/>
              </a:buClr>
              <a:buSzPts val="1200"/>
              <a:buNone/>
              <a:defRPr sz="1200"/>
            </a:lvl2pPr>
            <a:lvl3pPr indent="-228600" lvl="2" marL="1371600" algn="l">
              <a:lnSpc>
                <a:spcPct val="100000"/>
              </a:lnSpc>
              <a:spcBef>
                <a:spcPts val="400"/>
              </a:spcBef>
              <a:spcAft>
                <a:spcPts val="0"/>
              </a:spcAft>
              <a:buClr>
                <a:srgbClr val="3F3F3F"/>
              </a:buClr>
              <a:buSzPts val="1000"/>
              <a:buNone/>
              <a:defRPr sz="1000"/>
            </a:lvl3pPr>
            <a:lvl4pPr indent="-228600" lvl="3" marL="1828800" algn="l">
              <a:lnSpc>
                <a:spcPct val="100000"/>
              </a:lnSpc>
              <a:spcBef>
                <a:spcPts val="400"/>
              </a:spcBef>
              <a:spcAft>
                <a:spcPts val="0"/>
              </a:spcAft>
              <a:buClr>
                <a:srgbClr val="3F3F3F"/>
              </a:buClr>
              <a:buSzPts val="900"/>
              <a:buNone/>
              <a:defRPr sz="900"/>
            </a:lvl4pPr>
            <a:lvl5pPr indent="-228600" lvl="4" marL="2286000" algn="l">
              <a:lnSpc>
                <a:spcPct val="100000"/>
              </a:lnSpc>
              <a:spcBef>
                <a:spcPts val="400"/>
              </a:spcBef>
              <a:spcAft>
                <a:spcPts val="0"/>
              </a:spcAft>
              <a:buClr>
                <a:srgbClr val="3F3F3F"/>
              </a:buClr>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261" name="Google Shape;261;p31"/>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2" name="Google Shape;262;p31"/>
          <p:cNvSpPr txBox="1"/>
          <p:nvPr>
            <p:ph idx="11" type="ftr"/>
          </p:nvPr>
        </p:nvSpPr>
        <p:spPr>
          <a:xfrm>
            <a:off x="1097279" y="6446838"/>
            <a:ext cx="681826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3" name="Google Shape;263;p31"/>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1.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theme" Target="../theme/theme4.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theme" Target="../theme/theme2.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lvl1pPr lvl="0" marR="0" rtl="0" algn="l">
              <a:lnSpc>
                <a:spcPct val="90000"/>
              </a:lnSpc>
              <a:spcBef>
                <a:spcPts val="0"/>
              </a:spcBef>
              <a:spcAft>
                <a:spcPts val="0"/>
              </a:spcAft>
              <a:buClr>
                <a:schemeClr val="dk1"/>
              </a:buClr>
              <a:buSzPts val="2800"/>
              <a:buFont typeface="Anta"/>
              <a:buNone/>
              <a:defRPr b="0" i="0" sz="2800" u="none" cap="none" strike="noStrike">
                <a:solidFill>
                  <a:schemeClr val="dk1"/>
                </a:solidFill>
                <a:latin typeface="Anta"/>
                <a:ea typeface="Anta"/>
                <a:cs typeface="Anta"/>
                <a:sym typeface="Ant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800"/>
              </a:spcBef>
              <a:spcAft>
                <a:spcPts val="0"/>
              </a:spcAft>
              <a:buClr>
                <a:schemeClr val="dk1"/>
              </a:buClr>
              <a:buSzPts val="2000"/>
              <a:buFont typeface="Noto Sans Symbols"/>
              <a:buChar char="▪"/>
              <a:defRPr b="0" i="0" sz="2000" u="none" cap="none" strike="noStrike">
                <a:solidFill>
                  <a:schemeClr val="dk1"/>
                </a:solidFill>
                <a:latin typeface="Arial"/>
                <a:ea typeface="Arial"/>
                <a:cs typeface="Arial"/>
                <a:sym typeface="Arial"/>
              </a:defRPr>
            </a:lvl1pPr>
            <a:lvl2pPr indent="-330200" lvl="1" marL="914400" marR="0" rtl="0" algn="l">
              <a:lnSpc>
                <a:spcPct val="90000"/>
              </a:lnSpc>
              <a:spcBef>
                <a:spcPts val="600"/>
              </a:spcBef>
              <a:spcAft>
                <a:spcPts val="0"/>
              </a:spcAft>
              <a:buClr>
                <a:schemeClr val="dk1"/>
              </a:buClr>
              <a:buSzPts val="1600"/>
              <a:buFont typeface="Noto Sans Symbol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6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3pPr>
            <a:lvl4pPr indent="-317500" lvl="3" marL="1828800" marR="0" rtl="0" algn="l">
              <a:lnSpc>
                <a:spcPct val="90000"/>
              </a:lnSpc>
              <a:spcBef>
                <a:spcPts val="6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4pPr>
            <a:lvl5pPr indent="-317500" lvl="4" marL="2286000" marR="0" rtl="0" algn="l">
              <a:lnSpc>
                <a:spcPct val="90000"/>
              </a:lnSpc>
              <a:spcBef>
                <a:spcPts val="6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5pPr>
            <a:lvl6pPr indent="-317500" lvl="5" marL="27432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6pPr>
            <a:lvl7pPr indent="-317500" lvl="6" marL="32004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7pPr>
            <a:lvl8pPr indent="-317500" lvl="7" marL="36576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8pPr>
            <a:lvl9pPr indent="-317500" lvl="8" marL="41148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9pPr>
          </a:lstStyle>
          <a:p/>
        </p:txBody>
      </p:sp>
      <p:sp>
        <p:nvSpPr>
          <p:cNvPr id="12" name="Google Shape;12;p1"/>
          <p:cNvSpPr txBox="1"/>
          <p:nvPr>
            <p:ph idx="10" type="dt"/>
          </p:nvPr>
        </p:nvSpPr>
        <p:spPr>
          <a:xfrm>
            <a:off x="1104899" y="6356351"/>
            <a:ext cx="1829559" cy="365125"/>
          </a:xfrm>
          <a:prstGeom prst="rect">
            <a:avLst/>
          </a:prstGeom>
          <a:noFill/>
          <a:ln>
            <a:noFill/>
          </a:ln>
        </p:spPr>
        <p:txBody>
          <a:bodyPr anchorCtr="0" anchor="ctr" bIns="45700" lIns="0" spcFirstLastPara="1" rIns="0" wrap="square" tIns="45700">
            <a:noAutofit/>
          </a:bodyPr>
          <a:lstStyle>
            <a:lvl1pPr lvl="0" marR="0" rtl="0" algn="l">
              <a:spcBef>
                <a:spcPts val="0"/>
              </a:spcBef>
              <a:spcAft>
                <a:spcPts val="0"/>
              </a:spcAft>
              <a:buSzPts val="1400"/>
              <a:buNone/>
              <a:defRPr b="0" i="0" sz="1200" u="none" cap="none" strike="noStrike">
                <a:solidFill>
                  <a:srgbClr val="3C3632"/>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lvl1pPr lvl="0" marR="0" rtl="0" algn="ctr">
              <a:spcBef>
                <a:spcPts val="0"/>
              </a:spcBef>
              <a:spcAft>
                <a:spcPts val="0"/>
              </a:spcAft>
              <a:buSzPts val="1400"/>
              <a:buNone/>
              <a:defRPr b="0" i="0" sz="1200" u="none" cap="none" strike="noStrike">
                <a:solidFill>
                  <a:srgbClr val="3C3632"/>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lvl1pPr indent="0" lvl="0" marL="0" marR="0" rtl="0" algn="r">
              <a:spcBef>
                <a:spcPts val="0"/>
              </a:spcBef>
              <a:buNone/>
              <a:defRPr b="0" i="0" sz="1200" u="none" cap="none" strike="noStrike">
                <a:solidFill>
                  <a:srgbClr val="3C3632"/>
                </a:solidFill>
                <a:latin typeface="Arial"/>
                <a:ea typeface="Arial"/>
                <a:cs typeface="Arial"/>
                <a:sym typeface="Arial"/>
              </a:defRPr>
            </a:lvl1pPr>
            <a:lvl2pPr indent="0" lvl="1" marL="0" marR="0" rtl="0" algn="r">
              <a:spcBef>
                <a:spcPts val="0"/>
              </a:spcBef>
              <a:buNone/>
              <a:defRPr b="0" i="0" sz="1200" u="none" cap="none" strike="noStrike">
                <a:solidFill>
                  <a:srgbClr val="3C3632"/>
                </a:solidFill>
                <a:latin typeface="Arial"/>
                <a:ea typeface="Arial"/>
                <a:cs typeface="Arial"/>
                <a:sym typeface="Arial"/>
              </a:defRPr>
            </a:lvl2pPr>
            <a:lvl3pPr indent="0" lvl="2" marL="0" marR="0" rtl="0" algn="r">
              <a:spcBef>
                <a:spcPts val="0"/>
              </a:spcBef>
              <a:buNone/>
              <a:defRPr b="0" i="0" sz="1200" u="none" cap="none" strike="noStrike">
                <a:solidFill>
                  <a:srgbClr val="3C3632"/>
                </a:solidFill>
                <a:latin typeface="Arial"/>
                <a:ea typeface="Arial"/>
                <a:cs typeface="Arial"/>
                <a:sym typeface="Arial"/>
              </a:defRPr>
            </a:lvl3pPr>
            <a:lvl4pPr indent="0" lvl="3" marL="0" marR="0" rtl="0" algn="r">
              <a:spcBef>
                <a:spcPts val="0"/>
              </a:spcBef>
              <a:buNone/>
              <a:defRPr b="0" i="0" sz="1200" u="none" cap="none" strike="noStrike">
                <a:solidFill>
                  <a:srgbClr val="3C3632"/>
                </a:solidFill>
                <a:latin typeface="Arial"/>
                <a:ea typeface="Arial"/>
                <a:cs typeface="Arial"/>
                <a:sym typeface="Arial"/>
              </a:defRPr>
            </a:lvl4pPr>
            <a:lvl5pPr indent="0" lvl="4" marL="0" marR="0" rtl="0" algn="r">
              <a:spcBef>
                <a:spcPts val="0"/>
              </a:spcBef>
              <a:buNone/>
              <a:defRPr b="0" i="0" sz="1200" u="none" cap="none" strike="noStrike">
                <a:solidFill>
                  <a:srgbClr val="3C3632"/>
                </a:solidFill>
                <a:latin typeface="Arial"/>
                <a:ea typeface="Arial"/>
                <a:cs typeface="Arial"/>
                <a:sym typeface="Arial"/>
              </a:defRPr>
            </a:lvl5pPr>
            <a:lvl6pPr indent="0" lvl="5" marL="0" marR="0" rtl="0" algn="r">
              <a:spcBef>
                <a:spcPts val="0"/>
              </a:spcBef>
              <a:buNone/>
              <a:defRPr b="0" i="0" sz="1200" u="none" cap="none" strike="noStrike">
                <a:solidFill>
                  <a:srgbClr val="3C3632"/>
                </a:solidFill>
                <a:latin typeface="Arial"/>
                <a:ea typeface="Arial"/>
                <a:cs typeface="Arial"/>
                <a:sym typeface="Arial"/>
              </a:defRPr>
            </a:lvl6pPr>
            <a:lvl7pPr indent="0" lvl="6" marL="0" marR="0" rtl="0" algn="r">
              <a:spcBef>
                <a:spcPts val="0"/>
              </a:spcBef>
              <a:buNone/>
              <a:defRPr b="0" i="0" sz="1200" u="none" cap="none" strike="noStrike">
                <a:solidFill>
                  <a:srgbClr val="3C3632"/>
                </a:solidFill>
                <a:latin typeface="Arial"/>
                <a:ea typeface="Arial"/>
                <a:cs typeface="Arial"/>
                <a:sym typeface="Arial"/>
              </a:defRPr>
            </a:lvl7pPr>
            <a:lvl8pPr indent="0" lvl="7" marL="0" marR="0" rtl="0" algn="r">
              <a:spcBef>
                <a:spcPts val="0"/>
              </a:spcBef>
              <a:buNone/>
              <a:defRPr b="0" i="0" sz="1200" u="none" cap="none" strike="noStrike">
                <a:solidFill>
                  <a:srgbClr val="3C3632"/>
                </a:solidFill>
                <a:latin typeface="Arial"/>
                <a:ea typeface="Arial"/>
                <a:cs typeface="Arial"/>
                <a:sym typeface="Arial"/>
              </a:defRPr>
            </a:lvl8pPr>
            <a:lvl9pPr indent="0" lvl="8" marL="0" marR="0" rtl="0" algn="r">
              <a:spcBef>
                <a:spcPts val="0"/>
              </a:spcBef>
              <a:buNone/>
              <a:defRPr b="0" i="0" sz="1200" u="none" cap="none" strike="noStrike">
                <a:solidFill>
                  <a:srgbClr val="3C363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grpSp>
        <p:nvGrpSpPr>
          <p:cNvPr id="15" name="Google Shape;15;p1"/>
          <p:cNvGrpSpPr/>
          <p:nvPr/>
        </p:nvGrpSpPr>
        <p:grpSpPr>
          <a:xfrm>
            <a:off x="1103376" y="1219201"/>
            <a:ext cx="9985248" cy="84403"/>
            <a:chOff x="1073150" y="1219201"/>
            <a:chExt cx="10058400" cy="63125"/>
          </a:xfrm>
        </p:grpSpPr>
        <p:cxnSp>
          <p:nvCxnSpPr>
            <p:cNvPr id="16" name="Google Shape;16;p1"/>
            <p:cNvCxnSpPr/>
            <p:nvPr/>
          </p:nvCxnSpPr>
          <p:spPr>
            <a:xfrm rot="10800000">
              <a:off x="1073150" y="1219201"/>
              <a:ext cx="10058400" cy="0"/>
            </a:xfrm>
            <a:prstGeom prst="straightConnector1">
              <a:avLst/>
            </a:prstGeom>
            <a:noFill/>
            <a:ln cap="flat" cmpd="sng" w="38100">
              <a:solidFill>
                <a:schemeClr val="dk1"/>
              </a:solidFill>
              <a:prstDash val="solid"/>
              <a:miter lim="800000"/>
              <a:headEnd len="sm" w="sm" type="none"/>
              <a:tailEnd len="sm" w="sm" type="none"/>
            </a:ln>
          </p:spPr>
        </p:cxnSp>
        <p:cxnSp>
          <p:nvCxnSpPr>
            <p:cNvPr id="17" name="Google Shape;17;p1"/>
            <p:cNvCxnSpPr/>
            <p:nvPr/>
          </p:nvCxnSpPr>
          <p:spPr>
            <a:xfrm rot="10800000">
              <a:off x="1073150" y="1282326"/>
              <a:ext cx="10058400" cy="0"/>
            </a:xfrm>
            <a:prstGeom prst="straightConnector1">
              <a:avLst/>
            </a:prstGeom>
            <a:noFill/>
            <a:ln cap="flat" cmpd="sng" w="12700">
              <a:solidFill>
                <a:schemeClr val="dk1"/>
              </a:solidFill>
              <a:prstDash val="solid"/>
              <a:miter lim="800000"/>
              <a:headEnd len="sm" w="sm" type="none"/>
              <a:tailEnd len="sm" w="sm" type="none"/>
            </a:ln>
          </p:spPr>
        </p:cxnSp>
      </p:gr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35" name="Shape 135"/>
        <p:cNvGrpSpPr/>
        <p:nvPr/>
      </p:nvGrpSpPr>
      <p:grpSpPr>
        <a:xfrm>
          <a:off x="0" y="0"/>
          <a:ext cx="0" cy="0"/>
          <a:chOff x="0" y="0"/>
          <a:chExt cx="0" cy="0"/>
        </a:xfrm>
      </p:grpSpPr>
      <p:sp>
        <p:nvSpPr>
          <p:cNvPr id="136" name="Google Shape;136;p16"/>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FEFEFE"/>
              </a:buClr>
              <a:buSzPts val="3600"/>
              <a:buFont typeface="Calibri"/>
              <a:buNone/>
              <a:defRPr b="0" i="0" sz="3600" u="none" cap="none" strike="noStrike">
                <a:solidFill>
                  <a:srgbClr val="FEFEFE"/>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8" name="Google Shape;138;p16"/>
          <p:cNvSpPr txBox="1"/>
          <p:nvPr>
            <p:ph idx="1" type="body"/>
          </p:nvPr>
        </p:nvSpPr>
        <p:spPr>
          <a:xfrm>
            <a:off x="1097280" y="2108201"/>
            <a:ext cx="10058400" cy="3760891"/>
          </a:xfrm>
          <a:prstGeom prst="rect">
            <a:avLst/>
          </a:prstGeom>
          <a:noFill/>
          <a:ln>
            <a:noFill/>
          </a:ln>
        </p:spPr>
        <p:txBody>
          <a:bodyPr anchorCtr="0" anchor="t" bIns="45700" lIns="0" spcFirstLastPara="1" rIns="0" wrap="square" tIns="45700">
            <a:normAutofit/>
          </a:bodyPr>
          <a:lstStyle>
            <a:lvl1pPr indent="-355600" lvl="0" marL="457200" marR="0" rtl="0" algn="l">
              <a:lnSpc>
                <a:spcPct val="100000"/>
              </a:lnSpc>
              <a:spcBef>
                <a:spcPts val="1200"/>
              </a:spcBef>
              <a:spcAft>
                <a:spcPts val="0"/>
              </a:spcAft>
              <a:buClr>
                <a:schemeClr val="accent1"/>
              </a:buClr>
              <a:buSzPts val="2000"/>
              <a:buFont typeface="Calibri"/>
              <a:buChar char=" "/>
              <a:defRPr b="0" i="0" sz="2000" u="none" cap="none" strike="noStrike">
                <a:solidFill>
                  <a:srgbClr val="FEFEFE"/>
                </a:solidFill>
                <a:latin typeface="Calibri"/>
                <a:ea typeface="Calibri"/>
                <a:cs typeface="Calibri"/>
                <a:sym typeface="Calibri"/>
              </a:defRPr>
            </a:lvl1pPr>
            <a:lvl2pPr indent="-342900" lvl="1" marL="914400" marR="0" rtl="0" algn="l">
              <a:lnSpc>
                <a:spcPct val="100000"/>
              </a:lnSpc>
              <a:spcBef>
                <a:spcPts val="200"/>
              </a:spcBef>
              <a:spcAft>
                <a:spcPts val="0"/>
              </a:spcAft>
              <a:buClr>
                <a:srgbClr val="FEFEFE"/>
              </a:buClr>
              <a:buSzPts val="1800"/>
              <a:buFont typeface="Calibri"/>
              <a:buChar char="◦"/>
              <a:defRPr b="0" i="0" sz="1800" u="none" cap="none" strike="noStrike">
                <a:solidFill>
                  <a:srgbClr val="FEFEFE"/>
                </a:solidFill>
                <a:latin typeface="Calibri"/>
                <a:ea typeface="Calibri"/>
                <a:cs typeface="Calibri"/>
                <a:sym typeface="Calibri"/>
              </a:defRPr>
            </a:lvl2pPr>
            <a:lvl3pPr indent="-317500" lvl="2" marL="1371600" marR="0" rtl="0" algn="l">
              <a:lnSpc>
                <a:spcPct val="100000"/>
              </a:lnSpc>
              <a:spcBef>
                <a:spcPts val="400"/>
              </a:spcBef>
              <a:spcAft>
                <a:spcPts val="0"/>
              </a:spcAft>
              <a:buClr>
                <a:srgbClr val="FEFEFE"/>
              </a:buClr>
              <a:buSzPts val="1400"/>
              <a:buFont typeface="Calibri"/>
              <a:buChar char="◦"/>
              <a:defRPr b="0" i="0" sz="1400" u="none" cap="none" strike="noStrike">
                <a:solidFill>
                  <a:srgbClr val="FEFEFE"/>
                </a:solidFill>
                <a:latin typeface="Calibri"/>
                <a:ea typeface="Calibri"/>
                <a:cs typeface="Calibri"/>
                <a:sym typeface="Calibri"/>
              </a:defRPr>
            </a:lvl3pPr>
            <a:lvl4pPr indent="-317500" lvl="3" marL="1828800" marR="0" rtl="0" algn="l">
              <a:lnSpc>
                <a:spcPct val="100000"/>
              </a:lnSpc>
              <a:spcBef>
                <a:spcPts val="400"/>
              </a:spcBef>
              <a:spcAft>
                <a:spcPts val="0"/>
              </a:spcAft>
              <a:buClr>
                <a:srgbClr val="FEFEFE"/>
              </a:buClr>
              <a:buSzPts val="1400"/>
              <a:buFont typeface="Calibri"/>
              <a:buChar char="◦"/>
              <a:defRPr b="0" i="0" sz="1400" u="none" cap="none" strike="noStrike">
                <a:solidFill>
                  <a:srgbClr val="FEFEFE"/>
                </a:solidFill>
                <a:latin typeface="Calibri"/>
                <a:ea typeface="Calibri"/>
                <a:cs typeface="Calibri"/>
                <a:sym typeface="Calibri"/>
              </a:defRPr>
            </a:lvl4pPr>
            <a:lvl5pPr indent="-317500" lvl="4" marL="2286000" marR="0" rtl="0" algn="l">
              <a:lnSpc>
                <a:spcPct val="100000"/>
              </a:lnSpc>
              <a:spcBef>
                <a:spcPts val="400"/>
              </a:spcBef>
              <a:spcAft>
                <a:spcPts val="0"/>
              </a:spcAft>
              <a:buClr>
                <a:srgbClr val="FEFEFE"/>
              </a:buClr>
              <a:buSzPts val="1400"/>
              <a:buFont typeface="Calibri"/>
              <a:buChar char="◦"/>
              <a:defRPr b="0" i="0" sz="1400" u="none" cap="none" strike="noStrike">
                <a:solidFill>
                  <a:srgbClr val="FEFEFE"/>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FEFEFE"/>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FEFEFE"/>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FEFEFE"/>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FEFEFE"/>
                </a:solidFill>
                <a:latin typeface="Calibri"/>
                <a:ea typeface="Calibri"/>
                <a:cs typeface="Calibri"/>
                <a:sym typeface="Calibri"/>
              </a:defRPr>
            </a:lvl9pPr>
          </a:lstStyle>
          <a:p/>
        </p:txBody>
      </p:sp>
      <p:sp>
        <p:nvSpPr>
          <p:cNvPr id="139" name="Google Shape;139;p16"/>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140" name="Google Shape;140;p16"/>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B0B0F3"/>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141" name="Google Shape;141;p16"/>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42" name="Google Shape;142;p16"/>
          <p:cNvCxnSpPr/>
          <p:nvPr/>
        </p:nvCxnSpPr>
        <p:spPr>
          <a:xfrm>
            <a:off x="1193532" y="1897380"/>
            <a:ext cx="9966960" cy="0"/>
          </a:xfrm>
          <a:prstGeom prst="straightConnector1">
            <a:avLst/>
          </a:prstGeom>
          <a:noFill/>
          <a:ln cap="flat" cmpd="sng" w="12700">
            <a:solidFill>
              <a:srgbClr val="FEFEFE"/>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2"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0" name="Shape 150"/>
        <p:cNvGrpSpPr/>
        <p:nvPr/>
      </p:nvGrpSpPr>
      <p:grpSpPr>
        <a:xfrm>
          <a:off x="0" y="0"/>
          <a:ext cx="0" cy="0"/>
          <a:chOff x="0" y="0"/>
          <a:chExt cx="0" cy="0"/>
        </a:xfrm>
      </p:grpSpPr>
      <p:sp>
        <p:nvSpPr>
          <p:cNvPr id="151" name="Google Shape;151;p18"/>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3F3F3F"/>
              </a:buClr>
              <a:buSzPts val="3600"/>
              <a:buFont typeface="Calibri"/>
              <a:buNone/>
              <a:defRPr b="0" i="0" sz="36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3" name="Google Shape;153;p18"/>
          <p:cNvSpPr txBox="1"/>
          <p:nvPr>
            <p:ph idx="1" type="body"/>
          </p:nvPr>
        </p:nvSpPr>
        <p:spPr>
          <a:xfrm>
            <a:off x="1097280" y="2108201"/>
            <a:ext cx="10058400" cy="3760891"/>
          </a:xfrm>
          <a:prstGeom prst="rect">
            <a:avLst/>
          </a:prstGeom>
          <a:noFill/>
          <a:ln>
            <a:noFill/>
          </a:ln>
        </p:spPr>
        <p:txBody>
          <a:bodyPr anchorCtr="0" anchor="t" bIns="45700" lIns="0" spcFirstLastPara="1" rIns="0" wrap="square" tIns="45700">
            <a:normAutofit/>
          </a:bodyPr>
          <a:lstStyle>
            <a:lvl1pPr indent="-355600" lvl="0" marL="457200" marR="0" rtl="0" algn="l">
              <a:lnSpc>
                <a:spcPct val="10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100000"/>
              </a:lnSpc>
              <a:spcBef>
                <a:spcPts val="200"/>
              </a:spcBef>
              <a:spcAft>
                <a:spcPts val="0"/>
              </a:spcAft>
              <a:buClr>
                <a:srgbClr val="3F3F3F"/>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100000"/>
              </a:lnSpc>
              <a:spcBef>
                <a:spcPts val="400"/>
              </a:spcBef>
              <a:spcAft>
                <a:spcPts val="0"/>
              </a:spcAft>
              <a:buClr>
                <a:srgbClr val="3F3F3F"/>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100000"/>
              </a:lnSpc>
              <a:spcBef>
                <a:spcPts val="400"/>
              </a:spcBef>
              <a:spcAft>
                <a:spcPts val="0"/>
              </a:spcAft>
              <a:buClr>
                <a:srgbClr val="3F3F3F"/>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100000"/>
              </a:lnSpc>
              <a:spcBef>
                <a:spcPts val="400"/>
              </a:spcBef>
              <a:spcAft>
                <a:spcPts val="0"/>
              </a:spcAft>
              <a:buClr>
                <a:srgbClr val="3F3F3F"/>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54" name="Google Shape;154;p18"/>
          <p:cNvSpPr txBox="1"/>
          <p:nvPr>
            <p:ph idx="10" type="dt"/>
          </p:nvPr>
        </p:nvSpPr>
        <p:spPr>
          <a:xfrm>
            <a:off x="8218426" y="6446838"/>
            <a:ext cx="258485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5" name="Google Shape;155;p18"/>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B0B0F3"/>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6" name="Google Shape;156;p18"/>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rtl="0" algn="r">
              <a:lnSpc>
                <a:spcPct val="100000"/>
              </a:lnSpc>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57" name="Google Shape;157;p18"/>
          <p:cNvCxnSpPr/>
          <p:nvPr/>
        </p:nvCxnSpPr>
        <p:spPr>
          <a:xfrm>
            <a:off x="1193532" y="1897380"/>
            <a:ext cx="9966960" cy="0"/>
          </a:xfrm>
          <a:prstGeom prst="straightConnector1">
            <a:avLst/>
          </a:prstGeom>
          <a:noFill/>
          <a:ln cap="flat" cmpd="sng" w="12700">
            <a:solidFill>
              <a:srgbClr val="3F3F3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image" Target="../media/image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2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2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6.png"/><Relationship Id="rId4" Type="http://schemas.openxmlformats.org/officeDocument/2006/relationships/image" Target="../media/image1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4.png"/><Relationship Id="rId4" Type="http://schemas.openxmlformats.org/officeDocument/2006/relationships/image" Target="../media/image11.png"/><Relationship Id="rId5"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4.png"/><Relationship Id="rId4" Type="http://schemas.openxmlformats.org/officeDocument/2006/relationships/image" Target="../media/image11.png"/><Relationship Id="rId5"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11.png"/><Relationship Id="rId5"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 Id="rId3"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image" Target="../media/image20.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 Id="rId3" Type="http://schemas.openxmlformats.org/officeDocument/2006/relationships/image" Target="../media/image19.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hyperlink" Target="https://www.pearsonhighered.com/assets/samplechapter/0/2/7/3/0273757342.pdf" TargetMode="External"/><Relationship Id="rId4" Type="http://schemas.openxmlformats.org/officeDocument/2006/relationships/hyperlink" Target="https://gyansanchay.csjmu.ac.in/wp-content/uploads/2021/11/Lecture-5-1.pdf" TargetMode="External"/><Relationship Id="rId5" Type="http://schemas.openxmlformats.org/officeDocument/2006/relationships/hyperlink" Target="https://www.linkedin.com/pulse/organization-rational-natural-open-systems-kelly-a-hinks-wmrge/" TargetMode="External"/><Relationship Id="rId6" Type="http://schemas.openxmlformats.org/officeDocument/2006/relationships/hyperlink" Target="https://www.rapodar.ac.in/pdf/elearn/Business%20Communication%20Semester%20I%20notes.pdf" TargetMode="External"/><Relationship Id="rId7" Type="http://schemas.openxmlformats.org/officeDocument/2006/relationships/hyperlink" Target="https://www.hr-brew.com/stories/2024/05/06/hr-101-who-was-elton-mayo-the-father-of-hr" TargetMode="External"/><Relationship Id="rId8" Type="http://schemas.openxmlformats.org/officeDocument/2006/relationships/hyperlink" Target="https://www.vedantu.com/commerce/bureaucratic-theory-by-max-weber"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2"/>
          <p:cNvSpPr txBox="1"/>
          <p:nvPr>
            <p:ph type="ctrTitle"/>
          </p:nvPr>
        </p:nvSpPr>
        <p:spPr>
          <a:xfrm>
            <a:off x="1104900" y="2292094"/>
            <a:ext cx="5734050" cy="1282379"/>
          </a:xfrm>
          <a:prstGeom prst="rect">
            <a:avLst/>
          </a:prstGeom>
          <a:noFill/>
          <a:ln>
            <a:noFill/>
          </a:ln>
        </p:spPr>
        <p:txBody>
          <a:bodyPr anchorCtr="0" anchor="ctr" bIns="45700" lIns="0" spcFirstLastPara="1" rIns="0" wrap="square" tIns="45700">
            <a:noAutofit/>
          </a:bodyPr>
          <a:lstStyle/>
          <a:p>
            <a:pPr indent="0" lvl="0" marL="0" rtl="0" algn="l">
              <a:lnSpc>
                <a:spcPct val="90000"/>
              </a:lnSpc>
              <a:spcBef>
                <a:spcPts val="0"/>
              </a:spcBef>
              <a:spcAft>
                <a:spcPts val="0"/>
              </a:spcAft>
              <a:buClr>
                <a:schemeClr val="dk1"/>
              </a:buClr>
              <a:buSzPts val="4400"/>
              <a:buFont typeface="Arial"/>
              <a:buNone/>
            </a:pPr>
            <a:r>
              <a:rPr lang="en-US">
                <a:latin typeface="Arial"/>
                <a:ea typeface="Arial"/>
                <a:cs typeface="Arial"/>
                <a:sym typeface="Arial"/>
              </a:rPr>
              <a:t>WRITING FOR BUSINESS</a:t>
            </a:r>
            <a:endParaRPr>
              <a:latin typeface="Arial"/>
              <a:ea typeface="Arial"/>
              <a:cs typeface="Arial"/>
              <a:sym typeface="Arial"/>
            </a:endParaRPr>
          </a:p>
        </p:txBody>
      </p:sp>
      <p:sp>
        <p:nvSpPr>
          <p:cNvPr id="270" name="Google Shape;270;p32"/>
          <p:cNvSpPr txBox="1"/>
          <p:nvPr>
            <p:ph idx="1" type="subTitle"/>
          </p:nvPr>
        </p:nvSpPr>
        <p:spPr>
          <a:xfrm>
            <a:off x="1104900" y="3574473"/>
            <a:ext cx="5734050" cy="2103119"/>
          </a:xfrm>
          <a:prstGeom prst="rect">
            <a:avLst/>
          </a:prstGeom>
          <a:noFill/>
          <a:ln>
            <a:noFill/>
          </a:ln>
        </p:spPr>
        <p:txBody>
          <a:bodyPr anchorCtr="0" anchor="t" bIns="45700" lIns="0" spcFirstLastPara="1" rIns="0" wrap="square" tIns="45700">
            <a:normAutofit/>
          </a:bodyPr>
          <a:lstStyle/>
          <a:p>
            <a:pPr indent="0" lvl="0" marL="0" rtl="0" algn="ctr">
              <a:lnSpc>
                <a:spcPct val="90000"/>
              </a:lnSpc>
              <a:spcBef>
                <a:spcPts val="0"/>
              </a:spcBef>
              <a:spcAft>
                <a:spcPts val="0"/>
              </a:spcAft>
              <a:buClr>
                <a:schemeClr val="dk1"/>
              </a:buClr>
              <a:buSzPts val="2800"/>
              <a:buNone/>
            </a:pPr>
            <a:r>
              <a:rPr b="1" lang="en-US" sz="2800">
                <a:latin typeface="Arial"/>
                <a:ea typeface="Arial"/>
                <a:cs typeface="Arial"/>
                <a:sym typeface="Arial"/>
              </a:rPr>
              <a:t>Lecture 2</a:t>
            </a:r>
            <a:endParaRPr b="1" sz="2800">
              <a:latin typeface="Arial"/>
              <a:ea typeface="Arial"/>
              <a:cs typeface="Arial"/>
              <a:sym typeface="Arial"/>
            </a:endParaRPr>
          </a:p>
          <a:p>
            <a:pPr indent="0" lvl="0" marL="0" rtl="0" algn="ctr">
              <a:lnSpc>
                <a:spcPct val="90000"/>
              </a:lnSpc>
              <a:spcBef>
                <a:spcPts val="0"/>
              </a:spcBef>
              <a:spcAft>
                <a:spcPts val="0"/>
              </a:spcAft>
              <a:buClr>
                <a:schemeClr val="dk1"/>
              </a:buClr>
              <a:buSzPts val="2800"/>
              <a:buNone/>
            </a:pPr>
            <a:r>
              <a:rPr b="1" lang="en-US" sz="2800">
                <a:latin typeface="Arial"/>
                <a:ea typeface="Arial"/>
                <a:cs typeface="Arial"/>
                <a:sym typeface="Arial"/>
              </a:rPr>
              <a:t>Nature of Organization; Informal vs Formal Communication</a:t>
            </a:r>
            <a:endParaRPr b="1" sz="2800">
              <a:latin typeface="Arial"/>
              <a:ea typeface="Arial"/>
              <a:cs typeface="Arial"/>
              <a:sym typeface="Arial"/>
            </a:endParaRPr>
          </a:p>
          <a:p>
            <a:pPr indent="0" lvl="0" marL="0" rtl="0" algn="ctr">
              <a:lnSpc>
                <a:spcPct val="90000"/>
              </a:lnSpc>
              <a:spcBef>
                <a:spcPts val="0"/>
              </a:spcBef>
              <a:spcAft>
                <a:spcPts val="0"/>
              </a:spcAft>
              <a:buClr>
                <a:schemeClr val="dk1"/>
              </a:buClr>
              <a:buSzPts val="2800"/>
              <a:buNone/>
            </a:pPr>
            <a:r>
              <a:rPr b="1" lang="en-US" sz="2800">
                <a:latin typeface="Arial"/>
                <a:ea typeface="Arial"/>
                <a:cs typeface="Arial"/>
                <a:sym typeface="Arial"/>
              </a:rPr>
              <a:t>Lecturer: Dr. Anne Eboi</a:t>
            </a:r>
            <a:endParaRPr b="1" sz="2800">
              <a:latin typeface="Arial"/>
              <a:ea typeface="Arial"/>
              <a:cs typeface="Arial"/>
              <a:sym typeface="Arial"/>
            </a:endParaRPr>
          </a:p>
          <a:p>
            <a:pPr indent="0" lvl="0" marL="0" rtl="0" algn="l">
              <a:lnSpc>
                <a:spcPct val="90000"/>
              </a:lnSpc>
              <a:spcBef>
                <a:spcPts val="0"/>
              </a:spcBef>
              <a:spcAft>
                <a:spcPts val="0"/>
              </a:spcAft>
              <a:buClr>
                <a:schemeClr val="dk1"/>
              </a:buClr>
              <a:buSzPts val="2800"/>
              <a:buNone/>
            </a:pPr>
            <a:r>
              <a:t/>
            </a:r>
            <a:endParaRPr sz="2800"/>
          </a:p>
        </p:txBody>
      </p:sp>
      <p:pic>
        <p:nvPicPr>
          <p:cNvPr descr="Open book on table, blurred shelves of books in background" id="271" name="Google Shape;271;p32"/>
          <p:cNvPicPr preferRelativeResize="0"/>
          <p:nvPr>
            <p:ph idx="2" type="pic"/>
          </p:nvPr>
        </p:nvPicPr>
        <p:blipFill rotWithShape="1">
          <a:blip r:embed="rId3">
            <a:alphaModFix/>
          </a:blip>
          <a:srcRect b="0" l="8890" r="8889" t="0"/>
          <a:stretch/>
        </p:blipFill>
        <p:spPr>
          <a:xfrm>
            <a:off x="6981063" y="1310656"/>
            <a:ext cx="5210937" cy="4208604"/>
          </a:xfrm>
          <a:prstGeom prst="rect">
            <a:avLst/>
          </a:prstGeom>
          <a:solidFill>
            <a:srgbClr val="DED9D6"/>
          </a:solid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76" name="Shape 276"/>
        <p:cNvGrpSpPr/>
        <p:nvPr/>
      </p:nvGrpSpPr>
      <p:grpSpPr>
        <a:xfrm>
          <a:off x="0" y="0"/>
          <a:ext cx="0" cy="0"/>
          <a:chOff x="0" y="0"/>
          <a:chExt cx="0" cy="0"/>
        </a:xfrm>
      </p:grpSpPr>
      <p:sp>
        <p:nvSpPr>
          <p:cNvPr id="277" name="Google Shape;277;p33"/>
          <p:cNvSpPr/>
          <p:nvPr/>
        </p:nvSpPr>
        <p:spPr>
          <a:xfrm>
            <a:off x="3175" y="6400800"/>
            <a:ext cx="12188825" cy="4572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78" name="Google Shape;278;p33"/>
          <p:cNvCxnSpPr/>
          <p:nvPr/>
        </p:nvCxnSpPr>
        <p:spPr>
          <a:xfrm>
            <a:off x="1193532" y="1897380"/>
            <a:ext cx="9966960" cy="0"/>
          </a:xfrm>
          <a:prstGeom prst="straightConnector1">
            <a:avLst/>
          </a:prstGeom>
          <a:noFill/>
          <a:ln cap="flat" cmpd="sng" w="12700">
            <a:solidFill>
              <a:srgbClr val="FEFEFE"/>
            </a:solidFill>
            <a:prstDash val="solid"/>
            <a:round/>
            <a:headEnd len="sm" w="sm" type="none"/>
            <a:tailEnd len="sm" w="sm" type="none"/>
          </a:ln>
        </p:spPr>
      </p:cxnSp>
      <p:sp>
        <p:nvSpPr>
          <p:cNvPr id="279" name="Google Shape;279;p33"/>
          <p:cNvSpPr/>
          <p:nvPr/>
        </p:nvSpPr>
        <p:spPr>
          <a:xfrm>
            <a:off x="15" y="0"/>
            <a:ext cx="12191985" cy="6858000"/>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3"/>
          <p:cNvSpPr txBox="1"/>
          <p:nvPr>
            <p:ph type="title"/>
          </p:nvPr>
        </p:nvSpPr>
        <p:spPr>
          <a:xfrm>
            <a:off x="598202" y="516835"/>
            <a:ext cx="3448259" cy="166650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Arial"/>
              <a:buNone/>
            </a:pPr>
            <a:r>
              <a:rPr lang="en-US">
                <a:solidFill>
                  <a:srgbClr val="FFFFFF"/>
                </a:solidFill>
                <a:latin typeface="Arial"/>
                <a:ea typeface="Arial"/>
                <a:cs typeface="Arial"/>
                <a:sym typeface="Arial"/>
              </a:rPr>
              <a:t>Lesson Objectives</a:t>
            </a:r>
            <a:endParaRPr>
              <a:solidFill>
                <a:srgbClr val="FFFFFF"/>
              </a:solidFill>
              <a:latin typeface="Arial"/>
              <a:ea typeface="Arial"/>
              <a:cs typeface="Arial"/>
              <a:sym typeface="Arial"/>
            </a:endParaRPr>
          </a:p>
        </p:txBody>
      </p:sp>
      <p:cxnSp>
        <p:nvCxnSpPr>
          <p:cNvPr id="281" name="Google Shape;281;p33"/>
          <p:cNvCxnSpPr/>
          <p:nvPr/>
        </p:nvCxnSpPr>
        <p:spPr>
          <a:xfrm>
            <a:off x="723686" y="2353592"/>
            <a:ext cx="3291840" cy="0"/>
          </a:xfrm>
          <a:prstGeom prst="straightConnector1">
            <a:avLst/>
          </a:prstGeom>
          <a:noFill/>
          <a:ln cap="flat" cmpd="sng" w="19050">
            <a:solidFill>
              <a:schemeClr val="accent1"/>
            </a:solidFill>
            <a:prstDash val="solid"/>
            <a:round/>
            <a:headEnd len="sm" w="sm" type="none"/>
            <a:tailEnd len="sm" w="sm" type="none"/>
          </a:ln>
        </p:spPr>
      </p:cxnSp>
      <p:sp>
        <p:nvSpPr>
          <p:cNvPr id="282" name="Google Shape;282;p33"/>
          <p:cNvSpPr txBox="1"/>
          <p:nvPr>
            <p:ph idx="1" type="body"/>
          </p:nvPr>
        </p:nvSpPr>
        <p:spPr>
          <a:xfrm>
            <a:off x="505657" y="2604280"/>
            <a:ext cx="3984700" cy="3750483"/>
          </a:xfrm>
          <a:prstGeom prst="rect">
            <a:avLst/>
          </a:prstGeom>
          <a:noFill/>
          <a:ln>
            <a:noFill/>
          </a:ln>
        </p:spPr>
        <p:txBody>
          <a:bodyPr anchorCtr="0" anchor="t" bIns="45700" lIns="0" spcFirstLastPara="1" rIns="0" wrap="square" tIns="45700">
            <a:normAutofit fontScale="92500" lnSpcReduction="10000"/>
          </a:bodyPr>
          <a:lstStyle/>
          <a:p>
            <a:pPr indent="0" lvl="0" marL="0" rtl="0" algn="l">
              <a:lnSpc>
                <a:spcPct val="100000"/>
              </a:lnSpc>
              <a:spcBef>
                <a:spcPts val="0"/>
              </a:spcBef>
              <a:spcAft>
                <a:spcPts val="0"/>
              </a:spcAft>
              <a:buSzPct val="100000"/>
              <a:buNone/>
            </a:pPr>
            <a:r>
              <a:rPr lang="en-US" sz="2400">
                <a:latin typeface="Arial"/>
                <a:ea typeface="Arial"/>
                <a:cs typeface="Arial"/>
                <a:sym typeface="Arial"/>
              </a:rPr>
              <a:t>By the end of this lesson, you should be able to:</a:t>
            </a:r>
            <a:endParaRPr/>
          </a:p>
          <a:p>
            <a:pPr indent="-140970" lvl="0" marL="91440" rtl="0" algn="l">
              <a:lnSpc>
                <a:spcPct val="100000"/>
              </a:lnSpc>
              <a:spcBef>
                <a:spcPts val="1400"/>
              </a:spcBef>
              <a:spcAft>
                <a:spcPts val="0"/>
              </a:spcAft>
              <a:buSzPct val="100000"/>
              <a:buChar char=" "/>
            </a:pPr>
            <a:r>
              <a:rPr lang="en-US" sz="2400">
                <a:latin typeface="Arial"/>
                <a:ea typeface="Arial"/>
                <a:cs typeface="Arial"/>
                <a:sym typeface="Arial"/>
              </a:rPr>
              <a:t>1. Describe the theories or approaches on the nature of organization</a:t>
            </a:r>
            <a:endParaRPr/>
          </a:p>
          <a:p>
            <a:pPr indent="-140970" lvl="0" marL="91440" rtl="0" algn="l">
              <a:lnSpc>
                <a:spcPct val="100000"/>
              </a:lnSpc>
              <a:spcBef>
                <a:spcPts val="1400"/>
              </a:spcBef>
              <a:spcAft>
                <a:spcPts val="0"/>
              </a:spcAft>
              <a:buSzPct val="100000"/>
              <a:buChar char=" "/>
            </a:pPr>
            <a:r>
              <a:rPr lang="en-US" sz="2400">
                <a:latin typeface="Arial"/>
                <a:ea typeface="Arial"/>
                <a:cs typeface="Arial"/>
                <a:sym typeface="Arial"/>
              </a:rPr>
              <a:t>2. Distinguish between formal and informal communication and explain the flow of organizational communication</a:t>
            </a:r>
            <a:endParaRPr sz="2400">
              <a:latin typeface="Arial"/>
              <a:ea typeface="Arial"/>
              <a:cs typeface="Arial"/>
              <a:sym typeface="Arial"/>
            </a:endParaRPr>
          </a:p>
          <a:p>
            <a:pPr indent="-140970" lvl="0" marL="91440" rtl="0" algn="l">
              <a:lnSpc>
                <a:spcPct val="100000"/>
              </a:lnSpc>
              <a:spcBef>
                <a:spcPts val="1400"/>
              </a:spcBef>
              <a:spcAft>
                <a:spcPts val="0"/>
              </a:spcAft>
              <a:buSzPct val="100000"/>
              <a:buFont typeface="Arial"/>
              <a:buChar char=" "/>
            </a:pPr>
            <a:r>
              <a:rPr lang="en-US" sz="2400">
                <a:latin typeface="Arial"/>
                <a:ea typeface="Arial"/>
                <a:cs typeface="Arial"/>
                <a:sym typeface="Arial"/>
              </a:rPr>
              <a:t>Image: PowerPoint</a:t>
            </a:r>
            <a:endParaRPr sz="2400">
              <a:latin typeface="Arial"/>
              <a:ea typeface="Arial"/>
              <a:cs typeface="Arial"/>
              <a:sym typeface="Arial"/>
            </a:endParaRPr>
          </a:p>
        </p:txBody>
      </p:sp>
      <p:pic>
        <p:nvPicPr>
          <p:cNvPr descr="Laptop screen with some code" id="283" name="Google Shape;283;p33"/>
          <p:cNvPicPr preferRelativeResize="0"/>
          <p:nvPr>
            <p:ph idx="2" type="body"/>
          </p:nvPr>
        </p:nvPicPr>
        <p:blipFill rotWithShape="1">
          <a:blip r:embed="rId3">
            <a:alphaModFix/>
          </a:blip>
          <a:srcRect b="0" l="0" r="0" t="0"/>
          <a:stretch/>
        </p:blipFill>
        <p:spPr>
          <a:xfrm>
            <a:off x="4656015" y="10"/>
            <a:ext cx="7534264" cy="6857990"/>
          </a:xfrm>
          <a:prstGeom prst="rect">
            <a:avLst/>
          </a:prstGeom>
          <a:noFill/>
          <a:ln>
            <a:noFill/>
          </a:ln>
        </p:spPr>
      </p:pic>
      <p:sp>
        <p:nvSpPr>
          <p:cNvPr id="284" name="Google Shape;284;p33"/>
          <p:cNvSpPr txBox="1"/>
          <p:nvPr>
            <p:ph idx="11" type="ftr"/>
          </p:nvPr>
        </p:nvSpPr>
        <p:spPr>
          <a:xfrm>
            <a:off x="643051" y="6446838"/>
            <a:ext cx="6818262"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B0B0F3"/>
              </a:buClr>
              <a:buSzPts val="900"/>
              <a:buFont typeface="Calibri"/>
              <a:buNone/>
            </a:pPr>
            <a:r>
              <a:t/>
            </a:r>
            <a:endParaRPr b="0" i="0" sz="900" u="none" cap="none" strike="noStrike">
              <a:solidFill>
                <a:srgbClr val="B0B0F3"/>
              </a:solidFill>
              <a:latin typeface="Calibri"/>
              <a:ea typeface="Calibri"/>
              <a:cs typeface="Calibri"/>
              <a:sym typeface="Calibri"/>
            </a:endParaRPr>
          </a:p>
        </p:txBody>
      </p:sp>
      <p:sp>
        <p:nvSpPr>
          <p:cNvPr id="285" name="Google Shape;285;p33"/>
          <p:cNvSpPr txBox="1"/>
          <p:nvPr>
            <p:ph idx="12" type="sldNum"/>
          </p:nvPr>
        </p:nvSpPr>
        <p:spPr>
          <a:xfrm>
            <a:off x="10930596" y="6446838"/>
            <a:ext cx="617912"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FFFFFF"/>
              </a:buClr>
              <a:buSzPts val="1050"/>
              <a:buFont typeface="Calibri"/>
              <a:buNone/>
            </a:pPr>
            <a:fld id="{00000000-1234-1234-1234-123412341234}" type="slidenum">
              <a:rPr b="0" i="0" lang="en-US" sz="1050" u="none" cap="none" strike="noStrike">
                <a:solidFill>
                  <a:srgbClr val="FFFFFF"/>
                </a:solidFill>
                <a:latin typeface="Calibri"/>
                <a:ea typeface="Calibri"/>
                <a:cs typeface="Calibri"/>
                <a:sym typeface="Calibri"/>
              </a:rPr>
              <a:t>‹#›</a:t>
            </a:fld>
            <a:endParaRPr b="0" i="0" sz="1050" u="none" cap="none" strike="noStrike">
              <a:solidFill>
                <a:srgbClr val="FFFFFF"/>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4"/>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Introduction</a:t>
            </a:r>
            <a:endParaRPr sz="3600">
              <a:latin typeface="Arial"/>
              <a:ea typeface="Arial"/>
              <a:cs typeface="Arial"/>
              <a:sym typeface="Arial"/>
            </a:endParaRPr>
          </a:p>
        </p:txBody>
      </p:sp>
      <p:sp>
        <p:nvSpPr>
          <p:cNvPr id="291" name="Google Shape;291;p34"/>
          <p:cNvSpPr txBox="1"/>
          <p:nvPr>
            <p:ph idx="1" type="body"/>
          </p:nvPr>
        </p:nvSpPr>
        <p:spPr>
          <a:xfrm>
            <a:off x="1104900" y="1600200"/>
            <a:ext cx="4914900" cy="4571999"/>
          </a:xfrm>
          <a:prstGeom prst="rect">
            <a:avLst/>
          </a:prstGeom>
          <a:noFill/>
          <a:ln>
            <a:noFill/>
          </a:ln>
        </p:spPr>
        <p:txBody>
          <a:bodyPr anchorCtr="0" anchor="t" bIns="45700" lIns="0" spcFirstLastPara="1" rIns="0"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Recap of the previous class: Communication, business communication, writing for business, the communication process</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Nature of organization: The classical approach; Scientific management theory; Bureaucracy; Human relations approach. Also, natural vs rational; open vs closed systems</a:t>
            </a:r>
            <a:endParaRPr sz="2400">
              <a:latin typeface="Arial"/>
              <a:ea typeface="Arial"/>
              <a:cs typeface="Arial"/>
              <a:sym typeface="Arial"/>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Formal vs informal communication (the flow of communication)</a:t>
            </a:r>
            <a:endParaRPr sz="2400">
              <a:latin typeface="Arial"/>
              <a:ea typeface="Arial"/>
              <a:cs typeface="Arial"/>
              <a:sym typeface="Arial"/>
            </a:endParaRPr>
          </a:p>
          <a:p>
            <a:pPr indent="0" lvl="0" marL="0" rtl="0" algn="l">
              <a:lnSpc>
                <a:spcPct val="90000"/>
              </a:lnSpc>
              <a:spcBef>
                <a:spcPts val="1800"/>
              </a:spcBef>
              <a:spcAft>
                <a:spcPts val="0"/>
              </a:spcAft>
              <a:buClr>
                <a:schemeClr val="dk1"/>
              </a:buClr>
              <a:buSzPts val="2000"/>
              <a:buNone/>
            </a:pPr>
            <a:r>
              <a:t/>
            </a:r>
            <a:endParaRPr/>
          </a:p>
        </p:txBody>
      </p:sp>
      <p:graphicFrame>
        <p:nvGraphicFramePr>
          <p:cNvPr id="292" name="Google Shape;292;p34"/>
          <p:cNvGraphicFramePr/>
          <p:nvPr/>
        </p:nvGraphicFramePr>
        <p:xfrm>
          <a:off x="6492239" y="1600198"/>
          <a:ext cx="3000000" cy="3000000"/>
        </p:xfrm>
        <a:graphic>
          <a:graphicData uri="http://schemas.openxmlformats.org/drawingml/2006/table">
            <a:tbl>
              <a:tblPr bandRow="1" firstRow="1">
                <a:noFill/>
                <a:tableStyleId>{D0A4EF4F-D7C5-4BBF-8E1D-30CB96521908}</a:tableStyleId>
              </a:tblPr>
              <a:tblGrid>
                <a:gridCol w="1590500"/>
                <a:gridCol w="1590500"/>
                <a:gridCol w="1590500"/>
              </a:tblGrid>
              <a:tr h="1143000">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r>
              <a:tr h="1143000">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r>
              <a:tr h="1143000">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r>
              <a:tr h="1143000">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c>
                  <a:txBody>
                    <a:bodyPr/>
                    <a:lstStyle/>
                    <a:p>
                      <a:pPr indent="0" lvl="0" marL="0" marR="0" rtl="0" algn="l">
                        <a:spcBef>
                          <a:spcPts val="0"/>
                        </a:spcBef>
                        <a:spcAft>
                          <a:spcPts val="0"/>
                        </a:spcAft>
                        <a:buNone/>
                      </a:pPr>
                      <a:r>
                        <a:t/>
                      </a:r>
                      <a:endParaRPr sz="1800"/>
                    </a:p>
                  </a:txBody>
                  <a:tcPr marT="45725" marB="45725" marR="91450" marL="91450" anchor="ctr"/>
                </a:tc>
              </a:tr>
            </a:tbl>
          </a:graphicData>
        </a:graphic>
      </p:graphicFrame>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5"/>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Last Week’s Homework</a:t>
            </a:r>
            <a:endParaRPr sz="3600">
              <a:latin typeface="Arial"/>
              <a:ea typeface="Arial"/>
              <a:cs typeface="Arial"/>
              <a:sym typeface="Arial"/>
            </a:endParaRPr>
          </a:p>
        </p:txBody>
      </p:sp>
      <p:sp>
        <p:nvSpPr>
          <p:cNvPr id="298" name="Google Shape;298;p35"/>
          <p:cNvSpPr txBox="1"/>
          <p:nvPr>
            <p:ph idx="1" type="body"/>
          </p:nvPr>
        </p:nvSpPr>
        <p:spPr>
          <a:xfrm>
            <a:off x="739833" y="1600199"/>
            <a:ext cx="10756669" cy="5000105"/>
          </a:xfrm>
          <a:prstGeom prst="rect">
            <a:avLst/>
          </a:prstGeom>
          <a:noFill/>
          <a:ln>
            <a:noFill/>
          </a:ln>
        </p:spPr>
        <p:txBody>
          <a:bodyPr anchorCtr="0" anchor="t" bIns="45700" lIns="0" spcFirstLastPara="1" rIns="0" wrap="square" tIns="45700">
            <a:normAutofit/>
          </a:bodyPr>
          <a:lstStyle/>
          <a:p>
            <a:pPr indent="-228600" lvl="0" marL="228600" rtl="0" algn="l">
              <a:lnSpc>
                <a:spcPct val="90000"/>
              </a:lnSpc>
              <a:spcBef>
                <a:spcPts val="0"/>
              </a:spcBef>
              <a:spcAft>
                <a:spcPts val="0"/>
              </a:spcAft>
              <a:buClr>
                <a:schemeClr val="dk1"/>
              </a:buClr>
              <a:buSzPts val="2800"/>
              <a:buChar char="▪"/>
            </a:pPr>
            <a:r>
              <a:rPr lang="en-US" sz="2800">
                <a:latin typeface="Arial"/>
                <a:ea typeface="Arial"/>
                <a:cs typeface="Arial"/>
                <a:sym typeface="Arial"/>
              </a:rPr>
              <a:t>Business writing is a tool that businesses use to communicate concepts and ideas through the written work.</a:t>
            </a:r>
            <a:endParaRPr sz="2800">
              <a:latin typeface="Arial"/>
              <a:ea typeface="Arial"/>
              <a:cs typeface="Arial"/>
              <a:sym typeface="Arial"/>
            </a:endParaRPr>
          </a:p>
          <a:p>
            <a:pPr indent="-228600" lvl="0" marL="228600" rtl="0" algn="l">
              <a:lnSpc>
                <a:spcPct val="90000"/>
              </a:lnSpc>
              <a:spcBef>
                <a:spcPts val="1800"/>
              </a:spcBef>
              <a:spcAft>
                <a:spcPts val="0"/>
              </a:spcAft>
              <a:buClr>
                <a:schemeClr val="dk1"/>
              </a:buClr>
              <a:buSzPts val="2800"/>
              <a:buChar char="▪"/>
            </a:pPr>
            <a:r>
              <a:rPr lang="en-US" sz="2800">
                <a:latin typeface="Arial"/>
                <a:ea typeface="Arial"/>
                <a:cs typeface="Arial"/>
                <a:sym typeface="Arial"/>
              </a:rPr>
              <a:t>Business writing serves multiple purposes including informing, persuading, and promoting goodwill.</a:t>
            </a:r>
            <a:endParaRPr sz="2800">
              <a:latin typeface="Arial"/>
              <a:ea typeface="Arial"/>
              <a:cs typeface="Arial"/>
              <a:sym typeface="Arial"/>
            </a:endParaRPr>
          </a:p>
          <a:p>
            <a:pPr indent="-228600" lvl="0" marL="228600" rtl="0" algn="l">
              <a:lnSpc>
                <a:spcPct val="90000"/>
              </a:lnSpc>
              <a:spcBef>
                <a:spcPts val="1800"/>
              </a:spcBef>
              <a:spcAft>
                <a:spcPts val="0"/>
              </a:spcAft>
              <a:buClr>
                <a:schemeClr val="dk1"/>
              </a:buClr>
              <a:buSzPts val="2800"/>
              <a:buChar char="▪"/>
            </a:pPr>
            <a:r>
              <a:rPr lang="en-US" sz="2800">
                <a:latin typeface="Arial"/>
                <a:ea typeface="Arial"/>
                <a:cs typeface="Arial"/>
                <a:sym typeface="Arial"/>
              </a:rPr>
              <a:t>Examples of business writing include mails, memos, letters, reports, and marketing material.</a:t>
            </a:r>
            <a:endParaRPr sz="2800">
              <a:latin typeface="Arial"/>
              <a:ea typeface="Arial"/>
              <a:cs typeface="Arial"/>
              <a:sym typeface="Arial"/>
            </a:endParaRPr>
          </a:p>
          <a:p>
            <a:pPr indent="-101600" lvl="0" marL="228600" rtl="0" algn="l">
              <a:lnSpc>
                <a:spcPct val="90000"/>
              </a:lnSpc>
              <a:spcBef>
                <a:spcPts val="1800"/>
              </a:spcBef>
              <a:spcAft>
                <a:spcPts val="0"/>
              </a:spcAft>
              <a:buClr>
                <a:schemeClr val="dk1"/>
              </a:buClr>
              <a:buSzPts val="20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6"/>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Last Week’s Homework Cont…</a:t>
            </a:r>
            <a:endParaRPr sz="3600">
              <a:latin typeface="Arial"/>
              <a:ea typeface="Arial"/>
              <a:cs typeface="Arial"/>
              <a:sym typeface="Arial"/>
            </a:endParaRPr>
          </a:p>
        </p:txBody>
      </p:sp>
      <p:sp>
        <p:nvSpPr>
          <p:cNvPr id="304" name="Google Shape;304;p36"/>
          <p:cNvSpPr txBox="1"/>
          <p:nvPr>
            <p:ph idx="1" type="body"/>
          </p:nvPr>
        </p:nvSpPr>
        <p:spPr>
          <a:xfrm>
            <a:off x="723207" y="1600200"/>
            <a:ext cx="3778689" cy="4572000"/>
          </a:xfrm>
          <a:prstGeom prst="rect">
            <a:avLst/>
          </a:prstGeom>
          <a:noFill/>
          <a:ln>
            <a:noFill/>
          </a:ln>
        </p:spPr>
        <p:txBody>
          <a:bodyPr anchorCtr="0" anchor="t" bIns="45700" lIns="0" spcFirstLastPara="1" rIns="0" wrap="square" tIns="45700">
            <a:normAutofit lnSpcReduction="10000"/>
          </a:bodyPr>
          <a:lstStyle/>
          <a:p>
            <a:pPr indent="-342900" lvl="0" marL="342900" rtl="0" algn="l">
              <a:lnSpc>
                <a:spcPct val="90000"/>
              </a:lnSpc>
              <a:spcBef>
                <a:spcPts val="0"/>
              </a:spcBef>
              <a:spcAft>
                <a:spcPts val="0"/>
              </a:spcAft>
              <a:buClr>
                <a:schemeClr val="dk1"/>
              </a:buClr>
              <a:buSzPts val="2400"/>
              <a:buFont typeface="Noto Sans Symbols"/>
              <a:buChar char="▪"/>
            </a:pPr>
            <a:r>
              <a:rPr lang="en-US" sz="2400">
                <a:latin typeface="Arial"/>
                <a:ea typeface="Arial"/>
                <a:cs typeface="Arial"/>
                <a:sym typeface="Arial"/>
              </a:rPr>
              <a:t>Effective business writing is clear, compelling and error-free</a:t>
            </a:r>
            <a:endParaRPr/>
          </a:p>
          <a:p>
            <a:pPr indent="-342900" lvl="0" marL="342900" rtl="0" algn="l">
              <a:lnSpc>
                <a:spcPct val="90000"/>
              </a:lnSpc>
              <a:spcBef>
                <a:spcPts val="1200"/>
              </a:spcBef>
              <a:spcAft>
                <a:spcPts val="0"/>
              </a:spcAft>
              <a:buClr>
                <a:schemeClr val="dk1"/>
              </a:buClr>
              <a:buSzPts val="2400"/>
              <a:buFont typeface="Noto Sans Symbols"/>
              <a:buChar char="▪"/>
            </a:pPr>
            <a:r>
              <a:rPr lang="en-US" sz="2400">
                <a:latin typeface="Arial"/>
                <a:ea typeface="Arial"/>
                <a:cs typeface="Arial"/>
                <a:sym typeface="Arial"/>
              </a:rPr>
              <a:t>Business writing is categorized into instructional eg user guides/manuals; informational eg report writing; transactional eg letters, memos, emails, contracts; and persuasive writing eg grant proposal, product brochure</a:t>
            </a:r>
            <a:endParaRPr/>
          </a:p>
        </p:txBody>
      </p:sp>
      <p:pic>
        <p:nvPicPr>
          <p:cNvPr descr="Close-up of books on shelves with more books blurred in foreground and background" id="305" name="Google Shape;305;p36"/>
          <p:cNvPicPr preferRelativeResize="0"/>
          <p:nvPr>
            <p:ph idx="2" type="pic"/>
          </p:nvPr>
        </p:nvPicPr>
        <p:blipFill rotWithShape="1">
          <a:blip r:embed="rId3">
            <a:alphaModFix/>
          </a:blip>
          <a:srcRect b="0" l="3154" r="3155" t="0"/>
          <a:stretch/>
        </p:blipFill>
        <p:spPr>
          <a:xfrm>
            <a:off x="4654671" y="1600199"/>
            <a:ext cx="6430912" cy="4572001"/>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7"/>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Last Week’s Homework Cont…</a:t>
            </a:r>
            <a:endParaRPr sz="3600">
              <a:latin typeface="Arial"/>
              <a:ea typeface="Arial"/>
              <a:cs typeface="Arial"/>
              <a:sym typeface="Arial"/>
            </a:endParaRPr>
          </a:p>
        </p:txBody>
      </p:sp>
      <p:sp>
        <p:nvSpPr>
          <p:cNvPr id="311" name="Google Shape;311;p37"/>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Benefits of effective business writing include revenue growth, increased sales, faster time to market, customer retention, cost reduction, improved productivity, reduced customer support costs, reduced employee turnover, reduced mitigation, reduced accidents, reduced risk of lawsuits, etc.</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Principles of effective business writing include clarity of purpose, clarity of thought, identifying target audience, using an appropriate tone, using active voice, sharing accurate and relevant information, avoiding jargon, practicing with passion, avoiding grammatical mistakes and incorrect structures, and paying attention to proofreading</a:t>
            </a:r>
            <a:endParaRPr/>
          </a:p>
          <a:p>
            <a:pPr indent="-101600" lvl="0" marL="228600" rtl="0" algn="l">
              <a:lnSpc>
                <a:spcPct val="90000"/>
              </a:lnSpc>
              <a:spcBef>
                <a:spcPts val="1800"/>
              </a:spcBef>
              <a:spcAft>
                <a:spcPts val="0"/>
              </a:spcAft>
              <a:buClr>
                <a:schemeClr val="dk1"/>
              </a:buClr>
              <a:buSzPts val="20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38"/>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Activity</a:t>
            </a:r>
            <a:endParaRPr sz="3600">
              <a:latin typeface="Arial"/>
              <a:ea typeface="Arial"/>
              <a:cs typeface="Arial"/>
              <a:sym typeface="Arial"/>
            </a:endParaRPr>
          </a:p>
        </p:txBody>
      </p:sp>
      <p:sp>
        <p:nvSpPr>
          <p:cNvPr id="317" name="Google Shape;317;p38"/>
          <p:cNvSpPr txBox="1"/>
          <p:nvPr>
            <p:ph idx="1" type="body"/>
          </p:nvPr>
        </p:nvSpPr>
        <p:spPr>
          <a:xfrm>
            <a:off x="723207" y="1600200"/>
            <a:ext cx="3778689" cy="4572000"/>
          </a:xfrm>
          <a:prstGeom prst="rect">
            <a:avLst/>
          </a:prstGeom>
          <a:noFill/>
          <a:ln>
            <a:noFill/>
          </a:ln>
        </p:spPr>
        <p:txBody>
          <a:bodyPr anchorCtr="0" anchor="t" bIns="45700" lIns="0" spcFirstLastPara="1" rIns="0" wrap="square" tIns="45700">
            <a:no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Think of a company. You probably work in this company as an intern or even a full-time employee. If you are not working, you can think of a company where your parent or guardian is engaged. At the end of this session, please tell us which theoretical approach you think your company follows.</a:t>
            </a:r>
            <a:endParaRPr sz="2400">
              <a:latin typeface="Arial"/>
              <a:ea typeface="Arial"/>
              <a:cs typeface="Arial"/>
              <a:sym typeface="Arial"/>
            </a:endParaRPr>
          </a:p>
        </p:txBody>
      </p:sp>
      <p:pic>
        <p:nvPicPr>
          <p:cNvPr descr="Close-up of books on shelves with more books blurred in foreground and background" id="318" name="Google Shape;318;p38"/>
          <p:cNvPicPr preferRelativeResize="0"/>
          <p:nvPr>
            <p:ph idx="2" type="pic"/>
          </p:nvPr>
        </p:nvPicPr>
        <p:blipFill rotWithShape="1">
          <a:blip r:embed="rId3">
            <a:alphaModFix/>
          </a:blip>
          <a:srcRect b="0" l="3154" r="3155" t="0"/>
          <a:stretch/>
        </p:blipFill>
        <p:spPr>
          <a:xfrm>
            <a:off x="4654671" y="1600199"/>
            <a:ext cx="6430912" cy="4572001"/>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39"/>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The Organization: The Classical Approach</a:t>
            </a:r>
            <a:endParaRPr sz="3600">
              <a:latin typeface="Arial"/>
              <a:ea typeface="Arial"/>
              <a:cs typeface="Arial"/>
              <a:sym typeface="Arial"/>
            </a:endParaRPr>
          </a:p>
        </p:txBody>
      </p:sp>
      <p:sp>
        <p:nvSpPr>
          <p:cNvPr id="324" name="Google Shape;324;p39"/>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p>
            <a:pPr indent="-228600" lvl="0" marL="228600" rtl="0" algn="l">
              <a:lnSpc>
                <a:spcPct val="90000"/>
              </a:lnSpc>
              <a:spcBef>
                <a:spcPts val="0"/>
              </a:spcBef>
              <a:spcAft>
                <a:spcPts val="0"/>
              </a:spcAft>
              <a:buClr>
                <a:schemeClr val="dk1"/>
              </a:buClr>
              <a:buSzPts val="2800"/>
              <a:buChar char="▪"/>
            </a:pPr>
            <a:r>
              <a:rPr lang="en-US" sz="2800">
                <a:latin typeface="Arial"/>
                <a:ea typeface="Arial"/>
                <a:cs typeface="Arial"/>
                <a:sym typeface="Arial"/>
              </a:rPr>
              <a:t>The organization functions at the level of purpose and formal structure.</a:t>
            </a:r>
            <a:endParaRPr/>
          </a:p>
          <a:p>
            <a:pPr indent="-228600" lvl="0" marL="228600" rtl="0" algn="l">
              <a:lnSpc>
                <a:spcPct val="90000"/>
              </a:lnSpc>
              <a:spcBef>
                <a:spcPts val="1800"/>
              </a:spcBef>
              <a:spcAft>
                <a:spcPts val="0"/>
              </a:spcAft>
              <a:buClr>
                <a:schemeClr val="dk1"/>
              </a:buClr>
              <a:buSzPts val="2800"/>
              <a:buChar char="▪"/>
            </a:pPr>
            <a:r>
              <a:rPr lang="en-US" sz="2800">
                <a:latin typeface="Arial"/>
                <a:ea typeface="Arial"/>
                <a:cs typeface="Arial"/>
                <a:sym typeface="Arial"/>
              </a:rPr>
              <a:t>Four things create successful organizations: Planning the work; the organization’s technical requirements; management principles; and the assumption of logical and rational behavior. </a:t>
            </a:r>
            <a:endParaRPr/>
          </a:p>
          <a:p>
            <a:pPr indent="-228600" lvl="0" marL="228600" rtl="0" algn="l">
              <a:lnSpc>
                <a:spcPct val="90000"/>
              </a:lnSpc>
              <a:spcBef>
                <a:spcPts val="1800"/>
              </a:spcBef>
              <a:spcAft>
                <a:spcPts val="0"/>
              </a:spcAft>
              <a:buClr>
                <a:schemeClr val="dk1"/>
              </a:buClr>
              <a:buSzPts val="2800"/>
              <a:buChar char="▪"/>
            </a:pPr>
            <a:r>
              <a:rPr lang="en-US" sz="2800">
                <a:latin typeface="Arial"/>
                <a:ea typeface="Arial"/>
                <a:cs typeface="Arial"/>
                <a:sym typeface="Arial"/>
              </a:rPr>
              <a:t>Authors associated with this school of thought include Francis Taylor, Henri Fayol, Lyndall Urwick, James Mooney, Allan Reiley, and Edward Brech. </a:t>
            </a:r>
            <a:endParaRPr/>
          </a:p>
          <a:p>
            <a:pPr indent="-50800" lvl="0" marL="228600" rtl="0" algn="l">
              <a:lnSpc>
                <a:spcPct val="90000"/>
              </a:lnSpc>
              <a:spcBef>
                <a:spcPts val="1800"/>
              </a:spcBef>
              <a:spcAft>
                <a:spcPts val="0"/>
              </a:spcAft>
              <a:buClr>
                <a:schemeClr val="dk1"/>
              </a:buClr>
              <a:buSzPts val="2800"/>
              <a:buNone/>
            </a:pPr>
            <a:r>
              <a:t/>
            </a:r>
            <a:endParaRPr sz="2800">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40"/>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The Classical Approach…</a:t>
            </a:r>
            <a:endParaRPr sz="3600">
              <a:latin typeface="Arial"/>
              <a:ea typeface="Arial"/>
              <a:cs typeface="Arial"/>
              <a:sym typeface="Arial"/>
            </a:endParaRPr>
          </a:p>
        </p:txBody>
      </p:sp>
      <p:sp>
        <p:nvSpPr>
          <p:cNvPr id="330" name="Google Shape;330;p40"/>
          <p:cNvSpPr txBox="1"/>
          <p:nvPr>
            <p:ph idx="1" type="body"/>
          </p:nvPr>
        </p:nvSpPr>
        <p:spPr>
          <a:xfrm>
            <a:off x="1104900" y="1600200"/>
            <a:ext cx="4871950" cy="4572000"/>
          </a:xfrm>
          <a:prstGeom prst="rect">
            <a:avLst/>
          </a:prstGeom>
          <a:noFill/>
          <a:ln>
            <a:noFill/>
          </a:ln>
        </p:spPr>
        <p:txBody>
          <a:bodyPr anchorCtr="0" anchor="t" bIns="45700" lIns="0" spcFirstLastPara="1" rIns="0" wrap="square" tIns="45700">
            <a:normAutofit fontScale="92500"/>
          </a:bodyPr>
          <a:lstStyle/>
          <a:p>
            <a:pPr indent="0" lvl="0" marL="0" rtl="0" algn="l">
              <a:lnSpc>
                <a:spcPct val="90000"/>
              </a:lnSpc>
              <a:spcBef>
                <a:spcPts val="0"/>
              </a:spcBef>
              <a:spcAft>
                <a:spcPts val="0"/>
              </a:spcAft>
              <a:buClr>
                <a:schemeClr val="dk1"/>
              </a:buClr>
              <a:buSzPct val="100000"/>
              <a:buNone/>
            </a:pPr>
            <a:r>
              <a:rPr lang="en-US" sz="2400">
                <a:latin typeface="Arial"/>
                <a:ea typeface="Arial"/>
                <a:cs typeface="Arial"/>
                <a:sym typeface="Arial"/>
              </a:rPr>
              <a:t>Some of the classical approach principles proposed by </a:t>
            </a:r>
            <a:r>
              <a:rPr i="1" lang="en-US" sz="2400">
                <a:latin typeface="Arial"/>
                <a:ea typeface="Arial"/>
                <a:cs typeface="Arial"/>
                <a:sym typeface="Arial"/>
              </a:rPr>
              <a:t>Mooney and Reiley </a:t>
            </a:r>
            <a:r>
              <a:rPr lang="en-US" sz="2400">
                <a:latin typeface="Arial"/>
                <a:ea typeface="Arial"/>
                <a:cs typeface="Arial"/>
                <a:sym typeface="Arial"/>
              </a:rPr>
              <a:t>include</a:t>
            </a:r>
            <a:r>
              <a:rPr i="1" lang="en-US" sz="2400">
                <a:latin typeface="Arial"/>
                <a:ea typeface="Arial"/>
                <a:cs typeface="Arial"/>
                <a:sym typeface="Arial"/>
              </a:rPr>
              <a:t>:</a:t>
            </a:r>
            <a:endParaRPr sz="2400">
              <a:latin typeface="Arial"/>
              <a:ea typeface="Arial"/>
              <a:cs typeface="Arial"/>
              <a:sym typeface="Arial"/>
            </a:endParaRPr>
          </a:p>
          <a:p>
            <a:pPr indent="0" lvl="0" marL="0" rtl="0" algn="l">
              <a:lnSpc>
                <a:spcPct val="90000"/>
              </a:lnSpc>
              <a:spcBef>
                <a:spcPts val="1200"/>
              </a:spcBef>
              <a:spcAft>
                <a:spcPts val="0"/>
              </a:spcAft>
              <a:buClr>
                <a:schemeClr val="dk1"/>
              </a:buClr>
              <a:buSzPct val="100000"/>
              <a:buNone/>
            </a:pPr>
            <a:r>
              <a:rPr b="1" lang="en-US" sz="2400">
                <a:latin typeface="Arial"/>
                <a:ea typeface="Arial"/>
                <a:cs typeface="Arial"/>
                <a:sym typeface="Arial"/>
              </a:rPr>
              <a:t>The principle of co-ordination </a:t>
            </a:r>
            <a:r>
              <a:rPr lang="en-US" sz="2400">
                <a:latin typeface="Arial"/>
                <a:ea typeface="Arial"/>
                <a:cs typeface="Arial"/>
                <a:sym typeface="Arial"/>
              </a:rPr>
              <a:t>– the need for people to act together with unity of action, the exercise of authority and the need for discipline</a:t>
            </a:r>
            <a:endParaRPr/>
          </a:p>
          <a:p>
            <a:pPr indent="0" lvl="0" marL="0" rtl="0" algn="l">
              <a:lnSpc>
                <a:spcPct val="90000"/>
              </a:lnSpc>
              <a:spcBef>
                <a:spcPts val="1200"/>
              </a:spcBef>
              <a:spcAft>
                <a:spcPts val="0"/>
              </a:spcAft>
              <a:buClr>
                <a:schemeClr val="dk1"/>
              </a:buClr>
              <a:buSzPct val="100000"/>
              <a:buNone/>
            </a:pPr>
            <a:r>
              <a:rPr b="1" lang="en-US" sz="2400">
                <a:latin typeface="Arial"/>
                <a:ea typeface="Arial"/>
                <a:cs typeface="Arial"/>
                <a:sym typeface="Arial"/>
              </a:rPr>
              <a:t>The scalar principle </a:t>
            </a:r>
            <a:r>
              <a:rPr lang="en-US" sz="2400">
                <a:latin typeface="Arial"/>
                <a:ea typeface="Arial"/>
                <a:cs typeface="Arial"/>
                <a:sym typeface="Arial"/>
              </a:rPr>
              <a:t>– the hierarchy of organization, the grading of duties and the process of delegation; and</a:t>
            </a:r>
            <a:endParaRPr/>
          </a:p>
          <a:p>
            <a:pPr indent="0" lvl="0" marL="0" rtl="0" algn="l">
              <a:lnSpc>
                <a:spcPct val="90000"/>
              </a:lnSpc>
              <a:spcBef>
                <a:spcPts val="1200"/>
              </a:spcBef>
              <a:spcAft>
                <a:spcPts val="0"/>
              </a:spcAft>
              <a:buClr>
                <a:schemeClr val="dk1"/>
              </a:buClr>
              <a:buSzPct val="100000"/>
              <a:buNone/>
            </a:pPr>
            <a:r>
              <a:rPr b="1" lang="en-US" sz="2400">
                <a:latin typeface="Arial"/>
                <a:ea typeface="Arial"/>
                <a:cs typeface="Arial"/>
                <a:sym typeface="Arial"/>
              </a:rPr>
              <a:t>The functional principle </a:t>
            </a:r>
            <a:r>
              <a:rPr lang="en-US" sz="2400">
                <a:latin typeface="Arial"/>
                <a:ea typeface="Arial"/>
                <a:cs typeface="Arial"/>
                <a:sym typeface="Arial"/>
              </a:rPr>
              <a:t>– specialization and the distinction between different kinds of duties</a:t>
            </a:r>
            <a:endParaRPr/>
          </a:p>
          <a:p>
            <a:pPr indent="0" lvl="0" marL="0" rtl="0" algn="l">
              <a:lnSpc>
                <a:spcPct val="90000"/>
              </a:lnSpc>
              <a:spcBef>
                <a:spcPts val="1200"/>
              </a:spcBef>
              <a:spcAft>
                <a:spcPts val="0"/>
              </a:spcAft>
              <a:buClr>
                <a:schemeClr val="dk1"/>
              </a:buClr>
              <a:buSzPct val="100000"/>
              <a:buNone/>
            </a:pPr>
            <a:r>
              <a:t/>
            </a:r>
            <a:endParaRPr/>
          </a:p>
        </p:txBody>
      </p:sp>
      <p:sp>
        <p:nvSpPr>
          <p:cNvPr id="331" name="Google Shape;331;p40"/>
          <p:cNvSpPr txBox="1"/>
          <p:nvPr>
            <p:ph idx="2" type="body"/>
          </p:nvPr>
        </p:nvSpPr>
        <p:spPr>
          <a:xfrm>
            <a:off x="6259484" y="1600199"/>
            <a:ext cx="4827615" cy="4572001"/>
          </a:xfrm>
          <a:prstGeom prst="rect">
            <a:avLst/>
          </a:prstGeom>
          <a:noFill/>
          <a:ln>
            <a:noFill/>
          </a:ln>
        </p:spPr>
        <p:txBody>
          <a:bodyPr anchorCtr="0" anchor="t" bIns="45700" lIns="0" spcFirstLastPara="1" rIns="0"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Key words are efficiency and performance</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highly structured, highly formalized, and function through a system that prioritizes coordination, a hierarchy, and specialization</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Example of a university</a:t>
            </a:r>
            <a:endParaRPr sz="2400">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pic>
        <p:nvPicPr>
          <p:cNvPr descr="Man and woman discuss some document" id="337" name="Google Shape;337;p41"/>
          <p:cNvPicPr preferRelativeResize="0"/>
          <p:nvPr>
            <p:ph idx="2" type="pic"/>
          </p:nvPr>
        </p:nvPicPr>
        <p:blipFill rotWithShape="1">
          <a:blip r:embed="rId3">
            <a:alphaModFix amt="10000"/>
          </a:blip>
          <a:srcRect b="0" l="0" r="0" t="0"/>
          <a:stretch/>
        </p:blipFill>
        <p:spPr>
          <a:xfrm>
            <a:off x="2211" y="0"/>
            <a:ext cx="12187578" cy="6408000"/>
          </a:xfrm>
          <a:prstGeom prst="rect">
            <a:avLst/>
          </a:prstGeom>
          <a:noFill/>
          <a:ln>
            <a:noFill/>
          </a:ln>
        </p:spPr>
      </p:pic>
      <p:sp>
        <p:nvSpPr>
          <p:cNvPr id="338" name="Google Shape;338;p41"/>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p>
            <a:pPr indent="0" lvl="0" marL="0" rtl="0" algn="ctr">
              <a:spcBef>
                <a:spcPts val="0"/>
              </a:spcBef>
              <a:spcAft>
                <a:spcPts val="0"/>
              </a:spcAft>
              <a:buNone/>
            </a:pPr>
            <a:r>
              <a:rPr lang="en-US"/>
              <a:t>TEACH A COURSE</a:t>
            </a:r>
            <a:endParaRPr/>
          </a:p>
        </p:txBody>
      </p:sp>
      <p:sp>
        <p:nvSpPr>
          <p:cNvPr id="339" name="Google Shape;339;p41"/>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40" name="Google Shape;340;p41"/>
          <p:cNvSpPr txBox="1"/>
          <p:nvPr>
            <p:ph type="title"/>
          </p:nvPr>
        </p:nvSpPr>
        <p:spPr>
          <a:xfrm>
            <a:off x="0" y="0"/>
            <a:ext cx="12192000" cy="1296537"/>
          </a:xfrm>
          <a:prstGeom prst="rect">
            <a:avLst/>
          </a:prstGeom>
          <a:solidFill>
            <a:srgbClr val="BDB3AE">
              <a:alpha val="49803"/>
            </a:srgbClr>
          </a:solidFill>
          <a:ln>
            <a:noFill/>
          </a:ln>
        </p:spPr>
        <p:txBody>
          <a:bodyPr anchorCtr="0" anchor="ctr" bIns="45700" lIns="684000" spcFirstLastPara="1" rIns="0" wrap="square" tIns="108000">
            <a:normAutofit/>
          </a:bodyPr>
          <a:lstStyle/>
          <a:p>
            <a:pPr indent="0" lvl="0" marL="0" rtl="0" algn="l">
              <a:lnSpc>
                <a:spcPct val="90000"/>
              </a:lnSpc>
              <a:spcBef>
                <a:spcPts val="0"/>
              </a:spcBef>
              <a:spcAft>
                <a:spcPts val="0"/>
              </a:spcAft>
              <a:buClr>
                <a:schemeClr val="dk1"/>
              </a:buClr>
              <a:buSzPts val="3600"/>
              <a:buFont typeface="Arial"/>
              <a:buNone/>
            </a:pPr>
            <a:r>
              <a:rPr lang="en-US">
                <a:latin typeface="Arial"/>
                <a:ea typeface="Arial"/>
                <a:cs typeface="Arial"/>
                <a:sym typeface="Arial"/>
              </a:rPr>
              <a:t>The Organization: Scientific Management Theory</a:t>
            </a:r>
            <a:endParaRPr>
              <a:latin typeface="Arial"/>
              <a:ea typeface="Arial"/>
              <a:cs typeface="Arial"/>
              <a:sym typeface="Arial"/>
            </a:endParaRPr>
          </a:p>
        </p:txBody>
      </p:sp>
      <p:grpSp>
        <p:nvGrpSpPr>
          <p:cNvPr id="341" name="Google Shape;341;p41"/>
          <p:cNvGrpSpPr/>
          <p:nvPr/>
        </p:nvGrpSpPr>
        <p:grpSpPr>
          <a:xfrm>
            <a:off x="712525" y="2131456"/>
            <a:ext cx="11084230" cy="3911417"/>
            <a:chOff x="5421" y="834919"/>
            <a:chExt cx="11084230" cy="3911417"/>
          </a:xfrm>
        </p:grpSpPr>
        <p:sp>
          <p:nvSpPr>
            <p:cNvPr id="342" name="Google Shape;342;p41"/>
            <p:cNvSpPr/>
            <p:nvPr/>
          </p:nvSpPr>
          <p:spPr>
            <a:xfrm>
              <a:off x="6175" y="1674993"/>
              <a:ext cx="2050437" cy="1737323"/>
            </a:xfrm>
            <a:prstGeom prst="rect">
              <a:avLst/>
            </a:prstGeom>
            <a:blipFill rotWithShape="1">
              <a:blip r:embed="rId4">
                <a:alphaModFix/>
              </a:blip>
              <a:stretch>
                <a:fillRect b="-8998" l="0" r="0" t="-8999"/>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41"/>
            <p:cNvSpPr/>
            <p:nvPr/>
          </p:nvSpPr>
          <p:spPr>
            <a:xfrm>
              <a:off x="5421" y="3345202"/>
              <a:ext cx="2410067" cy="1293547"/>
            </a:xfrm>
            <a:prstGeom prst="roundRect">
              <a:avLst>
                <a:gd fmla="val 1000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41"/>
            <p:cNvSpPr txBox="1"/>
            <p:nvPr/>
          </p:nvSpPr>
          <p:spPr>
            <a:xfrm>
              <a:off x="43308" y="3383089"/>
              <a:ext cx="2334293" cy="1217773"/>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None/>
              </a:pPr>
              <a:r>
                <a:rPr b="0" i="0" lang="en-US" sz="2400" u="none" cap="none" strike="noStrike">
                  <a:solidFill>
                    <a:schemeClr val="dk1"/>
                  </a:solidFill>
                  <a:latin typeface="Arial"/>
                  <a:ea typeface="Arial"/>
                  <a:cs typeface="Arial"/>
                  <a:sym typeface="Arial"/>
                </a:rPr>
                <a:t>Management as a function for increasing productivity</a:t>
              </a:r>
              <a:endParaRPr b="0" i="0" sz="2400" u="none" cap="none" strike="noStrike">
                <a:solidFill>
                  <a:srgbClr val="282421"/>
                </a:solidFill>
                <a:latin typeface="Arial"/>
                <a:ea typeface="Arial"/>
                <a:cs typeface="Arial"/>
                <a:sym typeface="Arial"/>
              </a:endParaRPr>
            </a:p>
          </p:txBody>
        </p:sp>
        <p:sp>
          <p:nvSpPr>
            <p:cNvPr id="345" name="Google Shape;345;p41"/>
            <p:cNvSpPr/>
            <p:nvPr/>
          </p:nvSpPr>
          <p:spPr>
            <a:xfrm>
              <a:off x="6175" y="943660"/>
              <a:ext cx="2050437" cy="549841"/>
            </a:xfrm>
            <a:prstGeom prst="rect">
              <a:avLst/>
            </a:prstGeom>
            <a:solidFill>
              <a:srgbClr val="BDB3AE">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41"/>
            <p:cNvSpPr txBox="1"/>
            <p:nvPr/>
          </p:nvSpPr>
          <p:spPr>
            <a:xfrm>
              <a:off x="6175" y="943660"/>
              <a:ext cx="2050437" cy="549841"/>
            </a:xfrm>
            <a:prstGeom prst="rect">
              <a:avLst/>
            </a:prstGeom>
            <a:noFill/>
            <a:ln>
              <a:noFill/>
            </a:ln>
          </p:spPr>
          <p:txBody>
            <a:bodyPr anchorCtr="0" anchor="ctr" bIns="72375" lIns="72375" spcFirstLastPara="1" rIns="72375" wrap="square" tIns="72375">
              <a:noAutofit/>
            </a:bodyPr>
            <a:lstStyle/>
            <a:p>
              <a:pPr indent="0" lvl="0" marL="0" marR="0" rtl="0" algn="ctr">
                <a:lnSpc>
                  <a:spcPct val="90000"/>
                </a:lnSpc>
                <a:spcBef>
                  <a:spcPts val="0"/>
                </a:spcBef>
                <a:spcAft>
                  <a:spcPts val="0"/>
                </a:spcAft>
                <a:buNone/>
              </a:pPr>
              <a:r>
                <a:rPr b="0" i="0" lang="en-US" sz="1900" u="none" cap="none" strike="noStrike">
                  <a:solidFill>
                    <a:schemeClr val="dk1"/>
                  </a:solidFill>
                  <a:latin typeface="Arial"/>
                  <a:ea typeface="Arial"/>
                  <a:cs typeface="Arial"/>
                  <a:sym typeface="Arial"/>
                </a:rPr>
                <a:t>1.</a:t>
              </a:r>
              <a:endParaRPr b="0" i="0" sz="1900" u="none" cap="none" strike="noStrike">
                <a:solidFill>
                  <a:schemeClr val="dk1"/>
                </a:solidFill>
                <a:latin typeface="Arial"/>
                <a:ea typeface="Arial"/>
                <a:cs typeface="Arial"/>
                <a:sym typeface="Arial"/>
              </a:endParaRPr>
            </a:p>
          </p:txBody>
        </p:sp>
        <p:sp>
          <p:nvSpPr>
            <p:cNvPr id="347" name="Google Shape;347;p41"/>
            <p:cNvSpPr/>
            <p:nvPr/>
          </p:nvSpPr>
          <p:spPr>
            <a:xfrm>
              <a:off x="4505049" y="1566252"/>
              <a:ext cx="2050437" cy="1737323"/>
            </a:xfrm>
            <a:prstGeom prst="rect">
              <a:avLst/>
            </a:prstGeom>
            <a:blipFill rotWithShape="1">
              <a:blip r:embed="rId5">
                <a:alphaModFix/>
              </a:blip>
              <a:stretch>
                <a:fillRect b="-8998" l="0" r="0" t="-8999"/>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41"/>
            <p:cNvSpPr/>
            <p:nvPr/>
          </p:nvSpPr>
          <p:spPr>
            <a:xfrm>
              <a:off x="4411588" y="1491652"/>
              <a:ext cx="2410067" cy="3254684"/>
            </a:xfrm>
            <a:prstGeom prst="roundRect">
              <a:avLst>
                <a:gd fmla="val 1000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41"/>
            <p:cNvSpPr txBox="1"/>
            <p:nvPr/>
          </p:nvSpPr>
          <p:spPr>
            <a:xfrm>
              <a:off x="4482176" y="1562240"/>
              <a:ext cx="2268891" cy="3113508"/>
            </a:xfrm>
            <a:prstGeom prst="rect">
              <a:avLst/>
            </a:prstGeom>
            <a:noFill/>
            <a:ln>
              <a:noFill/>
            </a:ln>
          </p:spPr>
          <p:txBody>
            <a:bodyPr anchorCtr="0" anchor="ctr" bIns="68575" lIns="68575" spcFirstLastPara="1" rIns="68575" wrap="square" tIns="68575">
              <a:noAutofit/>
            </a:bodyPr>
            <a:lstStyle/>
            <a:p>
              <a:pPr indent="0" lvl="0" marL="0" marR="0" rtl="0" algn="l">
                <a:lnSpc>
                  <a:spcPct val="90000"/>
                </a:lnSpc>
                <a:spcBef>
                  <a:spcPts val="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63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63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630"/>
                </a:spcBef>
                <a:spcAft>
                  <a:spcPts val="0"/>
                </a:spcAft>
                <a:buNone/>
              </a:pPr>
              <a:r>
                <a:rPr b="0" i="0" lang="en-US" sz="1800" u="none" cap="none" strike="noStrike">
                  <a:solidFill>
                    <a:schemeClr val="dk1"/>
                  </a:solidFill>
                  <a:latin typeface="Arial"/>
                  <a:ea typeface="Arial"/>
                  <a:cs typeface="Arial"/>
                  <a:sym typeface="Arial"/>
                </a:rPr>
                <a:t>Technically structuring the work organization and offering monetary incentives had the ability to highly motivate workers to produce greater outputs.</a:t>
              </a:r>
              <a:endParaRPr b="0" i="0" sz="1800" u="none" cap="none" strike="noStrike">
                <a:solidFill>
                  <a:srgbClr val="282421"/>
                </a:solidFill>
                <a:latin typeface="Arial"/>
                <a:ea typeface="Arial"/>
                <a:cs typeface="Arial"/>
                <a:sym typeface="Arial"/>
              </a:endParaRPr>
            </a:p>
          </p:txBody>
        </p:sp>
        <p:sp>
          <p:nvSpPr>
            <p:cNvPr id="350" name="Google Shape;350;p41"/>
            <p:cNvSpPr/>
            <p:nvPr/>
          </p:nvSpPr>
          <p:spPr>
            <a:xfrm>
              <a:off x="4505049" y="834919"/>
              <a:ext cx="2050437" cy="549841"/>
            </a:xfrm>
            <a:prstGeom prst="rect">
              <a:avLst/>
            </a:prstGeom>
            <a:solidFill>
              <a:srgbClr val="BDB3AE">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41"/>
            <p:cNvSpPr txBox="1"/>
            <p:nvPr/>
          </p:nvSpPr>
          <p:spPr>
            <a:xfrm>
              <a:off x="4505049" y="834919"/>
              <a:ext cx="2050437" cy="549841"/>
            </a:xfrm>
            <a:prstGeom prst="rect">
              <a:avLst/>
            </a:prstGeom>
            <a:noFill/>
            <a:ln>
              <a:noFill/>
            </a:ln>
          </p:spPr>
          <p:txBody>
            <a:bodyPr anchorCtr="0" anchor="ctr" bIns="72375" lIns="72375" spcFirstLastPara="1" rIns="72375" wrap="square" tIns="72375">
              <a:noAutofit/>
            </a:bodyPr>
            <a:lstStyle/>
            <a:p>
              <a:pPr indent="0" lvl="0" marL="0" marR="0" rtl="0" algn="ctr">
                <a:lnSpc>
                  <a:spcPct val="90000"/>
                </a:lnSpc>
                <a:spcBef>
                  <a:spcPts val="0"/>
                </a:spcBef>
                <a:spcAft>
                  <a:spcPts val="0"/>
                </a:spcAft>
                <a:buNone/>
              </a:pPr>
              <a:r>
                <a:rPr b="0" i="0" lang="en-US" sz="1900" u="none" cap="none" strike="noStrike">
                  <a:solidFill>
                    <a:schemeClr val="dk1"/>
                  </a:solidFill>
                  <a:latin typeface="Arial"/>
                  <a:ea typeface="Arial"/>
                  <a:cs typeface="Arial"/>
                  <a:sym typeface="Arial"/>
                </a:rPr>
                <a:t>2.</a:t>
              </a:r>
              <a:endParaRPr b="0" i="0" sz="1900" u="none" cap="none" strike="noStrike">
                <a:solidFill>
                  <a:schemeClr val="dk1"/>
                </a:solidFill>
                <a:latin typeface="Arial"/>
                <a:ea typeface="Arial"/>
                <a:cs typeface="Arial"/>
                <a:sym typeface="Arial"/>
              </a:endParaRPr>
            </a:p>
          </p:txBody>
        </p:sp>
        <p:sp>
          <p:nvSpPr>
            <p:cNvPr id="352" name="Google Shape;352;p41"/>
            <p:cNvSpPr/>
            <p:nvPr/>
          </p:nvSpPr>
          <p:spPr>
            <a:xfrm>
              <a:off x="8735705" y="1566252"/>
              <a:ext cx="2050437" cy="1737323"/>
            </a:xfrm>
            <a:prstGeom prst="rect">
              <a:avLst/>
            </a:prstGeom>
            <a:blipFill rotWithShape="1">
              <a:blip r:embed="rId6">
                <a:alphaModFix/>
              </a:blip>
              <a:stretch>
                <a:fillRect b="-8998" l="0" r="0" t="-8999"/>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41"/>
            <p:cNvSpPr/>
            <p:nvPr/>
          </p:nvSpPr>
          <p:spPr>
            <a:xfrm>
              <a:off x="8679584" y="1651046"/>
              <a:ext cx="2410067" cy="3095290"/>
            </a:xfrm>
            <a:prstGeom prst="roundRect">
              <a:avLst>
                <a:gd fmla="val 10000" name="adj"/>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41"/>
            <p:cNvSpPr txBox="1"/>
            <p:nvPr/>
          </p:nvSpPr>
          <p:spPr>
            <a:xfrm>
              <a:off x="8750172" y="1721634"/>
              <a:ext cx="2268891" cy="2954114"/>
            </a:xfrm>
            <a:prstGeom prst="rect">
              <a:avLst/>
            </a:prstGeom>
            <a:noFill/>
            <a:ln>
              <a:noFill/>
            </a:ln>
          </p:spPr>
          <p:txBody>
            <a:bodyPr anchorCtr="0" anchor="ctr" bIns="68575" lIns="68575" spcFirstLastPara="1" rIns="68575" wrap="square" tIns="68575">
              <a:noAutofit/>
            </a:bodyPr>
            <a:lstStyle/>
            <a:p>
              <a:pPr indent="0" lvl="0" marL="0" marR="0" rtl="0" algn="l">
                <a:lnSpc>
                  <a:spcPct val="90000"/>
                </a:lnSpc>
                <a:spcBef>
                  <a:spcPts val="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63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630"/>
                </a:spcBef>
                <a:spcAft>
                  <a:spcPts val="0"/>
                </a:spcAft>
                <a:buNone/>
              </a:pPr>
              <a:r>
                <a:rPr b="0" i="0" lang="en-US" sz="1800" u="none" cap="none" strike="noStrike">
                  <a:solidFill>
                    <a:schemeClr val="dk1"/>
                  </a:solidFill>
                  <a:latin typeface="Arial"/>
                  <a:ea typeface="Arial"/>
                  <a:cs typeface="Arial"/>
                  <a:sym typeface="Arial"/>
                </a:rPr>
                <a:t>Father of the theory is Francis W. Taylor (1856-1917)- there is one best way to perform each task by analyzing all work processes and breaking them down into discrete component parts. </a:t>
              </a:r>
              <a:endParaRPr b="0" i="0" sz="1800" u="none" cap="none" strike="noStrike">
                <a:solidFill>
                  <a:srgbClr val="282421"/>
                </a:solidFill>
                <a:latin typeface="Arial"/>
                <a:ea typeface="Arial"/>
                <a:cs typeface="Arial"/>
                <a:sym typeface="Arial"/>
              </a:endParaRPr>
            </a:p>
          </p:txBody>
        </p:sp>
        <p:sp>
          <p:nvSpPr>
            <p:cNvPr id="355" name="Google Shape;355;p41"/>
            <p:cNvSpPr/>
            <p:nvPr/>
          </p:nvSpPr>
          <p:spPr>
            <a:xfrm>
              <a:off x="8735705" y="834919"/>
              <a:ext cx="2050437" cy="549841"/>
            </a:xfrm>
            <a:prstGeom prst="rect">
              <a:avLst/>
            </a:prstGeom>
            <a:solidFill>
              <a:srgbClr val="BDB3AE">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41"/>
            <p:cNvSpPr txBox="1"/>
            <p:nvPr/>
          </p:nvSpPr>
          <p:spPr>
            <a:xfrm>
              <a:off x="8735705" y="834919"/>
              <a:ext cx="2050437" cy="549841"/>
            </a:xfrm>
            <a:prstGeom prst="rect">
              <a:avLst/>
            </a:prstGeom>
            <a:noFill/>
            <a:ln>
              <a:noFill/>
            </a:ln>
          </p:spPr>
          <p:txBody>
            <a:bodyPr anchorCtr="0" anchor="ctr" bIns="72375" lIns="72375" spcFirstLastPara="1" rIns="72375" wrap="square" tIns="72375">
              <a:noAutofit/>
            </a:bodyPr>
            <a:lstStyle/>
            <a:p>
              <a:pPr indent="0" lvl="0" marL="0" marR="0" rtl="0" algn="ctr">
                <a:lnSpc>
                  <a:spcPct val="90000"/>
                </a:lnSpc>
                <a:spcBef>
                  <a:spcPts val="0"/>
                </a:spcBef>
                <a:spcAft>
                  <a:spcPts val="0"/>
                </a:spcAft>
                <a:buNone/>
              </a:pPr>
              <a:r>
                <a:rPr b="0" i="0" lang="en-US" sz="1900" u="none" cap="none" strike="noStrike">
                  <a:solidFill>
                    <a:schemeClr val="dk1"/>
                  </a:solidFill>
                  <a:latin typeface="Arial"/>
                  <a:ea typeface="Arial"/>
                  <a:cs typeface="Arial"/>
                  <a:sym typeface="Arial"/>
                </a:rPr>
                <a:t>3.</a:t>
              </a:r>
              <a:endParaRPr b="0" i="0" sz="1900" u="none" cap="none" strike="noStrike">
                <a:solidFill>
                  <a:schemeClr val="dk1"/>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pic>
        <p:nvPicPr>
          <p:cNvPr descr="Man shows something on laptop" id="362" name="Google Shape;362;p42"/>
          <p:cNvPicPr preferRelativeResize="0"/>
          <p:nvPr>
            <p:ph idx="2" type="pic"/>
          </p:nvPr>
        </p:nvPicPr>
        <p:blipFill rotWithShape="1">
          <a:blip r:embed="rId3">
            <a:alphaModFix amt="10000"/>
          </a:blip>
          <a:srcRect b="0" l="0" r="0" t="0"/>
          <a:stretch/>
        </p:blipFill>
        <p:spPr>
          <a:xfrm>
            <a:off x="2211" y="0"/>
            <a:ext cx="12187578" cy="6408000"/>
          </a:xfrm>
          <a:prstGeom prst="rect">
            <a:avLst/>
          </a:prstGeom>
          <a:noFill/>
          <a:ln>
            <a:noFill/>
          </a:ln>
        </p:spPr>
      </p:pic>
      <p:sp>
        <p:nvSpPr>
          <p:cNvPr id="363" name="Google Shape;363;p42"/>
          <p:cNvSpPr txBox="1"/>
          <p:nvPr>
            <p:ph idx="11" type="ftr"/>
          </p:nvPr>
        </p:nvSpPr>
        <p:spPr>
          <a:xfrm>
            <a:off x="2934459" y="6356350"/>
            <a:ext cx="6323082" cy="365126"/>
          </a:xfrm>
          <a:prstGeom prst="rect">
            <a:avLst/>
          </a:prstGeom>
          <a:noFill/>
          <a:ln>
            <a:noFill/>
          </a:ln>
        </p:spPr>
        <p:txBody>
          <a:bodyPr anchorCtr="0" anchor="ctr" bIns="45700" lIns="0" spcFirstLastPara="1" rIns="0" wrap="square" tIns="45700">
            <a:noAutofit/>
          </a:bodyPr>
          <a:lstStyle/>
          <a:p>
            <a:pPr indent="0" lvl="0" marL="0" rtl="0" algn="ctr">
              <a:spcBef>
                <a:spcPts val="0"/>
              </a:spcBef>
              <a:spcAft>
                <a:spcPts val="0"/>
              </a:spcAft>
              <a:buNone/>
            </a:pPr>
            <a:r>
              <a:rPr lang="en-US"/>
              <a:t>TEACH A COURSE</a:t>
            </a:r>
            <a:endParaRPr/>
          </a:p>
        </p:txBody>
      </p:sp>
      <p:sp>
        <p:nvSpPr>
          <p:cNvPr id="364" name="Google Shape;364;p42"/>
          <p:cNvSpPr txBox="1"/>
          <p:nvPr>
            <p:ph idx="12" type="sldNum"/>
          </p:nvPr>
        </p:nvSpPr>
        <p:spPr>
          <a:xfrm>
            <a:off x="9256782" y="6356351"/>
            <a:ext cx="1828800" cy="365125"/>
          </a:xfrm>
          <a:prstGeom prst="rect">
            <a:avLst/>
          </a:prstGeom>
          <a:noFill/>
          <a:ln>
            <a:noFill/>
          </a:ln>
        </p:spPr>
        <p:txBody>
          <a:bodyPr anchorCtr="0" anchor="ctr" bIns="45700" lIns="0" spcFirstLastPara="1" rIns="0"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5" name="Google Shape;365;p42"/>
          <p:cNvSpPr txBox="1"/>
          <p:nvPr>
            <p:ph type="title"/>
          </p:nvPr>
        </p:nvSpPr>
        <p:spPr>
          <a:xfrm>
            <a:off x="0" y="0"/>
            <a:ext cx="12192000" cy="1296537"/>
          </a:xfrm>
          <a:prstGeom prst="rect">
            <a:avLst/>
          </a:prstGeom>
          <a:solidFill>
            <a:srgbClr val="BDB3AE">
              <a:alpha val="49803"/>
            </a:srgbClr>
          </a:solidFill>
          <a:ln>
            <a:noFill/>
          </a:ln>
        </p:spPr>
        <p:txBody>
          <a:bodyPr anchorCtr="0" anchor="ctr" bIns="45700" lIns="684000" spcFirstLastPara="1" rIns="0" wrap="square" tIns="108000">
            <a:normAutofit/>
          </a:bodyPr>
          <a:lstStyle/>
          <a:p>
            <a:pPr indent="0" lvl="0" marL="0" rtl="0" algn="l">
              <a:lnSpc>
                <a:spcPct val="90000"/>
              </a:lnSpc>
              <a:spcBef>
                <a:spcPts val="0"/>
              </a:spcBef>
              <a:spcAft>
                <a:spcPts val="0"/>
              </a:spcAft>
              <a:buClr>
                <a:schemeClr val="dk1"/>
              </a:buClr>
              <a:buSzPts val="3600"/>
              <a:buFont typeface="Arial"/>
              <a:buNone/>
            </a:pPr>
            <a:r>
              <a:rPr lang="en-US">
                <a:latin typeface="Arial"/>
                <a:ea typeface="Arial"/>
                <a:cs typeface="Arial"/>
                <a:sym typeface="Arial"/>
              </a:rPr>
              <a:t>The Organization: Bureaucracy</a:t>
            </a:r>
            <a:endParaRPr>
              <a:latin typeface="Arial"/>
              <a:ea typeface="Arial"/>
              <a:cs typeface="Arial"/>
              <a:sym typeface="Arial"/>
            </a:endParaRPr>
          </a:p>
        </p:txBody>
      </p:sp>
      <p:sp>
        <p:nvSpPr>
          <p:cNvPr id="366" name="Google Shape;366;p42"/>
          <p:cNvSpPr txBox="1"/>
          <p:nvPr>
            <p:ph idx="1" type="body"/>
          </p:nvPr>
        </p:nvSpPr>
        <p:spPr>
          <a:xfrm>
            <a:off x="514715" y="1812758"/>
            <a:ext cx="10905457" cy="3964587"/>
          </a:xfrm>
          <a:prstGeom prst="rect">
            <a:avLst/>
          </a:prstGeom>
          <a:noFill/>
          <a:ln>
            <a:noFill/>
          </a:ln>
        </p:spPr>
        <p:txBody>
          <a:bodyPr anchorCtr="0" anchor="t" bIns="45700" lIns="0" spcFirstLastPara="1" rIns="0"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600">
                <a:latin typeface="Arial"/>
                <a:ea typeface="Arial"/>
                <a:cs typeface="Arial"/>
                <a:sym typeface="Arial"/>
              </a:rPr>
              <a:t>Max Weber, a German sociologist, defined Bureaucracy as, “an organizational structure characterized by many laws, standardized procedures, procedures and requirements, number of desks, the meticulous division of labor and responsibility, clear hierarchies and professional interactions between employees that are almost impersonal."</a:t>
            </a:r>
            <a:endParaRPr/>
          </a:p>
          <a:p>
            <a:pPr indent="-228600" lvl="0" marL="228600" rtl="0" algn="l">
              <a:lnSpc>
                <a:spcPct val="90000"/>
              </a:lnSpc>
              <a:spcBef>
                <a:spcPts val="1800"/>
              </a:spcBef>
              <a:spcAft>
                <a:spcPts val="0"/>
              </a:spcAft>
              <a:buClr>
                <a:schemeClr val="dk1"/>
              </a:buClr>
              <a:buSzPct val="100000"/>
              <a:buChar char="▪"/>
            </a:pPr>
            <a:r>
              <a:rPr lang="en-US" sz="2600">
                <a:latin typeface="Arial"/>
                <a:ea typeface="Arial"/>
                <a:cs typeface="Arial"/>
                <a:sym typeface="Arial"/>
              </a:rPr>
              <a:t>Bureaucracy is a subdivision of the classical approach and is found in many large-scale </a:t>
            </a:r>
            <a:r>
              <a:rPr lang="en-US" sz="2400">
                <a:latin typeface="Arial"/>
                <a:ea typeface="Arial"/>
                <a:cs typeface="Arial"/>
                <a:sym typeface="Arial"/>
              </a:rPr>
              <a:t>organizations. Bureaucracy proponents are more theoretical in their stance than classical writers. Weber argues that bureaucracy boasts more technical superiority than other organizational forms and that tasks and responsibilities are defined within management’s structure, leading to standardization of work procedures. Under this theory, it does not matter who holds an office since all positions are standardized.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43"/>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Bureaucracy…</a:t>
            </a:r>
            <a:endParaRPr sz="3600">
              <a:latin typeface="Arial"/>
              <a:ea typeface="Arial"/>
              <a:cs typeface="Arial"/>
              <a:sym typeface="Arial"/>
            </a:endParaRPr>
          </a:p>
        </p:txBody>
      </p:sp>
      <p:sp>
        <p:nvSpPr>
          <p:cNvPr id="372" name="Google Shape;372;p43"/>
          <p:cNvSpPr txBox="1"/>
          <p:nvPr>
            <p:ph idx="1" type="body"/>
          </p:nvPr>
        </p:nvSpPr>
        <p:spPr>
          <a:xfrm>
            <a:off x="1104900" y="1600200"/>
            <a:ext cx="9982200" cy="4850476"/>
          </a:xfrm>
          <a:prstGeom prst="rect">
            <a:avLst/>
          </a:prstGeom>
          <a:noFill/>
          <a:ln>
            <a:noFill/>
          </a:ln>
        </p:spPr>
        <p:txBody>
          <a:bodyPr anchorCtr="0" anchor="t" bIns="45700" lIns="0" spcFirstLastPara="1" rIns="0" wrap="square" tIns="45700">
            <a:noAutofit/>
          </a:bodyPr>
          <a:lstStyle/>
          <a:p>
            <a:pPr indent="0" lvl="0" marL="0" rtl="0" algn="l">
              <a:lnSpc>
                <a:spcPct val="90000"/>
              </a:lnSpc>
              <a:spcBef>
                <a:spcPts val="0"/>
              </a:spcBef>
              <a:spcAft>
                <a:spcPts val="0"/>
              </a:spcAft>
              <a:buClr>
                <a:schemeClr val="dk1"/>
              </a:buClr>
              <a:buSzPts val="2000"/>
              <a:buNone/>
            </a:pPr>
            <a:r>
              <a:rPr lang="en-US">
                <a:latin typeface="Arial"/>
                <a:ea typeface="Arial"/>
                <a:cs typeface="Arial"/>
                <a:sym typeface="Arial"/>
              </a:rPr>
              <a:t>Stewart (2016) summarizes bureaucracy features as:</a:t>
            </a:r>
            <a:endParaRPr/>
          </a:p>
          <a:p>
            <a:pPr indent="-228600" lvl="0" marL="228600" rtl="0" algn="l">
              <a:lnSpc>
                <a:spcPct val="90000"/>
              </a:lnSpc>
              <a:spcBef>
                <a:spcPts val="1800"/>
              </a:spcBef>
              <a:spcAft>
                <a:spcPts val="0"/>
              </a:spcAft>
              <a:buClr>
                <a:schemeClr val="dk1"/>
              </a:buClr>
              <a:buSzPts val="2000"/>
              <a:buChar char="▪"/>
            </a:pPr>
            <a:r>
              <a:rPr b="1" lang="en-US">
                <a:latin typeface="Arial"/>
                <a:ea typeface="Arial"/>
                <a:cs typeface="Arial"/>
                <a:sym typeface="Arial"/>
              </a:rPr>
              <a:t>Specialization, </a:t>
            </a:r>
            <a:r>
              <a:rPr lang="en-US">
                <a:latin typeface="Arial"/>
                <a:ea typeface="Arial"/>
                <a:cs typeface="Arial"/>
                <a:sym typeface="Arial"/>
              </a:rPr>
              <a:t>which applies more to the job than to the person undertaking the job, making for continuity because the job usually continues if the present job-holder leaves.</a:t>
            </a:r>
            <a:endParaRPr/>
          </a:p>
          <a:p>
            <a:pPr indent="-228600" lvl="0" marL="228600" rtl="0" algn="l">
              <a:lnSpc>
                <a:spcPct val="90000"/>
              </a:lnSpc>
              <a:spcBef>
                <a:spcPts val="1800"/>
              </a:spcBef>
              <a:spcAft>
                <a:spcPts val="0"/>
              </a:spcAft>
              <a:buClr>
                <a:schemeClr val="dk1"/>
              </a:buClr>
              <a:buSzPts val="2000"/>
              <a:buChar char="▪"/>
            </a:pPr>
            <a:r>
              <a:rPr b="1" lang="en-US">
                <a:latin typeface="Arial"/>
                <a:ea typeface="Arial"/>
                <a:cs typeface="Arial"/>
                <a:sym typeface="Arial"/>
              </a:rPr>
              <a:t>Hierarchy of authority </a:t>
            </a:r>
            <a:r>
              <a:rPr lang="en-US">
                <a:latin typeface="Arial"/>
                <a:ea typeface="Arial"/>
                <a:cs typeface="Arial"/>
                <a:sym typeface="Arial"/>
              </a:rPr>
              <a:t>makes for a sharp distinction between administrators and the administered. Within the management ranks, there are clearly defined levels of authority. </a:t>
            </a:r>
            <a:endParaRPr/>
          </a:p>
          <a:p>
            <a:pPr indent="-228600" lvl="0" marL="228600" rtl="0" algn="l">
              <a:lnSpc>
                <a:spcPct val="90000"/>
              </a:lnSpc>
              <a:spcBef>
                <a:spcPts val="1800"/>
              </a:spcBef>
              <a:spcAft>
                <a:spcPts val="0"/>
              </a:spcAft>
              <a:buClr>
                <a:schemeClr val="dk1"/>
              </a:buClr>
              <a:buSzPts val="2000"/>
              <a:buChar char="▪"/>
            </a:pPr>
            <a:r>
              <a:rPr b="1" lang="en-US">
                <a:latin typeface="Arial"/>
                <a:ea typeface="Arial"/>
                <a:cs typeface="Arial"/>
                <a:sym typeface="Arial"/>
              </a:rPr>
              <a:t>System of rules </a:t>
            </a:r>
            <a:r>
              <a:rPr lang="en-US">
                <a:latin typeface="Arial"/>
                <a:ea typeface="Arial"/>
                <a:cs typeface="Arial"/>
                <a:sym typeface="Arial"/>
              </a:rPr>
              <a:t>aims to provide for an efficient and impersonal operation. The system of rules is generally stable, although some rules may be changed or modified with time. </a:t>
            </a:r>
            <a:endParaRPr/>
          </a:p>
          <a:p>
            <a:pPr indent="-228600" lvl="0" marL="228600" rtl="0" algn="l">
              <a:lnSpc>
                <a:spcPct val="90000"/>
              </a:lnSpc>
              <a:spcBef>
                <a:spcPts val="1800"/>
              </a:spcBef>
              <a:spcAft>
                <a:spcPts val="0"/>
              </a:spcAft>
              <a:buClr>
                <a:schemeClr val="dk1"/>
              </a:buClr>
              <a:buSzPts val="2000"/>
              <a:buChar char="▪"/>
            </a:pPr>
            <a:r>
              <a:rPr b="1" lang="en-US">
                <a:latin typeface="Arial"/>
                <a:ea typeface="Arial"/>
                <a:cs typeface="Arial"/>
                <a:sym typeface="Arial"/>
              </a:rPr>
              <a:t>Impersonality </a:t>
            </a:r>
            <a:r>
              <a:rPr lang="en-US">
                <a:latin typeface="Arial"/>
                <a:ea typeface="Arial"/>
                <a:cs typeface="Arial"/>
                <a:sym typeface="Arial"/>
              </a:rPr>
              <a:t>means that allocation of privileges and the exercise of authority should not be arbitrary, but in accordance with the laid-down system of rules. </a:t>
            </a:r>
            <a:endParaRPr>
              <a:latin typeface="Arial"/>
              <a:ea typeface="Arial"/>
              <a:cs typeface="Arial"/>
              <a:sym typeface="Arial"/>
            </a:endParaRPr>
          </a:p>
          <a:p>
            <a:pPr indent="-228600" lvl="0" marL="228600" rtl="0" algn="l">
              <a:lnSpc>
                <a:spcPct val="90000"/>
              </a:lnSpc>
              <a:spcBef>
                <a:spcPts val="1800"/>
              </a:spcBef>
              <a:spcAft>
                <a:spcPts val="0"/>
              </a:spcAft>
              <a:buClr>
                <a:schemeClr val="dk1"/>
              </a:buClr>
              <a:buSzPts val="2000"/>
              <a:buChar char="▪"/>
            </a:pPr>
            <a:r>
              <a:rPr lang="en-US">
                <a:latin typeface="Arial"/>
                <a:ea typeface="Arial"/>
                <a:cs typeface="Arial"/>
                <a:sym typeface="Arial"/>
              </a:rPr>
              <a:t>Example of the military</a:t>
            </a:r>
            <a:endParaRPr>
              <a:latin typeface="Arial"/>
              <a:ea typeface="Arial"/>
              <a:cs typeface="Arial"/>
              <a:sym typeface="Arial"/>
            </a:endParaRPr>
          </a:p>
          <a:p>
            <a:pPr indent="-76200" lvl="0" marL="228600" rtl="0" algn="l">
              <a:lnSpc>
                <a:spcPct val="90000"/>
              </a:lnSpc>
              <a:spcBef>
                <a:spcPts val="1800"/>
              </a:spcBef>
              <a:spcAft>
                <a:spcPts val="0"/>
              </a:spcAft>
              <a:buClr>
                <a:schemeClr val="dk1"/>
              </a:buClr>
              <a:buSzPts val="2400"/>
              <a:buNone/>
            </a:pPr>
            <a:r>
              <a:t/>
            </a:r>
            <a:endParaRPr sz="2400">
              <a:latin typeface="Arial"/>
              <a:ea typeface="Arial"/>
              <a:cs typeface="Arial"/>
              <a:sym typeface="Arial"/>
            </a:endParaRPr>
          </a:p>
        </p:txBody>
      </p:sp>
      <p:sp>
        <p:nvSpPr>
          <p:cNvPr id="373" name="Google Shape;373;p43"/>
          <p:cNvSpPr txBox="1"/>
          <p:nvPr>
            <p:ph idx="12" type="sldNum"/>
          </p:nvPr>
        </p:nvSpPr>
        <p:spPr>
          <a:xfrm>
            <a:off x="1104899" y="6356351"/>
            <a:ext cx="1829559" cy="365125"/>
          </a:xfrm>
          <a:prstGeom prst="rect">
            <a:avLst/>
          </a:prstGeom>
          <a:noFill/>
          <a:ln>
            <a:noFill/>
          </a:ln>
        </p:spPr>
        <p:txBody>
          <a:bodyPr anchorCtr="0" anchor="ctr" bIns="45700" lIns="0" spcFirstLastPara="1" rIns="0" wrap="square" tIns="45700">
            <a:noAutofit/>
          </a:bodyPr>
          <a:lstStyle/>
          <a:p>
            <a:pPr indent="0" lvl="0" marL="0" marR="0" rtl="0" algn="l">
              <a:spcBef>
                <a:spcPts val="0"/>
              </a:spcBef>
              <a:spcAft>
                <a:spcPts val="0"/>
              </a:spcAft>
              <a:buNone/>
            </a:pPr>
            <a:r>
              <a:rPr b="0" i="0" lang="en-US" sz="1200" u="none" cap="none" strike="noStrike">
                <a:solidFill>
                  <a:srgbClr val="3C3632"/>
                </a:solidFill>
                <a:latin typeface="Arial"/>
                <a:ea typeface="Arial"/>
                <a:cs typeface="Arial"/>
                <a:sym typeface="Arial"/>
              </a:rPr>
              <a:t>12</a:t>
            </a:r>
            <a:endParaRPr b="0" i="0" sz="1200" u="none" cap="none" strike="noStrike">
              <a:solidFill>
                <a:srgbClr val="3C3632"/>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pic>
        <p:nvPicPr>
          <p:cNvPr descr="Group of people discuss something" id="379" name="Google Shape;379;p44"/>
          <p:cNvPicPr preferRelativeResize="0"/>
          <p:nvPr>
            <p:ph idx="2" type="pic"/>
          </p:nvPr>
        </p:nvPicPr>
        <p:blipFill rotWithShape="1">
          <a:blip r:embed="rId3">
            <a:alphaModFix amt="10000"/>
          </a:blip>
          <a:srcRect b="0" l="0" r="0" t="0"/>
          <a:stretch/>
        </p:blipFill>
        <p:spPr>
          <a:xfrm>
            <a:off x="9662" y="0"/>
            <a:ext cx="12172676" cy="6400165"/>
          </a:xfrm>
          <a:prstGeom prst="rect">
            <a:avLst/>
          </a:prstGeom>
          <a:noFill/>
          <a:ln>
            <a:noFill/>
          </a:ln>
        </p:spPr>
      </p:pic>
      <p:sp>
        <p:nvSpPr>
          <p:cNvPr id="380" name="Google Shape;380;p44"/>
          <p:cNvSpPr txBox="1"/>
          <p:nvPr>
            <p:ph type="title"/>
          </p:nvPr>
        </p:nvSpPr>
        <p:spPr>
          <a:xfrm>
            <a:off x="643466" y="-1"/>
            <a:ext cx="3517567" cy="1692275"/>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282421"/>
              </a:buClr>
              <a:buSzPts val="2800"/>
              <a:buFont typeface="Arial"/>
              <a:buNone/>
            </a:pPr>
            <a:r>
              <a:rPr lang="en-US" sz="2800">
                <a:latin typeface="Arial"/>
                <a:ea typeface="Arial"/>
                <a:cs typeface="Arial"/>
                <a:sym typeface="Arial"/>
              </a:rPr>
              <a:t>Human Relations Theory: The Hawthorne Experiments</a:t>
            </a:r>
            <a:endParaRPr sz="2800">
              <a:latin typeface="Arial"/>
              <a:ea typeface="Arial"/>
              <a:cs typeface="Arial"/>
              <a:sym typeface="Arial"/>
            </a:endParaRPr>
          </a:p>
        </p:txBody>
      </p:sp>
      <p:sp>
        <p:nvSpPr>
          <p:cNvPr id="381" name="Google Shape;381;p44"/>
          <p:cNvSpPr txBox="1"/>
          <p:nvPr>
            <p:ph idx="1" type="body"/>
          </p:nvPr>
        </p:nvSpPr>
        <p:spPr>
          <a:xfrm>
            <a:off x="403625" y="2036201"/>
            <a:ext cx="3757500" cy="4300800"/>
          </a:xfrm>
          <a:prstGeom prst="rect">
            <a:avLst/>
          </a:prstGeom>
          <a:noFill/>
          <a:ln>
            <a:noFill/>
          </a:ln>
        </p:spPr>
        <p:txBody>
          <a:bodyPr anchorCtr="0" anchor="t" bIns="45700" lIns="91425" spcFirstLastPara="1" rIns="91425" wrap="square" tIns="45700">
            <a:noAutofit/>
          </a:bodyPr>
          <a:lstStyle/>
          <a:p>
            <a:pPr indent="-216000" lvl="0" marL="216000" rtl="0" algn="l">
              <a:lnSpc>
                <a:spcPct val="90000"/>
              </a:lnSpc>
              <a:spcBef>
                <a:spcPts val="0"/>
              </a:spcBef>
              <a:spcAft>
                <a:spcPts val="0"/>
              </a:spcAft>
              <a:buClr>
                <a:schemeClr val="dk1"/>
              </a:buClr>
              <a:buSzPts val="2400"/>
              <a:buFont typeface="Noto Sans Symbols"/>
              <a:buChar char="▪"/>
            </a:pPr>
            <a:r>
              <a:rPr lang="en-US" sz="2400">
                <a:latin typeface="Arial"/>
                <a:ea typeface="Arial"/>
                <a:cs typeface="Arial"/>
                <a:sym typeface="Arial"/>
              </a:rPr>
              <a:t>Elton Mayo (1880-1949), regarded as the father of human resources, became known when he shared his research findings in 1922 (during the Great Depression period) on the relationship between the managers and the workers. </a:t>
            </a:r>
            <a:endParaRPr sz="2400">
              <a:latin typeface="Arial"/>
              <a:ea typeface="Arial"/>
              <a:cs typeface="Arial"/>
              <a:sym typeface="Arial"/>
            </a:endParaRPr>
          </a:p>
          <a:p>
            <a:pPr indent="-216000" lvl="0" marL="216000" rtl="0" algn="l">
              <a:lnSpc>
                <a:spcPct val="90000"/>
              </a:lnSpc>
              <a:spcBef>
                <a:spcPts val="0"/>
              </a:spcBef>
              <a:spcAft>
                <a:spcPts val="0"/>
              </a:spcAft>
              <a:buSzPts val="2400"/>
              <a:buChar char="▪"/>
            </a:pPr>
            <a:r>
              <a:rPr lang="en-US" sz="2400"/>
              <a:t>Image: PowerPoint</a:t>
            </a:r>
            <a:endParaRPr sz="2400"/>
          </a:p>
        </p:txBody>
      </p:sp>
      <p:sp>
        <p:nvSpPr>
          <p:cNvPr id="382" name="Google Shape;382;p44"/>
          <p:cNvSpPr txBox="1"/>
          <p:nvPr>
            <p:ph idx="11" type="ftr"/>
          </p:nvPr>
        </p:nvSpPr>
        <p:spPr>
          <a:xfrm>
            <a:off x="643051" y="6446838"/>
            <a:ext cx="6818262" cy="365125"/>
          </a:xfrm>
          <a:prstGeom prst="rect">
            <a:avLst/>
          </a:prstGeom>
          <a:noFill/>
          <a:ln>
            <a:noFill/>
          </a:ln>
        </p:spPr>
        <p:txBody>
          <a:bodyPr anchorCtr="0" anchor="ctr" bIns="45700" lIns="0" spcFirstLastPara="1" rIns="0" wrap="square" tIns="45700">
            <a:noAutofit/>
          </a:bodyPr>
          <a:lstStyle/>
          <a:p>
            <a:pPr indent="0" lvl="0" marL="0" rtl="0" algn="ctr">
              <a:spcBef>
                <a:spcPts val="0"/>
              </a:spcBef>
              <a:spcAft>
                <a:spcPts val="0"/>
              </a:spcAft>
              <a:buNone/>
            </a:pPr>
            <a:r>
              <a:rPr lang="en-US"/>
              <a:t>TEACH A COURSE</a:t>
            </a:r>
            <a:endParaRPr/>
          </a:p>
        </p:txBody>
      </p:sp>
      <p:pic>
        <p:nvPicPr>
          <p:cNvPr descr="Hand on the keyboard" id="383" name="Google Shape;383;p44"/>
          <p:cNvPicPr preferRelativeResize="0"/>
          <p:nvPr>
            <p:ph idx="3" type="pic"/>
          </p:nvPr>
        </p:nvPicPr>
        <p:blipFill rotWithShape="1">
          <a:blip r:embed="rId4">
            <a:alphaModFix/>
          </a:blip>
          <a:srcRect b="0" l="0" r="0" t="0"/>
          <a:stretch/>
        </p:blipFill>
        <p:spPr>
          <a:xfrm>
            <a:off x="5599906" y="1692275"/>
            <a:ext cx="6591300" cy="3190875"/>
          </a:xfrm>
          <a:prstGeom prst="rect">
            <a:avLst/>
          </a:prstGeom>
          <a:solidFill>
            <a:srgbClr val="D8D8D8">
              <a:alpha val="49803"/>
            </a:srgbClr>
          </a:solidFill>
          <a:ln>
            <a:noFill/>
          </a:ln>
        </p:spPr>
      </p:pic>
      <p:sp>
        <p:nvSpPr>
          <p:cNvPr id="384" name="Google Shape;384;p44"/>
          <p:cNvSpPr txBox="1"/>
          <p:nvPr>
            <p:ph idx="12" type="sldNum"/>
          </p:nvPr>
        </p:nvSpPr>
        <p:spPr>
          <a:xfrm>
            <a:off x="10930596" y="6446838"/>
            <a:ext cx="617912" cy="365125"/>
          </a:xfrm>
          <a:prstGeom prst="rect">
            <a:avLst/>
          </a:prstGeom>
          <a:noFill/>
          <a:ln>
            <a:noFill/>
          </a:ln>
        </p:spPr>
        <p:txBody>
          <a:bodyPr anchorCtr="0" anchor="ctr" bIns="45700" lIns="0" spcFirstLastPara="1" rIns="0"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45"/>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200"/>
              <a:buFont typeface="Anta"/>
              <a:buNone/>
            </a:pPr>
            <a:r>
              <a:rPr lang="en-US"/>
              <a:t>Human Relations Theory…</a:t>
            </a:r>
            <a:endParaRPr/>
          </a:p>
        </p:txBody>
      </p:sp>
      <p:sp>
        <p:nvSpPr>
          <p:cNvPr id="390" name="Google Shape;390;p45"/>
          <p:cNvSpPr txBox="1"/>
          <p:nvPr>
            <p:ph idx="1" type="body"/>
          </p:nvPr>
        </p:nvSpPr>
        <p:spPr>
          <a:xfrm>
            <a:off x="806335" y="1600200"/>
            <a:ext cx="5137265" cy="4572000"/>
          </a:xfrm>
          <a:prstGeom prst="rect">
            <a:avLst/>
          </a:prstGeom>
          <a:noFill/>
          <a:ln>
            <a:noFill/>
          </a:ln>
        </p:spPr>
        <p:txBody>
          <a:bodyPr anchorCtr="0" anchor="t" bIns="45700" lIns="0" spcFirstLastPara="1" rIns="0" wrap="square" tIns="45700">
            <a:normAutofit lnSpcReduction="20000"/>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He went on to observe workers at textile mills in Pennsylvania in 1923 where he noticed that workers increased production when they were granted breaks throughout the day. Mayo introduced organizations to the relationship between work and the social aspect, that is human relations. While classical theorists emphasized the structure and formal organization, human relations (sometimes known as ‘behavioral’ or ‘informal’) focused on social factors among workers as well as their behavior while at work. </a:t>
            </a:r>
            <a:endParaRPr sz="2400">
              <a:latin typeface="Arial"/>
              <a:ea typeface="Arial"/>
              <a:cs typeface="Arial"/>
              <a:sym typeface="Arial"/>
            </a:endParaRPr>
          </a:p>
          <a:p>
            <a:pPr indent="0" lvl="0" marL="0" rtl="0" algn="l">
              <a:lnSpc>
                <a:spcPct val="90000"/>
              </a:lnSpc>
              <a:spcBef>
                <a:spcPts val="0"/>
              </a:spcBef>
              <a:spcAft>
                <a:spcPts val="0"/>
              </a:spcAft>
              <a:buClr>
                <a:schemeClr val="dk1"/>
              </a:buClr>
              <a:buSzPts val="2400"/>
              <a:buNone/>
            </a:pPr>
            <a:r>
              <a:rPr lang="en-US" sz="2400"/>
              <a:t>Image: PowerPoint</a:t>
            </a:r>
            <a:endParaRPr sz="2400"/>
          </a:p>
          <a:p>
            <a:pPr indent="0" lvl="0" marL="0" rtl="0" algn="l">
              <a:lnSpc>
                <a:spcPct val="90000"/>
              </a:lnSpc>
              <a:spcBef>
                <a:spcPts val="1200"/>
              </a:spcBef>
              <a:spcAft>
                <a:spcPts val="0"/>
              </a:spcAft>
              <a:buClr>
                <a:schemeClr val="dk1"/>
              </a:buClr>
              <a:buSzPts val="1800"/>
              <a:buNone/>
            </a:pPr>
            <a:r>
              <a:t/>
            </a:r>
            <a:endParaRPr/>
          </a:p>
        </p:txBody>
      </p:sp>
      <p:pic>
        <p:nvPicPr>
          <p:cNvPr descr="&lt;strong&gt;Human Relations&lt;/strong&gt; cover art by AlbynoRose on DeviantArt" id="391" name="Google Shape;391;p45"/>
          <p:cNvPicPr preferRelativeResize="0"/>
          <p:nvPr>
            <p:ph idx="2" type="body"/>
          </p:nvPr>
        </p:nvPicPr>
        <p:blipFill rotWithShape="1">
          <a:blip r:embed="rId3">
            <a:alphaModFix/>
          </a:blip>
          <a:srcRect b="0" l="0" r="0" t="0"/>
          <a:stretch/>
        </p:blipFill>
        <p:spPr>
          <a:xfrm>
            <a:off x="6076604" y="1600200"/>
            <a:ext cx="4829694" cy="45720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46"/>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Human Relations Theory…</a:t>
            </a:r>
            <a:endParaRPr sz="3600">
              <a:latin typeface="Arial"/>
              <a:ea typeface="Arial"/>
              <a:cs typeface="Arial"/>
              <a:sym typeface="Arial"/>
            </a:endParaRPr>
          </a:p>
        </p:txBody>
      </p:sp>
      <p:sp>
        <p:nvSpPr>
          <p:cNvPr id="397" name="Google Shape;397;p46"/>
          <p:cNvSpPr txBox="1"/>
          <p:nvPr>
            <p:ph idx="1" type="body"/>
          </p:nvPr>
        </p:nvSpPr>
        <p:spPr>
          <a:xfrm>
            <a:off x="1104900" y="1600200"/>
            <a:ext cx="4919472" cy="469669"/>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lang="en-US"/>
              <a:t>Elton Mayo</a:t>
            </a:r>
            <a:endParaRPr/>
          </a:p>
        </p:txBody>
      </p:sp>
      <p:sp>
        <p:nvSpPr>
          <p:cNvPr id="398" name="Google Shape;398;p46"/>
          <p:cNvSpPr txBox="1"/>
          <p:nvPr>
            <p:ph idx="2" type="body"/>
          </p:nvPr>
        </p:nvSpPr>
        <p:spPr>
          <a:xfrm>
            <a:off x="1104900" y="2144684"/>
            <a:ext cx="4919472" cy="4397432"/>
          </a:xfrm>
          <a:prstGeom prst="rect">
            <a:avLst/>
          </a:prstGeom>
          <a:noFill/>
          <a:ln>
            <a:noFill/>
          </a:ln>
        </p:spPr>
        <p:txBody>
          <a:bodyPr anchorCtr="0" anchor="t" bIns="45700" lIns="0" spcFirstLastPara="1" rIns="0" wrap="square" tIns="45700">
            <a:no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While he was a research professor at the Harvard Business School, Mayo started on his most famous research initiative (1924-32), the Hawthorne Studies. Together with colleagues at Harvard, Fritz Roethlisberger and William Dickson, Mayo examined the various changes at the Western Electric Company in Illinois and wanted to know how these changes impacted productivity. </a:t>
            </a:r>
            <a:endParaRPr/>
          </a:p>
        </p:txBody>
      </p:sp>
      <p:sp>
        <p:nvSpPr>
          <p:cNvPr id="399" name="Google Shape;399;p46"/>
          <p:cNvSpPr txBox="1"/>
          <p:nvPr>
            <p:ph idx="3" type="body"/>
          </p:nvPr>
        </p:nvSpPr>
        <p:spPr>
          <a:xfrm>
            <a:off x="6166110" y="1600200"/>
            <a:ext cx="4919472" cy="544484"/>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lang="en-US"/>
              <a:t>The Hawthorne Experiments</a:t>
            </a:r>
            <a:endParaRPr/>
          </a:p>
        </p:txBody>
      </p:sp>
      <p:sp>
        <p:nvSpPr>
          <p:cNvPr id="400" name="Google Shape;400;p46"/>
          <p:cNvSpPr txBox="1"/>
          <p:nvPr>
            <p:ph idx="4" type="body"/>
          </p:nvPr>
        </p:nvSpPr>
        <p:spPr>
          <a:xfrm>
            <a:off x="6166110" y="2211185"/>
            <a:ext cx="4919472" cy="3961015"/>
          </a:xfrm>
          <a:prstGeom prst="rect">
            <a:avLst/>
          </a:prstGeom>
          <a:noFill/>
          <a:ln>
            <a:noFill/>
          </a:ln>
        </p:spPr>
        <p:txBody>
          <a:bodyPr anchorCtr="0" anchor="t" bIns="45700" lIns="0" spcFirstLastPara="1" rIns="0"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These researchers then published their findings indicating that people are motivated more than just the satisfaction of economic needs. They concluded that human beings are essentially social in nature and were far from merely being labelled economic beings. Additionally, people belong to groups, so management should consider group psychology and attitudes for increased productivity. </a:t>
            </a:r>
            <a:endParaRPr/>
          </a:p>
          <a:p>
            <a:pPr indent="-101600" lvl="0" marL="228600" rtl="0" algn="l">
              <a:lnSpc>
                <a:spcPct val="90000"/>
              </a:lnSpc>
              <a:spcBef>
                <a:spcPts val="1800"/>
              </a:spcBef>
              <a:spcAft>
                <a:spcPts val="0"/>
              </a:spcAft>
              <a:buClr>
                <a:schemeClr val="dk1"/>
              </a:buClr>
              <a:buSzPts val="20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47"/>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Human Relations Theory…</a:t>
            </a:r>
            <a:endParaRPr/>
          </a:p>
        </p:txBody>
      </p:sp>
      <p:sp>
        <p:nvSpPr>
          <p:cNvPr id="406" name="Google Shape;406;p47"/>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The Hawthorne experiments were done in four phases:</a:t>
            </a:r>
            <a:endParaRPr/>
          </a:p>
          <a:p>
            <a:pPr indent="-228600" lvl="0" marL="228600" rtl="0" algn="l">
              <a:lnSpc>
                <a:spcPct val="90000"/>
              </a:lnSpc>
              <a:spcBef>
                <a:spcPts val="1800"/>
              </a:spcBef>
              <a:spcAft>
                <a:spcPts val="0"/>
              </a:spcAft>
              <a:buClr>
                <a:schemeClr val="dk1"/>
              </a:buClr>
              <a:buSzPts val="2400"/>
              <a:buChar char="▪"/>
            </a:pPr>
            <a:r>
              <a:rPr b="1" lang="en-US" sz="2400">
                <a:latin typeface="Arial"/>
                <a:ea typeface="Arial"/>
                <a:cs typeface="Arial"/>
                <a:sym typeface="Arial"/>
              </a:rPr>
              <a:t>Phase 1</a:t>
            </a:r>
            <a:r>
              <a:rPr lang="en-US" sz="2400">
                <a:latin typeface="Arial"/>
                <a:ea typeface="Arial"/>
                <a:cs typeface="Arial"/>
                <a:sym typeface="Arial"/>
              </a:rPr>
              <a:t>: The illumination experiments with the finding that illumination had no effect on productivity but that there were other factors involved that increased productivity.</a:t>
            </a:r>
            <a:endParaRPr/>
          </a:p>
          <a:p>
            <a:pPr indent="-228600" lvl="0" marL="228600" rtl="0" algn="l">
              <a:lnSpc>
                <a:spcPct val="90000"/>
              </a:lnSpc>
              <a:spcBef>
                <a:spcPts val="1800"/>
              </a:spcBef>
              <a:spcAft>
                <a:spcPts val="0"/>
              </a:spcAft>
              <a:buClr>
                <a:schemeClr val="dk1"/>
              </a:buClr>
              <a:buSzPts val="2400"/>
              <a:buChar char="▪"/>
            </a:pPr>
            <a:r>
              <a:rPr b="1" lang="en-US" sz="2400">
                <a:latin typeface="Arial"/>
                <a:ea typeface="Arial"/>
                <a:cs typeface="Arial"/>
                <a:sym typeface="Arial"/>
              </a:rPr>
              <a:t>Phase 2</a:t>
            </a:r>
            <a:r>
              <a:rPr lang="en-US" sz="2400">
                <a:latin typeface="Arial"/>
                <a:ea typeface="Arial"/>
                <a:cs typeface="Arial"/>
                <a:sym typeface="Arial"/>
              </a:rPr>
              <a:t>: The relay assembly test room. The authors noted that productivity increased because of attitude change and not due to positive changes in physical factors </a:t>
            </a:r>
            <a:endParaRPr/>
          </a:p>
          <a:p>
            <a:pPr indent="-228600" lvl="0" marL="228600" rtl="0" algn="l">
              <a:lnSpc>
                <a:spcPct val="90000"/>
              </a:lnSpc>
              <a:spcBef>
                <a:spcPts val="1800"/>
              </a:spcBef>
              <a:spcAft>
                <a:spcPts val="0"/>
              </a:spcAft>
              <a:buClr>
                <a:schemeClr val="dk1"/>
              </a:buClr>
              <a:buSzPts val="2400"/>
              <a:buChar char="▪"/>
            </a:pPr>
            <a:r>
              <a:rPr b="1" lang="en-US" sz="2400">
                <a:latin typeface="Arial"/>
                <a:ea typeface="Arial"/>
                <a:cs typeface="Arial"/>
                <a:sym typeface="Arial"/>
              </a:rPr>
              <a:t>Phase 3</a:t>
            </a:r>
            <a:r>
              <a:rPr lang="en-US" sz="2400">
                <a:latin typeface="Arial"/>
                <a:ea typeface="Arial"/>
                <a:cs typeface="Arial"/>
                <a:sym typeface="Arial"/>
              </a:rPr>
              <a:t>: The interviewing program where the researchers discovered that the workers’ behavior was influenced by group behavior</a:t>
            </a:r>
            <a:endParaRPr/>
          </a:p>
          <a:p>
            <a:pPr indent="-228600" lvl="0" marL="228600" rtl="0" algn="l">
              <a:lnSpc>
                <a:spcPct val="90000"/>
              </a:lnSpc>
              <a:spcBef>
                <a:spcPts val="1800"/>
              </a:spcBef>
              <a:spcAft>
                <a:spcPts val="0"/>
              </a:spcAft>
              <a:buClr>
                <a:schemeClr val="dk1"/>
              </a:buClr>
              <a:buSzPts val="2400"/>
              <a:buChar char="▪"/>
            </a:pPr>
            <a:r>
              <a:rPr b="1" lang="en-US" sz="2400">
                <a:latin typeface="Arial"/>
                <a:ea typeface="Arial"/>
                <a:cs typeface="Arial"/>
                <a:sym typeface="Arial"/>
              </a:rPr>
              <a:t>Phase 4</a:t>
            </a:r>
            <a:r>
              <a:rPr lang="en-US" sz="2400">
                <a:latin typeface="Arial"/>
                <a:ea typeface="Arial"/>
                <a:cs typeface="Arial"/>
                <a:sym typeface="Arial"/>
              </a:rPr>
              <a:t>: The bank wiring observation room</a:t>
            </a:r>
            <a:endParaRPr/>
          </a:p>
          <a:p>
            <a:pPr indent="-101600" lvl="0" marL="228600" rtl="0" algn="l">
              <a:lnSpc>
                <a:spcPct val="90000"/>
              </a:lnSpc>
              <a:spcBef>
                <a:spcPts val="1800"/>
              </a:spcBef>
              <a:spcAft>
                <a:spcPts val="0"/>
              </a:spcAft>
              <a:buClr>
                <a:schemeClr val="dk1"/>
              </a:buClr>
              <a:buSzPts val="2000"/>
              <a:buNone/>
            </a:pPr>
            <a:r>
              <a:t/>
            </a:r>
            <a:endParaRPr/>
          </a:p>
        </p:txBody>
      </p:sp>
      <p:sp>
        <p:nvSpPr>
          <p:cNvPr id="407" name="Google Shape;407;p47"/>
          <p:cNvSpPr txBox="1"/>
          <p:nvPr>
            <p:ph idx="12" type="sldNum"/>
          </p:nvPr>
        </p:nvSpPr>
        <p:spPr>
          <a:xfrm>
            <a:off x="1104899" y="6356351"/>
            <a:ext cx="1829559" cy="365125"/>
          </a:xfrm>
          <a:prstGeom prst="rect">
            <a:avLst/>
          </a:prstGeom>
          <a:noFill/>
          <a:ln>
            <a:noFill/>
          </a:ln>
        </p:spPr>
        <p:txBody>
          <a:bodyPr anchorCtr="0" anchor="ctr" bIns="45700" lIns="0" spcFirstLastPara="1" rIns="0" wrap="square" tIns="45700">
            <a:noAutofit/>
          </a:bodyPr>
          <a:lstStyle/>
          <a:p>
            <a:pPr indent="0" lvl="0" marL="0" marR="0" rtl="0" algn="l">
              <a:spcBef>
                <a:spcPts val="0"/>
              </a:spcBef>
              <a:spcAft>
                <a:spcPts val="0"/>
              </a:spcAft>
              <a:buNone/>
            </a:pPr>
            <a:r>
              <a:rPr b="0" i="0" lang="en-US" sz="1200" u="none" cap="none" strike="noStrike">
                <a:solidFill>
                  <a:srgbClr val="3C3632"/>
                </a:solidFill>
                <a:latin typeface="Arial"/>
                <a:ea typeface="Arial"/>
                <a:cs typeface="Arial"/>
                <a:sym typeface="Arial"/>
              </a:rPr>
              <a:t>PAGE </a:t>
            </a:r>
            <a:fld id="{00000000-1234-1234-1234-123412341234}" type="slidenum">
              <a:rPr b="0" i="0" lang="en-US" sz="1200" u="none" cap="none" strike="noStrike">
                <a:solidFill>
                  <a:srgbClr val="3C3632"/>
                </a:solidFill>
                <a:latin typeface="Arial"/>
                <a:ea typeface="Arial"/>
                <a:cs typeface="Arial"/>
                <a:sym typeface="Arial"/>
              </a:rPr>
              <a:t>‹#›</a:t>
            </a:fld>
            <a:endParaRPr b="0" i="0" sz="1200" u="none" cap="none" strike="noStrike">
              <a:solidFill>
                <a:srgbClr val="3C3632"/>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48"/>
          <p:cNvSpPr txBox="1"/>
          <p:nvPr>
            <p:ph type="title"/>
          </p:nvPr>
        </p:nvSpPr>
        <p:spPr>
          <a:xfrm>
            <a:off x="838200" y="357447"/>
            <a:ext cx="7000702" cy="806335"/>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Human Relations Theory…</a:t>
            </a:r>
            <a:endParaRPr/>
          </a:p>
        </p:txBody>
      </p:sp>
      <p:grpSp>
        <p:nvGrpSpPr>
          <p:cNvPr id="413" name="Google Shape;413;p48"/>
          <p:cNvGrpSpPr/>
          <p:nvPr/>
        </p:nvGrpSpPr>
        <p:grpSpPr>
          <a:xfrm>
            <a:off x="656723" y="1815113"/>
            <a:ext cx="10697058" cy="4824535"/>
            <a:chOff x="18" y="10"/>
            <a:chExt cx="10697058" cy="4824535"/>
          </a:xfrm>
        </p:grpSpPr>
        <p:sp>
          <p:nvSpPr>
            <p:cNvPr id="414" name="Google Shape;414;p48"/>
            <p:cNvSpPr/>
            <p:nvPr/>
          </p:nvSpPr>
          <p:spPr>
            <a:xfrm>
              <a:off x="18" y="10"/>
              <a:ext cx="3813937" cy="4824535"/>
            </a:xfrm>
            <a:prstGeom prst="rect">
              <a:avLst/>
            </a:prstGeom>
            <a:gradFill>
              <a:gsLst>
                <a:gs pos="0">
                  <a:srgbClr val="6D625A"/>
                </a:gs>
                <a:gs pos="1000">
                  <a:srgbClr val="6D625A"/>
                </a:gs>
                <a:gs pos="100000">
                  <a:srgbClr val="363E33"/>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48"/>
            <p:cNvSpPr txBox="1"/>
            <p:nvPr/>
          </p:nvSpPr>
          <p:spPr>
            <a:xfrm>
              <a:off x="18" y="1833334"/>
              <a:ext cx="3813937" cy="2894721"/>
            </a:xfrm>
            <a:prstGeom prst="rect">
              <a:avLst/>
            </a:prstGeom>
            <a:noFill/>
            <a:ln>
              <a:noFill/>
            </a:ln>
          </p:spPr>
          <p:txBody>
            <a:bodyPr anchorCtr="0" anchor="t" bIns="330200" lIns="243925" spcFirstLastPara="1" rIns="243925" wrap="square" tIns="330200">
              <a:noAutofit/>
            </a:bodyPr>
            <a:lstStyle/>
            <a:p>
              <a:pPr indent="0" lvl="0" marL="0" marR="0" rtl="0" algn="l">
                <a:lnSpc>
                  <a:spcPct val="90000"/>
                </a:lnSpc>
                <a:spcBef>
                  <a:spcPts val="0"/>
                </a:spcBef>
                <a:spcAft>
                  <a:spcPts val="0"/>
                </a:spcAft>
                <a:buNone/>
              </a:pPr>
              <a:r>
                <a:rPr b="0" i="0" lang="en-US" sz="1600" u="none" cap="none" strike="noStrike">
                  <a:solidFill>
                    <a:schemeClr val="lt1"/>
                  </a:solidFill>
                  <a:latin typeface="Arial"/>
                  <a:ea typeface="Arial"/>
                  <a:cs typeface="Arial"/>
                  <a:sym typeface="Arial"/>
                </a:rPr>
                <a:t>Social unit.</a:t>
              </a:r>
              <a:br>
                <a:rPr b="0" i="0" lang="en-US" sz="1600" u="none" cap="none" strike="noStrike">
                  <a:solidFill>
                    <a:schemeClr val="lt1"/>
                  </a:solidFill>
                  <a:latin typeface="Arial"/>
                  <a:ea typeface="Arial"/>
                  <a:cs typeface="Arial"/>
                  <a:sym typeface="Arial"/>
                </a:rPr>
              </a:br>
              <a:r>
                <a:rPr b="0" i="0" lang="en-US" sz="1600" u="none" cap="none" strike="noStrike">
                  <a:solidFill>
                    <a:schemeClr val="lt1"/>
                  </a:solidFill>
                  <a:latin typeface="Arial"/>
                  <a:ea typeface="Arial"/>
                  <a:cs typeface="Arial"/>
                  <a:sym typeface="Arial"/>
                </a:rPr>
                <a:t>A factory is not only a techno-economic unit, but also a social unit and it should be noted that men are social beings. This social characteristic at work plays an important role in motivating people. The output increased in the Relay Room due to a social group that functioned effectively and workers shared a warm relationship with their supervisors.</a:t>
              </a:r>
              <a:endParaRPr b="0" i="0" sz="1600" u="none" cap="none" strike="noStrike">
                <a:solidFill>
                  <a:schemeClr val="lt1"/>
                </a:solidFill>
                <a:latin typeface="Arial"/>
                <a:ea typeface="Arial"/>
                <a:cs typeface="Arial"/>
                <a:sym typeface="Arial"/>
              </a:endParaRPr>
            </a:p>
          </p:txBody>
        </p:sp>
        <p:sp>
          <p:nvSpPr>
            <p:cNvPr id="416" name="Google Shape;416;p48"/>
            <p:cNvSpPr/>
            <p:nvPr/>
          </p:nvSpPr>
          <p:spPr>
            <a:xfrm>
              <a:off x="1249961" y="660211"/>
              <a:ext cx="1314050" cy="1314050"/>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48"/>
            <p:cNvSpPr txBox="1"/>
            <p:nvPr/>
          </p:nvSpPr>
          <p:spPr>
            <a:xfrm>
              <a:off x="1249961" y="660211"/>
              <a:ext cx="1314050" cy="1314050"/>
            </a:xfrm>
            <a:prstGeom prst="rect">
              <a:avLst/>
            </a:prstGeom>
            <a:noFill/>
            <a:ln>
              <a:noFill/>
            </a:ln>
          </p:spPr>
          <p:txBody>
            <a:bodyPr anchorCtr="0" anchor="ctr" bIns="12700" lIns="102425" spcFirstLastPara="1" rIns="102425"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18" name="Google Shape;418;p48"/>
            <p:cNvSpPr/>
            <p:nvPr/>
          </p:nvSpPr>
          <p:spPr>
            <a:xfrm>
              <a:off x="342641" y="4602290"/>
              <a:ext cx="3128691" cy="72"/>
            </a:xfrm>
            <a:prstGeom prst="rect">
              <a:avLst/>
            </a:prstGeom>
            <a:solidFill>
              <a:schemeClr val="accent3"/>
            </a:solidFill>
            <a:ln cap="flat" cmpd="thickThin" w="4800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8"/>
            <p:cNvSpPr/>
            <p:nvPr/>
          </p:nvSpPr>
          <p:spPr>
            <a:xfrm>
              <a:off x="4126824" y="10"/>
              <a:ext cx="3128691" cy="4824535"/>
            </a:xfrm>
            <a:prstGeom prst="rect">
              <a:avLst/>
            </a:prstGeom>
            <a:gradFill>
              <a:gsLst>
                <a:gs pos="0">
                  <a:srgbClr val="262626"/>
                </a:gs>
                <a:gs pos="1000">
                  <a:srgbClr val="262626"/>
                </a:gs>
                <a:gs pos="100000">
                  <a:srgbClr val="0B5968"/>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8"/>
            <p:cNvSpPr txBox="1"/>
            <p:nvPr/>
          </p:nvSpPr>
          <p:spPr>
            <a:xfrm>
              <a:off x="4126824" y="1833334"/>
              <a:ext cx="3128691" cy="2894721"/>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Group influence.</a:t>
              </a:r>
              <a:br>
                <a:rPr b="0" i="0" lang="en-US" sz="1600" u="none" cap="none" strike="noStrike">
                  <a:solidFill>
                    <a:srgbClr val="FFFFFF"/>
                  </a:solidFill>
                  <a:latin typeface="Calibri"/>
                  <a:ea typeface="Calibri"/>
                  <a:cs typeface="Calibri"/>
                  <a:sym typeface="Calibri"/>
                </a:rPr>
              </a:br>
              <a:r>
                <a:rPr b="0" i="0" lang="en-US" sz="1600" u="none" cap="none" strike="noStrike">
                  <a:solidFill>
                    <a:srgbClr val="FFFFFF"/>
                  </a:solidFill>
                  <a:latin typeface="Calibri"/>
                  <a:ea typeface="Calibri"/>
                  <a:cs typeface="Calibri"/>
                  <a:sym typeface="Calibri"/>
                </a:rPr>
                <a:t>The workers in a group developed a common psychological bond uniting them as a group in the form of informal organization. The researchers noted that workers’ behavior is influenced by these groups. Thus, management demands may not influence productivity; but pressure from the group can.</a:t>
              </a:r>
              <a:endParaRPr b="0" i="0" sz="1600" u="none" cap="none" strike="noStrike">
                <a:solidFill>
                  <a:srgbClr val="FFFFFF"/>
                </a:solidFill>
                <a:latin typeface="Calibri"/>
                <a:ea typeface="Calibri"/>
                <a:cs typeface="Calibri"/>
                <a:sym typeface="Calibri"/>
              </a:endParaRPr>
            </a:p>
          </p:txBody>
        </p:sp>
        <p:sp>
          <p:nvSpPr>
            <p:cNvPr id="421" name="Google Shape;421;p48"/>
            <p:cNvSpPr/>
            <p:nvPr/>
          </p:nvSpPr>
          <p:spPr>
            <a:xfrm>
              <a:off x="5034145" y="660211"/>
              <a:ext cx="1314050" cy="1314050"/>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8"/>
            <p:cNvSpPr txBox="1"/>
            <p:nvPr/>
          </p:nvSpPr>
          <p:spPr>
            <a:xfrm>
              <a:off x="5034145" y="660211"/>
              <a:ext cx="1314050" cy="1314050"/>
            </a:xfrm>
            <a:prstGeom prst="rect">
              <a:avLst/>
            </a:prstGeom>
            <a:noFill/>
            <a:ln>
              <a:noFill/>
            </a:ln>
          </p:spPr>
          <p:txBody>
            <a:bodyPr anchorCtr="0" anchor="ctr" bIns="12700" lIns="102425" spcFirstLastPara="1" rIns="102425"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23" name="Google Shape;423;p48"/>
            <p:cNvSpPr/>
            <p:nvPr/>
          </p:nvSpPr>
          <p:spPr>
            <a:xfrm>
              <a:off x="4126824" y="4602290"/>
              <a:ext cx="3128691" cy="72"/>
            </a:xfrm>
            <a:prstGeom prst="rect">
              <a:avLst/>
            </a:prstGeom>
            <a:solidFill>
              <a:srgbClr val="AE9A7C"/>
            </a:solidFill>
            <a:ln cap="flat" cmpd="thickThin" w="48000">
              <a:solidFill>
                <a:srgbClr val="AE9A7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48"/>
            <p:cNvSpPr/>
            <p:nvPr/>
          </p:nvSpPr>
          <p:spPr>
            <a:xfrm>
              <a:off x="7568385" y="10"/>
              <a:ext cx="3128691" cy="4380167"/>
            </a:xfrm>
            <a:prstGeom prst="rect">
              <a:avLst/>
            </a:prstGeom>
            <a:gradFill>
              <a:gsLst>
                <a:gs pos="0">
                  <a:srgbClr val="262626"/>
                </a:gs>
                <a:gs pos="1000">
                  <a:srgbClr val="262626"/>
                </a:gs>
                <a:gs pos="100000">
                  <a:srgbClr val="0B5968"/>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48"/>
            <p:cNvSpPr txBox="1"/>
            <p:nvPr/>
          </p:nvSpPr>
          <p:spPr>
            <a:xfrm>
              <a:off x="7568385" y="1664474"/>
              <a:ext cx="3128691" cy="2628100"/>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Group behavior.</a:t>
              </a:r>
              <a:br>
                <a:rPr b="0" i="0" lang="en-US" sz="1600" u="none" cap="none" strike="noStrike">
                  <a:solidFill>
                    <a:srgbClr val="FFFFFF"/>
                  </a:solidFill>
                  <a:latin typeface="Calibri"/>
                  <a:ea typeface="Calibri"/>
                  <a:cs typeface="Calibri"/>
                  <a:sym typeface="Calibri"/>
                </a:rPr>
              </a:br>
              <a:r>
                <a:rPr b="0" i="0" lang="en-US" sz="1600" u="none" cap="none" strike="noStrike">
                  <a:solidFill>
                    <a:schemeClr val="lt1"/>
                  </a:solidFill>
                  <a:latin typeface="Arial"/>
                  <a:ea typeface="Arial"/>
                  <a:cs typeface="Arial"/>
                  <a:sym typeface="Arial"/>
                </a:rPr>
                <a:t>Management must understand that a typical group behavior can dominate or even supersede individual propensities.</a:t>
              </a:r>
              <a:endParaRPr b="0" i="0" sz="1600" u="none" cap="none" strike="noStrike">
                <a:solidFill>
                  <a:schemeClr val="lt1"/>
                </a:solidFill>
                <a:latin typeface="Calibri"/>
                <a:ea typeface="Calibri"/>
                <a:cs typeface="Calibri"/>
                <a:sym typeface="Calibri"/>
              </a:endParaRPr>
            </a:p>
          </p:txBody>
        </p:sp>
        <p:sp>
          <p:nvSpPr>
            <p:cNvPr id="426" name="Google Shape;426;p48"/>
            <p:cNvSpPr/>
            <p:nvPr/>
          </p:nvSpPr>
          <p:spPr>
            <a:xfrm>
              <a:off x="8475705" y="438027"/>
              <a:ext cx="1314050" cy="1314050"/>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8"/>
            <p:cNvSpPr txBox="1"/>
            <p:nvPr/>
          </p:nvSpPr>
          <p:spPr>
            <a:xfrm>
              <a:off x="8475705" y="438027"/>
              <a:ext cx="1314050" cy="1314050"/>
            </a:xfrm>
            <a:prstGeom prst="rect">
              <a:avLst/>
            </a:prstGeom>
            <a:noFill/>
            <a:ln>
              <a:noFill/>
            </a:ln>
          </p:spPr>
          <p:txBody>
            <a:bodyPr anchorCtr="0" anchor="ctr" bIns="12700" lIns="102425" spcFirstLastPara="1" rIns="102425"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28" name="Google Shape;428;p48"/>
            <p:cNvSpPr/>
            <p:nvPr/>
          </p:nvSpPr>
          <p:spPr>
            <a:xfrm>
              <a:off x="7568385" y="4380106"/>
              <a:ext cx="3128691" cy="72"/>
            </a:xfrm>
            <a:prstGeom prst="rect">
              <a:avLst/>
            </a:prstGeom>
            <a:solidFill>
              <a:schemeClr val="accent2"/>
            </a:solidFill>
            <a:ln cap="flat" cmpd="thickThin" w="480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9" name="Google Shape;429;p48"/>
          <p:cNvSpPr txBox="1"/>
          <p:nvPr>
            <p:ph idx="12" type="sldNum"/>
          </p:nvPr>
        </p:nvSpPr>
        <p:spPr>
          <a:xfrm>
            <a:off x="1104899" y="6356351"/>
            <a:ext cx="1829559" cy="365125"/>
          </a:xfrm>
          <a:prstGeom prst="rect">
            <a:avLst/>
          </a:prstGeom>
          <a:noFill/>
          <a:ln>
            <a:noFill/>
          </a:ln>
        </p:spPr>
        <p:txBody>
          <a:bodyPr anchorCtr="0" anchor="ctr" bIns="45700" lIns="0" spcFirstLastPara="1" rIns="0" wrap="square" tIns="45700">
            <a:noAutofit/>
          </a:bodyPr>
          <a:lstStyle/>
          <a:p>
            <a:pPr indent="0" lvl="0" marL="0" marR="0" rtl="0" algn="l">
              <a:spcBef>
                <a:spcPts val="0"/>
              </a:spcBef>
              <a:spcAft>
                <a:spcPts val="0"/>
              </a:spcAft>
              <a:buNone/>
            </a:pPr>
            <a:r>
              <a:rPr b="0" i="0" lang="en-US" sz="1200" u="none" cap="none" strike="noStrike">
                <a:solidFill>
                  <a:srgbClr val="3C3632"/>
                </a:solidFill>
                <a:latin typeface="Arial"/>
                <a:ea typeface="Arial"/>
                <a:cs typeface="Arial"/>
                <a:sym typeface="Arial"/>
              </a:rPr>
              <a:t>PAGE </a:t>
            </a:r>
            <a:fld id="{00000000-1234-1234-1234-123412341234}" type="slidenum">
              <a:rPr b="0" i="0" lang="en-US" sz="1200" u="none" cap="none" strike="noStrike">
                <a:solidFill>
                  <a:srgbClr val="3C3632"/>
                </a:solidFill>
                <a:latin typeface="Arial"/>
                <a:ea typeface="Arial"/>
                <a:cs typeface="Arial"/>
                <a:sym typeface="Arial"/>
              </a:rPr>
              <a:t>‹#›</a:t>
            </a:fld>
            <a:endParaRPr b="0" i="0" sz="1200" u="none" cap="none" strike="noStrike">
              <a:solidFill>
                <a:srgbClr val="3C3632"/>
              </a:solidFill>
              <a:latin typeface="Arial"/>
              <a:ea typeface="Arial"/>
              <a:cs typeface="Arial"/>
              <a:sym typeface="Arial"/>
            </a:endParaRPr>
          </a:p>
        </p:txBody>
      </p:sp>
      <p:pic>
        <p:nvPicPr>
          <p:cNvPr descr="Map with pin" id="430" name="Google Shape;430;p48"/>
          <p:cNvPicPr preferRelativeResize="0"/>
          <p:nvPr/>
        </p:nvPicPr>
        <p:blipFill rotWithShape="1">
          <a:blip r:embed="rId3">
            <a:alphaModFix/>
          </a:blip>
          <a:srcRect b="0" l="0" r="0" t="0"/>
          <a:stretch/>
        </p:blipFill>
        <p:spPr>
          <a:xfrm>
            <a:off x="2130926" y="2545226"/>
            <a:ext cx="624548" cy="624548"/>
          </a:xfrm>
          <a:prstGeom prst="rect">
            <a:avLst/>
          </a:prstGeom>
          <a:noFill/>
          <a:ln>
            <a:noFill/>
          </a:ln>
        </p:spPr>
      </p:pic>
      <p:pic>
        <p:nvPicPr>
          <p:cNvPr descr="Signpost" id="431" name="Google Shape;431;p48"/>
          <p:cNvPicPr preferRelativeResize="0"/>
          <p:nvPr/>
        </p:nvPicPr>
        <p:blipFill rotWithShape="1">
          <a:blip r:embed="rId4">
            <a:alphaModFix/>
          </a:blip>
          <a:srcRect b="0" l="0" r="0" t="0"/>
          <a:stretch/>
        </p:blipFill>
        <p:spPr>
          <a:xfrm>
            <a:off x="5783726" y="2545226"/>
            <a:ext cx="624548" cy="624548"/>
          </a:xfrm>
          <a:prstGeom prst="rect">
            <a:avLst/>
          </a:prstGeom>
          <a:noFill/>
          <a:ln>
            <a:noFill/>
          </a:ln>
        </p:spPr>
      </p:pic>
      <p:pic>
        <p:nvPicPr>
          <p:cNvPr descr="Canyon scene" id="432" name="Google Shape;432;p48"/>
          <p:cNvPicPr preferRelativeResize="0"/>
          <p:nvPr/>
        </p:nvPicPr>
        <p:blipFill rotWithShape="1">
          <a:blip r:embed="rId5">
            <a:alphaModFix/>
          </a:blip>
          <a:srcRect b="0" l="0" r="0" t="0"/>
          <a:stretch/>
        </p:blipFill>
        <p:spPr>
          <a:xfrm>
            <a:off x="9436526" y="2659526"/>
            <a:ext cx="624548" cy="624548"/>
          </a:xfrm>
          <a:prstGeom prst="rect">
            <a:avLst/>
          </a:prstGeom>
          <a:noFill/>
          <a:ln>
            <a:noFill/>
          </a:ln>
        </p:spPr>
      </p:pic>
      <p:sp>
        <p:nvSpPr>
          <p:cNvPr id="433" name="Google Shape;433;p48"/>
          <p:cNvSpPr/>
          <p:nvPr/>
        </p:nvSpPr>
        <p:spPr>
          <a:xfrm>
            <a:off x="1145309" y="6557847"/>
            <a:ext cx="2552123" cy="163627"/>
          </a:xfrm>
          <a:prstGeom prst="rect">
            <a:avLst/>
          </a:prstGeom>
          <a:gradFill>
            <a:gsLst>
              <a:gs pos="0">
                <a:schemeClr val="accent2"/>
              </a:gs>
              <a:gs pos="100000">
                <a:srgbClr val="81746B"/>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34" name="Google Shape;434;p48"/>
          <p:cNvSpPr/>
          <p:nvPr/>
        </p:nvSpPr>
        <p:spPr>
          <a:xfrm>
            <a:off x="3737842" y="6541474"/>
            <a:ext cx="2552123" cy="360000"/>
          </a:xfrm>
          <a:prstGeom prst="rect">
            <a:avLst/>
          </a:prstGeom>
          <a:solidFill>
            <a:srgbClr val="81746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35" name="Google Shape;435;p48"/>
          <p:cNvSpPr/>
          <p:nvPr/>
        </p:nvSpPr>
        <p:spPr>
          <a:xfrm>
            <a:off x="6249555" y="6562004"/>
            <a:ext cx="2552123" cy="159471"/>
          </a:xfrm>
          <a:prstGeom prst="rect">
            <a:avLst/>
          </a:prstGeom>
          <a:solidFill>
            <a:srgbClr val="6D625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36" name="Google Shape;436;p48"/>
          <p:cNvSpPr/>
          <p:nvPr/>
        </p:nvSpPr>
        <p:spPr>
          <a:xfrm>
            <a:off x="8801677" y="6562004"/>
            <a:ext cx="2552123" cy="159471"/>
          </a:xfrm>
          <a:prstGeom prst="rect">
            <a:avLst/>
          </a:prstGeom>
          <a:solidFill>
            <a:srgbClr val="5950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37" name="Google Shape;437;p48"/>
          <p:cNvSpPr/>
          <p:nvPr/>
        </p:nvSpPr>
        <p:spPr>
          <a:xfrm rot="10800000">
            <a:off x="4902070" y="6271566"/>
            <a:ext cx="142847" cy="9156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49"/>
          <p:cNvSpPr txBox="1"/>
          <p:nvPr>
            <p:ph type="title"/>
          </p:nvPr>
        </p:nvSpPr>
        <p:spPr>
          <a:xfrm>
            <a:off x="838199" y="523703"/>
            <a:ext cx="6260869" cy="70658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Human Relations Theory…</a:t>
            </a:r>
            <a:endParaRPr/>
          </a:p>
        </p:txBody>
      </p:sp>
      <p:grpSp>
        <p:nvGrpSpPr>
          <p:cNvPr id="443" name="Google Shape;443;p49"/>
          <p:cNvGrpSpPr/>
          <p:nvPr/>
        </p:nvGrpSpPr>
        <p:grpSpPr>
          <a:xfrm>
            <a:off x="838200" y="1825625"/>
            <a:ext cx="10515600" cy="4351338"/>
            <a:chOff x="0" y="0"/>
            <a:chExt cx="10515600" cy="4351338"/>
          </a:xfrm>
        </p:grpSpPr>
        <p:sp>
          <p:nvSpPr>
            <p:cNvPr id="444" name="Google Shape;444;p49"/>
            <p:cNvSpPr/>
            <p:nvPr/>
          </p:nvSpPr>
          <p:spPr>
            <a:xfrm>
              <a:off x="0" y="0"/>
              <a:ext cx="3286125" cy="4351338"/>
            </a:xfrm>
            <a:prstGeom prst="rect">
              <a:avLst/>
            </a:prstGeom>
            <a:gradFill>
              <a:gsLst>
                <a:gs pos="0">
                  <a:srgbClr val="6D625A"/>
                </a:gs>
                <a:gs pos="1000">
                  <a:srgbClr val="6D625A"/>
                </a:gs>
                <a:gs pos="100000">
                  <a:srgbClr val="363E33"/>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49"/>
            <p:cNvSpPr txBox="1"/>
            <p:nvPr/>
          </p:nvSpPr>
          <p:spPr>
            <a:xfrm>
              <a:off x="0" y="1653508"/>
              <a:ext cx="3286125" cy="2610802"/>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None/>
              </a:pPr>
              <a:r>
                <a:rPr b="0" i="0" lang="en-US" sz="2000" u="none" cap="none" strike="noStrike">
                  <a:solidFill>
                    <a:schemeClr val="lt1"/>
                  </a:solidFill>
                  <a:latin typeface="Arial"/>
                  <a:ea typeface="Arial"/>
                  <a:cs typeface="Arial"/>
                  <a:sym typeface="Arial"/>
                </a:rPr>
                <a:t>Motivation</a:t>
              </a:r>
              <a:br>
                <a:rPr b="0" i="0" lang="en-US" sz="1600" u="none" cap="none" strike="noStrike">
                  <a:solidFill>
                    <a:schemeClr val="lt1"/>
                  </a:solidFill>
                  <a:latin typeface="Arial"/>
                  <a:ea typeface="Arial"/>
                  <a:cs typeface="Arial"/>
                  <a:sym typeface="Arial"/>
                </a:rPr>
              </a:br>
              <a:r>
                <a:rPr b="0" i="0" lang="en-US" sz="1600" u="none" cap="none" strike="noStrike">
                  <a:solidFill>
                    <a:schemeClr val="lt1"/>
                  </a:solidFill>
                  <a:latin typeface="Arial"/>
                  <a:ea typeface="Arial"/>
                  <a:cs typeface="Arial"/>
                  <a:sym typeface="Arial"/>
                </a:rPr>
                <a:t>Human and social motivation can play a greater role than monetary incentives when it comes to managing groups.</a:t>
              </a:r>
              <a:endParaRPr b="0" i="0" sz="1600" u="none" cap="none" strike="noStrike">
                <a:solidFill>
                  <a:schemeClr val="lt1"/>
                </a:solidFill>
                <a:latin typeface="Arial"/>
                <a:ea typeface="Arial"/>
                <a:cs typeface="Arial"/>
                <a:sym typeface="Arial"/>
              </a:endParaRPr>
            </a:p>
          </p:txBody>
        </p:sp>
        <p:sp>
          <p:nvSpPr>
            <p:cNvPr id="446" name="Google Shape;446;p49"/>
            <p:cNvSpPr/>
            <p:nvPr/>
          </p:nvSpPr>
          <p:spPr>
            <a:xfrm>
              <a:off x="990361" y="435133"/>
              <a:ext cx="1305401" cy="1305401"/>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49"/>
            <p:cNvSpPr txBox="1"/>
            <p:nvPr/>
          </p:nvSpPr>
          <p:spPr>
            <a:xfrm>
              <a:off x="990361" y="435133"/>
              <a:ext cx="1305401" cy="1305401"/>
            </a:xfrm>
            <a:prstGeom prst="rect">
              <a:avLst/>
            </a:prstGeom>
            <a:noFill/>
            <a:ln>
              <a:noFill/>
            </a:ln>
          </p:spPr>
          <p:txBody>
            <a:bodyPr anchorCtr="0" anchor="ctr" bIns="12700" lIns="101750" spcFirstLastPara="1" rIns="101750"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48" name="Google Shape;448;p49"/>
            <p:cNvSpPr/>
            <p:nvPr/>
          </p:nvSpPr>
          <p:spPr>
            <a:xfrm>
              <a:off x="0" y="4351266"/>
              <a:ext cx="3286125" cy="72"/>
            </a:xfrm>
            <a:prstGeom prst="rect">
              <a:avLst/>
            </a:prstGeom>
            <a:solidFill>
              <a:schemeClr val="accent3"/>
            </a:solidFill>
            <a:ln cap="flat" cmpd="thickThin" w="4800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49"/>
            <p:cNvSpPr/>
            <p:nvPr/>
          </p:nvSpPr>
          <p:spPr>
            <a:xfrm>
              <a:off x="3614737" y="0"/>
              <a:ext cx="3286125" cy="4351338"/>
            </a:xfrm>
            <a:prstGeom prst="rect">
              <a:avLst/>
            </a:prstGeom>
            <a:gradFill>
              <a:gsLst>
                <a:gs pos="0">
                  <a:srgbClr val="262626"/>
                </a:gs>
                <a:gs pos="1000">
                  <a:srgbClr val="262626"/>
                </a:gs>
                <a:gs pos="100000">
                  <a:srgbClr val="0B5968"/>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49"/>
            <p:cNvSpPr txBox="1"/>
            <p:nvPr/>
          </p:nvSpPr>
          <p:spPr>
            <a:xfrm>
              <a:off x="3614737" y="1653508"/>
              <a:ext cx="3286125" cy="2610802"/>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Supervision.</a:t>
              </a:r>
              <a:br>
                <a:rPr b="0" i="0" lang="en-US" sz="1600" u="none" cap="none" strike="noStrike">
                  <a:solidFill>
                    <a:srgbClr val="FFFFFF"/>
                  </a:solidFill>
                  <a:latin typeface="Calibri"/>
                  <a:ea typeface="Calibri"/>
                  <a:cs typeface="Calibri"/>
                  <a:sym typeface="Calibri"/>
                </a:rPr>
              </a:br>
              <a:r>
                <a:rPr b="0" i="0" lang="en-US" sz="1600" u="none" cap="none" strike="noStrike">
                  <a:solidFill>
                    <a:srgbClr val="FFFFFF"/>
                  </a:solidFill>
                  <a:latin typeface="Calibri"/>
                  <a:ea typeface="Calibri"/>
                  <a:cs typeface="Calibri"/>
                  <a:sym typeface="Calibri"/>
                </a:rPr>
                <a:t>Productivity is affected by the supervisor’s style. Friendly supervisors who take a keen interest in their worker’s social problems are likely to obtain better results since the worker’s attitude undergoes a positive influence.</a:t>
              </a:r>
              <a:endParaRPr b="0" i="0" sz="1600" u="none" cap="none" strike="noStrike">
                <a:solidFill>
                  <a:srgbClr val="FFFFFF"/>
                </a:solidFill>
                <a:latin typeface="Calibri"/>
                <a:ea typeface="Calibri"/>
                <a:cs typeface="Calibri"/>
                <a:sym typeface="Calibri"/>
              </a:endParaRPr>
            </a:p>
          </p:txBody>
        </p:sp>
        <p:sp>
          <p:nvSpPr>
            <p:cNvPr id="451" name="Google Shape;451;p49"/>
            <p:cNvSpPr/>
            <p:nvPr/>
          </p:nvSpPr>
          <p:spPr>
            <a:xfrm>
              <a:off x="4605099" y="435133"/>
              <a:ext cx="1305401" cy="1305401"/>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49"/>
            <p:cNvSpPr txBox="1"/>
            <p:nvPr/>
          </p:nvSpPr>
          <p:spPr>
            <a:xfrm>
              <a:off x="4605099" y="435133"/>
              <a:ext cx="1305401" cy="1305401"/>
            </a:xfrm>
            <a:prstGeom prst="rect">
              <a:avLst/>
            </a:prstGeom>
            <a:noFill/>
            <a:ln>
              <a:noFill/>
            </a:ln>
          </p:spPr>
          <p:txBody>
            <a:bodyPr anchorCtr="0" anchor="ctr" bIns="12700" lIns="101750" spcFirstLastPara="1" rIns="101750"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53" name="Google Shape;453;p49"/>
            <p:cNvSpPr/>
            <p:nvPr/>
          </p:nvSpPr>
          <p:spPr>
            <a:xfrm>
              <a:off x="3614737" y="4351266"/>
              <a:ext cx="3286125" cy="72"/>
            </a:xfrm>
            <a:prstGeom prst="rect">
              <a:avLst/>
            </a:prstGeom>
            <a:solidFill>
              <a:srgbClr val="AE9A7C"/>
            </a:solidFill>
            <a:ln cap="flat" cmpd="thickThin" w="48000">
              <a:solidFill>
                <a:srgbClr val="AE9A7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49"/>
            <p:cNvSpPr/>
            <p:nvPr/>
          </p:nvSpPr>
          <p:spPr>
            <a:xfrm>
              <a:off x="7229475" y="0"/>
              <a:ext cx="3286125" cy="4351338"/>
            </a:xfrm>
            <a:prstGeom prst="rect">
              <a:avLst/>
            </a:prstGeom>
            <a:gradFill>
              <a:gsLst>
                <a:gs pos="0">
                  <a:srgbClr val="262626"/>
                </a:gs>
                <a:gs pos="1000">
                  <a:srgbClr val="262626"/>
                </a:gs>
                <a:gs pos="100000">
                  <a:srgbClr val="0B5968"/>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49"/>
            <p:cNvSpPr txBox="1"/>
            <p:nvPr/>
          </p:nvSpPr>
          <p:spPr>
            <a:xfrm>
              <a:off x="7229475" y="1653508"/>
              <a:ext cx="3286125" cy="2610802"/>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Working conditions. </a:t>
              </a:r>
              <a:br>
                <a:rPr b="0" i="0" lang="en-US" sz="1600" u="none" cap="none" strike="noStrike">
                  <a:solidFill>
                    <a:srgbClr val="FFFFFF"/>
                  </a:solidFill>
                  <a:latin typeface="Calibri"/>
                  <a:ea typeface="Calibri"/>
                  <a:cs typeface="Calibri"/>
                  <a:sym typeface="Calibri"/>
                </a:rPr>
              </a:br>
              <a:r>
                <a:rPr b="0" i="0" lang="en-US" sz="1600" u="none" cap="none" strike="noStrike">
                  <a:solidFill>
                    <a:srgbClr val="FFFFFF"/>
                  </a:solidFill>
                  <a:latin typeface="Calibri"/>
                  <a:ea typeface="Calibri"/>
                  <a:cs typeface="Calibri"/>
                  <a:sym typeface="Calibri"/>
                </a:rPr>
                <a:t>When conditions at work improve, productivity increases.</a:t>
              </a:r>
              <a:endParaRPr b="0" i="0" sz="1600" u="none" cap="none" strike="noStrike">
                <a:solidFill>
                  <a:srgbClr val="FFFFFF"/>
                </a:solidFill>
                <a:latin typeface="Calibri"/>
                <a:ea typeface="Calibri"/>
                <a:cs typeface="Calibri"/>
                <a:sym typeface="Calibri"/>
              </a:endParaRPr>
            </a:p>
          </p:txBody>
        </p:sp>
        <p:sp>
          <p:nvSpPr>
            <p:cNvPr id="456" name="Google Shape;456;p49"/>
            <p:cNvSpPr/>
            <p:nvPr/>
          </p:nvSpPr>
          <p:spPr>
            <a:xfrm>
              <a:off x="8219836" y="435133"/>
              <a:ext cx="1305401" cy="1305401"/>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49"/>
            <p:cNvSpPr txBox="1"/>
            <p:nvPr/>
          </p:nvSpPr>
          <p:spPr>
            <a:xfrm>
              <a:off x="8219836" y="435133"/>
              <a:ext cx="1305401" cy="1305401"/>
            </a:xfrm>
            <a:prstGeom prst="rect">
              <a:avLst/>
            </a:prstGeom>
            <a:noFill/>
            <a:ln>
              <a:noFill/>
            </a:ln>
          </p:spPr>
          <p:txBody>
            <a:bodyPr anchorCtr="0" anchor="ctr" bIns="12700" lIns="101750" spcFirstLastPara="1" rIns="101750"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58" name="Google Shape;458;p49"/>
            <p:cNvSpPr/>
            <p:nvPr/>
          </p:nvSpPr>
          <p:spPr>
            <a:xfrm>
              <a:off x="7229475" y="4351266"/>
              <a:ext cx="3286125" cy="72"/>
            </a:xfrm>
            <a:prstGeom prst="rect">
              <a:avLst/>
            </a:prstGeom>
            <a:solidFill>
              <a:schemeClr val="accent2"/>
            </a:solidFill>
            <a:ln cap="flat" cmpd="thickThin" w="480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9" name="Google Shape;459;p49"/>
          <p:cNvSpPr txBox="1"/>
          <p:nvPr>
            <p:ph idx="12" type="sldNum"/>
          </p:nvPr>
        </p:nvSpPr>
        <p:spPr>
          <a:xfrm>
            <a:off x="1104899" y="6356351"/>
            <a:ext cx="1829559" cy="365125"/>
          </a:xfrm>
          <a:prstGeom prst="rect">
            <a:avLst/>
          </a:prstGeom>
          <a:noFill/>
          <a:ln>
            <a:noFill/>
          </a:ln>
        </p:spPr>
        <p:txBody>
          <a:bodyPr anchorCtr="0" anchor="ctr" bIns="45700" lIns="0" spcFirstLastPara="1" rIns="0" wrap="square" tIns="45700">
            <a:noAutofit/>
          </a:bodyPr>
          <a:lstStyle/>
          <a:p>
            <a:pPr indent="0" lvl="0" marL="0" marR="0" rtl="0" algn="l">
              <a:spcBef>
                <a:spcPts val="0"/>
              </a:spcBef>
              <a:spcAft>
                <a:spcPts val="0"/>
              </a:spcAft>
              <a:buNone/>
            </a:pPr>
            <a:r>
              <a:rPr b="0" i="0" lang="en-US" sz="1200" u="none" cap="none" strike="noStrike">
                <a:solidFill>
                  <a:srgbClr val="3C3632"/>
                </a:solidFill>
                <a:latin typeface="Arial"/>
                <a:ea typeface="Arial"/>
                <a:cs typeface="Arial"/>
                <a:sym typeface="Arial"/>
              </a:rPr>
              <a:t>PAGE </a:t>
            </a:r>
            <a:fld id="{00000000-1234-1234-1234-123412341234}" type="slidenum">
              <a:rPr b="0" i="0" lang="en-US" sz="1200" u="none" cap="none" strike="noStrike">
                <a:solidFill>
                  <a:srgbClr val="3C3632"/>
                </a:solidFill>
                <a:latin typeface="Arial"/>
                <a:ea typeface="Arial"/>
                <a:cs typeface="Arial"/>
                <a:sym typeface="Arial"/>
              </a:rPr>
              <a:t>‹#›</a:t>
            </a:fld>
            <a:endParaRPr b="0" i="0" sz="1200" u="none" cap="none" strike="noStrike">
              <a:solidFill>
                <a:srgbClr val="3C3632"/>
              </a:solidFill>
              <a:latin typeface="Arial"/>
              <a:ea typeface="Arial"/>
              <a:cs typeface="Arial"/>
              <a:sym typeface="Arial"/>
            </a:endParaRPr>
          </a:p>
        </p:txBody>
      </p:sp>
      <p:pic>
        <p:nvPicPr>
          <p:cNvPr descr="Map with pin" id="460" name="Google Shape;460;p49"/>
          <p:cNvPicPr preferRelativeResize="0"/>
          <p:nvPr/>
        </p:nvPicPr>
        <p:blipFill rotWithShape="1">
          <a:blip r:embed="rId3">
            <a:alphaModFix/>
          </a:blip>
          <a:srcRect b="0" l="0" r="0" t="0"/>
          <a:stretch/>
        </p:blipFill>
        <p:spPr>
          <a:xfrm>
            <a:off x="2130926" y="2545226"/>
            <a:ext cx="624548" cy="624548"/>
          </a:xfrm>
          <a:prstGeom prst="rect">
            <a:avLst/>
          </a:prstGeom>
          <a:noFill/>
          <a:ln>
            <a:noFill/>
          </a:ln>
        </p:spPr>
      </p:pic>
      <p:pic>
        <p:nvPicPr>
          <p:cNvPr descr="Signpost" id="461" name="Google Shape;461;p49"/>
          <p:cNvPicPr preferRelativeResize="0"/>
          <p:nvPr/>
        </p:nvPicPr>
        <p:blipFill rotWithShape="1">
          <a:blip r:embed="rId4">
            <a:alphaModFix/>
          </a:blip>
          <a:srcRect b="0" l="0" r="0" t="0"/>
          <a:stretch/>
        </p:blipFill>
        <p:spPr>
          <a:xfrm>
            <a:off x="5783726" y="2545226"/>
            <a:ext cx="624548" cy="624548"/>
          </a:xfrm>
          <a:prstGeom prst="rect">
            <a:avLst/>
          </a:prstGeom>
          <a:noFill/>
          <a:ln>
            <a:noFill/>
          </a:ln>
        </p:spPr>
      </p:pic>
      <p:pic>
        <p:nvPicPr>
          <p:cNvPr descr="Canyon scene" id="462" name="Google Shape;462;p49"/>
          <p:cNvPicPr preferRelativeResize="0"/>
          <p:nvPr/>
        </p:nvPicPr>
        <p:blipFill rotWithShape="1">
          <a:blip r:embed="rId5">
            <a:alphaModFix/>
          </a:blip>
          <a:srcRect b="0" l="0" r="0" t="0"/>
          <a:stretch/>
        </p:blipFill>
        <p:spPr>
          <a:xfrm>
            <a:off x="9436526" y="2659526"/>
            <a:ext cx="624548" cy="624548"/>
          </a:xfrm>
          <a:prstGeom prst="rect">
            <a:avLst/>
          </a:prstGeom>
          <a:noFill/>
          <a:ln>
            <a:noFill/>
          </a:ln>
        </p:spPr>
      </p:pic>
      <p:sp>
        <p:nvSpPr>
          <p:cNvPr id="463" name="Google Shape;463;p49"/>
          <p:cNvSpPr/>
          <p:nvPr/>
        </p:nvSpPr>
        <p:spPr>
          <a:xfrm>
            <a:off x="4724818" y="6387942"/>
            <a:ext cx="2552123" cy="360000"/>
          </a:xfrm>
          <a:prstGeom prst="rect">
            <a:avLst/>
          </a:prstGeom>
          <a:solidFill>
            <a:srgbClr val="81746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64" name="Google Shape;464;p49"/>
          <p:cNvSpPr/>
          <p:nvPr/>
        </p:nvSpPr>
        <p:spPr>
          <a:xfrm>
            <a:off x="8801677" y="6562004"/>
            <a:ext cx="2552123" cy="159471"/>
          </a:xfrm>
          <a:prstGeom prst="rect">
            <a:avLst/>
          </a:prstGeom>
          <a:solidFill>
            <a:srgbClr val="5950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65" name="Google Shape;465;p49"/>
          <p:cNvSpPr/>
          <p:nvPr/>
        </p:nvSpPr>
        <p:spPr>
          <a:xfrm rot="10800000">
            <a:off x="4902070" y="6271566"/>
            <a:ext cx="142847" cy="9156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50"/>
          <p:cNvSpPr txBox="1"/>
          <p:nvPr>
            <p:ph type="title"/>
          </p:nvPr>
        </p:nvSpPr>
        <p:spPr>
          <a:xfrm>
            <a:off x="838200" y="415637"/>
            <a:ext cx="5836920" cy="748146"/>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Human Relations Theory…</a:t>
            </a:r>
            <a:endParaRPr/>
          </a:p>
        </p:txBody>
      </p:sp>
      <p:grpSp>
        <p:nvGrpSpPr>
          <p:cNvPr id="471" name="Google Shape;471;p50"/>
          <p:cNvGrpSpPr/>
          <p:nvPr/>
        </p:nvGrpSpPr>
        <p:grpSpPr>
          <a:xfrm>
            <a:off x="838200" y="1825625"/>
            <a:ext cx="10515600" cy="4351338"/>
            <a:chOff x="0" y="0"/>
            <a:chExt cx="10515600" cy="4351338"/>
          </a:xfrm>
        </p:grpSpPr>
        <p:sp>
          <p:nvSpPr>
            <p:cNvPr id="472" name="Google Shape;472;p50"/>
            <p:cNvSpPr/>
            <p:nvPr/>
          </p:nvSpPr>
          <p:spPr>
            <a:xfrm>
              <a:off x="0" y="0"/>
              <a:ext cx="3286125" cy="4351338"/>
            </a:xfrm>
            <a:prstGeom prst="rect">
              <a:avLst/>
            </a:prstGeom>
            <a:gradFill>
              <a:gsLst>
                <a:gs pos="0">
                  <a:srgbClr val="6D625A"/>
                </a:gs>
                <a:gs pos="1000">
                  <a:srgbClr val="6D625A"/>
                </a:gs>
                <a:gs pos="100000">
                  <a:srgbClr val="363E33"/>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50"/>
            <p:cNvSpPr txBox="1"/>
            <p:nvPr/>
          </p:nvSpPr>
          <p:spPr>
            <a:xfrm>
              <a:off x="0" y="1653508"/>
              <a:ext cx="3286125" cy="2610802"/>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None/>
              </a:pPr>
              <a:r>
                <a:rPr b="0" i="0" lang="en-US" sz="2000" u="none" cap="none" strike="noStrike">
                  <a:solidFill>
                    <a:schemeClr val="lt1"/>
                  </a:solidFill>
                  <a:latin typeface="Arial"/>
                  <a:ea typeface="Arial"/>
                  <a:cs typeface="Arial"/>
                  <a:sym typeface="Arial"/>
                </a:rPr>
                <a:t>Employee morale. </a:t>
              </a:r>
              <a:br>
                <a:rPr b="0" i="0" lang="en-US" sz="1600" u="none" cap="none" strike="noStrike">
                  <a:solidFill>
                    <a:schemeClr val="lt1"/>
                  </a:solidFill>
                  <a:latin typeface="Arial"/>
                  <a:ea typeface="Arial"/>
                  <a:cs typeface="Arial"/>
                  <a:sym typeface="Arial"/>
                </a:rPr>
              </a:br>
              <a:r>
                <a:rPr b="0" i="0" lang="en-US" sz="1600" u="none" cap="none" strike="noStrike">
                  <a:solidFill>
                    <a:schemeClr val="lt1"/>
                  </a:solidFill>
                  <a:latin typeface="Arial"/>
                  <a:ea typeface="Arial"/>
                  <a:cs typeface="Arial"/>
                  <a:sym typeface="Arial"/>
                </a:rPr>
                <a:t>Mayo pointed out that  employee morale (both individual and in groups) can have profound effects on productivity.</a:t>
              </a:r>
              <a:endParaRPr b="0" i="0" sz="1600" u="none" cap="none" strike="noStrike">
                <a:solidFill>
                  <a:schemeClr val="lt1"/>
                </a:solidFill>
                <a:latin typeface="Arial"/>
                <a:ea typeface="Arial"/>
                <a:cs typeface="Arial"/>
                <a:sym typeface="Arial"/>
              </a:endParaRPr>
            </a:p>
          </p:txBody>
        </p:sp>
        <p:sp>
          <p:nvSpPr>
            <p:cNvPr id="474" name="Google Shape;474;p50"/>
            <p:cNvSpPr/>
            <p:nvPr/>
          </p:nvSpPr>
          <p:spPr>
            <a:xfrm>
              <a:off x="990361" y="435133"/>
              <a:ext cx="1305401" cy="1305401"/>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50"/>
            <p:cNvSpPr txBox="1"/>
            <p:nvPr/>
          </p:nvSpPr>
          <p:spPr>
            <a:xfrm>
              <a:off x="990361" y="435133"/>
              <a:ext cx="1305401" cy="1305401"/>
            </a:xfrm>
            <a:prstGeom prst="rect">
              <a:avLst/>
            </a:prstGeom>
            <a:noFill/>
            <a:ln>
              <a:noFill/>
            </a:ln>
          </p:spPr>
          <p:txBody>
            <a:bodyPr anchorCtr="0" anchor="ctr" bIns="12700" lIns="101750" spcFirstLastPara="1" rIns="101750"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76" name="Google Shape;476;p50"/>
            <p:cNvSpPr/>
            <p:nvPr/>
          </p:nvSpPr>
          <p:spPr>
            <a:xfrm>
              <a:off x="0" y="4351266"/>
              <a:ext cx="3286125" cy="72"/>
            </a:xfrm>
            <a:prstGeom prst="rect">
              <a:avLst/>
            </a:prstGeom>
            <a:solidFill>
              <a:schemeClr val="accent3"/>
            </a:solidFill>
            <a:ln cap="flat" cmpd="thickThin" w="4800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50"/>
            <p:cNvSpPr/>
            <p:nvPr/>
          </p:nvSpPr>
          <p:spPr>
            <a:xfrm>
              <a:off x="3614737" y="0"/>
              <a:ext cx="3286125" cy="4351338"/>
            </a:xfrm>
            <a:prstGeom prst="rect">
              <a:avLst/>
            </a:prstGeom>
            <a:gradFill>
              <a:gsLst>
                <a:gs pos="0">
                  <a:srgbClr val="262626"/>
                </a:gs>
                <a:gs pos="1000">
                  <a:srgbClr val="262626"/>
                </a:gs>
                <a:gs pos="100000">
                  <a:srgbClr val="0B5968"/>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50"/>
            <p:cNvSpPr txBox="1"/>
            <p:nvPr/>
          </p:nvSpPr>
          <p:spPr>
            <a:xfrm>
              <a:off x="3614737" y="1653508"/>
              <a:ext cx="3286125" cy="2610802"/>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Communication. </a:t>
              </a:r>
              <a:br>
                <a:rPr b="0" i="0" lang="en-US" sz="1600" u="none" cap="none" strike="noStrike">
                  <a:solidFill>
                    <a:srgbClr val="FFFFFF"/>
                  </a:solidFill>
                  <a:latin typeface="Calibri"/>
                  <a:ea typeface="Calibri"/>
                  <a:cs typeface="Calibri"/>
                  <a:sym typeface="Calibri"/>
                </a:rPr>
              </a:br>
              <a:r>
                <a:rPr b="0" i="0" lang="en-US" sz="1600" u="none" cap="none" strike="noStrike">
                  <a:solidFill>
                    <a:srgbClr val="FFFFFF"/>
                  </a:solidFill>
                  <a:latin typeface="Calibri"/>
                  <a:ea typeface="Calibri"/>
                  <a:cs typeface="Calibri"/>
                  <a:sym typeface="Calibri"/>
                </a:rPr>
                <a:t>When managers explain the logic behind certain decisions to workers and allow them to participate in decision making, the output increases.</a:t>
              </a:r>
              <a:endParaRPr b="0" i="0" sz="1600" u="none" cap="none" strike="noStrike">
                <a:solidFill>
                  <a:srgbClr val="FFFFFF"/>
                </a:solidFill>
                <a:latin typeface="Calibri"/>
                <a:ea typeface="Calibri"/>
                <a:cs typeface="Calibri"/>
                <a:sym typeface="Calibri"/>
              </a:endParaRPr>
            </a:p>
          </p:txBody>
        </p:sp>
        <p:sp>
          <p:nvSpPr>
            <p:cNvPr id="479" name="Google Shape;479;p50"/>
            <p:cNvSpPr/>
            <p:nvPr/>
          </p:nvSpPr>
          <p:spPr>
            <a:xfrm>
              <a:off x="4605099" y="435133"/>
              <a:ext cx="1305401" cy="1305401"/>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50"/>
            <p:cNvSpPr txBox="1"/>
            <p:nvPr/>
          </p:nvSpPr>
          <p:spPr>
            <a:xfrm>
              <a:off x="4605099" y="435133"/>
              <a:ext cx="1305401" cy="1305401"/>
            </a:xfrm>
            <a:prstGeom prst="rect">
              <a:avLst/>
            </a:prstGeom>
            <a:noFill/>
            <a:ln>
              <a:noFill/>
            </a:ln>
          </p:spPr>
          <p:txBody>
            <a:bodyPr anchorCtr="0" anchor="ctr" bIns="12700" lIns="101750" spcFirstLastPara="1" rIns="101750"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81" name="Google Shape;481;p50"/>
            <p:cNvSpPr/>
            <p:nvPr/>
          </p:nvSpPr>
          <p:spPr>
            <a:xfrm>
              <a:off x="3614737" y="4351266"/>
              <a:ext cx="3286125" cy="72"/>
            </a:xfrm>
            <a:prstGeom prst="rect">
              <a:avLst/>
            </a:prstGeom>
            <a:solidFill>
              <a:srgbClr val="AE9A7C"/>
            </a:solidFill>
            <a:ln cap="flat" cmpd="thickThin" w="48000">
              <a:solidFill>
                <a:srgbClr val="AE9A7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50"/>
            <p:cNvSpPr/>
            <p:nvPr/>
          </p:nvSpPr>
          <p:spPr>
            <a:xfrm>
              <a:off x="7229475" y="0"/>
              <a:ext cx="3286125" cy="4351338"/>
            </a:xfrm>
            <a:prstGeom prst="rect">
              <a:avLst/>
            </a:prstGeom>
            <a:gradFill>
              <a:gsLst>
                <a:gs pos="0">
                  <a:srgbClr val="262626"/>
                </a:gs>
                <a:gs pos="1000">
                  <a:srgbClr val="262626"/>
                </a:gs>
                <a:gs pos="100000">
                  <a:srgbClr val="0B5968"/>
                </a:gs>
              </a:gsLst>
              <a:lin ang="126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50"/>
            <p:cNvSpPr txBox="1"/>
            <p:nvPr/>
          </p:nvSpPr>
          <p:spPr>
            <a:xfrm>
              <a:off x="7229475" y="1653508"/>
              <a:ext cx="3286125" cy="2610802"/>
            </a:xfrm>
            <a:prstGeom prst="rect">
              <a:avLst/>
            </a:prstGeom>
            <a:noFill/>
            <a:ln>
              <a:noFill/>
            </a:ln>
          </p:spPr>
          <p:txBody>
            <a:bodyPr anchorCtr="0" anchor="t" bIns="330200" lIns="256175" spcFirstLastPara="1" rIns="256175" wrap="square" tIns="330200">
              <a:noAutofit/>
            </a:bodyPr>
            <a:lstStyle/>
            <a:p>
              <a:pPr indent="0" lvl="0" marL="0" marR="0" rtl="0" algn="l">
                <a:lnSpc>
                  <a:spcPct val="9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Balanced approach. </a:t>
              </a:r>
              <a:br>
                <a:rPr b="0" i="0" lang="en-US" sz="1600" u="none" cap="none" strike="noStrike">
                  <a:solidFill>
                    <a:srgbClr val="FFFFFF"/>
                  </a:solidFill>
                  <a:latin typeface="Calibri"/>
                  <a:ea typeface="Calibri"/>
                  <a:cs typeface="Calibri"/>
                  <a:sym typeface="Calibri"/>
                </a:rPr>
              </a:br>
              <a:r>
                <a:rPr b="0" i="0" lang="en-US" sz="1600" u="none" cap="none" strike="noStrike">
                  <a:solidFill>
                    <a:srgbClr val="FFFFFF"/>
                  </a:solidFill>
                  <a:latin typeface="Calibri"/>
                  <a:ea typeface="Calibri"/>
                  <a:cs typeface="Calibri"/>
                  <a:sym typeface="Calibri"/>
                </a:rPr>
                <a:t>The authors found out that productivity increased when all factors were considered to improve the whole, rather than a part of an aspect.</a:t>
              </a:r>
              <a:endParaRPr b="0" i="0" sz="1600" u="none" cap="none" strike="noStrike">
                <a:solidFill>
                  <a:srgbClr val="FFFFFF"/>
                </a:solidFill>
                <a:latin typeface="Calibri"/>
                <a:ea typeface="Calibri"/>
                <a:cs typeface="Calibri"/>
                <a:sym typeface="Calibri"/>
              </a:endParaRPr>
            </a:p>
            <a:p>
              <a:pPr indent="0" lvl="0" marL="0" marR="0" rtl="0" algn="l">
                <a:lnSpc>
                  <a:spcPct val="90000"/>
                </a:lnSpc>
                <a:spcBef>
                  <a:spcPts val="700"/>
                </a:spcBef>
                <a:spcAft>
                  <a:spcPts val="0"/>
                </a:spcAft>
                <a:buClr>
                  <a:schemeClr val="dk1"/>
                </a:buClr>
                <a:buSzPts val="1600"/>
                <a:buFont typeface="Arial"/>
                <a:buNone/>
              </a:pPr>
              <a:r>
                <a:t/>
              </a:r>
              <a:endParaRPr b="0" i="0" sz="1600" u="none" cap="none" strike="noStrike">
                <a:solidFill>
                  <a:srgbClr val="FFFFFF"/>
                </a:solidFill>
                <a:latin typeface="Calibri"/>
                <a:ea typeface="Calibri"/>
                <a:cs typeface="Calibri"/>
                <a:sym typeface="Calibri"/>
              </a:endParaRPr>
            </a:p>
          </p:txBody>
        </p:sp>
        <p:sp>
          <p:nvSpPr>
            <p:cNvPr id="484" name="Google Shape;484;p50"/>
            <p:cNvSpPr/>
            <p:nvPr/>
          </p:nvSpPr>
          <p:spPr>
            <a:xfrm>
              <a:off x="8219836" y="435133"/>
              <a:ext cx="1305401" cy="1305401"/>
            </a:xfrm>
            <a:prstGeom prst="rect">
              <a:avLst/>
            </a:prstGeom>
            <a:gradFill>
              <a:gsLst>
                <a:gs pos="0">
                  <a:srgbClr val="3F3F3F"/>
                </a:gs>
                <a:gs pos="15929">
                  <a:srgbClr val="262626"/>
                </a:gs>
                <a:gs pos="97000">
                  <a:srgbClr val="262626"/>
                </a:gs>
                <a:gs pos="100000">
                  <a:srgbClr val="11859C"/>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50"/>
            <p:cNvSpPr txBox="1"/>
            <p:nvPr/>
          </p:nvSpPr>
          <p:spPr>
            <a:xfrm>
              <a:off x="8219836" y="435133"/>
              <a:ext cx="1305401" cy="1305401"/>
            </a:xfrm>
            <a:prstGeom prst="rect">
              <a:avLst/>
            </a:prstGeom>
            <a:noFill/>
            <a:ln>
              <a:noFill/>
            </a:ln>
          </p:spPr>
          <p:txBody>
            <a:bodyPr anchorCtr="0" anchor="ctr" bIns="12700" lIns="101750" spcFirstLastPara="1" rIns="101750" wrap="square" tIns="12700">
              <a:noAutofit/>
            </a:bodyPr>
            <a:lstStyle/>
            <a:p>
              <a:pPr indent="0" lvl="0" marL="0" marR="0" rtl="0" algn="ctr">
                <a:lnSpc>
                  <a:spcPct val="90000"/>
                </a:lnSpc>
                <a:spcBef>
                  <a:spcPts val="0"/>
                </a:spcBef>
                <a:spcAft>
                  <a:spcPts val="0"/>
                </a:spcAft>
                <a:buNone/>
              </a:pPr>
              <a:r>
                <a:t/>
              </a:r>
              <a:endParaRPr b="0" i="0" sz="4800" u="none" cap="none" strike="noStrike">
                <a:solidFill>
                  <a:schemeClr val="lt1"/>
                </a:solidFill>
                <a:latin typeface="Arial"/>
                <a:ea typeface="Arial"/>
                <a:cs typeface="Arial"/>
                <a:sym typeface="Arial"/>
              </a:endParaRPr>
            </a:p>
          </p:txBody>
        </p:sp>
        <p:sp>
          <p:nvSpPr>
            <p:cNvPr id="486" name="Google Shape;486;p50"/>
            <p:cNvSpPr/>
            <p:nvPr/>
          </p:nvSpPr>
          <p:spPr>
            <a:xfrm>
              <a:off x="7229475" y="4351266"/>
              <a:ext cx="3286125" cy="72"/>
            </a:xfrm>
            <a:prstGeom prst="rect">
              <a:avLst/>
            </a:prstGeom>
            <a:solidFill>
              <a:schemeClr val="accent2"/>
            </a:solidFill>
            <a:ln cap="flat" cmpd="thickThin" w="480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7" name="Google Shape;487;p50"/>
          <p:cNvSpPr txBox="1"/>
          <p:nvPr>
            <p:ph idx="12" type="sldNum"/>
          </p:nvPr>
        </p:nvSpPr>
        <p:spPr>
          <a:xfrm>
            <a:off x="1104899" y="6356351"/>
            <a:ext cx="1829559" cy="365125"/>
          </a:xfrm>
          <a:prstGeom prst="rect">
            <a:avLst/>
          </a:prstGeom>
          <a:noFill/>
          <a:ln>
            <a:noFill/>
          </a:ln>
        </p:spPr>
        <p:txBody>
          <a:bodyPr anchorCtr="0" anchor="ctr" bIns="45700" lIns="0" spcFirstLastPara="1" rIns="0" wrap="square" tIns="45700">
            <a:noAutofit/>
          </a:bodyPr>
          <a:lstStyle/>
          <a:p>
            <a:pPr indent="0" lvl="0" marL="0" marR="0" rtl="0" algn="l">
              <a:spcBef>
                <a:spcPts val="0"/>
              </a:spcBef>
              <a:spcAft>
                <a:spcPts val="0"/>
              </a:spcAft>
              <a:buNone/>
            </a:pPr>
            <a:r>
              <a:rPr b="0" i="0" lang="en-US" sz="1200" u="none" cap="none" strike="noStrike">
                <a:solidFill>
                  <a:srgbClr val="3C3632"/>
                </a:solidFill>
                <a:latin typeface="Arial"/>
                <a:ea typeface="Arial"/>
                <a:cs typeface="Arial"/>
                <a:sym typeface="Arial"/>
              </a:rPr>
              <a:t>PAGE </a:t>
            </a:r>
            <a:fld id="{00000000-1234-1234-1234-123412341234}" type="slidenum">
              <a:rPr b="0" i="0" lang="en-US" sz="1200" u="none" cap="none" strike="noStrike">
                <a:solidFill>
                  <a:srgbClr val="3C3632"/>
                </a:solidFill>
                <a:latin typeface="Arial"/>
                <a:ea typeface="Arial"/>
                <a:cs typeface="Arial"/>
                <a:sym typeface="Arial"/>
              </a:rPr>
              <a:t>‹#›</a:t>
            </a:fld>
            <a:endParaRPr b="0" i="0" sz="1200" u="none" cap="none" strike="noStrike">
              <a:solidFill>
                <a:srgbClr val="3C3632"/>
              </a:solidFill>
              <a:latin typeface="Arial"/>
              <a:ea typeface="Arial"/>
              <a:cs typeface="Arial"/>
              <a:sym typeface="Arial"/>
            </a:endParaRPr>
          </a:p>
        </p:txBody>
      </p:sp>
      <p:pic>
        <p:nvPicPr>
          <p:cNvPr descr="Map with pin" id="488" name="Google Shape;488;p50"/>
          <p:cNvPicPr preferRelativeResize="0"/>
          <p:nvPr/>
        </p:nvPicPr>
        <p:blipFill rotWithShape="1">
          <a:blip r:embed="rId3">
            <a:alphaModFix/>
          </a:blip>
          <a:srcRect b="0" l="0" r="0" t="0"/>
          <a:stretch/>
        </p:blipFill>
        <p:spPr>
          <a:xfrm>
            <a:off x="2130926" y="2545226"/>
            <a:ext cx="624548" cy="624548"/>
          </a:xfrm>
          <a:prstGeom prst="rect">
            <a:avLst/>
          </a:prstGeom>
          <a:noFill/>
          <a:ln>
            <a:noFill/>
          </a:ln>
        </p:spPr>
      </p:pic>
      <p:pic>
        <p:nvPicPr>
          <p:cNvPr descr="Signpost" id="489" name="Google Shape;489;p50"/>
          <p:cNvPicPr preferRelativeResize="0"/>
          <p:nvPr/>
        </p:nvPicPr>
        <p:blipFill rotWithShape="1">
          <a:blip r:embed="rId4">
            <a:alphaModFix/>
          </a:blip>
          <a:srcRect b="0" l="0" r="0" t="0"/>
          <a:stretch/>
        </p:blipFill>
        <p:spPr>
          <a:xfrm>
            <a:off x="5783726" y="2545226"/>
            <a:ext cx="624548" cy="624548"/>
          </a:xfrm>
          <a:prstGeom prst="rect">
            <a:avLst/>
          </a:prstGeom>
          <a:noFill/>
          <a:ln>
            <a:noFill/>
          </a:ln>
        </p:spPr>
      </p:pic>
      <p:pic>
        <p:nvPicPr>
          <p:cNvPr descr="Canyon scene" id="490" name="Google Shape;490;p50"/>
          <p:cNvPicPr preferRelativeResize="0"/>
          <p:nvPr/>
        </p:nvPicPr>
        <p:blipFill rotWithShape="1">
          <a:blip r:embed="rId5">
            <a:alphaModFix/>
          </a:blip>
          <a:srcRect b="0" l="0" r="0" t="0"/>
          <a:stretch/>
        </p:blipFill>
        <p:spPr>
          <a:xfrm>
            <a:off x="9436526" y="2659526"/>
            <a:ext cx="624548" cy="624548"/>
          </a:xfrm>
          <a:prstGeom prst="rect">
            <a:avLst/>
          </a:prstGeom>
          <a:noFill/>
          <a:ln>
            <a:noFill/>
          </a:ln>
        </p:spPr>
      </p:pic>
      <p:sp>
        <p:nvSpPr>
          <p:cNvPr id="491" name="Google Shape;491;p50"/>
          <p:cNvSpPr/>
          <p:nvPr/>
        </p:nvSpPr>
        <p:spPr>
          <a:xfrm>
            <a:off x="1145309" y="6557847"/>
            <a:ext cx="2552123" cy="163627"/>
          </a:xfrm>
          <a:prstGeom prst="rect">
            <a:avLst/>
          </a:prstGeom>
          <a:gradFill>
            <a:gsLst>
              <a:gs pos="0">
                <a:schemeClr val="accent2"/>
              </a:gs>
              <a:gs pos="100000">
                <a:srgbClr val="81746B"/>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200" u="none" cap="none" strike="noStrike">
                <a:solidFill>
                  <a:schemeClr val="lt1"/>
                </a:solidFill>
                <a:latin typeface="Arial"/>
                <a:ea typeface="Arial"/>
                <a:cs typeface="Arial"/>
                <a:sym typeface="Arial"/>
              </a:rPr>
              <a:t>l</a:t>
            </a:r>
            <a:endParaRPr b="0" i="0" sz="1200" u="none" cap="none" strike="noStrike">
              <a:solidFill>
                <a:schemeClr val="lt1"/>
              </a:solidFill>
              <a:latin typeface="Arial"/>
              <a:ea typeface="Arial"/>
              <a:cs typeface="Arial"/>
              <a:sym typeface="Arial"/>
            </a:endParaRPr>
          </a:p>
        </p:txBody>
      </p:sp>
      <p:sp>
        <p:nvSpPr>
          <p:cNvPr id="492" name="Google Shape;492;p50"/>
          <p:cNvSpPr/>
          <p:nvPr/>
        </p:nvSpPr>
        <p:spPr>
          <a:xfrm>
            <a:off x="3697432" y="6361476"/>
            <a:ext cx="2552123" cy="360000"/>
          </a:xfrm>
          <a:prstGeom prst="rect">
            <a:avLst/>
          </a:prstGeom>
          <a:solidFill>
            <a:srgbClr val="81746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93" name="Google Shape;493;p50"/>
          <p:cNvSpPr/>
          <p:nvPr/>
        </p:nvSpPr>
        <p:spPr>
          <a:xfrm>
            <a:off x="6249555" y="6562004"/>
            <a:ext cx="2552123" cy="159471"/>
          </a:xfrm>
          <a:prstGeom prst="rect">
            <a:avLst/>
          </a:prstGeom>
          <a:solidFill>
            <a:srgbClr val="6D625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200" u="none" cap="none" strike="noStrike">
                <a:solidFill>
                  <a:schemeClr val="lt1"/>
                </a:solidFill>
                <a:latin typeface="Arial"/>
                <a:ea typeface="Arial"/>
                <a:cs typeface="Arial"/>
                <a:sym typeface="Arial"/>
              </a:rPr>
              <a:t>l</a:t>
            </a:r>
            <a:endParaRPr b="0" i="0" sz="1200" u="none" cap="none" strike="noStrike">
              <a:solidFill>
                <a:schemeClr val="lt1"/>
              </a:solidFill>
              <a:latin typeface="Arial"/>
              <a:ea typeface="Arial"/>
              <a:cs typeface="Arial"/>
              <a:sym typeface="Arial"/>
            </a:endParaRPr>
          </a:p>
        </p:txBody>
      </p:sp>
      <p:sp>
        <p:nvSpPr>
          <p:cNvPr id="494" name="Google Shape;494;p50"/>
          <p:cNvSpPr/>
          <p:nvPr/>
        </p:nvSpPr>
        <p:spPr>
          <a:xfrm>
            <a:off x="8801677" y="6562004"/>
            <a:ext cx="2552123" cy="159471"/>
          </a:xfrm>
          <a:prstGeom prst="rect">
            <a:avLst/>
          </a:prstGeom>
          <a:solidFill>
            <a:srgbClr val="5950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200" u="none" cap="none" strike="noStrike">
              <a:solidFill>
                <a:schemeClr val="lt1"/>
              </a:solidFill>
              <a:latin typeface="Arial"/>
              <a:ea typeface="Arial"/>
              <a:cs typeface="Arial"/>
              <a:sym typeface="Arial"/>
            </a:endParaRPr>
          </a:p>
        </p:txBody>
      </p:sp>
      <p:sp>
        <p:nvSpPr>
          <p:cNvPr id="495" name="Google Shape;495;p50"/>
          <p:cNvSpPr/>
          <p:nvPr/>
        </p:nvSpPr>
        <p:spPr>
          <a:xfrm rot="10800000">
            <a:off x="4902070" y="6271566"/>
            <a:ext cx="142847" cy="9156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51"/>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Rational vs Natural; Open vs Closed Systems</a:t>
            </a:r>
            <a:endParaRPr sz="3600">
              <a:latin typeface="Arial"/>
              <a:ea typeface="Arial"/>
              <a:cs typeface="Arial"/>
              <a:sym typeface="Arial"/>
            </a:endParaRPr>
          </a:p>
        </p:txBody>
      </p:sp>
      <p:sp>
        <p:nvSpPr>
          <p:cNvPr id="501" name="Google Shape;501;p51"/>
          <p:cNvSpPr txBox="1"/>
          <p:nvPr>
            <p:ph idx="1" type="body"/>
          </p:nvPr>
        </p:nvSpPr>
        <p:spPr>
          <a:xfrm>
            <a:off x="756457" y="1600200"/>
            <a:ext cx="5378335" cy="4572000"/>
          </a:xfrm>
          <a:prstGeom prst="rect">
            <a:avLst/>
          </a:prstGeom>
          <a:noFill/>
          <a:ln>
            <a:noFill/>
          </a:ln>
        </p:spPr>
        <p:txBody>
          <a:bodyPr anchorCtr="0" anchor="t" bIns="45700" lIns="0" spcFirstLastPara="1" rIns="0" wrap="square" tIns="45700">
            <a:normAutofit fontScale="70000" lnSpcReduction="20000"/>
          </a:bodyPr>
          <a:lstStyle/>
          <a:p>
            <a:pPr indent="-285750" lvl="0" marL="285750" rtl="0" algn="l">
              <a:lnSpc>
                <a:spcPct val="90000"/>
              </a:lnSpc>
              <a:spcBef>
                <a:spcPts val="0"/>
              </a:spcBef>
              <a:spcAft>
                <a:spcPts val="0"/>
              </a:spcAft>
              <a:buClr>
                <a:schemeClr val="dk1"/>
              </a:buClr>
              <a:buSzPct val="100000"/>
              <a:buFont typeface="Noto Sans Symbols"/>
              <a:buChar char="▪"/>
            </a:pPr>
            <a:r>
              <a:rPr lang="en-US" sz="3100">
                <a:latin typeface="Arial"/>
                <a:ea typeface="Arial"/>
                <a:cs typeface="Arial"/>
                <a:sym typeface="Arial"/>
              </a:rPr>
              <a:t>The link between human resource department today and the human relations approach</a:t>
            </a:r>
            <a:endParaRPr/>
          </a:p>
          <a:p>
            <a:pPr indent="-285750" lvl="0" marL="285750" rtl="0" algn="l">
              <a:lnSpc>
                <a:spcPct val="90000"/>
              </a:lnSpc>
              <a:spcBef>
                <a:spcPts val="1200"/>
              </a:spcBef>
              <a:spcAft>
                <a:spcPts val="0"/>
              </a:spcAft>
              <a:buClr>
                <a:schemeClr val="dk1"/>
              </a:buClr>
              <a:buSzPct val="100000"/>
              <a:buFont typeface="Noto Sans Symbols"/>
              <a:buChar char="▪"/>
            </a:pPr>
            <a:r>
              <a:rPr lang="en-US" sz="3100">
                <a:latin typeface="Arial"/>
                <a:ea typeface="Arial"/>
                <a:cs typeface="Arial"/>
                <a:sym typeface="Arial"/>
              </a:rPr>
              <a:t>Rational system uses rigid procedures, standardization by way of regulation, emphasis on expected behavior, policy- driven</a:t>
            </a:r>
            <a:endParaRPr/>
          </a:p>
          <a:p>
            <a:pPr indent="-285750" lvl="0" marL="285750" rtl="0" algn="l">
              <a:lnSpc>
                <a:spcPct val="90000"/>
              </a:lnSpc>
              <a:spcBef>
                <a:spcPts val="1200"/>
              </a:spcBef>
              <a:spcAft>
                <a:spcPts val="0"/>
              </a:spcAft>
              <a:buClr>
                <a:schemeClr val="dk1"/>
              </a:buClr>
              <a:buSzPct val="100000"/>
              <a:buFont typeface="Noto Sans Symbols"/>
              <a:buChar char="▪"/>
            </a:pPr>
            <a:r>
              <a:rPr lang="en-US" sz="3100">
                <a:latin typeface="Arial"/>
                <a:ea typeface="Arial"/>
                <a:cs typeface="Arial"/>
                <a:sym typeface="Arial"/>
              </a:rPr>
              <a:t>Rational systems focus on performance and efficiency. They are hierarchical with management exercising control to achieve organizational goals</a:t>
            </a:r>
            <a:endParaRPr/>
          </a:p>
          <a:p>
            <a:pPr indent="-285750" lvl="0" marL="285750" rtl="0" algn="l">
              <a:lnSpc>
                <a:spcPct val="90000"/>
              </a:lnSpc>
              <a:spcBef>
                <a:spcPts val="1200"/>
              </a:spcBef>
              <a:spcAft>
                <a:spcPts val="0"/>
              </a:spcAft>
              <a:buClr>
                <a:schemeClr val="dk1"/>
              </a:buClr>
              <a:buSzPct val="100000"/>
              <a:buFont typeface="Noto Sans Symbols"/>
              <a:buChar char="▪"/>
            </a:pPr>
            <a:r>
              <a:rPr lang="en-US" sz="3100">
                <a:latin typeface="Arial"/>
                <a:ea typeface="Arial"/>
                <a:cs typeface="Arial"/>
                <a:sym typeface="Arial"/>
              </a:rPr>
              <a:t>Rational systems correspond to closed systems and the classical theories</a:t>
            </a:r>
            <a:endParaRPr/>
          </a:p>
          <a:p>
            <a:pPr indent="-285750" lvl="0" marL="285750" rtl="0" algn="l">
              <a:lnSpc>
                <a:spcPct val="90000"/>
              </a:lnSpc>
              <a:spcBef>
                <a:spcPts val="1200"/>
              </a:spcBef>
              <a:spcAft>
                <a:spcPts val="0"/>
              </a:spcAft>
              <a:buClr>
                <a:schemeClr val="dk1"/>
              </a:buClr>
              <a:buSzPct val="100000"/>
              <a:buFont typeface="Noto Sans Symbols"/>
              <a:buChar char="▪"/>
            </a:pPr>
            <a:r>
              <a:rPr lang="en-US" sz="2800">
                <a:latin typeface="Arial"/>
                <a:ea typeface="Arial"/>
                <a:cs typeface="Arial"/>
                <a:sym typeface="Arial"/>
              </a:rPr>
              <a:t>Natural system corresponds to the human relations or open systems</a:t>
            </a:r>
            <a:endParaRPr/>
          </a:p>
          <a:p>
            <a:pPr indent="0" lvl="0" marL="0" rtl="0" algn="l">
              <a:lnSpc>
                <a:spcPct val="90000"/>
              </a:lnSpc>
              <a:spcBef>
                <a:spcPts val="1200"/>
              </a:spcBef>
              <a:spcAft>
                <a:spcPts val="0"/>
              </a:spcAft>
              <a:buClr>
                <a:schemeClr val="dk1"/>
              </a:buClr>
              <a:buSzPct val="100000"/>
              <a:buNone/>
            </a:pPr>
            <a:r>
              <a:rPr lang="en-US" sz="2800"/>
              <a:t>Image: PowerPoint</a:t>
            </a:r>
            <a:endParaRPr sz="2800">
              <a:latin typeface="Arial"/>
              <a:ea typeface="Arial"/>
              <a:cs typeface="Arial"/>
              <a:sym typeface="Arial"/>
            </a:endParaRPr>
          </a:p>
        </p:txBody>
      </p:sp>
      <p:pic>
        <p:nvPicPr>
          <p:cNvPr descr="A &lt;strong&gt;System&lt;/strong&gt; and Its Surroundings - Chemistry LibreTexts" id="502" name="Google Shape;502;p51"/>
          <p:cNvPicPr preferRelativeResize="0"/>
          <p:nvPr>
            <p:ph idx="2" type="body"/>
          </p:nvPr>
        </p:nvPicPr>
        <p:blipFill rotWithShape="1">
          <a:blip r:embed="rId3">
            <a:alphaModFix/>
          </a:blip>
          <a:srcRect b="0" l="0" r="0" t="0"/>
          <a:stretch/>
        </p:blipFill>
        <p:spPr>
          <a:xfrm>
            <a:off x="6350924" y="1662545"/>
            <a:ext cx="4734657" cy="41148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52"/>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Activity</a:t>
            </a:r>
            <a:endParaRPr sz="3600">
              <a:latin typeface="Arial"/>
              <a:ea typeface="Arial"/>
              <a:cs typeface="Arial"/>
              <a:sym typeface="Arial"/>
            </a:endParaRPr>
          </a:p>
        </p:txBody>
      </p:sp>
      <p:sp>
        <p:nvSpPr>
          <p:cNvPr id="508" name="Google Shape;508;p52"/>
          <p:cNvSpPr txBox="1"/>
          <p:nvPr>
            <p:ph idx="1" type="body"/>
          </p:nvPr>
        </p:nvSpPr>
        <p:spPr>
          <a:xfrm>
            <a:off x="1104900" y="1600200"/>
            <a:ext cx="4384548" cy="457200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At the beginning, I asked you to think of a company; it can be your current workplace or any other. Now that we have discussed the nature of organization in detail, which of the four approaches fits your organization? Discuss with your classmate. Ensure to give reasons. </a:t>
            </a:r>
            <a:endParaRPr sz="2400">
              <a:latin typeface="Arial"/>
              <a:ea typeface="Arial"/>
              <a:cs typeface="Arial"/>
              <a:sym typeface="Arial"/>
            </a:endParaRPr>
          </a:p>
          <a:p>
            <a:pPr indent="0" lvl="0" marL="0" rtl="0" algn="l">
              <a:lnSpc>
                <a:spcPct val="90000"/>
              </a:lnSpc>
              <a:spcBef>
                <a:spcPts val="0"/>
              </a:spcBef>
              <a:spcAft>
                <a:spcPts val="0"/>
              </a:spcAft>
              <a:buClr>
                <a:schemeClr val="dk1"/>
              </a:buClr>
              <a:buSzPts val="2400"/>
              <a:buNone/>
            </a:pPr>
            <a:r>
              <a:rPr lang="en-US" sz="2400"/>
              <a:t>Image: PowerPoint</a:t>
            </a:r>
            <a:endParaRPr sz="2400"/>
          </a:p>
        </p:txBody>
      </p:sp>
      <p:pic>
        <p:nvPicPr>
          <p:cNvPr descr="File:Superior Oil &lt;strong&gt;Company&lt;/strong&gt; Building, Los Angeles.JPG - Wikimedia Commons" id="509" name="Google Shape;509;p52"/>
          <p:cNvPicPr preferRelativeResize="0"/>
          <p:nvPr>
            <p:ph idx="2" type="body"/>
          </p:nvPr>
        </p:nvPicPr>
        <p:blipFill rotWithShape="1">
          <a:blip r:embed="rId3">
            <a:alphaModFix/>
          </a:blip>
          <a:srcRect b="0" l="0" r="0" t="0"/>
          <a:stretch/>
        </p:blipFill>
        <p:spPr>
          <a:xfrm>
            <a:off x="6185963" y="1600200"/>
            <a:ext cx="4978030" cy="45720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53"/>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Formal Vs Informal Communication; Flow of Communication</a:t>
            </a:r>
            <a:endParaRPr sz="3600">
              <a:latin typeface="Arial"/>
              <a:ea typeface="Arial"/>
              <a:cs typeface="Arial"/>
              <a:sym typeface="Arial"/>
            </a:endParaRPr>
          </a:p>
        </p:txBody>
      </p:sp>
      <p:sp>
        <p:nvSpPr>
          <p:cNvPr id="515" name="Google Shape;515;p53"/>
          <p:cNvSpPr txBox="1"/>
          <p:nvPr>
            <p:ph idx="1" type="body"/>
          </p:nvPr>
        </p:nvSpPr>
        <p:spPr>
          <a:xfrm>
            <a:off x="723207" y="1600200"/>
            <a:ext cx="3778689" cy="457200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Organizations experience both formal and informal communication. This is what is also known as the flow of communication in an organization. Formal communication includes downwards, upwards, and horizontal communication, while informal communication occurs through diagonal/grapevine communication. </a:t>
            </a:r>
            <a:endParaRPr/>
          </a:p>
        </p:txBody>
      </p:sp>
      <p:pic>
        <p:nvPicPr>
          <p:cNvPr descr="Close-up of books on shelves with more books blurred in foreground and background" id="516" name="Google Shape;516;p53"/>
          <p:cNvPicPr preferRelativeResize="0"/>
          <p:nvPr>
            <p:ph idx="2" type="pic"/>
          </p:nvPr>
        </p:nvPicPr>
        <p:blipFill rotWithShape="1">
          <a:blip r:embed="rId3">
            <a:alphaModFix/>
          </a:blip>
          <a:srcRect b="0" l="3154" r="3155" t="0"/>
          <a:stretch/>
        </p:blipFill>
        <p:spPr>
          <a:xfrm>
            <a:off x="4654671" y="1600199"/>
            <a:ext cx="6430912" cy="4572001"/>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54"/>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Flow of Communication</a:t>
            </a:r>
            <a:endParaRPr sz="3600">
              <a:latin typeface="Arial"/>
              <a:ea typeface="Arial"/>
              <a:cs typeface="Arial"/>
              <a:sym typeface="Arial"/>
            </a:endParaRPr>
          </a:p>
        </p:txBody>
      </p:sp>
      <p:sp>
        <p:nvSpPr>
          <p:cNvPr id="522" name="Google Shape;522;p54"/>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lnSpcReduction="10000"/>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1</a:t>
            </a:r>
            <a:r>
              <a:rPr b="1" lang="en-US" sz="2400">
                <a:latin typeface="Arial"/>
                <a:ea typeface="Arial"/>
                <a:cs typeface="Arial"/>
                <a:sym typeface="Arial"/>
              </a:rPr>
              <a:t>.</a:t>
            </a:r>
            <a:r>
              <a:rPr b="1" lang="en-US"/>
              <a:t> </a:t>
            </a:r>
            <a:r>
              <a:rPr b="1" lang="en-US" sz="2400">
                <a:latin typeface="Arial"/>
                <a:ea typeface="Arial"/>
                <a:cs typeface="Arial"/>
                <a:sym typeface="Arial"/>
              </a:rPr>
              <a:t>The downward flow of communication</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In downward communication, information is formally transferred from people in authority or higher levels to those at the lower level. Employees receive information through a chain of command, for example, the head of department in a university formally communicating to a lecturer through email. Information communicated downwards includes policies, strategies, new information, and procedures and these messages can be relayed through memos, reports, word-of-mouth, meetings, etc. However, while downward communication helps in the running of the organization through passing information and motivating the employees, it also has its limitations. These include message distortion, information overflow, delays in passing information, and incomplete communication.</a:t>
            </a:r>
            <a:endParaRPr/>
          </a:p>
          <a:p>
            <a:pPr indent="-76200" lvl="0" marL="228600" rtl="0" algn="l">
              <a:lnSpc>
                <a:spcPct val="90000"/>
              </a:lnSpc>
              <a:spcBef>
                <a:spcPts val="1800"/>
              </a:spcBef>
              <a:spcAft>
                <a:spcPts val="0"/>
              </a:spcAft>
              <a:buClr>
                <a:schemeClr val="dk1"/>
              </a:buClr>
              <a:buSzPts val="2400"/>
              <a:buNone/>
            </a:pPr>
            <a:r>
              <a:t/>
            </a:r>
            <a:endParaRPr sz="2400">
              <a:latin typeface="Arial"/>
              <a:ea typeface="Arial"/>
              <a:cs typeface="Arial"/>
              <a:sym typeface="Arial"/>
            </a:endParaRPr>
          </a:p>
        </p:txBody>
      </p:sp>
      <p:sp>
        <p:nvSpPr>
          <p:cNvPr id="523" name="Google Shape;523;p54"/>
          <p:cNvSpPr txBox="1"/>
          <p:nvPr>
            <p:ph idx="12" type="sldNum"/>
          </p:nvPr>
        </p:nvSpPr>
        <p:spPr>
          <a:xfrm>
            <a:off x="1104899" y="6356351"/>
            <a:ext cx="1829559" cy="365125"/>
          </a:xfrm>
          <a:prstGeom prst="rect">
            <a:avLst/>
          </a:prstGeom>
          <a:noFill/>
          <a:ln>
            <a:noFill/>
          </a:ln>
        </p:spPr>
        <p:txBody>
          <a:bodyPr anchorCtr="0" anchor="ctr" bIns="45700" lIns="0" spcFirstLastPara="1" rIns="0" wrap="square" tIns="45700">
            <a:noAutofit/>
          </a:bodyPr>
          <a:lstStyle/>
          <a:p>
            <a:pPr indent="0" lvl="0" marL="0" marR="0" rtl="0" algn="l">
              <a:spcBef>
                <a:spcPts val="0"/>
              </a:spcBef>
              <a:spcAft>
                <a:spcPts val="0"/>
              </a:spcAft>
              <a:buNone/>
            </a:pPr>
            <a:r>
              <a:rPr b="0" i="0" lang="en-US" sz="1200" u="none" cap="none" strike="noStrike">
                <a:solidFill>
                  <a:srgbClr val="3C3632"/>
                </a:solidFill>
                <a:latin typeface="Arial"/>
                <a:ea typeface="Arial"/>
                <a:cs typeface="Arial"/>
                <a:sym typeface="Arial"/>
              </a:rPr>
              <a:t>PAGE </a:t>
            </a:r>
            <a:fld id="{00000000-1234-1234-1234-123412341234}" type="slidenum">
              <a:rPr b="0" i="0" lang="en-US" sz="1200" u="none" cap="none" strike="noStrike">
                <a:solidFill>
                  <a:srgbClr val="3C3632"/>
                </a:solidFill>
                <a:latin typeface="Arial"/>
                <a:ea typeface="Arial"/>
                <a:cs typeface="Arial"/>
                <a:sym typeface="Arial"/>
              </a:rPr>
              <a:t>‹#›</a:t>
            </a:fld>
            <a:endParaRPr b="0" i="0" sz="1200" u="none" cap="none" strike="noStrike">
              <a:solidFill>
                <a:srgbClr val="3C3632"/>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55"/>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Flow of Communication</a:t>
            </a:r>
            <a:endParaRPr sz="3600">
              <a:latin typeface="Arial"/>
              <a:ea typeface="Arial"/>
              <a:cs typeface="Arial"/>
              <a:sym typeface="Arial"/>
            </a:endParaRPr>
          </a:p>
        </p:txBody>
      </p:sp>
      <p:sp>
        <p:nvSpPr>
          <p:cNvPr id="529" name="Google Shape;529;p55"/>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b="1" lang="en-US" sz="2400">
                <a:latin typeface="Arial"/>
                <a:ea typeface="Arial"/>
                <a:cs typeface="Arial"/>
                <a:sym typeface="Arial"/>
              </a:rPr>
              <a:t>2. The upward flow of communication</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Upward communication refers to information traveling from the subordinates to management within the organization. Employees might want to ask their supervisors questions, make requests, submit proposals, issue complaints, etc. Upward communication is equally important because management gets to receive information, obtain views, develop a sense of participation, etc. However, limitations may include delays in passing messages, distortions, fear by employees to approach management, etc.</a:t>
            </a:r>
            <a:endParaRPr/>
          </a:p>
          <a:p>
            <a:pPr indent="-101600" lvl="0" marL="228600" rtl="0" algn="l">
              <a:lnSpc>
                <a:spcPct val="90000"/>
              </a:lnSpc>
              <a:spcBef>
                <a:spcPts val="1800"/>
              </a:spcBef>
              <a:spcAft>
                <a:spcPts val="0"/>
              </a:spcAft>
              <a:buClr>
                <a:schemeClr val="dk1"/>
              </a:buClr>
              <a:buSzPts val="20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56"/>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Flow of Communication</a:t>
            </a:r>
            <a:endParaRPr/>
          </a:p>
        </p:txBody>
      </p:sp>
      <p:sp>
        <p:nvSpPr>
          <p:cNvPr id="535" name="Google Shape;535;p56"/>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b="1" lang="en-US" sz="2400">
                <a:latin typeface="Arial"/>
                <a:ea typeface="Arial"/>
                <a:cs typeface="Arial"/>
                <a:sym typeface="Arial"/>
              </a:rPr>
              <a:t>3. Horizontal/Lateral communication</a:t>
            </a:r>
            <a:endParaRPr b="1" sz="2400">
              <a:latin typeface="Arial"/>
              <a:ea typeface="Arial"/>
              <a:cs typeface="Arial"/>
              <a:sym typeface="Arial"/>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Horizontal or lateral communication refers to the exchange of information between people who occupy the same level in the organization. For example, one bank teller requesting information from another teller via email. This type of communication helps to socialize people, strengthen departments, coordinate inter-departmental activities, etc. However, employees can form groupings with a negative agenda, misunderstandings can occur, it can promote negativity, etc.</a:t>
            </a:r>
            <a:endParaRPr/>
          </a:p>
          <a:p>
            <a:pPr indent="-76200" lvl="0" marL="228600" rtl="0" algn="l">
              <a:lnSpc>
                <a:spcPct val="90000"/>
              </a:lnSpc>
              <a:spcBef>
                <a:spcPts val="1800"/>
              </a:spcBef>
              <a:spcAft>
                <a:spcPts val="0"/>
              </a:spcAft>
              <a:buClr>
                <a:schemeClr val="dk1"/>
              </a:buClr>
              <a:buSzPts val="2400"/>
              <a:buNone/>
            </a:pPr>
            <a:r>
              <a:t/>
            </a:r>
            <a:endParaRPr sz="2400">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57"/>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Flow of Communication</a:t>
            </a:r>
            <a:endParaRPr/>
          </a:p>
        </p:txBody>
      </p:sp>
      <p:sp>
        <p:nvSpPr>
          <p:cNvPr id="541" name="Google Shape;541;p57"/>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b="1" lang="en-US" sz="2400">
                <a:latin typeface="Arial"/>
                <a:ea typeface="Arial"/>
                <a:cs typeface="Arial"/>
                <a:sym typeface="Arial"/>
              </a:rPr>
              <a:t>4. Diagonal/Grapevine communication</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It is the type of communication where employees from different levels and departments share information. For example, members in multidisciplinary jobs. The advantages of diagonal communication include that it is faster, has less workload, and is useful in digital communication. However, wrong messages and rumors can be circulated and in the process harming the organization. Since there is no one person responsible, no one takes responsibility should anything go wrong.</a:t>
            </a:r>
            <a:endParaRPr/>
          </a:p>
          <a:p>
            <a:pPr indent="-76200" lvl="0" marL="228600" rtl="0" algn="l">
              <a:lnSpc>
                <a:spcPct val="90000"/>
              </a:lnSpc>
              <a:spcBef>
                <a:spcPts val="1800"/>
              </a:spcBef>
              <a:spcAft>
                <a:spcPts val="0"/>
              </a:spcAft>
              <a:buClr>
                <a:schemeClr val="dk1"/>
              </a:buClr>
              <a:buSzPts val="2400"/>
              <a:buNone/>
            </a:pPr>
            <a:r>
              <a:t/>
            </a:r>
            <a:endParaRPr sz="2400">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sp>
        <p:nvSpPr>
          <p:cNvPr id="546" name="Google Shape;546;p58"/>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Flow of Communication</a:t>
            </a:r>
            <a:endParaRPr sz="3600">
              <a:latin typeface="Arial"/>
              <a:ea typeface="Arial"/>
              <a:cs typeface="Arial"/>
              <a:sym typeface="Arial"/>
            </a:endParaRPr>
          </a:p>
        </p:txBody>
      </p:sp>
      <p:sp>
        <p:nvSpPr>
          <p:cNvPr id="547" name="Google Shape;547;p58"/>
          <p:cNvSpPr txBox="1"/>
          <p:nvPr>
            <p:ph idx="1" type="body"/>
          </p:nvPr>
        </p:nvSpPr>
        <p:spPr>
          <a:xfrm>
            <a:off x="1104900" y="1600200"/>
            <a:ext cx="4384548" cy="457200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Clr>
                <a:schemeClr val="dk1"/>
              </a:buClr>
              <a:buSzPts val="2400"/>
              <a:buNone/>
            </a:pPr>
            <a:r>
              <a:rPr b="1" lang="en-US" sz="2400">
                <a:latin typeface="Arial"/>
                <a:ea typeface="Arial"/>
                <a:cs typeface="Arial"/>
                <a:sym typeface="Arial"/>
              </a:rPr>
              <a:t>5. External Communication</a:t>
            </a:r>
            <a:endParaRPr/>
          </a:p>
          <a:p>
            <a:pPr indent="0" lvl="0" marL="0" rtl="0" algn="l">
              <a:lnSpc>
                <a:spcPct val="90000"/>
              </a:lnSpc>
              <a:spcBef>
                <a:spcPts val="1200"/>
              </a:spcBef>
              <a:spcAft>
                <a:spcPts val="0"/>
              </a:spcAft>
              <a:buClr>
                <a:schemeClr val="dk1"/>
              </a:buClr>
              <a:buSzPts val="2400"/>
              <a:buNone/>
            </a:pPr>
            <a:r>
              <a:rPr lang="en-US" sz="2400">
                <a:latin typeface="Arial"/>
                <a:ea typeface="Arial"/>
                <a:cs typeface="Arial"/>
                <a:sym typeface="Arial"/>
              </a:rPr>
              <a:t>An organization also needs to communicate externally. For instance, an organization may need to communicate to financial institutions, media, suppliers, vendors, community etc. A company planning to do an event will need a substantial amount of external communication.</a:t>
            </a:r>
            <a:endParaRPr sz="2400">
              <a:latin typeface="Arial"/>
              <a:ea typeface="Arial"/>
              <a:cs typeface="Arial"/>
              <a:sym typeface="Arial"/>
            </a:endParaRPr>
          </a:p>
          <a:p>
            <a:pPr indent="0" lvl="0" marL="0" rtl="0" algn="l">
              <a:lnSpc>
                <a:spcPct val="90000"/>
              </a:lnSpc>
              <a:spcBef>
                <a:spcPts val="1200"/>
              </a:spcBef>
              <a:spcAft>
                <a:spcPts val="0"/>
              </a:spcAft>
              <a:buClr>
                <a:schemeClr val="dk1"/>
              </a:buClr>
              <a:buSzPts val="2400"/>
              <a:buNone/>
            </a:pPr>
            <a:r>
              <a:rPr lang="en-US" sz="2400"/>
              <a:t>Image: Powerpoint</a:t>
            </a:r>
            <a:endParaRPr sz="2400"/>
          </a:p>
        </p:txBody>
      </p:sp>
      <p:pic>
        <p:nvPicPr>
          <p:cNvPr descr="Introduction to &lt;strong&gt;External Communication&lt;/strong&gt; | Business &lt;strong&gt;Communication&lt;/strong&gt; Skills ..." id="548" name="Google Shape;548;p58"/>
          <p:cNvPicPr preferRelativeResize="0"/>
          <p:nvPr>
            <p:ph idx="2" type="body"/>
          </p:nvPr>
        </p:nvPicPr>
        <p:blipFill rotWithShape="1">
          <a:blip r:embed="rId3">
            <a:alphaModFix/>
          </a:blip>
          <a:srcRect b="0" l="0" r="0" t="0"/>
          <a:stretch/>
        </p:blipFill>
        <p:spPr>
          <a:xfrm>
            <a:off x="5641975" y="2070272"/>
            <a:ext cx="5445125" cy="363185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p59"/>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Lesson Summary</a:t>
            </a:r>
            <a:endParaRPr/>
          </a:p>
        </p:txBody>
      </p:sp>
      <p:sp>
        <p:nvSpPr>
          <p:cNvPr id="554" name="Google Shape;554;p59"/>
          <p:cNvSpPr txBox="1"/>
          <p:nvPr>
            <p:ph idx="1" type="body"/>
          </p:nvPr>
        </p:nvSpPr>
        <p:spPr>
          <a:xfrm>
            <a:off x="1104900" y="1388225"/>
            <a:ext cx="9982200" cy="5333249"/>
          </a:xfrm>
          <a:prstGeom prst="rect">
            <a:avLst/>
          </a:prstGeom>
          <a:noFill/>
          <a:ln>
            <a:noFill/>
          </a:ln>
        </p:spPr>
        <p:txBody>
          <a:bodyPr anchorCtr="0" anchor="t" bIns="45700" lIns="0" spcFirstLastPara="1" rIns="0" wrap="square" tIns="45700">
            <a:no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Here is what we learned:</a:t>
            </a:r>
            <a:endParaRPr sz="2400">
              <a:latin typeface="Arial"/>
              <a:ea typeface="Arial"/>
              <a:cs typeface="Arial"/>
              <a:sym typeface="Arial"/>
            </a:endParaRPr>
          </a:p>
          <a:p>
            <a:pPr indent="0" lvl="0" marL="0" rtl="0" algn="l">
              <a:lnSpc>
                <a:spcPct val="90000"/>
              </a:lnSpc>
              <a:spcBef>
                <a:spcPts val="1800"/>
              </a:spcBef>
              <a:spcAft>
                <a:spcPts val="0"/>
              </a:spcAft>
              <a:buClr>
                <a:schemeClr val="dk1"/>
              </a:buClr>
              <a:buSzPts val="2400"/>
              <a:buNone/>
            </a:pPr>
            <a:r>
              <a:rPr b="1" lang="en-US" sz="2400">
                <a:latin typeface="Arial"/>
                <a:ea typeface="Arial"/>
                <a:cs typeface="Arial"/>
                <a:sym typeface="Arial"/>
              </a:rPr>
              <a:t>Objective 1: </a:t>
            </a:r>
            <a:endParaRPr sz="2400">
              <a:latin typeface="Arial"/>
              <a:ea typeface="Arial"/>
              <a:cs typeface="Arial"/>
              <a:sym typeface="Arial"/>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The nature of organization; the classical approach, scientific management theory, bureaucracy, and human relations theory</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We also learned about the rational vs natural approaches and open vs closed systems</a:t>
            </a:r>
            <a:endParaRPr sz="2400">
              <a:latin typeface="Arial"/>
              <a:ea typeface="Arial"/>
              <a:cs typeface="Arial"/>
              <a:sym typeface="Arial"/>
            </a:endParaRPr>
          </a:p>
          <a:p>
            <a:pPr indent="0" lvl="0" marL="0" rtl="0" algn="l">
              <a:lnSpc>
                <a:spcPct val="90000"/>
              </a:lnSpc>
              <a:spcBef>
                <a:spcPts val="1800"/>
              </a:spcBef>
              <a:spcAft>
                <a:spcPts val="0"/>
              </a:spcAft>
              <a:buClr>
                <a:schemeClr val="dk1"/>
              </a:buClr>
              <a:buSzPts val="2400"/>
              <a:buNone/>
            </a:pPr>
            <a:r>
              <a:rPr b="1" lang="en-US" sz="2400">
                <a:latin typeface="Arial"/>
                <a:ea typeface="Arial"/>
                <a:cs typeface="Arial"/>
                <a:sym typeface="Arial"/>
              </a:rPr>
              <a:t>Objective 2: </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We learned that communication at the work place takes place both formally and informally.</a:t>
            </a:r>
            <a:endParaRPr/>
          </a:p>
          <a:p>
            <a:pPr indent="-228600" lvl="0" marL="228600" rtl="0" algn="l">
              <a:lnSpc>
                <a:spcPct val="90000"/>
              </a:lnSpc>
              <a:spcBef>
                <a:spcPts val="1800"/>
              </a:spcBef>
              <a:spcAft>
                <a:spcPts val="0"/>
              </a:spcAft>
              <a:buClr>
                <a:schemeClr val="dk1"/>
              </a:buClr>
              <a:buSzPts val="2400"/>
              <a:buChar char="▪"/>
            </a:pPr>
            <a:r>
              <a:rPr lang="en-US" sz="2400">
                <a:latin typeface="Arial"/>
                <a:ea typeface="Arial"/>
                <a:cs typeface="Arial"/>
                <a:sym typeface="Arial"/>
              </a:rPr>
              <a:t>Formal communication includes downward, upward, horizontal/lateral, and sometimes external while informal communication includes grapevine communication.</a:t>
            </a:r>
            <a:endParaRPr/>
          </a:p>
          <a:p>
            <a:pPr indent="0" lvl="0" marL="0" rtl="0" algn="l">
              <a:lnSpc>
                <a:spcPct val="90000"/>
              </a:lnSpc>
              <a:spcBef>
                <a:spcPts val="1800"/>
              </a:spcBef>
              <a:spcAft>
                <a:spcPts val="0"/>
              </a:spcAft>
              <a:buClr>
                <a:schemeClr val="dk1"/>
              </a:buClr>
              <a:buSzPts val="2400"/>
              <a:buNone/>
            </a:pPr>
            <a:r>
              <a:rPr lang="en-US" sz="2400">
                <a:latin typeface="Arial"/>
                <a:ea typeface="Arial"/>
                <a:cs typeface="Arial"/>
                <a:sym typeface="Arial"/>
              </a:rPr>
              <a:t>Next week, we delve into barriers to effective communication, listening, and the ethics of communication.</a:t>
            </a:r>
            <a:endParaRPr/>
          </a:p>
        </p:txBody>
      </p:sp>
      <p:sp>
        <p:nvSpPr>
          <p:cNvPr id="555" name="Google Shape;555;p59"/>
          <p:cNvSpPr txBox="1"/>
          <p:nvPr>
            <p:ph idx="12" type="sldNum"/>
          </p:nvPr>
        </p:nvSpPr>
        <p:spPr>
          <a:xfrm>
            <a:off x="11353800" y="6361475"/>
            <a:ext cx="838200" cy="360000"/>
          </a:xfrm>
          <a:prstGeom prst="rect">
            <a:avLst/>
          </a:prstGeom>
          <a:noFill/>
          <a:ln>
            <a:noFill/>
          </a:ln>
        </p:spPr>
        <p:txBody>
          <a:bodyPr anchorCtr="0" anchor="ctr" bIns="45700" lIns="0" spcFirstLastPara="1" rIns="0" wrap="square" tIns="45700">
            <a:noAutofit/>
          </a:bodyPr>
          <a:lstStyle/>
          <a:p>
            <a:pPr indent="0" lvl="0" marL="0" marR="0" rtl="0" algn="l">
              <a:spcBef>
                <a:spcPts val="0"/>
              </a:spcBef>
              <a:spcAft>
                <a:spcPts val="0"/>
              </a:spcAft>
              <a:buNone/>
            </a:pPr>
            <a:r>
              <a:rPr b="0" i="0" lang="en-US" sz="1200" u="none" cap="none" strike="noStrike">
                <a:solidFill>
                  <a:srgbClr val="3C3632"/>
                </a:solidFill>
                <a:latin typeface="Arial"/>
                <a:ea typeface="Arial"/>
                <a:cs typeface="Arial"/>
                <a:sym typeface="Arial"/>
              </a:rPr>
              <a:t>PAGE </a:t>
            </a:r>
            <a:fld id="{00000000-1234-1234-1234-123412341234}" type="slidenum">
              <a:rPr b="0" i="0" lang="en-US" sz="1200" u="none" cap="none" strike="noStrike">
                <a:solidFill>
                  <a:srgbClr val="3C3632"/>
                </a:solidFill>
                <a:latin typeface="Arial"/>
                <a:ea typeface="Arial"/>
                <a:cs typeface="Arial"/>
                <a:sym typeface="Arial"/>
              </a:rPr>
              <a:t>‹#›</a:t>
            </a:fld>
            <a:endParaRPr b="0" i="0" sz="1200" u="none" cap="none" strike="noStrike">
              <a:solidFill>
                <a:srgbClr val="3C3632"/>
              </a:solidFill>
              <a:latin typeface="Arial"/>
              <a:ea typeface="Arial"/>
              <a:cs typeface="Arial"/>
              <a:sym typeface="Arial"/>
            </a:endParaRPr>
          </a:p>
        </p:txBody>
      </p:sp>
      <p:sp>
        <p:nvSpPr>
          <p:cNvPr id="556" name="Google Shape;556;p59"/>
          <p:cNvSpPr/>
          <p:nvPr/>
        </p:nvSpPr>
        <p:spPr>
          <a:xfrm>
            <a:off x="8533459" y="6486118"/>
            <a:ext cx="2552123" cy="163629"/>
          </a:xfrm>
          <a:prstGeom prst="rect">
            <a:avLst/>
          </a:prstGeom>
          <a:solidFill>
            <a:srgbClr val="81746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200" u="none" cap="none" strike="noStrike">
                <a:solidFill>
                  <a:schemeClr val="lt1"/>
                </a:solidFill>
                <a:latin typeface="Arial"/>
                <a:ea typeface="Arial"/>
                <a:cs typeface="Arial"/>
                <a:sym typeface="Arial"/>
              </a:rPr>
              <a:t>Seco Skill</a:t>
            </a:r>
            <a:endParaRPr/>
          </a:p>
        </p:txBody>
      </p:sp>
      <p:sp>
        <p:nvSpPr>
          <p:cNvPr id="557" name="Google Shape;557;p59"/>
          <p:cNvSpPr/>
          <p:nvPr/>
        </p:nvSpPr>
        <p:spPr>
          <a:xfrm>
            <a:off x="8801677" y="6361475"/>
            <a:ext cx="2552123" cy="360000"/>
          </a:xfrm>
          <a:prstGeom prst="rect">
            <a:avLst/>
          </a:prstGeom>
          <a:solidFill>
            <a:srgbClr val="5950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200" u="none" cap="none" strike="noStrike">
                <a:solidFill>
                  <a:schemeClr val="lt1"/>
                </a:solidFill>
                <a:latin typeface="Arial"/>
                <a:ea typeface="Arial"/>
                <a:cs typeface="Arial"/>
                <a:sym typeface="Arial"/>
              </a:rPr>
              <a:t>conclusion</a:t>
            </a:r>
            <a:endParaRPr b="0" i="0" sz="1200" u="none" cap="none" strike="noStrike">
              <a:solidFill>
                <a:schemeClr val="lt1"/>
              </a:solidFill>
              <a:latin typeface="Arial"/>
              <a:ea typeface="Arial"/>
              <a:cs typeface="Arial"/>
              <a:sym typeface="Arial"/>
            </a:endParaRPr>
          </a:p>
        </p:txBody>
      </p:sp>
      <p:sp>
        <p:nvSpPr>
          <p:cNvPr id="558" name="Google Shape;558;p59"/>
          <p:cNvSpPr/>
          <p:nvPr/>
        </p:nvSpPr>
        <p:spPr>
          <a:xfrm rot="10800000">
            <a:off x="10006315" y="6271566"/>
            <a:ext cx="142847" cy="9156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sp>
        <p:nvSpPr>
          <p:cNvPr id="563" name="Google Shape;563;p60"/>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Homework</a:t>
            </a:r>
            <a:endParaRPr sz="3600">
              <a:latin typeface="Arial"/>
              <a:ea typeface="Arial"/>
              <a:cs typeface="Arial"/>
              <a:sym typeface="Arial"/>
            </a:endParaRPr>
          </a:p>
        </p:txBody>
      </p:sp>
      <p:sp>
        <p:nvSpPr>
          <p:cNvPr id="564" name="Google Shape;564;p60"/>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rmAutofit/>
          </a:bodyPr>
          <a:lstStyle/>
          <a:p>
            <a:pPr indent="-228600" lvl="0" marL="228600" rtl="0" algn="l">
              <a:lnSpc>
                <a:spcPct val="90000"/>
              </a:lnSpc>
              <a:spcBef>
                <a:spcPts val="0"/>
              </a:spcBef>
              <a:spcAft>
                <a:spcPts val="0"/>
              </a:spcAft>
              <a:buClr>
                <a:schemeClr val="dk1"/>
              </a:buClr>
              <a:buSzPts val="2800"/>
              <a:buChar char="▪"/>
            </a:pPr>
            <a:r>
              <a:rPr lang="en-US" sz="2800">
                <a:latin typeface="Arial"/>
                <a:ea typeface="Arial"/>
                <a:cs typeface="Arial"/>
                <a:sym typeface="Arial"/>
              </a:rPr>
              <a:t>Please read the attached PDF on nature of the organization. It contains more information that you will find useful.</a:t>
            </a:r>
            <a:endParaRPr/>
          </a:p>
          <a:p>
            <a:pPr indent="-228600" lvl="0" marL="228600" rtl="0" algn="l">
              <a:lnSpc>
                <a:spcPct val="90000"/>
              </a:lnSpc>
              <a:spcBef>
                <a:spcPts val="1800"/>
              </a:spcBef>
              <a:spcAft>
                <a:spcPts val="0"/>
              </a:spcAft>
              <a:buClr>
                <a:schemeClr val="dk1"/>
              </a:buClr>
              <a:buSzPts val="2800"/>
              <a:buChar char="▪"/>
            </a:pPr>
            <a:r>
              <a:rPr lang="en-US" sz="2800">
                <a:latin typeface="Arial"/>
                <a:ea typeface="Arial"/>
                <a:cs typeface="Arial"/>
                <a:sym typeface="Arial"/>
              </a:rPr>
              <a:t>Also, read the PDF indicated in the Reference section.</a:t>
            </a:r>
            <a:endParaRPr sz="2800">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p61"/>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3600"/>
              <a:buFont typeface="Arial"/>
              <a:buNone/>
            </a:pPr>
            <a:r>
              <a:rPr lang="en-US" sz="3600">
                <a:latin typeface="Arial"/>
                <a:ea typeface="Arial"/>
                <a:cs typeface="Arial"/>
                <a:sym typeface="Arial"/>
              </a:rPr>
              <a:t>References</a:t>
            </a:r>
            <a:endParaRPr sz="3600">
              <a:latin typeface="Arial"/>
              <a:ea typeface="Arial"/>
              <a:cs typeface="Arial"/>
              <a:sym typeface="Arial"/>
            </a:endParaRPr>
          </a:p>
        </p:txBody>
      </p:sp>
      <p:sp>
        <p:nvSpPr>
          <p:cNvPr id="570" name="Google Shape;570;p61"/>
          <p:cNvSpPr txBox="1"/>
          <p:nvPr>
            <p:ph idx="1" type="body"/>
          </p:nvPr>
        </p:nvSpPr>
        <p:spPr>
          <a:xfrm>
            <a:off x="1104900" y="1600200"/>
            <a:ext cx="9982200" cy="4572000"/>
          </a:xfrm>
          <a:prstGeom prst="rect">
            <a:avLst/>
          </a:prstGeom>
          <a:noFill/>
          <a:ln>
            <a:noFill/>
          </a:ln>
        </p:spPr>
        <p:txBody>
          <a:bodyPr anchorCtr="0" anchor="t" bIns="45700" lIns="0" spcFirstLastPara="1" rIns="0" wrap="square" tIns="45700">
            <a:noAutofit/>
          </a:bodyPr>
          <a:lstStyle/>
          <a:p>
            <a:pPr indent="-266700" lvl="0" marL="228600" rtl="0" algn="l">
              <a:lnSpc>
                <a:spcPct val="70000"/>
              </a:lnSpc>
              <a:spcBef>
                <a:spcPts val="0"/>
              </a:spcBef>
              <a:spcAft>
                <a:spcPts val="0"/>
              </a:spcAft>
              <a:buClr>
                <a:schemeClr val="dk1"/>
              </a:buClr>
              <a:buSzPts val="2000"/>
              <a:buChar char="▪"/>
            </a:pPr>
            <a:r>
              <a:rPr lang="en-US"/>
              <a:t>Approaches to Organization and Management. (n.d.). Pearson.  </a:t>
            </a:r>
            <a:r>
              <a:rPr lang="en-US" u="sng">
                <a:solidFill>
                  <a:schemeClr val="hlink"/>
                </a:solidFill>
                <a:hlinkClick r:id="rId3"/>
              </a:rPr>
              <a:t>https://www.pearsonhighered.com/assets/samplechapter/0/2/7/3/0273757342.pdf</a:t>
            </a:r>
            <a:endParaRPr/>
          </a:p>
          <a:p>
            <a:pPr indent="-266700" lvl="0" marL="228600" rtl="0" algn="l">
              <a:lnSpc>
                <a:spcPct val="70000"/>
              </a:lnSpc>
              <a:spcBef>
                <a:spcPts val="1800"/>
              </a:spcBef>
              <a:spcAft>
                <a:spcPts val="0"/>
              </a:spcAft>
              <a:buClr>
                <a:schemeClr val="dk1"/>
              </a:buClr>
              <a:buSzPts val="2000"/>
              <a:buChar char="▪"/>
            </a:pPr>
            <a:r>
              <a:rPr lang="en-US"/>
              <a:t>Chhatrapati Shahu Ji Maharaj University. (n.d.). Lecture 5. </a:t>
            </a:r>
            <a:r>
              <a:rPr lang="en-US" u="sng">
                <a:solidFill>
                  <a:schemeClr val="hlink"/>
                </a:solidFill>
                <a:hlinkClick r:id="rId4"/>
              </a:rPr>
              <a:t>https://gyansanchay.csjmu.ac.in/wp-content/uploads/2021/11/Lecture-5-1.pdf</a:t>
            </a:r>
            <a:endParaRPr/>
          </a:p>
          <a:p>
            <a:pPr indent="-266700" lvl="0" marL="228600" rtl="0" algn="l">
              <a:lnSpc>
                <a:spcPct val="70000"/>
              </a:lnSpc>
              <a:spcBef>
                <a:spcPts val="1800"/>
              </a:spcBef>
              <a:spcAft>
                <a:spcPts val="0"/>
              </a:spcAft>
              <a:buClr>
                <a:schemeClr val="dk1"/>
              </a:buClr>
              <a:buSzPts val="2000"/>
              <a:buChar char="▪"/>
            </a:pPr>
            <a:r>
              <a:rPr lang="en-US"/>
              <a:t>Kelly, A. H. (2024). The organization: Rational, Natural, and Open Systems. </a:t>
            </a:r>
            <a:r>
              <a:rPr lang="en-US" u="sng">
                <a:solidFill>
                  <a:schemeClr val="hlink"/>
                </a:solidFill>
                <a:hlinkClick r:id="rId5"/>
              </a:rPr>
              <a:t>https://www.linkedin.com/pulse/organization-rational-natural-open-systems-kelly-a-hinks-wmrge/</a:t>
            </a:r>
            <a:endParaRPr/>
          </a:p>
          <a:p>
            <a:pPr indent="-266700" lvl="0" marL="228600" rtl="0" algn="l">
              <a:lnSpc>
                <a:spcPct val="70000"/>
              </a:lnSpc>
              <a:spcBef>
                <a:spcPts val="1800"/>
              </a:spcBef>
              <a:spcAft>
                <a:spcPts val="0"/>
              </a:spcAft>
              <a:buClr>
                <a:schemeClr val="dk1"/>
              </a:buClr>
              <a:buSzPts val="2000"/>
              <a:buChar char="▪"/>
            </a:pPr>
            <a:r>
              <a:rPr lang="en-US"/>
              <a:t>Podar College. (n.d). Business Communication Semester 1 Notes.</a:t>
            </a:r>
            <a:r>
              <a:rPr lang="en-US" u="sng">
                <a:solidFill>
                  <a:schemeClr val="hlink"/>
                </a:solidFill>
                <a:hlinkClick r:id="rId6"/>
              </a:rPr>
              <a:t>https://www.rapodar.ac.in/pdf/elearn/Business%20Communication%20Semester%20I%20notes.pdf</a:t>
            </a:r>
            <a:endParaRPr/>
          </a:p>
          <a:p>
            <a:pPr indent="-266700" lvl="0" marL="228600" rtl="0" algn="l">
              <a:lnSpc>
                <a:spcPct val="70000"/>
              </a:lnSpc>
              <a:spcBef>
                <a:spcPts val="1800"/>
              </a:spcBef>
              <a:spcAft>
                <a:spcPts val="0"/>
              </a:spcAft>
              <a:buClr>
                <a:schemeClr val="dk1"/>
              </a:buClr>
              <a:buSzPts val="2000"/>
              <a:buChar char="▪"/>
            </a:pPr>
            <a:r>
              <a:rPr lang="en-US"/>
              <a:t>Schiavo, A. (2024). HR 101: Who was Elton Mayo, the father of HR?</a:t>
            </a:r>
            <a:r>
              <a:rPr lang="en-US" u="sng">
                <a:solidFill>
                  <a:schemeClr val="hlink"/>
                </a:solidFill>
                <a:hlinkClick r:id="rId7"/>
              </a:rPr>
              <a:t>https://www.hr-brew.com/stories/2024/05/06/hr-101-who-was-elton-mayo-the-father-of-hr</a:t>
            </a:r>
            <a:endParaRPr/>
          </a:p>
          <a:p>
            <a:pPr indent="-266700" lvl="0" marL="228600" rtl="0" algn="l">
              <a:lnSpc>
                <a:spcPct val="70000"/>
              </a:lnSpc>
              <a:spcBef>
                <a:spcPts val="1800"/>
              </a:spcBef>
              <a:spcAft>
                <a:spcPts val="0"/>
              </a:spcAft>
              <a:buClr>
                <a:schemeClr val="dk1"/>
              </a:buClr>
              <a:buSzPts val="2000"/>
              <a:buChar char="▪"/>
            </a:pPr>
            <a:r>
              <a:rPr lang="en-US"/>
              <a:t>Vedantu. (2024). Bureaucratic theory by Max Weber.</a:t>
            </a:r>
            <a:r>
              <a:rPr lang="en-US" u="sng">
                <a:solidFill>
                  <a:schemeClr val="hlink"/>
                </a:solidFill>
                <a:hlinkClick r:id="rId8"/>
              </a:rPr>
              <a:t>https://www.vedantu.com/commerce/bureaucratic-theory-by-max-weber</a:t>
            </a:r>
            <a:endParaRPr/>
          </a:p>
          <a:p>
            <a:pPr indent="0" lvl="0" marL="0" rtl="0" algn="l">
              <a:lnSpc>
                <a:spcPct val="70000"/>
              </a:lnSpc>
              <a:spcBef>
                <a:spcPts val="1800"/>
              </a:spcBef>
              <a:spcAft>
                <a:spcPts val="0"/>
              </a:spcAft>
              <a:buClr>
                <a:schemeClr val="dk1"/>
              </a:buClr>
              <a:buSzPts val="1700"/>
              <a:buNone/>
            </a:pPr>
            <a:r>
              <a:t/>
            </a:r>
            <a:endParaRPr/>
          </a:p>
          <a:p>
            <a:pPr indent="-139700" lvl="0" marL="228600" rtl="0" algn="l">
              <a:lnSpc>
                <a:spcPct val="70000"/>
              </a:lnSpc>
              <a:spcBef>
                <a:spcPts val="1800"/>
              </a:spcBef>
              <a:spcAft>
                <a:spcPts val="0"/>
              </a:spcAft>
              <a:buClr>
                <a:schemeClr val="dk1"/>
              </a:buClr>
              <a:buSzPts val="1700"/>
              <a:buNone/>
            </a:pPr>
            <a:r>
              <a:t/>
            </a:r>
            <a:endParaRPr sz="1700"/>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sp>
        <p:nvSpPr>
          <p:cNvPr id="575" name="Google Shape;575;p62"/>
          <p:cNvSpPr txBox="1"/>
          <p:nvPr>
            <p:ph type="title"/>
          </p:nvPr>
        </p:nvSpPr>
        <p:spPr>
          <a:xfrm>
            <a:off x="1104900" y="76200"/>
            <a:ext cx="9980682" cy="1096962"/>
          </a:xfrm>
          <a:prstGeom prst="rect">
            <a:avLst/>
          </a:prstGeom>
          <a:noFill/>
          <a:ln>
            <a:noFill/>
          </a:ln>
        </p:spPr>
        <p:txBody>
          <a:bodyPr anchorCtr="0" anchor="b" bIns="45700" lIns="0" spcFirstLastPara="1" rIns="0" wrap="square" tIns="45700">
            <a:normAutofit/>
          </a:bodyPr>
          <a:lstStyle/>
          <a:p>
            <a:pPr indent="0" lvl="0" marL="0" rtl="0" algn="l">
              <a:lnSpc>
                <a:spcPct val="90000"/>
              </a:lnSpc>
              <a:spcBef>
                <a:spcPts val="0"/>
              </a:spcBef>
              <a:spcAft>
                <a:spcPts val="0"/>
              </a:spcAft>
              <a:buClr>
                <a:schemeClr val="dk1"/>
              </a:buClr>
              <a:buSzPts val="2800"/>
              <a:buFont typeface="Anta"/>
              <a:buNone/>
            </a:pPr>
            <a:r>
              <a:t/>
            </a:r>
            <a:endParaRPr/>
          </a:p>
        </p:txBody>
      </p:sp>
      <p:pic>
        <p:nvPicPr>
          <p:cNvPr descr="&lt;strong&gt;Thank You&lt;/strong&gt; Free Stock Photo - Public Domain Pictures" id="576" name="Google Shape;576;p62"/>
          <p:cNvPicPr preferRelativeResize="0"/>
          <p:nvPr>
            <p:ph idx="1" type="body"/>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Academic Literature 16x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RetrospectVTI">
  <a:themeElements>
    <a:clrScheme name="Custom 62">
      <a:dk1>
        <a:srgbClr val="000000"/>
      </a:dk1>
      <a:lt1>
        <a:srgbClr val="FFFFFF"/>
      </a:lt1>
      <a:dk2>
        <a:srgbClr val="322441"/>
      </a:dk2>
      <a:lt2>
        <a:srgbClr val="E8E8E2"/>
      </a:lt2>
      <a:accent1>
        <a:srgbClr val="3F3DE3"/>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RetrospectVTI">
  <a:themeElements>
    <a:clrScheme name="Custom 62">
      <a:dk1>
        <a:srgbClr val="000000"/>
      </a:dk1>
      <a:lt1>
        <a:srgbClr val="FFFFFF"/>
      </a:lt1>
      <a:dk2>
        <a:srgbClr val="322441"/>
      </a:dk2>
      <a:lt2>
        <a:srgbClr val="E8E8E2"/>
      </a:lt2>
      <a:accent1>
        <a:srgbClr val="3F3DE3"/>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