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Lst>
  <p:sldSz cy="6858000" cx="12192000"/>
  <p:notesSz cx="6858000" cy="9144000"/>
  <p:embeddedFontLst>
    <p:embeddedFont>
      <p:font typeface="Gill Sans"/>
      <p:regular r:id="rId41"/>
      <p:bold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font" Target="fonts/GillSans-bold.fntdata"/><Relationship Id="rId41" Type="http://schemas.openxmlformats.org/officeDocument/2006/relationships/font" Target="fonts/GillSans-regular.fnt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4" name="Shape 14"/>
        <p:cNvGrpSpPr/>
        <p:nvPr/>
      </p:nvGrpSpPr>
      <p:grpSpPr>
        <a:xfrm>
          <a:off x="0" y="0"/>
          <a:ext cx="0" cy="0"/>
          <a:chOff x="0" y="0"/>
          <a:chExt cx="0" cy="0"/>
        </a:xfrm>
      </p:grpSpPr>
      <p:sp>
        <p:nvSpPr>
          <p:cNvPr id="15" name="Google Shape;15;p2"/>
          <p:cNvSpPr/>
          <p:nvPr/>
        </p:nvSpPr>
        <p:spPr>
          <a:xfrm>
            <a:off x="446534" y="3085765"/>
            <a:ext cx="11262866" cy="33048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txBox="1"/>
          <p:nvPr>
            <p:ph type="ctrTitle"/>
          </p:nvPr>
        </p:nvSpPr>
        <p:spPr>
          <a:xfrm>
            <a:off x="581191" y="1020431"/>
            <a:ext cx="10993549" cy="1475013"/>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3600"/>
              <a:buFont typeface="Gill Sans"/>
              <a:buNone/>
              <a:defRPr sz="36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
          <p:cNvSpPr txBox="1"/>
          <p:nvPr>
            <p:ph idx="1" type="subTitle"/>
          </p:nvPr>
        </p:nvSpPr>
        <p:spPr>
          <a:xfrm>
            <a:off x="581194" y="2495445"/>
            <a:ext cx="10993546" cy="590321"/>
          </a:xfrm>
          <a:prstGeom prst="rect">
            <a:avLst/>
          </a:prstGeom>
          <a:noFill/>
          <a:ln>
            <a:noFill/>
          </a:ln>
        </p:spPr>
        <p:txBody>
          <a:bodyPr anchorCtr="0" anchor="t" bIns="45700" lIns="91425" spcFirstLastPara="1" rIns="91425" wrap="square" tIns="45700">
            <a:normAutofit/>
          </a:bodyPr>
          <a:lstStyle>
            <a:lvl1pPr lvl="0" algn="l">
              <a:spcBef>
                <a:spcPts val="320"/>
              </a:spcBef>
              <a:spcAft>
                <a:spcPts val="0"/>
              </a:spcAft>
              <a:buSzPts val="1472"/>
              <a:buNone/>
              <a:defRPr sz="1600" cap="none">
                <a:solidFill>
                  <a:schemeClr val="accent2"/>
                </a:solidFill>
              </a:defRPr>
            </a:lvl1pPr>
            <a:lvl2pPr lvl="1" algn="ctr">
              <a:spcBef>
                <a:spcPts val="600"/>
              </a:spcBef>
              <a:spcAft>
                <a:spcPts val="0"/>
              </a:spcAft>
              <a:buSzPts val="1472"/>
              <a:buNone/>
              <a:defRPr>
                <a:solidFill>
                  <a:srgbClr val="888888"/>
                </a:solidFill>
              </a:defRPr>
            </a:lvl2pPr>
            <a:lvl3pPr lvl="2" algn="ctr">
              <a:spcBef>
                <a:spcPts val="600"/>
              </a:spcBef>
              <a:spcAft>
                <a:spcPts val="0"/>
              </a:spcAft>
              <a:buSzPts val="1288"/>
              <a:buNone/>
              <a:defRPr>
                <a:solidFill>
                  <a:srgbClr val="888888"/>
                </a:solidFill>
              </a:defRPr>
            </a:lvl3pPr>
            <a:lvl4pPr lvl="3" algn="ctr">
              <a:spcBef>
                <a:spcPts val="600"/>
              </a:spcBef>
              <a:spcAft>
                <a:spcPts val="0"/>
              </a:spcAft>
              <a:buSzPts val="1104"/>
              <a:buNone/>
              <a:defRPr>
                <a:solidFill>
                  <a:srgbClr val="888888"/>
                </a:solidFill>
              </a:defRPr>
            </a:lvl4pPr>
            <a:lvl5pPr lvl="4" algn="ctr">
              <a:spcBef>
                <a:spcPts val="600"/>
              </a:spcBef>
              <a:spcAft>
                <a:spcPts val="0"/>
              </a:spcAft>
              <a:buSzPts val="1104"/>
              <a:buNone/>
              <a:defRPr>
                <a:solidFill>
                  <a:srgbClr val="888888"/>
                </a:solidFill>
              </a:defRPr>
            </a:lvl5pPr>
            <a:lvl6pPr lvl="5" algn="ctr">
              <a:spcBef>
                <a:spcPts val="600"/>
              </a:spcBef>
              <a:spcAft>
                <a:spcPts val="0"/>
              </a:spcAft>
              <a:buSzPts val="1104"/>
              <a:buNone/>
              <a:defRPr>
                <a:solidFill>
                  <a:srgbClr val="888888"/>
                </a:solidFill>
              </a:defRPr>
            </a:lvl6pPr>
            <a:lvl7pPr lvl="6" algn="ctr">
              <a:spcBef>
                <a:spcPts val="600"/>
              </a:spcBef>
              <a:spcAft>
                <a:spcPts val="0"/>
              </a:spcAft>
              <a:buSzPts val="1104"/>
              <a:buNone/>
              <a:defRPr>
                <a:solidFill>
                  <a:srgbClr val="888888"/>
                </a:solidFill>
              </a:defRPr>
            </a:lvl7pPr>
            <a:lvl8pPr lvl="7" algn="ctr">
              <a:spcBef>
                <a:spcPts val="600"/>
              </a:spcBef>
              <a:spcAft>
                <a:spcPts val="0"/>
              </a:spcAft>
              <a:buSzPts val="1104"/>
              <a:buNone/>
              <a:defRPr>
                <a:solidFill>
                  <a:srgbClr val="888888"/>
                </a:solidFill>
              </a:defRPr>
            </a:lvl8pPr>
            <a:lvl9pPr lvl="8" algn="ctr">
              <a:spcBef>
                <a:spcPts val="600"/>
              </a:spcBef>
              <a:spcAft>
                <a:spcPts val="600"/>
              </a:spcAft>
              <a:buSzPts val="1104"/>
              <a:buNone/>
              <a:defRPr>
                <a:solidFill>
                  <a:srgbClr val="888888"/>
                </a:solidFill>
              </a:defRPr>
            </a:lvl9pPr>
          </a:lstStyle>
          <a:p/>
        </p:txBody>
      </p:sp>
      <p:sp>
        <p:nvSpPr>
          <p:cNvPr id="18" name="Google Shape;18;p2"/>
          <p:cNvSpPr txBox="1"/>
          <p:nvPr>
            <p:ph idx="10" type="dt"/>
          </p:nvPr>
        </p:nvSpPr>
        <p:spPr>
          <a:xfrm>
            <a:off x="7605951" y="5956137"/>
            <a:ext cx="28448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581192" y="5951811"/>
            <a:ext cx="69172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10558300" y="5956137"/>
            <a:ext cx="101644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900" u="none" cap="none" strike="noStrike">
                <a:solidFill>
                  <a:srgbClr val="9F276A"/>
                </a:solidFill>
                <a:latin typeface="Gill Sans"/>
                <a:ea typeface="Gill Sans"/>
                <a:cs typeface="Gill Sans"/>
                <a:sym typeface="Gill Sans"/>
              </a:defRPr>
            </a:lvl1pPr>
            <a:lvl2pPr indent="0" lvl="1" marL="0" algn="r">
              <a:spcBef>
                <a:spcPts val="0"/>
              </a:spcBef>
              <a:buNone/>
              <a:defRPr b="0" i="0" sz="900" u="none" cap="none" strike="noStrike">
                <a:solidFill>
                  <a:srgbClr val="9F276A"/>
                </a:solidFill>
                <a:latin typeface="Gill Sans"/>
                <a:ea typeface="Gill Sans"/>
                <a:cs typeface="Gill Sans"/>
                <a:sym typeface="Gill Sans"/>
              </a:defRPr>
            </a:lvl2pPr>
            <a:lvl3pPr indent="0" lvl="2" marL="0" algn="r">
              <a:spcBef>
                <a:spcPts val="0"/>
              </a:spcBef>
              <a:buNone/>
              <a:defRPr b="0" i="0" sz="900" u="none" cap="none" strike="noStrike">
                <a:solidFill>
                  <a:srgbClr val="9F276A"/>
                </a:solidFill>
                <a:latin typeface="Gill Sans"/>
                <a:ea typeface="Gill Sans"/>
                <a:cs typeface="Gill Sans"/>
                <a:sym typeface="Gill Sans"/>
              </a:defRPr>
            </a:lvl3pPr>
            <a:lvl4pPr indent="0" lvl="3" marL="0" algn="r">
              <a:spcBef>
                <a:spcPts val="0"/>
              </a:spcBef>
              <a:buNone/>
              <a:defRPr b="0" i="0" sz="900" u="none" cap="none" strike="noStrike">
                <a:solidFill>
                  <a:srgbClr val="9F276A"/>
                </a:solidFill>
                <a:latin typeface="Gill Sans"/>
                <a:ea typeface="Gill Sans"/>
                <a:cs typeface="Gill Sans"/>
                <a:sym typeface="Gill Sans"/>
              </a:defRPr>
            </a:lvl4pPr>
            <a:lvl5pPr indent="0" lvl="4" marL="0" algn="r">
              <a:spcBef>
                <a:spcPts val="0"/>
              </a:spcBef>
              <a:buNone/>
              <a:defRPr b="0" i="0" sz="900" u="none" cap="none" strike="noStrike">
                <a:solidFill>
                  <a:srgbClr val="9F276A"/>
                </a:solidFill>
                <a:latin typeface="Gill Sans"/>
                <a:ea typeface="Gill Sans"/>
                <a:cs typeface="Gill Sans"/>
                <a:sym typeface="Gill Sans"/>
              </a:defRPr>
            </a:lvl5pPr>
            <a:lvl6pPr indent="0" lvl="5" marL="0" algn="r">
              <a:spcBef>
                <a:spcPts val="0"/>
              </a:spcBef>
              <a:buNone/>
              <a:defRPr b="0" i="0" sz="900" u="none" cap="none" strike="noStrike">
                <a:solidFill>
                  <a:srgbClr val="9F276A"/>
                </a:solidFill>
                <a:latin typeface="Gill Sans"/>
                <a:ea typeface="Gill Sans"/>
                <a:cs typeface="Gill Sans"/>
                <a:sym typeface="Gill Sans"/>
              </a:defRPr>
            </a:lvl6pPr>
            <a:lvl7pPr indent="0" lvl="6" marL="0" algn="r">
              <a:spcBef>
                <a:spcPts val="0"/>
              </a:spcBef>
              <a:buNone/>
              <a:defRPr b="0" i="0" sz="900" u="none" cap="none" strike="noStrike">
                <a:solidFill>
                  <a:srgbClr val="9F276A"/>
                </a:solidFill>
                <a:latin typeface="Gill Sans"/>
                <a:ea typeface="Gill Sans"/>
                <a:cs typeface="Gill Sans"/>
                <a:sym typeface="Gill Sans"/>
              </a:defRPr>
            </a:lvl7pPr>
            <a:lvl8pPr indent="0" lvl="7" marL="0" algn="r">
              <a:spcBef>
                <a:spcPts val="0"/>
              </a:spcBef>
              <a:buNone/>
              <a:defRPr b="0" i="0" sz="900" u="none" cap="none" strike="noStrike">
                <a:solidFill>
                  <a:srgbClr val="9F276A"/>
                </a:solidFill>
                <a:latin typeface="Gill Sans"/>
                <a:ea typeface="Gill Sans"/>
                <a:cs typeface="Gill Sans"/>
                <a:sym typeface="Gill Sans"/>
              </a:defRPr>
            </a:lvl8pPr>
            <a:lvl9pPr indent="0" lvl="8" marL="0" algn="r">
              <a:spcBef>
                <a:spcPts val="0"/>
              </a:spcBef>
              <a:buNone/>
              <a:defRPr b="0" i="0" sz="900" u="none" cap="none" strike="noStrike">
                <a:solidFill>
                  <a:srgbClr val="9F276A"/>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1" name="Shape 21"/>
        <p:cNvGrpSpPr/>
        <p:nvPr/>
      </p:nvGrpSpPr>
      <p:grpSpPr>
        <a:xfrm>
          <a:off x="0" y="0"/>
          <a:ext cx="0" cy="0"/>
          <a:chOff x="0" y="0"/>
          <a:chExt cx="0" cy="0"/>
        </a:xfrm>
      </p:grpSpPr>
      <p:sp>
        <p:nvSpPr>
          <p:cNvPr id="22" name="Google Shape;22;p3"/>
          <p:cNvSpPr/>
          <p:nvPr/>
        </p:nvSpPr>
        <p:spPr>
          <a:xfrm>
            <a:off x="445982" y="606554"/>
            <a:ext cx="11300036" cy="1258827"/>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lvl1pPr indent="-228600" lvl="0" marL="457200" algn="l">
              <a:spcBef>
                <a:spcPts val="440"/>
              </a:spcBef>
              <a:spcAft>
                <a:spcPts val="0"/>
              </a:spcAft>
              <a:buSzPts val="2024"/>
              <a:buNone/>
              <a:defRPr b="0" sz="2200">
                <a:solidFill>
                  <a:schemeClr val="accent2"/>
                </a:solidFill>
              </a:defRPr>
            </a:lvl1pPr>
            <a:lvl2pPr indent="-228600" lvl="1" marL="914400" algn="l">
              <a:spcBef>
                <a:spcPts val="600"/>
              </a:spcBef>
              <a:spcAft>
                <a:spcPts val="0"/>
              </a:spcAft>
              <a:buSzPts val="1840"/>
              <a:buNone/>
              <a:defRPr b="1" sz="2000"/>
            </a:lvl2pPr>
            <a:lvl3pPr indent="-228600" lvl="2" marL="1371600" algn="l">
              <a:spcBef>
                <a:spcPts val="600"/>
              </a:spcBef>
              <a:spcAft>
                <a:spcPts val="0"/>
              </a:spcAft>
              <a:buSzPts val="1656"/>
              <a:buNone/>
              <a:defRPr b="1" sz="1800"/>
            </a:lvl3pPr>
            <a:lvl4pPr indent="-228600" lvl="3" marL="1828800" algn="l">
              <a:spcBef>
                <a:spcPts val="600"/>
              </a:spcBef>
              <a:spcAft>
                <a:spcPts val="0"/>
              </a:spcAft>
              <a:buSzPts val="1472"/>
              <a:buNone/>
              <a:defRPr b="1" sz="1600"/>
            </a:lvl4pPr>
            <a:lvl5pPr indent="-228600" lvl="4" marL="2286000" algn="l">
              <a:spcBef>
                <a:spcPts val="600"/>
              </a:spcBef>
              <a:spcAft>
                <a:spcPts val="0"/>
              </a:spcAft>
              <a:buSzPts val="1472"/>
              <a:buNone/>
              <a:defRPr b="1" sz="1600"/>
            </a:lvl5pPr>
            <a:lvl6pPr indent="-228600" lvl="5" marL="2743200" algn="l">
              <a:spcBef>
                <a:spcPts val="600"/>
              </a:spcBef>
              <a:spcAft>
                <a:spcPts val="0"/>
              </a:spcAft>
              <a:buSzPts val="1472"/>
              <a:buNone/>
              <a:defRPr b="1" sz="1600"/>
            </a:lvl6pPr>
            <a:lvl7pPr indent="-228600" lvl="6" marL="3200400" algn="l">
              <a:spcBef>
                <a:spcPts val="600"/>
              </a:spcBef>
              <a:spcAft>
                <a:spcPts val="0"/>
              </a:spcAft>
              <a:buSzPts val="1472"/>
              <a:buNone/>
              <a:defRPr b="1" sz="1600"/>
            </a:lvl7pPr>
            <a:lvl8pPr indent="-228600" lvl="7" marL="3657600" algn="l">
              <a:spcBef>
                <a:spcPts val="600"/>
              </a:spcBef>
              <a:spcAft>
                <a:spcPts val="0"/>
              </a:spcAft>
              <a:buSzPts val="1472"/>
              <a:buNone/>
              <a:defRPr b="1" sz="1600"/>
            </a:lvl8pPr>
            <a:lvl9pPr indent="-228600" lvl="8" marL="4114800" algn="l">
              <a:spcBef>
                <a:spcPts val="600"/>
              </a:spcBef>
              <a:spcAft>
                <a:spcPts val="600"/>
              </a:spcAft>
              <a:buSzPts val="1472"/>
              <a:buNone/>
              <a:defRPr b="1" sz="1600"/>
            </a:lvl9pPr>
          </a:lstStyle>
          <a:p/>
        </p:txBody>
      </p:sp>
      <p:sp>
        <p:nvSpPr>
          <p:cNvPr id="25" name="Google Shape;25;p3"/>
          <p:cNvSpPr txBox="1"/>
          <p:nvPr>
            <p:ph idx="2" type="body"/>
          </p:nvPr>
        </p:nvSpPr>
        <p:spPr>
          <a:xfrm>
            <a:off x="581194" y="2926052"/>
            <a:ext cx="5393100" cy="2934999"/>
          </a:xfrm>
          <a:prstGeom prst="rect">
            <a:avLst/>
          </a:prstGeom>
          <a:noFill/>
          <a:ln>
            <a:noFill/>
          </a:ln>
        </p:spPr>
        <p:txBody>
          <a:bodyPr anchorCtr="0" anchor="t" bIns="45700" lIns="91425" spcFirstLastPara="1" rIns="91425" wrap="square" tIns="45700">
            <a:normAutofit/>
          </a:bodyPr>
          <a:lstStyle>
            <a:lvl1pPr indent="-333756" lvl="0" marL="457200" algn="l">
              <a:spcBef>
                <a:spcPts val="360"/>
              </a:spcBef>
              <a:spcAft>
                <a:spcPts val="0"/>
              </a:spcAft>
              <a:buSzPts val="1656"/>
              <a:buChar char="◼"/>
              <a:defRPr/>
            </a:lvl1pPr>
            <a:lvl2pPr indent="-333756" lvl="1" marL="914400" algn="l">
              <a:spcBef>
                <a:spcPts val="600"/>
              </a:spcBef>
              <a:spcAft>
                <a:spcPts val="0"/>
              </a:spcAft>
              <a:buSzPts val="1656"/>
              <a:buChar char="◼"/>
              <a:defRPr/>
            </a:lvl2pPr>
            <a:lvl3pPr indent="-333756" lvl="2" marL="1371600" algn="l">
              <a:spcBef>
                <a:spcPts val="600"/>
              </a:spcBef>
              <a:spcAft>
                <a:spcPts val="0"/>
              </a:spcAft>
              <a:buSzPts val="1656"/>
              <a:buChar char="◼"/>
              <a:defRPr/>
            </a:lvl3pPr>
            <a:lvl4pPr indent="-333756" lvl="3" marL="1828800" algn="l">
              <a:spcBef>
                <a:spcPts val="600"/>
              </a:spcBef>
              <a:spcAft>
                <a:spcPts val="0"/>
              </a:spcAft>
              <a:buSzPts val="1656"/>
              <a:buChar char="◼"/>
              <a:defRPr/>
            </a:lvl4pPr>
            <a:lvl5pPr indent="-333756" lvl="4" marL="2286000" algn="l">
              <a:spcBef>
                <a:spcPts val="600"/>
              </a:spcBef>
              <a:spcAft>
                <a:spcPts val="0"/>
              </a:spcAft>
              <a:buSzPts val="1656"/>
              <a:buChar char="◼"/>
              <a:defRPr/>
            </a:lvl5pPr>
            <a:lvl6pPr indent="-333756" lvl="5" marL="2743200" algn="l">
              <a:spcBef>
                <a:spcPts val="600"/>
              </a:spcBef>
              <a:spcAft>
                <a:spcPts val="0"/>
              </a:spcAft>
              <a:buSzPts val="1656"/>
              <a:buChar char="◼"/>
              <a:defRPr/>
            </a:lvl6pPr>
            <a:lvl7pPr indent="-333756" lvl="6" marL="3200400" algn="l">
              <a:spcBef>
                <a:spcPts val="600"/>
              </a:spcBef>
              <a:spcAft>
                <a:spcPts val="0"/>
              </a:spcAft>
              <a:buSzPts val="1656"/>
              <a:buChar char="◼"/>
              <a:defRPr/>
            </a:lvl7pPr>
            <a:lvl8pPr indent="-333756" lvl="7" marL="3657600" algn="l">
              <a:spcBef>
                <a:spcPts val="600"/>
              </a:spcBef>
              <a:spcAft>
                <a:spcPts val="0"/>
              </a:spcAft>
              <a:buSzPts val="1656"/>
              <a:buChar char="◼"/>
              <a:defRPr/>
            </a:lvl8pPr>
            <a:lvl9pPr indent="-333756" lvl="8" marL="4114800" algn="l">
              <a:spcBef>
                <a:spcPts val="600"/>
              </a:spcBef>
              <a:spcAft>
                <a:spcPts val="600"/>
              </a:spcAft>
              <a:buSzPts val="1656"/>
              <a:buChar char="◼"/>
              <a:defRPr/>
            </a:lvl9pPr>
          </a:lstStyle>
          <a:p/>
        </p:txBody>
      </p:sp>
      <p:sp>
        <p:nvSpPr>
          <p:cNvPr id="26" name="Google Shape;26;p3"/>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lvl1pPr indent="-228600" lvl="0" marL="457200" algn="l">
              <a:spcBef>
                <a:spcPts val="440"/>
              </a:spcBef>
              <a:spcAft>
                <a:spcPts val="0"/>
              </a:spcAft>
              <a:buSzPts val="2024"/>
              <a:buNone/>
              <a:defRPr b="0" sz="2200">
                <a:solidFill>
                  <a:schemeClr val="accent2"/>
                </a:solidFill>
              </a:defRPr>
            </a:lvl1pPr>
            <a:lvl2pPr indent="-228600" lvl="1" marL="914400" algn="l">
              <a:spcBef>
                <a:spcPts val="600"/>
              </a:spcBef>
              <a:spcAft>
                <a:spcPts val="0"/>
              </a:spcAft>
              <a:buSzPts val="1840"/>
              <a:buNone/>
              <a:defRPr b="1" sz="2000"/>
            </a:lvl2pPr>
            <a:lvl3pPr indent="-228600" lvl="2" marL="1371600" algn="l">
              <a:spcBef>
                <a:spcPts val="600"/>
              </a:spcBef>
              <a:spcAft>
                <a:spcPts val="0"/>
              </a:spcAft>
              <a:buSzPts val="1656"/>
              <a:buNone/>
              <a:defRPr b="1" sz="1800"/>
            </a:lvl3pPr>
            <a:lvl4pPr indent="-228600" lvl="3" marL="1828800" algn="l">
              <a:spcBef>
                <a:spcPts val="600"/>
              </a:spcBef>
              <a:spcAft>
                <a:spcPts val="0"/>
              </a:spcAft>
              <a:buSzPts val="1472"/>
              <a:buNone/>
              <a:defRPr b="1" sz="1600"/>
            </a:lvl4pPr>
            <a:lvl5pPr indent="-228600" lvl="4" marL="2286000" algn="l">
              <a:spcBef>
                <a:spcPts val="600"/>
              </a:spcBef>
              <a:spcAft>
                <a:spcPts val="0"/>
              </a:spcAft>
              <a:buSzPts val="1472"/>
              <a:buNone/>
              <a:defRPr b="1" sz="1600"/>
            </a:lvl5pPr>
            <a:lvl6pPr indent="-228600" lvl="5" marL="2743200" algn="l">
              <a:spcBef>
                <a:spcPts val="600"/>
              </a:spcBef>
              <a:spcAft>
                <a:spcPts val="0"/>
              </a:spcAft>
              <a:buSzPts val="1472"/>
              <a:buNone/>
              <a:defRPr b="1" sz="1600"/>
            </a:lvl6pPr>
            <a:lvl7pPr indent="-228600" lvl="6" marL="3200400" algn="l">
              <a:spcBef>
                <a:spcPts val="600"/>
              </a:spcBef>
              <a:spcAft>
                <a:spcPts val="0"/>
              </a:spcAft>
              <a:buSzPts val="1472"/>
              <a:buNone/>
              <a:defRPr b="1" sz="1600"/>
            </a:lvl7pPr>
            <a:lvl8pPr indent="-228600" lvl="7" marL="3657600" algn="l">
              <a:spcBef>
                <a:spcPts val="600"/>
              </a:spcBef>
              <a:spcAft>
                <a:spcPts val="0"/>
              </a:spcAft>
              <a:buSzPts val="1472"/>
              <a:buNone/>
              <a:defRPr b="1" sz="1600"/>
            </a:lvl8pPr>
            <a:lvl9pPr indent="-228600" lvl="8" marL="4114800" algn="l">
              <a:spcBef>
                <a:spcPts val="600"/>
              </a:spcBef>
              <a:spcAft>
                <a:spcPts val="600"/>
              </a:spcAft>
              <a:buSzPts val="1472"/>
              <a:buNone/>
              <a:defRPr b="1" sz="1600"/>
            </a:lvl9pPr>
          </a:lstStyle>
          <a:p/>
        </p:txBody>
      </p:sp>
      <p:sp>
        <p:nvSpPr>
          <p:cNvPr id="27" name="Google Shape;27;p3"/>
          <p:cNvSpPr txBox="1"/>
          <p:nvPr>
            <p:ph idx="4" type="body"/>
          </p:nvPr>
        </p:nvSpPr>
        <p:spPr>
          <a:xfrm>
            <a:off x="6217709" y="2926052"/>
            <a:ext cx="5393100" cy="2934999"/>
          </a:xfrm>
          <a:prstGeom prst="rect">
            <a:avLst/>
          </a:prstGeom>
          <a:noFill/>
          <a:ln>
            <a:noFill/>
          </a:ln>
        </p:spPr>
        <p:txBody>
          <a:bodyPr anchorCtr="0" anchor="t" bIns="45700" lIns="91425" spcFirstLastPara="1" rIns="91425" wrap="square" tIns="45700">
            <a:normAutofit/>
          </a:bodyPr>
          <a:lstStyle>
            <a:lvl1pPr indent="-333756" lvl="0" marL="457200" algn="l">
              <a:spcBef>
                <a:spcPts val="360"/>
              </a:spcBef>
              <a:spcAft>
                <a:spcPts val="0"/>
              </a:spcAft>
              <a:buSzPts val="1656"/>
              <a:buChar char="◼"/>
              <a:defRPr/>
            </a:lvl1pPr>
            <a:lvl2pPr indent="-333756" lvl="1" marL="914400" algn="l">
              <a:spcBef>
                <a:spcPts val="600"/>
              </a:spcBef>
              <a:spcAft>
                <a:spcPts val="0"/>
              </a:spcAft>
              <a:buSzPts val="1656"/>
              <a:buChar char="◼"/>
              <a:defRPr/>
            </a:lvl2pPr>
            <a:lvl3pPr indent="-333756" lvl="2" marL="1371600" algn="l">
              <a:spcBef>
                <a:spcPts val="600"/>
              </a:spcBef>
              <a:spcAft>
                <a:spcPts val="0"/>
              </a:spcAft>
              <a:buSzPts val="1656"/>
              <a:buChar char="◼"/>
              <a:defRPr/>
            </a:lvl3pPr>
            <a:lvl4pPr indent="-333756" lvl="3" marL="1828800" algn="l">
              <a:spcBef>
                <a:spcPts val="600"/>
              </a:spcBef>
              <a:spcAft>
                <a:spcPts val="0"/>
              </a:spcAft>
              <a:buSzPts val="1656"/>
              <a:buChar char="◼"/>
              <a:defRPr/>
            </a:lvl4pPr>
            <a:lvl5pPr indent="-333756" lvl="4" marL="2286000" algn="l">
              <a:spcBef>
                <a:spcPts val="600"/>
              </a:spcBef>
              <a:spcAft>
                <a:spcPts val="0"/>
              </a:spcAft>
              <a:buSzPts val="1656"/>
              <a:buChar char="◼"/>
              <a:defRPr/>
            </a:lvl5pPr>
            <a:lvl6pPr indent="-333756" lvl="5" marL="2743200" algn="l">
              <a:spcBef>
                <a:spcPts val="600"/>
              </a:spcBef>
              <a:spcAft>
                <a:spcPts val="0"/>
              </a:spcAft>
              <a:buSzPts val="1656"/>
              <a:buChar char="◼"/>
              <a:defRPr/>
            </a:lvl6pPr>
            <a:lvl7pPr indent="-333756" lvl="6" marL="3200400" algn="l">
              <a:spcBef>
                <a:spcPts val="600"/>
              </a:spcBef>
              <a:spcAft>
                <a:spcPts val="0"/>
              </a:spcAft>
              <a:buSzPts val="1656"/>
              <a:buChar char="◼"/>
              <a:defRPr/>
            </a:lvl7pPr>
            <a:lvl8pPr indent="-333756" lvl="7" marL="3657600" algn="l">
              <a:spcBef>
                <a:spcPts val="600"/>
              </a:spcBef>
              <a:spcAft>
                <a:spcPts val="0"/>
              </a:spcAft>
              <a:buSzPts val="1656"/>
              <a:buChar char="◼"/>
              <a:defRPr/>
            </a:lvl8pPr>
            <a:lvl9pPr indent="-333756" lvl="8" marL="4114800" algn="l">
              <a:spcBef>
                <a:spcPts val="600"/>
              </a:spcBef>
              <a:spcAft>
                <a:spcPts val="600"/>
              </a:spcAft>
              <a:buSzPts val="1656"/>
              <a:buChar char="◼"/>
              <a:defRPr/>
            </a:lvl9pPr>
          </a:lstStyle>
          <a:p/>
        </p:txBody>
      </p:sp>
      <p:sp>
        <p:nvSpPr>
          <p:cNvPr id="28" name="Google Shape;28;p3"/>
          <p:cNvSpPr txBox="1"/>
          <p:nvPr>
            <p:ph idx="10" type="dt"/>
          </p:nvPr>
        </p:nvSpPr>
        <p:spPr>
          <a:xfrm>
            <a:off x="7605951" y="5956137"/>
            <a:ext cx="28447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1" type="ftr"/>
          </p:nvPr>
        </p:nvSpPr>
        <p:spPr>
          <a:xfrm>
            <a:off x="581192" y="5951811"/>
            <a:ext cx="69172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
          <p:cNvSpPr txBox="1"/>
          <p:nvPr>
            <p:ph idx="12" type="sldNum"/>
          </p:nvPr>
        </p:nvSpPr>
        <p:spPr>
          <a:xfrm>
            <a:off x="10558300" y="5956137"/>
            <a:ext cx="105251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sp>
        <p:nvSpPr>
          <p:cNvPr id="32" name="Google Shape;32;p4"/>
          <p:cNvSpPr/>
          <p:nvPr/>
        </p:nvSpPr>
        <p:spPr>
          <a:xfrm>
            <a:off x="440286" y="614407"/>
            <a:ext cx="11309338" cy="11892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4"/>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 type="body"/>
          </p:nvPr>
        </p:nvSpPr>
        <p:spPr>
          <a:xfrm>
            <a:off x="581192" y="2180496"/>
            <a:ext cx="11029615" cy="3678303"/>
          </a:xfrm>
          <a:prstGeom prst="rect">
            <a:avLst/>
          </a:prstGeom>
          <a:noFill/>
          <a:ln>
            <a:noFill/>
          </a:ln>
        </p:spPr>
        <p:txBody>
          <a:bodyPr anchorCtr="0" anchor="ctr" bIns="45700" lIns="91425" spcFirstLastPara="1" rIns="91425" wrap="square" tIns="45700">
            <a:normAutofit/>
          </a:bodyPr>
          <a:lstStyle>
            <a:lvl1pPr indent="-333756" lvl="0" marL="457200" algn="l">
              <a:spcBef>
                <a:spcPts val="360"/>
              </a:spcBef>
              <a:spcAft>
                <a:spcPts val="0"/>
              </a:spcAft>
              <a:buSzPts val="1656"/>
              <a:buChar char="◼"/>
              <a:defRPr/>
            </a:lvl1pPr>
            <a:lvl2pPr indent="-333756" lvl="1" marL="914400" algn="l">
              <a:spcBef>
                <a:spcPts val="600"/>
              </a:spcBef>
              <a:spcAft>
                <a:spcPts val="0"/>
              </a:spcAft>
              <a:buSzPts val="1656"/>
              <a:buChar char="◼"/>
              <a:defRPr/>
            </a:lvl2pPr>
            <a:lvl3pPr indent="-333756" lvl="2" marL="1371600" algn="l">
              <a:spcBef>
                <a:spcPts val="600"/>
              </a:spcBef>
              <a:spcAft>
                <a:spcPts val="0"/>
              </a:spcAft>
              <a:buSzPts val="1656"/>
              <a:buChar char="◼"/>
              <a:defRPr/>
            </a:lvl3pPr>
            <a:lvl4pPr indent="-333756" lvl="3" marL="1828800" algn="l">
              <a:spcBef>
                <a:spcPts val="600"/>
              </a:spcBef>
              <a:spcAft>
                <a:spcPts val="0"/>
              </a:spcAft>
              <a:buSzPts val="1656"/>
              <a:buChar char="◼"/>
              <a:defRPr/>
            </a:lvl4pPr>
            <a:lvl5pPr indent="-333756" lvl="4" marL="2286000" algn="l">
              <a:spcBef>
                <a:spcPts val="600"/>
              </a:spcBef>
              <a:spcAft>
                <a:spcPts val="0"/>
              </a:spcAft>
              <a:buSzPts val="1656"/>
              <a:buChar char="◼"/>
              <a:defRPr/>
            </a:lvl5pPr>
            <a:lvl6pPr indent="-333756" lvl="5" marL="2743200" algn="l">
              <a:spcBef>
                <a:spcPts val="600"/>
              </a:spcBef>
              <a:spcAft>
                <a:spcPts val="0"/>
              </a:spcAft>
              <a:buSzPts val="1656"/>
              <a:buChar char="◼"/>
              <a:defRPr/>
            </a:lvl6pPr>
            <a:lvl7pPr indent="-333756" lvl="6" marL="3200400" algn="l">
              <a:spcBef>
                <a:spcPts val="600"/>
              </a:spcBef>
              <a:spcAft>
                <a:spcPts val="0"/>
              </a:spcAft>
              <a:buSzPts val="1656"/>
              <a:buChar char="◼"/>
              <a:defRPr/>
            </a:lvl7pPr>
            <a:lvl8pPr indent="-333756" lvl="7" marL="3657600" algn="l">
              <a:spcBef>
                <a:spcPts val="600"/>
              </a:spcBef>
              <a:spcAft>
                <a:spcPts val="0"/>
              </a:spcAft>
              <a:buSzPts val="1656"/>
              <a:buChar char="◼"/>
              <a:defRPr/>
            </a:lvl8pPr>
            <a:lvl9pPr indent="-333756" lvl="8" marL="4114800" algn="l">
              <a:spcBef>
                <a:spcPts val="600"/>
              </a:spcBef>
              <a:spcAft>
                <a:spcPts val="600"/>
              </a:spcAft>
              <a:buSzPts val="1656"/>
              <a:buChar char="◼"/>
              <a:defRPr/>
            </a:lvl9pPr>
          </a:lstStyle>
          <a:p/>
        </p:txBody>
      </p:sp>
      <p:sp>
        <p:nvSpPr>
          <p:cNvPr id="35" name="Google Shape;35;p4"/>
          <p:cNvSpPr txBox="1"/>
          <p:nvPr>
            <p:ph idx="10" type="dt"/>
          </p:nvPr>
        </p:nvSpPr>
        <p:spPr>
          <a:xfrm>
            <a:off x="7605951" y="5956137"/>
            <a:ext cx="28447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
          <p:cNvSpPr txBox="1"/>
          <p:nvPr>
            <p:ph idx="11" type="ftr"/>
          </p:nvPr>
        </p:nvSpPr>
        <p:spPr>
          <a:xfrm>
            <a:off x="581192" y="5951811"/>
            <a:ext cx="69172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2" type="sldNum"/>
          </p:nvPr>
        </p:nvSpPr>
        <p:spPr>
          <a:xfrm>
            <a:off x="10558300" y="5956137"/>
            <a:ext cx="105250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8" name="Shape 38"/>
        <p:cNvGrpSpPr/>
        <p:nvPr/>
      </p:nvGrpSpPr>
      <p:grpSpPr>
        <a:xfrm>
          <a:off x="0" y="0"/>
          <a:ext cx="0" cy="0"/>
          <a:chOff x="0" y="0"/>
          <a:chExt cx="0" cy="0"/>
        </a:xfrm>
      </p:grpSpPr>
      <p:sp>
        <p:nvSpPr>
          <p:cNvPr id="39" name="Google Shape;39;p5"/>
          <p:cNvSpPr/>
          <p:nvPr/>
        </p:nvSpPr>
        <p:spPr>
          <a:xfrm>
            <a:off x="447817" y="5141974"/>
            <a:ext cx="11290860" cy="1258827"/>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5"/>
          <p:cNvSpPr txBox="1"/>
          <p:nvPr>
            <p:ph type="title"/>
          </p:nvPr>
        </p:nvSpPr>
        <p:spPr>
          <a:xfrm>
            <a:off x="581193" y="3043910"/>
            <a:ext cx="11029615" cy="1497507"/>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3600"/>
              <a:buFont typeface="Gill Sans"/>
              <a:buNone/>
              <a:defRPr b="0" sz="3600" cap="none">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
          <p:cNvSpPr txBox="1"/>
          <p:nvPr>
            <p:ph idx="1" type="body"/>
          </p:nvPr>
        </p:nvSpPr>
        <p:spPr>
          <a:xfrm>
            <a:off x="581192" y="4541417"/>
            <a:ext cx="11029615" cy="600556"/>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656"/>
              <a:buNone/>
              <a:defRPr sz="1800" cap="none">
                <a:solidFill>
                  <a:schemeClr val="accent2"/>
                </a:solidFill>
              </a:defRPr>
            </a:lvl1pPr>
            <a:lvl2pPr indent="-228600" lvl="1" marL="914400" algn="l">
              <a:spcBef>
                <a:spcPts val="600"/>
              </a:spcBef>
              <a:spcAft>
                <a:spcPts val="0"/>
              </a:spcAft>
              <a:buSzPts val="1656"/>
              <a:buNone/>
              <a:defRPr sz="1800">
                <a:solidFill>
                  <a:srgbClr val="888888"/>
                </a:solidFill>
              </a:defRPr>
            </a:lvl2pPr>
            <a:lvl3pPr indent="-228600" lvl="2" marL="1371600" algn="l">
              <a:spcBef>
                <a:spcPts val="600"/>
              </a:spcBef>
              <a:spcAft>
                <a:spcPts val="0"/>
              </a:spcAft>
              <a:buSzPts val="1472"/>
              <a:buNone/>
              <a:defRPr sz="1600">
                <a:solidFill>
                  <a:srgbClr val="888888"/>
                </a:solidFill>
              </a:defRPr>
            </a:lvl3pPr>
            <a:lvl4pPr indent="-228600" lvl="3" marL="1828800" algn="l">
              <a:spcBef>
                <a:spcPts val="600"/>
              </a:spcBef>
              <a:spcAft>
                <a:spcPts val="0"/>
              </a:spcAft>
              <a:buSzPts val="1288"/>
              <a:buNone/>
              <a:defRPr sz="1400">
                <a:solidFill>
                  <a:srgbClr val="888888"/>
                </a:solidFill>
              </a:defRPr>
            </a:lvl4pPr>
            <a:lvl5pPr indent="-228600" lvl="4" marL="2286000" algn="l">
              <a:spcBef>
                <a:spcPts val="600"/>
              </a:spcBef>
              <a:spcAft>
                <a:spcPts val="0"/>
              </a:spcAft>
              <a:buSzPts val="1288"/>
              <a:buNone/>
              <a:defRPr sz="1400">
                <a:solidFill>
                  <a:srgbClr val="888888"/>
                </a:solidFill>
              </a:defRPr>
            </a:lvl5pPr>
            <a:lvl6pPr indent="-228600" lvl="5" marL="2743200" algn="l">
              <a:spcBef>
                <a:spcPts val="600"/>
              </a:spcBef>
              <a:spcAft>
                <a:spcPts val="0"/>
              </a:spcAft>
              <a:buSzPts val="1288"/>
              <a:buNone/>
              <a:defRPr sz="1400">
                <a:solidFill>
                  <a:srgbClr val="888888"/>
                </a:solidFill>
              </a:defRPr>
            </a:lvl6pPr>
            <a:lvl7pPr indent="-228600" lvl="6" marL="3200400" algn="l">
              <a:spcBef>
                <a:spcPts val="600"/>
              </a:spcBef>
              <a:spcAft>
                <a:spcPts val="0"/>
              </a:spcAft>
              <a:buSzPts val="1288"/>
              <a:buNone/>
              <a:defRPr sz="1400">
                <a:solidFill>
                  <a:srgbClr val="888888"/>
                </a:solidFill>
              </a:defRPr>
            </a:lvl7pPr>
            <a:lvl8pPr indent="-228600" lvl="7" marL="3657600" algn="l">
              <a:spcBef>
                <a:spcPts val="600"/>
              </a:spcBef>
              <a:spcAft>
                <a:spcPts val="0"/>
              </a:spcAft>
              <a:buSzPts val="1288"/>
              <a:buNone/>
              <a:defRPr sz="1400">
                <a:solidFill>
                  <a:srgbClr val="888888"/>
                </a:solidFill>
              </a:defRPr>
            </a:lvl8pPr>
            <a:lvl9pPr indent="-228600" lvl="8" marL="4114800" algn="l">
              <a:spcBef>
                <a:spcPts val="600"/>
              </a:spcBef>
              <a:spcAft>
                <a:spcPts val="600"/>
              </a:spcAft>
              <a:buSzPts val="1288"/>
              <a:buNone/>
              <a:defRPr sz="1400">
                <a:solidFill>
                  <a:srgbClr val="888888"/>
                </a:solidFill>
              </a:defRPr>
            </a:lvl9pPr>
          </a:lstStyle>
          <a:p/>
        </p:txBody>
      </p:sp>
      <p:sp>
        <p:nvSpPr>
          <p:cNvPr id="42" name="Google Shape;42;p5"/>
          <p:cNvSpPr txBox="1"/>
          <p:nvPr>
            <p:ph idx="10" type="dt"/>
          </p:nvPr>
        </p:nvSpPr>
        <p:spPr>
          <a:xfrm>
            <a:off x="7605951" y="5956137"/>
            <a:ext cx="28447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
          <p:cNvSpPr txBox="1"/>
          <p:nvPr>
            <p:ph idx="11" type="ftr"/>
          </p:nvPr>
        </p:nvSpPr>
        <p:spPr>
          <a:xfrm>
            <a:off x="581192" y="5951811"/>
            <a:ext cx="69172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5"/>
          <p:cNvSpPr txBox="1"/>
          <p:nvPr>
            <p:ph idx="12" type="sldNum"/>
          </p:nvPr>
        </p:nvSpPr>
        <p:spPr>
          <a:xfrm>
            <a:off x="10558300" y="5956137"/>
            <a:ext cx="105251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900" u="none" cap="none" strike="noStrike">
                <a:solidFill>
                  <a:srgbClr val="9F276A"/>
                </a:solidFill>
                <a:latin typeface="Gill Sans"/>
                <a:ea typeface="Gill Sans"/>
                <a:cs typeface="Gill Sans"/>
                <a:sym typeface="Gill Sans"/>
              </a:defRPr>
            </a:lvl1pPr>
            <a:lvl2pPr indent="0" lvl="1" marL="0" algn="r">
              <a:spcBef>
                <a:spcPts val="0"/>
              </a:spcBef>
              <a:buNone/>
              <a:defRPr b="0" i="0" sz="900" u="none" cap="none" strike="noStrike">
                <a:solidFill>
                  <a:srgbClr val="9F276A"/>
                </a:solidFill>
                <a:latin typeface="Gill Sans"/>
                <a:ea typeface="Gill Sans"/>
                <a:cs typeface="Gill Sans"/>
                <a:sym typeface="Gill Sans"/>
              </a:defRPr>
            </a:lvl2pPr>
            <a:lvl3pPr indent="0" lvl="2" marL="0" algn="r">
              <a:spcBef>
                <a:spcPts val="0"/>
              </a:spcBef>
              <a:buNone/>
              <a:defRPr b="0" i="0" sz="900" u="none" cap="none" strike="noStrike">
                <a:solidFill>
                  <a:srgbClr val="9F276A"/>
                </a:solidFill>
                <a:latin typeface="Gill Sans"/>
                <a:ea typeface="Gill Sans"/>
                <a:cs typeface="Gill Sans"/>
                <a:sym typeface="Gill Sans"/>
              </a:defRPr>
            </a:lvl3pPr>
            <a:lvl4pPr indent="0" lvl="3" marL="0" algn="r">
              <a:spcBef>
                <a:spcPts val="0"/>
              </a:spcBef>
              <a:buNone/>
              <a:defRPr b="0" i="0" sz="900" u="none" cap="none" strike="noStrike">
                <a:solidFill>
                  <a:srgbClr val="9F276A"/>
                </a:solidFill>
                <a:latin typeface="Gill Sans"/>
                <a:ea typeface="Gill Sans"/>
                <a:cs typeface="Gill Sans"/>
                <a:sym typeface="Gill Sans"/>
              </a:defRPr>
            </a:lvl4pPr>
            <a:lvl5pPr indent="0" lvl="4" marL="0" algn="r">
              <a:spcBef>
                <a:spcPts val="0"/>
              </a:spcBef>
              <a:buNone/>
              <a:defRPr b="0" i="0" sz="900" u="none" cap="none" strike="noStrike">
                <a:solidFill>
                  <a:srgbClr val="9F276A"/>
                </a:solidFill>
                <a:latin typeface="Gill Sans"/>
                <a:ea typeface="Gill Sans"/>
                <a:cs typeface="Gill Sans"/>
                <a:sym typeface="Gill Sans"/>
              </a:defRPr>
            </a:lvl5pPr>
            <a:lvl6pPr indent="0" lvl="5" marL="0" algn="r">
              <a:spcBef>
                <a:spcPts val="0"/>
              </a:spcBef>
              <a:buNone/>
              <a:defRPr b="0" i="0" sz="900" u="none" cap="none" strike="noStrike">
                <a:solidFill>
                  <a:srgbClr val="9F276A"/>
                </a:solidFill>
                <a:latin typeface="Gill Sans"/>
                <a:ea typeface="Gill Sans"/>
                <a:cs typeface="Gill Sans"/>
                <a:sym typeface="Gill Sans"/>
              </a:defRPr>
            </a:lvl6pPr>
            <a:lvl7pPr indent="0" lvl="6" marL="0" algn="r">
              <a:spcBef>
                <a:spcPts val="0"/>
              </a:spcBef>
              <a:buNone/>
              <a:defRPr b="0" i="0" sz="900" u="none" cap="none" strike="noStrike">
                <a:solidFill>
                  <a:srgbClr val="9F276A"/>
                </a:solidFill>
                <a:latin typeface="Gill Sans"/>
                <a:ea typeface="Gill Sans"/>
                <a:cs typeface="Gill Sans"/>
                <a:sym typeface="Gill Sans"/>
              </a:defRPr>
            </a:lvl7pPr>
            <a:lvl8pPr indent="0" lvl="7" marL="0" algn="r">
              <a:spcBef>
                <a:spcPts val="0"/>
              </a:spcBef>
              <a:buNone/>
              <a:defRPr b="0" i="0" sz="900" u="none" cap="none" strike="noStrike">
                <a:solidFill>
                  <a:srgbClr val="9F276A"/>
                </a:solidFill>
                <a:latin typeface="Gill Sans"/>
                <a:ea typeface="Gill Sans"/>
                <a:cs typeface="Gill Sans"/>
                <a:sym typeface="Gill Sans"/>
              </a:defRPr>
            </a:lvl8pPr>
            <a:lvl9pPr indent="0" lvl="8" marL="0" algn="r">
              <a:spcBef>
                <a:spcPts val="0"/>
              </a:spcBef>
              <a:buNone/>
              <a:defRPr b="0" i="0" sz="900" u="none" cap="none" strike="noStrike">
                <a:solidFill>
                  <a:srgbClr val="9F276A"/>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5" name="Shape 45"/>
        <p:cNvGrpSpPr/>
        <p:nvPr/>
      </p:nvGrpSpPr>
      <p:grpSpPr>
        <a:xfrm>
          <a:off x="0" y="0"/>
          <a:ext cx="0" cy="0"/>
          <a:chOff x="0" y="0"/>
          <a:chExt cx="0" cy="0"/>
        </a:xfrm>
      </p:grpSpPr>
      <p:sp>
        <p:nvSpPr>
          <p:cNvPr id="46" name="Google Shape;46;p6"/>
          <p:cNvSpPr/>
          <p:nvPr/>
        </p:nvSpPr>
        <p:spPr>
          <a:xfrm>
            <a:off x="445982" y="606554"/>
            <a:ext cx="11300036" cy="1258827"/>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6"/>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 type="body"/>
          </p:nvPr>
        </p:nvSpPr>
        <p:spPr>
          <a:xfrm>
            <a:off x="581193" y="2228003"/>
            <a:ext cx="5422390" cy="3633047"/>
          </a:xfrm>
          <a:prstGeom prst="rect">
            <a:avLst/>
          </a:prstGeom>
          <a:noFill/>
          <a:ln>
            <a:noFill/>
          </a:ln>
        </p:spPr>
        <p:txBody>
          <a:bodyPr anchorCtr="0" anchor="ctr" bIns="45700" lIns="91425" spcFirstLastPara="1" rIns="91425" wrap="square" tIns="45700">
            <a:normAutofit/>
          </a:bodyPr>
          <a:lstStyle>
            <a:lvl1pPr indent="-333756" lvl="0" marL="457200" algn="l">
              <a:spcBef>
                <a:spcPts val="360"/>
              </a:spcBef>
              <a:spcAft>
                <a:spcPts val="0"/>
              </a:spcAft>
              <a:buSzPts val="1656"/>
              <a:buChar char="◼"/>
              <a:defRPr/>
            </a:lvl1pPr>
            <a:lvl2pPr indent="-333756" lvl="1" marL="914400" algn="l">
              <a:spcBef>
                <a:spcPts val="600"/>
              </a:spcBef>
              <a:spcAft>
                <a:spcPts val="0"/>
              </a:spcAft>
              <a:buSzPts val="1656"/>
              <a:buChar char="◼"/>
              <a:defRPr/>
            </a:lvl2pPr>
            <a:lvl3pPr indent="-333756" lvl="2" marL="1371600" algn="l">
              <a:spcBef>
                <a:spcPts val="600"/>
              </a:spcBef>
              <a:spcAft>
                <a:spcPts val="0"/>
              </a:spcAft>
              <a:buSzPts val="1656"/>
              <a:buChar char="◼"/>
              <a:defRPr/>
            </a:lvl3pPr>
            <a:lvl4pPr indent="-333756" lvl="3" marL="1828800" algn="l">
              <a:spcBef>
                <a:spcPts val="600"/>
              </a:spcBef>
              <a:spcAft>
                <a:spcPts val="0"/>
              </a:spcAft>
              <a:buSzPts val="1656"/>
              <a:buChar char="◼"/>
              <a:defRPr/>
            </a:lvl4pPr>
            <a:lvl5pPr indent="-333756" lvl="4" marL="2286000" algn="l">
              <a:spcBef>
                <a:spcPts val="600"/>
              </a:spcBef>
              <a:spcAft>
                <a:spcPts val="0"/>
              </a:spcAft>
              <a:buSzPts val="1656"/>
              <a:buChar char="◼"/>
              <a:defRPr/>
            </a:lvl5pPr>
            <a:lvl6pPr indent="-333756" lvl="5" marL="2743200" algn="l">
              <a:spcBef>
                <a:spcPts val="600"/>
              </a:spcBef>
              <a:spcAft>
                <a:spcPts val="0"/>
              </a:spcAft>
              <a:buSzPts val="1656"/>
              <a:buChar char="◼"/>
              <a:defRPr/>
            </a:lvl6pPr>
            <a:lvl7pPr indent="-333756" lvl="6" marL="3200400" algn="l">
              <a:spcBef>
                <a:spcPts val="600"/>
              </a:spcBef>
              <a:spcAft>
                <a:spcPts val="0"/>
              </a:spcAft>
              <a:buSzPts val="1656"/>
              <a:buChar char="◼"/>
              <a:defRPr/>
            </a:lvl7pPr>
            <a:lvl8pPr indent="-333756" lvl="7" marL="3657600" algn="l">
              <a:spcBef>
                <a:spcPts val="600"/>
              </a:spcBef>
              <a:spcAft>
                <a:spcPts val="0"/>
              </a:spcAft>
              <a:buSzPts val="1656"/>
              <a:buChar char="◼"/>
              <a:defRPr/>
            </a:lvl8pPr>
            <a:lvl9pPr indent="-333756" lvl="8" marL="4114800" algn="l">
              <a:spcBef>
                <a:spcPts val="600"/>
              </a:spcBef>
              <a:spcAft>
                <a:spcPts val="600"/>
              </a:spcAft>
              <a:buSzPts val="1656"/>
              <a:buChar char="◼"/>
              <a:defRPr/>
            </a:lvl9pPr>
          </a:lstStyle>
          <a:p/>
        </p:txBody>
      </p:sp>
      <p:sp>
        <p:nvSpPr>
          <p:cNvPr id="49" name="Google Shape;49;p6"/>
          <p:cNvSpPr txBox="1"/>
          <p:nvPr>
            <p:ph idx="2" type="body"/>
          </p:nvPr>
        </p:nvSpPr>
        <p:spPr>
          <a:xfrm>
            <a:off x="6188417" y="2228003"/>
            <a:ext cx="5422392" cy="3633047"/>
          </a:xfrm>
          <a:prstGeom prst="rect">
            <a:avLst/>
          </a:prstGeom>
          <a:noFill/>
          <a:ln>
            <a:noFill/>
          </a:ln>
        </p:spPr>
        <p:txBody>
          <a:bodyPr anchorCtr="0" anchor="ctr" bIns="45700" lIns="91425" spcFirstLastPara="1" rIns="91425" wrap="square" tIns="45700">
            <a:normAutofit/>
          </a:bodyPr>
          <a:lstStyle>
            <a:lvl1pPr indent="-333756" lvl="0" marL="457200" algn="l">
              <a:spcBef>
                <a:spcPts val="360"/>
              </a:spcBef>
              <a:spcAft>
                <a:spcPts val="0"/>
              </a:spcAft>
              <a:buSzPts val="1656"/>
              <a:buChar char="◼"/>
              <a:defRPr/>
            </a:lvl1pPr>
            <a:lvl2pPr indent="-333756" lvl="1" marL="914400" algn="l">
              <a:spcBef>
                <a:spcPts val="600"/>
              </a:spcBef>
              <a:spcAft>
                <a:spcPts val="0"/>
              </a:spcAft>
              <a:buSzPts val="1656"/>
              <a:buChar char="◼"/>
              <a:defRPr/>
            </a:lvl2pPr>
            <a:lvl3pPr indent="-333756" lvl="2" marL="1371600" algn="l">
              <a:spcBef>
                <a:spcPts val="600"/>
              </a:spcBef>
              <a:spcAft>
                <a:spcPts val="0"/>
              </a:spcAft>
              <a:buSzPts val="1656"/>
              <a:buChar char="◼"/>
              <a:defRPr/>
            </a:lvl3pPr>
            <a:lvl4pPr indent="-333756" lvl="3" marL="1828800" algn="l">
              <a:spcBef>
                <a:spcPts val="600"/>
              </a:spcBef>
              <a:spcAft>
                <a:spcPts val="0"/>
              </a:spcAft>
              <a:buSzPts val="1656"/>
              <a:buChar char="◼"/>
              <a:defRPr/>
            </a:lvl4pPr>
            <a:lvl5pPr indent="-333756" lvl="4" marL="2286000" algn="l">
              <a:spcBef>
                <a:spcPts val="600"/>
              </a:spcBef>
              <a:spcAft>
                <a:spcPts val="0"/>
              </a:spcAft>
              <a:buSzPts val="1656"/>
              <a:buChar char="◼"/>
              <a:defRPr/>
            </a:lvl5pPr>
            <a:lvl6pPr indent="-333756" lvl="5" marL="2743200" algn="l">
              <a:spcBef>
                <a:spcPts val="600"/>
              </a:spcBef>
              <a:spcAft>
                <a:spcPts val="0"/>
              </a:spcAft>
              <a:buSzPts val="1656"/>
              <a:buChar char="◼"/>
              <a:defRPr/>
            </a:lvl6pPr>
            <a:lvl7pPr indent="-333756" lvl="6" marL="3200400" algn="l">
              <a:spcBef>
                <a:spcPts val="600"/>
              </a:spcBef>
              <a:spcAft>
                <a:spcPts val="0"/>
              </a:spcAft>
              <a:buSzPts val="1656"/>
              <a:buChar char="◼"/>
              <a:defRPr/>
            </a:lvl7pPr>
            <a:lvl8pPr indent="-333756" lvl="7" marL="3657600" algn="l">
              <a:spcBef>
                <a:spcPts val="600"/>
              </a:spcBef>
              <a:spcAft>
                <a:spcPts val="0"/>
              </a:spcAft>
              <a:buSzPts val="1656"/>
              <a:buChar char="◼"/>
              <a:defRPr/>
            </a:lvl8pPr>
            <a:lvl9pPr indent="-333756" lvl="8" marL="4114800" algn="l">
              <a:spcBef>
                <a:spcPts val="600"/>
              </a:spcBef>
              <a:spcAft>
                <a:spcPts val="600"/>
              </a:spcAft>
              <a:buSzPts val="1656"/>
              <a:buChar char="◼"/>
              <a:defRPr/>
            </a:lvl9pPr>
          </a:lstStyle>
          <a:p/>
        </p:txBody>
      </p:sp>
      <p:sp>
        <p:nvSpPr>
          <p:cNvPr id="50" name="Google Shape;50;p6"/>
          <p:cNvSpPr txBox="1"/>
          <p:nvPr>
            <p:ph idx="10" type="dt"/>
          </p:nvPr>
        </p:nvSpPr>
        <p:spPr>
          <a:xfrm>
            <a:off x="7605951" y="5956137"/>
            <a:ext cx="28447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6"/>
          <p:cNvSpPr txBox="1"/>
          <p:nvPr>
            <p:ph idx="11" type="ftr"/>
          </p:nvPr>
        </p:nvSpPr>
        <p:spPr>
          <a:xfrm>
            <a:off x="581192" y="5951811"/>
            <a:ext cx="69172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6"/>
          <p:cNvSpPr txBox="1"/>
          <p:nvPr>
            <p:ph idx="12" type="sldNum"/>
          </p:nvPr>
        </p:nvSpPr>
        <p:spPr>
          <a:xfrm>
            <a:off x="10558300" y="5956137"/>
            <a:ext cx="105251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7"/>
          <p:cNvSpPr/>
          <p:nvPr/>
        </p:nvSpPr>
        <p:spPr>
          <a:xfrm>
            <a:off x="440683" y="606554"/>
            <a:ext cx="11300036" cy="1258827"/>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7"/>
          <p:cNvSpPr txBox="1"/>
          <p:nvPr>
            <p:ph type="title"/>
          </p:nvPr>
        </p:nvSpPr>
        <p:spPr>
          <a:xfrm>
            <a:off x="575894" y="729658"/>
            <a:ext cx="11029616" cy="988332"/>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7"/>
          <p:cNvSpPr txBox="1"/>
          <p:nvPr>
            <p:ph idx="10" type="dt"/>
          </p:nvPr>
        </p:nvSpPr>
        <p:spPr>
          <a:xfrm>
            <a:off x="7605951" y="5956137"/>
            <a:ext cx="28447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7"/>
          <p:cNvSpPr txBox="1"/>
          <p:nvPr>
            <p:ph idx="11" type="ftr"/>
          </p:nvPr>
        </p:nvSpPr>
        <p:spPr>
          <a:xfrm>
            <a:off x="581192" y="5951811"/>
            <a:ext cx="69172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7"/>
          <p:cNvSpPr txBox="1"/>
          <p:nvPr>
            <p:ph idx="12" type="sldNum"/>
          </p:nvPr>
        </p:nvSpPr>
        <p:spPr>
          <a:xfrm>
            <a:off x="10558300" y="5956137"/>
            <a:ext cx="105251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8"/>
          <p:cNvSpPr txBox="1"/>
          <p:nvPr>
            <p:ph idx="10" type="dt"/>
          </p:nvPr>
        </p:nvSpPr>
        <p:spPr>
          <a:xfrm>
            <a:off x="7605951" y="5956137"/>
            <a:ext cx="28447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8"/>
          <p:cNvSpPr txBox="1"/>
          <p:nvPr>
            <p:ph idx="11" type="ftr"/>
          </p:nvPr>
        </p:nvSpPr>
        <p:spPr>
          <a:xfrm>
            <a:off x="581192" y="5951811"/>
            <a:ext cx="69172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8"/>
          <p:cNvSpPr txBox="1"/>
          <p:nvPr>
            <p:ph idx="12" type="sldNum"/>
          </p:nvPr>
        </p:nvSpPr>
        <p:spPr>
          <a:xfrm>
            <a:off x="10558300" y="5956137"/>
            <a:ext cx="105251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9"/>
          <p:cNvSpPr/>
          <p:nvPr/>
        </p:nvSpPr>
        <p:spPr>
          <a:xfrm>
            <a:off x="447817" y="5141973"/>
            <a:ext cx="11298200" cy="127470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9"/>
          <p:cNvSpPr txBox="1"/>
          <p:nvPr>
            <p:ph type="title"/>
          </p:nvPr>
        </p:nvSpPr>
        <p:spPr>
          <a:xfrm>
            <a:off x="581192" y="5262296"/>
            <a:ext cx="4909445" cy="689514"/>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9F276A"/>
              </a:buClr>
              <a:buSzPts val="2000"/>
              <a:buFont typeface="Gill Sans"/>
              <a:buNone/>
              <a:defRPr b="0" sz="2000">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9"/>
          <p:cNvSpPr txBox="1"/>
          <p:nvPr>
            <p:ph idx="1" type="body"/>
          </p:nvPr>
        </p:nvSpPr>
        <p:spPr>
          <a:xfrm>
            <a:off x="447816" y="601200"/>
            <a:ext cx="11292840" cy="4204800"/>
          </a:xfrm>
          <a:prstGeom prst="rect">
            <a:avLst/>
          </a:prstGeom>
          <a:noFill/>
          <a:ln>
            <a:noFill/>
          </a:ln>
        </p:spPr>
        <p:txBody>
          <a:bodyPr anchorCtr="0" anchor="ctr" bIns="45700" lIns="91425" spcFirstLastPara="1" rIns="91425" wrap="square" tIns="45700">
            <a:normAutofit/>
          </a:bodyPr>
          <a:lstStyle>
            <a:lvl1pPr indent="-345440" lvl="0" marL="457200" algn="l">
              <a:spcBef>
                <a:spcPts val="400"/>
              </a:spcBef>
              <a:spcAft>
                <a:spcPts val="0"/>
              </a:spcAft>
              <a:buSzPts val="1840"/>
              <a:buChar char="◼"/>
              <a:defRPr sz="2000">
                <a:solidFill>
                  <a:schemeClr val="dk2"/>
                </a:solidFill>
              </a:defRPr>
            </a:lvl1pPr>
            <a:lvl2pPr indent="-333756" lvl="1" marL="914400" algn="l">
              <a:spcBef>
                <a:spcPts val="600"/>
              </a:spcBef>
              <a:spcAft>
                <a:spcPts val="0"/>
              </a:spcAft>
              <a:buSzPts val="1656"/>
              <a:buChar char="◼"/>
              <a:defRPr sz="1800">
                <a:solidFill>
                  <a:schemeClr val="dk2"/>
                </a:solidFill>
              </a:defRPr>
            </a:lvl2pPr>
            <a:lvl3pPr indent="-322072" lvl="2" marL="1371600" algn="l">
              <a:spcBef>
                <a:spcPts val="600"/>
              </a:spcBef>
              <a:spcAft>
                <a:spcPts val="0"/>
              </a:spcAft>
              <a:buSzPts val="1472"/>
              <a:buChar char="◼"/>
              <a:defRPr sz="1600">
                <a:solidFill>
                  <a:schemeClr val="dk2"/>
                </a:solidFill>
              </a:defRPr>
            </a:lvl3pPr>
            <a:lvl4pPr indent="-310388" lvl="3" marL="1828800" algn="l">
              <a:spcBef>
                <a:spcPts val="600"/>
              </a:spcBef>
              <a:spcAft>
                <a:spcPts val="0"/>
              </a:spcAft>
              <a:buSzPts val="1288"/>
              <a:buChar char="◼"/>
              <a:defRPr sz="1400">
                <a:solidFill>
                  <a:schemeClr val="dk2"/>
                </a:solidFill>
              </a:defRPr>
            </a:lvl4pPr>
            <a:lvl5pPr indent="-310388" lvl="4" marL="2286000" algn="l">
              <a:spcBef>
                <a:spcPts val="600"/>
              </a:spcBef>
              <a:spcAft>
                <a:spcPts val="0"/>
              </a:spcAft>
              <a:buSzPts val="1288"/>
              <a:buChar char="◼"/>
              <a:defRPr sz="1400">
                <a:solidFill>
                  <a:schemeClr val="dk2"/>
                </a:solidFill>
              </a:defRPr>
            </a:lvl5pPr>
            <a:lvl6pPr indent="-310388" lvl="5" marL="2743200" algn="l">
              <a:spcBef>
                <a:spcPts val="600"/>
              </a:spcBef>
              <a:spcAft>
                <a:spcPts val="0"/>
              </a:spcAft>
              <a:buSzPts val="1288"/>
              <a:buChar char="◼"/>
              <a:defRPr sz="1400">
                <a:solidFill>
                  <a:schemeClr val="dk2"/>
                </a:solidFill>
              </a:defRPr>
            </a:lvl6pPr>
            <a:lvl7pPr indent="-310388" lvl="6" marL="3200400" algn="l">
              <a:spcBef>
                <a:spcPts val="600"/>
              </a:spcBef>
              <a:spcAft>
                <a:spcPts val="0"/>
              </a:spcAft>
              <a:buSzPts val="1288"/>
              <a:buChar char="◼"/>
              <a:defRPr sz="1400">
                <a:solidFill>
                  <a:schemeClr val="dk2"/>
                </a:solidFill>
              </a:defRPr>
            </a:lvl7pPr>
            <a:lvl8pPr indent="-310388" lvl="7" marL="3657600" algn="l">
              <a:spcBef>
                <a:spcPts val="600"/>
              </a:spcBef>
              <a:spcAft>
                <a:spcPts val="0"/>
              </a:spcAft>
              <a:buSzPts val="1288"/>
              <a:buChar char="◼"/>
              <a:defRPr sz="1400">
                <a:solidFill>
                  <a:schemeClr val="dk2"/>
                </a:solidFill>
              </a:defRPr>
            </a:lvl8pPr>
            <a:lvl9pPr indent="-310388" lvl="8" marL="4114800" algn="l">
              <a:spcBef>
                <a:spcPts val="600"/>
              </a:spcBef>
              <a:spcAft>
                <a:spcPts val="600"/>
              </a:spcAft>
              <a:buSzPts val="1288"/>
              <a:buChar char="◼"/>
              <a:defRPr sz="1400">
                <a:solidFill>
                  <a:schemeClr val="dk2"/>
                </a:solidFill>
              </a:defRPr>
            </a:lvl9pPr>
          </a:lstStyle>
          <a:p/>
        </p:txBody>
      </p:sp>
      <p:sp>
        <p:nvSpPr>
          <p:cNvPr id="67" name="Google Shape;67;p9"/>
          <p:cNvSpPr txBox="1"/>
          <p:nvPr>
            <p:ph idx="2" type="body"/>
          </p:nvPr>
        </p:nvSpPr>
        <p:spPr>
          <a:xfrm>
            <a:off x="5740823" y="5262296"/>
            <a:ext cx="5869987" cy="689515"/>
          </a:xfrm>
          <a:prstGeom prst="rect">
            <a:avLst/>
          </a:prstGeom>
          <a:noFill/>
          <a:ln>
            <a:noFill/>
          </a:ln>
        </p:spPr>
        <p:txBody>
          <a:bodyPr anchorCtr="0" anchor="ctr" bIns="45700" lIns="91425" spcFirstLastPara="1" rIns="91425" wrap="square" tIns="45700">
            <a:normAutofit/>
          </a:bodyPr>
          <a:lstStyle>
            <a:lvl1pPr indent="-228600" lvl="0" marL="457200" algn="r">
              <a:spcBef>
                <a:spcPts val="220"/>
              </a:spcBef>
              <a:spcAft>
                <a:spcPts val="0"/>
              </a:spcAft>
              <a:buSzPts val="1012"/>
              <a:buNone/>
              <a:defRPr sz="1100">
                <a:solidFill>
                  <a:schemeClr val="lt1"/>
                </a:solidFill>
              </a:defRPr>
            </a:lvl1pPr>
            <a:lvl2pPr indent="-228600" lvl="1" marL="914400" algn="l">
              <a:spcBef>
                <a:spcPts val="600"/>
              </a:spcBef>
              <a:spcAft>
                <a:spcPts val="0"/>
              </a:spcAft>
              <a:buSzPts val="1012"/>
              <a:buNone/>
              <a:defRPr sz="1100"/>
            </a:lvl2pPr>
            <a:lvl3pPr indent="-228600" lvl="2" marL="1371600" algn="l">
              <a:spcBef>
                <a:spcPts val="600"/>
              </a:spcBef>
              <a:spcAft>
                <a:spcPts val="0"/>
              </a:spcAft>
              <a:buSzPts val="920"/>
              <a:buNone/>
              <a:defRPr sz="1000"/>
            </a:lvl3pPr>
            <a:lvl4pPr indent="-228600" lvl="3" marL="1828800" algn="l">
              <a:spcBef>
                <a:spcPts val="600"/>
              </a:spcBef>
              <a:spcAft>
                <a:spcPts val="0"/>
              </a:spcAft>
              <a:buSzPts val="828"/>
              <a:buNone/>
              <a:defRPr sz="900"/>
            </a:lvl4pPr>
            <a:lvl5pPr indent="-228600" lvl="4" marL="2286000" algn="l">
              <a:spcBef>
                <a:spcPts val="600"/>
              </a:spcBef>
              <a:spcAft>
                <a:spcPts val="0"/>
              </a:spcAft>
              <a:buSzPts val="828"/>
              <a:buNone/>
              <a:defRPr sz="900"/>
            </a:lvl5pPr>
            <a:lvl6pPr indent="-228600" lvl="5" marL="2743200" algn="l">
              <a:spcBef>
                <a:spcPts val="600"/>
              </a:spcBef>
              <a:spcAft>
                <a:spcPts val="0"/>
              </a:spcAft>
              <a:buSzPts val="828"/>
              <a:buNone/>
              <a:defRPr sz="900"/>
            </a:lvl6pPr>
            <a:lvl7pPr indent="-228600" lvl="6" marL="3200400" algn="l">
              <a:spcBef>
                <a:spcPts val="600"/>
              </a:spcBef>
              <a:spcAft>
                <a:spcPts val="0"/>
              </a:spcAft>
              <a:buSzPts val="828"/>
              <a:buNone/>
              <a:defRPr sz="900"/>
            </a:lvl7pPr>
            <a:lvl8pPr indent="-228600" lvl="7" marL="3657600" algn="l">
              <a:spcBef>
                <a:spcPts val="600"/>
              </a:spcBef>
              <a:spcAft>
                <a:spcPts val="0"/>
              </a:spcAft>
              <a:buSzPts val="828"/>
              <a:buNone/>
              <a:defRPr sz="900"/>
            </a:lvl8pPr>
            <a:lvl9pPr indent="-228600" lvl="8" marL="4114800" algn="l">
              <a:spcBef>
                <a:spcPts val="600"/>
              </a:spcBef>
              <a:spcAft>
                <a:spcPts val="600"/>
              </a:spcAft>
              <a:buSzPts val="828"/>
              <a:buNone/>
              <a:defRPr sz="900"/>
            </a:lvl9pPr>
          </a:lstStyle>
          <a:p/>
        </p:txBody>
      </p:sp>
      <p:sp>
        <p:nvSpPr>
          <p:cNvPr id="68" name="Google Shape;68;p9"/>
          <p:cNvSpPr txBox="1"/>
          <p:nvPr>
            <p:ph idx="10" type="dt"/>
          </p:nvPr>
        </p:nvSpPr>
        <p:spPr>
          <a:xfrm>
            <a:off x="7605951" y="5956137"/>
            <a:ext cx="28447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9"/>
          <p:cNvSpPr txBox="1"/>
          <p:nvPr>
            <p:ph idx="11" type="ftr"/>
          </p:nvPr>
        </p:nvSpPr>
        <p:spPr>
          <a:xfrm>
            <a:off x="581192" y="5951811"/>
            <a:ext cx="69172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9"/>
          <p:cNvSpPr txBox="1"/>
          <p:nvPr>
            <p:ph idx="12" type="sldNum"/>
          </p:nvPr>
        </p:nvSpPr>
        <p:spPr>
          <a:xfrm>
            <a:off x="10558300" y="5956137"/>
            <a:ext cx="105251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900" u="none" cap="none" strike="noStrike">
                <a:solidFill>
                  <a:srgbClr val="9F276A"/>
                </a:solidFill>
                <a:latin typeface="Gill Sans"/>
                <a:ea typeface="Gill Sans"/>
                <a:cs typeface="Gill Sans"/>
                <a:sym typeface="Gill Sans"/>
              </a:defRPr>
            </a:lvl1pPr>
            <a:lvl2pPr indent="0" lvl="1" marL="0" algn="r">
              <a:spcBef>
                <a:spcPts val="0"/>
              </a:spcBef>
              <a:buNone/>
              <a:defRPr b="0" i="0" sz="900" u="none" cap="none" strike="noStrike">
                <a:solidFill>
                  <a:srgbClr val="9F276A"/>
                </a:solidFill>
                <a:latin typeface="Gill Sans"/>
                <a:ea typeface="Gill Sans"/>
                <a:cs typeface="Gill Sans"/>
                <a:sym typeface="Gill Sans"/>
              </a:defRPr>
            </a:lvl2pPr>
            <a:lvl3pPr indent="0" lvl="2" marL="0" algn="r">
              <a:spcBef>
                <a:spcPts val="0"/>
              </a:spcBef>
              <a:buNone/>
              <a:defRPr b="0" i="0" sz="900" u="none" cap="none" strike="noStrike">
                <a:solidFill>
                  <a:srgbClr val="9F276A"/>
                </a:solidFill>
                <a:latin typeface="Gill Sans"/>
                <a:ea typeface="Gill Sans"/>
                <a:cs typeface="Gill Sans"/>
                <a:sym typeface="Gill Sans"/>
              </a:defRPr>
            </a:lvl3pPr>
            <a:lvl4pPr indent="0" lvl="3" marL="0" algn="r">
              <a:spcBef>
                <a:spcPts val="0"/>
              </a:spcBef>
              <a:buNone/>
              <a:defRPr b="0" i="0" sz="900" u="none" cap="none" strike="noStrike">
                <a:solidFill>
                  <a:srgbClr val="9F276A"/>
                </a:solidFill>
                <a:latin typeface="Gill Sans"/>
                <a:ea typeface="Gill Sans"/>
                <a:cs typeface="Gill Sans"/>
                <a:sym typeface="Gill Sans"/>
              </a:defRPr>
            </a:lvl4pPr>
            <a:lvl5pPr indent="0" lvl="4" marL="0" algn="r">
              <a:spcBef>
                <a:spcPts val="0"/>
              </a:spcBef>
              <a:buNone/>
              <a:defRPr b="0" i="0" sz="900" u="none" cap="none" strike="noStrike">
                <a:solidFill>
                  <a:srgbClr val="9F276A"/>
                </a:solidFill>
                <a:latin typeface="Gill Sans"/>
                <a:ea typeface="Gill Sans"/>
                <a:cs typeface="Gill Sans"/>
                <a:sym typeface="Gill Sans"/>
              </a:defRPr>
            </a:lvl5pPr>
            <a:lvl6pPr indent="0" lvl="5" marL="0" algn="r">
              <a:spcBef>
                <a:spcPts val="0"/>
              </a:spcBef>
              <a:buNone/>
              <a:defRPr b="0" i="0" sz="900" u="none" cap="none" strike="noStrike">
                <a:solidFill>
                  <a:srgbClr val="9F276A"/>
                </a:solidFill>
                <a:latin typeface="Gill Sans"/>
                <a:ea typeface="Gill Sans"/>
                <a:cs typeface="Gill Sans"/>
                <a:sym typeface="Gill Sans"/>
              </a:defRPr>
            </a:lvl6pPr>
            <a:lvl7pPr indent="0" lvl="6" marL="0" algn="r">
              <a:spcBef>
                <a:spcPts val="0"/>
              </a:spcBef>
              <a:buNone/>
              <a:defRPr b="0" i="0" sz="900" u="none" cap="none" strike="noStrike">
                <a:solidFill>
                  <a:srgbClr val="9F276A"/>
                </a:solidFill>
                <a:latin typeface="Gill Sans"/>
                <a:ea typeface="Gill Sans"/>
                <a:cs typeface="Gill Sans"/>
                <a:sym typeface="Gill Sans"/>
              </a:defRPr>
            </a:lvl7pPr>
            <a:lvl8pPr indent="0" lvl="7" marL="0" algn="r">
              <a:spcBef>
                <a:spcPts val="0"/>
              </a:spcBef>
              <a:buNone/>
              <a:defRPr b="0" i="0" sz="900" u="none" cap="none" strike="noStrike">
                <a:solidFill>
                  <a:srgbClr val="9F276A"/>
                </a:solidFill>
                <a:latin typeface="Gill Sans"/>
                <a:ea typeface="Gill Sans"/>
                <a:cs typeface="Gill Sans"/>
                <a:sym typeface="Gill Sans"/>
              </a:defRPr>
            </a:lvl8pPr>
            <a:lvl9pPr indent="0" lvl="8" marL="0" algn="r">
              <a:spcBef>
                <a:spcPts val="0"/>
              </a:spcBef>
              <a:buNone/>
              <a:defRPr b="0" i="0" sz="900" u="none" cap="none" strike="noStrike">
                <a:solidFill>
                  <a:srgbClr val="9F276A"/>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10"/>
          <p:cNvSpPr txBox="1"/>
          <p:nvPr>
            <p:ph type="title"/>
          </p:nvPr>
        </p:nvSpPr>
        <p:spPr>
          <a:xfrm>
            <a:off x="581193" y="4693389"/>
            <a:ext cx="11029616"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Gill Sans"/>
              <a:buNone/>
              <a:defRPr b="0" sz="2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0"/>
          <p:cNvSpPr/>
          <p:nvPr>
            <p:ph idx="2" type="pic"/>
          </p:nvPr>
        </p:nvSpPr>
        <p:spPr>
          <a:xfrm>
            <a:off x="447817" y="599725"/>
            <a:ext cx="11290859" cy="3557252"/>
          </a:xfrm>
          <a:prstGeom prst="rect">
            <a:avLst/>
          </a:prstGeom>
          <a:noFill/>
          <a:ln>
            <a:noFill/>
          </a:ln>
        </p:spPr>
      </p:sp>
      <p:sp>
        <p:nvSpPr>
          <p:cNvPr id="74" name="Google Shape;74;p10"/>
          <p:cNvSpPr txBox="1"/>
          <p:nvPr>
            <p:ph idx="1" type="body"/>
          </p:nvPr>
        </p:nvSpPr>
        <p:spPr>
          <a:xfrm>
            <a:off x="581192" y="5260127"/>
            <a:ext cx="11029617" cy="598671"/>
          </a:xfrm>
          <a:prstGeom prst="rect">
            <a:avLst/>
          </a:prstGeom>
          <a:noFill/>
          <a:ln>
            <a:noFill/>
          </a:ln>
        </p:spPr>
        <p:txBody>
          <a:bodyPr anchorCtr="0" anchor="ctr" bIns="45700" lIns="91425" spcFirstLastPara="1" rIns="91425" wrap="square" tIns="45700">
            <a:normAutofit/>
          </a:bodyPr>
          <a:lstStyle>
            <a:lvl1pPr indent="-228600" lvl="0" marL="457200" algn="l">
              <a:spcBef>
                <a:spcPts val="240"/>
              </a:spcBef>
              <a:spcAft>
                <a:spcPts val="0"/>
              </a:spcAft>
              <a:buSzPts val="1104"/>
              <a:buNone/>
              <a:defRPr sz="1200"/>
            </a:lvl1pPr>
            <a:lvl2pPr indent="-228600" lvl="1" marL="914400" algn="l">
              <a:spcBef>
                <a:spcPts val="600"/>
              </a:spcBef>
              <a:spcAft>
                <a:spcPts val="0"/>
              </a:spcAft>
              <a:buSzPts val="1104"/>
              <a:buNone/>
              <a:defRPr sz="1200"/>
            </a:lvl2pPr>
            <a:lvl3pPr indent="-228600" lvl="2" marL="1371600" algn="l">
              <a:spcBef>
                <a:spcPts val="600"/>
              </a:spcBef>
              <a:spcAft>
                <a:spcPts val="0"/>
              </a:spcAft>
              <a:buSzPts val="920"/>
              <a:buNone/>
              <a:defRPr sz="1000"/>
            </a:lvl3pPr>
            <a:lvl4pPr indent="-228600" lvl="3" marL="1828800" algn="l">
              <a:spcBef>
                <a:spcPts val="600"/>
              </a:spcBef>
              <a:spcAft>
                <a:spcPts val="0"/>
              </a:spcAft>
              <a:buSzPts val="828"/>
              <a:buNone/>
              <a:defRPr sz="900"/>
            </a:lvl4pPr>
            <a:lvl5pPr indent="-228600" lvl="4" marL="2286000" algn="l">
              <a:spcBef>
                <a:spcPts val="600"/>
              </a:spcBef>
              <a:spcAft>
                <a:spcPts val="0"/>
              </a:spcAft>
              <a:buSzPts val="828"/>
              <a:buNone/>
              <a:defRPr sz="900"/>
            </a:lvl5pPr>
            <a:lvl6pPr indent="-228600" lvl="5" marL="2743200" algn="l">
              <a:spcBef>
                <a:spcPts val="600"/>
              </a:spcBef>
              <a:spcAft>
                <a:spcPts val="0"/>
              </a:spcAft>
              <a:buSzPts val="828"/>
              <a:buNone/>
              <a:defRPr sz="900"/>
            </a:lvl6pPr>
            <a:lvl7pPr indent="-228600" lvl="6" marL="3200400" algn="l">
              <a:spcBef>
                <a:spcPts val="600"/>
              </a:spcBef>
              <a:spcAft>
                <a:spcPts val="0"/>
              </a:spcAft>
              <a:buSzPts val="828"/>
              <a:buNone/>
              <a:defRPr sz="900"/>
            </a:lvl7pPr>
            <a:lvl8pPr indent="-228600" lvl="7" marL="3657600" algn="l">
              <a:spcBef>
                <a:spcPts val="600"/>
              </a:spcBef>
              <a:spcAft>
                <a:spcPts val="0"/>
              </a:spcAft>
              <a:buSzPts val="828"/>
              <a:buNone/>
              <a:defRPr sz="900"/>
            </a:lvl8pPr>
            <a:lvl9pPr indent="-228600" lvl="8" marL="4114800" algn="l">
              <a:spcBef>
                <a:spcPts val="600"/>
              </a:spcBef>
              <a:spcAft>
                <a:spcPts val="600"/>
              </a:spcAft>
              <a:buSzPts val="828"/>
              <a:buNone/>
              <a:defRPr sz="900"/>
            </a:lvl9pPr>
          </a:lstStyle>
          <a:p/>
        </p:txBody>
      </p:sp>
      <p:sp>
        <p:nvSpPr>
          <p:cNvPr id="75" name="Google Shape;75;p10"/>
          <p:cNvSpPr txBox="1"/>
          <p:nvPr>
            <p:ph idx="10" type="dt"/>
          </p:nvPr>
        </p:nvSpPr>
        <p:spPr>
          <a:xfrm>
            <a:off x="7605951" y="5956137"/>
            <a:ext cx="28447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0"/>
          <p:cNvSpPr txBox="1"/>
          <p:nvPr>
            <p:ph idx="11" type="ftr"/>
          </p:nvPr>
        </p:nvSpPr>
        <p:spPr>
          <a:xfrm>
            <a:off x="581192" y="5951811"/>
            <a:ext cx="69172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0"/>
          <p:cNvSpPr txBox="1"/>
          <p:nvPr>
            <p:ph idx="12" type="sldNum"/>
          </p:nvPr>
        </p:nvSpPr>
        <p:spPr>
          <a:xfrm>
            <a:off x="10558300" y="5956137"/>
            <a:ext cx="105251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11"/>
          <p:cNvSpPr/>
          <p:nvPr/>
        </p:nvSpPr>
        <p:spPr>
          <a:xfrm>
            <a:off x="440286" y="614407"/>
            <a:ext cx="11309338" cy="11892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1"/>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11"/>
          <p:cNvSpPr txBox="1"/>
          <p:nvPr>
            <p:ph idx="1" type="body"/>
          </p:nvPr>
        </p:nvSpPr>
        <p:spPr>
          <a:xfrm rot="5400000">
            <a:off x="4334603" y="-1417408"/>
            <a:ext cx="3522794" cy="11029616"/>
          </a:xfrm>
          <a:prstGeom prst="rect">
            <a:avLst/>
          </a:prstGeom>
          <a:noFill/>
          <a:ln>
            <a:noFill/>
          </a:ln>
        </p:spPr>
        <p:txBody>
          <a:bodyPr anchorCtr="0" anchor="t" bIns="45700" lIns="91425" spcFirstLastPara="1" rIns="91425" wrap="square" tIns="45700">
            <a:normAutofit/>
          </a:bodyPr>
          <a:lstStyle>
            <a:lvl1pPr indent="-333756" lvl="0" marL="457200" algn="l">
              <a:spcBef>
                <a:spcPts val="360"/>
              </a:spcBef>
              <a:spcAft>
                <a:spcPts val="0"/>
              </a:spcAft>
              <a:buSzPts val="1656"/>
              <a:buChar char="◼"/>
              <a:defRPr/>
            </a:lvl1pPr>
            <a:lvl2pPr indent="-322072" lvl="1" marL="914400" algn="l">
              <a:spcBef>
                <a:spcPts val="600"/>
              </a:spcBef>
              <a:spcAft>
                <a:spcPts val="0"/>
              </a:spcAft>
              <a:buSzPts val="1472"/>
              <a:buChar char="◼"/>
              <a:defRPr/>
            </a:lvl2pPr>
            <a:lvl3pPr indent="-310388" lvl="2" marL="1371600" algn="l">
              <a:spcBef>
                <a:spcPts val="600"/>
              </a:spcBef>
              <a:spcAft>
                <a:spcPts val="0"/>
              </a:spcAft>
              <a:buSzPts val="1288"/>
              <a:buChar char="◼"/>
              <a:defRPr/>
            </a:lvl3pPr>
            <a:lvl4pPr indent="-298703" lvl="3" marL="1828800" algn="l">
              <a:spcBef>
                <a:spcPts val="600"/>
              </a:spcBef>
              <a:spcAft>
                <a:spcPts val="0"/>
              </a:spcAft>
              <a:buSzPts val="1104"/>
              <a:buChar char="◼"/>
              <a:defRPr/>
            </a:lvl4pPr>
            <a:lvl5pPr indent="-298704" lvl="4" marL="2286000" algn="l">
              <a:spcBef>
                <a:spcPts val="600"/>
              </a:spcBef>
              <a:spcAft>
                <a:spcPts val="0"/>
              </a:spcAft>
              <a:buSzPts val="1104"/>
              <a:buChar char="◼"/>
              <a:defRPr/>
            </a:lvl5pPr>
            <a:lvl6pPr indent="-333756" lvl="5" marL="2743200" algn="l">
              <a:spcBef>
                <a:spcPts val="600"/>
              </a:spcBef>
              <a:spcAft>
                <a:spcPts val="0"/>
              </a:spcAft>
              <a:buSzPts val="1656"/>
              <a:buChar char="◼"/>
              <a:defRPr/>
            </a:lvl6pPr>
            <a:lvl7pPr indent="-333756" lvl="6" marL="3200400" algn="l">
              <a:spcBef>
                <a:spcPts val="600"/>
              </a:spcBef>
              <a:spcAft>
                <a:spcPts val="0"/>
              </a:spcAft>
              <a:buSzPts val="1656"/>
              <a:buChar char="◼"/>
              <a:defRPr/>
            </a:lvl7pPr>
            <a:lvl8pPr indent="-333756" lvl="7" marL="3657600" algn="l">
              <a:spcBef>
                <a:spcPts val="600"/>
              </a:spcBef>
              <a:spcAft>
                <a:spcPts val="0"/>
              </a:spcAft>
              <a:buSzPts val="1656"/>
              <a:buChar char="◼"/>
              <a:defRPr/>
            </a:lvl8pPr>
            <a:lvl9pPr indent="-333756" lvl="8" marL="4114800" algn="l">
              <a:spcBef>
                <a:spcPts val="600"/>
              </a:spcBef>
              <a:spcAft>
                <a:spcPts val="600"/>
              </a:spcAft>
              <a:buSzPts val="1656"/>
              <a:buChar char="◼"/>
              <a:defRPr/>
            </a:lvl9pPr>
          </a:lstStyle>
          <a:p/>
        </p:txBody>
      </p:sp>
      <p:sp>
        <p:nvSpPr>
          <p:cNvPr id="82" name="Google Shape;82;p11"/>
          <p:cNvSpPr txBox="1"/>
          <p:nvPr>
            <p:ph idx="10" type="dt"/>
          </p:nvPr>
        </p:nvSpPr>
        <p:spPr>
          <a:xfrm>
            <a:off x="7605951" y="5956137"/>
            <a:ext cx="28447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1"/>
          <p:cNvSpPr txBox="1"/>
          <p:nvPr>
            <p:ph idx="11" type="ftr"/>
          </p:nvPr>
        </p:nvSpPr>
        <p:spPr>
          <a:xfrm>
            <a:off x="581192" y="5951811"/>
            <a:ext cx="69172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1"/>
          <p:cNvSpPr txBox="1"/>
          <p:nvPr>
            <p:ph idx="12" type="sldNum"/>
          </p:nvPr>
        </p:nvSpPr>
        <p:spPr>
          <a:xfrm>
            <a:off x="10558300" y="5956137"/>
            <a:ext cx="105251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5" name="Shape 85"/>
        <p:cNvGrpSpPr/>
        <p:nvPr/>
      </p:nvGrpSpPr>
      <p:grpSpPr>
        <a:xfrm>
          <a:off x="0" y="0"/>
          <a:ext cx="0" cy="0"/>
          <a:chOff x="0" y="0"/>
          <a:chExt cx="0" cy="0"/>
        </a:xfrm>
      </p:grpSpPr>
      <p:sp>
        <p:nvSpPr>
          <p:cNvPr id="86" name="Google Shape;86;p12"/>
          <p:cNvSpPr/>
          <p:nvPr/>
        </p:nvSpPr>
        <p:spPr>
          <a:xfrm>
            <a:off x="8839201" y="599725"/>
            <a:ext cx="2906817" cy="581695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2"/>
          <p:cNvSpPr txBox="1"/>
          <p:nvPr>
            <p:ph type="title"/>
          </p:nvPr>
        </p:nvSpPr>
        <p:spPr>
          <a:xfrm rot="5400000">
            <a:off x="7249746" y="2265181"/>
            <a:ext cx="5183073" cy="2004164"/>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12"/>
          <p:cNvSpPr txBox="1"/>
          <p:nvPr>
            <p:ph idx="1" type="body"/>
          </p:nvPr>
        </p:nvSpPr>
        <p:spPr>
          <a:xfrm rot="5400000">
            <a:off x="2131526" y="-680877"/>
            <a:ext cx="5183073" cy="7896279"/>
          </a:xfrm>
          <a:prstGeom prst="rect">
            <a:avLst/>
          </a:prstGeom>
          <a:noFill/>
          <a:ln>
            <a:noFill/>
          </a:ln>
        </p:spPr>
        <p:txBody>
          <a:bodyPr anchorCtr="0" anchor="t" bIns="45700" lIns="91425" spcFirstLastPara="1" rIns="91425" wrap="square" tIns="45700">
            <a:normAutofit/>
          </a:bodyPr>
          <a:lstStyle>
            <a:lvl1pPr indent="-333756" lvl="0" marL="457200" algn="l">
              <a:spcBef>
                <a:spcPts val="360"/>
              </a:spcBef>
              <a:spcAft>
                <a:spcPts val="0"/>
              </a:spcAft>
              <a:buSzPts val="1656"/>
              <a:buChar char="◼"/>
              <a:defRPr/>
            </a:lvl1pPr>
            <a:lvl2pPr indent="-333756" lvl="1" marL="914400" algn="l">
              <a:spcBef>
                <a:spcPts val="600"/>
              </a:spcBef>
              <a:spcAft>
                <a:spcPts val="0"/>
              </a:spcAft>
              <a:buSzPts val="1656"/>
              <a:buChar char="◼"/>
              <a:defRPr/>
            </a:lvl2pPr>
            <a:lvl3pPr indent="-333756" lvl="2" marL="1371600" algn="l">
              <a:spcBef>
                <a:spcPts val="600"/>
              </a:spcBef>
              <a:spcAft>
                <a:spcPts val="0"/>
              </a:spcAft>
              <a:buSzPts val="1656"/>
              <a:buChar char="◼"/>
              <a:defRPr/>
            </a:lvl3pPr>
            <a:lvl4pPr indent="-333756" lvl="3" marL="1828800" algn="l">
              <a:spcBef>
                <a:spcPts val="600"/>
              </a:spcBef>
              <a:spcAft>
                <a:spcPts val="0"/>
              </a:spcAft>
              <a:buSzPts val="1656"/>
              <a:buChar char="◼"/>
              <a:defRPr/>
            </a:lvl4pPr>
            <a:lvl5pPr indent="-333756" lvl="4" marL="2286000" algn="l">
              <a:spcBef>
                <a:spcPts val="600"/>
              </a:spcBef>
              <a:spcAft>
                <a:spcPts val="0"/>
              </a:spcAft>
              <a:buSzPts val="1656"/>
              <a:buChar char="◼"/>
              <a:defRPr/>
            </a:lvl5pPr>
            <a:lvl6pPr indent="-333756" lvl="5" marL="2743200" algn="l">
              <a:spcBef>
                <a:spcPts val="600"/>
              </a:spcBef>
              <a:spcAft>
                <a:spcPts val="0"/>
              </a:spcAft>
              <a:buSzPts val="1656"/>
              <a:buChar char="◼"/>
              <a:defRPr/>
            </a:lvl6pPr>
            <a:lvl7pPr indent="-333756" lvl="6" marL="3200400" algn="l">
              <a:spcBef>
                <a:spcPts val="600"/>
              </a:spcBef>
              <a:spcAft>
                <a:spcPts val="0"/>
              </a:spcAft>
              <a:buSzPts val="1656"/>
              <a:buChar char="◼"/>
              <a:defRPr/>
            </a:lvl7pPr>
            <a:lvl8pPr indent="-333756" lvl="7" marL="3657600" algn="l">
              <a:spcBef>
                <a:spcPts val="600"/>
              </a:spcBef>
              <a:spcAft>
                <a:spcPts val="0"/>
              </a:spcAft>
              <a:buSzPts val="1656"/>
              <a:buChar char="◼"/>
              <a:defRPr/>
            </a:lvl8pPr>
            <a:lvl9pPr indent="-333756" lvl="8" marL="4114800" algn="l">
              <a:spcBef>
                <a:spcPts val="600"/>
              </a:spcBef>
              <a:spcAft>
                <a:spcPts val="600"/>
              </a:spcAft>
              <a:buSzPts val="1656"/>
              <a:buChar char="◼"/>
              <a:defRPr/>
            </a:lvl9pPr>
          </a:lstStyle>
          <a:p/>
        </p:txBody>
      </p:sp>
      <p:sp>
        <p:nvSpPr>
          <p:cNvPr id="89" name="Google Shape;89;p12"/>
          <p:cNvSpPr txBox="1"/>
          <p:nvPr>
            <p:ph idx="10" type="dt"/>
          </p:nvPr>
        </p:nvSpPr>
        <p:spPr>
          <a:xfrm>
            <a:off x="8993673" y="5956137"/>
            <a:ext cx="1328141"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rgbClr val="9F276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12"/>
          <p:cNvSpPr txBox="1"/>
          <p:nvPr>
            <p:ph idx="11" type="ftr"/>
          </p:nvPr>
        </p:nvSpPr>
        <p:spPr>
          <a:xfrm>
            <a:off x="774923" y="5951811"/>
            <a:ext cx="789627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12"/>
          <p:cNvSpPr txBox="1"/>
          <p:nvPr>
            <p:ph idx="12" type="sldNum"/>
          </p:nvPr>
        </p:nvSpPr>
        <p:spPr>
          <a:xfrm>
            <a:off x="10446615" y="5956137"/>
            <a:ext cx="1164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900" u="none" cap="none" strike="noStrike">
                <a:solidFill>
                  <a:srgbClr val="9F276A"/>
                </a:solidFill>
                <a:latin typeface="Gill Sans"/>
                <a:ea typeface="Gill Sans"/>
                <a:cs typeface="Gill Sans"/>
                <a:sym typeface="Gill Sans"/>
              </a:defRPr>
            </a:lvl1pPr>
            <a:lvl2pPr indent="0" lvl="1" marL="0" algn="r">
              <a:spcBef>
                <a:spcPts val="0"/>
              </a:spcBef>
              <a:buNone/>
              <a:defRPr b="0" i="0" sz="900" u="none" cap="none" strike="noStrike">
                <a:solidFill>
                  <a:srgbClr val="9F276A"/>
                </a:solidFill>
                <a:latin typeface="Gill Sans"/>
                <a:ea typeface="Gill Sans"/>
                <a:cs typeface="Gill Sans"/>
                <a:sym typeface="Gill Sans"/>
              </a:defRPr>
            </a:lvl2pPr>
            <a:lvl3pPr indent="0" lvl="2" marL="0" algn="r">
              <a:spcBef>
                <a:spcPts val="0"/>
              </a:spcBef>
              <a:buNone/>
              <a:defRPr b="0" i="0" sz="900" u="none" cap="none" strike="noStrike">
                <a:solidFill>
                  <a:srgbClr val="9F276A"/>
                </a:solidFill>
                <a:latin typeface="Gill Sans"/>
                <a:ea typeface="Gill Sans"/>
                <a:cs typeface="Gill Sans"/>
                <a:sym typeface="Gill Sans"/>
              </a:defRPr>
            </a:lvl3pPr>
            <a:lvl4pPr indent="0" lvl="3" marL="0" algn="r">
              <a:spcBef>
                <a:spcPts val="0"/>
              </a:spcBef>
              <a:buNone/>
              <a:defRPr b="0" i="0" sz="900" u="none" cap="none" strike="noStrike">
                <a:solidFill>
                  <a:srgbClr val="9F276A"/>
                </a:solidFill>
                <a:latin typeface="Gill Sans"/>
                <a:ea typeface="Gill Sans"/>
                <a:cs typeface="Gill Sans"/>
                <a:sym typeface="Gill Sans"/>
              </a:defRPr>
            </a:lvl4pPr>
            <a:lvl5pPr indent="0" lvl="4" marL="0" algn="r">
              <a:spcBef>
                <a:spcPts val="0"/>
              </a:spcBef>
              <a:buNone/>
              <a:defRPr b="0" i="0" sz="900" u="none" cap="none" strike="noStrike">
                <a:solidFill>
                  <a:srgbClr val="9F276A"/>
                </a:solidFill>
                <a:latin typeface="Gill Sans"/>
                <a:ea typeface="Gill Sans"/>
                <a:cs typeface="Gill Sans"/>
                <a:sym typeface="Gill Sans"/>
              </a:defRPr>
            </a:lvl5pPr>
            <a:lvl6pPr indent="0" lvl="5" marL="0" algn="r">
              <a:spcBef>
                <a:spcPts val="0"/>
              </a:spcBef>
              <a:buNone/>
              <a:defRPr b="0" i="0" sz="900" u="none" cap="none" strike="noStrike">
                <a:solidFill>
                  <a:srgbClr val="9F276A"/>
                </a:solidFill>
                <a:latin typeface="Gill Sans"/>
                <a:ea typeface="Gill Sans"/>
                <a:cs typeface="Gill Sans"/>
                <a:sym typeface="Gill Sans"/>
              </a:defRPr>
            </a:lvl6pPr>
            <a:lvl7pPr indent="0" lvl="6" marL="0" algn="r">
              <a:spcBef>
                <a:spcPts val="0"/>
              </a:spcBef>
              <a:buNone/>
              <a:defRPr b="0" i="0" sz="900" u="none" cap="none" strike="noStrike">
                <a:solidFill>
                  <a:srgbClr val="9F276A"/>
                </a:solidFill>
                <a:latin typeface="Gill Sans"/>
                <a:ea typeface="Gill Sans"/>
                <a:cs typeface="Gill Sans"/>
                <a:sym typeface="Gill Sans"/>
              </a:defRPr>
            </a:lvl7pPr>
            <a:lvl8pPr indent="0" lvl="7" marL="0" algn="r">
              <a:spcBef>
                <a:spcPts val="0"/>
              </a:spcBef>
              <a:buNone/>
              <a:defRPr b="0" i="0" sz="900" u="none" cap="none" strike="noStrike">
                <a:solidFill>
                  <a:srgbClr val="9F276A"/>
                </a:solidFill>
                <a:latin typeface="Gill Sans"/>
                <a:ea typeface="Gill Sans"/>
                <a:cs typeface="Gill Sans"/>
                <a:sym typeface="Gill Sans"/>
              </a:defRPr>
            </a:lvl8pPr>
            <a:lvl9pPr indent="0" lvl="8" marL="0" algn="r">
              <a:spcBef>
                <a:spcPts val="0"/>
              </a:spcBef>
              <a:buNone/>
              <a:defRPr b="0" i="0" sz="900" u="none" cap="none" strike="noStrike">
                <a:solidFill>
                  <a:srgbClr val="9F276A"/>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581192" y="705124"/>
            <a:ext cx="11029616" cy="1189554"/>
          </a:xfrm>
          <a:prstGeom prst="rect">
            <a:avLst/>
          </a:prstGeom>
          <a:noFill/>
          <a:ln>
            <a:noFill/>
          </a:ln>
        </p:spPr>
        <p:txBody>
          <a:bodyPr anchorCtr="0" anchor="b" bIns="45700" lIns="91425" spcFirstLastPara="1" rIns="91425" wrap="square" tIns="45700">
            <a:normAutofit/>
          </a:bodyPr>
          <a:lstStyle>
            <a:lvl1pPr lvl="0" marR="0" rtl="0" algn="l">
              <a:spcBef>
                <a:spcPts val="0"/>
              </a:spcBef>
              <a:spcAft>
                <a:spcPts val="0"/>
              </a:spcAft>
              <a:buClr>
                <a:schemeClr val="lt1"/>
              </a:buClr>
              <a:buSzPts val="2800"/>
              <a:buFont typeface="Gill Sans"/>
              <a:buNone/>
              <a:defRPr b="0" i="0" sz="2800" u="none" cap="none" strike="noStrike">
                <a:solidFill>
                  <a:schemeClr val="lt1"/>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7" name="Google Shape;7;p1"/>
          <p:cNvSpPr txBox="1"/>
          <p:nvPr>
            <p:ph idx="1" type="body"/>
          </p:nvPr>
        </p:nvSpPr>
        <p:spPr>
          <a:xfrm>
            <a:off x="581192" y="2336003"/>
            <a:ext cx="11029616" cy="3522794"/>
          </a:xfrm>
          <a:prstGeom prst="rect">
            <a:avLst/>
          </a:prstGeom>
          <a:noFill/>
          <a:ln>
            <a:noFill/>
          </a:ln>
        </p:spPr>
        <p:txBody>
          <a:bodyPr anchorCtr="0" anchor="ctr" bIns="45700" lIns="91425" spcFirstLastPara="1" rIns="91425" wrap="square" tIns="45700">
            <a:normAutofit/>
          </a:bodyPr>
          <a:lstStyle>
            <a:lvl1pPr indent="-333756" lvl="0" marL="457200" marR="0" rtl="0" algn="l">
              <a:spcBef>
                <a:spcPts val="360"/>
              </a:spcBef>
              <a:spcAft>
                <a:spcPts val="0"/>
              </a:spcAft>
              <a:buClr>
                <a:schemeClr val="accent2"/>
              </a:buClr>
              <a:buSzPts val="1656"/>
              <a:buFont typeface="Noto Sans Symbols"/>
              <a:buChar char="◼"/>
              <a:defRPr b="0" i="0" sz="1800" u="none" cap="none" strike="noStrike">
                <a:solidFill>
                  <a:schemeClr val="dk2"/>
                </a:solidFill>
                <a:latin typeface="Gill Sans"/>
                <a:ea typeface="Gill Sans"/>
                <a:cs typeface="Gill Sans"/>
                <a:sym typeface="Gill Sans"/>
              </a:defRPr>
            </a:lvl1pPr>
            <a:lvl2pPr indent="-322072" lvl="1" marL="914400" marR="0" rtl="0" algn="l">
              <a:spcBef>
                <a:spcPts val="600"/>
              </a:spcBef>
              <a:spcAft>
                <a:spcPts val="0"/>
              </a:spcAft>
              <a:buClr>
                <a:schemeClr val="accent2"/>
              </a:buClr>
              <a:buSzPts val="1472"/>
              <a:buFont typeface="Noto Sans Symbols"/>
              <a:buChar char="◼"/>
              <a:defRPr b="0" i="0" sz="1600" u="none" cap="none" strike="noStrike">
                <a:solidFill>
                  <a:schemeClr val="dk2"/>
                </a:solidFill>
                <a:latin typeface="Gill Sans"/>
                <a:ea typeface="Gill Sans"/>
                <a:cs typeface="Gill Sans"/>
                <a:sym typeface="Gill Sans"/>
              </a:defRPr>
            </a:lvl2pPr>
            <a:lvl3pPr indent="-310388" lvl="2" marL="1371600" marR="0" rtl="0" algn="l">
              <a:spcBef>
                <a:spcPts val="600"/>
              </a:spcBef>
              <a:spcAft>
                <a:spcPts val="0"/>
              </a:spcAft>
              <a:buClr>
                <a:schemeClr val="accent2"/>
              </a:buClr>
              <a:buSzPts val="1288"/>
              <a:buFont typeface="Noto Sans Symbols"/>
              <a:buChar char="◼"/>
              <a:defRPr b="0" i="0" sz="1400" u="none" cap="none" strike="noStrike">
                <a:solidFill>
                  <a:schemeClr val="dk2"/>
                </a:solidFill>
                <a:latin typeface="Gill Sans"/>
                <a:ea typeface="Gill Sans"/>
                <a:cs typeface="Gill Sans"/>
                <a:sym typeface="Gill Sans"/>
              </a:defRPr>
            </a:lvl3pPr>
            <a:lvl4pPr indent="-298703" lvl="3" marL="1828800" marR="0" rtl="0" algn="l">
              <a:spcBef>
                <a:spcPts val="600"/>
              </a:spcBef>
              <a:spcAft>
                <a:spcPts val="0"/>
              </a:spcAft>
              <a:buClr>
                <a:schemeClr val="accent2"/>
              </a:buClr>
              <a:buSzPts val="1104"/>
              <a:buFont typeface="Noto Sans Symbols"/>
              <a:buChar char="◼"/>
              <a:defRPr b="0" i="0" sz="1200" u="none" cap="none" strike="noStrike">
                <a:solidFill>
                  <a:schemeClr val="dk2"/>
                </a:solidFill>
                <a:latin typeface="Gill Sans"/>
                <a:ea typeface="Gill Sans"/>
                <a:cs typeface="Gill Sans"/>
                <a:sym typeface="Gill Sans"/>
              </a:defRPr>
            </a:lvl4pPr>
            <a:lvl5pPr indent="-298704" lvl="4" marL="2286000" marR="0" rtl="0" algn="l">
              <a:spcBef>
                <a:spcPts val="600"/>
              </a:spcBef>
              <a:spcAft>
                <a:spcPts val="0"/>
              </a:spcAft>
              <a:buClr>
                <a:schemeClr val="accent2"/>
              </a:buClr>
              <a:buSzPts val="1104"/>
              <a:buFont typeface="Noto Sans Symbols"/>
              <a:buChar char="◼"/>
              <a:defRPr b="0" i="0" sz="1200" u="none" cap="none" strike="noStrike">
                <a:solidFill>
                  <a:schemeClr val="dk2"/>
                </a:solidFill>
                <a:latin typeface="Gill Sans"/>
                <a:ea typeface="Gill Sans"/>
                <a:cs typeface="Gill Sans"/>
                <a:sym typeface="Gill Sans"/>
              </a:defRPr>
            </a:lvl5pPr>
            <a:lvl6pPr indent="-298704" lvl="5" marL="2743200" marR="0" rtl="0" algn="l">
              <a:spcBef>
                <a:spcPts val="600"/>
              </a:spcBef>
              <a:spcAft>
                <a:spcPts val="0"/>
              </a:spcAft>
              <a:buClr>
                <a:schemeClr val="accent2"/>
              </a:buClr>
              <a:buSzPts val="1104"/>
              <a:buFont typeface="Noto Sans Symbols"/>
              <a:buChar char="◼"/>
              <a:defRPr b="0" i="0" sz="1200" u="none" cap="none" strike="noStrike">
                <a:solidFill>
                  <a:schemeClr val="dk2"/>
                </a:solidFill>
                <a:latin typeface="Gill Sans"/>
                <a:ea typeface="Gill Sans"/>
                <a:cs typeface="Gill Sans"/>
                <a:sym typeface="Gill Sans"/>
              </a:defRPr>
            </a:lvl6pPr>
            <a:lvl7pPr indent="-298704" lvl="6" marL="3200400" marR="0" rtl="0" algn="l">
              <a:spcBef>
                <a:spcPts val="600"/>
              </a:spcBef>
              <a:spcAft>
                <a:spcPts val="0"/>
              </a:spcAft>
              <a:buClr>
                <a:schemeClr val="accent2"/>
              </a:buClr>
              <a:buSzPts val="1104"/>
              <a:buFont typeface="Noto Sans Symbols"/>
              <a:buChar char="◼"/>
              <a:defRPr b="0" i="0" sz="1200" u="none" cap="none" strike="noStrike">
                <a:solidFill>
                  <a:schemeClr val="dk2"/>
                </a:solidFill>
                <a:latin typeface="Gill Sans"/>
                <a:ea typeface="Gill Sans"/>
                <a:cs typeface="Gill Sans"/>
                <a:sym typeface="Gill Sans"/>
              </a:defRPr>
            </a:lvl7pPr>
            <a:lvl8pPr indent="-298703" lvl="7" marL="3657600" marR="0" rtl="0" algn="l">
              <a:spcBef>
                <a:spcPts val="600"/>
              </a:spcBef>
              <a:spcAft>
                <a:spcPts val="0"/>
              </a:spcAft>
              <a:buClr>
                <a:schemeClr val="accent2"/>
              </a:buClr>
              <a:buSzPts val="1104"/>
              <a:buFont typeface="Noto Sans Symbols"/>
              <a:buChar char="◼"/>
              <a:defRPr b="0" i="0" sz="1200" u="none" cap="none" strike="noStrike">
                <a:solidFill>
                  <a:schemeClr val="dk2"/>
                </a:solidFill>
                <a:latin typeface="Gill Sans"/>
                <a:ea typeface="Gill Sans"/>
                <a:cs typeface="Gill Sans"/>
                <a:sym typeface="Gill Sans"/>
              </a:defRPr>
            </a:lvl8pPr>
            <a:lvl9pPr indent="-298703" lvl="8" marL="4114800" marR="0" rtl="0" algn="l">
              <a:spcBef>
                <a:spcPts val="600"/>
              </a:spcBef>
              <a:spcAft>
                <a:spcPts val="600"/>
              </a:spcAft>
              <a:buClr>
                <a:schemeClr val="accent2"/>
              </a:buClr>
              <a:buSzPts val="1104"/>
              <a:buFont typeface="Noto Sans Symbols"/>
              <a:buChar char="◼"/>
              <a:defRPr b="0" i="0" sz="1200" u="none" cap="none" strike="noStrike">
                <a:solidFill>
                  <a:schemeClr val="dk2"/>
                </a:solidFill>
                <a:latin typeface="Gill Sans"/>
                <a:ea typeface="Gill Sans"/>
                <a:cs typeface="Gill Sans"/>
                <a:sym typeface="Gill Sans"/>
              </a:defRPr>
            </a:lvl9pPr>
          </a:lstStyle>
          <a:p/>
        </p:txBody>
      </p:sp>
      <p:sp>
        <p:nvSpPr>
          <p:cNvPr id="8" name="Google Shape;8;p1"/>
          <p:cNvSpPr txBox="1"/>
          <p:nvPr>
            <p:ph idx="10" type="dt"/>
          </p:nvPr>
        </p:nvSpPr>
        <p:spPr>
          <a:xfrm>
            <a:off x="7605951" y="5956137"/>
            <a:ext cx="284479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chemeClr val="accent2"/>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9" name="Google Shape;9;p1"/>
          <p:cNvSpPr txBox="1"/>
          <p:nvPr>
            <p:ph idx="11" type="ftr"/>
          </p:nvPr>
        </p:nvSpPr>
        <p:spPr>
          <a:xfrm>
            <a:off x="581192" y="5951811"/>
            <a:ext cx="691721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chemeClr val="accent2"/>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0" name="Google Shape;10;p1"/>
          <p:cNvSpPr txBox="1"/>
          <p:nvPr>
            <p:ph idx="12" type="sldNum"/>
          </p:nvPr>
        </p:nvSpPr>
        <p:spPr>
          <a:xfrm>
            <a:off x="10558300" y="5956137"/>
            <a:ext cx="105251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2"/>
                </a:solidFill>
                <a:latin typeface="Gill Sans"/>
                <a:ea typeface="Gill Sans"/>
                <a:cs typeface="Gill Sans"/>
                <a:sym typeface="Gill Sans"/>
              </a:defRPr>
            </a:lvl1pPr>
            <a:lvl2pPr indent="0" lvl="1" marL="0" marR="0" rtl="0" algn="r">
              <a:spcBef>
                <a:spcPts val="0"/>
              </a:spcBef>
              <a:buNone/>
              <a:defRPr b="0" i="0" sz="900" u="none" cap="none" strike="noStrike">
                <a:solidFill>
                  <a:schemeClr val="accent2"/>
                </a:solidFill>
                <a:latin typeface="Gill Sans"/>
                <a:ea typeface="Gill Sans"/>
                <a:cs typeface="Gill Sans"/>
                <a:sym typeface="Gill Sans"/>
              </a:defRPr>
            </a:lvl2pPr>
            <a:lvl3pPr indent="0" lvl="2" marL="0" marR="0" rtl="0" algn="r">
              <a:spcBef>
                <a:spcPts val="0"/>
              </a:spcBef>
              <a:buNone/>
              <a:defRPr b="0" i="0" sz="900" u="none" cap="none" strike="noStrike">
                <a:solidFill>
                  <a:schemeClr val="accent2"/>
                </a:solidFill>
                <a:latin typeface="Gill Sans"/>
                <a:ea typeface="Gill Sans"/>
                <a:cs typeface="Gill Sans"/>
                <a:sym typeface="Gill Sans"/>
              </a:defRPr>
            </a:lvl3pPr>
            <a:lvl4pPr indent="0" lvl="3" marL="0" marR="0" rtl="0" algn="r">
              <a:spcBef>
                <a:spcPts val="0"/>
              </a:spcBef>
              <a:buNone/>
              <a:defRPr b="0" i="0" sz="900" u="none" cap="none" strike="noStrike">
                <a:solidFill>
                  <a:schemeClr val="accent2"/>
                </a:solidFill>
                <a:latin typeface="Gill Sans"/>
                <a:ea typeface="Gill Sans"/>
                <a:cs typeface="Gill Sans"/>
                <a:sym typeface="Gill Sans"/>
              </a:defRPr>
            </a:lvl4pPr>
            <a:lvl5pPr indent="0" lvl="4" marL="0" marR="0" rtl="0" algn="r">
              <a:spcBef>
                <a:spcPts val="0"/>
              </a:spcBef>
              <a:buNone/>
              <a:defRPr b="0" i="0" sz="900" u="none" cap="none" strike="noStrike">
                <a:solidFill>
                  <a:schemeClr val="accent2"/>
                </a:solidFill>
                <a:latin typeface="Gill Sans"/>
                <a:ea typeface="Gill Sans"/>
                <a:cs typeface="Gill Sans"/>
                <a:sym typeface="Gill Sans"/>
              </a:defRPr>
            </a:lvl5pPr>
            <a:lvl6pPr indent="0" lvl="5" marL="0" marR="0" rtl="0" algn="r">
              <a:spcBef>
                <a:spcPts val="0"/>
              </a:spcBef>
              <a:buNone/>
              <a:defRPr b="0" i="0" sz="900" u="none" cap="none" strike="noStrike">
                <a:solidFill>
                  <a:schemeClr val="accent2"/>
                </a:solidFill>
                <a:latin typeface="Gill Sans"/>
                <a:ea typeface="Gill Sans"/>
                <a:cs typeface="Gill Sans"/>
                <a:sym typeface="Gill Sans"/>
              </a:defRPr>
            </a:lvl6pPr>
            <a:lvl7pPr indent="0" lvl="6" marL="0" marR="0" rtl="0" algn="r">
              <a:spcBef>
                <a:spcPts val="0"/>
              </a:spcBef>
              <a:buNone/>
              <a:defRPr b="0" i="0" sz="900" u="none" cap="none" strike="noStrike">
                <a:solidFill>
                  <a:schemeClr val="accent2"/>
                </a:solidFill>
                <a:latin typeface="Gill Sans"/>
                <a:ea typeface="Gill Sans"/>
                <a:cs typeface="Gill Sans"/>
                <a:sym typeface="Gill Sans"/>
              </a:defRPr>
            </a:lvl7pPr>
            <a:lvl8pPr indent="0" lvl="7" marL="0" marR="0" rtl="0" algn="r">
              <a:spcBef>
                <a:spcPts val="0"/>
              </a:spcBef>
              <a:buNone/>
              <a:defRPr b="0" i="0" sz="900" u="none" cap="none" strike="noStrike">
                <a:solidFill>
                  <a:schemeClr val="accent2"/>
                </a:solidFill>
                <a:latin typeface="Gill Sans"/>
                <a:ea typeface="Gill Sans"/>
                <a:cs typeface="Gill Sans"/>
                <a:sym typeface="Gill Sans"/>
              </a:defRPr>
            </a:lvl8pPr>
            <a:lvl9pPr indent="0" lvl="8" marL="0" marR="0" rtl="0" algn="r">
              <a:spcBef>
                <a:spcPts val="0"/>
              </a:spcBef>
              <a:buNone/>
              <a:defRPr b="0" i="0" sz="900" u="none" cap="none" strike="noStrike">
                <a:solidFill>
                  <a:schemeClr val="accent2"/>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sp>
        <p:nvSpPr>
          <p:cNvPr id="11" name="Google Shape;11;p1"/>
          <p:cNvSpPr/>
          <p:nvPr/>
        </p:nvSpPr>
        <p:spPr>
          <a:xfrm>
            <a:off x="446534" y="457200"/>
            <a:ext cx="3703320" cy="94997"/>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
          <p:cNvSpPr/>
          <p:nvPr/>
        </p:nvSpPr>
        <p:spPr>
          <a:xfrm>
            <a:off x="8042147" y="453643"/>
            <a:ext cx="3703320" cy="98554"/>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1"/>
          <p:cNvSpPr/>
          <p:nvPr/>
        </p:nvSpPr>
        <p:spPr>
          <a:xfrm>
            <a:off x="4241830" y="457200"/>
            <a:ext cx="3703320" cy="9144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1.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hyperlink" Target="http://www.edutechpost.com/best-free-english-learning-websites-apps/" TargetMode="Externa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3"/>
          <p:cNvSpPr txBox="1"/>
          <p:nvPr>
            <p:ph type="ctrTitle"/>
          </p:nvPr>
        </p:nvSpPr>
        <p:spPr>
          <a:xfrm>
            <a:off x="581191" y="573579"/>
            <a:ext cx="10993549" cy="822960"/>
          </a:xfrm>
          <a:prstGeom prst="rect">
            <a:avLst/>
          </a:prstGeom>
          <a:noFill/>
          <a:ln>
            <a:noFill/>
          </a:ln>
        </p:spPr>
        <p:txBody>
          <a:bodyPr anchorCtr="0" anchor="b" bIns="45700" lIns="91425" spcFirstLastPara="1" rIns="91425" wrap="square" tIns="45700">
            <a:normAutofit/>
          </a:bodyPr>
          <a:lstStyle/>
          <a:p>
            <a:pPr indent="0" lvl="0" marL="0" rtl="0" algn="l">
              <a:spcBef>
                <a:spcPts val="0"/>
              </a:spcBef>
              <a:spcAft>
                <a:spcPts val="0"/>
              </a:spcAft>
              <a:buClr>
                <a:schemeClr val="accent1"/>
              </a:buClr>
              <a:buSzPts val="3600"/>
              <a:buFont typeface="Arial"/>
              <a:buNone/>
            </a:pPr>
            <a:r>
              <a:rPr lang="en-US">
                <a:latin typeface="Arial"/>
                <a:ea typeface="Arial"/>
                <a:cs typeface="Arial"/>
                <a:sym typeface="Arial"/>
              </a:rPr>
              <a:t>                      </a:t>
            </a:r>
            <a:r>
              <a:rPr b="1" lang="en-US">
                <a:latin typeface="Arial"/>
                <a:ea typeface="Arial"/>
                <a:cs typeface="Arial"/>
                <a:sym typeface="Arial"/>
              </a:rPr>
              <a:t>WRITING FOR BUSINESS</a:t>
            </a:r>
            <a:endParaRPr b="1">
              <a:latin typeface="Arial"/>
              <a:ea typeface="Arial"/>
              <a:cs typeface="Arial"/>
              <a:sym typeface="Arial"/>
            </a:endParaRPr>
          </a:p>
        </p:txBody>
      </p:sp>
      <p:sp>
        <p:nvSpPr>
          <p:cNvPr id="97" name="Google Shape;97;p13"/>
          <p:cNvSpPr txBox="1"/>
          <p:nvPr>
            <p:ph idx="1" type="subTitle"/>
          </p:nvPr>
        </p:nvSpPr>
        <p:spPr>
          <a:xfrm>
            <a:off x="581194" y="1396539"/>
            <a:ext cx="10993546" cy="172904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ctr">
              <a:spcBef>
                <a:spcPts val="0"/>
              </a:spcBef>
              <a:spcAft>
                <a:spcPts val="0"/>
              </a:spcAft>
              <a:buClr>
                <a:srgbClr val="B15E28"/>
              </a:buClr>
              <a:buSzPct val="115000"/>
              <a:buNone/>
            </a:pPr>
            <a:r>
              <a:rPr b="1" lang="en-US" sz="3200" cap="none">
                <a:solidFill>
                  <a:srgbClr val="000000"/>
                </a:solidFill>
                <a:latin typeface="Arial"/>
                <a:ea typeface="Arial"/>
                <a:cs typeface="Arial"/>
                <a:sym typeface="Arial"/>
              </a:rPr>
              <a:t>Lecture 5</a:t>
            </a:r>
            <a:endParaRPr b="1" sz="3200" cap="none">
              <a:solidFill>
                <a:srgbClr val="000000"/>
              </a:solidFill>
              <a:latin typeface="Arial"/>
              <a:ea typeface="Arial"/>
              <a:cs typeface="Arial"/>
              <a:sym typeface="Arial"/>
            </a:endParaRPr>
          </a:p>
          <a:p>
            <a:pPr indent="0" lvl="0" marL="0" rtl="0" algn="ctr">
              <a:spcBef>
                <a:spcPts val="1240"/>
              </a:spcBef>
              <a:spcAft>
                <a:spcPts val="0"/>
              </a:spcAft>
              <a:buClr>
                <a:srgbClr val="B15E28"/>
              </a:buClr>
              <a:buSzPct val="115000"/>
              <a:buNone/>
            </a:pPr>
            <a:r>
              <a:rPr b="1" lang="en-US" sz="3200" cap="none">
                <a:solidFill>
                  <a:srgbClr val="000000"/>
                </a:solidFill>
                <a:latin typeface="Arial"/>
                <a:ea typeface="Arial"/>
                <a:cs typeface="Arial"/>
                <a:sym typeface="Arial"/>
              </a:rPr>
              <a:t>Grammar; Sentence Structure; Spelling; Diction; Punctuation </a:t>
            </a:r>
            <a:endParaRPr b="1" sz="3200" cap="none">
              <a:solidFill>
                <a:srgbClr val="000000"/>
              </a:solidFill>
              <a:latin typeface="Arial"/>
              <a:ea typeface="Arial"/>
              <a:cs typeface="Arial"/>
              <a:sym typeface="Arial"/>
            </a:endParaRPr>
          </a:p>
          <a:p>
            <a:pPr indent="0" lvl="0" marL="0" rtl="0" algn="ctr">
              <a:spcBef>
                <a:spcPts val="1240"/>
              </a:spcBef>
              <a:spcAft>
                <a:spcPts val="0"/>
              </a:spcAft>
              <a:buClr>
                <a:srgbClr val="B15E28"/>
              </a:buClr>
              <a:buSzPct val="115000"/>
              <a:buNone/>
            </a:pPr>
            <a:r>
              <a:rPr b="1" lang="en-US" sz="3200" cap="none">
                <a:solidFill>
                  <a:srgbClr val="000000"/>
                </a:solidFill>
                <a:latin typeface="Arial"/>
                <a:ea typeface="Arial"/>
                <a:cs typeface="Arial"/>
                <a:sym typeface="Arial"/>
              </a:rPr>
              <a:t>Lecturer: Dr. Anne Eboi</a:t>
            </a:r>
            <a:endParaRPr b="1" sz="3200" cap="none">
              <a:solidFill>
                <a:srgbClr val="000000"/>
              </a:solidFill>
              <a:latin typeface="Arial"/>
              <a:ea typeface="Arial"/>
              <a:cs typeface="Arial"/>
              <a:sym typeface="Arial"/>
            </a:endParaRPr>
          </a:p>
          <a:p>
            <a:pPr indent="0" lvl="0" marL="0" rtl="0" algn="l">
              <a:spcBef>
                <a:spcPts val="920"/>
              </a:spcBef>
              <a:spcAft>
                <a:spcPts val="0"/>
              </a:spcAft>
              <a:buSzPct val="920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4"/>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INTRODUCTION</a:t>
            </a:r>
            <a:endParaRPr sz="3600">
              <a:latin typeface="Arial"/>
              <a:ea typeface="Arial"/>
              <a:cs typeface="Arial"/>
              <a:sym typeface="Arial"/>
            </a:endParaRPr>
          </a:p>
        </p:txBody>
      </p:sp>
      <p:sp>
        <p:nvSpPr>
          <p:cNvPr id="103" name="Google Shape;103;p14"/>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Learning Objectives</a:t>
            </a:r>
            <a:endParaRPr sz="2800">
              <a:latin typeface="Arial"/>
              <a:ea typeface="Arial"/>
              <a:cs typeface="Arial"/>
              <a:sym typeface="Arial"/>
            </a:endParaRPr>
          </a:p>
        </p:txBody>
      </p:sp>
      <p:sp>
        <p:nvSpPr>
          <p:cNvPr id="104" name="Google Shape;104;p14"/>
          <p:cNvSpPr txBox="1"/>
          <p:nvPr>
            <p:ph idx="2" type="body"/>
          </p:nvPr>
        </p:nvSpPr>
        <p:spPr>
          <a:xfrm>
            <a:off x="581193" y="2926052"/>
            <a:ext cx="5528661" cy="3391621"/>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1840"/>
              <a:buNone/>
            </a:pPr>
            <a:r>
              <a:rPr lang="en-US" sz="2000">
                <a:latin typeface="Arial"/>
                <a:ea typeface="Arial"/>
                <a:cs typeface="Arial"/>
                <a:sym typeface="Arial"/>
              </a:rPr>
              <a:t>By the end of this lecture;</a:t>
            </a:r>
            <a:endParaRPr/>
          </a:p>
          <a:p>
            <a:pPr indent="-306000" lvl="0" marL="306000" rtl="0" algn="l">
              <a:spcBef>
                <a:spcPts val="1000"/>
              </a:spcBef>
              <a:spcAft>
                <a:spcPts val="0"/>
              </a:spcAft>
              <a:buSzPts val="1840"/>
              <a:buChar char="◼"/>
            </a:pPr>
            <a:r>
              <a:rPr lang="en-US" sz="2000">
                <a:latin typeface="Arial"/>
                <a:ea typeface="Arial"/>
                <a:cs typeface="Arial"/>
                <a:sym typeface="Arial"/>
              </a:rPr>
              <a:t>You should be able to revise and familiarize yourself with some aspects of English grammar</a:t>
            </a:r>
            <a:endParaRPr/>
          </a:p>
          <a:p>
            <a:pPr indent="-306000" lvl="0" marL="306000" rtl="0" algn="l">
              <a:spcBef>
                <a:spcPts val="1000"/>
              </a:spcBef>
              <a:spcAft>
                <a:spcPts val="0"/>
              </a:spcAft>
              <a:buSzPts val="1840"/>
              <a:buChar char="◼"/>
            </a:pPr>
            <a:r>
              <a:rPr lang="en-US" sz="2000">
                <a:latin typeface="Arial"/>
                <a:ea typeface="Arial"/>
                <a:cs typeface="Arial"/>
                <a:sym typeface="Arial"/>
              </a:rPr>
              <a:t>Compose effective sentences in business writing</a:t>
            </a:r>
            <a:endParaRPr/>
          </a:p>
          <a:p>
            <a:pPr indent="-306000" lvl="0" marL="306000" rtl="0" algn="l">
              <a:spcBef>
                <a:spcPts val="1000"/>
              </a:spcBef>
              <a:spcAft>
                <a:spcPts val="0"/>
              </a:spcAft>
              <a:buSzPts val="1840"/>
              <a:buChar char="◼"/>
            </a:pPr>
            <a:r>
              <a:rPr lang="en-US" sz="2000">
                <a:latin typeface="Arial"/>
                <a:ea typeface="Arial"/>
                <a:cs typeface="Arial"/>
                <a:sym typeface="Arial"/>
              </a:rPr>
              <a:t>Write words correctly without spelling errors and mind the use of diction</a:t>
            </a:r>
            <a:endParaRPr/>
          </a:p>
          <a:p>
            <a:pPr indent="-306000" lvl="0" marL="306000" rtl="0" algn="l">
              <a:spcBef>
                <a:spcPts val="1000"/>
              </a:spcBef>
              <a:spcAft>
                <a:spcPts val="0"/>
              </a:spcAft>
              <a:buSzPts val="1840"/>
              <a:buChar char="◼"/>
            </a:pPr>
            <a:r>
              <a:rPr lang="en-US" sz="2000">
                <a:latin typeface="Arial"/>
                <a:ea typeface="Arial"/>
                <a:cs typeface="Arial"/>
                <a:sym typeface="Arial"/>
              </a:rPr>
              <a:t>Use punctuation correctly in business writing</a:t>
            </a:r>
            <a:endParaRPr/>
          </a:p>
          <a:p>
            <a:pPr indent="-200844" lvl="0" marL="306000" rtl="0" algn="l">
              <a:spcBef>
                <a:spcPts val="960"/>
              </a:spcBef>
              <a:spcAft>
                <a:spcPts val="0"/>
              </a:spcAft>
              <a:buSzPts val="1656"/>
              <a:buNone/>
            </a:pPr>
            <a:r>
              <a:t/>
            </a:r>
            <a:endParaRPr/>
          </a:p>
        </p:txBody>
      </p:sp>
      <p:sp>
        <p:nvSpPr>
          <p:cNvPr id="105" name="Google Shape;105;p14"/>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Learning Objectives</a:t>
            </a:r>
            <a:endParaRPr sz="2800">
              <a:latin typeface="Arial"/>
              <a:ea typeface="Arial"/>
              <a:cs typeface="Arial"/>
              <a:sym typeface="Arial"/>
            </a:endParaRPr>
          </a:p>
        </p:txBody>
      </p:sp>
      <p:pic>
        <p:nvPicPr>
          <p:cNvPr descr="&lt;strong&gt;Learning objectives&lt;/strong&gt; | Unit 3 Going places" id="106" name="Google Shape;106;p14"/>
          <p:cNvPicPr preferRelativeResize="0"/>
          <p:nvPr>
            <p:ph idx="4" type="body"/>
          </p:nvPr>
        </p:nvPicPr>
        <p:blipFill rotWithShape="1">
          <a:blip r:embed="rId3">
            <a:alphaModFix/>
          </a:blip>
          <a:srcRect b="0" l="0" r="0" t="0"/>
          <a:stretch/>
        </p:blipFill>
        <p:spPr>
          <a:xfrm>
            <a:off x="6298372" y="2925763"/>
            <a:ext cx="5232468" cy="3184092"/>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15"/>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INTRODUCTION</a:t>
            </a:r>
            <a:endParaRPr sz="3600">
              <a:latin typeface="Arial"/>
              <a:ea typeface="Arial"/>
              <a:cs typeface="Arial"/>
              <a:sym typeface="Arial"/>
            </a:endParaRPr>
          </a:p>
        </p:txBody>
      </p:sp>
      <p:sp>
        <p:nvSpPr>
          <p:cNvPr id="112" name="Google Shape;112;p15"/>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Recap of Lecture 4</a:t>
            </a:r>
            <a:endParaRPr sz="2800">
              <a:latin typeface="Arial"/>
              <a:ea typeface="Arial"/>
              <a:cs typeface="Arial"/>
              <a:sym typeface="Arial"/>
            </a:endParaRPr>
          </a:p>
        </p:txBody>
      </p:sp>
      <p:sp>
        <p:nvSpPr>
          <p:cNvPr id="113" name="Google Shape;113;p15"/>
          <p:cNvSpPr txBox="1"/>
          <p:nvPr>
            <p:ph idx="2" type="body"/>
          </p:nvPr>
        </p:nvSpPr>
        <p:spPr>
          <a:xfrm>
            <a:off x="581194" y="2926052"/>
            <a:ext cx="5393100" cy="3516312"/>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840"/>
              <a:buNone/>
            </a:pPr>
            <a:r>
              <a:rPr b="1" lang="en-US" sz="2000">
                <a:latin typeface="Arial"/>
                <a:ea typeface="Arial"/>
                <a:cs typeface="Arial"/>
                <a:sym typeface="Arial"/>
              </a:rPr>
              <a:t>The three-step writing process</a:t>
            </a:r>
            <a:endParaRPr/>
          </a:p>
          <a:p>
            <a:pPr indent="0" lvl="0" marL="0" rtl="0" algn="l">
              <a:spcBef>
                <a:spcPts val="1000"/>
              </a:spcBef>
              <a:spcAft>
                <a:spcPts val="0"/>
              </a:spcAft>
              <a:buSzPts val="1840"/>
              <a:buNone/>
            </a:pPr>
            <a:r>
              <a:rPr b="1" lang="en-US" sz="2000">
                <a:latin typeface="Arial"/>
                <a:ea typeface="Arial"/>
                <a:cs typeface="Arial"/>
                <a:sym typeface="Arial"/>
              </a:rPr>
              <a:t>Plan</a:t>
            </a:r>
            <a:endParaRPr/>
          </a:p>
          <a:p>
            <a:pPr indent="-306000" lvl="0" marL="306000" rtl="0" algn="l">
              <a:spcBef>
                <a:spcPts val="1000"/>
              </a:spcBef>
              <a:spcAft>
                <a:spcPts val="0"/>
              </a:spcAft>
              <a:buSzPts val="1840"/>
              <a:buChar char="◼"/>
            </a:pPr>
            <a:r>
              <a:rPr lang="en-US" sz="2000">
                <a:latin typeface="Arial"/>
                <a:ea typeface="Arial"/>
                <a:cs typeface="Arial"/>
                <a:sym typeface="Arial"/>
              </a:rPr>
              <a:t>Analyze the situation</a:t>
            </a:r>
            <a:endParaRPr/>
          </a:p>
          <a:p>
            <a:pPr indent="-306000" lvl="0" marL="306000" rtl="0" algn="l">
              <a:spcBef>
                <a:spcPts val="1000"/>
              </a:spcBef>
              <a:spcAft>
                <a:spcPts val="0"/>
              </a:spcAft>
              <a:buSzPts val="1840"/>
              <a:buChar char="◼"/>
            </a:pPr>
            <a:r>
              <a:rPr lang="en-US" sz="2000">
                <a:latin typeface="Arial"/>
                <a:ea typeface="Arial"/>
                <a:cs typeface="Arial"/>
                <a:sym typeface="Arial"/>
              </a:rPr>
              <a:t>Gather information</a:t>
            </a:r>
            <a:endParaRPr/>
          </a:p>
          <a:p>
            <a:pPr indent="-306000" lvl="0" marL="306000" rtl="0" algn="l">
              <a:spcBef>
                <a:spcPts val="1000"/>
              </a:spcBef>
              <a:spcAft>
                <a:spcPts val="0"/>
              </a:spcAft>
              <a:buSzPts val="1840"/>
              <a:buChar char="◼"/>
            </a:pPr>
            <a:r>
              <a:rPr lang="en-US" sz="2000">
                <a:latin typeface="Arial"/>
                <a:ea typeface="Arial"/>
                <a:cs typeface="Arial"/>
                <a:sym typeface="Arial"/>
              </a:rPr>
              <a:t>Select the right delivery vehicle</a:t>
            </a:r>
            <a:endParaRPr/>
          </a:p>
          <a:p>
            <a:pPr indent="-306000" lvl="0" marL="306000" rtl="0" algn="l">
              <a:spcBef>
                <a:spcPts val="1000"/>
              </a:spcBef>
              <a:spcAft>
                <a:spcPts val="0"/>
              </a:spcAft>
              <a:buSzPts val="1840"/>
              <a:buChar char="◼"/>
            </a:pPr>
            <a:r>
              <a:rPr lang="en-US" sz="2000">
                <a:latin typeface="Arial"/>
                <a:ea typeface="Arial"/>
                <a:cs typeface="Arial"/>
                <a:sym typeface="Arial"/>
              </a:rPr>
              <a:t>Organize the information</a:t>
            </a:r>
            <a:endParaRPr/>
          </a:p>
          <a:p>
            <a:pPr indent="0" lvl="0" marL="0" rtl="0" algn="l">
              <a:spcBef>
                <a:spcPts val="1000"/>
              </a:spcBef>
              <a:spcAft>
                <a:spcPts val="0"/>
              </a:spcAft>
              <a:buSzPts val="1840"/>
              <a:buNone/>
            </a:pPr>
            <a:r>
              <a:rPr b="1" lang="en-US" sz="2000">
                <a:latin typeface="Arial"/>
                <a:ea typeface="Arial"/>
                <a:cs typeface="Arial"/>
                <a:sym typeface="Arial"/>
              </a:rPr>
              <a:t>Write</a:t>
            </a:r>
            <a:endParaRPr/>
          </a:p>
          <a:p>
            <a:pPr indent="-306000" lvl="0" marL="306000" rtl="0" algn="l">
              <a:spcBef>
                <a:spcPts val="1000"/>
              </a:spcBef>
              <a:spcAft>
                <a:spcPts val="0"/>
              </a:spcAft>
              <a:buSzPts val="1840"/>
              <a:buChar char="◼"/>
            </a:pPr>
            <a:r>
              <a:rPr lang="en-US" sz="2000">
                <a:latin typeface="Arial"/>
                <a:ea typeface="Arial"/>
                <a:cs typeface="Arial"/>
                <a:sym typeface="Arial"/>
              </a:rPr>
              <a:t>Adapt to the audience</a:t>
            </a:r>
            <a:endParaRPr/>
          </a:p>
        </p:txBody>
      </p:sp>
      <p:sp>
        <p:nvSpPr>
          <p:cNvPr id="114" name="Google Shape;114;p15"/>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Recap of Lecture 4</a:t>
            </a:r>
            <a:endParaRPr sz="2800">
              <a:latin typeface="Arial"/>
              <a:ea typeface="Arial"/>
              <a:cs typeface="Arial"/>
              <a:sym typeface="Arial"/>
            </a:endParaRPr>
          </a:p>
        </p:txBody>
      </p:sp>
      <p:sp>
        <p:nvSpPr>
          <p:cNvPr id="115" name="Google Shape;115;p15"/>
          <p:cNvSpPr txBox="1"/>
          <p:nvPr>
            <p:ph idx="4" type="body"/>
          </p:nvPr>
        </p:nvSpPr>
        <p:spPr>
          <a:xfrm>
            <a:off x="6217709" y="2926052"/>
            <a:ext cx="5393100" cy="3391621"/>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208"/>
              <a:buNone/>
            </a:pPr>
            <a:r>
              <a:rPr lang="en-US" sz="2400">
                <a:latin typeface="Arial"/>
                <a:ea typeface="Arial"/>
                <a:cs typeface="Arial"/>
                <a:sym typeface="Arial"/>
              </a:rPr>
              <a:t>Compose the message</a:t>
            </a:r>
            <a:endParaRPr/>
          </a:p>
          <a:p>
            <a:pPr indent="0" lvl="0" marL="0" rtl="0" algn="l">
              <a:spcBef>
                <a:spcPts val="1080"/>
              </a:spcBef>
              <a:spcAft>
                <a:spcPts val="0"/>
              </a:spcAft>
              <a:buSzPts val="2208"/>
              <a:buNone/>
            </a:pPr>
            <a:r>
              <a:rPr b="1" lang="en-US" sz="2400">
                <a:latin typeface="Arial"/>
                <a:ea typeface="Arial"/>
                <a:cs typeface="Arial"/>
                <a:sym typeface="Arial"/>
              </a:rPr>
              <a:t>Complete</a:t>
            </a:r>
            <a:endParaRPr/>
          </a:p>
          <a:p>
            <a:pPr indent="-306000" lvl="0" marL="306000" rtl="0" algn="l">
              <a:spcBef>
                <a:spcPts val="1080"/>
              </a:spcBef>
              <a:spcAft>
                <a:spcPts val="0"/>
              </a:spcAft>
              <a:buSzPts val="2208"/>
              <a:buChar char="◼"/>
            </a:pPr>
            <a:r>
              <a:rPr lang="en-US" sz="2400">
                <a:latin typeface="Arial"/>
                <a:ea typeface="Arial"/>
                <a:cs typeface="Arial"/>
                <a:sym typeface="Arial"/>
              </a:rPr>
              <a:t>Revise the message</a:t>
            </a:r>
            <a:endParaRPr/>
          </a:p>
          <a:p>
            <a:pPr indent="-306000" lvl="0" marL="306000" rtl="0" algn="l">
              <a:spcBef>
                <a:spcPts val="1080"/>
              </a:spcBef>
              <a:spcAft>
                <a:spcPts val="0"/>
              </a:spcAft>
              <a:buSzPts val="2208"/>
              <a:buChar char="◼"/>
            </a:pPr>
            <a:r>
              <a:rPr lang="en-US" sz="2400">
                <a:latin typeface="Arial"/>
                <a:ea typeface="Arial"/>
                <a:cs typeface="Arial"/>
                <a:sym typeface="Arial"/>
              </a:rPr>
              <a:t>Produce the message</a:t>
            </a:r>
            <a:endParaRPr/>
          </a:p>
          <a:p>
            <a:pPr indent="-306000" lvl="0" marL="306000" rtl="0" algn="l">
              <a:spcBef>
                <a:spcPts val="1080"/>
              </a:spcBef>
              <a:spcAft>
                <a:spcPts val="0"/>
              </a:spcAft>
              <a:buSzPts val="2208"/>
              <a:buChar char="◼"/>
            </a:pPr>
            <a:r>
              <a:rPr lang="en-US" sz="2400">
                <a:latin typeface="Arial"/>
                <a:ea typeface="Arial"/>
                <a:cs typeface="Arial"/>
                <a:sym typeface="Arial"/>
              </a:rPr>
              <a:t>Proofread the message</a:t>
            </a:r>
            <a:endParaRPr/>
          </a:p>
          <a:p>
            <a:pPr indent="-306000" lvl="0" marL="306000" rtl="0" algn="l">
              <a:spcBef>
                <a:spcPts val="1080"/>
              </a:spcBef>
              <a:spcAft>
                <a:spcPts val="0"/>
              </a:spcAft>
              <a:buSzPts val="2208"/>
              <a:buChar char="◼"/>
            </a:pPr>
            <a:r>
              <a:rPr lang="en-US" sz="2400">
                <a:latin typeface="Arial"/>
                <a:ea typeface="Arial"/>
                <a:cs typeface="Arial"/>
                <a:sym typeface="Arial"/>
              </a:rPr>
              <a:t>Distribute the message</a:t>
            </a:r>
            <a:endParaRPr sz="2400">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16"/>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INTRODUCTION</a:t>
            </a:r>
            <a:endParaRPr sz="3600">
              <a:latin typeface="Arial"/>
              <a:ea typeface="Arial"/>
              <a:cs typeface="Arial"/>
              <a:sym typeface="Arial"/>
            </a:endParaRPr>
          </a:p>
        </p:txBody>
      </p:sp>
      <p:sp>
        <p:nvSpPr>
          <p:cNvPr id="121" name="Google Shape;121;p16"/>
          <p:cNvSpPr txBox="1"/>
          <p:nvPr>
            <p:ph idx="1" type="body"/>
          </p:nvPr>
        </p:nvSpPr>
        <p:spPr>
          <a:xfrm>
            <a:off x="581192" y="2180496"/>
            <a:ext cx="11029615" cy="3887795"/>
          </a:xfrm>
          <a:prstGeom prst="rect">
            <a:avLst/>
          </a:prstGeom>
          <a:noFill/>
          <a:ln>
            <a:noFill/>
          </a:ln>
        </p:spPr>
        <p:txBody>
          <a:bodyPr anchorCtr="0" anchor="ctr" bIns="45700" lIns="91425" spcFirstLastPara="1" rIns="91425" wrap="square" tIns="45700">
            <a:normAutofit/>
          </a:bodyPr>
          <a:lstStyle/>
          <a:p>
            <a:pPr indent="-306000" lvl="0" marL="306000" rtl="0" algn="l">
              <a:spcBef>
                <a:spcPts val="0"/>
              </a:spcBef>
              <a:spcAft>
                <a:spcPts val="0"/>
              </a:spcAft>
              <a:buSzPts val="2208"/>
              <a:buChar char="◼"/>
            </a:pPr>
            <a:r>
              <a:rPr lang="en-US" sz="2400">
                <a:latin typeface="Arial"/>
                <a:ea typeface="Arial"/>
                <a:cs typeface="Arial"/>
                <a:sym typeface="Arial"/>
              </a:rPr>
              <a:t>Welcome to Lecture 5, where we delve into grammar, sentence structure, spelling, diction and punctuation. Last week, we were introduced to the three-step writing process comprising of planning, writing and completing. </a:t>
            </a:r>
            <a:endParaRPr/>
          </a:p>
          <a:p>
            <a:pPr indent="-306000" lvl="0" marL="306000" rtl="0" algn="l">
              <a:spcBef>
                <a:spcPts val="1080"/>
              </a:spcBef>
              <a:spcAft>
                <a:spcPts val="0"/>
              </a:spcAft>
              <a:buSzPts val="2208"/>
              <a:buChar char="◼"/>
            </a:pPr>
            <a:r>
              <a:rPr lang="en-US" sz="2400">
                <a:latin typeface="Arial"/>
                <a:ea typeface="Arial"/>
                <a:cs typeface="Arial"/>
                <a:sym typeface="Arial"/>
              </a:rPr>
              <a:t>Grammar is an essential component in business writing and any business writer should be grammatically correct in their communication. Grammar is important because it makes your writing clearer so that your intended audience can understand your writing. Consider the following famous example of bad grammar as narrated by McRae (2015): </a:t>
            </a:r>
            <a:endParaRPr/>
          </a:p>
          <a:p>
            <a:pPr indent="-306000" lvl="0" marL="306000" rtl="0" algn="l">
              <a:spcBef>
                <a:spcPts val="1080"/>
              </a:spcBef>
              <a:spcAft>
                <a:spcPts val="0"/>
              </a:spcAft>
              <a:buSzPts val="2208"/>
              <a:buChar char="◼"/>
            </a:pPr>
            <a:r>
              <a:rPr i="1" lang="en-US" sz="2400">
                <a:latin typeface="Arial"/>
                <a:ea typeface="Arial"/>
                <a:cs typeface="Arial"/>
                <a:sym typeface="Arial"/>
              </a:rPr>
              <a:t>The panda eats, roots, shoots, and leaves.</a:t>
            </a:r>
            <a:endParaRPr sz="2400">
              <a:latin typeface="Arial"/>
              <a:ea typeface="Arial"/>
              <a:cs typeface="Arial"/>
              <a:sym typeface="Arial"/>
            </a:endParaRPr>
          </a:p>
          <a:p>
            <a:pPr indent="-200844" lvl="0" marL="306000" rtl="0" algn="l">
              <a:spcBef>
                <a:spcPts val="960"/>
              </a:spcBef>
              <a:spcAft>
                <a:spcPts val="0"/>
              </a:spcAft>
              <a:buSzPts val="1656"/>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7"/>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INTRODUCTION</a:t>
            </a:r>
            <a:endParaRPr sz="3600">
              <a:latin typeface="Arial"/>
              <a:ea typeface="Arial"/>
              <a:cs typeface="Arial"/>
              <a:sym typeface="Arial"/>
            </a:endParaRPr>
          </a:p>
        </p:txBody>
      </p:sp>
      <p:sp>
        <p:nvSpPr>
          <p:cNvPr id="127" name="Google Shape;127;p17"/>
          <p:cNvSpPr txBox="1"/>
          <p:nvPr>
            <p:ph idx="1" type="body"/>
          </p:nvPr>
        </p:nvSpPr>
        <p:spPr>
          <a:xfrm>
            <a:off x="581192" y="2180496"/>
            <a:ext cx="11029615" cy="4020799"/>
          </a:xfrm>
          <a:prstGeom prst="rect">
            <a:avLst/>
          </a:prstGeom>
          <a:noFill/>
          <a:ln>
            <a:noFill/>
          </a:ln>
        </p:spPr>
        <p:txBody>
          <a:bodyPr anchorCtr="0" anchor="ctr" bIns="45700" lIns="91425" spcFirstLastPara="1" rIns="91425" wrap="square" tIns="45700">
            <a:normAutofit/>
          </a:bodyPr>
          <a:lstStyle/>
          <a:p>
            <a:pPr indent="-306000" lvl="0" marL="306000" rtl="0" algn="l">
              <a:spcBef>
                <a:spcPts val="0"/>
              </a:spcBef>
              <a:spcAft>
                <a:spcPts val="0"/>
              </a:spcAft>
              <a:buSzPts val="1840"/>
              <a:buChar char="◼"/>
            </a:pPr>
            <a:r>
              <a:rPr lang="en-US" sz="2000">
                <a:latin typeface="Arial"/>
                <a:ea typeface="Arial"/>
                <a:cs typeface="Arial"/>
                <a:sym typeface="Arial"/>
              </a:rPr>
              <a:t>McRae (2015) reminds us of the rule that we never place a comma between a verb and its objects. Because we have placed the comma between eats and roots, it absurdly seems like the animal eats, roots around in the ground, fires a gun, then departs, when all we were talking about was the panda’s diet. </a:t>
            </a:r>
            <a:endParaRPr sz="2000">
              <a:latin typeface="Arial"/>
              <a:ea typeface="Arial"/>
              <a:cs typeface="Arial"/>
              <a:sym typeface="Arial"/>
            </a:endParaRPr>
          </a:p>
          <a:p>
            <a:pPr indent="-306000" lvl="0" marL="306000" rtl="0" algn="l">
              <a:spcBef>
                <a:spcPts val="1000"/>
              </a:spcBef>
              <a:spcAft>
                <a:spcPts val="0"/>
              </a:spcAft>
              <a:buSzPts val="1840"/>
              <a:buChar char="◼"/>
            </a:pPr>
            <a:r>
              <a:rPr lang="en-US" sz="2000">
                <a:latin typeface="Arial"/>
                <a:ea typeface="Arial"/>
                <a:cs typeface="Arial"/>
                <a:sym typeface="Arial"/>
              </a:rPr>
              <a:t>Taylor (2005) argues that in business communication, positive results can only be realized through effective language use and that our English should be simple, courteous, relaxed and straightforward. She suggests that accurate business communication is important because it helps to establish a relationship, communicate ideas precisely and convey a good image of the organization. </a:t>
            </a:r>
            <a:endParaRPr/>
          </a:p>
          <a:p>
            <a:pPr indent="-306000" lvl="0" marL="306000" rtl="0" algn="l">
              <a:spcBef>
                <a:spcPts val="1000"/>
              </a:spcBef>
              <a:spcAft>
                <a:spcPts val="0"/>
              </a:spcAft>
              <a:buSzPts val="1840"/>
              <a:buChar char="◼"/>
            </a:pPr>
            <a:r>
              <a:rPr lang="en-US" sz="2000">
                <a:latin typeface="Arial"/>
                <a:ea typeface="Arial"/>
                <a:cs typeface="Arial"/>
                <a:sym typeface="Arial"/>
              </a:rPr>
              <a:t>To begin with, let us briefly look at parts of speech that make up the English language.</a:t>
            </a:r>
            <a:endParaRPr/>
          </a:p>
          <a:p>
            <a:pPr indent="-189160" lvl="0" marL="306000" rtl="0" algn="l">
              <a:spcBef>
                <a:spcPts val="1000"/>
              </a:spcBef>
              <a:spcAft>
                <a:spcPts val="0"/>
              </a:spcAft>
              <a:buSzPts val="1840"/>
              <a:buNone/>
            </a:pPr>
            <a:r>
              <a:t/>
            </a:r>
            <a:endParaRPr sz="2000">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8"/>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GRAMMAR- PARTS OF SPEECH</a:t>
            </a:r>
            <a:endParaRPr sz="3600">
              <a:latin typeface="Arial"/>
              <a:ea typeface="Arial"/>
              <a:cs typeface="Arial"/>
              <a:sym typeface="Arial"/>
            </a:endParaRPr>
          </a:p>
        </p:txBody>
      </p:sp>
      <p:sp>
        <p:nvSpPr>
          <p:cNvPr id="133" name="Google Shape;133;p18"/>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Parts of Speech</a:t>
            </a:r>
            <a:endParaRPr sz="2800">
              <a:latin typeface="Arial"/>
              <a:ea typeface="Arial"/>
              <a:cs typeface="Arial"/>
              <a:sym typeface="Arial"/>
            </a:endParaRPr>
          </a:p>
        </p:txBody>
      </p:sp>
      <p:sp>
        <p:nvSpPr>
          <p:cNvPr id="134" name="Google Shape;134;p18"/>
          <p:cNvSpPr txBox="1"/>
          <p:nvPr>
            <p:ph idx="2" type="body"/>
          </p:nvPr>
        </p:nvSpPr>
        <p:spPr>
          <a:xfrm>
            <a:off x="581194" y="2926052"/>
            <a:ext cx="5393100" cy="2934999"/>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1840"/>
              <a:buNone/>
            </a:pPr>
            <a:r>
              <a:rPr lang="en-US" sz="2000">
                <a:latin typeface="Arial"/>
                <a:ea typeface="Arial"/>
                <a:cs typeface="Arial"/>
                <a:sym typeface="Arial"/>
              </a:rPr>
              <a:t>The following section has been compiled using information from Bovee and Thill (2012), McRae (2015) and Taylor (2015).  </a:t>
            </a:r>
            <a:endParaRPr/>
          </a:p>
          <a:p>
            <a:pPr indent="-306000" lvl="0" marL="306000" rtl="0" algn="l">
              <a:spcBef>
                <a:spcPts val="1000"/>
              </a:spcBef>
              <a:spcAft>
                <a:spcPts val="0"/>
              </a:spcAft>
              <a:buSzPts val="1840"/>
              <a:buChar char="◼"/>
            </a:pPr>
            <a:r>
              <a:rPr lang="en-US" sz="2000">
                <a:latin typeface="Arial"/>
                <a:ea typeface="Arial"/>
                <a:cs typeface="Arial"/>
                <a:sym typeface="Arial"/>
              </a:rPr>
              <a:t>There are 8 parts of speech in English: Noun; verb; adjective; adverb; conjunction; preposition; pronoun and interjection. All the sentences you form come from these parts of speech. We will briefly look at each.</a:t>
            </a:r>
            <a:endParaRPr sz="2000">
              <a:latin typeface="Arial"/>
              <a:ea typeface="Arial"/>
              <a:cs typeface="Arial"/>
              <a:sym typeface="Arial"/>
            </a:endParaRPr>
          </a:p>
          <a:p>
            <a:pPr indent="-200844" lvl="0" marL="306000" rtl="0" algn="l">
              <a:spcBef>
                <a:spcPts val="960"/>
              </a:spcBef>
              <a:spcAft>
                <a:spcPts val="0"/>
              </a:spcAft>
              <a:buSzPts val="1656"/>
              <a:buNone/>
            </a:pPr>
            <a:r>
              <a:t/>
            </a:r>
            <a:endParaRPr/>
          </a:p>
        </p:txBody>
      </p:sp>
      <p:sp>
        <p:nvSpPr>
          <p:cNvPr id="135" name="Google Shape;135;p18"/>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Parts of Speech</a:t>
            </a:r>
            <a:endParaRPr sz="2800">
              <a:latin typeface="Arial"/>
              <a:ea typeface="Arial"/>
              <a:cs typeface="Arial"/>
              <a:sym typeface="Arial"/>
            </a:endParaRPr>
          </a:p>
        </p:txBody>
      </p:sp>
      <p:pic>
        <p:nvPicPr>
          <p:cNvPr descr="eLimu | &lt;strong&gt;Parts of Speech&lt;/strong&gt;" id="136" name="Google Shape;136;p18"/>
          <p:cNvPicPr preferRelativeResize="0"/>
          <p:nvPr>
            <p:ph idx="4" type="body"/>
          </p:nvPr>
        </p:nvPicPr>
        <p:blipFill rotWithShape="1">
          <a:blip r:embed="rId3">
            <a:alphaModFix/>
          </a:blip>
          <a:srcRect b="0" l="0" r="0" t="0"/>
          <a:stretch/>
        </p:blipFill>
        <p:spPr>
          <a:xfrm>
            <a:off x="6143105" y="2925763"/>
            <a:ext cx="5228706" cy="325890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9"/>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2800"/>
              <a:buFont typeface="Arial"/>
              <a:buNone/>
            </a:pPr>
            <a:r>
              <a:rPr lang="en-US">
                <a:latin typeface="Arial"/>
                <a:ea typeface="Arial"/>
                <a:cs typeface="Arial"/>
                <a:sym typeface="Arial"/>
              </a:rPr>
              <a:t>PARTS OF SPEECH- NOUNS</a:t>
            </a:r>
            <a:endParaRPr>
              <a:latin typeface="Arial"/>
              <a:ea typeface="Arial"/>
              <a:cs typeface="Arial"/>
              <a:sym typeface="Arial"/>
            </a:endParaRPr>
          </a:p>
        </p:txBody>
      </p:sp>
      <p:sp>
        <p:nvSpPr>
          <p:cNvPr id="142" name="Google Shape;142;p19"/>
          <p:cNvSpPr txBox="1"/>
          <p:nvPr>
            <p:ph idx="1" type="body"/>
          </p:nvPr>
        </p:nvSpPr>
        <p:spPr>
          <a:xfrm>
            <a:off x="581192" y="2180496"/>
            <a:ext cx="11029615" cy="3678303"/>
          </a:xfrm>
          <a:prstGeom prst="rect">
            <a:avLst/>
          </a:prstGeom>
          <a:noFill/>
          <a:ln>
            <a:noFill/>
          </a:ln>
        </p:spPr>
        <p:txBody>
          <a:bodyPr anchorCtr="0" anchor="ctr" bIns="45700" lIns="91425" spcFirstLastPara="1" rIns="91425" wrap="square" tIns="45700">
            <a:normAutofit/>
          </a:bodyPr>
          <a:lstStyle/>
          <a:p>
            <a:pPr indent="-306000" lvl="0" marL="306000" rtl="0" algn="l">
              <a:spcBef>
                <a:spcPts val="0"/>
              </a:spcBef>
              <a:spcAft>
                <a:spcPts val="0"/>
              </a:spcAft>
              <a:buSzPts val="1840"/>
              <a:buChar char="◼"/>
            </a:pPr>
            <a:r>
              <a:rPr lang="en-US" sz="2000">
                <a:latin typeface="Arial"/>
                <a:ea typeface="Arial"/>
                <a:cs typeface="Arial"/>
                <a:sym typeface="Arial"/>
              </a:rPr>
              <a:t>The dictionary defines a noun as a word used to identify any of a class of people, places and things. Simply put, nouns are naming words. Examples of nouns include proper nouns (written with an initial capital letter; do not take an article; generally lack plural forms and name specific things or items). Examples of proper nouns include </a:t>
            </a:r>
            <a:r>
              <a:rPr i="1" lang="en-US" sz="2000">
                <a:latin typeface="Arial"/>
                <a:ea typeface="Arial"/>
                <a:cs typeface="Arial"/>
                <a:sym typeface="Arial"/>
              </a:rPr>
              <a:t>London, Abuja, Mount Kenya, Jack, Friday </a:t>
            </a:r>
            <a:r>
              <a:rPr lang="en-US" sz="2000">
                <a:latin typeface="Arial"/>
                <a:ea typeface="Arial"/>
                <a:cs typeface="Arial"/>
                <a:sym typeface="Arial"/>
              </a:rPr>
              <a:t>and so on. Majority of the nouns are common, take small letters and are divided into countable and uncountable nouns. Examples of common nouns include </a:t>
            </a:r>
            <a:r>
              <a:rPr i="1" lang="en-US" sz="2000">
                <a:latin typeface="Arial"/>
                <a:ea typeface="Arial"/>
                <a:cs typeface="Arial"/>
                <a:sym typeface="Arial"/>
              </a:rPr>
              <a:t>memorandum, report, liquid, cash, information</a:t>
            </a:r>
            <a:r>
              <a:rPr lang="en-US" sz="2000">
                <a:latin typeface="Arial"/>
                <a:ea typeface="Arial"/>
                <a:cs typeface="Arial"/>
                <a:sym typeface="Arial"/>
              </a:rPr>
              <a:t>, etc. Nouns can also be concrete where they name tangible things like </a:t>
            </a:r>
            <a:r>
              <a:rPr i="1" lang="en-US" sz="2000">
                <a:latin typeface="Arial"/>
                <a:ea typeface="Arial"/>
                <a:cs typeface="Arial"/>
                <a:sym typeface="Arial"/>
              </a:rPr>
              <a:t>traffic, boxes, windows</a:t>
            </a:r>
            <a:r>
              <a:rPr lang="en-US" sz="2000">
                <a:latin typeface="Arial"/>
                <a:ea typeface="Arial"/>
                <a:cs typeface="Arial"/>
                <a:sym typeface="Arial"/>
              </a:rPr>
              <a:t>, and abstract nouns that name intangible things like </a:t>
            </a:r>
            <a:r>
              <a:rPr i="1" lang="en-US" sz="2000">
                <a:latin typeface="Arial"/>
                <a:ea typeface="Arial"/>
                <a:cs typeface="Arial"/>
                <a:sym typeface="Arial"/>
              </a:rPr>
              <a:t>air, water, money, time</a:t>
            </a:r>
            <a:r>
              <a:rPr lang="en-US" sz="2000">
                <a:latin typeface="Arial"/>
                <a:ea typeface="Arial"/>
                <a:cs typeface="Arial"/>
                <a:sym typeface="Arial"/>
              </a:rPr>
              <a:t>. Nouns can be singular (sample) or plural (samples); compound (whiteboard); collective (audience, team); and possessive (Joel’s). </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0"/>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PARTS OF SPEECH-VERBS</a:t>
            </a:r>
            <a:endParaRPr sz="3600">
              <a:latin typeface="Arial"/>
              <a:ea typeface="Arial"/>
              <a:cs typeface="Arial"/>
              <a:sym typeface="Arial"/>
            </a:endParaRPr>
          </a:p>
        </p:txBody>
      </p:sp>
      <p:sp>
        <p:nvSpPr>
          <p:cNvPr id="148" name="Google Shape;148;p20"/>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Verbs</a:t>
            </a:r>
            <a:endParaRPr sz="2800">
              <a:latin typeface="Arial"/>
              <a:ea typeface="Arial"/>
              <a:cs typeface="Arial"/>
              <a:sym typeface="Arial"/>
            </a:endParaRPr>
          </a:p>
        </p:txBody>
      </p:sp>
      <p:pic>
        <p:nvPicPr>
          <p:cNvPr descr="ENGLISH CORNER: Tenses" id="149" name="Google Shape;149;p20"/>
          <p:cNvPicPr preferRelativeResize="0"/>
          <p:nvPr>
            <p:ph idx="2" type="body"/>
          </p:nvPr>
        </p:nvPicPr>
        <p:blipFill rotWithShape="1">
          <a:blip r:embed="rId3">
            <a:alphaModFix/>
          </a:blip>
          <a:srcRect b="0" l="0" r="0" t="0"/>
          <a:stretch/>
        </p:blipFill>
        <p:spPr>
          <a:xfrm>
            <a:off x="581193" y="2925763"/>
            <a:ext cx="5237715" cy="2935287"/>
          </a:xfrm>
          <a:prstGeom prst="rect">
            <a:avLst/>
          </a:prstGeom>
          <a:noFill/>
          <a:ln>
            <a:noFill/>
          </a:ln>
        </p:spPr>
      </p:pic>
      <p:sp>
        <p:nvSpPr>
          <p:cNvPr id="150" name="Google Shape;150;p20"/>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Verbs</a:t>
            </a:r>
            <a:endParaRPr sz="2800">
              <a:latin typeface="Arial"/>
              <a:ea typeface="Arial"/>
              <a:cs typeface="Arial"/>
              <a:sym typeface="Arial"/>
            </a:endParaRPr>
          </a:p>
        </p:txBody>
      </p:sp>
      <p:sp>
        <p:nvSpPr>
          <p:cNvPr id="151" name="Google Shape;151;p20"/>
          <p:cNvSpPr txBox="1"/>
          <p:nvPr>
            <p:ph idx="4" type="body"/>
          </p:nvPr>
        </p:nvSpPr>
        <p:spPr>
          <a:xfrm>
            <a:off x="6217709" y="2926052"/>
            <a:ext cx="5636240" cy="3616064"/>
          </a:xfrm>
          <a:prstGeom prst="rect">
            <a:avLst/>
          </a:prstGeom>
          <a:noFill/>
          <a:ln>
            <a:noFill/>
          </a:ln>
        </p:spPr>
        <p:txBody>
          <a:bodyPr anchorCtr="0" anchor="t" bIns="45700" lIns="91425" spcFirstLastPara="1" rIns="91425" wrap="square" tIns="45700">
            <a:normAutofit lnSpcReduction="10000"/>
          </a:bodyPr>
          <a:lstStyle/>
          <a:p>
            <a:pPr indent="-306000" lvl="0" marL="306000" rtl="0" algn="l">
              <a:spcBef>
                <a:spcPts val="0"/>
              </a:spcBef>
              <a:spcAft>
                <a:spcPts val="0"/>
              </a:spcAft>
              <a:buSzPts val="1840"/>
              <a:buChar char="◼"/>
            </a:pPr>
            <a:r>
              <a:rPr lang="en-US" sz="2000">
                <a:latin typeface="Arial"/>
                <a:ea typeface="Arial"/>
                <a:cs typeface="Arial"/>
                <a:sym typeface="Arial"/>
              </a:rPr>
              <a:t>Verbs signal an occurrence, action or state of being. Action verb examples include </a:t>
            </a:r>
            <a:r>
              <a:rPr i="1" lang="en-US" sz="2000">
                <a:latin typeface="Arial"/>
                <a:ea typeface="Arial"/>
                <a:cs typeface="Arial"/>
                <a:sym typeface="Arial"/>
              </a:rPr>
              <a:t>write, type, hold,</a:t>
            </a:r>
            <a:r>
              <a:rPr lang="en-US" sz="2000">
                <a:latin typeface="Arial"/>
                <a:ea typeface="Arial"/>
                <a:cs typeface="Arial"/>
                <a:sym typeface="Arial"/>
              </a:rPr>
              <a:t> </a:t>
            </a:r>
            <a:r>
              <a:rPr i="1" lang="en-US" sz="2000">
                <a:latin typeface="Arial"/>
                <a:ea typeface="Arial"/>
                <a:cs typeface="Arial"/>
                <a:sym typeface="Arial"/>
              </a:rPr>
              <a:t>weigh,</a:t>
            </a:r>
            <a:r>
              <a:rPr lang="en-US" sz="2000">
                <a:latin typeface="Arial"/>
                <a:ea typeface="Arial"/>
                <a:cs typeface="Arial"/>
                <a:sym typeface="Arial"/>
              </a:rPr>
              <a:t> etc. while verbs of state examples include </a:t>
            </a:r>
            <a:r>
              <a:rPr i="1" lang="en-US" sz="2000">
                <a:latin typeface="Arial"/>
                <a:ea typeface="Arial"/>
                <a:cs typeface="Arial"/>
                <a:sym typeface="Arial"/>
              </a:rPr>
              <a:t>is, am, has</a:t>
            </a:r>
            <a:r>
              <a:rPr lang="en-US" sz="2000">
                <a:latin typeface="Arial"/>
                <a:ea typeface="Arial"/>
                <a:cs typeface="Arial"/>
                <a:sym typeface="Arial"/>
              </a:rPr>
              <a:t>, etc. Verbs come in various types such as: Transitive (take a direct object) vs intransitive (does not take a direct object); active (shows action) vs passive (subject of the sentence undergoes the action indicated by the verb); auxiliary/linking verbs such as </a:t>
            </a:r>
            <a:r>
              <a:rPr i="1" lang="en-US" sz="2000">
                <a:latin typeface="Arial"/>
                <a:ea typeface="Arial"/>
                <a:cs typeface="Arial"/>
                <a:sym typeface="Arial"/>
              </a:rPr>
              <a:t>is, has, do</a:t>
            </a:r>
            <a:r>
              <a:rPr lang="en-US" sz="2000">
                <a:latin typeface="Arial"/>
                <a:ea typeface="Arial"/>
                <a:cs typeface="Arial"/>
                <a:sym typeface="Arial"/>
              </a:rPr>
              <a:t>; and helping verbs (modals like </a:t>
            </a:r>
            <a:r>
              <a:rPr i="1" lang="en-US" sz="2000">
                <a:latin typeface="Arial"/>
                <a:ea typeface="Arial"/>
                <a:cs typeface="Arial"/>
                <a:sym typeface="Arial"/>
              </a:rPr>
              <a:t>can, could, may, ought to, etc.).</a:t>
            </a:r>
            <a:endParaRPr sz="2000">
              <a:latin typeface="Arial"/>
              <a:ea typeface="Arial"/>
              <a:cs typeface="Arial"/>
              <a:sym typeface="Arial"/>
            </a:endParaRPr>
          </a:p>
          <a:p>
            <a:pPr indent="0" lvl="0" marL="0" rtl="0" algn="l">
              <a:spcBef>
                <a:spcPts val="960"/>
              </a:spcBef>
              <a:spcAft>
                <a:spcPts val="0"/>
              </a:spcAft>
              <a:buSzPts val="1656"/>
              <a:buNone/>
            </a:pPr>
            <a:r>
              <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1"/>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PARTS OF SPEECH-VERBS</a:t>
            </a:r>
            <a:endParaRPr sz="3600">
              <a:latin typeface="Arial"/>
              <a:ea typeface="Arial"/>
              <a:cs typeface="Arial"/>
              <a:sym typeface="Arial"/>
            </a:endParaRPr>
          </a:p>
        </p:txBody>
      </p:sp>
      <p:sp>
        <p:nvSpPr>
          <p:cNvPr id="157" name="Google Shape;157;p21"/>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Verbs</a:t>
            </a:r>
            <a:endParaRPr sz="2800">
              <a:latin typeface="Arial"/>
              <a:ea typeface="Arial"/>
              <a:cs typeface="Arial"/>
              <a:sym typeface="Arial"/>
            </a:endParaRPr>
          </a:p>
        </p:txBody>
      </p:sp>
      <p:sp>
        <p:nvSpPr>
          <p:cNvPr id="158" name="Google Shape;158;p21"/>
          <p:cNvSpPr txBox="1"/>
          <p:nvPr>
            <p:ph idx="2" type="body"/>
          </p:nvPr>
        </p:nvSpPr>
        <p:spPr>
          <a:xfrm>
            <a:off x="581194" y="2926052"/>
            <a:ext cx="5753104" cy="336668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spcBef>
                <a:spcPts val="0"/>
              </a:spcBef>
              <a:spcAft>
                <a:spcPts val="0"/>
              </a:spcAft>
              <a:buSzPct val="92000"/>
              <a:buNone/>
            </a:pPr>
            <a:r>
              <a:rPr lang="en-US" sz="2200">
                <a:latin typeface="Arial"/>
                <a:ea typeface="Arial"/>
                <a:cs typeface="Arial"/>
                <a:sym typeface="Arial"/>
              </a:rPr>
              <a:t>Examples of transitive vs intransitive:</a:t>
            </a:r>
            <a:endParaRPr sz="2200">
              <a:latin typeface="Arial"/>
              <a:ea typeface="Arial"/>
              <a:cs typeface="Arial"/>
              <a:sym typeface="Arial"/>
            </a:endParaRPr>
          </a:p>
          <a:p>
            <a:pPr indent="-306000" lvl="0" marL="306000" rtl="0" algn="l">
              <a:spcBef>
                <a:spcPts val="1007"/>
              </a:spcBef>
              <a:spcAft>
                <a:spcPts val="0"/>
              </a:spcAft>
              <a:buSzPct val="92000"/>
              <a:buChar char="◼"/>
            </a:pPr>
            <a:r>
              <a:rPr lang="en-US" sz="2200">
                <a:latin typeface="Arial"/>
                <a:ea typeface="Arial"/>
                <a:cs typeface="Arial"/>
                <a:sym typeface="Arial"/>
              </a:rPr>
              <a:t>Transitive: The CEO </a:t>
            </a:r>
            <a:r>
              <a:rPr i="1" lang="en-US" sz="2200">
                <a:latin typeface="Arial"/>
                <a:ea typeface="Arial"/>
                <a:cs typeface="Arial"/>
                <a:sym typeface="Arial"/>
              </a:rPr>
              <a:t>chaired</a:t>
            </a:r>
            <a:r>
              <a:rPr lang="en-US" sz="2200">
                <a:latin typeface="Arial"/>
                <a:ea typeface="Arial"/>
                <a:cs typeface="Arial"/>
                <a:sym typeface="Arial"/>
              </a:rPr>
              <a:t> an executive meeting.</a:t>
            </a:r>
            <a:endParaRPr/>
          </a:p>
          <a:p>
            <a:pPr indent="-306000" lvl="0" marL="306000" rtl="0" algn="l">
              <a:spcBef>
                <a:spcPts val="1007"/>
              </a:spcBef>
              <a:spcAft>
                <a:spcPts val="0"/>
              </a:spcAft>
              <a:buSzPct val="92000"/>
              <a:buChar char="◼"/>
            </a:pPr>
            <a:r>
              <a:rPr lang="en-US" sz="2200">
                <a:latin typeface="Arial"/>
                <a:ea typeface="Arial"/>
                <a:cs typeface="Arial"/>
                <a:sym typeface="Arial"/>
              </a:rPr>
              <a:t>Intransitive: The CEO </a:t>
            </a:r>
            <a:r>
              <a:rPr i="1" lang="en-US" sz="2200">
                <a:latin typeface="Arial"/>
                <a:ea typeface="Arial"/>
                <a:cs typeface="Arial"/>
                <a:sym typeface="Arial"/>
              </a:rPr>
              <a:t>laughed</a:t>
            </a:r>
            <a:r>
              <a:rPr lang="en-US" sz="2200">
                <a:latin typeface="Arial"/>
                <a:ea typeface="Arial"/>
                <a:cs typeface="Arial"/>
                <a:sym typeface="Arial"/>
              </a:rPr>
              <a:t> loudly.</a:t>
            </a:r>
            <a:endParaRPr sz="2200">
              <a:latin typeface="Arial"/>
              <a:ea typeface="Arial"/>
              <a:cs typeface="Arial"/>
              <a:sym typeface="Arial"/>
            </a:endParaRPr>
          </a:p>
          <a:p>
            <a:pPr indent="0" lvl="0" marL="0" rtl="0" algn="l">
              <a:spcBef>
                <a:spcPts val="1007"/>
              </a:spcBef>
              <a:spcAft>
                <a:spcPts val="0"/>
              </a:spcAft>
              <a:buSzPct val="92000"/>
              <a:buNone/>
            </a:pPr>
            <a:r>
              <a:rPr lang="en-US" sz="2200">
                <a:latin typeface="Arial"/>
                <a:ea typeface="Arial"/>
                <a:cs typeface="Arial"/>
                <a:sym typeface="Arial"/>
              </a:rPr>
              <a:t>Examples of active vs passive:</a:t>
            </a:r>
            <a:endParaRPr sz="2200">
              <a:latin typeface="Arial"/>
              <a:ea typeface="Arial"/>
              <a:cs typeface="Arial"/>
              <a:sym typeface="Arial"/>
            </a:endParaRPr>
          </a:p>
          <a:p>
            <a:pPr indent="-306000" lvl="0" marL="306000" rtl="0" algn="l">
              <a:spcBef>
                <a:spcPts val="1007"/>
              </a:spcBef>
              <a:spcAft>
                <a:spcPts val="0"/>
              </a:spcAft>
              <a:buSzPct val="92000"/>
              <a:buChar char="◼"/>
            </a:pPr>
            <a:r>
              <a:rPr lang="en-US" sz="2200">
                <a:latin typeface="Arial"/>
                <a:ea typeface="Arial"/>
                <a:cs typeface="Arial"/>
                <a:sym typeface="Arial"/>
              </a:rPr>
              <a:t>Active: The supervisor gave Michael a warning letter citing gross misconduct.</a:t>
            </a:r>
            <a:endParaRPr/>
          </a:p>
          <a:p>
            <a:pPr indent="-306000" lvl="0" marL="306000" rtl="0" algn="l">
              <a:spcBef>
                <a:spcPts val="1007"/>
              </a:spcBef>
              <a:spcAft>
                <a:spcPts val="0"/>
              </a:spcAft>
              <a:buSzPct val="92000"/>
              <a:buChar char="◼"/>
            </a:pPr>
            <a:r>
              <a:rPr lang="en-US" sz="2200">
                <a:latin typeface="Arial"/>
                <a:ea typeface="Arial"/>
                <a:cs typeface="Arial"/>
                <a:sym typeface="Arial"/>
              </a:rPr>
              <a:t>Passive: A warning letter was issued to Michael who was accused of gross misconduct.</a:t>
            </a:r>
            <a:endParaRPr/>
          </a:p>
          <a:p>
            <a:pPr indent="-208730" lvl="0" marL="306000" rtl="0" algn="l">
              <a:spcBef>
                <a:spcPts val="933"/>
              </a:spcBef>
              <a:spcAft>
                <a:spcPts val="0"/>
              </a:spcAft>
              <a:buSzPct val="91999"/>
              <a:buNone/>
            </a:pPr>
            <a:r>
              <a:t/>
            </a:r>
            <a:endParaRPr/>
          </a:p>
        </p:txBody>
      </p:sp>
      <p:sp>
        <p:nvSpPr>
          <p:cNvPr id="159" name="Google Shape;159;p21"/>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Verbs</a:t>
            </a:r>
            <a:endParaRPr sz="2800">
              <a:latin typeface="Arial"/>
              <a:ea typeface="Arial"/>
              <a:cs typeface="Arial"/>
              <a:sym typeface="Arial"/>
            </a:endParaRPr>
          </a:p>
        </p:txBody>
      </p:sp>
      <p:pic>
        <p:nvPicPr>
          <p:cNvPr descr="To Be or Not to Be?" id="160" name="Google Shape;160;p21"/>
          <p:cNvPicPr preferRelativeResize="0"/>
          <p:nvPr>
            <p:ph idx="4" type="body"/>
          </p:nvPr>
        </p:nvPicPr>
        <p:blipFill rotWithShape="1">
          <a:blip r:embed="rId3">
            <a:alphaModFix/>
          </a:blip>
          <a:srcRect b="0" l="0" r="0" t="0"/>
          <a:stretch/>
        </p:blipFill>
        <p:spPr>
          <a:xfrm>
            <a:off x="6791499" y="2925763"/>
            <a:ext cx="4646814" cy="336697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2"/>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PARTS OF SPEECH- ADJECTIVES</a:t>
            </a:r>
            <a:endParaRPr sz="3600">
              <a:latin typeface="Arial"/>
              <a:ea typeface="Arial"/>
              <a:cs typeface="Arial"/>
              <a:sym typeface="Arial"/>
            </a:endParaRPr>
          </a:p>
        </p:txBody>
      </p:sp>
      <p:sp>
        <p:nvSpPr>
          <p:cNvPr id="166" name="Google Shape;166;p22"/>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Adjectives</a:t>
            </a:r>
            <a:endParaRPr sz="2800">
              <a:latin typeface="Arial"/>
              <a:ea typeface="Arial"/>
              <a:cs typeface="Arial"/>
              <a:sym typeface="Arial"/>
            </a:endParaRPr>
          </a:p>
        </p:txBody>
      </p:sp>
      <p:pic>
        <p:nvPicPr>
          <p:cNvPr descr="My English Corner for 2nd ESO: Character &lt;strong&gt;adjectives&lt;/strong&gt;" id="167" name="Google Shape;167;p22"/>
          <p:cNvPicPr preferRelativeResize="0"/>
          <p:nvPr>
            <p:ph idx="2" type="body"/>
          </p:nvPr>
        </p:nvPicPr>
        <p:blipFill rotWithShape="1">
          <a:blip r:embed="rId3">
            <a:alphaModFix/>
          </a:blip>
          <a:srcRect b="0" l="0" r="0" t="0"/>
          <a:stretch/>
        </p:blipFill>
        <p:spPr>
          <a:xfrm>
            <a:off x="581025" y="2941819"/>
            <a:ext cx="5636684" cy="3317665"/>
          </a:xfrm>
          <a:prstGeom prst="rect">
            <a:avLst/>
          </a:prstGeom>
          <a:noFill/>
          <a:ln>
            <a:noFill/>
          </a:ln>
        </p:spPr>
      </p:pic>
      <p:sp>
        <p:nvSpPr>
          <p:cNvPr id="168" name="Google Shape;168;p22"/>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Adjectives</a:t>
            </a:r>
            <a:endParaRPr sz="2800">
              <a:latin typeface="Arial"/>
              <a:ea typeface="Arial"/>
              <a:cs typeface="Arial"/>
              <a:sym typeface="Arial"/>
            </a:endParaRPr>
          </a:p>
        </p:txBody>
      </p:sp>
      <p:sp>
        <p:nvSpPr>
          <p:cNvPr id="169" name="Google Shape;169;p22"/>
          <p:cNvSpPr txBox="1"/>
          <p:nvPr>
            <p:ph idx="4" type="body"/>
          </p:nvPr>
        </p:nvSpPr>
        <p:spPr>
          <a:xfrm>
            <a:off x="6217709" y="2926051"/>
            <a:ext cx="5661178" cy="3574501"/>
          </a:xfrm>
          <a:prstGeom prst="rect">
            <a:avLst/>
          </a:prstGeom>
          <a:noFill/>
          <a:ln>
            <a:noFill/>
          </a:ln>
        </p:spPr>
        <p:txBody>
          <a:bodyPr anchorCtr="0" anchor="t" bIns="45700" lIns="91425" spcFirstLastPara="1" rIns="91425" wrap="square" tIns="45700">
            <a:normAutofit lnSpcReduction="10000"/>
          </a:bodyPr>
          <a:lstStyle/>
          <a:p>
            <a:pPr indent="-306000" lvl="0" marL="306000" rtl="0" algn="l">
              <a:spcBef>
                <a:spcPts val="0"/>
              </a:spcBef>
              <a:spcAft>
                <a:spcPts val="0"/>
              </a:spcAft>
              <a:buSzPts val="1840"/>
              <a:buChar char="◼"/>
            </a:pPr>
            <a:r>
              <a:rPr lang="en-US" sz="2000">
                <a:latin typeface="Arial"/>
                <a:ea typeface="Arial"/>
                <a:cs typeface="Arial"/>
                <a:sym typeface="Arial"/>
              </a:rPr>
              <a:t>Adjectives modify, qualify, quantify or describe other words so that the meaning is more specific. They are divided into attributive (placed before the word they modify eg </a:t>
            </a:r>
            <a:r>
              <a:rPr i="1" lang="en-US" sz="2000">
                <a:latin typeface="Arial"/>
                <a:ea typeface="Arial"/>
                <a:cs typeface="Arial"/>
                <a:sym typeface="Arial"/>
              </a:rPr>
              <a:t>valuable property</a:t>
            </a:r>
            <a:r>
              <a:rPr lang="en-US" sz="2000">
                <a:latin typeface="Arial"/>
                <a:ea typeface="Arial"/>
                <a:cs typeface="Arial"/>
                <a:sym typeface="Arial"/>
              </a:rPr>
              <a:t>) or predicative (placed after the word they modify eg the </a:t>
            </a:r>
            <a:r>
              <a:rPr i="1" lang="en-US" sz="2000">
                <a:latin typeface="Arial"/>
                <a:ea typeface="Arial"/>
                <a:cs typeface="Arial"/>
                <a:sym typeface="Arial"/>
              </a:rPr>
              <a:t>property </a:t>
            </a:r>
            <a:r>
              <a:rPr lang="en-US" sz="2000">
                <a:latin typeface="Arial"/>
                <a:ea typeface="Arial"/>
                <a:cs typeface="Arial"/>
                <a:sym typeface="Arial"/>
              </a:rPr>
              <a:t>was </a:t>
            </a:r>
            <a:r>
              <a:rPr i="1" lang="en-US" sz="2000">
                <a:latin typeface="Arial"/>
                <a:ea typeface="Arial"/>
                <a:cs typeface="Arial"/>
                <a:sym typeface="Arial"/>
              </a:rPr>
              <a:t>valuable</a:t>
            </a:r>
            <a:r>
              <a:rPr lang="en-US" sz="2000">
                <a:latin typeface="Arial"/>
                <a:ea typeface="Arial"/>
                <a:cs typeface="Arial"/>
                <a:sym typeface="Arial"/>
              </a:rPr>
              <a:t>). Types of adjectives include numbers (</a:t>
            </a:r>
            <a:r>
              <a:rPr i="1" lang="en-US" sz="2000">
                <a:latin typeface="Arial"/>
                <a:ea typeface="Arial"/>
                <a:cs typeface="Arial"/>
                <a:sym typeface="Arial"/>
              </a:rPr>
              <a:t>six, tenth, 23</a:t>
            </a:r>
            <a:r>
              <a:rPr lang="en-US" sz="2000">
                <a:latin typeface="Arial"/>
                <a:ea typeface="Arial"/>
                <a:cs typeface="Arial"/>
                <a:sym typeface="Arial"/>
              </a:rPr>
              <a:t>), articles (</a:t>
            </a:r>
            <a:r>
              <a:rPr i="1" lang="en-US" sz="2000">
                <a:latin typeface="Arial"/>
                <a:ea typeface="Arial"/>
                <a:cs typeface="Arial"/>
                <a:sym typeface="Arial"/>
              </a:rPr>
              <a:t>a, an, the</a:t>
            </a:r>
            <a:r>
              <a:rPr lang="en-US" sz="2000">
                <a:latin typeface="Arial"/>
                <a:ea typeface="Arial"/>
                <a:cs typeface="Arial"/>
                <a:sym typeface="Arial"/>
              </a:rPr>
              <a:t>), possessives (</a:t>
            </a:r>
            <a:r>
              <a:rPr i="1" lang="en-US" sz="2000">
                <a:latin typeface="Arial"/>
                <a:ea typeface="Arial"/>
                <a:cs typeface="Arial"/>
                <a:sym typeface="Arial"/>
              </a:rPr>
              <a:t>mine, ours</a:t>
            </a:r>
            <a:r>
              <a:rPr lang="en-US" sz="2000">
                <a:latin typeface="Arial"/>
                <a:ea typeface="Arial"/>
                <a:cs typeface="Arial"/>
                <a:sym typeface="Arial"/>
              </a:rPr>
              <a:t>), demonstratives (</a:t>
            </a:r>
            <a:r>
              <a:rPr i="1" lang="en-US" sz="2000">
                <a:latin typeface="Arial"/>
                <a:ea typeface="Arial"/>
                <a:cs typeface="Arial"/>
                <a:sym typeface="Arial"/>
              </a:rPr>
              <a:t>this, that, these, those</a:t>
            </a:r>
            <a:r>
              <a:rPr lang="en-US" sz="2000">
                <a:latin typeface="Arial"/>
                <a:ea typeface="Arial"/>
                <a:cs typeface="Arial"/>
                <a:sym typeface="Arial"/>
              </a:rPr>
              <a:t>), interrogatives (</a:t>
            </a:r>
            <a:r>
              <a:rPr i="1" lang="en-US" sz="2000">
                <a:latin typeface="Arial"/>
                <a:ea typeface="Arial"/>
                <a:cs typeface="Arial"/>
                <a:sym typeface="Arial"/>
              </a:rPr>
              <a:t>who, whose, what</a:t>
            </a:r>
            <a:r>
              <a:rPr lang="en-US" sz="2000">
                <a:latin typeface="Arial"/>
                <a:ea typeface="Arial"/>
                <a:cs typeface="Arial"/>
                <a:sym typeface="Arial"/>
              </a:rPr>
              <a:t>), and indefinites (</a:t>
            </a:r>
            <a:r>
              <a:rPr i="1" lang="en-US" sz="2000">
                <a:latin typeface="Arial"/>
                <a:ea typeface="Arial"/>
                <a:cs typeface="Arial"/>
                <a:sym typeface="Arial"/>
              </a:rPr>
              <a:t>anyone, some). </a:t>
            </a:r>
            <a:endParaRPr sz="2000">
              <a:latin typeface="Arial"/>
              <a:ea typeface="Arial"/>
              <a:cs typeface="Arial"/>
              <a:sym typeface="Arial"/>
            </a:endParaRPr>
          </a:p>
          <a:p>
            <a:pPr indent="-200844" lvl="0" marL="306000" rtl="0" algn="l">
              <a:spcBef>
                <a:spcPts val="960"/>
              </a:spcBef>
              <a:spcAft>
                <a:spcPts val="0"/>
              </a:spcAft>
              <a:buSzPts val="1656"/>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23"/>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PARTS OF SPEECH- ADVERBS</a:t>
            </a:r>
            <a:endParaRPr sz="3600">
              <a:latin typeface="Arial"/>
              <a:ea typeface="Arial"/>
              <a:cs typeface="Arial"/>
              <a:sym typeface="Arial"/>
            </a:endParaRPr>
          </a:p>
        </p:txBody>
      </p:sp>
      <p:sp>
        <p:nvSpPr>
          <p:cNvPr id="175" name="Google Shape;175;p23"/>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Adverbs</a:t>
            </a:r>
            <a:endParaRPr sz="2800">
              <a:latin typeface="Arial"/>
              <a:ea typeface="Arial"/>
              <a:cs typeface="Arial"/>
              <a:sym typeface="Arial"/>
            </a:endParaRPr>
          </a:p>
        </p:txBody>
      </p:sp>
      <p:sp>
        <p:nvSpPr>
          <p:cNvPr id="176" name="Google Shape;176;p23"/>
          <p:cNvSpPr txBox="1"/>
          <p:nvPr>
            <p:ph idx="2" type="body"/>
          </p:nvPr>
        </p:nvSpPr>
        <p:spPr>
          <a:xfrm>
            <a:off x="581193" y="2926052"/>
            <a:ext cx="5603475" cy="3233679"/>
          </a:xfrm>
          <a:prstGeom prst="rect">
            <a:avLst/>
          </a:prstGeom>
          <a:noFill/>
          <a:ln>
            <a:noFill/>
          </a:ln>
        </p:spPr>
        <p:txBody>
          <a:bodyPr anchorCtr="0" anchor="t" bIns="45700" lIns="91425" spcFirstLastPara="1" rIns="91425" wrap="square" tIns="45700">
            <a:normAutofit lnSpcReduction="10000"/>
          </a:bodyPr>
          <a:lstStyle/>
          <a:p>
            <a:pPr indent="0" lvl="2" marL="630000" rtl="0" algn="l">
              <a:spcBef>
                <a:spcPts val="0"/>
              </a:spcBef>
              <a:spcAft>
                <a:spcPts val="0"/>
              </a:spcAft>
              <a:buSzPts val="1288"/>
              <a:buNone/>
            </a:pPr>
            <a:r>
              <a:t/>
            </a:r>
            <a:endParaRPr/>
          </a:p>
          <a:p>
            <a:pPr indent="-306000" lvl="0" marL="306000" rtl="0" algn="l">
              <a:spcBef>
                <a:spcPts val="1080"/>
              </a:spcBef>
              <a:spcAft>
                <a:spcPts val="0"/>
              </a:spcAft>
              <a:buSzPts val="2208"/>
              <a:buChar char="◼"/>
            </a:pPr>
            <a:r>
              <a:rPr lang="en-US" sz="2400">
                <a:latin typeface="Arial"/>
                <a:ea typeface="Arial"/>
                <a:cs typeface="Arial"/>
                <a:sym typeface="Arial"/>
              </a:rPr>
              <a:t>Adverbs intensify or qualify the meaning of a verb, adjective or another adverb. They tell where, how, when, the manner, the extent, etc. Most adverbs are formed by adding -ly to adverbs. Examples of adverbs include </a:t>
            </a:r>
            <a:r>
              <a:rPr i="1" lang="en-US" sz="2400">
                <a:latin typeface="Arial"/>
                <a:ea typeface="Arial"/>
                <a:cs typeface="Arial"/>
                <a:sym typeface="Arial"/>
              </a:rPr>
              <a:t>quickly, fast, unequivocally, adversely, extremely</a:t>
            </a:r>
            <a:r>
              <a:rPr lang="en-US" sz="2400">
                <a:latin typeface="Arial"/>
                <a:ea typeface="Arial"/>
                <a:cs typeface="Arial"/>
                <a:sym typeface="Arial"/>
              </a:rPr>
              <a:t>, and so on. </a:t>
            </a:r>
            <a:endParaRPr/>
          </a:p>
          <a:p>
            <a:pPr indent="-200844" lvl="0" marL="306000" rtl="0" algn="l">
              <a:spcBef>
                <a:spcPts val="960"/>
              </a:spcBef>
              <a:spcAft>
                <a:spcPts val="0"/>
              </a:spcAft>
              <a:buSzPts val="1656"/>
              <a:buNone/>
            </a:pPr>
            <a:r>
              <a:t/>
            </a:r>
            <a:endParaRPr/>
          </a:p>
        </p:txBody>
      </p:sp>
      <p:sp>
        <p:nvSpPr>
          <p:cNvPr id="177" name="Google Shape;177;p23"/>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Adverbs</a:t>
            </a:r>
            <a:endParaRPr sz="2800">
              <a:latin typeface="Arial"/>
              <a:ea typeface="Arial"/>
              <a:cs typeface="Arial"/>
              <a:sym typeface="Arial"/>
            </a:endParaRPr>
          </a:p>
        </p:txBody>
      </p:sp>
      <p:pic>
        <p:nvPicPr>
          <p:cNvPr descr="My English class: Word formation: &lt;strong&gt;adverbs&lt;/strong&gt;" id="178" name="Google Shape;178;p23"/>
          <p:cNvPicPr preferRelativeResize="0"/>
          <p:nvPr>
            <p:ph idx="4" type="body"/>
          </p:nvPr>
        </p:nvPicPr>
        <p:blipFill rotWithShape="1">
          <a:blip r:embed="rId3">
            <a:alphaModFix/>
          </a:blip>
          <a:srcRect b="0" l="0" r="0" t="0"/>
          <a:stretch/>
        </p:blipFill>
        <p:spPr>
          <a:xfrm>
            <a:off x="6713829" y="2925763"/>
            <a:ext cx="4401555" cy="293528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24"/>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PARTS OF SPEECH-CONJUNCTIONS</a:t>
            </a:r>
            <a:endParaRPr sz="3600">
              <a:latin typeface="Arial"/>
              <a:ea typeface="Arial"/>
              <a:cs typeface="Arial"/>
              <a:sym typeface="Arial"/>
            </a:endParaRPr>
          </a:p>
        </p:txBody>
      </p:sp>
      <p:sp>
        <p:nvSpPr>
          <p:cNvPr id="184" name="Google Shape;184;p24"/>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Conjunctions</a:t>
            </a:r>
            <a:endParaRPr sz="2800">
              <a:latin typeface="Arial"/>
              <a:ea typeface="Arial"/>
              <a:cs typeface="Arial"/>
              <a:sym typeface="Arial"/>
            </a:endParaRPr>
          </a:p>
        </p:txBody>
      </p:sp>
      <p:sp>
        <p:nvSpPr>
          <p:cNvPr id="185" name="Google Shape;185;p24"/>
          <p:cNvSpPr txBox="1"/>
          <p:nvPr>
            <p:ph idx="3" type="body"/>
          </p:nvPr>
        </p:nvSpPr>
        <p:spPr>
          <a:xfrm>
            <a:off x="6523735" y="2250892"/>
            <a:ext cx="5087073" cy="45905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Conjunctions</a:t>
            </a:r>
            <a:endParaRPr sz="2800">
              <a:latin typeface="Arial"/>
              <a:ea typeface="Arial"/>
              <a:cs typeface="Arial"/>
              <a:sym typeface="Arial"/>
            </a:endParaRPr>
          </a:p>
        </p:txBody>
      </p:sp>
      <p:sp>
        <p:nvSpPr>
          <p:cNvPr id="186" name="Google Shape;186;p24"/>
          <p:cNvSpPr txBox="1"/>
          <p:nvPr>
            <p:ph idx="4" type="body"/>
          </p:nvPr>
        </p:nvSpPr>
        <p:spPr>
          <a:xfrm>
            <a:off x="5974294" y="2709949"/>
            <a:ext cx="6120724" cy="4048297"/>
          </a:xfrm>
          <a:prstGeom prst="rect">
            <a:avLst/>
          </a:prstGeom>
          <a:noFill/>
          <a:ln>
            <a:noFill/>
          </a:ln>
        </p:spPr>
        <p:txBody>
          <a:bodyPr anchorCtr="0" anchor="t" bIns="45700" lIns="91425" spcFirstLastPara="1" rIns="91425" wrap="square" tIns="45700">
            <a:normAutofit lnSpcReduction="10000"/>
          </a:bodyPr>
          <a:lstStyle/>
          <a:p>
            <a:pPr indent="-306000" lvl="0" marL="306000" rtl="0" algn="l">
              <a:spcBef>
                <a:spcPts val="0"/>
              </a:spcBef>
              <a:spcAft>
                <a:spcPts val="0"/>
              </a:spcAft>
              <a:buSzPts val="1840"/>
              <a:buChar char="◼"/>
            </a:pPr>
            <a:r>
              <a:rPr lang="en-US" sz="2000">
                <a:latin typeface="Arial"/>
                <a:ea typeface="Arial"/>
                <a:cs typeface="Arial"/>
                <a:sym typeface="Arial"/>
              </a:rPr>
              <a:t>Conjunctions link other words, phrases or clauses together to form compound and complex sentences, thus help us to avoid short, jerky sentences. We have three types of conjunctions:  Coordinating conjunctions which join words, phrases and clauses of equal grammatical rank in a sentence. In English, they are </a:t>
            </a:r>
            <a:r>
              <a:rPr i="1" lang="en-US" sz="2000">
                <a:latin typeface="Arial"/>
                <a:ea typeface="Arial"/>
                <a:cs typeface="Arial"/>
                <a:sym typeface="Arial"/>
              </a:rPr>
              <a:t>for, and, nor, but, or, yet and so</a:t>
            </a:r>
            <a:r>
              <a:rPr lang="en-US" sz="2000">
                <a:latin typeface="Arial"/>
                <a:ea typeface="Arial"/>
                <a:cs typeface="Arial"/>
                <a:sym typeface="Arial"/>
              </a:rPr>
              <a:t>; Correlative conjunctions which work in pairs and include </a:t>
            </a:r>
            <a:r>
              <a:rPr i="1" lang="en-US" sz="2000">
                <a:latin typeface="Arial"/>
                <a:ea typeface="Arial"/>
                <a:cs typeface="Arial"/>
                <a:sym typeface="Arial"/>
              </a:rPr>
              <a:t>not only/but also; either/or; hardly/when; neither/nor</a:t>
            </a:r>
            <a:r>
              <a:rPr lang="en-US" sz="2000">
                <a:latin typeface="Arial"/>
                <a:ea typeface="Arial"/>
                <a:cs typeface="Arial"/>
                <a:sym typeface="Arial"/>
              </a:rPr>
              <a:t> and so on; and Subordinating conjunctions which help to join dependent and independent clauses and examples include </a:t>
            </a:r>
            <a:r>
              <a:rPr i="1" lang="en-US" sz="2000">
                <a:latin typeface="Arial"/>
                <a:ea typeface="Arial"/>
                <a:cs typeface="Arial"/>
                <a:sym typeface="Arial"/>
              </a:rPr>
              <a:t>as, because, although, since</a:t>
            </a:r>
            <a:r>
              <a:rPr lang="en-US" sz="2000">
                <a:latin typeface="Arial"/>
                <a:ea typeface="Arial"/>
                <a:cs typeface="Arial"/>
                <a:sym typeface="Arial"/>
              </a:rPr>
              <a:t>, and so on.</a:t>
            </a:r>
            <a:endParaRPr/>
          </a:p>
          <a:p>
            <a:pPr indent="-200844" lvl="0" marL="306000" rtl="0" algn="l">
              <a:spcBef>
                <a:spcPts val="960"/>
              </a:spcBef>
              <a:spcAft>
                <a:spcPts val="0"/>
              </a:spcAft>
              <a:buSzPts val="1656"/>
              <a:buNone/>
            </a:pPr>
            <a:r>
              <a:t/>
            </a:r>
            <a:endParaRPr/>
          </a:p>
        </p:txBody>
      </p:sp>
      <p:pic>
        <p:nvPicPr>
          <p:cNvPr descr="eLimu | Parts of Speech" id="187" name="Google Shape;187;p24"/>
          <p:cNvPicPr preferRelativeResize="0"/>
          <p:nvPr>
            <p:ph idx="2" type="body"/>
          </p:nvPr>
        </p:nvPicPr>
        <p:blipFill rotWithShape="1">
          <a:blip r:embed="rId3">
            <a:alphaModFix/>
          </a:blip>
          <a:srcRect b="0" l="0" r="0" t="0"/>
          <a:stretch/>
        </p:blipFill>
        <p:spPr>
          <a:xfrm>
            <a:off x="1075929" y="2925763"/>
            <a:ext cx="4402930" cy="293528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5"/>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PARTS OF SPEECH-PRONOUNS</a:t>
            </a:r>
            <a:endParaRPr sz="3600">
              <a:latin typeface="Arial"/>
              <a:ea typeface="Arial"/>
              <a:cs typeface="Arial"/>
              <a:sym typeface="Arial"/>
            </a:endParaRPr>
          </a:p>
        </p:txBody>
      </p:sp>
      <p:sp>
        <p:nvSpPr>
          <p:cNvPr id="193" name="Google Shape;193;p25"/>
          <p:cNvSpPr txBox="1"/>
          <p:nvPr>
            <p:ph idx="1" type="body"/>
          </p:nvPr>
        </p:nvSpPr>
        <p:spPr>
          <a:xfrm>
            <a:off x="581192" y="2180495"/>
            <a:ext cx="11029615" cy="4236929"/>
          </a:xfrm>
          <a:prstGeom prst="rect">
            <a:avLst/>
          </a:prstGeom>
          <a:noFill/>
          <a:ln>
            <a:noFill/>
          </a:ln>
        </p:spPr>
        <p:txBody>
          <a:bodyPr anchorCtr="0" anchor="ctr" bIns="45700" lIns="91425" spcFirstLastPara="1" rIns="91425" wrap="square" tIns="45700">
            <a:normAutofit/>
          </a:bodyPr>
          <a:lstStyle/>
          <a:p>
            <a:pPr indent="-306000" lvl="0" marL="306000" rtl="0" algn="l">
              <a:spcBef>
                <a:spcPts val="0"/>
              </a:spcBef>
              <a:spcAft>
                <a:spcPts val="0"/>
              </a:spcAft>
              <a:buSzPts val="1840"/>
              <a:buChar char="◼"/>
            </a:pPr>
            <a:r>
              <a:rPr lang="en-US" sz="2000">
                <a:latin typeface="Arial"/>
                <a:ea typeface="Arial"/>
                <a:cs typeface="Arial"/>
                <a:sym typeface="Arial"/>
              </a:rPr>
              <a:t>Pronouns are the little words we use to replace nouns with. They require an antecedent (the pronoun needs to have been mentioned/named before). Pronouns are useful because they help us avoid repetition. Types include personal pronouns (</a:t>
            </a:r>
            <a:r>
              <a:rPr i="1" lang="en-US" sz="2000">
                <a:latin typeface="Arial"/>
                <a:ea typeface="Arial"/>
                <a:cs typeface="Arial"/>
                <a:sym typeface="Arial"/>
              </a:rPr>
              <a:t>I, me, our</a:t>
            </a:r>
            <a:r>
              <a:rPr lang="en-US" sz="2000">
                <a:latin typeface="Arial"/>
                <a:ea typeface="Arial"/>
                <a:cs typeface="Arial"/>
                <a:sym typeface="Arial"/>
              </a:rPr>
              <a:t>); Relative pronouns, which connect independent clauses to relative or dependent clauses (</a:t>
            </a:r>
            <a:r>
              <a:rPr i="1" lang="en-US" sz="2000">
                <a:latin typeface="Arial"/>
                <a:ea typeface="Arial"/>
                <a:cs typeface="Arial"/>
                <a:sym typeface="Arial"/>
              </a:rPr>
              <a:t>whose, who, which, that</a:t>
            </a:r>
            <a:r>
              <a:rPr lang="en-US" sz="2000">
                <a:latin typeface="Arial"/>
                <a:ea typeface="Arial"/>
                <a:cs typeface="Arial"/>
                <a:sym typeface="Arial"/>
              </a:rPr>
              <a:t>); Demonstrative pronouns (</a:t>
            </a:r>
            <a:r>
              <a:rPr i="1" lang="en-US" sz="2000">
                <a:latin typeface="Arial"/>
                <a:ea typeface="Arial"/>
                <a:cs typeface="Arial"/>
                <a:sym typeface="Arial"/>
              </a:rPr>
              <a:t>this, that, these, those); </a:t>
            </a:r>
            <a:r>
              <a:rPr lang="en-US" sz="2000">
                <a:latin typeface="Arial"/>
                <a:ea typeface="Arial"/>
                <a:cs typeface="Arial"/>
                <a:sym typeface="Arial"/>
              </a:rPr>
              <a:t>Reflexive/Intensive pronouns which end in </a:t>
            </a:r>
            <a:r>
              <a:rPr i="1" lang="en-US" sz="2000">
                <a:latin typeface="Arial"/>
                <a:ea typeface="Arial"/>
                <a:cs typeface="Arial"/>
                <a:sym typeface="Arial"/>
              </a:rPr>
              <a:t>self </a:t>
            </a:r>
            <a:r>
              <a:rPr lang="en-US" sz="2000">
                <a:latin typeface="Arial"/>
                <a:ea typeface="Arial"/>
                <a:cs typeface="Arial"/>
                <a:sym typeface="Arial"/>
              </a:rPr>
              <a:t>or </a:t>
            </a:r>
            <a:r>
              <a:rPr i="1" lang="en-US" sz="2000">
                <a:latin typeface="Arial"/>
                <a:ea typeface="Arial"/>
                <a:cs typeface="Arial"/>
                <a:sym typeface="Arial"/>
              </a:rPr>
              <a:t>selves (ourselves, himself); </a:t>
            </a:r>
            <a:r>
              <a:rPr lang="en-US" sz="2000">
                <a:latin typeface="Arial"/>
                <a:ea typeface="Arial"/>
                <a:cs typeface="Arial"/>
                <a:sym typeface="Arial"/>
              </a:rPr>
              <a:t>Indefinite pronouns which refer to a person or thing you don’t specifically identify (</a:t>
            </a:r>
            <a:r>
              <a:rPr i="1" lang="en-US" sz="2000">
                <a:latin typeface="Arial"/>
                <a:ea typeface="Arial"/>
                <a:cs typeface="Arial"/>
                <a:sym typeface="Arial"/>
              </a:rPr>
              <a:t>someone, anything, something</a:t>
            </a:r>
            <a:r>
              <a:rPr lang="en-US" sz="2000">
                <a:latin typeface="Arial"/>
                <a:ea typeface="Arial"/>
                <a:cs typeface="Arial"/>
                <a:sym typeface="Arial"/>
              </a:rPr>
              <a:t>); Possessive pronouns that show ownership (eg limiting pronouns such as </a:t>
            </a:r>
            <a:r>
              <a:rPr i="1" lang="en-US" sz="2000">
                <a:latin typeface="Arial"/>
                <a:ea typeface="Arial"/>
                <a:cs typeface="Arial"/>
                <a:sym typeface="Arial"/>
              </a:rPr>
              <a:t>my, your, its, her, his, their, our </a:t>
            </a:r>
            <a:r>
              <a:rPr lang="en-US" sz="2000">
                <a:latin typeface="Arial"/>
                <a:ea typeface="Arial"/>
                <a:cs typeface="Arial"/>
                <a:sym typeface="Arial"/>
              </a:rPr>
              <a:t>and </a:t>
            </a:r>
            <a:r>
              <a:rPr i="1" lang="en-US" sz="2000">
                <a:latin typeface="Arial"/>
                <a:ea typeface="Arial"/>
                <a:cs typeface="Arial"/>
                <a:sym typeface="Arial"/>
              </a:rPr>
              <a:t>whose </a:t>
            </a:r>
            <a:r>
              <a:rPr lang="en-US" sz="2000">
                <a:latin typeface="Arial"/>
                <a:ea typeface="Arial"/>
                <a:cs typeface="Arial"/>
                <a:sym typeface="Arial"/>
              </a:rPr>
              <a:t>as well as absolute pronouns such as </a:t>
            </a:r>
            <a:r>
              <a:rPr i="1" lang="en-US" sz="2000">
                <a:latin typeface="Arial"/>
                <a:ea typeface="Arial"/>
                <a:cs typeface="Arial"/>
                <a:sym typeface="Arial"/>
              </a:rPr>
              <a:t>mine</a:t>
            </a:r>
            <a:r>
              <a:rPr lang="en-US" sz="2000">
                <a:latin typeface="Arial"/>
                <a:ea typeface="Arial"/>
                <a:cs typeface="Arial"/>
                <a:sym typeface="Arial"/>
              </a:rPr>
              <a:t>, </a:t>
            </a:r>
            <a:r>
              <a:rPr i="1" lang="en-US" sz="2000">
                <a:latin typeface="Arial"/>
                <a:ea typeface="Arial"/>
                <a:cs typeface="Arial"/>
                <a:sym typeface="Arial"/>
              </a:rPr>
              <a:t>yours, his</a:t>
            </a:r>
            <a:r>
              <a:rPr lang="en-US" sz="2000">
                <a:latin typeface="Arial"/>
                <a:ea typeface="Arial"/>
                <a:cs typeface="Arial"/>
                <a:sym typeface="Arial"/>
              </a:rPr>
              <a:t>, </a:t>
            </a:r>
            <a:r>
              <a:rPr i="1" lang="en-US" sz="2000">
                <a:latin typeface="Arial"/>
                <a:ea typeface="Arial"/>
                <a:cs typeface="Arial"/>
                <a:sym typeface="Arial"/>
              </a:rPr>
              <a:t>hers</a:t>
            </a:r>
            <a:r>
              <a:rPr lang="en-US" sz="2000">
                <a:latin typeface="Arial"/>
                <a:ea typeface="Arial"/>
                <a:cs typeface="Arial"/>
                <a:sym typeface="Arial"/>
              </a:rPr>
              <a:t>, </a:t>
            </a:r>
            <a:r>
              <a:rPr i="1" lang="en-US" sz="2000">
                <a:latin typeface="Arial"/>
                <a:ea typeface="Arial"/>
                <a:cs typeface="Arial"/>
                <a:sym typeface="Arial"/>
              </a:rPr>
              <a:t>ours</a:t>
            </a:r>
            <a:r>
              <a:rPr lang="en-US" sz="2000">
                <a:latin typeface="Arial"/>
                <a:ea typeface="Arial"/>
                <a:cs typeface="Arial"/>
                <a:sym typeface="Arial"/>
              </a:rPr>
              <a:t>, and </a:t>
            </a:r>
            <a:r>
              <a:rPr i="1" lang="en-US" sz="2000">
                <a:latin typeface="Arial"/>
                <a:ea typeface="Arial"/>
                <a:cs typeface="Arial"/>
                <a:sym typeface="Arial"/>
              </a:rPr>
              <a:t>theirs</a:t>
            </a:r>
            <a:r>
              <a:rPr lang="en-US" sz="2000">
                <a:latin typeface="Arial"/>
                <a:ea typeface="Arial"/>
                <a:cs typeface="Arial"/>
                <a:sym typeface="Arial"/>
              </a:rPr>
              <a:t>); and Interrogative pronouns which are used to ask questions (</a:t>
            </a:r>
            <a:r>
              <a:rPr i="1" lang="en-US" sz="2000">
                <a:latin typeface="Arial"/>
                <a:ea typeface="Arial"/>
                <a:cs typeface="Arial"/>
                <a:sym typeface="Arial"/>
              </a:rPr>
              <a:t>who</a:t>
            </a:r>
            <a:r>
              <a:rPr lang="en-US" sz="2000">
                <a:latin typeface="Arial"/>
                <a:ea typeface="Arial"/>
                <a:cs typeface="Arial"/>
                <a:sym typeface="Arial"/>
              </a:rPr>
              <a:t>, </a:t>
            </a:r>
            <a:r>
              <a:rPr i="1" lang="en-US" sz="2000">
                <a:latin typeface="Arial"/>
                <a:ea typeface="Arial"/>
                <a:cs typeface="Arial"/>
                <a:sym typeface="Arial"/>
              </a:rPr>
              <a:t>what</a:t>
            </a:r>
            <a:r>
              <a:rPr lang="en-US" sz="2000">
                <a:latin typeface="Arial"/>
                <a:ea typeface="Arial"/>
                <a:cs typeface="Arial"/>
                <a:sym typeface="Arial"/>
              </a:rPr>
              <a:t>, </a:t>
            </a:r>
            <a:r>
              <a:rPr i="1" lang="en-US" sz="2000">
                <a:latin typeface="Arial"/>
                <a:ea typeface="Arial"/>
                <a:cs typeface="Arial"/>
                <a:sym typeface="Arial"/>
              </a:rPr>
              <a:t>which</a:t>
            </a:r>
            <a:r>
              <a:rPr lang="en-US" sz="2000">
                <a:latin typeface="Arial"/>
                <a:ea typeface="Arial"/>
                <a:cs typeface="Arial"/>
                <a:sym typeface="Arial"/>
              </a:rPr>
              <a:t>, </a:t>
            </a:r>
            <a:r>
              <a:rPr i="1" lang="en-US" sz="2000">
                <a:latin typeface="Arial"/>
                <a:ea typeface="Arial"/>
                <a:cs typeface="Arial"/>
                <a:sym typeface="Arial"/>
              </a:rPr>
              <a:t>whose </a:t>
            </a:r>
            <a:r>
              <a:rPr lang="en-US" sz="2000">
                <a:latin typeface="Arial"/>
                <a:ea typeface="Arial"/>
                <a:cs typeface="Arial"/>
                <a:sym typeface="Arial"/>
              </a:rPr>
              <a:t>and </a:t>
            </a:r>
            <a:r>
              <a:rPr i="1" lang="en-US" sz="2000">
                <a:latin typeface="Arial"/>
                <a:ea typeface="Arial"/>
                <a:cs typeface="Arial"/>
                <a:sym typeface="Arial"/>
              </a:rPr>
              <a:t>whom). </a:t>
            </a:r>
            <a:endParaRPr sz="2000">
              <a:latin typeface="Arial"/>
              <a:ea typeface="Arial"/>
              <a:cs typeface="Arial"/>
              <a:sym typeface="Arial"/>
            </a:endParaRPr>
          </a:p>
          <a:p>
            <a:pPr indent="-200844" lvl="0" marL="306000" rtl="0" algn="l">
              <a:spcBef>
                <a:spcPts val="960"/>
              </a:spcBef>
              <a:spcAft>
                <a:spcPts val="0"/>
              </a:spcAft>
              <a:buSzPts val="1656"/>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26"/>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PARTS OF SPEECH-PREPOSITIONS</a:t>
            </a:r>
            <a:endParaRPr sz="3600">
              <a:latin typeface="Arial"/>
              <a:ea typeface="Arial"/>
              <a:cs typeface="Arial"/>
              <a:sym typeface="Arial"/>
            </a:endParaRPr>
          </a:p>
        </p:txBody>
      </p:sp>
      <p:sp>
        <p:nvSpPr>
          <p:cNvPr id="199" name="Google Shape;199;p26"/>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Prepositions</a:t>
            </a:r>
            <a:endParaRPr sz="2800">
              <a:latin typeface="Arial"/>
              <a:ea typeface="Arial"/>
              <a:cs typeface="Arial"/>
              <a:sym typeface="Arial"/>
            </a:endParaRPr>
          </a:p>
        </p:txBody>
      </p:sp>
      <p:sp>
        <p:nvSpPr>
          <p:cNvPr id="200" name="Google Shape;200;p26"/>
          <p:cNvSpPr txBox="1"/>
          <p:nvPr>
            <p:ph idx="2" type="body"/>
          </p:nvPr>
        </p:nvSpPr>
        <p:spPr>
          <a:xfrm>
            <a:off x="581194" y="2926052"/>
            <a:ext cx="5393100" cy="3133926"/>
          </a:xfrm>
          <a:prstGeom prst="rect">
            <a:avLst/>
          </a:prstGeom>
          <a:noFill/>
          <a:ln>
            <a:noFill/>
          </a:ln>
        </p:spPr>
        <p:txBody>
          <a:bodyPr anchorCtr="0" anchor="t" bIns="45700" lIns="91425" spcFirstLastPara="1" rIns="91425" wrap="square" tIns="45700">
            <a:normAutofit fontScale="92500"/>
          </a:bodyPr>
          <a:lstStyle/>
          <a:p>
            <a:pPr indent="0" lvl="2" marL="630000" rtl="0" algn="l">
              <a:spcBef>
                <a:spcPts val="0"/>
              </a:spcBef>
              <a:spcAft>
                <a:spcPts val="0"/>
              </a:spcAft>
              <a:buSzPct val="92000"/>
              <a:buNone/>
            </a:pPr>
            <a:r>
              <a:t/>
            </a:r>
            <a:endParaRPr/>
          </a:p>
          <a:p>
            <a:pPr indent="-305999" lvl="0" marL="306000" rtl="0" algn="l">
              <a:spcBef>
                <a:spcPts val="1044"/>
              </a:spcBef>
              <a:spcAft>
                <a:spcPts val="0"/>
              </a:spcAft>
              <a:buSzPct val="92000"/>
              <a:buChar char="◼"/>
            </a:pPr>
            <a:r>
              <a:rPr lang="en-US" sz="2400">
                <a:latin typeface="Arial"/>
                <a:ea typeface="Arial"/>
                <a:cs typeface="Arial"/>
                <a:sym typeface="Arial"/>
              </a:rPr>
              <a:t>Prepositions are short and unassuming words that link nouns, pronouns or phrases to other words in a sentence. They express time (</a:t>
            </a:r>
            <a:r>
              <a:rPr i="1" lang="en-US" sz="2400">
                <a:latin typeface="Arial"/>
                <a:ea typeface="Arial"/>
                <a:cs typeface="Arial"/>
                <a:sym typeface="Arial"/>
              </a:rPr>
              <a:t>before, after, in, on, at</a:t>
            </a:r>
            <a:r>
              <a:rPr lang="en-US" sz="2400">
                <a:latin typeface="Arial"/>
                <a:ea typeface="Arial"/>
                <a:cs typeface="Arial"/>
                <a:sym typeface="Arial"/>
              </a:rPr>
              <a:t>), position (</a:t>
            </a:r>
            <a:r>
              <a:rPr i="1" lang="en-US" sz="2400">
                <a:latin typeface="Arial"/>
                <a:ea typeface="Arial"/>
                <a:cs typeface="Arial"/>
                <a:sym typeface="Arial"/>
              </a:rPr>
              <a:t>on, in, under, inside, above, at</a:t>
            </a:r>
            <a:r>
              <a:rPr lang="en-US" sz="2400">
                <a:latin typeface="Arial"/>
                <a:ea typeface="Arial"/>
                <a:cs typeface="Arial"/>
                <a:sym typeface="Arial"/>
              </a:rPr>
              <a:t>), movement (</a:t>
            </a:r>
            <a:r>
              <a:rPr i="1" lang="en-US" sz="2400">
                <a:latin typeface="Arial"/>
                <a:ea typeface="Arial"/>
                <a:cs typeface="Arial"/>
                <a:sym typeface="Arial"/>
              </a:rPr>
              <a:t>through, over, across, down, up</a:t>
            </a:r>
            <a:r>
              <a:rPr lang="en-US" sz="2400">
                <a:latin typeface="Arial"/>
                <a:ea typeface="Arial"/>
                <a:cs typeface="Arial"/>
                <a:sym typeface="Arial"/>
              </a:rPr>
              <a:t>) among others.</a:t>
            </a:r>
            <a:endParaRPr/>
          </a:p>
          <a:p>
            <a:pPr indent="-208730" lvl="0" marL="306000" rtl="0" algn="l">
              <a:spcBef>
                <a:spcPts val="933"/>
              </a:spcBef>
              <a:spcAft>
                <a:spcPts val="0"/>
              </a:spcAft>
              <a:buSzPct val="91999"/>
              <a:buNone/>
            </a:pPr>
            <a:r>
              <a:t/>
            </a:r>
            <a:endParaRPr/>
          </a:p>
        </p:txBody>
      </p:sp>
      <p:sp>
        <p:nvSpPr>
          <p:cNvPr id="201" name="Google Shape;201;p26"/>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024"/>
              <a:buNone/>
            </a:pPr>
            <a:r>
              <a:t/>
            </a:r>
            <a:endParaRPr/>
          </a:p>
          <a:p>
            <a:pPr indent="0" lvl="0" marL="0" rtl="0" algn="l">
              <a:spcBef>
                <a:spcPts val="1040"/>
              </a:spcBef>
              <a:spcAft>
                <a:spcPts val="0"/>
              </a:spcAft>
              <a:buSzPts val="2024"/>
              <a:buNone/>
            </a:pPr>
            <a:r>
              <a:t/>
            </a:r>
            <a:endParaRPr/>
          </a:p>
          <a:p>
            <a:pPr indent="0" lvl="0" marL="0" rtl="0" algn="l">
              <a:spcBef>
                <a:spcPts val="1160"/>
              </a:spcBef>
              <a:spcAft>
                <a:spcPts val="0"/>
              </a:spcAft>
              <a:buSzPts val="2576"/>
              <a:buNone/>
            </a:pPr>
            <a:r>
              <a:rPr lang="en-US" sz="2800">
                <a:latin typeface="Arial"/>
                <a:ea typeface="Arial"/>
                <a:cs typeface="Arial"/>
                <a:sym typeface="Arial"/>
              </a:rPr>
              <a:t>Prepositions</a:t>
            </a:r>
            <a:endParaRPr sz="2800">
              <a:latin typeface="Arial"/>
              <a:ea typeface="Arial"/>
              <a:cs typeface="Arial"/>
              <a:sym typeface="Arial"/>
            </a:endParaRPr>
          </a:p>
        </p:txBody>
      </p:sp>
      <p:pic>
        <p:nvPicPr>
          <p:cNvPr descr="Mary Sea's Blog: Time Prepostions" id="202" name="Google Shape;202;p26"/>
          <p:cNvPicPr preferRelativeResize="0"/>
          <p:nvPr>
            <p:ph idx="4" type="body"/>
          </p:nvPr>
        </p:nvPicPr>
        <p:blipFill rotWithShape="1">
          <a:blip r:embed="rId3">
            <a:alphaModFix/>
          </a:blip>
          <a:srcRect b="0" l="0" r="0" t="0"/>
          <a:stretch/>
        </p:blipFill>
        <p:spPr>
          <a:xfrm>
            <a:off x="6398646" y="2925763"/>
            <a:ext cx="5031920" cy="293528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7"/>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PARTS OF SPEECH-INTERJECTIONS</a:t>
            </a:r>
            <a:endParaRPr sz="3600">
              <a:latin typeface="Arial"/>
              <a:ea typeface="Arial"/>
              <a:cs typeface="Arial"/>
              <a:sym typeface="Arial"/>
            </a:endParaRPr>
          </a:p>
        </p:txBody>
      </p:sp>
      <p:sp>
        <p:nvSpPr>
          <p:cNvPr id="208" name="Google Shape;208;p27"/>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Interjections </a:t>
            </a:r>
            <a:endParaRPr sz="2800">
              <a:latin typeface="Arial"/>
              <a:ea typeface="Arial"/>
              <a:cs typeface="Arial"/>
              <a:sym typeface="Arial"/>
            </a:endParaRPr>
          </a:p>
        </p:txBody>
      </p:sp>
      <p:pic>
        <p:nvPicPr>
          <p:cNvPr descr="&lt;strong&gt;Interjections&lt;/strong&gt; - Excelsior OWL" id="209" name="Google Shape;209;p27"/>
          <p:cNvPicPr preferRelativeResize="0"/>
          <p:nvPr>
            <p:ph idx="2" type="body"/>
          </p:nvPr>
        </p:nvPicPr>
        <p:blipFill rotWithShape="1">
          <a:blip r:embed="rId3">
            <a:alphaModFix/>
          </a:blip>
          <a:srcRect b="0" l="0" r="0" t="0"/>
          <a:stretch/>
        </p:blipFill>
        <p:spPr>
          <a:xfrm>
            <a:off x="1313411" y="2925763"/>
            <a:ext cx="4305993" cy="3566477"/>
          </a:xfrm>
          <a:prstGeom prst="rect">
            <a:avLst/>
          </a:prstGeom>
          <a:noFill/>
          <a:ln>
            <a:noFill/>
          </a:ln>
        </p:spPr>
      </p:pic>
      <p:sp>
        <p:nvSpPr>
          <p:cNvPr id="210" name="Google Shape;210;p27"/>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Interjections</a:t>
            </a:r>
            <a:endParaRPr sz="2800">
              <a:latin typeface="Arial"/>
              <a:ea typeface="Arial"/>
              <a:cs typeface="Arial"/>
              <a:sym typeface="Arial"/>
            </a:endParaRPr>
          </a:p>
        </p:txBody>
      </p:sp>
      <p:sp>
        <p:nvSpPr>
          <p:cNvPr id="211" name="Google Shape;211;p27"/>
          <p:cNvSpPr txBox="1"/>
          <p:nvPr>
            <p:ph idx="4" type="body"/>
          </p:nvPr>
        </p:nvSpPr>
        <p:spPr>
          <a:xfrm>
            <a:off x="6217709" y="2926052"/>
            <a:ext cx="5393100" cy="2934999"/>
          </a:xfrm>
          <a:prstGeom prst="rect">
            <a:avLst/>
          </a:prstGeom>
          <a:noFill/>
          <a:ln>
            <a:noFill/>
          </a:ln>
        </p:spPr>
        <p:txBody>
          <a:bodyPr anchorCtr="0" anchor="t" bIns="45700" lIns="91425" spcFirstLastPara="1" rIns="91425" wrap="square" tIns="45700">
            <a:normAutofit/>
          </a:bodyPr>
          <a:lstStyle/>
          <a:p>
            <a:pPr indent="-306000" lvl="0" marL="306000" rtl="0" algn="l">
              <a:spcBef>
                <a:spcPts val="0"/>
              </a:spcBef>
              <a:spcAft>
                <a:spcPts val="0"/>
              </a:spcAft>
              <a:buSzPts val="2208"/>
              <a:buChar char="◼"/>
            </a:pPr>
            <a:r>
              <a:rPr lang="en-US" sz="2400">
                <a:latin typeface="Arial"/>
                <a:ea typeface="Arial"/>
                <a:cs typeface="Arial"/>
                <a:sym typeface="Arial"/>
              </a:rPr>
              <a:t>Interjections are words used to express emotions like surprise, wonder, delight, joy, disdain, and so on and examples include </a:t>
            </a:r>
            <a:r>
              <a:rPr i="1" lang="en-US" sz="2400">
                <a:latin typeface="Arial"/>
                <a:ea typeface="Arial"/>
                <a:cs typeface="Arial"/>
                <a:sym typeface="Arial"/>
              </a:rPr>
              <a:t>oops, phew, yuck</a:t>
            </a:r>
            <a:r>
              <a:rPr lang="en-US" sz="2400">
                <a:latin typeface="Arial"/>
                <a:ea typeface="Arial"/>
                <a:cs typeface="Arial"/>
                <a:sym typeface="Arial"/>
              </a:rPr>
              <a:t> etc. They are often followed by exclamation marks. </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8"/>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SENTENCE STRUCTURE</a:t>
            </a:r>
            <a:endParaRPr sz="3600">
              <a:latin typeface="Arial"/>
              <a:ea typeface="Arial"/>
              <a:cs typeface="Arial"/>
              <a:sym typeface="Arial"/>
            </a:endParaRPr>
          </a:p>
        </p:txBody>
      </p:sp>
      <p:sp>
        <p:nvSpPr>
          <p:cNvPr id="217" name="Google Shape;217;p28"/>
          <p:cNvSpPr txBox="1"/>
          <p:nvPr>
            <p:ph idx="1" type="body"/>
          </p:nvPr>
        </p:nvSpPr>
        <p:spPr>
          <a:xfrm>
            <a:off x="581192" y="2180496"/>
            <a:ext cx="11029615" cy="3678303"/>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1840"/>
              <a:buNone/>
            </a:pPr>
            <a:r>
              <a:rPr lang="en-US" sz="2000">
                <a:latin typeface="Arial"/>
                <a:ea typeface="Arial"/>
                <a:cs typeface="Arial"/>
                <a:sym typeface="Arial"/>
              </a:rPr>
              <a:t>We have various sentence types. For instance, we can classify sentences as declarative/statement, interrogative, imperative and exclamatory. Examples:</a:t>
            </a:r>
            <a:endParaRPr sz="2000">
              <a:latin typeface="Arial"/>
              <a:ea typeface="Arial"/>
              <a:cs typeface="Arial"/>
              <a:sym typeface="Arial"/>
            </a:endParaRPr>
          </a:p>
          <a:p>
            <a:pPr indent="-306000" lvl="0" marL="306000" rtl="0" algn="l">
              <a:spcBef>
                <a:spcPts val="1000"/>
              </a:spcBef>
              <a:spcAft>
                <a:spcPts val="0"/>
              </a:spcAft>
              <a:buSzPts val="1840"/>
              <a:buChar char="◼"/>
            </a:pPr>
            <a:r>
              <a:rPr lang="en-US" sz="2000">
                <a:latin typeface="Arial"/>
                <a:ea typeface="Arial"/>
                <a:cs typeface="Arial"/>
                <a:sym typeface="Arial"/>
              </a:rPr>
              <a:t>Declarative: Our company is celebrating 25 years of existence. </a:t>
            </a:r>
            <a:endParaRPr/>
          </a:p>
          <a:p>
            <a:pPr indent="-306000" lvl="0" marL="306000" rtl="0" algn="l">
              <a:spcBef>
                <a:spcPts val="1000"/>
              </a:spcBef>
              <a:spcAft>
                <a:spcPts val="0"/>
              </a:spcAft>
              <a:buSzPts val="1840"/>
              <a:buChar char="◼"/>
            </a:pPr>
            <a:r>
              <a:rPr lang="en-US" sz="2000">
                <a:latin typeface="Arial"/>
                <a:ea typeface="Arial"/>
                <a:cs typeface="Arial"/>
                <a:sym typeface="Arial"/>
              </a:rPr>
              <a:t>Interrogative: Who will take the minutes in this meeting? </a:t>
            </a:r>
            <a:endParaRPr/>
          </a:p>
          <a:p>
            <a:pPr indent="-306000" lvl="0" marL="306000" rtl="0" algn="l">
              <a:spcBef>
                <a:spcPts val="1000"/>
              </a:spcBef>
              <a:spcAft>
                <a:spcPts val="0"/>
              </a:spcAft>
              <a:buSzPts val="1840"/>
              <a:buChar char="◼"/>
            </a:pPr>
            <a:r>
              <a:rPr lang="en-US" sz="2000">
                <a:latin typeface="Arial"/>
                <a:ea typeface="Arial"/>
                <a:cs typeface="Arial"/>
                <a:sym typeface="Arial"/>
              </a:rPr>
              <a:t>Imperative: Email me your proposal.</a:t>
            </a:r>
            <a:endParaRPr/>
          </a:p>
          <a:p>
            <a:pPr indent="-306000" lvl="0" marL="306000" rtl="0" algn="l">
              <a:spcBef>
                <a:spcPts val="1000"/>
              </a:spcBef>
              <a:spcAft>
                <a:spcPts val="0"/>
              </a:spcAft>
              <a:buSzPts val="1840"/>
              <a:buChar char="◼"/>
            </a:pPr>
            <a:r>
              <a:rPr lang="en-US" sz="2000">
                <a:latin typeface="Arial"/>
                <a:ea typeface="Arial"/>
                <a:cs typeface="Arial"/>
                <a:sym typeface="Arial"/>
              </a:rPr>
              <a:t>Exclamatory: Who would have thought!</a:t>
            </a:r>
            <a:endParaRPr sz="2000">
              <a:latin typeface="Arial"/>
              <a:ea typeface="Arial"/>
              <a:cs typeface="Arial"/>
              <a:sym typeface="Arial"/>
            </a:endParaRPr>
          </a:p>
          <a:p>
            <a:pPr indent="0" lvl="0" marL="0" rtl="0" algn="l">
              <a:spcBef>
                <a:spcPts val="1000"/>
              </a:spcBef>
              <a:spcAft>
                <a:spcPts val="0"/>
              </a:spcAft>
              <a:buSzPts val="1840"/>
              <a:buNone/>
            </a:pPr>
            <a:r>
              <a:rPr lang="en-US" sz="2000">
                <a:latin typeface="Arial"/>
                <a:ea typeface="Arial"/>
                <a:cs typeface="Arial"/>
                <a:sym typeface="Arial"/>
              </a:rPr>
              <a:t>However, we are more concerned another type of sentence, often called the structural type of sentence. These are: </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29"/>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SENTENCE STRUCTURE</a:t>
            </a:r>
            <a:endParaRPr sz="3600">
              <a:latin typeface="Arial"/>
              <a:ea typeface="Arial"/>
              <a:cs typeface="Arial"/>
              <a:sym typeface="Arial"/>
            </a:endParaRPr>
          </a:p>
        </p:txBody>
      </p:sp>
      <p:sp>
        <p:nvSpPr>
          <p:cNvPr id="223" name="Google Shape;223;p29"/>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Simple Sentence</a:t>
            </a:r>
            <a:endParaRPr sz="2800">
              <a:latin typeface="Arial"/>
              <a:ea typeface="Arial"/>
              <a:cs typeface="Arial"/>
              <a:sym typeface="Arial"/>
            </a:endParaRPr>
          </a:p>
        </p:txBody>
      </p:sp>
      <p:sp>
        <p:nvSpPr>
          <p:cNvPr id="224" name="Google Shape;224;p29"/>
          <p:cNvSpPr txBox="1"/>
          <p:nvPr>
            <p:ph idx="2" type="body"/>
          </p:nvPr>
        </p:nvSpPr>
        <p:spPr>
          <a:xfrm>
            <a:off x="581194" y="2926052"/>
            <a:ext cx="5393100" cy="2934999"/>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840"/>
              <a:buNone/>
            </a:pPr>
            <a:r>
              <a:rPr lang="en-US" sz="2000">
                <a:latin typeface="Arial"/>
                <a:ea typeface="Arial"/>
                <a:cs typeface="Arial"/>
                <a:sym typeface="Arial"/>
              </a:rPr>
              <a:t>A simple sentence contains one complete subject and one complete predicate, and expresses one main idea. </a:t>
            </a:r>
            <a:endParaRPr sz="2000">
              <a:latin typeface="Arial"/>
              <a:ea typeface="Arial"/>
              <a:cs typeface="Arial"/>
              <a:sym typeface="Arial"/>
            </a:endParaRPr>
          </a:p>
          <a:p>
            <a:pPr indent="0" lvl="0" marL="0" rtl="0" algn="l">
              <a:spcBef>
                <a:spcPts val="1000"/>
              </a:spcBef>
              <a:spcAft>
                <a:spcPts val="0"/>
              </a:spcAft>
              <a:buSzPts val="1840"/>
              <a:buNone/>
            </a:pPr>
            <a:r>
              <a:rPr lang="en-US" sz="2000">
                <a:latin typeface="Arial"/>
                <a:ea typeface="Arial"/>
                <a:cs typeface="Arial"/>
                <a:sym typeface="Arial"/>
              </a:rPr>
              <a:t>Examples include:</a:t>
            </a:r>
            <a:endParaRPr sz="2000">
              <a:latin typeface="Arial"/>
              <a:ea typeface="Arial"/>
              <a:cs typeface="Arial"/>
              <a:sym typeface="Arial"/>
            </a:endParaRPr>
          </a:p>
          <a:p>
            <a:pPr indent="-306000" lvl="0" marL="306000" rtl="0" algn="l">
              <a:spcBef>
                <a:spcPts val="1000"/>
              </a:spcBef>
              <a:spcAft>
                <a:spcPts val="0"/>
              </a:spcAft>
              <a:buSzPts val="1840"/>
              <a:buChar char="◼"/>
            </a:pPr>
            <a:r>
              <a:rPr lang="en-US" sz="2000">
                <a:latin typeface="Arial"/>
                <a:ea typeface="Arial"/>
                <a:cs typeface="Arial"/>
                <a:sym typeface="Arial"/>
              </a:rPr>
              <a:t>January is the hottest month in Kenya.</a:t>
            </a:r>
            <a:endParaRPr/>
          </a:p>
          <a:p>
            <a:pPr indent="-306000" lvl="0" marL="306000" rtl="0" algn="l">
              <a:spcBef>
                <a:spcPts val="1000"/>
              </a:spcBef>
              <a:spcAft>
                <a:spcPts val="0"/>
              </a:spcAft>
              <a:buSzPts val="1840"/>
              <a:buChar char="◼"/>
            </a:pPr>
            <a:r>
              <a:rPr lang="en-US" sz="2000">
                <a:latin typeface="Arial"/>
                <a:ea typeface="Arial"/>
                <a:cs typeface="Arial"/>
                <a:sym typeface="Arial"/>
              </a:rPr>
              <a:t>The meeting starts at 3pm. </a:t>
            </a:r>
            <a:endParaRPr/>
          </a:p>
          <a:p>
            <a:pPr indent="-189160" lvl="0" marL="306000" rtl="0" algn="l">
              <a:spcBef>
                <a:spcPts val="1000"/>
              </a:spcBef>
              <a:spcAft>
                <a:spcPts val="0"/>
              </a:spcAft>
              <a:buSzPts val="1840"/>
              <a:buNone/>
            </a:pPr>
            <a:r>
              <a:t/>
            </a:r>
            <a:endParaRPr sz="2000">
              <a:latin typeface="Arial"/>
              <a:ea typeface="Arial"/>
              <a:cs typeface="Arial"/>
              <a:sym typeface="Arial"/>
            </a:endParaRPr>
          </a:p>
        </p:txBody>
      </p:sp>
      <p:sp>
        <p:nvSpPr>
          <p:cNvPr id="225" name="Google Shape;225;p29"/>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Simple Sentence</a:t>
            </a:r>
            <a:endParaRPr sz="2800">
              <a:latin typeface="Arial"/>
              <a:ea typeface="Arial"/>
              <a:cs typeface="Arial"/>
              <a:sym typeface="Arial"/>
            </a:endParaRPr>
          </a:p>
        </p:txBody>
      </p:sp>
      <p:pic>
        <p:nvPicPr>
          <p:cNvPr descr="5.1 Word Order | Successful Writing – Vennette" id="226" name="Google Shape;226;p29"/>
          <p:cNvPicPr preferRelativeResize="0"/>
          <p:nvPr>
            <p:ph idx="4" type="body"/>
          </p:nvPr>
        </p:nvPicPr>
        <p:blipFill rotWithShape="1">
          <a:blip r:embed="rId3">
            <a:alphaModFix/>
          </a:blip>
          <a:srcRect b="0" l="0" r="0" t="0"/>
          <a:stretch/>
        </p:blipFill>
        <p:spPr>
          <a:xfrm>
            <a:off x="6218238" y="2926052"/>
            <a:ext cx="5392737" cy="29349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30"/>
          <p:cNvSpPr txBox="1"/>
          <p:nvPr>
            <p:ph type="title"/>
          </p:nvPr>
        </p:nvSpPr>
        <p:spPr>
          <a:xfrm>
            <a:off x="581192" y="573578"/>
            <a:ext cx="11029616" cy="1142378"/>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SENTENCE STRUCTURE- COMPOUND SENTENCE</a:t>
            </a:r>
            <a:endParaRPr sz="3600">
              <a:latin typeface="Arial"/>
              <a:ea typeface="Arial"/>
              <a:cs typeface="Arial"/>
              <a:sym typeface="Arial"/>
            </a:endParaRPr>
          </a:p>
        </p:txBody>
      </p:sp>
      <p:sp>
        <p:nvSpPr>
          <p:cNvPr id="232" name="Google Shape;232;p30"/>
          <p:cNvSpPr txBox="1"/>
          <p:nvPr>
            <p:ph idx="1" type="body"/>
          </p:nvPr>
        </p:nvSpPr>
        <p:spPr>
          <a:xfrm>
            <a:off x="581192" y="1995056"/>
            <a:ext cx="11029615" cy="410648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2208"/>
              <a:buNone/>
            </a:pPr>
            <a:r>
              <a:rPr lang="en-US" sz="2400">
                <a:latin typeface="Arial"/>
                <a:ea typeface="Arial"/>
                <a:cs typeface="Arial"/>
                <a:sym typeface="Arial"/>
              </a:rPr>
              <a:t>A compound sentence is made up of two or more independent clauses (simple sentences or main clauses). Main clauses can be linked by a conjunction, semi-colon or conjunctive adverb. Examples include:</a:t>
            </a:r>
            <a:endParaRPr sz="2400">
              <a:latin typeface="Arial"/>
              <a:ea typeface="Arial"/>
              <a:cs typeface="Arial"/>
              <a:sym typeface="Arial"/>
            </a:endParaRPr>
          </a:p>
          <a:p>
            <a:pPr indent="-306000" lvl="0" marL="306000" rtl="0" algn="l">
              <a:spcBef>
                <a:spcPts val="1080"/>
              </a:spcBef>
              <a:spcAft>
                <a:spcPts val="0"/>
              </a:spcAft>
              <a:buSzPts val="2208"/>
              <a:buChar char="◼"/>
            </a:pPr>
            <a:r>
              <a:rPr lang="en-US" sz="2400">
                <a:latin typeface="Arial"/>
                <a:ea typeface="Arial"/>
                <a:cs typeface="Arial"/>
                <a:sym typeface="Arial"/>
              </a:rPr>
              <a:t>Mary typed the letter quickly and immediately showed it to the boss. (Joined by a conjunction ‘and’)</a:t>
            </a:r>
            <a:endParaRPr/>
          </a:p>
          <a:p>
            <a:pPr indent="-306000" lvl="0" marL="306000" rtl="0" algn="l">
              <a:spcBef>
                <a:spcPts val="1080"/>
              </a:spcBef>
              <a:spcAft>
                <a:spcPts val="0"/>
              </a:spcAft>
              <a:buSzPts val="2208"/>
              <a:buChar char="◼"/>
            </a:pPr>
            <a:r>
              <a:rPr lang="en-US" sz="2400">
                <a:latin typeface="Arial"/>
                <a:ea typeface="Arial"/>
                <a:cs typeface="Arial"/>
                <a:sym typeface="Arial"/>
              </a:rPr>
              <a:t>Most people travel to their work stations; others work remotely. (Joined by a semi-colon)</a:t>
            </a:r>
            <a:endParaRPr/>
          </a:p>
          <a:p>
            <a:pPr indent="-306000" lvl="0" marL="306000" rtl="0" algn="l">
              <a:spcBef>
                <a:spcPts val="1080"/>
              </a:spcBef>
              <a:spcAft>
                <a:spcPts val="0"/>
              </a:spcAft>
              <a:buSzPts val="2208"/>
              <a:buChar char="◼"/>
            </a:pPr>
            <a:r>
              <a:rPr lang="en-US" sz="2400">
                <a:latin typeface="Arial"/>
                <a:ea typeface="Arial"/>
                <a:cs typeface="Arial"/>
                <a:sym typeface="Arial"/>
              </a:rPr>
              <a:t>Most jobs are found in the city; therefore, we often experience rural-urban migration. (Joined by a conjunctive adverb)</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31"/>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SENTENCE STRUCTURE</a:t>
            </a:r>
            <a:endParaRPr sz="3600">
              <a:latin typeface="Arial"/>
              <a:ea typeface="Arial"/>
              <a:cs typeface="Arial"/>
              <a:sym typeface="Arial"/>
            </a:endParaRPr>
          </a:p>
        </p:txBody>
      </p:sp>
      <p:sp>
        <p:nvSpPr>
          <p:cNvPr id="238" name="Google Shape;238;p31"/>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Complex Sentence</a:t>
            </a:r>
            <a:endParaRPr sz="2800">
              <a:latin typeface="Arial"/>
              <a:ea typeface="Arial"/>
              <a:cs typeface="Arial"/>
              <a:sym typeface="Arial"/>
            </a:endParaRPr>
          </a:p>
        </p:txBody>
      </p:sp>
      <p:pic>
        <p:nvPicPr>
          <p:cNvPr descr="Grammar - Simple, Compound, &lt;strong&gt;Complex&lt;/strong&gt; &lt;strong&gt;Sentences&lt;/strong&gt; Activities - Common Core ..." id="239" name="Google Shape;239;p31"/>
          <p:cNvPicPr preferRelativeResize="0"/>
          <p:nvPr>
            <p:ph idx="2" type="body"/>
          </p:nvPr>
        </p:nvPicPr>
        <p:blipFill rotWithShape="1">
          <a:blip r:embed="rId3">
            <a:alphaModFix/>
          </a:blip>
          <a:srcRect b="0" l="0" r="0" t="0"/>
          <a:stretch/>
        </p:blipFill>
        <p:spPr>
          <a:xfrm>
            <a:off x="739833" y="3113245"/>
            <a:ext cx="4613563" cy="2822041"/>
          </a:xfrm>
          <a:prstGeom prst="rect">
            <a:avLst/>
          </a:prstGeom>
          <a:noFill/>
          <a:ln>
            <a:noFill/>
          </a:ln>
        </p:spPr>
      </p:pic>
      <p:sp>
        <p:nvSpPr>
          <p:cNvPr id="240" name="Google Shape;240;p31"/>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Complex Sentence</a:t>
            </a:r>
            <a:endParaRPr sz="2800">
              <a:latin typeface="Arial"/>
              <a:ea typeface="Arial"/>
              <a:cs typeface="Arial"/>
              <a:sym typeface="Arial"/>
            </a:endParaRPr>
          </a:p>
        </p:txBody>
      </p:sp>
      <p:sp>
        <p:nvSpPr>
          <p:cNvPr id="241" name="Google Shape;241;p31"/>
          <p:cNvSpPr txBox="1"/>
          <p:nvPr>
            <p:ph idx="4" type="body"/>
          </p:nvPr>
        </p:nvSpPr>
        <p:spPr>
          <a:xfrm>
            <a:off x="5877098" y="2926052"/>
            <a:ext cx="5733711" cy="344149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840"/>
              <a:buNone/>
            </a:pPr>
            <a:r>
              <a:rPr lang="en-US" sz="2000">
                <a:latin typeface="Arial"/>
                <a:ea typeface="Arial"/>
                <a:cs typeface="Arial"/>
                <a:sym typeface="Arial"/>
              </a:rPr>
              <a:t>A complex sentence contains one main clause and one or more subordinate clauses (a group of words with a subject and predicate but does not express a complete thought and cannot stand alone as a sentence). Examples include: </a:t>
            </a:r>
            <a:endParaRPr sz="2000">
              <a:latin typeface="Arial"/>
              <a:ea typeface="Arial"/>
              <a:cs typeface="Arial"/>
              <a:sym typeface="Arial"/>
            </a:endParaRPr>
          </a:p>
          <a:p>
            <a:pPr indent="-306000" lvl="0" marL="306000" rtl="0" algn="l">
              <a:spcBef>
                <a:spcPts val="1000"/>
              </a:spcBef>
              <a:spcAft>
                <a:spcPts val="0"/>
              </a:spcAft>
              <a:buSzPts val="1840"/>
              <a:buChar char="◼"/>
            </a:pPr>
            <a:r>
              <a:rPr lang="en-US" sz="2000">
                <a:latin typeface="Arial"/>
                <a:ea typeface="Arial"/>
                <a:cs typeface="Arial"/>
                <a:sym typeface="Arial"/>
              </a:rPr>
              <a:t>Because James was late for work, he decided to extend his working hours till 6pm.</a:t>
            </a:r>
            <a:endParaRPr/>
          </a:p>
          <a:p>
            <a:pPr indent="-306000" lvl="0" marL="306000" rtl="0" algn="l">
              <a:spcBef>
                <a:spcPts val="1000"/>
              </a:spcBef>
              <a:spcAft>
                <a:spcPts val="0"/>
              </a:spcAft>
              <a:buSzPts val="1840"/>
              <a:buChar char="◼"/>
            </a:pPr>
            <a:r>
              <a:rPr lang="en-US" sz="2000">
                <a:latin typeface="Arial"/>
                <a:ea typeface="Arial"/>
                <a:cs typeface="Arial"/>
                <a:sym typeface="Arial"/>
              </a:rPr>
              <a:t>If the invited guests fail to show up, we will have to donate this food to a children’s home.</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32"/>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SENTENCE STRUCTURE</a:t>
            </a:r>
            <a:endParaRPr sz="3600">
              <a:latin typeface="Arial"/>
              <a:ea typeface="Arial"/>
              <a:cs typeface="Arial"/>
              <a:sym typeface="Arial"/>
            </a:endParaRPr>
          </a:p>
        </p:txBody>
      </p:sp>
      <p:sp>
        <p:nvSpPr>
          <p:cNvPr id="247" name="Google Shape;247;p32"/>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Compound-complex Sentence</a:t>
            </a:r>
            <a:endParaRPr sz="2800">
              <a:latin typeface="Arial"/>
              <a:ea typeface="Arial"/>
              <a:cs typeface="Arial"/>
              <a:sym typeface="Arial"/>
            </a:endParaRPr>
          </a:p>
        </p:txBody>
      </p:sp>
      <p:sp>
        <p:nvSpPr>
          <p:cNvPr id="248" name="Google Shape;248;p32"/>
          <p:cNvSpPr txBox="1"/>
          <p:nvPr>
            <p:ph idx="2" type="body"/>
          </p:nvPr>
        </p:nvSpPr>
        <p:spPr>
          <a:xfrm>
            <a:off x="581194" y="2926052"/>
            <a:ext cx="5393100" cy="2934999"/>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1840"/>
              <a:buNone/>
            </a:pPr>
            <a:r>
              <a:rPr lang="en-US" sz="2000">
                <a:latin typeface="Arial"/>
                <a:ea typeface="Arial"/>
                <a:cs typeface="Arial"/>
                <a:sym typeface="Arial"/>
              </a:rPr>
              <a:t>A compound-complex sentence has two main clauses and one or more subordinate clauses. Examples include:</a:t>
            </a:r>
            <a:endParaRPr/>
          </a:p>
          <a:p>
            <a:pPr indent="-306000" lvl="0" marL="306000" rtl="0" algn="l">
              <a:spcBef>
                <a:spcPts val="1000"/>
              </a:spcBef>
              <a:spcAft>
                <a:spcPts val="0"/>
              </a:spcAft>
              <a:buSzPts val="1840"/>
              <a:buChar char="◼"/>
            </a:pPr>
            <a:r>
              <a:rPr lang="en-US" sz="2000">
                <a:latin typeface="Arial"/>
                <a:ea typeface="Arial"/>
                <a:cs typeface="Arial"/>
                <a:sym typeface="Arial"/>
              </a:rPr>
              <a:t>The boss was very angry, so he started uttering unprintable words because Joan had made a terrible mistake.</a:t>
            </a:r>
            <a:endParaRPr/>
          </a:p>
          <a:p>
            <a:pPr indent="-306000" lvl="0" marL="306000" rtl="0" algn="l">
              <a:spcBef>
                <a:spcPts val="1000"/>
              </a:spcBef>
              <a:spcAft>
                <a:spcPts val="0"/>
              </a:spcAft>
              <a:buSzPts val="1840"/>
              <a:buChar char="◼"/>
            </a:pPr>
            <a:r>
              <a:rPr lang="en-US" sz="2000">
                <a:latin typeface="Arial"/>
                <a:ea typeface="Arial"/>
                <a:cs typeface="Arial"/>
                <a:sym typeface="Arial"/>
              </a:rPr>
              <a:t>Since you are heading to town, please get us two reams of printing paper and remember to post the letter to Kitui. </a:t>
            </a:r>
            <a:endParaRPr/>
          </a:p>
          <a:p>
            <a:pPr indent="0" lvl="0" marL="0" rtl="0" algn="l">
              <a:spcBef>
                <a:spcPts val="960"/>
              </a:spcBef>
              <a:spcAft>
                <a:spcPts val="0"/>
              </a:spcAft>
              <a:buSzPts val="1656"/>
              <a:buNone/>
            </a:pPr>
            <a:r>
              <a:t/>
            </a:r>
            <a:endParaRPr/>
          </a:p>
          <a:p>
            <a:pPr indent="-200844" lvl="0" marL="306000" rtl="0" algn="l">
              <a:spcBef>
                <a:spcPts val="960"/>
              </a:spcBef>
              <a:spcAft>
                <a:spcPts val="0"/>
              </a:spcAft>
              <a:buSzPts val="1656"/>
              <a:buNone/>
            </a:pPr>
            <a:r>
              <a:t/>
            </a:r>
            <a:endParaRPr/>
          </a:p>
        </p:txBody>
      </p:sp>
      <p:sp>
        <p:nvSpPr>
          <p:cNvPr id="249" name="Google Shape;249;p32"/>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Compound-complex Sentence</a:t>
            </a:r>
            <a:endParaRPr sz="2800">
              <a:latin typeface="Arial"/>
              <a:ea typeface="Arial"/>
              <a:cs typeface="Arial"/>
              <a:sym typeface="Arial"/>
            </a:endParaRPr>
          </a:p>
        </p:txBody>
      </p:sp>
      <p:pic>
        <p:nvPicPr>
          <p:cNvPr descr="Grammar - Simple, &lt;strong&gt;Compound, Complex&lt;/strong&gt; &lt;strong&gt;Sentences&lt;/strong&gt; Activities - Common Core ..." id="250" name="Google Shape;250;p32"/>
          <p:cNvPicPr preferRelativeResize="0"/>
          <p:nvPr>
            <p:ph idx="4" type="body"/>
          </p:nvPr>
        </p:nvPicPr>
        <p:blipFill rotWithShape="1">
          <a:blip r:embed="rId3">
            <a:alphaModFix/>
          </a:blip>
          <a:srcRect b="0" l="0" r="0" t="0"/>
          <a:stretch/>
        </p:blipFill>
        <p:spPr>
          <a:xfrm>
            <a:off x="6874625" y="2926053"/>
            <a:ext cx="4231179" cy="300923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33"/>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SPELLING</a:t>
            </a:r>
            <a:endParaRPr sz="3600">
              <a:latin typeface="Arial"/>
              <a:ea typeface="Arial"/>
              <a:cs typeface="Arial"/>
              <a:sym typeface="Arial"/>
            </a:endParaRPr>
          </a:p>
        </p:txBody>
      </p:sp>
      <p:sp>
        <p:nvSpPr>
          <p:cNvPr id="256" name="Google Shape;256;p33"/>
          <p:cNvSpPr txBox="1"/>
          <p:nvPr>
            <p:ph idx="1" type="body"/>
          </p:nvPr>
        </p:nvSpPr>
        <p:spPr>
          <a:xfrm>
            <a:off x="581192" y="2180496"/>
            <a:ext cx="11029615" cy="3962609"/>
          </a:xfrm>
          <a:prstGeom prst="rect">
            <a:avLst/>
          </a:prstGeom>
          <a:noFill/>
          <a:ln>
            <a:noFill/>
          </a:ln>
        </p:spPr>
        <p:txBody>
          <a:bodyPr anchorCtr="0" anchor="ctr" bIns="45700" lIns="91425" spcFirstLastPara="1" rIns="91425" wrap="square" tIns="45700">
            <a:normAutofit/>
          </a:bodyPr>
          <a:lstStyle/>
          <a:p>
            <a:pPr indent="-306000" lvl="0" marL="306000" rtl="0" algn="l">
              <a:spcBef>
                <a:spcPts val="0"/>
              </a:spcBef>
              <a:spcAft>
                <a:spcPts val="0"/>
              </a:spcAft>
              <a:buSzPts val="2208"/>
              <a:buChar char="◼"/>
            </a:pPr>
            <a:r>
              <a:rPr lang="en-US" sz="2400">
                <a:latin typeface="Arial"/>
                <a:ea typeface="Arial"/>
                <a:cs typeface="Arial"/>
                <a:sym typeface="Arial"/>
              </a:rPr>
              <a:t>In writing for business, spelling errors are unacceptable since they tell your audience that you do not care. You may not believe it, but frequent spelling errors can cost your company business. Business communication today leverages on technologies like computers and MS Word, meaning that instances of spelling errors should be minimal. MS Word comes with an inbuilt software that can detect spelling mistakes by underlining it in red color. However, be very careful because you may spell a word correctly yet the word is not the one you wanted to use. In this case, software like Grammarly can help detect such anomalies. </a:t>
            </a:r>
            <a:endParaRPr/>
          </a:p>
          <a:p>
            <a:pPr indent="-165792" lvl="0" marL="306000" rtl="0" algn="l">
              <a:spcBef>
                <a:spcPts val="1080"/>
              </a:spcBef>
              <a:spcAft>
                <a:spcPts val="0"/>
              </a:spcAft>
              <a:buSzPts val="2208"/>
              <a:buNone/>
            </a:pPr>
            <a:r>
              <a:t/>
            </a:r>
            <a:endParaRPr sz="2400">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4"/>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200"/>
              <a:buFont typeface="Arial"/>
              <a:buNone/>
            </a:pPr>
            <a:r>
              <a:rPr lang="en-US" sz="3200">
                <a:latin typeface="Arial"/>
                <a:ea typeface="Arial"/>
                <a:cs typeface="Arial"/>
                <a:sym typeface="Arial"/>
              </a:rPr>
              <a:t>SPELLING</a:t>
            </a:r>
            <a:endParaRPr sz="3200">
              <a:latin typeface="Arial"/>
              <a:ea typeface="Arial"/>
              <a:cs typeface="Arial"/>
              <a:sym typeface="Arial"/>
            </a:endParaRPr>
          </a:p>
        </p:txBody>
      </p:sp>
      <p:sp>
        <p:nvSpPr>
          <p:cNvPr id="262" name="Google Shape;262;p34"/>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Spelling</a:t>
            </a:r>
            <a:endParaRPr sz="2800">
              <a:latin typeface="Arial"/>
              <a:ea typeface="Arial"/>
              <a:cs typeface="Arial"/>
              <a:sym typeface="Arial"/>
            </a:endParaRPr>
          </a:p>
        </p:txBody>
      </p:sp>
      <p:pic>
        <p:nvPicPr>
          <p:cNvPr descr="File:Elementary school &lt;strong&gt;spelling&lt;/strong&gt; bee, December 2011.jpg - Wikimedia Commons" id="263" name="Google Shape;263;p34"/>
          <p:cNvPicPr preferRelativeResize="0"/>
          <p:nvPr>
            <p:ph idx="2" type="body"/>
          </p:nvPr>
        </p:nvPicPr>
        <p:blipFill rotWithShape="1">
          <a:blip r:embed="rId3">
            <a:alphaModFix/>
          </a:blip>
          <a:srcRect b="0" l="0" r="0" t="0"/>
          <a:stretch/>
        </p:blipFill>
        <p:spPr>
          <a:xfrm>
            <a:off x="748145" y="2925763"/>
            <a:ext cx="4921135" cy="3076026"/>
          </a:xfrm>
          <a:prstGeom prst="rect">
            <a:avLst/>
          </a:prstGeom>
          <a:noFill/>
          <a:ln>
            <a:noFill/>
          </a:ln>
        </p:spPr>
      </p:pic>
      <p:sp>
        <p:nvSpPr>
          <p:cNvPr id="264" name="Google Shape;264;p34"/>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Spelling</a:t>
            </a:r>
            <a:endParaRPr sz="2800">
              <a:latin typeface="Arial"/>
              <a:ea typeface="Arial"/>
              <a:cs typeface="Arial"/>
              <a:sym typeface="Arial"/>
            </a:endParaRPr>
          </a:p>
        </p:txBody>
      </p:sp>
      <p:sp>
        <p:nvSpPr>
          <p:cNvPr id="265" name="Google Shape;265;p34"/>
          <p:cNvSpPr txBox="1"/>
          <p:nvPr>
            <p:ph idx="4" type="body"/>
          </p:nvPr>
        </p:nvSpPr>
        <p:spPr>
          <a:xfrm>
            <a:off x="6217708" y="2926052"/>
            <a:ext cx="5719367" cy="3399933"/>
          </a:xfrm>
          <a:prstGeom prst="rect">
            <a:avLst/>
          </a:prstGeom>
          <a:noFill/>
          <a:ln>
            <a:noFill/>
          </a:ln>
        </p:spPr>
        <p:txBody>
          <a:bodyPr anchorCtr="0" anchor="t" bIns="45700" lIns="91425" spcFirstLastPara="1" rIns="91425" wrap="square" tIns="45700">
            <a:normAutofit/>
          </a:bodyPr>
          <a:lstStyle/>
          <a:p>
            <a:pPr indent="-306000" lvl="0" marL="306000" rtl="0" algn="l">
              <a:spcBef>
                <a:spcPts val="0"/>
              </a:spcBef>
              <a:spcAft>
                <a:spcPts val="0"/>
              </a:spcAft>
              <a:buSzPts val="1840"/>
              <a:buChar char="◼"/>
            </a:pPr>
            <a:r>
              <a:rPr lang="en-US" sz="2000">
                <a:latin typeface="Arial"/>
                <a:ea typeface="Arial"/>
                <a:cs typeface="Arial"/>
                <a:sym typeface="Arial"/>
              </a:rPr>
              <a:t>McRae (2015) argues that spellcheck is just a back-up to your own careful reading of the text because there are many errors the spellcheck will miss. The author advises that after you have spellchecked and checked grammar, read the text again. He opines that every piece of text must receive three eyes: Yours, spell check and finally yours again. There are simply no shortcuts. You must aim for 100 % accuracy.</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35"/>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DICTION</a:t>
            </a:r>
            <a:endParaRPr sz="3600">
              <a:latin typeface="Arial"/>
              <a:ea typeface="Arial"/>
              <a:cs typeface="Arial"/>
              <a:sym typeface="Arial"/>
            </a:endParaRPr>
          </a:p>
        </p:txBody>
      </p:sp>
      <p:sp>
        <p:nvSpPr>
          <p:cNvPr id="271" name="Google Shape;271;p35"/>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Diction</a:t>
            </a:r>
            <a:endParaRPr sz="2800">
              <a:latin typeface="Arial"/>
              <a:ea typeface="Arial"/>
              <a:cs typeface="Arial"/>
              <a:sym typeface="Arial"/>
            </a:endParaRPr>
          </a:p>
        </p:txBody>
      </p:sp>
      <p:sp>
        <p:nvSpPr>
          <p:cNvPr id="272" name="Google Shape;272;p35"/>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Diction</a:t>
            </a:r>
            <a:endParaRPr sz="2800">
              <a:latin typeface="Arial"/>
              <a:ea typeface="Arial"/>
              <a:cs typeface="Arial"/>
              <a:sym typeface="Arial"/>
            </a:endParaRPr>
          </a:p>
        </p:txBody>
      </p:sp>
      <p:sp>
        <p:nvSpPr>
          <p:cNvPr id="273" name="Google Shape;273;p35"/>
          <p:cNvSpPr txBox="1"/>
          <p:nvPr>
            <p:ph idx="4" type="body"/>
          </p:nvPr>
        </p:nvSpPr>
        <p:spPr>
          <a:xfrm>
            <a:off x="5974294" y="2926052"/>
            <a:ext cx="5636515" cy="31754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656"/>
              <a:buNone/>
            </a:pPr>
            <a:r>
              <a:t/>
            </a:r>
            <a:endParaRPr/>
          </a:p>
          <a:p>
            <a:pPr indent="-306000" lvl="0" marL="306000" rtl="0" algn="l">
              <a:spcBef>
                <a:spcPts val="1000"/>
              </a:spcBef>
              <a:spcAft>
                <a:spcPts val="0"/>
              </a:spcAft>
              <a:buSzPts val="1840"/>
              <a:buChar char="◼"/>
            </a:pPr>
            <a:r>
              <a:rPr lang="en-US" sz="2000">
                <a:latin typeface="Arial"/>
                <a:ea typeface="Arial"/>
                <a:cs typeface="Arial"/>
                <a:sym typeface="Arial"/>
              </a:rPr>
              <a:t>Diction refers to word choice. In brief, the words you choose matter and can make or break your writing. Here is a quote from Mark Twain to emphasize how important choice of words is:</a:t>
            </a:r>
            <a:endParaRPr sz="2000">
              <a:latin typeface="Arial"/>
              <a:ea typeface="Arial"/>
              <a:cs typeface="Arial"/>
              <a:sym typeface="Arial"/>
            </a:endParaRPr>
          </a:p>
          <a:p>
            <a:pPr indent="0" lvl="0" marL="0" rtl="0" algn="l">
              <a:spcBef>
                <a:spcPts val="1000"/>
              </a:spcBef>
              <a:spcAft>
                <a:spcPts val="0"/>
              </a:spcAft>
              <a:buSzPts val="1840"/>
              <a:buNone/>
            </a:pPr>
            <a:r>
              <a:rPr lang="en-US" sz="2000">
                <a:latin typeface="Arial"/>
                <a:ea typeface="Arial"/>
                <a:cs typeface="Arial"/>
                <a:sym typeface="Arial"/>
              </a:rPr>
              <a:t>	“The difference between the right word and 	almost the right word is like the difference 	between lightning and the lightning bug.” </a:t>
            </a:r>
            <a:endParaRPr/>
          </a:p>
          <a:p>
            <a:pPr indent="0" lvl="0" marL="0" rtl="0" algn="l">
              <a:spcBef>
                <a:spcPts val="1000"/>
              </a:spcBef>
              <a:spcAft>
                <a:spcPts val="0"/>
              </a:spcAft>
              <a:buSzPts val="1840"/>
              <a:buNone/>
            </a:pPr>
            <a:r>
              <a:t/>
            </a:r>
            <a:endParaRPr sz="2000">
              <a:latin typeface="Arial"/>
              <a:ea typeface="Arial"/>
              <a:cs typeface="Arial"/>
              <a:sym typeface="Arial"/>
            </a:endParaRPr>
          </a:p>
          <a:p>
            <a:pPr indent="-189160" lvl="0" marL="306000" rtl="0" algn="l">
              <a:spcBef>
                <a:spcPts val="1000"/>
              </a:spcBef>
              <a:spcAft>
                <a:spcPts val="0"/>
              </a:spcAft>
              <a:buSzPts val="1840"/>
              <a:buNone/>
            </a:pPr>
            <a:r>
              <a:t/>
            </a:r>
            <a:endParaRPr sz="2000">
              <a:latin typeface="Arial"/>
              <a:ea typeface="Arial"/>
              <a:cs typeface="Arial"/>
              <a:sym typeface="Arial"/>
            </a:endParaRPr>
          </a:p>
        </p:txBody>
      </p:sp>
      <p:pic>
        <p:nvPicPr>
          <p:cNvPr descr="Dictionary &lt;strong&gt;Words&lt;/strong&gt; Grammar · Free photo on Pixabay" id="274" name="Google Shape;274;p35"/>
          <p:cNvPicPr preferRelativeResize="0"/>
          <p:nvPr>
            <p:ph idx="2" type="body"/>
          </p:nvPr>
        </p:nvPicPr>
        <p:blipFill rotWithShape="1">
          <a:blip r:embed="rId3">
            <a:alphaModFix/>
          </a:blip>
          <a:srcRect b="0" l="0" r="0" t="0"/>
          <a:stretch/>
        </p:blipFill>
        <p:spPr>
          <a:xfrm>
            <a:off x="1075929" y="2925763"/>
            <a:ext cx="4402930" cy="293528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36"/>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DICTION</a:t>
            </a:r>
            <a:endParaRPr sz="3600">
              <a:latin typeface="Arial"/>
              <a:ea typeface="Arial"/>
              <a:cs typeface="Arial"/>
              <a:sym typeface="Arial"/>
            </a:endParaRPr>
          </a:p>
        </p:txBody>
      </p:sp>
      <p:sp>
        <p:nvSpPr>
          <p:cNvPr id="280" name="Google Shape;280;p36"/>
          <p:cNvSpPr txBox="1"/>
          <p:nvPr>
            <p:ph idx="1" type="body"/>
          </p:nvPr>
        </p:nvSpPr>
        <p:spPr>
          <a:xfrm>
            <a:off x="581192" y="2180496"/>
            <a:ext cx="11029615" cy="3678303"/>
          </a:xfrm>
          <a:prstGeom prst="rect">
            <a:avLst/>
          </a:prstGeom>
          <a:noFill/>
          <a:ln>
            <a:noFill/>
          </a:ln>
        </p:spPr>
        <p:txBody>
          <a:bodyPr anchorCtr="0" anchor="ctr" bIns="45700" lIns="91425" spcFirstLastPara="1" rIns="91425" wrap="square" tIns="45700">
            <a:normAutofit/>
          </a:bodyPr>
          <a:lstStyle/>
          <a:p>
            <a:pPr indent="-306000" lvl="0" marL="306000" rtl="0" algn="l">
              <a:spcBef>
                <a:spcPts val="0"/>
              </a:spcBef>
              <a:spcAft>
                <a:spcPts val="0"/>
              </a:spcAft>
              <a:buSzPts val="1840"/>
              <a:buChar char="◼"/>
            </a:pPr>
            <a:r>
              <a:rPr lang="en-US" sz="2000">
                <a:latin typeface="Arial"/>
                <a:ea typeface="Arial"/>
                <a:cs typeface="Arial"/>
                <a:sym typeface="Arial"/>
              </a:rPr>
              <a:t>Words function as basic tools to help create color and texture in writing. They reflect and determine how formal a writing is, as well as shape the reader’s perceptions. Dean (2000) argues that diction depends on the topic, purpose and intended audience of the communication. For example, you will select words that resonate with your topic, say, a report on the learning management systems available for your educational institution to purchase. Concerning purpose, if you wish to inform your audience about something, you will choose appropriate, straightforward diction as opposed to playful, ironic words meant to entertain. On audience, the level of formality will influence appropriate word choices. Additionally, an effective voice can be created by our choice of words. Clear, concrete and exact terminologies will shape the voice you use in your writing. For example, rather than saying ‘John’s conduct was </a:t>
            </a:r>
            <a:r>
              <a:rPr i="1" lang="en-US" sz="2000">
                <a:latin typeface="Arial"/>
                <a:ea typeface="Arial"/>
                <a:cs typeface="Arial"/>
                <a:sym typeface="Arial"/>
              </a:rPr>
              <a:t>bad</a:t>
            </a:r>
            <a:r>
              <a:rPr lang="en-US" sz="2000">
                <a:latin typeface="Arial"/>
                <a:ea typeface="Arial"/>
                <a:cs typeface="Arial"/>
                <a:sym typeface="Arial"/>
              </a:rPr>
              <a:t>,’ say, ‘John’s conduct was </a:t>
            </a:r>
            <a:r>
              <a:rPr i="1" lang="en-US" sz="2000">
                <a:latin typeface="Arial"/>
                <a:ea typeface="Arial"/>
                <a:cs typeface="Arial"/>
                <a:sym typeface="Arial"/>
              </a:rPr>
              <a:t>inappropriate</a:t>
            </a:r>
            <a:r>
              <a:rPr lang="en-US" sz="2000">
                <a:latin typeface="Arial"/>
                <a:ea typeface="Arial"/>
                <a:cs typeface="Arial"/>
                <a:sym typeface="Arial"/>
              </a:rPr>
              <a:t>.’</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37"/>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DICTION</a:t>
            </a:r>
            <a:endParaRPr sz="3600">
              <a:latin typeface="Arial"/>
              <a:ea typeface="Arial"/>
              <a:cs typeface="Arial"/>
              <a:sym typeface="Arial"/>
            </a:endParaRPr>
          </a:p>
        </p:txBody>
      </p:sp>
      <p:sp>
        <p:nvSpPr>
          <p:cNvPr id="286" name="Google Shape;286;p37"/>
          <p:cNvSpPr txBox="1"/>
          <p:nvPr>
            <p:ph idx="1" type="body"/>
          </p:nvPr>
        </p:nvSpPr>
        <p:spPr>
          <a:xfrm>
            <a:off x="581192" y="2180496"/>
            <a:ext cx="11029615" cy="3970922"/>
          </a:xfrm>
          <a:prstGeom prst="rect">
            <a:avLst/>
          </a:prstGeom>
          <a:noFill/>
          <a:ln>
            <a:noFill/>
          </a:ln>
        </p:spPr>
        <p:txBody>
          <a:bodyPr anchorCtr="0" anchor="ctr" bIns="45700" lIns="91425" spcFirstLastPara="1" rIns="91425" wrap="square" tIns="45700">
            <a:normAutofit/>
          </a:bodyPr>
          <a:lstStyle/>
          <a:p>
            <a:pPr indent="-306000" lvl="0" marL="306000" rtl="0" algn="l">
              <a:spcBef>
                <a:spcPts val="0"/>
              </a:spcBef>
              <a:spcAft>
                <a:spcPts val="0"/>
              </a:spcAft>
              <a:buSzPts val="1840"/>
              <a:buChar char="◼"/>
            </a:pPr>
            <a:r>
              <a:rPr lang="en-US" sz="2000">
                <a:latin typeface="Arial"/>
                <a:ea typeface="Arial"/>
                <a:cs typeface="Arial"/>
                <a:sym typeface="Arial"/>
              </a:rPr>
              <a:t>Diction can broadly be characterized as formal or informal. For example, </a:t>
            </a:r>
            <a:r>
              <a:rPr i="1" lang="en-US" sz="2000">
                <a:latin typeface="Arial"/>
                <a:ea typeface="Arial"/>
                <a:cs typeface="Arial"/>
                <a:sym typeface="Arial"/>
              </a:rPr>
              <a:t>germ vs bug</a:t>
            </a:r>
            <a:r>
              <a:rPr lang="en-US" sz="2000">
                <a:latin typeface="Arial"/>
                <a:ea typeface="Arial"/>
                <a:cs typeface="Arial"/>
                <a:sym typeface="Arial"/>
              </a:rPr>
              <a:t>; </a:t>
            </a:r>
            <a:r>
              <a:rPr i="1" lang="en-US" sz="2000">
                <a:latin typeface="Arial"/>
                <a:ea typeface="Arial"/>
                <a:cs typeface="Arial"/>
                <a:sym typeface="Arial"/>
              </a:rPr>
              <a:t>relatives vs folks; child vs kid; position vs job, </a:t>
            </a:r>
            <a:r>
              <a:rPr lang="en-US" sz="2000">
                <a:latin typeface="Arial"/>
                <a:ea typeface="Arial"/>
                <a:cs typeface="Arial"/>
                <a:sym typeface="Arial"/>
              </a:rPr>
              <a:t>and so on. Diction can also be categorized as general vs specific as shown in the following example: ‘Look’ is used in a general sense, but when you want to be specific, you can use ‘stare’ ‘ogle’ ‘gaze’ ‘peer’ and so on. Another example is ‘walk’ for general. The specific words would include ‘saunter’ ‘amble’ ‘stroll’ ‘shuffle’ ‘stride’ among others. We also talk of diction in terms of denotative and connotative meanings. Denotations are the words and their meanings exactly as found in the dictionary, while connotations are implied meanings. For example, </a:t>
            </a:r>
            <a:r>
              <a:rPr i="1" lang="en-US" sz="2000">
                <a:latin typeface="Arial"/>
                <a:ea typeface="Arial"/>
                <a:cs typeface="Arial"/>
                <a:sym typeface="Arial"/>
              </a:rPr>
              <a:t>slender </a:t>
            </a:r>
            <a:r>
              <a:rPr lang="en-US" sz="2000">
                <a:latin typeface="Arial"/>
                <a:ea typeface="Arial"/>
                <a:cs typeface="Arial"/>
                <a:sym typeface="Arial"/>
              </a:rPr>
              <a:t>and</a:t>
            </a:r>
            <a:r>
              <a:rPr i="1" lang="en-US" sz="2000">
                <a:latin typeface="Arial"/>
                <a:ea typeface="Arial"/>
                <a:cs typeface="Arial"/>
                <a:sym typeface="Arial"/>
              </a:rPr>
              <a:t> thin</a:t>
            </a:r>
            <a:r>
              <a:rPr lang="en-US" sz="2000">
                <a:latin typeface="Arial"/>
                <a:ea typeface="Arial"/>
                <a:cs typeface="Arial"/>
                <a:sym typeface="Arial"/>
              </a:rPr>
              <a:t> may have similar meanings but may not necessarily mean the exact same thing. There is also colloquial diction and slang, which is the language of everyday use. It is usually conversational and includes common and simple words, idioms, slang, jargon and contractions.</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8"/>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PUNCTUATION</a:t>
            </a:r>
            <a:endParaRPr sz="3600">
              <a:latin typeface="Arial"/>
              <a:ea typeface="Arial"/>
              <a:cs typeface="Arial"/>
              <a:sym typeface="Arial"/>
            </a:endParaRPr>
          </a:p>
        </p:txBody>
      </p:sp>
      <p:sp>
        <p:nvSpPr>
          <p:cNvPr id="292" name="Google Shape;292;p38"/>
          <p:cNvSpPr txBox="1"/>
          <p:nvPr>
            <p:ph idx="1" type="body"/>
          </p:nvPr>
        </p:nvSpPr>
        <p:spPr>
          <a:xfrm>
            <a:off x="581192" y="2180496"/>
            <a:ext cx="11029615" cy="4070675"/>
          </a:xfrm>
          <a:prstGeom prst="rect">
            <a:avLst/>
          </a:prstGeom>
          <a:noFill/>
          <a:ln>
            <a:noFill/>
          </a:ln>
        </p:spPr>
        <p:txBody>
          <a:bodyPr anchorCtr="0" anchor="ctr" bIns="45700" lIns="91425" spcFirstLastPara="1" rIns="91425" wrap="square" tIns="45700">
            <a:normAutofit/>
          </a:bodyPr>
          <a:lstStyle/>
          <a:p>
            <a:pPr indent="-306000" lvl="0" marL="306000" rtl="0" algn="l">
              <a:spcBef>
                <a:spcPts val="0"/>
              </a:spcBef>
              <a:spcAft>
                <a:spcPts val="0"/>
              </a:spcAft>
              <a:buSzPts val="2208"/>
              <a:buChar char="◼"/>
            </a:pPr>
            <a:r>
              <a:rPr lang="en-US" sz="2400">
                <a:latin typeface="Arial"/>
                <a:ea typeface="Arial"/>
                <a:cs typeface="Arial"/>
                <a:sym typeface="Arial"/>
              </a:rPr>
              <a:t>Punctuation is a tool comprising of certain marks used to make our writing clearer. Common punctuation marks include the comma, full stop (period), colon, semi-colon, question mark, apostrophe, exclamation, dash, hyphen, parenthesis, brackets, braces and ellipses. They help us to organize our writing and make it easier for the reader. Note that language is dynamic and even though we have punctuation rules to guide us, we may encounter new forms of writing. For example, previously, </a:t>
            </a:r>
            <a:r>
              <a:rPr i="1" lang="en-US" sz="2400">
                <a:latin typeface="Arial"/>
                <a:ea typeface="Arial"/>
                <a:cs typeface="Arial"/>
                <a:sym typeface="Arial"/>
              </a:rPr>
              <a:t>Vice-President</a:t>
            </a:r>
            <a:r>
              <a:rPr lang="en-US" sz="2400">
                <a:latin typeface="Arial"/>
                <a:ea typeface="Arial"/>
                <a:cs typeface="Arial"/>
                <a:sym typeface="Arial"/>
              </a:rPr>
              <a:t> was not complete without a hyphen, but today the hyphen is an option. Let us look briefly at some of them. </a:t>
            </a:r>
            <a:endParaRPr/>
          </a:p>
          <a:p>
            <a:pPr indent="0" lvl="0" marL="0" rtl="0" algn="l">
              <a:spcBef>
                <a:spcPts val="960"/>
              </a:spcBef>
              <a:spcAft>
                <a:spcPts val="0"/>
              </a:spcAft>
              <a:buSzPts val="1656"/>
              <a:buNone/>
            </a:pPr>
            <a:r>
              <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39"/>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PUNCTUATION</a:t>
            </a:r>
            <a:endParaRPr sz="3600">
              <a:latin typeface="Arial"/>
              <a:ea typeface="Arial"/>
              <a:cs typeface="Arial"/>
              <a:sym typeface="Arial"/>
            </a:endParaRPr>
          </a:p>
        </p:txBody>
      </p:sp>
      <p:sp>
        <p:nvSpPr>
          <p:cNvPr id="298" name="Google Shape;298;p39"/>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208"/>
              <a:buNone/>
            </a:pPr>
            <a:r>
              <a:rPr lang="en-US" sz="2400">
                <a:latin typeface="Arial"/>
                <a:ea typeface="Arial"/>
                <a:cs typeface="Arial"/>
                <a:sym typeface="Arial"/>
              </a:rPr>
              <a:t>Full stop (period)</a:t>
            </a:r>
            <a:endParaRPr sz="2400">
              <a:latin typeface="Arial"/>
              <a:ea typeface="Arial"/>
              <a:cs typeface="Arial"/>
              <a:sym typeface="Arial"/>
            </a:endParaRPr>
          </a:p>
        </p:txBody>
      </p:sp>
      <p:sp>
        <p:nvSpPr>
          <p:cNvPr id="299" name="Google Shape;299;p39"/>
          <p:cNvSpPr txBox="1"/>
          <p:nvPr>
            <p:ph idx="2" type="body"/>
          </p:nvPr>
        </p:nvSpPr>
        <p:spPr>
          <a:xfrm>
            <a:off x="581194" y="2926052"/>
            <a:ext cx="5393100" cy="2934999"/>
          </a:xfrm>
          <a:prstGeom prst="rect">
            <a:avLst/>
          </a:prstGeom>
          <a:noFill/>
          <a:ln>
            <a:noFill/>
          </a:ln>
        </p:spPr>
        <p:txBody>
          <a:bodyPr anchorCtr="0" anchor="t" bIns="45700" lIns="91425" spcFirstLastPara="1" rIns="91425" wrap="square" tIns="45700">
            <a:normAutofit/>
          </a:bodyPr>
          <a:lstStyle/>
          <a:p>
            <a:pPr indent="-306000" lvl="0" marL="306000" rtl="0" algn="l">
              <a:spcBef>
                <a:spcPts val="0"/>
              </a:spcBef>
              <a:spcAft>
                <a:spcPts val="0"/>
              </a:spcAft>
              <a:buSzPts val="2208"/>
              <a:buChar char="◼"/>
            </a:pPr>
            <a:r>
              <a:rPr lang="en-US" sz="2400">
                <a:latin typeface="Arial"/>
                <a:ea typeface="Arial"/>
                <a:cs typeface="Arial"/>
                <a:sym typeface="Arial"/>
              </a:rPr>
              <a:t>We use the full stop to mark the end of a sentence, for example: “The CEO will address us at 11am today.” However, be careful not to use periods after headings and captions.</a:t>
            </a:r>
            <a:endParaRPr/>
          </a:p>
          <a:p>
            <a:pPr indent="0" lvl="0" marL="0" rtl="0" algn="l">
              <a:spcBef>
                <a:spcPts val="1080"/>
              </a:spcBef>
              <a:spcAft>
                <a:spcPts val="0"/>
              </a:spcAft>
              <a:buSzPts val="2208"/>
              <a:buNone/>
            </a:pPr>
            <a:r>
              <a:t/>
            </a:r>
            <a:endParaRPr sz="2400">
              <a:latin typeface="Arial"/>
              <a:ea typeface="Arial"/>
              <a:cs typeface="Arial"/>
              <a:sym typeface="Arial"/>
            </a:endParaRPr>
          </a:p>
          <a:p>
            <a:pPr indent="-200844" lvl="0" marL="306000" rtl="0" algn="l">
              <a:spcBef>
                <a:spcPts val="960"/>
              </a:spcBef>
              <a:spcAft>
                <a:spcPts val="0"/>
              </a:spcAft>
              <a:buSzPts val="1656"/>
              <a:buNone/>
            </a:pPr>
            <a:r>
              <a:t/>
            </a:r>
            <a:endParaRPr/>
          </a:p>
        </p:txBody>
      </p:sp>
      <p:sp>
        <p:nvSpPr>
          <p:cNvPr id="300" name="Google Shape;300;p39"/>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208"/>
              <a:buNone/>
            </a:pPr>
            <a:r>
              <a:rPr lang="en-US" sz="2400">
                <a:latin typeface="Arial"/>
                <a:ea typeface="Arial"/>
                <a:cs typeface="Arial"/>
                <a:sym typeface="Arial"/>
              </a:rPr>
              <a:t>Comma</a:t>
            </a:r>
            <a:endParaRPr sz="2400">
              <a:latin typeface="Arial"/>
              <a:ea typeface="Arial"/>
              <a:cs typeface="Arial"/>
              <a:sym typeface="Arial"/>
            </a:endParaRPr>
          </a:p>
        </p:txBody>
      </p:sp>
      <p:sp>
        <p:nvSpPr>
          <p:cNvPr id="301" name="Google Shape;301;p39"/>
          <p:cNvSpPr txBox="1"/>
          <p:nvPr>
            <p:ph idx="4" type="body"/>
          </p:nvPr>
        </p:nvSpPr>
        <p:spPr>
          <a:xfrm>
            <a:off x="5974293" y="2926052"/>
            <a:ext cx="5971096" cy="3283555"/>
          </a:xfrm>
          <a:prstGeom prst="rect">
            <a:avLst/>
          </a:prstGeom>
          <a:noFill/>
          <a:ln>
            <a:noFill/>
          </a:ln>
        </p:spPr>
        <p:txBody>
          <a:bodyPr anchorCtr="0" anchor="t" bIns="45700" lIns="91425" spcFirstLastPara="1" rIns="91425" wrap="square" tIns="45700">
            <a:normAutofit lnSpcReduction="10000"/>
          </a:bodyPr>
          <a:lstStyle/>
          <a:p>
            <a:pPr indent="-306000" lvl="0" marL="306000" rtl="0" algn="l">
              <a:spcBef>
                <a:spcPts val="0"/>
              </a:spcBef>
              <a:spcAft>
                <a:spcPts val="0"/>
              </a:spcAft>
              <a:buSzPts val="1840"/>
              <a:buChar char="◼"/>
            </a:pPr>
            <a:r>
              <a:rPr lang="en-US" sz="2000">
                <a:latin typeface="Arial"/>
                <a:ea typeface="Arial"/>
                <a:cs typeface="Arial"/>
                <a:sym typeface="Arial"/>
              </a:rPr>
              <a:t>The comma is used to separate a series of words or phrases of the same kind. An example would be, ‘His is an angry, bitter, painful cry.’ It also marks off words or phrases of the same kind; marks off words that address someone; mark off specific words or phrases such as </a:t>
            </a:r>
            <a:r>
              <a:rPr i="1" lang="en-US" sz="2000">
                <a:latin typeface="Arial"/>
                <a:ea typeface="Arial"/>
                <a:cs typeface="Arial"/>
                <a:sym typeface="Arial"/>
              </a:rPr>
              <a:t>additionally</a:t>
            </a:r>
            <a:r>
              <a:rPr lang="en-US" sz="2000">
                <a:latin typeface="Arial"/>
                <a:ea typeface="Arial"/>
                <a:cs typeface="Arial"/>
                <a:sym typeface="Arial"/>
              </a:rPr>
              <a:t>; and mark off words, phrases or clauses in parenthesis. Commas are also useful when they introduce subordinate clauses in a complex sentence, for example, ‘If it rains, I shall plant corn.’</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40"/>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PUNCTUATION</a:t>
            </a:r>
            <a:endParaRPr sz="3600">
              <a:latin typeface="Arial"/>
              <a:ea typeface="Arial"/>
              <a:cs typeface="Arial"/>
              <a:sym typeface="Arial"/>
            </a:endParaRPr>
          </a:p>
        </p:txBody>
      </p:sp>
      <p:sp>
        <p:nvSpPr>
          <p:cNvPr id="307" name="Google Shape;307;p40"/>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SzPts val="2576"/>
              <a:buNone/>
            </a:pPr>
            <a:r>
              <a:rPr lang="en-US" sz="2800">
                <a:latin typeface="Arial"/>
                <a:ea typeface="Arial"/>
                <a:cs typeface="Arial"/>
                <a:sym typeface="Arial"/>
              </a:rPr>
              <a:t>Semi-colon</a:t>
            </a:r>
            <a:endParaRPr sz="2800">
              <a:latin typeface="Arial"/>
              <a:ea typeface="Arial"/>
              <a:cs typeface="Arial"/>
              <a:sym typeface="Arial"/>
            </a:endParaRPr>
          </a:p>
        </p:txBody>
      </p:sp>
      <p:sp>
        <p:nvSpPr>
          <p:cNvPr id="308" name="Google Shape;308;p40"/>
          <p:cNvSpPr txBox="1"/>
          <p:nvPr>
            <p:ph idx="2" type="body"/>
          </p:nvPr>
        </p:nvSpPr>
        <p:spPr>
          <a:xfrm>
            <a:off x="581194" y="2926052"/>
            <a:ext cx="5393100" cy="3208741"/>
          </a:xfrm>
          <a:prstGeom prst="rect">
            <a:avLst/>
          </a:prstGeom>
          <a:noFill/>
          <a:ln>
            <a:noFill/>
          </a:ln>
        </p:spPr>
        <p:txBody>
          <a:bodyPr anchorCtr="0" anchor="t" bIns="45700" lIns="91425" spcFirstLastPara="1" rIns="91425" wrap="square" tIns="45700">
            <a:normAutofit lnSpcReduction="10000"/>
          </a:bodyPr>
          <a:lstStyle/>
          <a:p>
            <a:pPr indent="-306000" lvl="0" marL="306000" rtl="0" algn="l">
              <a:spcBef>
                <a:spcPts val="0"/>
              </a:spcBef>
              <a:spcAft>
                <a:spcPts val="0"/>
              </a:spcAft>
              <a:buSzPts val="1840"/>
              <a:buChar char="◼"/>
            </a:pPr>
            <a:r>
              <a:rPr lang="en-US" sz="2000">
                <a:latin typeface="Arial"/>
                <a:ea typeface="Arial"/>
                <a:cs typeface="Arial"/>
                <a:sym typeface="Arial"/>
              </a:rPr>
              <a:t>Semi-colons signify a longer pause than a comma but shorter than a period. For example, “There was a rumor that the President had been impeached; few people believed it though.” Semi-colons also help separate longer items in a list, for example: “The East African nations and their capital cities include: Kenya, Nairobi; Uganda, Kampala; Tanzania, Dar-es Salaam; Rwanda, Kigali; and Burundi, Bujumbura.”</a:t>
            </a:r>
            <a:endParaRPr/>
          </a:p>
          <a:p>
            <a:pPr indent="-200844" lvl="0" marL="306000" rtl="0" algn="l">
              <a:spcBef>
                <a:spcPts val="960"/>
              </a:spcBef>
              <a:spcAft>
                <a:spcPts val="0"/>
              </a:spcAft>
              <a:buSzPts val="1656"/>
              <a:buNone/>
            </a:pPr>
            <a:r>
              <a:t/>
            </a:r>
            <a:endParaRPr/>
          </a:p>
        </p:txBody>
      </p:sp>
      <p:sp>
        <p:nvSpPr>
          <p:cNvPr id="309" name="Google Shape;309;p40"/>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Colon</a:t>
            </a:r>
            <a:endParaRPr sz="2800">
              <a:latin typeface="Arial"/>
              <a:ea typeface="Arial"/>
              <a:cs typeface="Arial"/>
              <a:sym typeface="Arial"/>
            </a:endParaRPr>
          </a:p>
        </p:txBody>
      </p:sp>
      <p:sp>
        <p:nvSpPr>
          <p:cNvPr id="310" name="Google Shape;310;p40"/>
          <p:cNvSpPr txBox="1"/>
          <p:nvPr>
            <p:ph idx="4" type="body"/>
          </p:nvPr>
        </p:nvSpPr>
        <p:spPr>
          <a:xfrm>
            <a:off x="6217709" y="2926052"/>
            <a:ext cx="5393100" cy="3084050"/>
          </a:xfrm>
          <a:prstGeom prst="rect">
            <a:avLst/>
          </a:prstGeom>
          <a:noFill/>
          <a:ln>
            <a:noFill/>
          </a:ln>
        </p:spPr>
        <p:txBody>
          <a:bodyPr anchorCtr="0" anchor="t" bIns="45700" lIns="91425" spcFirstLastPara="1" rIns="91425" wrap="square" tIns="45700">
            <a:normAutofit/>
          </a:bodyPr>
          <a:lstStyle/>
          <a:p>
            <a:pPr indent="-306000" lvl="0" marL="306000" rtl="0" algn="l">
              <a:spcBef>
                <a:spcPts val="0"/>
              </a:spcBef>
              <a:spcAft>
                <a:spcPts val="0"/>
              </a:spcAft>
              <a:buSzPts val="1840"/>
              <a:buChar char="◼"/>
            </a:pPr>
            <a:r>
              <a:rPr lang="en-US" sz="2000">
                <a:latin typeface="Arial"/>
                <a:ea typeface="Arial"/>
                <a:cs typeface="Arial"/>
                <a:sym typeface="Arial"/>
              </a:rPr>
              <a:t>Colons can help introduce a full sentence quote if you do not want to go the usual way. For example: Upon winning the marathon, Chepchumba said: “It was very competitive.” Colons also help to introduce lists, for example: I bought school items for the following children: Mercy, Jane, Nancy and Julius. There are more uses for a colon and I suggest that you read about them.</a:t>
            </a:r>
            <a:endParaRPr/>
          </a:p>
          <a:p>
            <a:pPr indent="0" lvl="0" marL="0" rtl="0" algn="l">
              <a:spcBef>
                <a:spcPts val="960"/>
              </a:spcBef>
              <a:spcAft>
                <a:spcPts val="0"/>
              </a:spcAft>
              <a:buSzPts val="1656"/>
              <a:buNone/>
            </a:pPr>
            <a:r>
              <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41"/>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PUNCTUATION</a:t>
            </a:r>
            <a:endParaRPr sz="3600">
              <a:latin typeface="Arial"/>
              <a:ea typeface="Arial"/>
              <a:cs typeface="Arial"/>
              <a:sym typeface="Arial"/>
            </a:endParaRPr>
          </a:p>
        </p:txBody>
      </p:sp>
      <p:sp>
        <p:nvSpPr>
          <p:cNvPr id="316" name="Google Shape;316;p41"/>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Paragraph Breaks</a:t>
            </a:r>
            <a:endParaRPr sz="2800">
              <a:latin typeface="Arial"/>
              <a:ea typeface="Arial"/>
              <a:cs typeface="Arial"/>
              <a:sym typeface="Arial"/>
            </a:endParaRPr>
          </a:p>
        </p:txBody>
      </p:sp>
      <p:sp>
        <p:nvSpPr>
          <p:cNvPr id="317" name="Google Shape;317;p41"/>
          <p:cNvSpPr txBox="1"/>
          <p:nvPr>
            <p:ph idx="2" type="body"/>
          </p:nvPr>
        </p:nvSpPr>
        <p:spPr>
          <a:xfrm>
            <a:off x="581194" y="2926052"/>
            <a:ext cx="5393100" cy="2934999"/>
          </a:xfrm>
          <a:prstGeom prst="rect">
            <a:avLst/>
          </a:prstGeom>
          <a:noFill/>
          <a:ln>
            <a:noFill/>
          </a:ln>
        </p:spPr>
        <p:txBody>
          <a:bodyPr anchorCtr="0" anchor="t" bIns="45700" lIns="91425" spcFirstLastPara="1" rIns="91425" wrap="square" tIns="45700">
            <a:normAutofit/>
          </a:bodyPr>
          <a:lstStyle/>
          <a:p>
            <a:pPr indent="-306000" lvl="0" marL="306000" rtl="0" algn="l">
              <a:spcBef>
                <a:spcPts val="0"/>
              </a:spcBef>
              <a:spcAft>
                <a:spcPts val="0"/>
              </a:spcAft>
              <a:buSzPts val="2208"/>
              <a:buChar char="◼"/>
            </a:pPr>
            <a:r>
              <a:rPr lang="en-US" sz="2400">
                <a:latin typeface="Arial"/>
                <a:ea typeface="Arial"/>
                <a:cs typeface="Arial"/>
                <a:sym typeface="Arial"/>
              </a:rPr>
              <a:t>Did you know that a paragraph break is a mark of punctuation? So, ensure to keep breaking into new paragraphs because it helps you organize your work and makes it easier for the audience.</a:t>
            </a:r>
            <a:endParaRPr/>
          </a:p>
          <a:p>
            <a:pPr indent="0" lvl="0" marL="0" rtl="0" algn="l">
              <a:spcBef>
                <a:spcPts val="960"/>
              </a:spcBef>
              <a:spcAft>
                <a:spcPts val="0"/>
              </a:spcAft>
              <a:buSzPts val="1656"/>
              <a:buNone/>
            </a:pPr>
            <a:r>
              <a:t/>
            </a:r>
            <a:endParaRPr/>
          </a:p>
        </p:txBody>
      </p:sp>
      <p:sp>
        <p:nvSpPr>
          <p:cNvPr id="318" name="Google Shape;318;p41"/>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Quotation Marks</a:t>
            </a:r>
            <a:endParaRPr sz="2800">
              <a:latin typeface="Arial"/>
              <a:ea typeface="Arial"/>
              <a:cs typeface="Arial"/>
              <a:sym typeface="Arial"/>
            </a:endParaRPr>
          </a:p>
        </p:txBody>
      </p:sp>
      <p:sp>
        <p:nvSpPr>
          <p:cNvPr id="319" name="Google Shape;319;p41"/>
          <p:cNvSpPr txBox="1"/>
          <p:nvPr>
            <p:ph idx="4" type="body"/>
          </p:nvPr>
        </p:nvSpPr>
        <p:spPr>
          <a:xfrm>
            <a:off x="6217709" y="2926052"/>
            <a:ext cx="5393100" cy="3142239"/>
          </a:xfrm>
          <a:prstGeom prst="rect">
            <a:avLst/>
          </a:prstGeom>
          <a:noFill/>
          <a:ln>
            <a:noFill/>
          </a:ln>
        </p:spPr>
        <p:txBody>
          <a:bodyPr anchorCtr="0" anchor="t" bIns="45700" lIns="91425" spcFirstLastPara="1" rIns="91425" wrap="square" tIns="45700">
            <a:normAutofit/>
          </a:bodyPr>
          <a:lstStyle/>
          <a:p>
            <a:pPr indent="-306000" lvl="0" marL="306000" rtl="0" algn="l">
              <a:spcBef>
                <a:spcPts val="0"/>
              </a:spcBef>
              <a:spcAft>
                <a:spcPts val="0"/>
              </a:spcAft>
              <a:buSzPts val="1840"/>
              <a:buChar char="◼"/>
            </a:pPr>
            <a:r>
              <a:rPr lang="en-US" sz="2000">
                <a:latin typeface="Arial"/>
                <a:ea typeface="Arial"/>
                <a:cs typeface="Arial"/>
                <a:sym typeface="Arial"/>
              </a:rPr>
              <a:t>Whenever we want to quote someone verbatim, we use quotation marks. Other uses include headlines, book titles and extracts from written reports. Sometimes we use quotation marks when we want to draw attention to particular words or phrases in a sentence. The caution here is to be consistent in their use: whether to select single or double quotation marks.</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42"/>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PUNCTUATION</a:t>
            </a:r>
            <a:endParaRPr sz="3600">
              <a:latin typeface="Arial"/>
              <a:ea typeface="Arial"/>
              <a:cs typeface="Arial"/>
              <a:sym typeface="Arial"/>
            </a:endParaRPr>
          </a:p>
        </p:txBody>
      </p:sp>
      <p:sp>
        <p:nvSpPr>
          <p:cNvPr id="325" name="Google Shape;325;p42"/>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Question Marks</a:t>
            </a:r>
            <a:endParaRPr sz="2800">
              <a:latin typeface="Arial"/>
              <a:ea typeface="Arial"/>
              <a:cs typeface="Arial"/>
              <a:sym typeface="Arial"/>
            </a:endParaRPr>
          </a:p>
        </p:txBody>
      </p:sp>
      <p:sp>
        <p:nvSpPr>
          <p:cNvPr id="326" name="Google Shape;326;p42"/>
          <p:cNvSpPr txBox="1"/>
          <p:nvPr>
            <p:ph idx="2" type="body"/>
          </p:nvPr>
        </p:nvSpPr>
        <p:spPr>
          <a:xfrm>
            <a:off x="581194" y="2926052"/>
            <a:ext cx="5393100" cy="2934999"/>
          </a:xfrm>
          <a:prstGeom prst="rect">
            <a:avLst/>
          </a:prstGeom>
          <a:noFill/>
          <a:ln>
            <a:noFill/>
          </a:ln>
        </p:spPr>
        <p:txBody>
          <a:bodyPr anchorCtr="0" anchor="t" bIns="45700" lIns="91425" spcFirstLastPara="1" rIns="91425" wrap="square" tIns="45700">
            <a:normAutofit/>
          </a:bodyPr>
          <a:lstStyle/>
          <a:p>
            <a:pPr indent="-306000" lvl="0" marL="306000" rtl="0" algn="l">
              <a:spcBef>
                <a:spcPts val="0"/>
              </a:spcBef>
              <a:spcAft>
                <a:spcPts val="0"/>
              </a:spcAft>
              <a:buSzPts val="2208"/>
              <a:buChar char="◼"/>
            </a:pPr>
            <a:r>
              <a:rPr lang="en-US" sz="2400">
                <a:latin typeface="Arial"/>
                <a:ea typeface="Arial"/>
                <a:cs typeface="Arial"/>
                <a:sym typeface="Arial"/>
              </a:rPr>
              <a:t>Question marks are important as they signify that a question has been asked. For example:</a:t>
            </a:r>
            <a:endParaRPr/>
          </a:p>
          <a:p>
            <a:pPr indent="0" lvl="0" marL="0" rtl="0" algn="l">
              <a:spcBef>
                <a:spcPts val="1080"/>
              </a:spcBef>
              <a:spcAft>
                <a:spcPts val="0"/>
              </a:spcAft>
              <a:buSzPts val="2208"/>
              <a:buNone/>
            </a:pPr>
            <a:r>
              <a:rPr lang="en-US" sz="2400">
                <a:latin typeface="Arial"/>
                <a:ea typeface="Arial"/>
                <a:cs typeface="Arial"/>
                <a:sym typeface="Arial"/>
              </a:rPr>
              <a:t>	Who wrote the email?</a:t>
            </a:r>
            <a:endParaRPr/>
          </a:p>
          <a:p>
            <a:pPr indent="-165792" lvl="0" marL="306000" rtl="0" algn="l">
              <a:spcBef>
                <a:spcPts val="1080"/>
              </a:spcBef>
              <a:spcAft>
                <a:spcPts val="0"/>
              </a:spcAft>
              <a:buSzPts val="2208"/>
              <a:buNone/>
            </a:pPr>
            <a:r>
              <a:t/>
            </a:r>
            <a:endParaRPr sz="2400">
              <a:latin typeface="Arial"/>
              <a:ea typeface="Arial"/>
              <a:cs typeface="Arial"/>
              <a:sym typeface="Arial"/>
            </a:endParaRPr>
          </a:p>
        </p:txBody>
      </p:sp>
      <p:sp>
        <p:nvSpPr>
          <p:cNvPr id="327" name="Google Shape;327;p42"/>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Exclamation Marks</a:t>
            </a:r>
            <a:endParaRPr sz="2800">
              <a:latin typeface="Arial"/>
              <a:ea typeface="Arial"/>
              <a:cs typeface="Arial"/>
              <a:sym typeface="Arial"/>
            </a:endParaRPr>
          </a:p>
        </p:txBody>
      </p:sp>
      <p:sp>
        <p:nvSpPr>
          <p:cNvPr id="328" name="Google Shape;328;p42"/>
          <p:cNvSpPr txBox="1"/>
          <p:nvPr>
            <p:ph idx="4" type="body"/>
          </p:nvPr>
        </p:nvSpPr>
        <p:spPr>
          <a:xfrm>
            <a:off x="6217709" y="2926052"/>
            <a:ext cx="5393100" cy="2934999"/>
          </a:xfrm>
          <a:prstGeom prst="rect">
            <a:avLst/>
          </a:prstGeom>
          <a:noFill/>
          <a:ln>
            <a:noFill/>
          </a:ln>
        </p:spPr>
        <p:txBody>
          <a:bodyPr anchorCtr="0" anchor="t" bIns="45700" lIns="91425" spcFirstLastPara="1" rIns="91425" wrap="square" tIns="45700">
            <a:normAutofit/>
          </a:bodyPr>
          <a:lstStyle/>
          <a:p>
            <a:pPr indent="-306000" lvl="0" marL="306000" rtl="0" algn="l">
              <a:spcBef>
                <a:spcPts val="0"/>
              </a:spcBef>
              <a:spcAft>
                <a:spcPts val="0"/>
              </a:spcAft>
              <a:buSzPts val="2208"/>
              <a:buChar char="◼"/>
            </a:pPr>
            <a:r>
              <a:rPr lang="en-US" sz="2400">
                <a:latin typeface="Arial"/>
                <a:ea typeface="Arial"/>
                <a:cs typeface="Arial"/>
                <a:sym typeface="Arial"/>
              </a:rPr>
              <a:t>These marks show emotions and feelings. For example, ‘How beautiful!’ However, be careful with them since they come off as informal. In writing for business, often times we will be formal in our writing.</a:t>
            </a:r>
            <a:endParaRPr/>
          </a:p>
          <a:p>
            <a:pPr indent="-200844" lvl="0" marL="306000" rtl="0" algn="l">
              <a:spcBef>
                <a:spcPts val="960"/>
              </a:spcBef>
              <a:spcAft>
                <a:spcPts val="0"/>
              </a:spcAft>
              <a:buSzPts val="1656"/>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43"/>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PUNCTUATION</a:t>
            </a:r>
            <a:endParaRPr sz="3600">
              <a:latin typeface="Arial"/>
              <a:ea typeface="Arial"/>
              <a:cs typeface="Arial"/>
              <a:sym typeface="Arial"/>
            </a:endParaRPr>
          </a:p>
        </p:txBody>
      </p:sp>
      <p:sp>
        <p:nvSpPr>
          <p:cNvPr id="334" name="Google Shape;334;p43"/>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Ellipsis</a:t>
            </a:r>
            <a:endParaRPr sz="2800">
              <a:latin typeface="Arial"/>
              <a:ea typeface="Arial"/>
              <a:cs typeface="Arial"/>
              <a:sym typeface="Arial"/>
            </a:endParaRPr>
          </a:p>
        </p:txBody>
      </p:sp>
      <p:sp>
        <p:nvSpPr>
          <p:cNvPr id="335" name="Google Shape;335;p43"/>
          <p:cNvSpPr txBox="1"/>
          <p:nvPr>
            <p:ph idx="2" type="body"/>
          </p:nvPr>
        </p:nvSpPr>
        <p:spPr>
          <a:xfrm>
            <a:off x="581194" y="2926052"/>
            <a:ext cx="5393100" cy="2934999"/>
          </a:xfrm>
          <a:prstGeom prst="rect">
            <a:avLst/>
          </a:prstGeom>
          <a:noFill/>
          <a:ln>
            <a:noFill/>
          </a:ln>
        </p:spPr>
        <p:txBody>
          <a:bodyPr anchorCtr="0" anchor="t" bIns="45700" lIns="91425" spcFirstLastPara="1" rIns="91425" wrap="square" tIns="45700">
            <a:normAutofit/>
          </a:bodyPr>
          <a:lstStyle/>
          <a:p>
            <a:pPr indent="-306000" lvl="0" marL="306000" rtl="0" algn="l">
              <a:spcBef>
                <a:spcPts val="0"/>
              </a:spcBef>
              <a:spcAft>
                <a:spcPts val="0"/>
              </a:spcAft>
              <a:buSzPts val="2208"/>
              <a:buChar char="◼"/>
            </a:pPr>
            <a:r>
              <a:rPr lang="en-US" sz="2400">
                <a:latin typeface="Arial"/>
                <a:ea typeface="Arial"/>
                <a:cs typeface="Arial"/>
                <a:sym typeface="Arial"/>
              </a:rPr>
              <a:t>Sometimes, you want to omit certain words because they make your writing longer, yet their absence will not be felt. In that case, use ellipsis (…)</a:t>
            </a:r>
            <a:endParaRPr/>
          </a:p>
          <a:p>
            <a:pPr indent="-200844" lvl="0" marL="306000" rtl="0" algn="l">
              <a:spcBef>
                <a:spcPts val="960"/>
              </a:spcBef>
              <a:spcAft>
                <a:spcPts val="0"/>
              </a:spcAft>
              <a:buSzPts val="1656"/>
              <a:buNone/>
            </a:pPr>
            <a:r>
              <a:t/>
            </a:r>
            <a:endParaRPr/>
          </a:p>
        </p:txBody>
      </p:sp>
      <p:sp>
        <p:nvSpPr>
          <p:cNvPr id="336" name="Google Shape;336;p43"/>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Apostrophe</a:t>
            </a:r>
            <a:endParaRPr sz="2800">
              <a:latin typeface="Arial"/>
              <a:ea typeface="Arial"/>
              <a:cs typeface="Arial"/>
              <a:sym typeface="Arial"/>
            </a:endParaRPr>
          </a:p>
        </p:txBody>
      </p:sp>
      <p:sp>
        <p:nvSpPr>
          <p:cNvPr id="337" name="Google Shape;337;p43"/>
          <p:cNvSpPr txBox="1"/>
          <p:nvPr>
            <p:ph idx="4" type="body"/>
          </p:nvPr>
        </p:nvSpPr>
        <p:spPr>
          <a:xfrm>
            <a:off x="6217709" y="2926052"/>
            <a:ext cx="5393100" cy="3333432"/>
          </a:xfrm>
          <a:prstGeom prst="rect">
            <a:avLst/>
          </a:prstGeom>
          <a:noFill/>
          <a:ln>
            <a:noFill/>
          </a:ln>
        </p:spPr>
        <p:txBody>
          <a:bodyPr anchorCtr="0" anchor="t" bIns="45700" lIns="91425" spcFirstLastPara="1" rIns="91425" wrap="square" tIns="45700">
            <a:noAutofit/>
          </a:bodyPr>
          <a:lstStyle/>
          <a:p>
            <a:pPr indent="-306000" lvl="0" marL="306000" rtl="0" algn="l">
              <a:spcBef>
                <a:spcPts val="0"/>
              </a:spcBef>
              <a:spcAft>
                <a:spcPts val="0"/>
              </a:spcAft>
              <a:buSzPts val="2208"/>
              <a:buChar char="◼"/>
            </a:pPr>
            <a:r>
              <a:rPr lang="en-US" sz="2400">
                <a:latin typeface="Arial"/>
                <a:ea typeface="Arial"/>
                <a:cs typeface="Arial"/>
                <a:sym typeface="Arial"/>
              </a:rPr>
              <a:t>We use the apostrophe when we want to indicate that a letter has been omitted. For example, </a:t>
            </a:r>
            <a:r>
              <a:rPr i="1" lang="en-US" sz="2400">
                <a:latin typeface="Arial"/>
                <a:ea typeface="Arial"/>
                <a:cs typeface="Arial"/>
                <a:sym typeface="Arial"/>
              </a:rPr>
              <a:t>can’t </a:t>
            </a:r>
            <a:r>
              <a:rPr lang="en-US" sz="2400">
                <a:latin typeface="Arial"/>
                <a:ea typeface="Arial"/>
                <a:cs typeface="Arial"/>
                <a:sym typeface="Arial"/>
              </a:rPr>
              <a:t>is the short form of </a:t>
            </a:r>
            <a:r>
              <a:rPr i="1" lang="en-US" sz="2400">
                <a:latin typeface="Arial"/>
                <a:ea typeface="Arial"/>
                <a:cs typeface="Arial"/>
                <a:sym typeface="Arial"/>
              </a:rPr>
              <a:t>cannot </a:t>
            </a:r>
            <a:r>
              <a:rPr lang="en-US" sz="2400">
                <a:latin typeface="Arial"/>
                <a:ea typeface="Arial"/>
                <a:cs typeface="Arial"/>
                <a:sym typeface="Arial"/>
              </a:rPr>
              <a:t>hence, </a:t>
            </a:r>
            <a:r>
              <a:rPr i="1" lang="en-US" sz="2400">
                <a:latin typeface="Arial"/>
                <a:ea typeface="Arial"/>
                <a:cs typeface="Arial"/>
                <a:sym typeface="Arial"/>
              </a:rPr>
              <a:t>can’t </a:t>
            </a:r>
            <a:r>
              <a:rPr lang="en-US" sz="2400">
                <a:latin typeface="Arial"/>
                <a:ea typeface="Arial"/>
                <a:cs typeface="Arial"/>
                <a:sym typeface="Arial"/>
              </a:rPr>
              <a:t>indicates that ‘n’ and ‘o’ have been left out. We also use an apostrophe to show that the possessive aspect is present e.g. </a:t>
            </a:r>
            <a:r>
              <a:rPr i="1" lang="en-US" sz="2400">
                <a:latin typeface="Arial"/>
                <a:ea typeface="Arial"/>
                <a:cs typeface="Arial"/>
                <a:sym typeface="Arial"/>
              </a:rPr>
              <a:t>Children’s rights.</a:t>
            </a:r>
            <a:endParaRPr sz="2400">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44"/>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PUNCTUATION</a:t>
            </a:r>
            <a:endParaRPr sz="3600">
              <a:latin typeface="Arial"/>
              <a:ea typeface="Arial"/>
              <a:cs typeface="Arial"/>
              <a:sym typeface="Arial"/>
            </a:endParaRPr>
          </a:p>
        </p:txBody>
      </p:sp>
      <p:sp>
        <p:nvSpPr>
          <p:cNvPr id="343" name="Google Shape;343;p44"/>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Hyphen</a:t>
            </a:r>
            <a:endParaRPr sz="2800">
              <a:latin typeface="Arial"/>
              <a:ea typeface="Arial"/>
              <a:cs typeface="Arial"/>
              <a:sym typeface="Arial"/>
            </a:endParaRPr>
          </a:p>
        </p:txBody>
      </p:sp>
      <p:sp>
        <p:nvSpPr>
          <p:cNvPr id="344" name="Google Shape;344;p44"/>
          <p:cNvSpPr txBox="1"/>
          <p:nvPr>
            <p:ph idx="2" type="body"/>
          </p:nvPr>
        </p:nvSpPr>
        <p:spPr>
          <a:xfrm>
            <a:off x="581194" y="2926052"/>
            <a:ext cx="5393100" cy="2934999"/>
          </a:xfrm>
          <a:prstGeom prst="rect">
            <a:avLst/>
          </a:prstGeom>
          <a:noFill/>
          <a:ln>
            <a:noFill/>
          </a:ln>
        </p:spPr>
        <p:txBody>
          <a:bodyPr anchorCtr="0" anchor="t" bIns="45700" lIns="91425" spcFirstLastPara="1" rIns="91425" wrap="square" tIns="45700">
            <a:normAutofit/>
          </a:bodyPr>
          <a:lstStyle/>
          <a:p>
            <a:pPr indent="-306000" lvl="0" marL="306000" rtl="0" algn="l">
              <a:spcBef>
                <a:spcPts val="0"/>
              </a:spcBef>
              <a:spcAft>
                <a:spcPts val="0"/>
              </a:spcAft>
              <a:buSzPts val="2208"/>
              <a:buChar char="◼"/>
            </a:pPr>
            <a:r>
              <a:rPr lang="en-US" sz="2400">
                <a:latin typeface="Arial"/>
                <a:ea typeface="Arial"/>
                <a:cs typeface="Arial"/>
                <a:sym typeface="Arial"/>
              </a:rPr>
              <a:t>We use hyphens in numbers that are written out, for example, </a:t>
            </a:r>
            <a:r>
              <a:rPr i="1" lang="en-US" sz="2400">
                <a:latin typeface="Arial"/>
                <a:ea typeface="Arial"/>
                <a:cs typeface="Arial"/>
                <a:sym typeface="Arial"/>
              </a:rPr>
              <a:t>sixty-five</a:t>
            </a:r>
            <a:r>
              <a:rPr lang="en-US" sz="2400">
                <a:latin typeface="Arial"/>
                <a:ea typeface="Arial"/>
                <a:cs typeface="Arial"/>
                <a:sym typeface="Arial"/>
              </a:rPr>
              <a:t>; compound words such as </a:t>
            </a:r>
            <a:r>
              <a:rPr i="1" lang="en-US" sz="2400">
                <a:latin typeface="Arial"/>
                <a:ea typeface="Arial"/>
                <a:cs typeface="Arial"/>
                <a:sym typeface="Arial"/>
              </a:rPr>
              <a:t>empty-handed</a:t>
            </a:r>
            <a:r>
              <a:rPr lang="en-US" sz="2400">
                <a:latin typeface="Arial"/>
                <a:ea typeface="Arial"/>
                <a:cs typeface="Arial"/>
                <a:sym typeface="Arial"/>
              </a:rPr>
              <a:t>; and in titles, for example, </a:t>
            </a:r>
            <a:r>
              <a:rPr i="1" lang="en-US" sz="2400">
                <a:latin typeface="Arial"/>
                <a:ea typeface="Arial"/>
                <a:cs typeface="Arial"/>
                <a:sym typeface="Arial"/>
              </a:rPr>
              <a:t>Vice-President</a:t>
            </a:r>
            <a:r>
              <a:rPr lang="en-US" sz="2400">
                <a:latin typeface="Arial"/>
                <a:ea typeface="Arial"/>
                <a:cs typeface="Arial"/>
                <a:sym typeface="Arial"/>
              </a:rPr>
              <a:t>.</a:t>
            </a:r>
            <a:endParaRPr/>
          </a:p>
          <a:p>
            <a:pPr indent="-200844" lvl="0" marL="306000" rtl="0" algn="l">
              <a:spcBef>
                <a:spcPts val="960"/>
              </a:spcBef>
              <a:spcAft>
                <a:spcPts val="0"/>
              </a:spcAft>
              <a:buSzPts val="1656"/>
              <a:buNone/>
            </a:pPr>
            <a:r>
              <a:t/>
            </a:r>
            <a:endParaRPr/>
          </a:p>
        </p:txBody>
      </p:sp>
      <p:sp>
        <p:nvSpPr>
          <p:cNvPr id="345" name="Google Shape;345;p44"/>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Dashes</a:t>
            </a:r>
            <a:endParaRPr sz="2800">
              <a:latin typeface="Arial"/>
              <a:ea typeface="Arial"/>
              <a:cs typeface="Arial"/>
              <a:sym typeface="Arial"/>
            </a:endParaRPr>
          </a:p>
        </p:txBody>
      </p:sp>
      <p:sp>
        <p:nvSpPr>
          <p:cNvPr id="346" name="Google Shape;346;p44"/>
          <p:cNvSpPr txBox="1"/>
          <p:nvPr>
            <p:ph idx="4" type="body"/>
          </p:nvPr>
        </p:nvSpPr>
        <p:spPr>
          <a:xfrm>
            <a:off x="6217709" y="2926052"/>
            <a:ext cx="5393100" cy="3325119"/>
          </a:xfrm>
          <a:prstGeom prst="rect">
            <a:avLst/>
          </a:prstGeom>
          <a:noFill/>
          <a:ln>
            <a:noFill/>
          </a:ln>
        </p:spPr>
        <p:txBody>
          <a:bodyPr anchorCtr="0" anchor="t" bIns="45700" lIns="91425" spcFirstLastPara="1" rIns="91425" wrap="square" tIns="45700">
            <a:normAutofit lnSpcReduction="10000"/>
          </a:bodyPr>
          <a:lstStyle/>
          <a:p>
            <a:pPr indent="-306000" lvl="0" marL="306000" rtl="0" algn="l">
              <a:spcBef>
                <a:spcPts val="0"/>
              </a:spcBef>
              <a:spcAft>
                <a:spcPts val="0"/>
              </a:spcAft>
              <a:buSzPts val="1840"/>
              <a:buChar char="◼"/>
            </a:pPr>
            <a:r>
              <a:rPr lang="en-US" sz="2000">
                <a:latin typeface="Arial"/>
                <a:ea typeface="Arial"/>
                <a:cs typeface="Arial"/>
                <a:sym typeface="Arial"/>
              </a:rPr>
              <a:t>We use dashes when we want to mark a stronger parenthesis as well as use an explanation, for example: Kenya has many types of indigenous fruits- guavas, black plum, jack fruit and baobab fruits. (Note that you can also use a colon in place of the dash). To mark a surprise or add emphasis, you can use a dash. For example: You have made a mess of yourself- you must suffer the consequences. </a:t>
            </a:r>
            <a:endParaRPr b="1" i="1" sz="2000">
              <a:latin typeface="Arial"/>
              <a:ea typeface="Arial"/>
              <a:cs typeface="Arial"/>
              <a:sym typeface="Arial"/>
            </a:endParaRPr>
          </a:p>
          <a:p>
            <a:pPr indent="-200844" lvl="0" marL="306000" rtl="0" algn="l">
              <a:spcBef>
                <a:spcPts val="960"/>
              </a:spcBef>
              <a:spcAft>
                <a:spcPts val="0"/>
              </a:spcAft>
              <a:buSzPts val="1656"/>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45"/>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SUMMARY</a:t>
            </a:r>
            <a:endParaRPr sz="3600">
              <a:latin typeface="Arial"/>
              <a:ea typeface="Arial"/>
              <a:cs typeface="Arial"/>
              <a:sym typeface="Arial"/>
            </a:endParaRPr>
          </a:p>
        </p:txBody>
      </p:sp>
      <p:sp>
        <p:nvSpPr>
          <p:cNvPr id="352" name="Google Shape;352;p45"/>
          <p:cNvSpPr txBox="1"/>
          <p:nvPr>
            <p:ph idx="1" type="body"/>
          </p:nvPr>
        </p:nvSpPr>
        <p:spPr>
          <a:xfrm>
            <a:off x="581192" y="2180496"/>
            <a:ext cx="11029615" cy="4087300"/>
          </a:xfrm>
          <a:prstGeom prst="rect">
            <a:avLst/>
          </a:prstGeom>
          <a:noFill/>
          <a:ln>
            <a:noFill/>
          </a:ln>
        </p:spPr>
        <p:txBody>
          <a:bodyPr anchorCtr="0" anchor="ctr" bIns="45700" lIns="91425" spcFirstLastPara="1" rIns="91425" wrap="square" tIns="45700">
            <a:normAutofit lnSpcReduction="10000"/>
          </a:bodyPr>
          <a:lstStyle/>
          <a:p>
            <a:pPr indent="-306000" lvl="0" marL="306000" rtl="0" algn="l">
              <a:spcBef>
                <a:spcPts val="0"/>
              </a:spcBef>
              <a:spcAft>
                <a:spcPts val="0"/>
              </a:spcAft>
              <a:buSzPts val="2208"/>
              <a:buChar char="◼"/>
            </a:pPr>
            <a:r>
              <a:rPr lang="en-US" sz="2400">
                <a:latin typeface="Arial"/>
                <a:ea typeface="Arial"/>
                <a:cs typeface="Arial"/>
                <a:sym typeface="Arial"/>
              </a:rPr>
              <a:t>We have explored the use of parts of speech, sentence structure, spelling, diction and punctuation. What we have said consistently is that grammar and mechanics form a significant part of your writing and that you should aim for 100% accuracy. Accuracy is demanded of us, business writers, because the world must receive accurate writing from us, otherwise our company’s image would suffer damage. The readers notice errors and this jeopardizes not only the company’s future, but our own future as employees. My advice is that since learning is a continuous process, continue polishing your language using online platforms. There are many websites including YouTube that have lessons on grammar and mechanics. I have indicated some below, but you can also find some by yourself. </a:t>
            </a:r>
            <a:endParaRPr b="1" sz="2400">
              <a:latin typeface="Arial"/>
              <a:ea typeface="Arial"/>
              <a:cs typeface="Arial"/>
              <a:sym typeface="Arial"/>
            </a:endParaRPr>
          </a:p>
          <a:p>
            <a:pPr indent="-200844" lvl="0" marL="306000" rtl="0" algn="l">
              <a:spcBef>
                <a:spcPts val="960"/>
              </a:spcBef>
              <a:spcAft>
                <a:spcPts val="0"/>
              </a:spcAft>
              <a:buSzPts val="1656"/>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46"/>
          <p:cNvSpPr txBox="1"/>
          <p:nvPr>
            <p:ph type="title"/>
          </p:nvPr>
        </p:nvSpPr>
        <p:spPr>
          <a:xfrm>
            <a:off x="581193" y="729658"/>
            <a:ext cx="11029616" cy="988332"/>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HOMEWORK</a:t>
            </a:r>
            <a:endParaRPr sz="3600">
              <a:latin typeface="Arial"/>
              <a:ea typeface="Arial"/>
              <a:cs typeface="Arial"/>
              <a:sym typeface="Arial"/>
            </a:endParaRPr>
          </a:p>
        </p:txBody>
      </p:sp>
      <p:sp>
        <p:nvSpPr>
          <p:cNvPr id="358" name="Google Shape;358;p46"/>
          <p:cNvSpPr txBox="1"/>
          <p:nvPr>
            <p:ph idx="1" type="body"/>
          </p:nvPr>
        </p:nvSpPr>
        <p:spPr>
          <a:xfrm>
            <a:off x="887219" y="2250892"/>
            <a:ext cx="5087075" cy="53600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Homework</a:t>
            </a:r>
            <a:endParaRPr sz="2800">
              <a:latin typeface="Arial"/>
              <a:ea typeface="Arial"/>
              <a:cs typeface="Arial"/>
              <a:sym typeface="Arial"/>
            </a:endParaRPr>
          </a:p>
        </p:txBody>
      </p:sp>
      <p:sp>
        <p:nvSpPr>
          <p:cNvPr id="359" name="Google Shape;359;p46"/>
          <p:cNvSpPr txBox="1"/>
          <p:nvPr>
            <p:ph idx="2" type="body"/>
          </p:nvPr>
        </p:nvSpPr>
        <p:spPr>
          <a:xfrm>
            <a:off x="581194" y="2926052"/>
            <a:ext cx="5393100" cy="2934999"/>
          </a:xfrm>
          <a:prstGeom prst="rect">
            <a:avLst/>
          </a:prstGeom>
          <a:noFill/>
          <a:ln>
            <a:noFill/>
          </a:ln>
        </p:spPr>
        <p:txBody>
          <a:bodyPr anchorCtr="0" anchor="t" bIns="45700" lIns="91425" spcFirstLastPara="1" rIns="91425" wrap="square" tIns="45700">
            <a:normAutofit/>
          </a:bodyPr>
          <a:lstStyle/>
          <a:p>
            <a:pPr indent="-306000" lvl="0" marL="306000" rtl="0" algn="l">
              <a:spcBef>
                <a:spcPts val="0"/>
              </a:spcBef>
              <a:spcAft>
                <a:spcPts val="0"/>
              </a:spcAft>
              <a:buSzPts val="2208"/>
              <a:buChar char="◼"/>
            </a:pPr>
            <a:r>
              <a:rPr lang="en-US" sz="2400">
                <a:latin typeface="Arial"/>
                <a:ea typeface="Arial"/>
                <a:cs typeface="Arial"/>
                <a:sym typeface="Arial"/>
              </a:rPr>
              <a:t>Explore the following website that will give you links to 16 of the best websites for learning English: </a:t>
            </a:r>
            <a:r>
              <a:rPr lang="en-US" sz="2400" u="sng">
                <a:solidFill>
                  <a:schemeClr val="hlink"/>
                </a:solidFill>
                <a:latin typeface="Arial"/>
                <a:ea typeface="Arial"/>
                <a:cs typeface="Arial"/>
                <a:sym typeface="Arial"/>
                <a:hlinkClick r:id="rId3"/>
              </a:rPr>
              <a:t>http://www.edutechpost.com/best-free-english-learning-websites-apps/</a:t>
            </a:r>
            <a:endParaRPr sz="2400">
              <a:latin typeface="Arial"/>
              <a:ea typeface="Arial"/>
              <a:cs typeface="Arial"/>
              <a:sym typeface="Arial"/>
            </a:endParaRPr>
          </a:p>
          <a:p>
            <a:pPr indent="-200844" lvl="0" marL="306000" rtl="0" algn="l">
              <a:spcBef>
                <a:spcPts val="960"/>
              </a:spcBef>
              <a:spcAft>
                <a:spcPts val="0"/>
              </a:spcAft>
              <a:buSzPts val="1656"/>
              <a:buNone/>
            </a:pPr>
            <a:r>
              <a:t/>
            </a:r>
            <a:endParaRPr/>
          </a:p>
          <a:p>
            <a:pPr indent="-200844" lvl="0" marL="306000" rtl="0" algn="l">
              <a:spcBef>
                <a:spcPts val="960"/>
              </a:spcBef>
              <a:spcAft>
                <a:spcPts val="0"/>
              </a:spcAft>
              <a:buSzPts val="1656"/>
              <a:buNone/>
            </a:pPr>
            <a:r>
              <a:t/>
            </a:r>
            <a:endParaRPr/>
          </a:p>
        </p:txBody>
      </p:sp>
      <p:sp>
        <p:nvSpPr>
          <p:cNvPr id="360" name="Google Shape;360;p46"/>
          <p:cNvSpPr txBox="1"/>
          <p:nvPr>
            <p:ph idx="3" type="body"/>
          </p:nvPr>
        </p:nvSpPr>
        <p:spPr>
          <a:xfrm>
            <a:off x="6523735" y="2250892"/>
            <a:ext cx="5087073" cy="55337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576"/>
              <a:buNone/>
            </a:pPr>
            <a:r>
              <a:rPr lang="en-US" sz="2800">
                <a:latin typeface="Arial"/>
                <a:ea typeface="Arial"/>
                <a:cs typeface="Arial"/>
                <a:sym typeface="Arial"/>
              </a:rPr>
              <a:t>Homework</a:t>
            </a:r>
            <a:endParaRPr sz="2800">
              <a:latin typeface="Arial"/>
              <a:ea typeface="Arial"/>
              <a:cs typeface="Arial"/>
              <a:sym typeface="Arial"/>
            </a:endParaRPr>
          </a:p>
        </p:txBody>
      </p:sp>
      <p:pic>
        <p:nvPicPr>
          <p:cNvPr descr="Brighton's Classroom Website: Assignments" id="361" name="Google Shape;361;p46"/>
          <p:cNvPicPr preferRelativeResize="0"/>
          <p:nvPr>
            <p:ph idx="4" type="body"/>
          </p:nvPr>
        </p:nvPicPr>
        <p:blipFill rotWithShape="1">
          <a:blip r:embed="rId4">
            <a:alphaModFix/>
          </a:blip>
          <a:srcRect b="0" l="0" r="0" t="0"/>
          <a:stretch/>
        </p:blipFill>
        <p:spPr>
          <a:xfrm>
            <a:off x="6716685" y="2930486"/>
            <a:ext cx="4638500" cy="3146117"/>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47"/>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3600"/>
              <a:buFont typeface="Arial"/>
              <a:buNone/>
            </a:pPr>
            <a:r>
              <a:rPr lang="en-US" sz="3600">
                <a:latin typeface="Arial"/>
                <a:ea typeface="Arial"/>
                <a:cs typeface="Arial"/>
                <a:sym typeface="Arial"/>
              </a:rPr>
              <a:t>REFERENCES</a:t>
            </a:r>
            <a:endParaRPr sz="3600">
              <a:latin typeface="Arial"/>
              <a:ea typeface="Arial"/>
              <a:cs typeface="Arial"/>
              <a:sym typeface="Arial"/>
            </a:endParaRPr>
          </a:p>
        </p:txBody>
      </p:sp>
      <p:sp>
        <p:nvSpPr>
          <p:cNvPr id="367" name="Google Shape;367;p47"/>
          <p:cNvSpPr txBox="1"/>
          <p:nvPr>
            <p:ph idx="1" type="body"/>
          </p:nvPr>
        </p:nvSpPr>
        <p:spPr>
          <a:xfrm>
            <a:off x="581192" y="2180496"/>
            <a:ext cx="11029615" cy="3678303"/>
          </a:xfrm>
          <a:prstGeom prst="rect">
            <a:avLst/>
          </a:prstGeom>
          <a:noFill/>
          <a:ln>
            <a:noFill/>
          </a:ln>
        </p:spPr>
        <p:txBody>
          <a:bodyPr anchorCtr="0" anchor="ctr" bIns="45700" lIns="91425" spcFirstLastPara="1" rIns="91425" wrap="square" tIns="45700">
            <a:normAutofit/>
          </a:bodyPr>
          <a:lstStyle/>
          <a:p>
            <a:pPr indent="-306000" lvl="0" marL="306000" rtl="0" algn="l">
              <a:spcBef>
                <a:spcPts val="0"/>
              </a:spcBef>
              <a:spcAft>
                <a:spcPts val="0"/>
              </a:spcAft>
              <a:buSzPts val="1840"/>
              <a:buChar char="◼"/>
            </a:pPr>
            <a:r>
              <a:rPr lang="en-US" sz="2000">
                <a:latin typeface="Arial"/>
                <a:ea typeface="Arial"/>
                <a:cs typeface="Arial"/>
                <a:sym typeface="Arial"/>
              </a:rPr>
              <a:t>Bovee C. L. &amp; Thill, J. V. (2012). Business communication today. (11th ed.). Pearson.</a:t>
            </a:r>
            <a:endParaRPr sz="2000">
              <a:latin typeface="Arial"/>
              <a:ea typeface="Arial"/>
              <a:cs typeface="Arial"/>
              <a:sym typeface="Arial"/>
            </a:endParaRPr>
          </a:p>
          <a:p>
            <a:pPr indent="-306000" lvl="0" marL="306000" rtl="0" algn="l">
              <a:spcBef>
                <a:spcPts val="1000"/>
              </a:spcBef>
              <a:spcAft>
                <a:spcPts val="0"/>
              </a:spcAft>
              <a:buSzPts val="1840"/>
              <a:buChar char="◼"/>
            </a:pPr>
            <a:r>
              <a:rPr lang="en-US" sz="2000">
                <a:latin typeface="Arial"/>
                <a:ea typeface="Arial"/>
                <a:cs typeface="Arial"/>
                <a:sym typeface="Arial"/>
              </a:rPr>
              <a:t>Dean, N. (2000). Voice lessons: classroom activities to teach diction, detail, imagery, syntax, and tone.  Maupin House.</a:t>
            </a:r>
            <a:endParaRPr sz="2000">
              <a:latin typeface="Arial"/>
              <a:ea typeface="Arial"/>
              <a:cs typeface="Arial"/>
              <a:sym typeface="Arial"/>
            </a:endParaRPr>
          </a:p>
          <a:p>
            <a:pPr indent="-306000" lvl="0" marL="306000" rtl="0" algn="l">
              <a:spcBef>
                <a:spcPts val="1000"/>
              </a:spcBef>
              <a:spcAft>
                <a:spcPts val="0"/>
              </a:spcAft>
              <a:buSzPts val="1840"/>
              <a:buChar char="◼"/>
            </a:pPr>
            <a:r>
              <a:rPr lang="en-US" sz="2000">
                <a:latin typeface="Arial"/>
                <a:ea typeface="Arial"/>
                <a:cs typeface="Arial"/>
                <a:sym typeface="Arial"/>
              </a:rPr>
              <a:t>McRae, P. (2015). Business and professional writing: A basic guide. Canada: Broadview Press.</a:t>
            </a:r>
            <a:endParaRPr sz="2000">
              <a:latin typeface="Arial"/>
              <a:ea typeface="Arial"/>
              <a:cs typeface="Arial"/>
              <a:sym typeface="Arial"/>
            </a:endParaRPr>
          </a:p>
          <a:p>
            <a:pPr indent="-306000" lvl="0" marL="306000" rtl="0" algn="l">
              <a:spcBef>
                <a:spcPts val="1000"/>
              </a:spcBef>
              <a:spcAft>
                <a:spcPts val="0"/>
              </a:spcAft>
              <a:buSzPts val="1840"/>
              <a:buChar char="◼"/>
            </a:pPr>
            <a:r>
              <a:rPr lang="en-US" sz="2000">
                <a:latin typeface="Arial"/>
                <a:ea typeface="Arial"/>
                <a:cs typeface="Arial"/>
                <a:sym typeface="Arial"/>
              </a:rPr>
              <a:t>Taylor, S. (2005). Communication for Business: A practical approach. (4th Ed). Pearson  Longman.</a:t>
            </a:r>
            <a:endParaRPr sz="2000">
              <a:latin typeface="Arial"/>
              <a:ea typeface="Arial"/>
              <a:cs typeface="Arial"/>
              <a:sym typeface="Arial"/>
            </a:endParaRPr>
          </a:p>
          <a:p>
            <a:pPr indent="-316160" lvl="0" marL="306000" rtl="0" algn="l">
              <a:spcBef>
                <a:spcPts val="1000"/>
              </a:spcBef>
              <a:spcAft>
                <a:spcPts val="0"/>
              </a:spcAft>
              <a:buSzPts val="2000"/>
              <a:buFont typeface="Arial"/>
              <a:buChar char="◼"/>
            </a:pPr>
            <a:r>
              <a:rPr b="1" lang="en-US" sz="2000">
                <a:latin typeface="Arial"/>
                <a:ea typeface="Arial"/>
                <a:cs typeface="Arial"/>
                <a:sym typeface="Arial"/>
              </a:rPr>
              <a:t>Images</a:t>
            </a:r>
            <a:r>
              <a:rPr lang="en-US" sz="2000">
                <a:latin typeface="Arial"/>
                <a:ea typeface="Arial"/>
                <a:cs typeface="Arial"/>
                <a:sym typeface="Arial"/>
              </a:rPr>
              <a:t>: All the images are drawn from Creative Commons through Bing and PowerPoint</a:t>
            </a:r>
            <a:endParaRPr sz="2000">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48"/>
          <p:cNvSpPr txBox="1"/>
          <p:nvPr>
            <p:ph type="title"/>
          </p:nvPr>
        </p:nvSpPr>
        <p:spPr>
          <a:xfrm>
            <a:off x="581192" y="702156"/>
            <a:ext cx="11029616" cy="1013800"/>
          </a:xfrm>
          <a:prstGeom prst="rect">
            <a:avLst/>
          </a:prstGeom>
          <a:noFill/>
          <a:ln>
            <a:noFill/>
          </a:ln>
        </p:spPr>
        <p:txBody>
          <a:bodyPr anchorCtr="0" anchor="b" bIns="45700" lIns="91425" spcFirstLastPara="1" rIns="91425" wrap="square" tIns="45700">
            <a:normAutofit/>
          </a:bodyPr>
          <a:lstStyle/>
          <a:p>
            <a:pPr indent="0" lvl="0" marL="0" rtl="0" algn="l">
              <a:spcBef>
                <a:spcPts val="0"/>
              </a:spcBef>
              <a:spcAft>
                <a:spcPts val="0"/>
              </a:spcAft>
              <a:buClr>
                <a:schemeClr val="lt1"/>
              </a:buClr>
              <a:buSzPts val="2800"/>
              <a:buFont typeface="Gill Sans"/>
              <a:buNone/>
            </a:pPr>
            <a:r>
              <a:rPr lang="en-US"/>
              <a:t>THE END</a:t>
            </a:r>
            <a:endParaRPr/>
          </a:p>
        </p:txBody>
      </p:sp>
      <p:pic>
        <p:nvPicPr>
          <p:cNvPr descr="&lt;strong&gt;Thank You&lt;/strong&gt; Clipart Free Stock Photo - Public Domain Pictures" id="373" name="Google Shape;373;p48"/>
          <p:cNvPicPr preferRelativeResize="0"/>
          <p:nvPr>
            <p:ph idx="1" type="body"/>
          </p:nvPr>
        </p:nvPicPr>
        <p:blipFill rotWithShape="1">
          <a:blip r:embed="rId3">
            <a:alphaModFix/>
          </a:blip>
          <a:srcRect b="0" l="0" r="0" t="0"/>
          <a:stretch/>
        </p:blipFill>
        <p:spPr>
          <a:xfrm>
            <a:off x="0" y="556952"/>
            <a:ext cx="12192000" cy="630104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Dividend">
  <a:themeElements>
    <a:clrScheme name="Dividend">
      <a:dk1>
        <a:srgbClr val="000000"/>
      </a:dk1>
      <a:lt1>
        <a:srgbClr val="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