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3"/>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embeddedFontLst>
    <p:embeddedFont>
      <p:font typeface="Century Schoolbook"/>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CenturySchoolbook-bold.fntdata"/><Relationship Id="rId23" Type="http://schemas.openxmlformats.org/officeDocument/2006/relationships/slide" Target="slides/slide18.xml"/><Relationship Id="rId45" Type="http://schemas.openxmlformats.org/officeDocument/2006/relationships/font" Target="fonts/CenturySchoolbook-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48" Type="http://schemas.openxmlformats.org/officeDocument/2006/relationships/font" Target="fonts/CenturySchoolbook-boldItalic.fntdata"/><Relationship Id="rId25" Type="http://schemas.openxmlformats.org/officeDocument/2006/relationships/slide" Target="slides/slide20.xml"/><Relationship Id="rId47" Type="http://schemas.openxmlformats.org/officeDocument/2006/relationships/font" Target="fonts/CenturySchoolbook-italic.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dk2"/>
        </a:solidFill>
      </p:bgPr>
    </p:bg>
    <p:spTree>
      <p:nvGrpSpPr>
        <p:cNvPr id="12" name="Shape 12"/>
        <p:cNvGrpSpPr/>
        <p:nvPr/>
      </p:nvGrpSpPr>
      <p:grpSpPr>
        <a:xfrm>
          <a:off x="0" y="0"/>
          <a:ext cx="0" cy="0"/>
          <a:chOff x="0" y="0"/>
          <a:chExt cx="0" cy="0"/>
        </a:xfrm>
      </p:grpSpPr>
      <p:sp>
        <p:nvSpPr>
          <p:cNvPr id="13" name="Google Shape;13;p2"/>
          <p:cNvSpPr txBox="1"/>
          <p:nvPr>
            <p:ph type="ctrTitle"/>
          </p:nvPr>
        </p:nvSpPr>
        <p:spPr>
          <a:xfrm>
            <a:off x="1261872" y="758952"/>
            <a:ext cx="9418320" cy="4041648"/>
          </a:xfrm>
          <a:prstGeom prst="rect">
            <a:avLst/>
          </a:prstGeom>
          <a:noFill/>
          <a:ln>
            <a:noFill/>
          </a:ln>
        </p:spPr>
        <p:txBody>
          <a:bodyPr anchorCtr="0" anchor="b" bIns="45700" lIns="91425" spcFirstLastPara="1" rIns="91425" wrap="square" tIns="27425">
            <a:normAutofit/>
          </a:bodyPr>
          <a:lstStyle>
            <a:lvl1pPr lvl="0" algn="l">
              <a:lnSpc>
                <a:spcPct val="85000"/>
              </a:lnSpc>
              <a:spcBef>
                <a:spcPts val="0"/>
              </a:spcBef>
              <a:spcAft>
                <a:spcPts val="0"/>
              </a:spcAft>
              <a:buClr>
                <a:schemeClr val="lt1"/>
              </a:buClr>
              <a:buSzPts val="7200"/>
              <a:buFont typeface="Century Schoolbook"/>
              <a:buNone/>
              <a:defRPr b="0" sz="72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 name="Google Shape;14;p2"/>
          <p:cNvSpPr txBox="1"/>
          <p:nvPr>
            <p:ph idx="1" type="subTitle"/>
          </p:nvPr>
        </p:nvSpPr>
        <p:spPr>
          <a:xfrm>
            <a:off x="1261872" y="4800600"/>
            <a:ext cx="9418320" cy="1691640"/>
          </a:xfrm>
          <a:prstGeom prst="rect">
            <a:avLst/>
          </a:prstGeom>
          <a:noFill/>
          <a:ln>
            <a:noFill/>
          </a:ln>
        </p:spPr>
        <p:txBody>
          <a:bodyPr anchorCtr="0" anchor="t" bIns="45700" lIns="91425" spcFirstLastPara="1" rIns="91425" wrap="square" tIns="45700">
            <a:normAutofit/>
          </a:bodyPr>
          <a:lstStyle>
            <a:lvl1pPr lvl="0" algn="l">
              <a:lnSpc>
                <a:spcPct val="95000"/>
              </a:lnSpc>
              <a:spcBef>
                <a:spcPts val="1400"/>
              </a:spcBef>
              <a:spcAft>
                <a:spcPts val="0"/>
              </a:spcAft>
              <a:buSzPts val="1760"/>
              <a:buNone/>
              <a:defRPr sz="2200">
                <a:solidFill>
                  <a:srgbClr val="BFBFBF"/>
                </a:solidFill>
              </a:defRPr>
            </a:lvl1pPr>
            <a:lvl2pPr lvl="1" algn="ctr">
              <a:lnSpc>
                <a:spcPct val="90000"/>
              </a:lnSpc>
              <a:spcBef>
                <a:spcPts val="300"/>
              </a:spcBef>
              <a:spcAft>
                <a:spcPts val="0"/>
              </a:spcAft>
              <a:buSzPts val="2200"/>
              <a:buNone/>
              <a:defRPr sz="2200"/>
            </a:lvl2pPr>
            <a:lvl3pPr lvl="2" algn="ctr">
              <a:lnSpc>
                <a:spcPct val="90000"/>
              </a:lnSpc>
              <a:spcBef>
                <a:spcPts val="300"/>
              </a:spcBef>
              <a:spcAft>
                <a:spcPts val="0"/>
              </a:spcAft>
              <a:buSzPts val="2200"/>
              <a:buNone/>
              <a:defRPr sz="2200"/>
            </a:lvl3pPr>
            <a:lvl4pPr lvl="3" algn="ctr">
              <a:lnSpc>
                <a:spcPct val="90000"/>
              </a:lnSpc>
              <a:spcBef>
                <a:spcPts val="300"/>
              </a:spcBef>
              <a:spcAft>
                <a:spcPts val="0"/>
              </a:spcAft>
              <a:buSzPts val="2000"/>
              <a:buNone/>
              <a:defRPr sz="2000"/>
            </a:lvl4pPr>
            <a:lvl5pPr lvl="4" algn="ctr">
              <a:lnSpc>
                <a:spcPct val="90000"/>
              </a:lnSpc>
              <a:spcBef>
                <a:spcPts val="300"/>
              </a:spcBef>
              <a:spcAft>
                <a:spcPts val="0"/>
              </a:spcAft>
              <a:buSzPts val="2000"/>
              <a:buNone/>
              <a:defRPr sz="2000"/>
            </a:lvl5pPr>
            <a:lvl6pPr lvl="5" algn="ctr">
              <a:lnSpc>
                <a:spcPct val="90000"/>
              </a:lnSpc>
              <a:spcBef>
                <a:spcPts val="300"/>
              </a:spcBef>
              <a:spcAft>
                <a:spcPts val="0"/>
              </a:spcAft>
              <a:buSzPts val="2000"/>
              <a:buNone/>
              <a:defRPr sz="2000"/>
            </a:lvl6pPr>
            <a:lvl7pPr lvl="6" algn="ctr">
              <a:lnSpc>
                <a:spcPct val="90000"/>
              </a:lnSpc>
              <a:spcBef>
                <a:spcPts val="300"/>
              </a:spcBef>
              <a:spcAft>
                <a:spcPts val="0"/>
              </a:spcAft>
              <a:buSzPts val="2000"/>
              <a:buNone/>
              <a:defRPr sz="2000"/>
            </a:lvl7pPr>
            <a:lvl8pPr lvl="7" algn="ctr">
              <a:lnSpc>
                <a:spcPct val="90000"/>
              </a:lnSpc>
              <a:spcBef>
                <a:spcPts val="300"/>
              </a:spcBef>
              <a:spcAft>
                <a:spcPts val="0"/>
              </a:spcAft>
              <a:buSzPts val="2000"/>
              <a:buNone/>
              <a:defRPr sz="2000"/>
            </a:lvl8pPr>
            <a:lvl9pPr lvl="8" algn="ctr">
              <a:lnSpc>
                <a:spcPct val="90000"/>
              </a:lnSpc>
              <a:spcBef>
                <a:spcPts val="300"/>
              </a:spcBef>
              <a:spcAft>
                <a:spcPts val="300"/>
              </a:spcAft>
              <a:buSzPts val="2000"/>
              <a:buNone/>
              <a:defRPr sz="2000"/>
            </a:lvl9pPr>
          </a:lstStyle>
          <a:p/>
        </p:txBody>
      </p:sp>
      <p:sp>
        <p:nvSpPr>
          <p:cNvPr id="15" name="Google Shape;15;p2"/>
          <p:cNvSpPr/>
          <p:nvPr/>
        </p:nvSpPr>
        <p:spPr>
          <a:xfrm>
            <a:off x="0" y="0"/>
            <a:ext cx="457200"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19" name="Google Shape;19;p2"/>
          <p:cNvSpPr/>
          <p:nvPr/>
        </p:nvSpPr>
        <p:spPr>
          <a:xfrm>
            <a:off x="11292840" y="0"/>
            <a:ext cx="914400" cy="6858000"/>
          </a:xfrm>
          <a:prstGeom prst="rect">
            <a:avLst/>
          </a:prstGeom>
          <a:solidFill>
            <a:srgbClr val="4C4C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7" name="Shape 27"/>
        <p:cNvGrpSpPr/>
        <p:nvPr/>
      </p:nvGrpSpPr>
      <p:grpSpPr>
        <a:xfrm>
          <a:off x="0" y="0"/>
          <a:ext cx="0" cy="0"/>
          <a:chOff x="0" y="0"/>
          <a:chExt cx="0" cy="0"/>
        </a:xfrm>
      </p:grpSpPr>
      <p:sp>
        <p:nvSpPr>
          <p:cNvPr id="28" name="Google Shape;28;p4"/>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lvl1pPr indent="-228600" lvl="0" marL="457200" algn="l">
              <a:lnSpc>
                <a:spcPct val="95000"/>
              </a:lnSpc>
              <a:spcBef>
                <a:spcPts val="0"/>
              </a:spcBef>
              <a:spcAft>
                <a:spcPts val="0"/>
              </a:spcAft>
              <a:buSzPts val="1600"/>
              <a:buNone/>
              <a:defRPr b="0" sz="2000">
                <a:solidFill>
                  <a:schemeClr val="dk2"/>
                </a:solidFill>
              </a:defRPr>
            </a:lvl1pPr>
            <a:lvl2pPr indent="-228600" lvl="1" marL="914400" algn="l">
              <a:lnSpc>
                <a:spcPct val="90000"/>
              </a:lnSpc>
              <a:spcBef>
                <a:spcPts val="300"/>
              </a:spcBef>
              <a:spcAft>
                <a:spcPts val="0"/>
              </a:spcAft>
              <a:buSzPts val="2000"/>
              <a:buNone/>
              <a:defRPr b="1" sz="2000"/>
            </a:lvl2pPr>
            <a:lvl3pPr indent="-228600" lvl="2" marL="1371600" algn="l">
              <a:lnSpc>
                <a:spcPct val="90000"/>
              </a:lnSpc>
              <a:spcBef>
                <a:spcPts val="300"/>
              </a:spcBef>
              <a:spcAft>
                <a:spcPts val="0"/>
              </a:spcAft>
              <a:buSzPts val="1800"/>
              <a:buNone/>
              <a:defRPr b="1" sz="1800"/>
            </a:lvl3pPr>
            <a:lvl4pPr indent="-228600" lvl="3" marL="1828800" algn="l">
              <a:lnSpc>
                <a:spcPct val="90000"/>
              </a:lnSpc>
              <a:spcBef>
                <a:spcPts val="300"/>
              </a:spcBef>
              <a:spcAft>
                <a:spcPts val="0"/>
              </a:spcAft>
              <a:buSzPts val="1600"/>
              <a:buNone/>
              <a:defRPr b="1" sz="1600"/>
            </a:lvl4pPr>
            <a:lvl5pPr indent="-228600" lvl="4" marL="2286000" algn="l">
              <a:lnSpc>
                <a:spcPct val="90000"/>
              </a:lnSpc>
              <a:spcBef>
                <a:spcPts val="300"/>
              </a:spcBef>
              <a:spcAft>
                <a:spcPts val="0"/>
              </a:spcAft>
              <a:buSzPts val="1600"/>
              <a:buNone/>
              <a:defRPr b="1" sz="1600"/>
            </a:lvl5pPr>
            <a:lvl6pPr indent="-228600" lvl="5" marL="2743200" algn="l">
              <a:lnSpc>
                <a:spcPct val="90000"/>
              </a:lnSpc>
              <a:spcBef>
                <a:spcPts val="300"/>
              </a:spcBef>
              <a:spcAft>
                <a:spcPts val="0"/>
              </a:spcAft>
              <a:buSzPts val="1600"/>
              <a:buNone/>
              <a:defRPr b="1" sz="1600"/>
            </a:lvl6pPr>
            <a:lvl7pPr indent="-228600" lvl="6" marL="3200400" algn="l">
              <a:lnSpc>
                <a:spcPct val="90000"/>
              </a:lnSpc>
              <a:spcBef>
                <a:spcPts val="300"/>
              </a:spcBef>
              <a:spcAft>
                <a:spcPts val="0"/>
              </a:spcAft>
              <a:buSzPts val="1600"/>
              <a:buNone/>
              <a:defRPr b="1" sz="1600"/>
            </a:lvl7pPr>
            <a:lvl8pPr indent="-228600" lvl="7" marL="3657600" algn="l">
              <a:lnSpc>
                <a:spcPct val="90000"/>
              </a:lnSpc>
              <a:spcBef>
                <a:spcPts val="300"/>
              </a:spcBef>
              <a:spcAft>
                <a:spcPts val="0"/>
              </a:spcAft>
              <a:buSzPts val="1600"/>
              <a:buNone/>
              <a:defRPr b="1" sz="1600"/>
            </a:lvl8pPr>
            <a:lvl9pPr indent="-228600" lvl="8" marL="4114800" algn="l">
              <a:lnSpc>
                <a:spcPct val="90000"/>
              </a:lnSpc>
              <a:spcBef>
                <a:spcPts val="300"/>
              </a:spcBef>
              <a:spcAft>
                <a:spcPts val="300"/>
              </a:spcAft>
              <a:buSzPts val="1600"/>
              <a:buNone/>
              <a:defRPr b="1" sz="1600"/>
            </a:lvl9pPr>
          </a:lstStyle>
          <a:p/>
        </p:txBody>
      </p:sp>
      <p:sp>
        <p:nvSpPr>
          <p:cNvPr id="30" name="Google Shape;30;p4"/>
          <p:cNvSpPr txBox="1"/>
          <p:nvPr>
            <p:ph idx="2" type="body"/>
          </p:nvPr>
        </p:nvSpPr>
        <p:spPr>
          <a:xfrm>
            <a:off x="1261872" y="2507550"/>
            <a:ext cx="4480560" cy="3664650"/>
          </a:xfrm>
          <a:prstGeom prst="rect">
            <a:avLst/>
          </a:prstGeom>
          <a:noFill/>
          <a:ln>
            <a:noFill/>
          </a:ln>
        </p:spPr>
        <p:txBody>
          <a:bodyPr anchorCtr="0" anchor="t" bIns="45700" lIns="91425" spcFirstLastPara="1" rIns="91425" wrap="square" tIns="45700">
            <a:normAutofit/>
          </a:bodyPr>
          <a:lstStyle>
            <a:lvl1pPr indent="-320040" lvl="0" marL="457200" algn="l">
              <a:lnSpc>
                <a:spcPct val="95000"/>
              </a:lnSpc>
              <a:spcBef>
                <a:spcPts val="1400"/>
              </a:spcBef>
              <a:spcAft>
                <a:spcPts val="0"/>
              </a:spcAft>
              <a:buSzPts val="1440"/>
              <a:buChar char="•"/>
              <a:defRPr sz="1800"/>
            </a:lvl1pPr>
            <a:lvl2pPr indent="-330200" lvl="1" marL="914400" algn="l">
              <a:lnSpc>
                <a:spcPct val="90000"/>
              </a:lnSpc>
              <a:spcBef>
                <a:spcPts val="300"/>
              </a:spcBef>
              <a:spcAft>
                <a:spcPts val="0"/>
              </a:spcAft>
              <a:buSzPts val="1600"/>
              <a:buChar char="●"/>
              <a:defRPr sz="1600"/>
            </a:lvl2pPr>
            <a:lvl3pPr indent="-317500" lvl="2" marL="1371600" algn="l">
              <a:lnSpc>
                <a:spcPct val="90000"/>
              </a:lnSpc>
              <a:spcBef>
                <a:spcPts val="300"/>
              </a:spcBef>
              <a:spcAft>
                <a:spcPts val="0"/>
              </a:spcAft>
              <a:buSzPts val="1400"/>
              <a:buChar char="●"/>
              <a:defRPr sz="1400"/>
            </a:lvl3pPr>
            <a:lvl4pPr indent="-317500" lvl="3" marL="1828800" algn="l">
              <a:lnSpc>
                <a:spcPct val="90000"/>
              </a:lnSpc>
              <a:spcBef>
                <a:spcPts val="300"/>
              </a:spcBef>
              <a:spcAft>
                <a:spcPts val="0"/>
              </a:spcAft>
              <a:buSzPts val="1400"/>
              <a:buChar char="●"/>
              <a:defRPr sz="1400"/>
            </a:lvl4pPr>
            <a:lvl5pPr indent="-317500" lvl="4" marL="2286000" algn="l">
              <a:lnSpc>
                <a:spcPct val="90000"/>
              </a:lnSpc>
              <a:spcBef>
                <a:spcPts val="300"/>
              </a:spcBef>
              <a:spcAft>
                <a:spcPts val="0"/>
              </a:spcAft>
              <a:buSzPts val="1400"/>
              <a:buChar char="●"/>
              <a:defRPr sz="1400"/>
            </a:lvl5pPr>
            <a:lvl6pPr indent="-317500" lvl="5" marL="2743200" algn="l">
              <a:lnSpc>
                <a:spcPct val="90000"/>
              </a:lnSpc>
              <a:spcBef>
                <a:spcPts val="300"/>
              </a:spcBef>
              <a:spcAft>
                <a:spcPts val="0"/>
              </a:spcAft>
              <a:buSzPts val="1400"/>
              <a:buChar char="●"/>
              <a:defRPr sz="1400"/>
            </a:lvl6pPr>
            <a:lvl7pPr indent="-317500" lvl="6" marL="3200400" algn="l">
              <a:lnSpc>
                <a:spcPct val="90000"/>
              </a:lnSpc>
              <a:spcBef>
                <a:spcPts val="300"/>
              </a:spcBef>
              <a:spcAft>
                <a:spcPts val="0"/>
              </a:spcAft>
              <a:buSzPts val="1400"/>
              <a:buChar char="●"/>
              <a:defRPr sz="1400"/>
            </a:lvl7pPr>
            <a:lvl8pPr indent="-317500" lvl="7" marL="3657600" algn="l">
              <a:lnSpc>
                <a:spcPct val="90000"/>
              </a:lnSpc>
              <a:spcBef>
                <a:spcPts val="300"/>
              </a:spcBef>
              <a:spcAft>
                <a:spcPts val="0"/>
              </a:spcAft>
              <a:buSzPts val="1400"/>
              <a:buChar char="●"/>
              <a:defRPr sz="1400"/>
            </a:lvl8pPr>
            <a:lvl9pPr indent="-317500" lvl="8" marL="4114800" algn="l">
              <a:lnSpc>
                <a:spcPct val="90000"/>
              </a:lnSpc>
              <a:spcBef>
                <a:spcPts val="300"/>
              </a:spcBef>
              <a:spcAft>
                <a:spcPts val="300"/>
              </a:spcAft>
              <a:buSzPts val="1400"/>
              <a:buChar char="●"/>
              <a:defRPr sz="1400"/>
            </a:lvl9pPr>
          </a:lstStyle>
          <a:p/>
        </p:txBody>
      </p:sp>
      <p:sp>
        <p:nvSpPr>
          <p:cNvPr id="31" name="Google Shape;31;p4"/>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lvl1pPr indent="-228600" lvl="0" marL="457200" algn="l">
              <a:lnSpc>
                <a:spcPct val="95000"/>
              </a:lnSpc>
              <a:spcBef>
                <a:spcPts val="0"/>
              </a:spcBef>
              <a:spcAft>
                <a:spcPts val="0"/>
              </a:spcAft>
              <a:buSzPts val="1600"/>
              <a:buNone/>
              <a:defRPr b="0" sz="2000">
                <a:solidFill>
                  <a:schemeClr val="dk2"/>
                </a:solidFill>
                <a:latin typeface="Century Schoolbook"/>
                <a:ea typeface="Century Schoolbook"/>
                <a:cs typeface="Century Schoolbook"/>
                <a:sym typeface="Century Schoolbook"/>
              </a:defRPr>
            </a:lvl1pPr>
            <a:lvl2pPr indent="-228600" lvl="1" marL="914400" algn="l">
              <a:lnSpc>
                <a:spcPct val="90000"/>
              </a:lnSpc>
              <a:spcBef>
                <a:spcPts val="300"/>
              </a:spcBef>
              <a:spcAft>
                <a:spcPts val="0"/>
              </a:spcAft>
              <a:buSzPts val="2000"/>
              <a:buNone/>
              <a:defRPr b="1" sz="2000"/>
            </a:lvl2pPr>
            <a:lvl3pPr indent="-228600" lvl="2" marL="1371600" algn="l">
              <a:lnSpc>
                <a:spcPct val="90000"/>
              </a:lnSpc>
              <a:spcBef>
                <a:spcPts val="300"/>
              </a:spcBef>
              <a:spcAft>
                <a:spcPts val="0"/>
              </a:spcAft>
              <a:buSzPts val="1800"/>
              <a:buNone/>
              <a:defRPr b="1" sz="1800"/>
            </a:lvl3pPr>
            <a:lvl4pPr indent="-228600" lvl="3" marL="1828800" algn="l">
              <a:lnSpc>
                <a:spcPct val="90000"/>
              </a:lnSpc>
              <a:spcBef>
                <a:spcPts val="300"/>
              </a:spcBef>
              <a:spcAft>
                <a:spcPts val="0"/>
              </a:spcAft>
              <a:buSzPts val="1600"/>
              <a:buNone/>
              <a:defRPr b="1" sz="1600"/>
            </a:lvl4pPr>
            <a:lvl5pPr indent="-228600" lvl="4" marL="2286000" algn="l">
              <a:lnSpc>
                <a:spcPct val="90000"/>
              </a:lnSpc>
              <a:spcBef>
                <a:spcPts val="300"/>
              </a:spcBef>
              <a:spcAft>
                <a:spcPts val="0"/>
              </a:spcAft>
              <a:buSzPts val="1600"/>
              <a:buNone/>
              <a:defRPr b="1" sz="1600"/>
            </a:lvl5pPr>
            <a:lvl6pPr indent="-228600" lvl="5" marL="2743200" algn="l">
              <a:lnSpc>
                <a:spcPct val="90000"/>
              </a:lnSpc>
              <a:spcBef>
                <a:spcPts val="300"/>
              </a:spcBef>
              <a:spcAft>
                <a:spcPts val="0"/>
              </a:spcAft>
              <a:buSzPts val="1600"/>
              <a:buNone/>
              <a:defRPr b="1" sz="1600"/>
            </a:lvl6pPr>
            <a:lvl7pPr indent="-228600" lvl="6" marL="3200400" algn="l">
              <a:lnSpc>
                <a:spcPct val="90000"/>
              </a:lnSpc>
              <a:spcBef>
                <a:spcPts val="300"/>
              </a:spcBef>
              <a:spcAft>
                <a:spcPts val="0"/>
              </a:spcAft>
              <a:buSzPts val="1600"/>
              <a:buNone/>
              <a:defRPr b="1" sz="1600"/>
            </a:lvl7pPr>
            <a:lvl8pPr indent="-228600" lvl="7" marL="3657600" algn="l">
              <a:lnSpc>
                <a:spcPct val="90000"/>
              </a:lnSpc>
              <a:spcBef>
                <a:spcPts val="300"/>
              </a:spcBef>
              <a:spcAft>
                <a:spcPts val="0"/>
              </a:spcAft>
              <a:buSzPts val="1600"/>
              <a:buNone/>
              <a:defRPr b="1" sz="1600"/>
            </a:lvl8pPr>
            <a:lvl9pPr indent="-228600" lvl="8" marL="4114800" algn="l">
              <a:lnSpc>
                <a:spcPct val="90000"/>
              </a:lnSpc>
              <a:spcBef>
                <a:spcPts val="300"/>
              </a:spcBef>
              <a:spcAft>
                <a:spcPts val="300"/>
              </a:spcAft>
              <a:buSzPts val="1600"/>
              <a:buNone/>
              <a:defRPr b="1" sz="1600"/>
            </a:lvl9pPr>
          </a:lstStyle>
          <a:p/>
        </p:txBody>
      </p:sp>
      <p:sp>
        <p:nvSpPr>
          <p:cNvPr id="32" name="Google Shape;32;p4"/>
          <p:cNvSpPr txBox="1"/>
          <p:nvPr>
            <p:ph idx="4" type="body"/>
          </p:nvPr>
        </p:nvSpPr>
        <p:spPr>
          <a:xfrm>
            <a:off x="6126480" y="2507550"/>
            <a:ext cx="4480560" cy="3664650"/>
          </a:xfrm>
          <a:prstGeom prst="rect">
            <a:avLst/>
          </a:prstGeom>
          <a:noFill/>
          <a:ln>
            <a:noFill/>
          </a:ln>
        </p:spPr>
        <p:txBody>
          <a:bodyPr anchorCtr="0" anchor="t" bIns="45700" lIns="91425" spcFirstLastPara="1" rIns="91425" wrap="square" tIns="45700">
            <a:normAutofit/>
          </a:bodyPr>
          <a:lstStyle>
            <a:lvl1pPr indent="-320040" lvl="0" marL="457200" algn="l">
              <a:lnSpc>
                <a:spcPct val="95000"/>
              </a:lnSpc>
              <a:spcBef>
                <a:spcPts val="1400"/>
              </a:spcBef>
              <a:spcAft>
                <a:spcPts val="0"/>
              </a:spcAft>
              <a:buSzPts val="1440"/>
              <a:buChar char="•"/>
              <a:defRPr sz="1800"/>
            </a:lvl1pPr>
            <a:lvl2pPr indent="-330200" lvl="1" marL="914400" algn="l">
              <a:lnSpc>
                <a:spcPct val="90000"/>
              </a:lnSpc>
              <a:spcBef>
                <a:spcPts val="300"/>
              </a:spcBef>
              <a:spcAft>
                <a:spcPts val="0"/>
              </a:spcAft>
              <a:buSzPts val="1600"/>
              <a:buChar char="●"/>
              <a:defRPr sz="1600"/>
            </a:lvl2pPr>
            <a:lvl3pPr indent="-317500" lvl="2" marL="1371600" algn="l">
              <a:lnSpc>
                <a:spcPct val="90000"/>
              </a:lnSpc>
              <a:spcBef>
                <a:spcPts val="300"/>
              </a:spcBef>
              <a:spcAft>
                <a:spcPts val="0"/>
              </a:spcAft>
              <a:buSzPts val="1400"/>
              <a:buChar char="●"/>
              <a:defRPr sz="1400"/>
            </a:lvl3pPr>
            <a:lvl4pPr indent="-317500" lvl="3" marL="1828800" algn="l">
              <a:lnSpc>
                <a:spcPct val="90000"/>
              </a:lnSpc>
              <a:spcBef>
                <a:spcPts val="300"/>
              </a:spcBef>
              <a:spcAft>
                <a:spcPts val="0"/>
              </a:spcAft>
              <a:buSzPts val="1400"/>
              <a:buChar char="●"/>
              <a:defRPr sz="1400"/>
            </a:lvl4pPr>
            <a:lvl5pPr indent="-317500" lvl="4" marL="2286000" algn="l">
              <a:lnSpc>
                <a:spcPct val="90000"/>
              </a:lnSpc>
              <a:spcBef>
                <a:spcPts val="300"/>
              </a:spcBef>
              <a:spcAft>
                <a:spcPts val="0"/>
              </a:spcAft>
              <a:buSzPts val="1400"/>
              <a:buChar char="●"/>
              <a:defRPr sz="1400"/>
            </a:lvl5pPr>
            <a:lvl6pPr indent="-317500" lvl="5" marL="2743200" algn="l">
              <a:lnSpc>
                <a:spcPct val="90000"/>
              </a:lnSpc>
              <a:spcBef>
                <a:spcPts val="300"/>
              </a:spcBef>
              <a:spcAft>
                <a:spcPts val="0"/>
              </a:spcAft>
              <a:buSzPts val="1400"/>
              <a:buChar char="●"/>
              <a:defRPr sz="1400"/>
            </a:lvl6pPr>
            <a:lvl7pPr indent="-317500" lvl="6" marL="3200400" algn="l">
              <a:lnSpc>
                <a:spcPct val="90000"/>
              </a:lnSpc>
              <a:spcBef>
                <a:spcPts val="300"/>
              </a:spcBef>
              <a:spcAft>
                <a:spcPts val="0"/>
              </a:spcAft>
              <a:buSzPts val="1400"/>
              <a:buChar char="●"/>
              <a:defRPr sz="1400"/>
            </a:lvl7pPr>
            <a:lvl8pPr indent="-317500" lvl="7" marL="3657600" algn="l">
              <a:lnSpc>
                <a:spcPct val="90000"/>
              </a:lnSpc>
              <a:spcBef>
                <a:spcPts val="300"/>
              </a:spcBef>
              <a:spcAft>
                <a:spcPts val="0"/>
              </a:spcAft>
              <a:buSzPts val="1400"/>
              <a:buChar char="●"/>
              <a:defRPr sz="1400"/>
            </a:lvl8pPr>
            <a:lvl9pPr indent="-317500" lvl="8" marL="4114800" algn="l">
              <a:lnSpc>
                <a:spcPct val="90000"/>
              </a:lnSpc>
              <a:spcBef>
                <a:spcPts val="300"/>
              </a:spcBef>
              <a:spcAft>
                <a:spcPts val="300"/>
              </a:spcAft>
              <a:buSzPts val="1400"/>
              <a:buChar char="●"/>
              <a:defRPr sz="1400"/>
            </a:lvl9pPr>
          </a:lstStyle>
          <a:p/>
        </p:txBody>
      </p:sp>
      <p:sp>
        <p:nvSpPr>
          <p:cNvPr id="33" name="Google Shape;33;p4"/>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5"/>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5"/>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lvl1pPr indent="-320040" lvl="0" marL="457200" algn="l">
              <a:lnSpc>
                <a:spcPct val="95000"/>
              </a:lnSpc>
              <a:spcBef>
                <a:spcPts val="1400"/>
              </a:spcBef>
              <a:spcAft>
                <a:spcPts val="0"/>
              </a:spcAft>
              <a:buSzPts val="1440"/>
              <a:buChar char="•"/>
              <a:defRPr/>
            </a:lvl1pPr>
            <a:lvl2pPr indent="-342900" lvl="1" marL="914400" algn="l">
              <a:lnSpc>
                <a:spcPct val="90000"/>
              </a:lnSpc>
              <a:spcBef>
                <a:spcPts val="30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39" name="Google Shape;39;p5"/>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5"/>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dk2"/>
        </a:solidFill>
      </p:bgPr>
    </p:bg>
    <p:spTree>
      <p:nvGrpSpPr>
        <p:cNvPr id="42" name="Shape 42"/>
        <p:cNvGrpSpPr/>
        <p:nvPr/>
      </p:nvGrpSpPr>
      <p:grpSpPr>
        <a:xfrm>
          <a:off x="0" y="0"/>
          <a:ext cx="0" cy="0"/>
          <a:chOff x="0" y="0"/>
          <a:chExt cx="0" cy="0"/>
        </a:xfrm>
      </p:grpSpPr>
      <p:sp>
        <p:nvSpPr>
          <p:cNvPr id="43" name="Google Shape;43;p6"/>
          <p:cNvSpPr txBox="1"/>
          <p:nvPr>
            <p:ph type="ctrTitle"/>
          </p:nvPr>
        </p:nvSpPr>
        <p:spPr>
          <a:xfrm>
            <a:off x="1261872" y="758952"/>
            <a:ext cx="9418320" cy="4041648"/>
          </a:xfrm>
          <a:prstGeom prst="rect">
            <a:avLst/>
          </a:prstGeom>
          <a:noFill/>
          <a:ln>
            <a:noFill/>
          </a:ln>
        </p:spPr>
        <p:txBody>
          <a:bodyPr anchorCtr="0" anchor="b" bIns="45700" lIns="91425" spcFirstLastPara="1" rIns="91425" wrap="square" tIns="27425">
            <a:normAutofit/>
          </a:bodyPr>
          <a:lstStyle>
            <a:lvl1pPr lvl="0" algn="l">
              <a:lnSpc>
                <a:spcPct val="85000"/>
              </a:lnSpc>
              <a:spcBef>
                <a:spcPts val="0"/>
              </a:spcBef>
              <a:spcAft>
                <a:spcPts val="0"/>
              </a:spcAft>
              <a:buClr>
                <a:schemeClr val="lt1"/>
              </a:buClr>
              <a:buSzPts val="7200"/>
              <a:buFont typeface="Century Schoolbook"/>
              <a:buNone/>
              <a:defRPr b="0" sz="72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6"/>
          <p:cNvSpPr txBox="1"/>
          <p:nvPr>
            <p:ph idx="1" type="subTitle"/>
          </p:nvPr>
        </p:nvSpPr>
        <p:spPr>
          <a:xfrm>
            <a:off x="1261872" y="4800600"/>
            <a:ext cx="9418320" cy="1691640"/>
          </a:xfrm>
          <a:prstGeom prst="rect">
            <a:avLst/>
          </a:prstGeom>
          <a:noFill/>
          <a:ln>
            <a:noFill/>
          </a:ln>
        </p:spPr>
        <p:txBody>
          <a:bodyPr anchorCtr="0" anchor="t" bIns="45700" lIns="91425" spcFirstLastPara="1" rIns="91425" wrap="square" tIns="45700">
            <a:normAutofit/>
          </a:bodyPr>
          <a:lstStyle>
            <a:lvl1pPr lvl="0" algn="l">
              <a:lnSpc>
                <a:spcPct val="95000"/>
              </a:lnSpc>
              <a:spcBef>
                <a:spcPts val="1400"/>
              </a:spcBef>
              <a:spcAft>
                <a:spcPts val="0"/>
              </a:spcAft>
              <a:buSzPts val="1760"/>
              <a:buNone/>
              <a:defRPr sz="2200">
                <a:solidFill>
                  <a:srgbClr val="BFBFBF"/>
                </a:solidFill>
              </a:defRPr>
            </a:lvl1pPr>
            <a:lvl2pPr lvl="1" algn="ctr">
              <a:lnSpc>
                <a:spcPct val="90000"/>
              </a:lnSpc>
              <a:spcBef>
                <a:spcPts val="300"/>
              </a:spcBef>
              <a:spcAft>
                <a:spcPts val="0"/>
              </a:spcAft>
              <a:buSzPts val="2200"/>
              <a:buNone/>
              <a:defRPr sz="2200"/>
            </a:lvl2pPr>
            <a:lvl3pPr lvl="2" algn="ctr">
              <a:lnSpc>
                <a:spcPct val="90000"/>
              </a:lnSpc>
              <a:spcBef>
                <a:spcPts val="300"/>
              </a:spcBef>
              <a:spcAft>
                <a:spcPts val="0"/>
              </a:spcAft>
              <a:buSzPts val="2200"/>
              <a:buNone/>
              <a:defRPr sz="2200"/>
            </a:lvl3pPr>
            <a:lvl4pPr lvl="3" algn="ctr">
              <a:lnSpc>
                <a:spcPct val="90000"/>
              </a:lnSpc>
              <a:spcBef>
                <a:spcPts val="300"/>
              </a:spcBef>
              <a:spcAft>
                <a:spcPts val="0"/>
              </a:spcAft>
              <a:buSzPts val="2000"/>
              <a:buNone/>
              <a:defRPr sz="2000"/>
            </a:lvl4pPr>
            <a:lvl5pPr lvl="4" algn="ctr">
              <a:lnSpc>
                <a:spcPct val="90000"/>
              </a:lnSpc>
              <a:spcBef>
                <a:spcPts val="300"/>
              </a:spcBef>
              <a:spcAft>
                <a:spcPts val="0"/>
              </a:spcAft>
              <a:buSzPts val="2000"/>
              <a:buNone/>
              <a:defRPr sz="2000"/>
            </a:lvl5pPr>
            <a:lvl6pPr lvl="5" algn="ctr">
              <a:lnSpc>
                <a:spcPct val="90000"/>
              </a:lnSpc>
              <a:spcBef>
                <a:spcPts val="300"/>
              </a:spcBef>
              <a:spcAft>
                <a:spcPts val="0"/>
              </a:spcAft>
              <a:buSzPts val="2000"/>
              <a:buNone/>
              <a:defRPr sz="2000"/>
            </a:lvl6pPr>
            <a:lvl7pPr lvl="6" algn="ctr">
              <a:lnSpc>
                <a:spcPct val="90000"/>
              </a:lnSpc>
              <a:spcBef>
                <a:spcPts val="300"/>
              </a:spcBef>
              <a:spcAft>
                <a:spcPts val="0"/>
              </a:spcAft>
              <a:buSzPts val="2000"/>
              <a:buNone/>
              <a:defRPr sz="2000"/>
            </a:lvl7pPr>
            <a:lvl8pPr lvl="7" algn="ctr">
              <a:lnSpc>
                <a:spcPct val="90000"/>
              </a:lnSpc>
              <a:spcBef>
                <a:spcPts val="300"/>
              </a:spcBef>
              <a:spcAft>
                <a:spcPts val="0"/>
              </a:spcAft>
              <a:buSzPts val="2000"/>
              <a:buNone/>
              <a:defRPr sz="2000"/>
            </a:lvl8pPr>
            <a:lvl9pPr lvl="8" algn="ctr">
              <a:lnSpc>
                <a:spcPct val="90000"/>
              </a:lnSpc>
              <a:spcBef>
                <a:spcPts val="300"/>
              </a:spcBef>
              <a:spcAft>
                <a:spcPts val="300"/>
              </a:spcAft>
              <a:buSzPts val="2000"/>
              <a:buNone/>
              <a:defRPr sz="2000"/>
            </a:lvl9pPr>
          </a:lstStyle>
          <a:p/>
        </p:txBody>
      </p:sp>
      <p:sp>
        <p:nvSpPr>
          <p:cNvPr id="45" name="Google Shape;45;p6"/>
          <p:cNvSpPr/>
          <p:nvPr/>
        </p:nvSpPr>
        <p:spPr>
          <a:xfrm>
            <a:off x="0" y="0"/>
            <a:ext cx="457200"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6"/>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49" name="Google Shape;49;p6"/>
          <p:cNvSpPr/>
          <p:nvPr/>
        </p:nvSpPr>
        <p:spPr>
          <a:xfrm>
            <a:off x="11292840" y="0"/>
            <a:ext cx="914400" cy="6858000"/>
          </a:xfrm>
          <a:prstGeom prst="rect">
            <a:avLst/>
          </a:prstGeom>
          <a:solidFill>
            <a:srgbClr val="4C4C4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0" name="Shape 50"/>
        <p:cNvGrpSpPr/>
        <p:nvPr/>
      </p:nvGrpSpPr>
      <p:grpSpPr>
        <a:xfrm>
          <a:off x="0" y="0"/>
          <a:ext cx="0" cy="0"/>
          <a:chOff x="0" y="0"/>
          <a:chExt cx="0" cy="0"/>
        </a:xfrm>
      </p:grpSpPr>
      <p:sp>
        <p:nvSpPr>
          <p:cNvPr id="51" name="Google Shape;51;p7"/>
          <p:cNvSpPr txBox="1"/>
          <p:nvPr>
            <p:ph type="title"/>
          </p:nvPr>
        </p:nvSpPr>
        <p:spPr>
          <a:xfrm>
            <a:off x="1261872" y="758952"/>
            <a:ext cx="9418320" cy="4041648"/>
          </a:xfrm>
          <a:prstGeom prst="rect">
            <a:avLst/>
          </a:prstGeom>
          <a:noFill/>
          <a:ln>
            <a:noFill/>
          </a:ln>
        </p:spPr>
        <p:txBody>
          <a:bodyPr anchorCtr="0" anchor="b" bIns="45700" lIns="91425" spcFirstLastPara="1" rIns="91425" wrap="square" tIns="27425">
            <a:normAutofit/>
          </a:bodyPr>
          <a:lstStyle>
            <a:lvl1pPr lvl="0" algn="l">
              <a:lnSpc>
                <a:spcPct val="85000"/>
              </a:lnSpc>
              <a:spcBef>
                <a:spcPts val="0"/>
              </a:spcBef>
              <a:spcAft>
                <a:spcPts val="0"/>
              </a:spcAft>
              <a:buClr>
                <a:schemeClr val="accent1"/>
              </a:buClr>
              <a:buSzPts val="7200"/>
              <a:buFont typeface="Century Schoolbook"/>
              <a:buNone/>
              <a:defRPr b="0" sz="7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7"/>
          <p:cNvSpPr txBox="1"/>
          <p:nvPr>
            <p:ph idx="1" type="body"/>
          </p:nvPr>
        </p:nvSpPr>
        <p:spPr>
          <a:xfrm>
            <a:off x="1261872" y="4800600"/>
            <a:ext cx="9418320" cy="1691640"/>
          </a:xfrm>
          <a:prstGeom prst="rect">
            <a:avLst/>
          </a:prstGeom>
          <a:noFill/>
          <a:ln>
            <a:noFill/>
          </a:ln>
        </p:spPr>
        <p:txBody>
          <a:bodyPr anchorCtr="0" anchor="t" bIns="45700" lIns="91425" spcFirstLastPara="1" rIns="91425" wrap="square" tIns="45700">
            <a:normAutofit/>
          </a:bodyPr>
          <a:lstStyle>
            <a:lvl1pPr indent="-228600" lvl="0" marL="457200" algn="l">
              <a:lnSpc>
                <a:spcPct val="95000"/>
              </a:lnSpc>
              <a:spcBef>
                <a:spcPts val="1400"/>
              </a:spcBef>
              <a:spcAft>
                <a:spcPts val="0"/>
              </a:spcAft>
              <a:buSzPts val="1760"/>
              <a:buNone/>
              <a:defRPr sz="2200">
                <a:solidFill>
                  <a:srgbClr val="3F3F3F"/>
                </a:solidFill>
              </a:defRPr>
            </a:lvl1pPr>
            <a:lvl2pPr indent="-228600" lvl="1" marL="914400" algn="l">
              <a:lnSpc>
                <a:spcPct val="90000"/>
              </a:lnSpc>
              <a:spcBef>
                <a:spcPts val="300"/>
              </a:spcBef>
              <a:spcAft>
                <a:spcPts val="0"/>
              </a:spcAft>
              <a:buSzPts val="1800"/>
              <a:buNone/>
              <a:defRPr sz="1800">
                <a:solidFill>
                  <a:srgbClr val="888888"/>
                </a:solidFill>
              </a:defRPr>
            </a:lvl2pPr>
            <a:lvl3pPr indent="-228600" lvl="2" marL="1371600" algn="l">
              <a:lnSpc>
                <a:spcPct val="90000"/>
              </a:lnSpc>
              <a:spcBef>
                <a:spcPts val="300"/>
              </a:spcBef>
              <a:spcAft>
                <a:spcPts val="0"/>
              </a:spcAft>
              <a:buSzPts val="1600"/>
              <a:buNone/>
              <a:defRPr sz="1600">
                <a:solidFill>
                  <a:srgbClr val="888888"/>
                </a:solidFill>
              </a:defRPr>
            </a:lvl3pPr>
            <a:lvl4pPr indent="-228600" lvl="3" marL="1828800" algn="l">
              <a:lnSpc>
                <a:spcPct val="90000"/>
              </a:lnSpc>
              <a:spcBef>
                <a:spcPts val="300"/>
              </a:spcBef>
              <a:spcAft>
                <a:spcPts val="0"/>
              </a:spcAft>
              <a:buSzPts val="1400"/>
              <a:buNone/>
              <a:defRPr sz="1400">
                <a:solidFill>
                  <a:srgbClr val="888888"/>
                </a:solidFill>
              </a:defRPr>
            </a:lvl4pPr>
            <a:lvl5pPr indent="-228600" lvl="4" marL="2286000" algn="l">
              <a:lnSpc>
                <a:spcPct val="90000"/>
              </a:lnSpc>
              <a:spcBef>
                <a:spcPts val="300"/>
              </a:spcBef>
              <a:spcAft>
                <a:spcPts val="0"/>
              </a:spcAft>
              <a:buSzPts val="1400"/>
              <a:buNone/>
              <a:defRPr sz="1400">
                <a:solidFill>
                  <a:srgbClr val="888888"/>
                </a:solidFill>
              </a:defRPr>
            </a:lvl5pPr>
            <a:lvl6pPr indent="-228600" lvl="5" marL="2743200" algn="l">
              <a:lnSpc>
                <a:spcPct val="90000"/>
              </a:lnSpc>
              <a:spcBef>
                <a:spcPts val="300"/>
              </a:spcBef>
              <a:spcAft>
                <a:spcPts val="0"/>
              </a:spcAft>
              <a:buSzPts val="1400"/>
              <a:buNone/>
              <a:defRPr sz="1400">
                <a:solidFill>
                  <a:srgbClr val="888888"/>
                </a:solidFill>
              </a:defRPr>
            </a:lvl6pPr>
            <a:lvl7pPr indent="-228600" lvl="6" marL="3200400" algn="l">
              <a:lnSpc>
                <a:spcPct val="90000"/>
              </a:lnSpc>
              <a:spcBef>
                <a:spcPts val="300"/>
              </a:spcBef>
              <a:spcAft>
                <a:spcPts val="0"/>
              </a:spcAft>
              <a:buSzPts val="1400"/>
              <a:buNone/>
              <a:defRPr sz="1400">
                <a:solidFill>
                  <a:srgbClr val="888888"/>
                </a:solidFill>
              </a:defRPr>
            </a:lvl7pPr>
            <a:lvl8pPr indent="-228600" lvl="7" marL="3657600" algn="l">
              <a:lnSpc>
                <a:spcPct val="90000"/>
              </a:lnSpc>
              <a:spcBef>
                <a:spcPts val="300"/>
              </a:spcBef>
              <a:spcAft>
                <a:spcPts val="0"/>
              </a:spcAft>
              <a:buSzPts val="1400"/>
              <a:buNone/>
              <a:defRPr sz="1400">
                <a:solidFill>
                  <a:srgbClr val="888888"/>
                </a:solidFill>
              </a:defRPr>
            </a:lvl8pPr>
            <a:lvl9pPr indent="-228600" lvl="8" marL="4114800" algn="l">
              <a:lnSpc>
                <a:spcPct val="90000"/>
              </a:lnSpc>
              <a:spcBef>
                <a:spcPts val="300"/>
              </a:spcBef>
              <a:spcAft>
                <a:spcPts val="300"/>
              </a:spcAft>
              <a:buSzPts val="1400"/>
              <a:buNone/>
              <a:defRPr sz="1400">
                <a:solidFill>
                  <a:srgbClr val="888888"/>
                </a:solidFill>
              </a:defRPr>
            </a:lvl9pPr>
          </a:lstStyle>
          <a:p/>
        </p:txBody>
      </p:sp>
      <p:sp>
        <p:nvSpPr>
          <p:cNvPr id="53" name="Google Shape;53;p7"/>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7"/>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6" name="Google Shape;56;p7"/>
          <p:cNvSpPr/>
          <p:nvPr/>
        </p:nvSpPr>
        <p:spPr>
          <a:xfrm>
            <a:off x="0" y="0"/>
            <a:ext cx="457200"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7" name="Shape 57"/>
        <p:cNvGrpSpPr/>
        <p:nvPr/>
      </p:nvGrpSpPr>
      <p:grpSpPr>
        <a:xfrm>
          <a:off x="0" y="0"/>
          <a:ext cx="0" cy="0"/>
          <a:chOff x="0" y="0"/>
          <a:chExt cx="0" cy="0"/>
        </a:xfrm>
      </p:grpSpPr>
      <p:sp>
        <p:nvSpPr>
          <p:cNvPr id="58" name="Google Shape;58;p8"/>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8"/>
          <p:cNvSpPr txBox="1"/>
          <p:nvPr>
            <p:ph idx="1" type="body"/>
          </p:nvPr>
        </p:nvSpPr>
        <p:spPr>
          <a:xfrm>
            <a:off x="1261872" y="1828800"/>
            <a:ext cx="4480560" cy="4351337"/>
          </a:xfrm>
          <a:prstGeom prst="rect">
            <a:avLst/>
          </a:prstGeom>
          <a:noFill/>
          <a:ln>
            <a:noFill/>
          </a:ln>
        </p:spPr>
        <p:txBody>
          <a:bodyPr anchorCtr="0" anchor="t" bIns="45700" lIns="91425" spcFirstLastPara="1" rIns="91425" wrap="square" tIns="45700">
            <a:normAutofit/>
          </a:bodyPr>
          <a:lstStyle>
            <a:lvl1pPr indent="-330200" lvl="0" marL="457200" algn="l">
              <a:lnSpc>
                <a:spcPct val="95000"/>
              </a:lnSpc>
              <a:spcBef>
                <a:spcPts val="1400"/>
              </a:spcBef>
              <a:spcAft>
                <a:spcPts val="0"/>
              </a:spcAft>
              <a:buSzPts val="1600"/>
              <a:buChar char="•"/>
              <a:defRPr sz="2000"/>
            </a:lvl1pPr>
            <a:lvl2pPr indent="-342900" lvl="1" marL="914400" algn="l">
              <a:lnSpc>
                <a:spcPct val="90000"/>
              </a:lnSpc>
              <a:spcBef>
                <a:spcPts val="300"/>
              </a:spcBef>
              <a:spcAft>
                <a:spcPts val="0"/>
              </a:spcAft>
              <a:buSzPts val="1800"/>
              <a:buChar char="●"/>
              <a:defRPr sz="1800"/>
            </a:lvl2pPr>
            <a:lvl3pPr indent="-330200" lvl="2" marL="1371600" algn="l">
              <a:lnSpc>
                <a:spcPct val="90000"/>
              </a:lnSpc>
              <a:spcBef>
                <a:spcPts val="300"/>
              </a:spcBef>
              <a:spcAft>
                <a:spcPts val="0"/>
              </a:spcAft>
              <a:buSzPts val="1600"/>
              <a:buChar char="●"/>
              <a:defRPr sz="1600"/>
            </a:lvl3pPr>
            <a:lvl4pPr indent="-317500" lvl="3" marL="1828800" algn="l">
              <a:lnSpc>
                <a:spcPct val="90000"/>
              </a:lnSpc>
              <a:spcBef>
                <a:spcPts val="300"/>
              </a:spcBef>
              <a:spcAft>
                <a:spcPts val="0"/>
              </a:spcAft>
              <a:buSzPts val="1400"/>
              <a:buChar char="●"/>
              <a:defRPr sz="1400"/>
            </a:lvl4pPr>
            <a:lvl5pPr indent="-317500" lvl="4" marL="2286000" algn="l">
              <a:lnSpc>
                <a:spcPct val="90000"/>
              </a:lnSpc>
              <a:spcBef>
                <a:spcPts val="300"/>
              </a:spcBef>
              <a:spcAft>
                <a:spcPts val="0"/>
              </a:spcAft>
              <a:buSzPts val="1400"/>
              <a:buChar char="●"/>
              <a:defRPr sz="1400"/>
            </a:lvl5pPr>
            <a:lvl6pPr indent="-317500" lvl="5" marL="2743200" algn="l">
              <a:lnSpc>
                <a:spcPct val="90000"/>
              </a:lnSpc>
              <a:spcBef>
                <a:spcPts val="300"/>
              </a:spcBef>
              <a:spcAft>
                <a:spcPts val="0"/>
              </a:spcAft>
              <a:buSzPts val="1400"/>
              <a:buChar char="●"/>
              <a:defRPr sz="1400"/>
            </a:lvl6pPr>
            <a:lvl7pPr indent="-317500" lvl="6" marL="3200400" algn="l">
              <a:lnSpc>
                <a:spcPct val="90000"/>
              </a:lnSpc>
              <a:spcBef>
                <a:spcPts val="300"/>
              </a:spcBef>
              <a:spcAft>
                <a:spcPts val="0"/>
              </a:spcAft>
              <a:buSzPts val="1400"/>
              <a:buChar char="●"/>
              <a:defRPr sz="1400"/>
            </a:lvl7pPr>
            <a:lvl8pPr indent="-317500" lvl="7" marL="3657600" algn="l">
              <a:lnSpc>
                <a:spcPct val="90000"/>
              </a:lnSpc>
              <a:spcBef>
                <a:spcPts val="300"/>
              </a:spcBef>
              <a:spcAft>
                <a:spcPts val="0"/>
              </a:spcAft>
              <a:buSzPts val="1400"/>
              <a:buChar char="●"/>
              <a:defRPr sz="1400"/>
            </a:lvl8pPr>
            <a:lvl9pPr indent="-317500" lvl="8" marL="4114800" algn="l">
              <a:lnSpc>
                <a:spcPct val="90000"/>
              </a:lnSpc>
              <a:spcBef>
                <a:spcPts val="300"/>
              </a:spcBef>
              <a:spcAft>
                <a:spcPts val="300"/>
              </a:spcAft>
              <a:buSzPts val="1400"/>
              <a:buChar char="●"/>
              <a:defRPr sz="1400"/>
            </a:lvl9pPr>
          </a:lstStyle>
          <a:p/>
        </p:txBody>
      </p:sp>
      <p:sp>
        <p:nvSpPr>
          <p:cNvPr id="60" name="Google Shape;60;p8"/>
          <p:cNvSpPr txBox="1"/>
          <p:nvPr>
            <p:ph idx="2" type="body"/>
          </p:nvPr>
        </p:nvSpPr>
        <p:spPr>
          <a:xfrm>
            <a:off x="6126480" y="1828800"/>
            <a:ext cx="4480560" cy="4351337"/>
          </a:xfrm>
          <a:prstGeom prst="rect">
            <a:avLst/>
          </a:prstGeom>
          <a:noFill/>
          <a:ln>
            <a:noFill/>
          </a:ln>
        </p:spPr>
        <p:txBody>
          <a:bodyPr anchorCtr="0" anchor="t" bIns="45700" lIns="91425" spcFirstLastPara="1" rIns="91425" wrap="square" tIns="45700">
            <a:normAutofit/>
          </a:bodyPr>
          <a:lstStyle>
            <a:lvl1pPr indent="-330200" lvl="0" marL="457200" algn="l">
              <a:lnSpc>
                <a:spcPct val="95000"/>
              </a:lnSpc>
              <a:spcBef>
                <a:spcPts val="1400"/>
              </a:spcBef>
              <a:spcAft>
                <a:spcPts val="0"/>
              </a:spcAft>
              <a:buSzPts val="1600"/>
              <a:buChar char="•"/>
              <a:defRPr sz="2000"/>
            </a:lvl1pPr>
            <a:lvl2pPr indent="-342900" lvl="1" marL="914400" algn="l">
              <a:lnSpc>
                <a:spcPct val="90000"/>
              </a:lnSpc>
              <a:spcBef>
                <a:spcPts val="300"/>
              </a:spcBef>
              <a:spcAft>
                <a:spcPts val="0"/>
              </a:spcAft>
              <a:buSzPts val="1800"/>
              <a:buChar char="●"/>
              <a:defRPr sz="1800"/>
            </a:lvl2pPr>
            <a:lvl3pPr indent="-330200" lvl="2" marL="1371600" algn="l">
              <a:lnSpc>
                <a:spcPct val="90000"/>
              </a:lnSpc>
              <a:spcBef>
                <a:spcPts val="300"/>
              </a:spcBef>
              <a:spcAft>
                <a:spcPts val="0"/>
              </a:spcAft>
              <a:buSzPts val="1600"/>
              <a:buChar char="●"/>
              <a:defRPr sz="1600"/>
            </a:lvl3pPr>
            <a:lvl4pPr indent="-317500" lvl="3" marL="1828800" algn="l">
              <a:lnSpc>
                <a:spcPct val="90000"/>
              </a:lnSpc>
              <a:spcBef>
                <a:spcPts val="300"/>
              </a:spcBef>
              <a:spcAft>
                <a:spcPts val="0"/>
              </a:spcAft>
              <a:buSzPts val="1400"/>
              <a:buChar char="●"/>
              <a:defRPr sz="1400"/>
            </a:lvl4pPr>
            <a:lvl5pPr indent="-317500" lvl="4" marL="2286000" algn="l">
              <a:lnSpc>
                <a:spcPct val="90000"/>
              </a:lnSpc>
              <a:spcBef>
                <a:spcPts val="300"/>
              </a:spcBef>
              <a:spcAft>
                <a:spcPts val="0"/>
              </a:spcAft>
              <a:buSzPts val="1400"/>
              <a:buChar char="●"/>
              <a:defRPr sz="1400"/>
            </a:lvl5pPr>
            <a:lvl6pPr indent="-317500" lvl="5" marL="2743200" algn="l">
              <a:lnSpc>
                <a:spcPct val="90000"/>
              </a:lnSpc>
              <a:spcBef>
                <a:spcPts val="300"/>
              </a:spcBef>
              <a:spcAft>
                <a:spcPts val="0"/>
              </a:spcAft>
              <a:buSzPts val="1400"/>
              <a:buChar char="●"/>
              <a:defRPr sz="1400"/>
            </a:lvl6pPr>
            <a:lvl7pPr indent="-317500" lvl="6" marL="3200400" algn="l">
              <a:lnSpc>
                <a:spcPct val="90000"/>
              </a:lnSpc>
              <a:spcBef>
                <a:spcPts val="300"/>
              </a:spcBef>
              <a:spcAft>
                <a:spcPts val="0"/>
              </a:spcAft>
              <a:buSzPts val="1400"/>
              <a:buChar char="●"/>
              <a:defRPr sz="1400"/>
            </a:lvl7pPr>
            <a:lvl8pPr indent="-317500" lvl="7" marL="3657600" algn="l">
              <a:lnSpc>
                <a:spcPct val="90000"/>
              </a:lnSpc>
              <a:spcBef>
                <a:spcPts val="300"/>
              </a:spcBef>
              <a:spcAft>
                <a:spcPts val="0"/>
              </a:spcAft>
              <a:buSzPts val="1400"/>
              <a:buChar char="●"/>
              <a:defRPr sz="1400"/>
            </a:lvl8pPr>
            <a:lvl9pPr indent="-317500" lvl="8" marL="4114800" algn="l">
              <a:lnSpc>
                <a:spcPct val="90000"/>
              </a:lnSpc>
              <a:spcBef>
                <a:spcPts val="300"/>
              </a:spcBef>
              <a:spcAft>
                <a:spcPts val="300"/>
              </a:spcAft>
              <a:buSzPts val="1400"/>
              <a:buChar char="●"/>
              <a:defRPr sz="1400"/>
            </a:lvl9pPr>
          </a:lstStyle>
          <a:p/>
        </p:txBody>
      </p:sp>
      <p:sp>
        <p:nvSpPr>
          <p:cNvPr id="61" name="Google Shape;61;p8"/>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8"/>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8"/>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9"/>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9"/>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9"/>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9"/>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9" name="Shape 69"/>
        <p:cNvGrpSpPr/>
        <p:nvPr/>
      </p:nvGrpSpPr>
      <p:grpSpPr>
        <a:xfrm>
          <a:off x="0" y="0"/>
          <a:ext cx="0" cy="0"/>
          <a:chOff x="0" y="0"/>
          <a:chExt cx="0" cy="0"/>
        </a:xfrm>
      </p:grpSpPr>
      <p:sp>
        <p:nvSpPr>
          <p:cNvPr id="70" name="Google Shape;70;p10"/>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0"/>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3" name="Shape 73"/>
        <p:cNvGrpSpPr/>
        <p:nvPr/>
      </p:nvGrpSpPr>
      <p:grpSpPr>
        <a:xfrm>
          <a:off x="0" y="0"/>
          <a:ext cx="0" cy="0"/>
          <a:chOff x="0" y="0"/>
          <a:chExt cx="0" cy="0"/>
        </a:xfrm>
      </p:grpSpPr>
      <p:sp>
        <p:nvSpPr>
          <p:cNvPr id="74" name="Google Shape;74;p11"/>
          <p:cNvSpPr txBox="1"/>
          <p:nvPr>
            <p:ph type="title"/>
          </p:nvPr>
        </p:nvSpPr>
        <p:spPr>
          <a:xfrm>
            <a:off x="841248" y="457200"/>
            <a:ext cx="3200400" cy="1600197"/>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chemeClr val="accent1"/>
              </a:buClr>
              <a:buSzPts val="3200"/>
              <a:buFont typeface="Century Schoolbook"/>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11"/>
          <p:cNvSpPr txBox="1"/>
          <p:nvPr>
            <p:ph idx="1" type="body"/>
          </p:nvPr>
        </p:nvSpPr>
        <p:spPr>
          <a:xfrm>
            <a:off x="4504267" y="685800"/>
            <a:ext cx="6079066" cy="5486400"/>
          </a:xfrm>
          <a:prstGeom prst="rect">
            <a:avLst/>
          </a:prstGeom>
          <a:noFill/>
          <a:ln>
            <a:noFill/>
          </a:ln>
        </p:spPr>
        <p:txBody>
          <a:bodyPr anchorCtr="0" anchor="t" bIns="45700" lIns="91425" spcFirstLastPara="1" rIns="91425" wrap="square" tIns="45700">
            <a:normAutofit/>
          </a:bodyPr>
          <a:lstStyle>
            <a:lvl1pPr indent="-330200" lvl="0" marL="457200" algn="l">
              <a:lnSpc>
                <a:spcPct val="95000"/>
              </a:lnSpc>
              <a:spcBef>
                <a:spcPts val="1400"/>
              </a:spcBef>
              <a:spcAft>
                <a:spcPts val="0"/>
              </a:spcAft>
              <a:buSzPts val="1600"/>
              <a:buChar char="•"/>
              <a:defRPr sz="2000"/>
            </a:lvl1pPr>
            <a:lvl2pPr indent="-342900" lvl="1" marL="914400" algn="l">
              <a:lnSpc>
                <a:spcPct val="90000"/>
              </a:lnSpc>
              <a:spcBef>
                <a:spcPts val="300"/>
              </a:spcBef>
              <a:spcAft>
                <a:spcPts val="0"/>
              </a:spcAft>
              <a:buSzPts val="1800"/>
              <a:buChar char="●"/>
              <a:defRPr sz="1800"/>
            </a:lvl2pPr>
            <a:lvl3pPr indent="-330200" lvl="2" marL="1371600" algn="l">
              <a:lnSpc>
                <a:spcPct val="90000"/>
              </a:lnSpc>
              <a:spcBef>
                <a:spcPts val="300"/>
              </a:spcBef>
              <a:spcAft>
                <a:spcPts val="0"/>
              </a:spcAft>
              <a:buSzPts val="1600"/>
              <a:buChar char="●"/>
              <a:defRPr sz="1600"/>
            </a:lvl3pPr>
            <a:lvl4pPr indent="-317500" lvl="3" marL="1828800" algn="l">
              <a:lnSpc>
                <a:spcPct val="90000"/>
              </a:lnSpc>
              <a:spcBef>
                <a:spcPts val="300"/>
              </a:spcBef>
              <a:spcAft>
                <a:spcPts val="0"/>
              </a:spcAft>
              <a:buSzPts val="1400"/>
              <a:buChar char="●"/>
              <a:defRPr sz="1400"/>
            </a:lvl4pPr>
            <a:lvl5pPr indent="-317500" lvl="4" marL="2286000" algn="l">
              <a:lnSpc>
                <a:spcPct val="90000"/>
              </a:lnSpc>
              <a:spcBef>
                <a:spcPts val="300"/>
              </a:spcBef>
              <a:spcAft>
                <a:spcPts val="0"/>
              </a:spcAft>
              <a:buSzPts val="1400"/>
              <a:buChar char="●"/>
              <a:defRPr sz="1400"/>
            </a:lvl5pPr>
            <a:lvl6pPr indent="-317500" lvl="5" marL="2743200" algn="l">
              <a:lnSpc>
                <a:spcPct val="90000"/>
              </a:lnSpc>
              <a:spcBef>
                <a:spcPts val="300"/>
              </a:spcBef>
              <a:spcAft>
                <a:spcPts val="0"/>
              </a:spcAft>
              <a:buSzPts val="1400"/>
              <a:buChar char="●"/>
              <a:defRPr sz="1400"/>
            </a:lvl6pPr>
            <a:lvl7pPr indent="-317500" lvl="6" marL="3200400" algn="l">
              <a:lnSpc>
                <a:spcPct val="90000"/>
              </a:lnSpc>
              <a:spcBef>
                <a:spcPts val="300"/>
              </a:spcBef>
              <a:spcAft>
                <a:spcPts val="0"/>
              </a:spcAft>
              <a:buSzPts val="1400"/>
              <a:buChar char="●"/>
              <a:defRPr sz="1400"/>
            </a:lvl7pPr>
            <a:lvl8pPr indent="-317500" lvl="7" marL="3657600" algn="l">
              <a:lnSpc>
                <a:spcPct val="90000"/>
              </a:lnSpc>
              <a:spcBef>
                <a:spcPts val="300"/>
              </a:spcBef>
              <a:spcAft>
                <a:spcPts val="0"/>
              </a:spcAft>
              <a:buSzPts val="1400"/>
              <a:buChar char="●"/>
              <a:defRPr sz="1400"/>
            </a:lvl8pPr>
            <a:lvl9pPr indent="-317500" lvl="8" marL="4114800" algn="l">
              <a:lnSpc>
                <a:spcPct val="90000"/>
              </a:lnSpc>
              <a:spcBef>
                <a:spcPts val="300"/>
              </a:spcBef>
              <a:spcAft>
                <a:spcPts val="300"/>
              </a:spcAft>
              <a:buSzPts val="1400"/>
              <a:buChar char="●"/>
              <a:defRPr sz="1400"/>
            </a:lvl9pPr>
          </a:lstStyle>
          <a:p/>
        </p:txBody>
      </p:sp>
      <p:sp>
        <p:nvSpPr>
          <p:cNvPr id="76" name="Google Shape;76;p11"/>
          <p:cNvSpPr txBox="1"/>
          <p:nvPr>
            <p:ph idx="2" type="body"/>
          </p:nvPr>
        </p:nvSpPr>
        <p:spPr>
          <a:xfrm>
            <a:off x="841248" y="2099734"/>
            <a:ext cx="3200400" cy="3810001"/>
          </a:xfrm>
          <a:prstGeom prst="rect">
            <a:avLst/>
          </a:prstGeom>
          <a:noFill/>
          <a:ln>
            <a:noFill/>
          </a:ln>
        </p:spPr>
        <p:txBody>
          <a:bodyPr anchorCtr="0" anchor="t" bIns="45700" lIns="91425" spcFirstLastPara="1" rIns="91425" wrap="square" tIns="45700">
            <a:normAutofit/>
          </a:bodyPr>
          <a:lstStyle>
            <a:lvl1pPr indent="-228600" lvl="0" marL="457200" algn="l">
              <a:lnSpc>
                <a:spcPct val="114000"/>
              </a:lnSpc>
              <a:spcBef>
                <a:spcPts val="800"/>
              </a:spcBef>
              <a:spcAft>
                <a:spcPts val="0"/>
              </a:spcAft>
              <a:buSzPts val="1120"/>
              <a:buNone/>
              <a:defRPr sz="1400"/>
            </a:lvl1pPr>
            <a:lvl2pPr indent="-228600" lvl="1" marL="914400" algn="l">
              <a:lnSpc>
                <a:spcPct val="90000"/>
              </a:lnSpc>
              <a:spcBef>
                <a:spcPts val="300"/>
              </a:spcBef>
              <a:spcAft>
                <a:spcPts val="0"/>
              </a:spcAft>
              <a:buSzPts val="1200"/>
              <a:buNone/>
              <a:defRPr sz="1200"/>
            </a:lvl2pPr>
            <a:lvl3pPr indent="-228600" lvl="2" marL="1371600" algn="l">
              <a:lnSpc>
                <a:spcPct val="90000"/>
              </a:lnSpc>
              <a:spcBef>
                <a:spcPts val="300"/>
              </a:spcBef>
              <a:spcAft>
                <a:spcPts val="0"/>
              </a:spcAft>
              <a:buSzPts val="1000"/>
              <a:buNone/>
              <a:defRPr sz="1000"/>
            </a:lvl3pPr>
            <a:lvl4pPr indent="-228600" lvl="3" marL="1828800" algn="l">
              <a:lnSpc>
                <a:spcPct val="90000"/>
              </a:lnSpc>
              <a:spcBef>
                <a:spcPts val="300"/>
              </a:spcBef>
              <a:spcAft>
                <a:spcPts val="0"/>
              </a:spcAft>
              <a:buSzPts val="900"/>
              <a:buNone/>
              <a:defRPr sz="900"/>
            </a:lvl4pPr>
            <a:lvl5pPr indent="-228600" lvl="4" marL="2286000" algn="l">
              <a:lnSpc>
                <a:spcPct val="90000"/>
              </a:lnSpc>
              <a:spcBef>
                <a:spcPts val="300"/>
              </a:spcBef>
              <a:spcAft>
                <a:spcPts val="0"/>
              </a:spcAft>
              <a:buSzPts val="900"/>
              <a:buNone/>
              <a:defRPr sz="900"/>
            </a:lvl5pPr>
            <a:lvl6pPr indent="-228600" lvl="5" marL="2743200" algn="l">
              <a:lnSpc>
                <a:spcPct val="90000"/>
              </a:lnSpc>
              <a:spcBef>
                <a:spcPts val="300"/>
              </a:spcBef>
              <a:spcAft>
                <a:spcPts val="0"/>
              </a:spcAft>
              <a:buSzPts val="900"/>
              <a:buNone/>
              <a:defRPr sz="900"/>
            </a:lvl6pPr>
            <a:lvl7pPr indent="-228600" lvl="6" marL="3200400" algn="l">
              <a:lnSpc>
                <a:spcPct val="90000"/>
              </a:lnSpc>
              <a:spcBef>
                <a:spcPts val="300"/>
              </a:spcBef>
              <a:spcAft>
                <a:spcPts val="0"/>
              </a:spcAft>
              <a:buSzPts val="900"/>
              <a:buNone/>
              <a:defRPr sz="900"/>
            </a:lvl7pPr>
            <a:lvl8pPr indent="-228600" lvl="7" marL="3657600" algn="l">
              <a:lnSpc>
                <a:spcPct val="90000"/>
              </a:lnSpc>
              <a:spcBef>
                <a:spcPts val="300"/>
              </a:spcBef>
              <a:spcAft>
                <a:spcPts val="0"/>
              </a:spcAft>
              <a:buSzPts val="900"/>
              <a:buNone/>
              <a:defRPr sz="900"/>
            </a:lvl8pPr>
            <a:lvl9pPr indent="-228600" lvl="8" marL="4114800" algn="l">
              <a:lnSpc>
                <a:spcPct val="90000"/>
              </a:lnSpc>
              <a:spcBef>
                <a:spcPts val="300"/>
              </a:spcBef>
              <a:spcAft>
                <a:spcPts val="300"/>
              </a:spcAft>
              <a:buSzPts val="900"/>
              <a:buNone/>
              <a:defRPr sz="900"/>
            </a:lvl9pPr>
          </a:lstStyle>
          <a:p/>
        </p:txBody>
      </p:sp>
      <p:sp>
        <p:nvSpPr>
          <p:cNvPr id="77" name="Google Shape;77;p11"/>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1"/>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1"/>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0" name="Shape 80"/>
        <p:cNvGrpSpPr/>
        <p:nvPr/>
      </p:nvGrpSpPr>
      <p:grpSpPr>
        <a:xfrm>
          <a:off x="0" y="0"/>
          <a:ext cx="0" cy="0"/>
          <a:chOff x="0" y="0"/>
          <a:chExt cx="0" cy="0"/>
        </a:xfrm>
      </p:grpSpPr>
      <p:sp>
        <p:nvSpPr>
          <p:cNvPr id="81" name="Google Shape;81;p12"/>
          <p:cNvSpPr/>
          <p:nvPr/>
        </p:nvSpPr>
        <p:spPr>
          <a:xfrm>
            <a:off x="0" y="5105400"/>
            <a:ext cx="11292840" cy="1752600"/>
          </a:xfrm>
          <a:prstGeom prst="rect">
            <a:avLst/>
          </a:prstGeom>
          <a:solidFill>
            <a:srgbClr val="E9006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2"/>
          <p:cNvSpPr txBox="1"/>
          <p:nvPr>
            <p:ph type="title"/>
          </p:nvPr>
        </p:nvSpPr>
        <p:spPr>
          <a:xfrm>
            <a:off x="914400" y="5257800"/>
            <a:ext cx="9982200" cy="914400"/>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rgbClr val="FFFFFF"/>
              </a:buClr>
              <a:buSzPts val="2800"/>
              <a:buFont typeface="Century Schoolbook"/>
              <a:buNone/>
              <a:defRPr b="1" sz="28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12"/>
          <p:cNvSpPr/>
          <p:nvPr>
            <p:ph idx="2" type="pic"/>
          </p:nvPr>
        </p:nvSpPr>
        <p:spPr>
          <a:xfrm>
            <a:off x="0" y="0"/>
            <a:ext cx="11292840" cy="5128923"/>
          </a:xfrm>
          <a:prstGeom prst="rect">
            <a:avLst/>
          </a:prstGeom>
          <a:noFill/>
          <a:ln>
            <a:noFill/>
          </a:ln>
        </p:spPr>
      </p:sp>
      <p:sp>
        <p:nvSpPr>
          <p:cNvPr id="84" name="Google Shape;84;p12"/>
          <p:cNvSpPr txBox="1"/>
          <p:nvPr>
            <p:ph idx="1" type="body"/>
          </p:nvPr>
        </p:nvSpPr>
        <p:spPr>
          <a:xfrm>
            <a:off x="914400" y="6108589"/>
            <a:ext cx="9982200" cy="597011"/>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800"/>
              </a:spcBef>
              <a:spcAft>
                <a:spcPts val="0"/>
              </a:spcAft>
              <a:buSzPts val="1120"/>
              <a:buNone/>
              <a:defRPr sz="1400">
                <a:solidFill>
                  <a:srgbClr val="FFD7E7"/>
                </a:solidFill>
              </a:defRPr>
            </a:lvl1pPr>
            <a:lvl2pPr indent="-228600" lvl="1" marL="914400" algn="l">
              <a:lnSpc>
                <a:spcPct val="90000"/>
              </a:lnSpc>
              <a:spcBef>
                <a:spcPts val="300"/>
              </a:spcBef>
              <a:spcAft>
                <a:spcPts val="0"/>
              </a:spcAft>
              <a:buSzPts val="1200"/>
              <a:buNone/>
              <a:defRPr sz="1200"/>
            </a:lvl2pPr>
            <a:lvl3pPr indent="-228600" lvl="2" marL="1371600" algn="l">
              <a:lnSpc>
                <a:spcPct val="90000"/>
              </a:lnSpc>
              <a:spcBef>
                <a:spcPts val="300"/>
              </a:spcBef>
              <a:spcAft>
                <a:spcPts val="0"/>
              </a:spcAft>
              <a:buSzPts val="1000"/>
              <a:buNone/>
              <a:defRPr sz="1000"/>
            </a:lvl3pPr>
            <a:lvl4pPr indent="-228600" lvl="3" marL="1828800" algn="l">
              <a:lnSpc>
                <a:spcPct val="90000"/>
              </a:lnSpc>
              <a:spcBef>
                <a:spcPts val="300"/>
              </a:spcBef>
              <a:spcAft>
                <a:spcPts val="0"/>
              </a:spcAft>
              <a:buSzPts val="900"/>
              <a:buNone/>
              <a:defRPr sz="900"/>
            </a:lvl4pPr>
            <a:lvl5pPr indent="-228600" lvl="4" marL="2286000" algn="l">
              <a:lnSpc>
                <a:spcPct val="90000"/>
              </a:lnSpc>
              <a:spcBef>
                <a:spcPts val="300"/>
              </a:spcBef>
              <a:spcAft>
                <a:spcPts val="0"/>
              </a:spcAft>
              <a:buSzPts val="900"/>
              <a:buNone/>
              <a:defRPr sz="900"/>
            </a:lvl5pPr>
            <a:lvl6pPr indent="-228600" lvl="5" marL="2743200" algn="l">
              <a:lnSpc>
                <a:spcPct val="90000"/>
              </a:lnSpc>
              <a:spcBef>
                <a:spcPts val="300"/>
              </a:spcBef>
              <a:spcAft>
                <a:spcPts val="0"/>
              </a:spcAft>
              <a:buSzPts val="900"/>
              <a:buNone/>
              <a:defRPr sz="900"/>
            </a:lvl6pPr>
            <a:lvl7pPr indent="-228600" lvl="6" marL="3200400" algn="l">
              <a:lnSpc>
                <a:spcPct val="90000"/>
              </a:lnSpc>
              <a:spcBef>
                <a:spcPts val="300"/>
              </a:spcBef>
              <a:spcAft>
                <a:spcPts val="0"/>
              </a:spcAft>
              <a:buSzPts val="900"/>
              <a:buNone/>
              <a:defRPr sz="900"/>
            </a:lvl7pPr>
            <a:lvl8pPr indent="-228600" lvl="7" marL="3657600" algn="l">
              <a:lnSpc>
                <a:spcPct val="90000"/>
              </a:lnSpc>
              <a:spcBef>
                <a:spcPts val="300"/>
              </a:spcBef>
              <a:spcAft>
                <a:spcPts val="0"/>
              </a:spcAft>
              <a:buSzPts val="900"/>
              <a:buNone/>
              <a:defRPr sz="900"/>
            </a:lvl8pPr>
            <a:lvl9pPr indent="-228600" lvl="8" marL="4114800" algn="l">
              <a:lnSpc>
                <a:spcPct val="90000"/>
              </a:lnSpc>
              <a:spcBef>
                <a:spcPts val="300"/>
              </a:spcBef>
              <a:spcAft>
                <a:spcPts val="300"/>
              </a:spcAft>
              <a:buSzPts val="900"/>
              <a:buNone/>
              <a:defRPr sz="900"/>
            </a:lvl9pPr>
          </a:lstStyle>
          <a:p/>
        </p:txBody>
      </p:sp>
      <p:sp>
        <p:nvSpPr>
          <p:cNvPr id="85" name="Google Shape;85;p12"/>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12"/>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12"/>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13"/>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3"/>
          <p:cNvSpPr txBox="1"/>
          <p:nvPr>
            <p:ph idx="1" type="body"/>
          </p:nvPr>
        </p:nvSpPr>
        <p:spPr>
          <a:xfrm rot="5400000">
            <a:off x="3383884" y="-293212"/>
            <a:ext cx="4351337" cy="8595360"/>
          </a:xfrm>
          <a:prstGeom prst="rect">
            <a:avLst/>
          </a:prstGeom>
          <a:noFill/>
          <a:ln>
            <a:noFill/>
          </a:ln>
        </p:spPr>
        <p:txBody>
          <a:bodyPr anchorCtr="0" anchor="t" bIns="45700" lIns="91425" spcFirstLastPara="1" rIns="91425" wrap="square" tIns="45700">
            <a:normAutofit/>
          </a:bodyPr>
          <a:lstStyle>
            <a:lvl1pPr indent="-320040" lvl="0" marL="457200" algn="l">
              <a:lnSpc>
                <a:spcPct val="95000"/>
              </a:lnSpc>
              <a:spcBef>
                <a:spcPts val="1400"/>
              </a:spcBef>
              <a:spcAft>
                <a:spcPts val="0"/>
              </a:spcAft>
              <a:buSzPts val="1440"/>
              <a:buChar char="•"/>
              <a:defRPr/>
            </a:lvl1pPr>
            <a:lvl2pPr indent="-342900" lvl="1" marL="914400" algn="l">
              <a:lnSpc>
                <a:spcPct val="90000"/>
              </a:lnSpc>
              <a:spcBef>
                <a:spcPts val="30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91" name="Google Shape;91;p13"/>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3"/>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3"/>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14"/>
          <p:cNvSpPr txBox="1"/>
          <p:nvPr>
            <p:ph type="title"/>
          </p:nvPr>
        </p:nvSpPr>
        <p:spPr>
          <a:xfrm rot="5400000">
            <a:off x="6938169" y="2091531"/>
            <a:ext cx="5897562" cy="2476500"/>
          </a:xfrm>
          <a:prstGeom prst="rect">
            <a:avLst/>
          </a:prstGeom>
          <a:noFill/>
          <a:ln>
            <a:noFill/>
          </a:ln>
        </p:spPr>
        <p:txBody>
          <a:bodyPr anchorCtr="0" anchor="b" bIns="45700" lIns="91425" spcFirstLastPara="1" rIns="91425" wrap="square" tIns="27425">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14"/>
          <p:cNvSpPr txBox="1"/>
          <p:nvPr>
            <p:ph idx="1" type="body"/>
          </p:nvPr>
        </p:nvSpPr>
        <p:spPr>
          <a:xfrm rot="5400000">
            <a:off x="1680369" y="-537369"/>
            <a:ext cx="5897562" cy="7734300"/>
          </a:xfrm>
          <a:prstGeom prst="rect">
            <a:avLst/>
          </a:prstGeom>
          <a:noFill/>
          <a:ln>
            <a:noFill/>
          </a:ln>
        </p:spPr>
        <p:txBody>
          <a:bodyPr anchorCtr="0" anchor="t" bIns="45700" lIns="91425" spcFirstLastPara="1" rIns="91425" wrap="square" tIns="45700">
            <a:normAutofit/>
          </a:bodyPr>
          <a:lstStyle>
            <a:lvl1pPr indent="-320040" lvl="0" marL="457200" algn="l">
              <a:lnSpc>
                <a:spcPct val="95000"/>
              </a:lnSpc>
              <a:spcBef>
                <a:spcPts val="1400"/>
              </a:spcBef>
              <a:spcAft>
                <a:spcPts val="0"/>
              </a:spcAft>
              <a:buSzPts val="1440"/>
              <a:buChar char="•"/>
              <a:defRPr/>
            </a:lvl1pPr>
            <a:lvl2pPr indent="-342900" lvl="1" marL="914400" algn="l">
              <a:lnSpc>
                <a:spcPct val="90000"/>
              </a:lnSpc>
              <a:spcBef>
                <a:spcPts val="30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97" name="Google Shape;97;p14"/>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4"/>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4"/>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1.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 name="Shape 5"/>
        <p:cNvGrpSpPr/>
        <p:nvPr/>
      </p:nvGrpSpPr>
      <p:grpSpPr>
        <a:xfrm>
          <a:off x="0" y="0"/>
          <a:ext cx="0" cy="0"/>
          <a:chOff x="0" y="0"/>
          <a:chExt cx="0" cy="0"/>
        </a:xfrm>
      </p:grpSpPr>
      <p:sp>
        <p:nvSpPr>
          <p:cNvPr id="6" name="Google Shape;6;p1"/>
          <p:cNvSpPr/>
          <p:nvPr/>
        </p:nvSpPr>
        <p:spPr>
          <a:xfrm>
            <a:off x="11292840" y="0"/>
            <a:ext cx="9144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1"/>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lvl1pPr lvl="0" marR="0" rtl="0" algn="l">
              <a:lnSpc>
                <a:spcPct val="90000"/>
              </a:lnSpc>
              <a:spcBef>
                <a:spcPts val="0"/>
              </a:spcBef>
              <a:spcAft>
                <a:spcPts val="0"/>
              </a:spcAft>
              <a:buClr>
                <a:schemeClr val="accent1"/>
              </a:buClr>
              <a:buSzPts val="4400"/>
              <a:buFont typeface="Century Schoolbook"/>
              <a:buNone/>
              <a:defRPr b="1" i="0" sz="4400" u="none" cap="none" strike="noStrike">
                <a:solidFill>
                  <a:schemeClr val="accent1"/>
                </a:solidFill>
                <a:latin typeface="Century Schoolbook"/>
                <a:ea typeface="Century Schoolbook"/>
                <a:cs typeface="Century Schoolbook"/>
                <a:sym typeface="Century Schoolboo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1"/>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lvl1pPr indent="-330200" lvl="0" marL="457200" marR="0" rtl="0" algn="l">
              <a:lnSpc>
                <a:spcPct val="95000"/>
              </a:lnSpc>
              <a:spcBef>
                <a:spcPts val="1400"/>
              </a:spcBef>
              <a:spcAft>
                <a:spcPts val="0"/>
              </a:spcAft>
              <a:buClr>
                <a:schemeClr val="accent1"/>
              </a:buClr>
              <a:buSzPts val="1600"/>
              <a:buFont typeface="Arial"/>
              <a:buChar char="•"/>
              <a:defRPr b="0" i="0" sz="2000" u="none" cap="none" strike="noStrike">
                <a:solidFill>
                  <a:srgbClr val="FEFEFE"/>
                </a:solidFill>
                <a:latin typeface="Century Schoolbook"/>
                <a:ea typeface="Century Schoolbook"/>
                <a:cs typeface="Century Schoolbook"/>
                <a:sym typeface="Century Schoolbook"/>
              </a:defRPr>
            </a:lvl1pPr>
            <a:lvl2pPr indent="-342900" lvl="1" marL="914400" marR="0" rtl="0" algn="l">
              <a:lnSpc>
                <a:spcPct val="90000"/>
              </a:lnSpc>
              <a:spcBef>
                <a:spcPts val="300"/>
              </a:spcBef>
              <a:spcAft>
                <a:spcPts val="0"/>
              </a:spcAft>
              <a:buClr>
                <a:schemeClr val="accent1"/>
              </a:buClr>
              <a:buSzPts val="1800"/>
              <a:buFont typeface="Noto Sans Symbols"/>
              <a:buChar char="●"/>
              <a:defRPr b="0" i="0" sz="1800" u="none" cap="none" strike="noStrike">
                <a:solidFill>
                  <a:srgbClr val="FEFEFE"/>
                </a:solidFill>
                <a:latin typeface="Century Schoolbook"/>
                <a:ea typeface="Century Schoolbook"/>
                <a:cs typeface="Century Schoolbook"/>
                <a:sym typeface="Century Schoolbook"/>
              </a:defRPr>
            </a:lvl2pPr>
            <a:lvl3pPr indent="-330200" lvl="2" marL="1371600" marR="0" rtl="0" algn="l">
              <a:lnSpc>
                <a:spcPct val="90000"/>
              </a:lnSpc>
              <a:spcBef>
                <a:spcPts val="300"/>
              </a:spcBef>
              <a:spcAft>
                <a:spcPts val="0"/>
              </a:spcAft>
              <a:buClr>
                <a:schemeClr val="accent1"/>
              </a:buClr>
              <a:buSzPts val="1600"/>
              <a:buFont typeface="Noto Sans Symbols"/>
              <a:buChar char="●"/>
              <a:defRPr b="0" i="0" sz="1600" u="none" cap="none" strike="noStrike">
                <a:solidFill>
                  <a:srgbClr val="FEFEFE"/>
                </a:solidFill>
                <a:latin typeface="Century Schoolbook"/>
                <a:ea typeface="Century Schoolbook"/>
                <a:cs typeface="Century Schoolbook"/>
                <a:sym typeface="Century Schoolbook"/>
              </a:defRPr>
            </a:lvl3pPr>
            <a:lvl4pPr indent="-317500" lvl="3" marL="18288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FEFEFE"/>
                </a:solidFill>
                <a:latin typeface="Century Schoolbook"/>
                <a:ea typeface="Century Schoolbook"/>
                <a:cs typeface="Century Schoolbook"/>
                <a:sym typeface="Century Schoolbook"/>
              </a:defRPr>
            </a:lvl4pPr>
            <a:lvl5pPr indent="-317500" lvl="4" marL="22860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FEFEFE"/>
                </a:solidFill>
                <a:latin typeface="Century Schoolbook"/>
                <a:ea typeface="Century Schoolbook"/>
                <a:cs typeface="Century Schoolbook"/>
                <a:sym typeface="Century Schoolbook"/>
              </a:defRPr>
            </a:lvl5pPr>
            <a:lvl6pPr indent="-317500" lvl="5" marL="27432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FEFEFE"/>
                </a:solidFill>
                <a:latin typeface="Century Schoolbook"/>
                <a:ea typeface="Century Schoolbook"/>
                <a:cs typeface="Century Schoolbook"/>
                <a:sym typeface="Century Schoolbook"/>
              </a:defRPr>
            </a:lvl6pPr>
            <a:lvl7pPr indent="-317500" lvl="6" marL="32004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FEFEFE"/>
                </a:solidFill>
                <a:latin typeface="Century Schoolbook"/>
                <a:ea typeface="Century Schoolbook"/>
                <a:cs typeface="Century Schoolbook"/>
                <a:sym typeface="Century Schoolbook"/>
              </a:defRPr>
            </a:lvl7pPr>
            <a:lvl8pPr indent="-317500" lvl="7" marL="36576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FEFEFE"/>
                </a:solidFill>
                <a:latin typeface="Century Schoolbook"/>
                <a:ea typeface="Century Schoolbook"/>
                <a:cs typeface="Century Schoolbook"/>
                <a:sym typeface="Century Schoolbook"/>
              </a:defRPr>
            </a:lvl8pPr>
            <a:lvl9pPr indent="-317500" lvl="8" marL="4114800" marR="0" rtl="0" algn="l">
              <a:lnSpc>
                <a:spcPct val="90000"/>
              </a:lnSpc>
              <a:spcBef>
                <a:spcPts val="300"/>
              </a:spcBef>
              <a:spcAft>
                <a:spcPts val="300"/>
              </a:spcAft>
              <a:buClr>
                <a:schemeClr val="accent1"/>
              </a:buClr>
              <a:buSzPts val="1400"/>
              <a:buFont typeface="Noto Sans Symbols"/>
              <a:buChar char="●"/>
              <a:defRPr b="0" i="0" sz="1400" u="none" cap="none" strike="noStrike">
                <a:solidFill>
                  <a:srgbClr val="FEFEFE"/>
                </a:solidFill>
                <a:latin typeface="Century Schoolbook"/>
                <a:ea typeface="Century Schoolbook"/>
                <a:cs typeface="Century Schoolbook"/>
                <a:sym typeface="Century Schoolbook"/>
              </a:defRPr>
            </a:lvl9pPr>
          </a:lstStyle>
          <a:p/>
        </p:txBody>
      </p:sp>
      <p:sp>
        <p:nvSpPr>
          <p:cNvPr id="9" name="Google Shape;9;p1"/>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rgbClr val="EDEDED"/>
                </a:solidFill>
                <a:latin typeface="Century Schoolbook"/>
                <a:ea typeface="Century Schoolbook"/>
                <a:cs typeface="Century Schoolbook"/>
                <a:sym typeface="Century Schoolbook"/>
              </a:defRPr>
            </a:lvl1pPr>
            <a:lvl2pPr lvl="1"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2pPr>
            <a:lvl3pPr lvl="2"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3pPr>
            <a:lvl4pPr lvl="3"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4pPr>
            <a:lvl5pPr lvl="4"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5pPr>
            <a:lvl6pPr lvl="5"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6pPr>
            <a:lvl7pPr lvl="6"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7pPr>
            <a:lvl8pPr lvl="7"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8pPr>
            <a:lvl9pPr lvl="8"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9pPr>
          </a:lstStyle>
          <a:p/>
        </p:txBody>
      </p:sp>
      <p:sp>
        <p:nvSpPr>
          <p:cNvPr id="10" name="Google Shape;10;p1"/>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EDEDED"/>
                </a:solidFill>
                <a:latin typeface="Century Schoolbook"/>
                <a:ea typeface="Century Schoolbook"/>
                <a:cs typeface="Century Schoolbook"/>
                <a:sym typeface="Century Schoolbook"/>
              </a:defRPr>
            </a:lvl1pPr>
            <a:lvl2pPr lvl="1"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2pPr>
            <a:lvl3pPr lvl="2"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3pPr>
            <a:lvl4pPr lvl="3"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4pPr>
            <a:lvl5pPr lvl="4"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5pPr>
            <a:lvl6pPr lvl="5"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6pPr>
            <a:lvl7pPr lvl="6"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7pPr>
            <a:lvl8pPr lvl="7"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8pPr>
            <a:lvl9pPr lvl="8" marR="0" rtl="0" algn="l">
              <a:spcBef>
                <a:spcPts val="0"/>
              </a:spcBef>
              <a:spcAft>
                <a:spcPts val="0"/>
              </a:spcAft>
              <a:buSzPts val="1400"/>
              <a:buNone/>
              <a:defRPr b="0" i="0" sz="1800" u="none" cap="none" strike="noStrike">
                <a:solidFill>
                  <a:schemeClr val="lt1"/>
                </a:solidFill>
                <a:latin typeface="Century Schoolbook"/>
                <a:ea typeface="Century Schoolbook"/>
                <a:cs typeface="Century Schoolbook"/>
                <a:sym typeface="Century Schoolbook"/>
              </a:defRPr>
            </a:lvl9pPr>
          </a:lstStyle>
          <a:p/>
        </p:txBody>
      </p:sp>
      <p:sp>
        <p:nvSpPr>
          <p:cNvPr id="11" name="Google Shape;11;p1"/>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1pPr>
            <a:lvl2pPr indent="0" lvl="1"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2pPr>
            <a:lvl3pPr indent="0" lvl="2"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3pPr>
            <a:lvl4pPr indent="0" lvl="3"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4pPr>
            <a:lvl5pPr indent="0" lvl="4"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5pPr>
            <a:lvl6pPr indent="0" lvl="5"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6pPr>
            <a:lvl7pPr indent="0" lvl="6"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7pPr>
            <a:lvl8pPr indent="0" lvl="7"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8pPr>
            <a:lvl9pPr indent="0" lvl="8" marL="0" marR="0" rtl="0" algn="ctr">
              <a:spcBef>
                <a:spcPts val="0"/>
              </a:spcBef>
              <a:buNone/>
              <a:defRPr b="0" i="0" sz="3600" u="none" cap="none" strike="noStrike">
                <a:solidFill>
                  <a:srgbClr val="E4E4E4"/>
                </a:solidFill>
                <a:latin typeface="Century Schoolbook"/>
                <a:ea typeface="Century Schoolbook"/>
                <a:cs typeface="Century Schoolbook"/>
                <a:sym typeface="Century Schoolbook"/>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 name="Shape 20"/>
        <p:cNvGrpSpPr/>
        <p:nvPr/>
      </p:nvGrpSpPr>
      <p:grpSpPr>
        <a:xfrm>
          <a:off x="0" y="0"/>
          <a:ext cx="0" cy="0"/>
          <a:chOff x="0" y="0"/>
          <a:chExt cx="0" cy="0"/>
        </a:xfrm>
      </p:grpSpPr>
      <p:sp>
        <p:nvSpPr>
          <p:cNvPr id="21" name="Google Shape;21;p3"/>
          <p:cNvSpPr/>
          <p:nvPr/>
        </p:nvSpPr>
        <p:spPr>
          <a:xfrm>
            <a:off x="11292840" y="0"/>
            <a:ext cx="914400" cy="68580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lvl1pPr lvl="0" marR="0" rtl="0" algn="l">
              <a:lnSpc>
                <a:spcPct val="90000"/>
              </a:lnSpc>
              <a:spcBef>
                <a:spcPts val="0"/>
              </a:spcBef>
              <a:spcAft>
                <a:spcPts val="0"/>
              </a:spcAft>
              <a:buClr>
                <a:schemeClr val="accent1"/>
              </a:buClr>
              <a:buSzPts val="4400"/>
              <a:buFont typeface="Century Schoolbook"/>
              <a:buNone/>
              <a:defRPr b="1" i="0" sz="4400" u="none" cap="none" strike="noStrike">
                <a:solidFill>
                  <a:schemeClr val="accent1"/>
                </a:solidFill>
                <a:latin typeface="Century Schoolbook"/>
                <a:ea typeface="Century Schoolbook"/>
                <a:cs typeface="Century Schoolbook"/>
                <a:sym typeface="Century Schoolboo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3" name="Google Shape;23;p3"/>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lvl1pPr indent="-330200" lvl="0" marL="457200" marR="0" rtl="0" algn="l">
              <a:lnSpc>
                <a:spcPct val="95000"/>
              </a:lnSpc>
              <a:spcBef>
                <a:spcPts val="1400"/>
              </a:spcBef>
              <a:spcAft>
                <a:spcPts val="0"/>
              </a:spcAft>
              <a:buClr>
                <a:schemeClr val="accent1"/>
              </a:buClr>
              <a:buSzPts val="1600"/>
              <a:buFont typeface="Arial"/>
              <a:buChar char="•"/>
              <a:defRPr b="0" i="0" sz="2000" u="none" cap="none" strike="noStrike">
                <a:solidFill>
                  <a:srgbClr val="595959"/>
                </a:solidFill>
                <a:latin typeface="Century Schoolbook"/>
                <a:ea typeface="Century Schoolbook"/>
                <a:cs typeface="Century Schoolbook"/>
                <a:sym typeface="Century Schoolbook"/>
              </a:defRPr>
            </a:lvl1pPr>
            <a:lvl2pPr indent="-342900" lvl="1" marL="914400" marR="0" rtl="0" algn="l">
              <a:lnSpc>
                <a:spcPct val="90000"/>
              </a:lnSpc>
              <a:spcBef>
                <a:spcPts val="300"/>
              </a:spcBef>
              <a:spcAft>
                <a:spcPts val="0"/>
              </a:spcAft>
              <a:buClr>
                <a:schemeClr val="accent1"/>
              </a:buClr>
              <a:buSzPts val="1800"/>
              <a:buFont typeface="Noto Sans Symbols"/>
              <a:buChar char="●"/>
              <a:defRPr b="0" i="0" sz="1800" u="none" cap="none" strike="noStrike">
                <a:solidFill>
                  <a:srgbClr val="595959"/>
                </a:solidFill>
                <a:latin typeface="Century Schoolbook"/>
                <a:ea typeface="Century Schoolbook"/>
                <a:cs typeface="Century Schoolbook"/>
                <a:sym typeface="Century Schoolbook"/>
              </a:defRPr>
            </a:lvl2pPr>
            <a:lvl3pPr indent="-330200" lvl="2" marL="1371600" marR="0" rtl="0" algn="l">
              <a:lnSpc>
                <a:spcPct val="90000"/>
              </a:lnSpc>
              <a:spcBef>
                <a:spcPts val="300"/>
              </a:spcBef>
              <a:spcAft>
                <a:spcPts val="0"/>
              </a:spcAft>
              <a:buClr>
                <a:schemeClr val="accent1"/>
              </a:buClr>
              <a:buSzPts val="1600"/>
              <a:buFont typeface="Noto Sans Symbols"/>
              <a:buChar char="●"/>
              <a:defRPr b="0" i="0" sz="1600" u="none" cap="none" strike="noStrike">
                <a:solidFill>
                  <a:srgbClr val="595959"/>
                </a:solidFill>
                <a:latin typeface="Century Schoolbook"/>
                <a:ea typeface="Century Schoolbook"/>
                <a:cs typeface="Century Schoolbook"/>
                <a:sym typeface="Century Schoolbook"/>
              </a:defRPr>
            </a:lvl3pPr>
            <a:lvl4pPr indent="-317500" lvl="3" marL="18288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595959"/>
                </a:solidFill>
                <a:latin typeface="Century Schoolbook"/>
                <a:ea typeface="Century Schoolbook"/>
                <a:cs typeface="Century Schoolbook"/>
                <a:sym typeface="Century Schoolbook"/>
              </a:defRPr>
            </a:lvl4pPr>
            <a:lvl5pPr indent="-317500" lvl="4" marL="22860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595959"/>
                </a:solidFill>
                <a:latin typeface="Century Schoolbook"/>
                <a:ea typeface="Century Schoolbook"/>
                <a:cs typeface="Century Schoolbook"/>
                <a:sym typeface="Century Schoolbook"/>
              </a:defRPr>
            </a:lvl5pPr>
            <a:lvl6pPr indent="-317500" lvl="5" marL="27432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595959"/>
                </a:solidFill>
                <a:latin typeface="Century Schoolbook"/>
                <a:ea typeface="Century Schoolbook"/>
                <a:cs typeface="Century Schoolbook"/>
                <a:sym typeface="Century Schoolbook"/>
              </a:defRPr>
            </a:lvl6pPr>
            <a:lvl7pPr indent="-317500" lvl="6" marL="32004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595959"/>
                </a:solidFill>
                <a:latin typeface="Century Schoolbook"/>
                <a:ea typeface="Century Schoolbook"/>
                <a:cs typeface="Century Schoolbook"/>
                <a:sym typeface="Century Schoolbook"/>
              </a:defRPr>
            </a:lvl7pPr>
            <a:lvl8pPr indent="-317500" lvl="7" marL="3657600" marR="0" rtl="0" algn="l">
              <a:lnSpc>
                <a:spcPct val="90000"/>
              </a:lnSpc>
              <a:spcBef>
                <a:spcPts val="300"/>
              </a:spcBef>
              <a:spcAft>
                <a:spcPts val="0"/>
              </a:spcAft>
              <a:buClr>
                <a:schemeClr val="accent1"/>
              </a:buClr>
              <a:buSzPts val="1400"/>
              <a:buFont typeface="Noto Sans Symbols"/>
              <a:buChar char="●"/>
              <a:defRPr b="0" i="0" sz="1400" u="none" cap="none" strike="noStrike">
                <a:solidFill>
                  <a:srgbClr val="595959"/>
                </a:solidFill>
                <a:latin typeface="Century Schoolbook"/>
                <a:ea typeface="Century Schoolbook"/>
                <a:cs typeface="Century Schoolbook"/>
                <a:sym typeface="Century Schoolbook"/>
              </a:defRPr>
            </a:lvl8pPr>
            <a:lvl9pPr indent="-317500" lvl="8" marL="4114800" marR="0" rtl="0" algn="l">
              <a:lnSpc>
                <a:spcPct val="90000"/>
              </a:lnSpc>
              <a:spcBef>
                <a:spcPts val="300"/>
              </a:spcBef>
              <a:spcAft>
                <a:spcPts val="300"/>
              </a:spcAft>
              <a:buClr>
                <a:schemeClr val="accent1"/>
              </a:buClr>
              <a:buSzPts val="1400"/>
              <a:buFont typeface="Noto Sans Symbols"/>
              <a:buChar char="●"/>
              <a:defRPr b="0" i="0" sz="1400" u="none" cap="none" strike="noStrike">
                <a:solidFill>
                  <a:srgbClr val="595959"/>
                </a:solidFill>
                <a:latin typeface="Century Schoolbook"/>
                <a:ea typeface="Century Schoolbook"/>
                <a:cs typeface="Century Schoolbook"/>
                <a:sym typeface="Century Schoolbook"/>
              </a:defRPr>
            </a:lvl9pPr>
          </a:lstStyle>
          <a:p/>
        </p:txBody>
      </p:sp>
      <p:sp>
        <p:nvSpPr>
          <p:cNvPr id="24" name="Google Shape;24;p3"/>
          <p:cNvSpPr txBox="1"/>
          <p:nvPr>
            <p:ph idx="10" type="dt"/>
          </p:nvPr>
        </p:nvSpPr>
        <p:spPr>
          <a:xfrm rot="-5400000">
            <a:off x="10797542" y="998537"/>
            <a:ext cx="190499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rgbClr val="C1C1C1"/>
                </a:solidFill>
                <a:latin typeface="Century Schoolbook"/>
                <a:ea typeface="Century Schoolbook"/>
                <a:cs typeface="Century Schoolbook"/>
                <a:sym typeface="Century Schoolbook"/>
              </a:defRPr>
            </a:lvl1pPr>
            <a:lvl2pPr lvl="1"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2pPr>
            <a:lvl3pPr lvl="2"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3pPr>
            <a:lvl4pPr lvl="3"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4pPr>
            <a:lvl5pPr lvl="4"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5pPr>
            <a:lvl6pPr lvl="5"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6pPr>
            <a:lvl7pPr lvl="6"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7pPr>
            <a:lvl8pPr lvl="7"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8pPr>
            <a:lvl9pPr lvl="8"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9pPr>
          </a:lstStyle>
          <a:p/>
        </p:txBody>
      </p:sp>
      <p:sp>
        <p:nvSpPr>
          <p:cNvPr id="25" name="Google Shape;25;p3"/>
          <p:cNvSpPr txBox="1"/>
          <p:nvPr>
            <p:ph idx="11" type="ftr"/>
          </p:nvPr>
        </p:nvSpPr>
        <p:spPr>
          <a:xfrm rot="-5400000">
            <a:off x="9959341" y="4046537"/>
            <a:ext cx="35814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C1C1C1"/>
                </a:solidFill>
                <a:latin typeface="Century Schoolbook"/>
                <a:ea typeface="Century Schoolbook"/>
                <a:cs typeface="Century Schoolbook"/>
                <a:sym typeface="Century Schoolbook"/>
              </a:defRPr>
            </a:lvl1pPr>
            <a:lvl2pPr lvl="1"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2pPr>
            <a:lvl3pPr lvl="2"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3pPr>
            <a:lvl4pPr lvl="3"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4pPr>
            <a:lvl5pPr lvl="4"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5pPr>
            <a:lvl6pPr lvl="5"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6pPr>
            <a:lvl7pPr lvl="6"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7pPr>
            <a:lvl8pPr lvl="7"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8pPr>
            <a:lvl9pPr lvl="8" marR="0" rtl="0" algn="l">
              <a:spcBef>
                <a:spcPts val="0"/>
              </a:spcBef>
              <a:spcAft>
                <a:spcPts val="0"/>
              </a:spcAft>
              <a:buSzPts val="1400"/>
              <a:buNone/>
              <a:defRPr b="0" i="0" sz="1800" u="none" cap="none" strike="noStrike">
                <a:solidFill>
                  <a:schemeClr val="dk1"/>
                </a:solidFill>
                <a:latin typeface="Century Schoolbook"/>
                <a:ea typeface="Century Schoolbook"/>
                <a:cs typeface="Century Schoolbook"/>
                <a:sym typeface="Century Schoolbook"/>
              </a:defRPr>
            </a:lvl9pPr>
          </a:lstStyle>
          <a:p/>
        </p:txBody>
      </p:sp>
      <p:sp>
        <p:nvSpPr>
          <p:cNvPr id="26" name="Google Shape;26;p3"/>
          <p:cNvSpPr txBox="1"/>
          <p:nvPr>
            <p:ph idx="12" type="sldNum"/>
          </p:nvPr>
        </p:nvSpPr>
        <p:spPr>
          <a:xfrm>
            <a:off x="11292840" y="6172200"/>
            <a:ext cx="914400" cy="593725"/>
          </a:xfrm>
          <a:prstGeom prst="rect">
            <a:avLst/>
          </a:prstGeom>
          <a:noFill/>
          <a:ln>
            <a:noFill/>
          </a:ln>
        </p:spPr>
        <p:txBody>
          <a:bodyPr anchorCtr="0" anchor="ctr" bIns="45700" lIns="45700" spcFirstLastPara="1" rIns="45700" wrap="square" tIns="45700">
            <a:normAutofit/>
          </a:bodyPr>
          <a:lstStyle>
            <a:lvl1pPr indent="0" lvl="0"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1pPr>
            <a:lvl2pPr indent="0" lvl="1"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2pPr>
            <a:lvl3pPr indent="0" lvl="2"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3pPr>
            <a:lvl4pPr indent="0" lvl="3"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4pPr>
            <a:lvl5pPr indent="0" lvl="4"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5pPr>
            <a:lvl6pPr indent="0" lvl="5"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6pPr>
            <a:lvl7pPr indent="0" lvl="6"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7pPr>
            <a:lvl8pPr indent="0" lvl="7"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8pPr>
            <a:lvl9pPr indent="0" lvl="8" marL="0" marR="0" rtl="0" algn="ctr">
              <a:spcBef>
                <a:spcPts val="0"/>
              </a:spcBef>
              <a:buNone/>
              <a:defRPr b="0" i="0" sz="3600" u="none" cap="none" strike="noStrike">
                <a:solidFill>
                  <a:srgbClr val="A3A3A3"/>
                </a:solidFill>
                <a:latin typeface="Century Schoolbook"/>
                <a:ea typeface="Century Schoolbook"/>
                <a:cs typeface="Century Schoolbook"/>
                <a:sym typeface="Century Schoolbook"/>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0.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1.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hyperlink" Target="https://www.academia.edu/15368235/A_lecture_on_how_to_write_a_CV_and_a_Cover_Letter" TargetMode="External"/><Relationship Id="rId4" Type="http://schemas.openxmlformats.org/officeDocument/2006/relationships/hyperlink" Target="https://pressbooks.nscc.ca/profcommunication/chapter/chapter-4/" TargetMode="External"/><Relationship Id="rId9" Type="http://schemas.openxmlformats.org/officeDocument/2006/relationships/hyperlink" Target="https://pressbooks.bccampus.ca/businesswritingessentials/chapter/chapter-7-2/" TargetMode="External"/><Relationship Id="rId5" Type="http://schemas.openxmlformats.org/officeDocument/2006/relationships/hyperlink" Target="https://www.grammarly.com/blog/writing-tips/apology-letter/#:~:text=The%20purpose%20of%20an%20apology,the%20recipient's%20experience%20and%20feelings" TargetMode="External"/><Relationship Id="rId6" Type="http://schemas.openxmlformats.org/officeDocument/2006/relationships/hyperlink" Target="https://grad.illinois.edu/sites/default/files/pdfs/cvsamples.pdf" TargetMode="External"/><Relationship Id="rId7" Type="http://schemas.openxmlformats.org/officeDocument/2006/relationships/hyperlink" Target="https://careerdevelopment.princeton.edu/sites/g/files/toruqf1041/files/media/interview_guide_5.pdf" TargetMode="External"/><Relationship Id="rId8" Type="http://schemas.openxmlformats.org/officeDocument/2006/relationships/hyperlink" Target="https://open.lib.umn.edu/humanresourcemanagement/chapter/5-3-interview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5"/>
          <p:cNvSpPr txBox="1"/>
          <p:nvPr>
            <p:ph type="ctrTitle"/>
          </p:nvPr>
        </p:nvSpPr>
        <p:spPr>
          <a:xfrm>
            <a:off x="1261872" y="758952"/>
            <a:ext cx="9418320" cy="4041648"/>
          </a:xfrm>
          <a:prstGeom prst="rect">
            <a:avLst/>
          </a:prstGeom>
          <a:noFill/>
          <a:ln>
            <a:noFill/>
          </a:ln>
        </p:spPr>
        <p:txBody>
          <a:bodyPr anchorCtr="0" anchor="b" bIns="45700" lIns="91425" spcFirstLastPara="1" rIns="91425" wrap="square" tIns="27425">
            <a:normAutofit/>
          </a:bodyPr>
          <a:lstStyle/>
          <a:p>
            <a:pPr indent="0" lvl="0" marL="0" rtl="0" algn="l">
              <a:lnSpc>
                <a:spcPct val="85000"/>
              </a:lnSpc>
              <a:spcBef>
                <a:spcPts val="0"/>
              </a:spcBef>
              <a:spcAft>
                <a:spcPts val="0"/>
              </a:spcAft>
              <a:buClr>
                <a:schemeClr val="lt1"/>
              </a:buClr>
              <a:buSzPts val="4800"/>
              <a:buFont typeface="Arial"/>
              <a:buNone/>
            </a:pPr>
            <a:r>
              <a:rPr b="1" lang="en-US" sz="4800">
                <a:latin typeface="Arial"/>
                <a:ea typeface="Arial"/>
                <a:cs typeface="Arial"/>
                <a:sym typeface="Arial"/>
              </a:rPr>
              <a:t>WRITING FOR BUSINESS Lecture 8: Letters, Memos and Emails; CVs; Interviews</a:t>
            </a:r>
            <a:br>
              <a:rPr b="1" lang="en-US" sz="4800">
                <a:latin typeface="Arial"/>
                <a:ea typeface="Arial"/>
                <a:cs typeface="Arial"/>
                <a:sym typeface="Arial"/>
              </a:rPr>
            </a:br>
            <a:r>
              <a:rPr b="1" lang="en-US" sz="4800">
                <a:latin typeface="Arial"/>
                <a:ea typeface="Arial"/>
                <a:cs typeface="Arial"/>
                <a:sym typeface="Arial"/>
              </a:rPr>
              <a:t>Lecturer: Dr. Anne Eboi</a:t>
            </a:r>
            <a:endParaRPr b="1" sz="4800">
              <a:latin typeface="Arial"/>
              <a:ea typeface="Arial"/>
              <a:cs typeface="Arial"/>
              <a:sym typeface="Arial"/>
            </a:endParaRPr>
          </a:p>
        </p:txBody>
      </p:sp>
      <p:sp>
        <p:nvSpPr>
          <p:cNvPr id="105" name="Google Shape;105;p15"/>
          <p:cNvSpPr txBox="1"/>
          <p:nvPr>
            <p:ph idx="1" type="subTitle"/>
          </p:nvPr>
        </p:nvSpPr>
        <p:spPr>
          <a:xfrm>
            <a:off x="1097280" y="615142"/>
            <a:ext cx="9570720" cy="5935287"/>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SzPts val="1760"/>
              <a:buNone/>
            </a:pPr>
            <a:r>
              <a:t/>
            </a:r>
            <a:endParaRPr/>
          </a:p>
          <a:p>
            <a:pPr indent="0" lvl="0" marL="0" rtl="0" algn="l">
              <a:lnSpc>
                <a:spcPct val="95000"/>
              </a:lnSpc>
              <a:spcBef>
                <a:spcPts val="1600"/>
              </a:spcBef>
              <a:spcAft>
                <a:spcPts val="0"/>
              </a:spcAft>
              <a:buSzPts val="2880"/>
              <a:buNone/>
            </a:pPr>
            <a:r>
              <a:t/>
            </a:r>
            <a:endParaRPr sz="3600">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6"/>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Introduction</a:t>
            </a:r>
            <a:endParaRPr b="1" sz="3600">
              <a:latin typeface="Arial"/>
              <a:ea typeface="Arial"/>
              <a:cs typeface="Arial"/>
              <a:sym typeface="Arial"/>
            </a:endParaRPr>
          </a:p>
        </p:txBody>
      </p:sp>
      <p:sp>
        <p:nvSpPr>
          <p:cNvPr id="111" name="Google Shape;111;p16"/>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Learning Objectives</a:t>
            </a:r>
            <a:endParaRPr b="1" sz="2800">
              <a:latin typeface="Arial"/>
              <a:ea typeface="Arial"/>
              <a:cs typeface="Arial"/>
              <a:sym typeface="Arial"/>
            </a:endParaRPr>
          </a:p>
        </p:txBody>
      </p:sp>
      <p:pic>
        <p:nvPicPr>
          <p:cNvPr descr="Goal Review: November 2013 – A Drop in the Ocean" id="112" name="Google Shape;112;p16"/>
          <p:cNvPicPr preferRelativeResize="0"/>
          <p:nvPr>
            <p:ph idx="2" type="body"/>
          </p:nvPr>
        </p:nvPicPr>
        <p:blipFill rotWithShape="1">
          <a:blip r:embed="rId3">
            <a:alphaModFix/>
          </a:blip>
          <a:srcRect b="0" l="0" r="0" t="0"/>
          <a:stretch/>
        </p:blipFill>
        <p:spPr>
          <a:xfrm>
            <a:off x="1262063" y="2846917"/>
            <a:ext cx="4479925" cy="2986616"/>
          </a:xfrm>
          <a:prstGeom prst="rect">
            <a:avLst/>
          </a:prstGeom>
          <a:noFill/>
          <a:ln>
            <a:noFill/>
          </a:ln>
        </p:spPr>
      </p:pic>
      <p:sp>
        <p:nvSpPr>
          <p:cNvPr id="113" name="Google Shape;113;p16"/>
          <p:cNvSpPr txBox="1"/>
          <p:nvPr>
            <p:ph idx="3" type="body"/>
          </p:nvPr>
        </p:nvSpPr>
        <p:spPr>
          <a:xfrm>
            <a:off x="6172200" y="1571105"/>
            <a:ext cx="5183188" cy="933970"/>
          </a:xfrm>
          <a:prstGeom prst="rect">
            <a:avLst/>
          </a:prstGeom>
          <a:noFill/>
          <a:ln>
            <a:noFill/>
          </a:ln>
        </p:spPr>
        <p:txBody>
          <a:bodyPr anchorCtr="0" anchor="b" bIns="45700" lIns="91425" spcFirstLastPara="1" rIns="91425" wrap="square" tIns="45700">
            <a:normAutofit fontScale="32500" lnSpcReduction="20000"/>
          </a:bodyPr>
          <a:lstStyle/>
          <a:p>
            <a:pPr indent="0" lvl="0" marL="0" rtl="0" algn="l">
              <a:lnSpc>
                <a:spcPct val="95000"/>
              </a:lnSpc>
              <a:spcBef>
                <a:spcPts val="0"/>
              </a:spcBef>
              <a:spcAft>
                <a:spcPts val="0"/>
              </a:spcAft>
              <a:buSzPct val="80000"/>
              <a:buNone/>
            </a:pPr>
            <a:r>
              <a:t/>
            </a:r>
            <a:endParaRPr sz="2800">
              <a:solidFill>
                <a:srgbClr val="000000"/>
              </a:solidFill>
              <a:latin typeface="Arial"/>
              <a:ea typeface="Arial"/>
              <a:cs typeface="Arial"/>
              <a:sym typeface="Arial"/>
            </a:endParaRPr>
          </a:p>
          <a:p>
            <a:pPr indent="0" lvl="0" marL="0" rtl="0" algn="l">
              <a:lnSpc>
                <a:spcPct val="95000"/>
              </a:lnSpc>
              <a:spcBef>
                <a:spcPts val="200"/>
              </a:spcBef>
              <a:spcAft>
                <a:spcPts val="0"/>
              </a:spcAft>
              <a:buSzPct val="80000"/>
              <a:buNone/>
            </a:pPr>
            <a:r>
              <a:t/>
            </a:r>
            <a:endParaRPr sz="2800">
              <a:solidFill>
                <a:srgbClr val="000000"/>
              </a:solidFill>
              <a:latin typeface="Arial"/>
              <a:ea typeface="Arial"/>
              <a:cs typeface="Arial"/>
              <a:sym typeface="Arial"/>
            </a:endParaRPr>
          </a:p>
          <a:p>
            <a:pPr indent="0" lvl="0" marL="0" rtl="0" algn="l">
              <a:lnSpc>
                <a:spcPct val="95000"/>
              </a:lnSpc>
              <a:spcBef>
                <a:spcPts val="200"/>
              </a:spcBef>
              <a:spcAft>
                <a:spcPts val="0"/>
              </a:spcAft>
              <a:buSzPct val="80000"/>
              <a:buNone/>
            </a:pPr>
            <a:r>
              <a:t/>
            </a:r>
            <a:endParaRPr sz="2800">
              <a:solidFill>
                <a:srgbClr val="000000"/>
              </a:solidFill>
              <a:latin typeface="Arial"/>
              <a:ea typeface="Arial"/>
              <a:cs typeface="Arial"/>
              <a:sym typeface="Arial"/>
            </a:endParaRPr>
          </a:p>
          <a:p>
            <a:pPr indent="0" lvl="0" marL="0" rtl="0" algn="l">
              <a:lnSpc>
                <a:spcPct val="95000"/>
              </a:lnSpc>
              <a:spcBef>
                <a:spcPts val="200"/>
              </a:spcBef>
              <a:spcAft>
                <a:spcPts val="0"/>
              </a:spcAft>
              <a:buSzPct val="80000"/>
              <a:buNone/>
            </a:pPr>
            <a:r>
              <a:rPr b="1" lang="en-US" sz="8600">
                <a:solidFill>
                  <a:srgbClr val="000000"/>
                </a:solidFill>
                <a:latin typeface="Arial"/>
                <a:ea typeface="Arial"/>
                <a:cs typeface="Arial"/>
                <a:sym typeface="Arial"/>
              </a:rPr>
              <a:t>Learning Objectives</a:t>
            </a:r>
            <a:endParaRPr/>
          </a:p>
          <a:p>
            <a:pPr indent="0" lvl="0" marL="0" rtl="0" algn="l">
              <a:lnSpc>
                <a:spcPct val="95000"/>
              </a:lnSpc>
              <a:spcBef>
                <a:spcPts val="200"/>
              </a:spcBef>
              <a:spcAft>
                <a:spcPts val="0"/>
              </a:spcAft>
              <a:buSzPct val="80000"/>
              <a:buNone/>
            </a:pPr>
            <a:r>
              <a:t/>
            </a:r>
            <a:endParaRPr/>
          </a:p>
        </p:txBody>
      </p:sp>
      <p:sp>
        <p:nvSpPr>
          <p:cNvPr id="114" name="Google Shape;114;p16"/>
          <p:cNvSpPr txBox="1"/>
          <p:nvPr>
            <p:ph idx="4" type="body"/>
          </p:nvPr>
        </p:nvSpPr>
        <p:spPr>
          <a:xfrm>
            <a:off x="6126480" y="2507550"/>
            <a:ext cx="4480560" cy="3664650"/>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SzPts val="1920"/>
              <a:buNone/>
            </a:pPr>
            <a:r>
              <a:rPr lang="en-US" sz="2400">
                <a:latin typeface="Arial"/>
                <a:ea typeface="Arial"/>
                <a:cs typeface="Arial"/>
                <a:sym typeface="Arial"/>
              </a:rPr>
              <a:t>By the end of this lesson, you should be able to:</a:t>
            </a:r>
            <a:endParaRPr/>
          </a:p>
          <a:p>
            <a:pPr indent="0" lvl="0" marL="0" rtl="0" algn="l">
              <a:lnSpc>
                <a:spcPct val="95000"/>
              </a:lnSpc>
              <a:spcBef>
                <a:spcPts val="1600"/>
              </a:spcBef>
              <a:spcAft>
                <a:spcPts val="0"/>
              </a:spcAft>
              <a:buSzPts val="1920"/>
              <a:buNone/>
            </a:pPr>
            <a:r>
              <a:rPr lang="en-US" sz="2400">
                <a:latin typeface="Arial"/>
                <a:ea typeface="Arial"/>
                <a:cs typeface="Arial"/>
                <a:sym typeface="Arial"/>
              </a:rPr>
              <a:t>a) Write a business letter, email and memo</a:t>
            </a:r>
            <a:endParaRPr/>
          </a:p>
          <a:p>
            <a:pPr indent="0" lvl="0" marL="0" rtl="0" algn="l">
              <a:lnSpc>
                <a:spcPct val="95000"/>
              </a:lnSpc>
              <a:spcBef>
                <a:spcPts val="1600"/>
              </a:spcBef>
              <a:spcAft>
                <a:spcPts val="0"/>
              </a:spcAft>
              <a:buSzPts val="1920"/>
              <a:buNone/>
            </a:pPr>
            <a:r>
              <a:rPr lang="en-US" sz="2400">
                <a:latin typeface="Arial"/>
                <a:ea typeface="Arial"/>
                <a:cs typeface="Arial"/>
                <a:sym typeface="Arial"/>
              </a:rPr>
              <a:t>b) Write a curriculum vitae</a:t>
            </a:r>
            <a:endParaRPr/>
          </a:p>
          <a:p>
            <a:pPr indent="0" lvl="0" marL="0" rtl="0" algn="l">
              <a:lnSpc>
                <a:spcPct val="95000"/>
              </a:lnSpc>
              <a:spcBef>
                <a:spcPts val="1600"/>
              </a:spcBef>
              <a:spcAft>
                <a:spcPts val="0"/>
              </a:spcAft>
              <a:buSzPts val="1920"/>
              <a:buNone/>
            </a:pPr>
            <a:r>
              <a:rPr lang="en-US" sz="2400">
                <a:latin typeface="Arial"/>
                <a:ea typeface="Arial"/>
                <a:cs typeface="Arial"/>
                <a:sym typeface="Arial"/>
              </a:rPr>
              <a:t>c) Describe job interviewing techniques</a:t>
            </a:r>
            <a:endParaRPr/>
          </a:p>
          <a:p>
            <a:pPr indent="-91440" lvl="0" marL="182880" rtl="0" algn="l">
              <a:lnSpc>
                <a:spcPct val="95000"/>
              </a:lnSpc>
              <a:spcBef>
                <a:spcPts val="1600"/>
              </a:spcBef>
              <a:spcAft>
                <a:spcPts val="0"/>
              </a:spcAft>
              <a:buSzPts val="144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7"/>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Introduction</a:t>
            </a:r>
            <a:endParaRPr sz="3600"/>
          </a:p>
        </p:txBody>
      </p:sp>
      <p:sp>
        <p:nvSpPr>
          <p:cNvPr id="120" name="Google Shape;120;p17"/>
          <p:cNvSpPr txBox="1"/>
          <p:nvPr>
            <p:ph idx="1" type="body"/>
          </p:nvPr>
        </p:nvSpPr>
        <p:spPr>
          <a:xfrm>
            <a:off x="839788" y="1721606"/>
            <a:ext cx="4902644" cy="731520"/>
          </a:xfrm>
          <a:prstGeom prst="rect">
            <a:avLst/>
          </a:prstGeom>
          <a:noFill/>
          <a:ln>
            <a:noFill/>
          </a:ln>
        </p:spPr>
        <p:txBody>
          <a:bodyPr anchorCtr="0" anchor="b" bIns="45700" lIns="91425" spcFirstLastPara="1" rIns="91425" wrap="square" tIns="45700">
            <a:no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Recap of Previous Lecture</a:t>
            </a:r>
            <a:endParaRPr b="1" sz="2800">
              <a:latin typeface="Arial"/>
              <a:ea typeface="Arial"/>
              <a:cs typeface="Arial"/>
              <a:sym typeface="Arial"/>
            </a:endParaRPr>
          </a:p>
        </p:txBody>
      </p:sp>
      <p:sp>
        <p:nvSpPr>
          <p:cNvPr id="121" name="Google Shape;121;p17"/>
          <p:cNvSpPr txBox="1"/>
          <p:nvPr>
            <p:ph idx="2" type="body"/>
          </p:nvPr>
        </p:nvSpPr>
        <p:spPr>
          <a:xfrm>
            <a:off x="839788" y="2505075"/>
            <a:ext cx="5157787" cy="4020416"/>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An outline is very important to help organize your thoughts </a:t>
            </a:r>
            <a:endParaRPr sz="2400">
              <a:latin typeface="Arial"/>
              <a:ea typeface="Arial"/>
              <a:cs typeface="Arial"/>
              <a:sym typeface="Arial"/>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Paraphrase to avoid plagiarism; change the structure and wordings and retain the actual meaning of the original source.</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Summarizing means picking only the main points and rewriting the passage using your own words. </a:t>
            </a:r>
            <a:endParaRPr/>
          </a:p>
        </p:txBody>
      </p:sp>
      <p:sp>
        <p:nvSpPr>
          <p:cNvPr id="122" name="Google Shape;122;p17"/>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fontScale="25000" lnSpcReduction="20000"/>
          </a:bodyPr>
          <a:lstStyle/>
          <a:p>
            <a:pPr indent="0" lvl="0" marL="0" rtl="0" algn="l">
              <a:lnSpc>
                <a:spcPct val="95000"/>
              </a:lnSpc>
              <a:spcBef>
                <a:spcPts val="0"/>
              </a:spcBef>
              <a:spcAft>
                <a:spcPts val="0"/>
              </a:spcAft>
              <a:buSzPct val="80000"/>
              <a:buNone/>
            </a:pPr>
            <a:r>
              <a:t/>
            </a:r>
            <a:endParaRPr sz="2800">
              <a:solidFill>
                <a:srgbClr val="000000"/>
              </a:solidFill>
              <a:latin typeface="Arial"/>
              <a:ea typeface="Arial"/>
              <a:cs typeface="Arial"/>
              <a:sym typeface="Arial"/>
            </a:endParaRPr>
          </a:p>
          <a:p>
            <a:pPr indent="0" lvl="0" marL="0" rtl="0" algn="l">
              <a:lnSpc>
                <a:spcPct val="95000"/>
              </a:lnSpc>
              <a:spcBef>
                <a:spcPts val="200"/>
              </a:spcBef>
              <a:spcAft>
                <a:spcPts val="0"/>
              </a:spcAft>
              <a:buSzPct val="80000"/>
              <a:buNone/>
            </a:pPr>
            <a:r>
              <a:t/>
            </a:r>
            <a:endParaRPr sz="2800">
              <a:solidFill>
                <a:srgbClr val="000000"/>
              </a:solidFill>
              <a:latin typeface="Arial"/>
              <a:ea typeface="Arial"/>
              <a:cs typeface="Arial"/>
              <a:sym typeface="Arial"/>
            </a:endParaRPr>
          </a:p>
          <a:p>
            <a:pPr indent="0" lvl="0" marL="0" rtl="0" algn="l">
              <a:lnSpc>
                <a:spcPct val="95000"/>
              </a:lnSpc>
              <a:spcBef>
                <a:spcPts val="200"/>
              </a:spcBef>
              <a:spcAft>
                <a:spcPts val="0"/>
              </a:spcAft>
              <a:buSzPct val="80000"/>
              <a:buNone/>
            </a:pPr>
            <a:r>
              <a:rPr b="1" lang="en-US" sz="11200">
                <a:solidFill>
                  <a:srgbClr val="000000"/>
                </a:solidFill>
                <a:latin typeface="Arial"/>
                <a:ea typeface="Arial"/>
                <a:cs typeface="Arial"/>
                <a:sym typeface="Arial"/>
              </a:rPr>
              <a:t>Recap of Previous Lecture</a:t>
            </a:r>
            <a:endParaRPr/>
          </a:p>
          <a:p>
            <a:pPr indent="0" lvl="0" marL="0" rtl="0" algn="l">
              <a:lnSpc>
                <a:spcPct val="95000"/>
              </a:lnSpc>
              <a:spcBef>
                <a:spcPts val="200"/>
              </a:spcBef>
              <a:spcAft>
                <a:spcPts val="0"/>
              </a:spcAft>
              <a:buSzPct val="80000"/>
              <a:buNone/>
            </a:pPr>
            <a:r>
              <a:t/>
            </a:r>
            <a:endParaRPr/>
          </a:p>
        </p:txBody>
      </p:sp>
      <p:pic>
        <p:nvPicPr>
          <p:cNvPr descr="&lt;strong&gt;Outline&lt;/strong&gt; view" id="123" name="Google Shape;123;p17"/>
          <p:cNvPicPr preferRelativeResize="0"/>
          <p:nvPr>
            <p:ph idx="4" type="body"/>
          </p:nvPr>
        </p:nvPicPr>
        <p:blipFill rotWithShape="1">
          <a:blip r:embed="rId3">
            <a:alphaModFix/>
          </a:blip>
          <a:srcRect b="0" l="0" r="0" t="0"/>
          <a:stretch/>
        </p:blipFill>
        <p:spPr>
          <a:xfrm>
            <a:off x="7151834" y="2508250"/>
            <a:ext cx="2430170" cy="36639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8"/>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Introduction</a:t>
            </a:r>
            <a:endParaRPr sz="3600"/>
          </a:p>
        </p:txBody>
      </p:sp>
      <p:sp>
        <p:nvSpPr>
          <p:cNvPr id="129" name="Google Shape;129;p18"/>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fontScale="92500"/>
          </a:bodyPr>
          <a:lstStyle/>
          <a:p>
            <a:pPr indent="0" lvl="0" marL="0" rtl="0" algn="l">
              <a:lnSpc>
                <a:spcPct val="95000"/>
              </a:lnSpc>
              <a:spcBef>
                <a:spcPts val="0"/>
              </a:spcBef>
              <a:spcAft>
                <a:spcPts val="0"/>
              </a:spcAft>
              <a:buSzPct val="80000"/>
              <a:buNone/>
            </a:pPr>
            <a:r>
              <a:rPr b="1" lang="en-US" sz="2800">
                <a:latin typeface="Arial"/>
                <a:ea typeface="Arial"/>
                <a:cs typeface="Arial"/>
                <a:sym typeface="Arial"/>
              </a:rPr>
              <a:t>Recap of Previous Lecture</a:t>
            </a:r>
            <a:endParaRPr b="1" sz="2800">
              <a:latin typeface="Arial"/>
              <a:ea typeface="Arial"/>
              <a:cs typeface="Arial"/>
              <a:sym typeface="Arial"/>
            </a:endParaRPr>
          </a:p>
        </p:txBody>
      </p:sp>
      <p:pic>
        <p:nvPicPr>
          <p:cNvPr descr="Using &lt;strong&gt;Quotations&lt;/strong&gt;, Part II" id="130" name="Google Shape;130;p18"/>
          <p:cNvPicPr preferRelativeResize="0"/>
          <p:nvPr>
            <p:ph idx="2" type="body"/>
          </p:nvPr>
        </p:nvPicPr>
        <p:blipFill rotWithShape="1">
          <a:blip r:embed="rId3">
            <a:alphaModFix/>
          </a:blip>
          <a:srcRect b="0" l="0" r="0" t="0"/>
          <a:stretch/>
        </p:blipFill>
        <p:spPr>
          <a:xfrm>
            <a:off x="1088967" y="2768139"/>
            <a:ext cx="4563688" cy="3125586"/>
          </a:xfrm>
          <a:prstGeom prst="rect">
            <a:avLst/>
          </a:prstGeom>
          <a:noFill/>
          <a:ln>
            <a:noFill/>
          </a:ln>
        </p:spPr>
      </p:pic>
      <p:sp>
        <p:nvSpPr>
          <p:cNvPr id="131" name="Google Shape;131;p18"/>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fontScale="92500"/>
          </a:bodyPr>
          <a:lstStyle/>
          <a:p>
            <a:pPr indent="0" lvl="0" marL="0" rtl="0" algn="l">
              <a:lnSpc>
                <a:spcPct val="95000"/>
              </a:lnSpc>
              <a:spcBef>
                <a:spcPts val="0"/>
              </a:spcBef>
              <a:spcAft>
                <a:spcPts val="0"/>
              </a:spcAft>
              <a:buSzPct val="80000"/>
              <a:buNone/>
            </a:pPr>
            <a:r>
              <a:rPr b="1" lang="en-US" sz="2800">
                <a:latin typeface="Arial"/>
                <a:ea typeface="Arial"/>
                <a:cs typeface="Arial"/>
                <a:sym typeface="Arial"/>
              </a:rPr>
              <a:t>Recap of Previous Lecture </a:t>
            </a:r>
            <a:endParaRPr b="1" sz="2800">
              <a:latin typeface="Arial"/>
              <a:ea typeface="Arial"/>
              <a:cs typeface="Arial"/>
              <a:sym typeface="Arial"/>
            </a:endParaRPr>
          </a:p>
        </p:txBody>
      </p:sp>
      <p:sp>
        <p:nvSpPr>
          <p:cNvPr id="132" name="Google Shape;132;p18"/>
          <p:cNvSpPr txBox="1"/>
          <p:nvPr>
            <p:ph idx="4" type="body"/>
          </p:nvPr>
        </p:nvSpPr>
        <p:spPr>
          <a:xfrm>
            <a:off x="6126480" y="2507550"/>
            <a:ext cx="4480560" cy="3664650"/>
          </a:xfrm>
          <a:prstGeom prst="rect">
            <a:avLst/>
          </a:prstGeom>
          <a:noFill/>
          <a:ln>
            <a:noFill/>
          </a:ln>
        </p:spPr>
        <p:txBody>
          <a:bodyPr anchorCtr="0" anchor="t" bIns="45700" lIns="91425" spcFirstLastPara="1" rIns="91425" wrap="square" tIns="45700">
            <a:normAutofit lnSpcReduction="10000"/>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Quotations are powerful sources of information, but must be attributed properly and quotation marks used. </a:t>
            </a:r>
            <a:endParaRPr sz="2400">
              <a:latin typeface="Arial"/>
              <a:ea typeface="Arial"/>
              <a:cs typeface="Arial"/>
              <a:sym typeface="Arial"/>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Writing effective paragraphs involves writing the topic and supporting sentences which unify the paragraph and provides cohesion and organization. </a:t>
            </a:r>
            <a:endParaRPr/>
          </a:p>
          <a:p>
            <a:pPr indent="-91440" lvl="0" marL="182880" rtl="0" algn="l">
              <a:lnSpc>
                <a:spcPct val="95000"/>
              </a:lnSpc>
              <a:spcBef>
                <a:spcPts val="1600"/>
              </a:spcBef>
              <a:spcAft>
                <a:spcPts val="0"/>
              </a:spcAft>
              <a:buSzPts val="144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9"/>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Week 7 Homework</a:t>
            </a:r>
            <a:endParaRPr b="1" sz="3600">
              <a:latin typeface="Arial"/>
              <a:ea typeface="Arial"/>
              <a:cs typeface="Arial"/>
              <a:sym typeface="Arial"/>
            </a:endParaRPr>
          </a:p>
        </p:txBody>
      </p:sp>
      <p:sp>
        <p:nvSpPr>
          <p:cNvPr id="138" name="Google Shape;138;p19"/>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p>
            <a:pPr indent="0" lvl="0" marL="0" rtl="0" algn="l">
              <a:lnSpc>
                <a:spcPct val="95000"/>
              </a:lnSpc>
              <a:spcBef>
                <a:spcPts val="0"/>
              </a:spcBef>
              <a:spcAft>
                <a:spcPts val="0"/>
              </a:spcAft>
              <a:buSzPts val="1920"/>
              <a:buNone/>
            </a:pPr>
            <a:r>
              <a:rPr b="1" lang="en-US" sz="2400">
                <a:latin typeface="Arial"/>
                <a:ea typeface="Arial"/>
                <a:cs typeface="Arial"/>
                <a:sym typeface="Arial"/>
              </a:rPr>
              <a:t>Writing Effective Paragraphs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Avoid vague topic sentences; Write clear ones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Make outlines for each paragraph to guide your writing</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Effective writing requires that we make constant choices about what is important</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Ensure all the supporting sentences are related to the topic sentence. These are signposts that will keep you focused</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Revise to make it easier for the reader, save the reader’s time, yet preserve key points</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0"/>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Writing the Business Letter</a:t>
            </a:r>
            <a:endParaRPr b="1" sz="3600">
              <a:latin typeface="Arial"/>
              <a:ea typeface="Arial"/>
              <a:cs typeface="Arial"/>
              <a:sym typeface="Arial"/>
            </a:endParaRPr>
          </a:p>
        </p:txBody>
      </p:sp>
      <p:sp>
        <p:nvSpPr>
          <p:cNvPr id="144" name="Google Shape;144;p20"/>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lnSpcReduction="10000"/>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One of the most commonly used company correspondences </a:t>
            </a:r>
            <a:endParaRPr sz="2400">
              <a:latin typeface="Arial"/>
              <a:ea typeface="Arial"/>
              <a:cs typeface="Arial"/>
              <a:sym typeface="Arial"/>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Routine communication</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Formal document in professional communication to convey information, express interest, make requests or provide a response</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Business letter writing is an art to master for effective professional communication</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Ensure clarity, conciseness and use a respectful, professional tone while maintaining an appropriate structure.</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1"/>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Writing the Business Letter</a:t>
            </a:r>
            <a:endParaRPr/>
          </a:p>
        </p:txBody>
      </p:sp>
      <p:sp>
        <p:nvSpPr>
          <p:cNvPr id="150" name="Google Shape;150;p21"/>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Autofit/>
          </a:bodyPr>
          <a:lstStyle/>
          <a:p>
            <a:pPr indent="0" lvl="0" marL="0" rtl="0" algn="l">
              <a:lnSpc>
                <a:spcPct val="95000"/>
              </a:lnSpc>
              <a:spcBef>
                <a:spcPts val="0"/>
              </a:spcBef>
              <a:spcAft>
                <a:spcPts val="0"/>
              </a:spcAft>
              <a:buSzPts val="1920"/>
              <a:buNone/>
            </a:pPr>
            <a:r>
              <a:rPr b="1" lang="en-US" sz="2400">
                <a:latin typeface="Arial"/>
                <a:ea typeface="Arial"/>
                <a:cs typeface="Arial"/>
                <a:sym typeface="Arial"/>
              </a:rPr>
              <a:t>Why business letters are important</a:t>
            </a:r>
            <a:endParaRPr b="1" sz="2400">
              <a:latin typeface="Arial"/>
              <a:ea typeface="Arial"/>
              <a:cs typeface="Arial"/>
              <a:sym typeface="Arial"/>
            </a:endParaRPr>
          </a:p>
        </p:txBody>
      </p:sp>
      <p:sp>
        <p:nvSpPr>
          <p:cNvPr id="151" name="Google Shape;151;p21"/>
          <p:cNvSpPr txBox="1"/>
          <p:nvPr>
            <p:ph idx="2" type="body"/>
          </p:nvPr>
        </p:nvSpPr>
        <p:spPr>
          <a:xfrm>
            <a:off x="1261872" y="2507550"/>
            <a:ext cx="4480560" cy="3664650"/>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Business letters ensure we maintain professionalism</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Business letters communicate the message clearly</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Business letters serve as a record of communication; useful as a reference for future discussions.</a:t>
            </a:r>
            <a:endParaRPr/>
          </a:p>
          <a:p>
            <a:pPr indent="-91440" lvl="0" marL="182880" rtl="0" algn="l">
              <a:lnSpc>
                <a:spcPct val="95000"/>
              </a:lnSpc>
              <a:spcBef>
                <a:spcPts val="1600"/>
              </a:spcBef>
              <a:spcAft>
                <a:spcPts val="0"/>
              </a:spcAft>
              <a:buSzPts val="1440"/>
              <a:buNone/>
            </a:pPr>
            <a:r>
              <a:t/>
            </a:r>
            <a:endParaRPr/>
          </a:p>
        </p:txBody>
      </p:sp>
      <p:sp>
        <p:nvSpPr>
          <p:cNvPr id="152" name="Google Shape;152;p21"/>
          <p:cNvSpPr txBox="1"/>
          <p:nvPr>
            <p:ph idx="3" type="body"/>
          </p:nvPr>
        </p:nvSpPr>
        <p:spPr>
          <a:xfrm>
            <a:off x="6172200" y="1529542"/>
            <a:ext cx="5183188" cy="975533"/>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1600"/>
              <a:buNone/>
            </a:pPr>
            <a:r>
              <a:t/>
            </a:r>
            <a:endParaRPr/>
          </a:p>
          <a:p>
            <a:pPr indent="0" lvl="0" marL="0" rtl="0" algn="l">
              <a:lnSpc>
                <a:spcPct val="95000"/>
              </a:lnSpc>
              <a:spcBef>
                <a:spcPts val="200"/>
              </a:spcBef>
              <a:spcAft>
                <a:spcPts val="0"/>
              </a:spcAft>
              <a:buSzPts val="1600"/>
              <a:buNone/>
            </a:pPr>
            <a:r>
              <a:t/>
            </a:r>
            <a:endParaRPr/>
          </a:p>
          <a:p>
            <a:pPr indent="0" lvl="0" marL="0" rtl="0" algn="l">
              <a:lnSpc>
                <a:spcPct val="95000"/>
              </a:lnSpc>
              <a:spcBef>
                <a:spcPts val="200"/>
              </a:spcBef>
              <a:spcAft>
                <a:spcPts val="0"/>
              </a:spcAft>
              <a:buSzPts val="8960"/>
              <a:buNone/>
            </a:pPr>
            <a:r>
              <a:t/>
            </a:r>
            <a:endParaRPr sz="11200">
              <a:latin typeface="Arial"/>
              <a:ea typeface="Arial"/>
              <a:cs typeface="Arial"/>
              <a:sym typeface="Arial"/>
            </a:endParaRPr>
          </a:p>
          <a:p>
            <a:pPr indent="0" lvl="0" marL="0" rtl="0" algn="l">
              <a:lnSpc>
                <a:spcPct val="95000"/>
              </a:lnSpc>
              <a:spcBef>
                <a:spcPts val="200"/>
              </a:spcBef>
              <a:spcAft>
                <a:spcPts val="0"/>
              </a:spcAft>
              <a:buSzPts val="8960"/>
              <a:buNone/>
            </a:pPr>
            <a:r>
              <a:t/>
            </a:r>
            <a:endParaRPr sz="11200">
              <a:latin typeface="Arial"/>
              <a:ea typeface="Arial"/>
              <a:cs typeface="Arial"/>
              <a:sym typeface="Arial"/>
            </a:endParaRPr>
          </a:p>
          <a:p>
            <a:pPr indent="0" lvl="0" marL="0" rtl="0" algn="l">
              <a:lnSpc>
                <a:spcPct val="95000"/>
              </a:lnSpc>
              <a:spcBef>
                <a:spcPts val="200"/>
              </a:spcBef>
              <a:spcAft>
                <a:spcPts val="0"/>
              </a:spcAft>
              <a:buSzPts val="1600"/>
              <a:buNone/>
            </a:pPr>
            <a:r>
              <a:t/>
            </a:r>
            <a:endParaRPr/>
          </a:p>
        </p:txBody>
      </p:sp>
      <p:pic>
        <p:nvPicPr>
          <p:cNvPr descr="Reading: Appropriate &lt;strong&gt;Business&lt;/strong&gt; Communications | Introduction to &lt;strong&gt;Business&lt;/strong&gt;" id="153" name="Google Shape;153;p21"/>
          <p:cNvPicPr preferRelativeResize="0"/>
          <p:nvPr>
            <p:ph idx="4" type="body"/>
          </p:nvPr>
        </p:nvPicPr>
        <p:blipFill rotWithShape="1">
          <a:blip r:embed="rId3">
            <a:alphaModFix/>
          </a:blip>
          <a:srcRect b="0" l="0" r="0" t="0"/>
          <a:stretch/>
        </p:blipFill>
        <p:spPr>
          <a:xfrm>
            <a:off x="6948483" y="2508250"/>
            <a:ext cx="2836872" cy="36639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2"/>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Types of Business Letters</a:t>
            </a:r>
            <a:endParaRPr b="1" sz="3600">
              <a:latin typeface="Arial"/>
              <a:ea typeface="Arial"/>
              <a:cs typeface="Arial"/>
              <a:sym typeface="Arial"/>
            </a:endParaRPr>
          </a:p>
        </p:txBody>
      </p:sp>
      <p:sp>
        <p:nvSpPr>
          <p:cNvPr id="159" name="Google Shape;159;p22"/>
          <p:cNvSpPr txBox="1"/>
          <p:nvPr>
            <p:ph idx="1" type="body"/>
          </p:nvPr>
        </p:nvSpPr>
        <p:spPr>
          <a:xfrm>
            <a:off x="1261872" y="1828800"/>
            <a:ext cx="8838092" cy="4663440"/>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5000"/>
              </a:lnSpc>
              <a:spcBef>
                <a:spcPts val="0"/>
              </a:spcBef>
              <a:spcAft>
                <a:spcPts val="0"/>
              </a:spcAft>
              <a:buSzPct val="80000"/>
              <a:buNone/>
            </a:pPr>
            <a:r>
              <a:rPr b="1" lang="en-US" sz="2400">
                <a:latin typeface="Arial"/>
                <a:ea typeface="Arial"/>
                <a:cs typeface="Arial"/>
                <a:sym typeface="Arial"/>
              </a:rPr>
              <a:t>Letter of inquiry</a:t>
            </a:r>
            <a:endParaRPr sz="2400">
              <a:latin typeface="Arial"/>
              <a:ea typeface="Arial"/>
              <a:cs typeface="Arial"/>
              <a:sym typeface="Arial"/>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It is a courteous request for information or can be used to ask questions. When writing this letter, state your purpose for writing, then provide a statement of what you want to know (a list of questions). You can also politely request that the information be availed by a given date. </a:t>
            </a:r>
            <a:endParaRPr/>
          </a:p>
          <a:p>
            <a:pPr indent="0" lvl="0" marL="0" rtl="0" algn="l">
              <a:lnSpc>
                <a:spcPct val="95000"/>
              </a:lnSpc>
              <a:spcBef>
                <a:spcPts val="1600"/>
              </a:spcBef>
              <a:spcAft>
                <a:spcPts val="0"/>
              </a:spcAft>
              <a:buSzPct val="80000"/>
              <a:buNone/>
            </a:pPr>
            <a:r>
              <a:rPr b="1" lang="en-US" sz="2400">
                <a:latin typeface="Arial"/>
                <a:ea typeface="Arial"/>
                <a:cs typeface="Arial"/>
                <a:sym typeface="Arial"/>
              </a:rPr>
              <a:t>Complaint letter</a:t>
            </a:r>
            <a:endParaRPr sz="2400">
              <a:latin typeface="Arial"/>
              <a:ea typeface="Arial"/>
              <a:cs typeface="Arial"/>
              <a:sym typeface="Arial"/>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This letter expresses dissatisfaction with a given service or product. When writing the letter: refer to the order, its date and number; clearly describe the deficiency or error; clearly explain the inconvenience or loss incurred and the action that should be taken to remedy the situation; and request for an investigation or adjustment.</a:t>
            </a:r>
            <a:endParaRPr/>
          </a:p>
          <a:p>
            <a:pPr indent="-88899" lvl="0" marL="182880" rtl="0" algn="l">
              <a:lnSpc>
                <a:spcPct val="95000"/>
              </a:lnSpc>
              <a:spcBef>
                <a:spcPts val="1600"/>
              </a:spcBef>
              <a:spcAft>
                <a:spcPts val="0"/>
              </a:spcAft>
              <a:buSzPct val="800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3"/>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Types of Business Letters</a:t>
            </a:r>
            <a:endParaRPr/>
          </a:p>
        </p:txBody>
      </p:sp>
      <p:sp>
        <p:nvSpPr>
          <p:cNvPr id="165" name="Google Shape;165;p23"/>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Recommendation letter</a:t>
            </a:r>
            <a:endParaRPr b="1" sz="2800">
              <a:latin typeface="Arial"/>
              <a:ea typeface="Arial"/>
              <a:cs typeface="Arial"/>
              <a:sym typeface="Arial"/>
            </a:endParaRPr>
          </a:p>
        </p:txBody>
      </p:sp>
      <p:pic>
        <p:nvPicPr>
          <p:cNvPr descr="Human hand writing How to on whiteboard - Creative Commons Bilder" id="166" name="Google Shape;166;p23"/>
          <p:cNvPicPr preferRelativeResize="0"/>
          <p:nvPr>
            <p:ph idx="2" type="body"/>
          </p:nvPr>
        </p:nvPicPr>
        <p:blipFill rotWithShape="1">
          <a:blip r:embed="rId3">
            <a:alphaModFix/>
          </a:blip>
          <a:srcRect b="0" l="0" r="0" t="0"/>
          <a:stretch/>
        </p:blipFill>
        <p:spPr>
          <a:xfrm>
            <a:off x="1262063" y="2851296"/>
            <a:ext cx="4479925" cy="2977858"/>
          </a:xfrm>
          <a:prstGeom prst="rect">
            <a:avLst/>
          </a:prstGeom>
          <a:noFill/>
          <a:ln>
            <a:noFill/>
          </a:ln>
        </p:spPr>
      </p:pic>
      <p:sp>
        <p:nvSpPr>
          <p:cNvPr id="167" name="Google Shape;167;p23"/>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Recommendation letter</a:t>
            </a:r>
            <a:endParaRPr b="1" sz="2800">
              <a:latin typeface="Arial"/>
              <a:ea typeface="Arial"/>
              <a:cs typeface="Arial"/>
              <a:sym typeface="Arial"/>
            </a:endParaRPr>
          </a:p>
        </p:txBody>
      </p:sp>
      <p:sp>
        <p:nvSpPr>
          <p:cNvPr id="168" name="Google Shape;168;p23"/>
          <p:cNvSpPr txBox="1"/>
          <p:nvPr>
            <p:ph idx="4" type="body"/>
          </p:nvPr>
        </p:nvSpPr>
        <p:spPr>
          <a:xfrm>
            <a:off x="6126480" y="2507550"/>
            <a:ext cx="4480560" cy="3934814"/>
          </a:xfrm>
          <a:prstGeom prst="rect">
            <a:avLst/>
          </a:prstGeom>
          <a:noFill/>
          <a:ln>
            <a:noFill/>
          </a:ln>
        </p:spPr>
        <p:txBody>
          <a:bodyPr anchorCtr="0" anchor="t" bIns="45700" lIns="91425" spcFirstLastPara="1" rIns="91425" wrap="square" tIns="45700">
            <a:normAutofit lnSpcReduction="10000"/>
          </a:bodyPr>
          <a:lstStyle/>
          <a:p>
            <a:pPr indent="-182880" lvl="0" marL="182880" rtl="0" algn="l">
              <a:lnSpc>
                <a:spcPct val="95000"/>
              </a:lnSpc>
              <a:spcBef>
                <a:spcPts val="0"/>
              </a:spcBef>
              <a:spcAft>
                <a:spcPts val="0"/>
              </a:spcAft>
              <a:buSzPts val="1600"/>
              <a:buChar char="•"/>
            </a:pPr>
            <a:r>
              <a:rPr lang="en-US" sz="2000">
                <a:latin typeface="Arial"/>
                <a:ea typeface="Arial"/>
                <a:cs typeface="Arial"/>
                <a:sym typeface="Arial"/>
              </a:rPr>
              <a:t>This letter is written to vouch for an applicant’s educational or professional performance for a job, admission to college or a scholarship. It offers insight into a person’s qualities and experiences. When writing a recommendation letter, state the position being recommended; give the applicant’s positive attributes; assure the recipient that the applicant will not disappoint them if given the opportunity; and offer a concluding remark.</a:t>
            </a:r>
            <a:endParaRPr/>
          </a:p>
          <a:p>
            <a:pPr indent="-91440" lvl="0" marL="182880" rtl="0" algn="l">
              <a:lnSpc>
                <a:spcPct val="95000"/>
              </a:lnSpc>
              <a:spcBef>
                <a:spcPts val="1600"/>
              </a:spcBef>
              <a:spcAft>
                <a:spcPts val="0"/>
              </a:spcAft>
              <a:buSzPts val="144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24"/>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Types of Business Letters</a:t>
            </a:r>
            <a:endParaRPr/>
          </a:p>
        </p:txBody>
      </p:sp>
      <p:sp>
        <p:nvSpPr>
          <p:cNvPr id="174" name="Google Shape;174;p24"/>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Letter of appreciation</a:t>
            </a:r>
            <a:endParaRPr b="1" sz="2800">
              <a:latin typeface="Arial"/>
              <a:ea typeface="Arial"/>
              <a:cs typeface="Arial"/>
              <a:sym typeface="Arial"/>
            </a:endParaRPr>
          </a:p>
        </p:txBody>
      </p:sp>
      <p:sp>
        <p:nvSpPr>
          <p:cNvPr id="175" name="Google Shape;175;p24"/>
          <p:cNvSpPr txBox="1"/>
          <p:nvPr>
            <p:ph idx="2" type="body"/>
          </p:nvPr>
        </p:nvSpPr>
        <p:spPr>
          <a:xfrm>
            <a:off x="1261872" y="2507550"/>
            <a:ext cx="4480560" cy="3664650"/>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This is a thank you letter written by one party to another to show appreciation or gratitude. When writing the appreciation letter, indicate the benefits derived from the good deeds; urge the receiver to continue in that spirit; and conclude your letter.</a:t>
            </a:r>
            <a:endParaRPr/>
          </a:p>
          <a:p>
            <a:pPr indent="-91440" lvl="0" marL="182880" rtl="0" algn="l">
              <a:lnSpc>
                <a:spcPct val="95000"/>
              </a:lnSpc>
              <a:spcBef>
                <a:spcPts val="1600"/>
              </a:spcBef>
              <a:spcAft>
                <a:spcPts val="0"/>
              </a:spcAft>
              <a:buSzPts val="1440"/>
              <a:buNone/>
            </a:pPr>
            <a:r>
              <a:t/>
            </a:r>
            <a:endParaRPr/>
          </a:p>
        </p:txBody>
      </p:sp>
      <p:sp>
        <p:nvSpPr>
          <p:cNvPr id="176" name="Google Shape;176;p24"/>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Letter of Appreciation</a:t>
            </a:r>
            <a:endParaRPr b="1" sz="2800">
              <a:latin typeface="Arial"/>
              <a:ea typeface="Arial"/>
              <a:cs typeface="Arial"/>
              <a:sym typeface="Arial"/>
            </a:endParaRPr>
          </a:p>
        </p:txBody>
      </p:sp>
      <p:pic>
        <p:nvPicPr>
          <p:cNvPr descr="HRCap [에이치알캡] 5 &lt;strong&gt;Thank You Letter&lt;/strong&gt; Tips" id="177" name="Google Shape;177;p24"/>
          <p:cNvPicPr preferRelativeResize="0"/>
          <p:nvPr>
            <p:ph idx="4" type="body"/>
          </p:nvPr>
        </p:nvPicPr>
        <p:blipFill rotWithShape="1">
          <a:blip r:embed="rId3">
            <a:alphaModFix/>
          </a:blip>
          <a:srcRect b="0" l="0" r="0" t="0"/>
          <a:stretch/>
        </p:blipFill>
        <p:spPr>
          <a:xfrm>
            <a:off x="6149499" y="2870950"/>
            <a:ext cx="4434840" cy="293854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5"/>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Types of Business Letters</a:t>
            </a:r>
            <a:endParaRPr/>
          </a:p>
        </p:txBody>
      </p:sp>
      <p:sp>
        <p:nvSpPr>
          <p:cNvPr id="183" name="Google Shape;183;p25"/>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Letter of apology</a:t>
            </a:r>
            <a:endParaRPr b="1" sz="2800">
              <a:latin typeface="Arial"/>
              <a:ea typeface="Arial"/>
              <a:cs typeface="Arial"/>
              <a:sym typeface="Arial"/>
            </a:endParaRPr>
          </a:p>
        </p:txBody>
      </p:sp>
      <p:pic>
        <p:nvPicPr>
          <p:cNvPr descr="A sincere &lt;strong&gt;apology&lt;/strong&gt; has three parts: I am sorry; it is my fa… | Flickr" id="184" name="Google Shape;184;p25"/>
          <p:cNvPicPr preferRelativeResize="0"/>
          <p:nvPr>
            <p:ph idx="2" type="body"/>
          </p:nvPr>
        </p:nvPicPr>
        <p:blipFill rotWithShape="1">
          <a:blip r:embed="rId3">
            <a:alphaModFix/>
          </a:blip>
          <a:srcRect b="0" l="0" r="0" t="0"/>
          <a:stretch/>
        </p:blipFill>
        <p:spPr>
          <a:xfrm>
            <a:off x="1655395" y="2508250"/>
            <a:ext cx="3693261" cy="3663950"/>
          </a:xfrm>
          <a:prstGeom prst="rect">
            <a:avLst/>
          </a:prstGeom>
          <a:noFill/>
          <a:ln>
            <a:noFill/>
          </a:ln>
        </p:spPr>
      </p:pic>
      <p:sp>
        <p:nvSpPr>
          <p:cNvPr id="185" name="Google Shape;185;p25"/>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Letter of apology</a:t>
            </a:r>
            <a:endParaRPr b="1" sz="2800">
              <a:latin typeface="Arial"/>
              <a:ea typeface="Arial"/>
              <a:cs typeface="Arial"/>
              <a:sym typeface="Arial"/>
            </a:endParaRPr>
          </a:p>
        </p:txBody>
      </p:sp>
      <p:sp>
        <p:nvSpPr>
          <p:cNvPr id="186" name="Google Shape;186;p25"/>
          <p:cNvSpPr txBox="1"/>
          <p:nvPr>
            <p:ph idx="4" type="body"/>
          </p:nvPr>
        </p:nvSpPr>
        <p:spPr>
          <a:xfrm>
            <a:off x="6126479" y="2507550"/>
            <a:ext cx="4995949" cy="3664650"/>
          </a:xfrm>
          <a:prstGeom prst="rect">
            <a:avLst/>
          </a:prstGeom>
          <a:noFill/>
          <a:ln>
            <a:noFill/>
          </a:ln>
        </p:spPr>
        <p:txBody>
          <a:bodyPr anchorCtr="0" anchor="t" bIns="45700" lIns="91425" spcFirstLastPara="1" rIns="91425" wrap="square" tIns="45700">
            <a:normAutofit fontScale="92500" lnSpcReduction="10000"/>
          </a:bodyPr>
          <a:lstStyle/>
          <a:p>
            <a:pPr indent="-182880" lvl="0" marL="182880" rtl="0" algn="l">
              <a:lnSpc>
                <a:spcPct val="95000"/>
              </a:lnSpc>
              <a:spcBef>
                <a:spcPts val="0"/>
              </a:spcBef>
              <a:spcAft>
                <a:spcPts val="0"/>
              </a:spcAft>
              <a:buSzPct val="80000"/>
              <a:buChar char="•"/>
            </a:pPr>
            <a:r>
              <a:rPr lang="en-US" sz="2400">
                <a:latin typeface="Arial"/>
                <a:ea typeface="Arial"/>
                <a:cs typeface="Arial"/>
                <a:sym typeface="Arial"/>
              </a:rPr>
              <a:t>“An apology letter is a written acknowledgment of how the writer's behavior or words adversely affected another person or group. It can be used to make amends in both personal and workplace situations for a mistake” (Calonia, 2022). When writing this letter, immediately accept the wrong done; commit not to allow a repeat; and state how you will remedy the situation to avoid a repeat.</a:t>
            </a:r>
            <a:endParaRPr/>
          </a:p>
          <a:p>
            <a:pPr indent="-98298" lvl="0" marL="182880" rtl="0" algn="l">
              <a:lnSpc>
                <a:spcPct val="95000"/>
              </a:lnSpc>
              <a:spcBef>
                <a:spcPts val="1600"/>
              </a:spcBef>
              <a:spcAft>
                <a:spcPts val="0"/>
              </a:spcAft>
              <a:buSzPct val="79999"/>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6"/>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4400"/>
              <a:buFont typeface="Arial"/>
              <a:buNone/>
            </a:pPr>
            <a:r>
              <a:rPr b="1" lang="en-US">
                <a:latin typeface="Arial"/>
                <a:ea typeface="Arial"/>
                <a:cs typeface="Arial"/>
                <a:sym typeface="Arial"/>
              </a:rPr>
              <a:t>Types of Business Letters</a:t>
            </a:r>
            <a:endParaRPr/>
          </a:p>
        </p:txBody>
      </p:sp>
      <p:sp>
        <p:nvSpPr>
          <p:cNvPr id="192" name="Google Shape;192;p26"/>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Application letter</a:t>
            </a:r>
            <a:endParaRPr b="1" sz="2800">
              <a:latin typeface="Arial"/>
              <a:ea typeface="Arial"/>
              <a:cs typeface="Arial"/>
              <a:sym typeface="Arial"/>
            </a:endParaRPr>
          </a:p>
        </p:txBody>
      </p:sp>
      <p:sp>
        <p:nvSpPr>
          <p:cNvPr id="193" name="Google Shape;193;p26"/>
          <p:cNvSpPr txBox="1"/>
          <p:nvPr>
            <p:ph idx="2" type="body"/>
          </p:nvPr>
        </p:nvSpPr>
        <p:spPr>
          <a:xfrm>
            <a:off x="249382" y="2505074"/>
            <a:ext cx="5748194" cy="4103544"/>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600"/>
              <a:buChar char="•"/>
            </a:pPr>
            <a:r>
              <a:rPr lang="en-US" sz="2000">
                <a:latin typeface="Arial"/>
                <a:ea typeface="Arial"/>
                <a:cs typeface="Arial"/>
                <a:sym typeface="Arial"/>
              </a:rPr>
              <a:t>It accompanies a curriculum vitae or resume for a job application. When writing this letter, state how you found out about the position; why particularly you are interested in the position; and how your specific qualifications meet the organization’s needs. The qualifications include your education, training, skills and work-related experiences.</a:t>
            </a:r>
            <a:endParaRPr/>
          </a:p>
          <a:p>
            <a:pPr indent="-182880" lvl="0" marL="182880" rtl="0" algn="l">
              <a:lnSpc>
                <a:spcPct val="95000"/>
              </a:lnSpc>
              <a:spcBef>
                <a:spcPts val="1600"/>
              </a:spcBef>
              <a:spcAft>
                <a:spcPts val="0"/>
              </a:spcAft>
              <a:buSzPts val="1600"/>
              <a:buChar char="•"/>
            </a:pPr>
            <a:r>
              <a:rPr lang="en-US" sz="2000">
                <a:latin typeface="Arial"/>
                <a:ea typeface="Arial"/>
                <a:cs typeface="Arial"/>
                <a:sym typeface="Arial"/>
              </a:rPr>
              <a:t>Other types of letters include a resignation letter which formally announces and expresses the desire to terminate employment, a sales letter whose aim is to promote products or services to customers, and many others.</a:t>
            </a:r>
            <a:endParaRPr/>
          </a:p>
          <a:p>
            <a:pPr indent="-91440" lvl="0" marL="182880" rtl="0" algn="l">
              <a:lnSpc>
                <a:spcPct val="95000"/>
              </a:lnSpc>
              <a:spcBef>
                <a:spcPts val="1600"/>
              </a:spcBef>
              <a:spcAft>
                <a:spcPts val="0"/>
              </a:spcAft>
              <a:buSzPts val="1440"/>
              <a:buNone/>
            </a:pPr>
            <a:r>
              <a:t/>
            </a:r>
            <a:endParaRPr/>
          </a:p>
        </p:txBody>
      </p:sp>
      <p:sp>
        <p:nvSpPr>
          <p:cNvPr id="194" name="Google Shape;194;p26"/>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Application letter</a:t>
            </a:r>
            <a:endParaRPr b="1" sz="2800">
              <a:latin typeface="Arial"/>
              <a:ea typeface="Arial"/>
              <a:cs typeface="Arial"/>
              <a:sym typeface="Arial"/>
            </a:endParaRPr>
          </a:p>
        </p:txBody>
      </p:sp>
      <p:pic>
        <p:nvPicPr>
          <p:cNvPr descr="40 years ago: draft of my first &lt;strong&gt;job application letter&lt;/strong&gt; | Flickr" id="195" name="Google Shape;195;p26"/>
          <p:cNvPicPr preferRelativeResize="0"/>
          <p:nvPr>
            <p:ph idx="4" type="body"/>
          </p:nvPr>
        </p:nvPicPr>
        <p:blipFill rotWithShape="1">
          <a:blip r:embed="rId3">
            <a:alphaModFix/>
          </a:blip>
          <a:srcRect b="0" l="0" r="0" t="0"/>
          <a:stretch/>
        </p:blipFill>
        <p:spPr>
          <a:xfrm>
            <a:off x="6534944" y="2508250"/>
            <a:ext cx="3663950" cy="36639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7"/>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Structure of a Business Letter</a:t>
            </a:r>
            <a:endParaRPr b="1" sz="3600">
              <a:latin typeface="Arial"/>
              <a:ea typeface="Arial"/>
              <a:cs typeface="Arial"/>
              <a:sym typeface="Arial"/>
            </a:endParaRPr>
          </a:p>
        </p:txBody>
      </p:sp>
      <p:sp>
        <p:nvSpPr>
          <p:cNvPr id="201" name="Google Shape;201;p27"/>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5000"/>
              </a:lnSpc>
              <a:spcBef>
                <a:spcPts val="0"/>
              </a:spcBef>
              <a:spcAft>
                <a:spcPts val="0"/>
              </a:spcAft>
              <a:buSzPts val="1920"/>
              <a:buNone/>
            </a:pPr>
            <a:r>
              <a:rPr lang="en-US" sz="2400">
                <a:latin typeface="Arial"/>
                <a:ea typeface="Arial"/>
                <a:cs typeface="Arial"/>
                <a:sym typeface="Arial"/>
              </a:rPr>
              <a:t>A standard business letter typically follows the following format:</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Sender’s information such as name, address, phone number and email address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Date- when the letter was sent</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Recipient’s information</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Salutation- the professional beginning with a greeting using the recipient’s last name. For example, “Dear Mr. Kamau.” You can use “Dear Sir/Madam’ if you do not know the recipient’s name or are not sure of the gender or marital status.</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8"/>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Structure of a Business Letter</a:t>
            </a:r>
            <a:endParaRPr/>
          </a:p>
        </p:txBody>
      </p:sp>
      <p:sp>
        <p:nvSpPr>
          <p:cNvPr id="207" name="Google Shape;207;p28"/>
          <p:cNvSpPr txBox="1"/>
          <p:nvPr>
            <p:ph idx="1" type="body"/>
          </p:nvPr>
        </p:nvSpPr>
        <p:spPr>
          <a:xfrm>
            <a:off x="1261872" y="1828800"/>
            <a:ext cx="8595360" cy="4605251"/>
          </a:xfrm>
          <a:prstGeom prst="rect">
            <a:avLst/>
          </a:prstGeom>
          <a:noFill/>
          <a:ln>
            <a:noFill/>
          </a:ln>
        </p:spPr>
        <p:txBody>
          <a:bodyPr anchorCtr="0" anchor="t" bIns="45700" lIns="91425" spcFirstLastPara="1" rIns="91425" wrap="square" tIns="45700">
            <a:normAutofit fontScale="92500"/>
          </a:bodyPr>
          <a:lstStyle/>
          <a:p>
            <a:pPr indent="-182880" lvl="0" marL="182880" rtl="0" algn="l">
              <a:lnSpc>
                <a:spcPct val="95000"/>
              </a:lnSpc>
              <a:spcBef>
                <a:spcPts val="0"/>
              </a:spcBef>
              <a:spcAft>
                <a:spcPts val="0"/>
              </a:spcAft>
              <a:buSzPct val="80000"/>
              <a:buChar char="•"/>
            </a:pPr>
            <a:r>
              <a:rPr lang="en-US" sz="2400">
                <a:latin typeface="Arial"/>
                <a:ea typeface="Arial"/>
                <a:cs typeface="Arial"/>
                <a:sym typeface="Arial"/>
              </a:rPr>
              <a:t>Body of the letter-divided into introduction (self-introduction or purpose statement), main content (details) and closing (summary of expected action or expression of gratitude)</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Closing-signing off using polite language such as ‘Best regards.”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Signature-this can be a physical signature if it is a physical letter or digital signature (or typing your name) if it is a digital letter. </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Remember to use a professional font (recommended Serif fonts like Times New Romans, Cambria, Arial, Garamond, etc), font size (11 or 12), spacing (single spacing for paragraphing and a space between paragraphs), left align (block style) and a respectful, formal tone throughout the letter.</a:t>
            </a:r>
            <a:endParaRPr/>
          </a:p>
          <a:p>
            <a:pPr indent="-88899" lvl="0" marL="182880" rtl="0" algn="l">
              <a:lnSpc>
                <a:spcPct val="95000"/>
              </a:lnSpc>
              <a:spcBef>
                <a:spcPts val="1600"/>
              </a:spcBef>
              <a:spcAft>
                <a:spcPts val="0"/>
              </a:spcAft>
              <a:buSzPct val="80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9"/>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Sample Letter of Inquiry</a:t>
            </a:r>
            <a:endParaRPr b="1" sz="3600">
              <a:latin typeface="Arial"/>
              <a:ea typeface="Arial"/>
              <a:cs typeface="Arial"/>
              <a:sym typeface="Arial"/>
            </a:endParaRPr>
          </a:p>
        </p:txBody>
      </p:sp>
      <p:sp>
        <p:nvSpPr>
          <p:cNvPr id="213" name="Google Shape;213;p29"/>
          <p:cNvSpPr txBox="1"/>
          <p:nvPr>
            <p:ph idx="1" type="body"/>
          </p:nvPr>
        </p:nvSpPr>
        <p:spPr>
          <a:xfrm>
            <a:off x="648394" y="1681163"/>
            <a:ext cx="5349182" cy="823912"/>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Sample letter of inquiry</a:t>
            </a:r>
            <a:endParaRPr b="1" sz="2800">
              <a:latin typeface="Arial"/>
              <a:ea typeface="Arial"/>
              <a:cs typeface="Arial"/>
              <a:sym typeface="Arial"/>
            </a:endParaRPr>
          </a:p>
        </p:txBody>
      </p:sp>
      <p:sp>
        <p:nvSpPr>
          <p:cNvPr id="214" name="Google Shape;214;p29"/>
          <p:cNvSpPr txBox="1"/>
          <p:nvPr>
            <p:ph idx="2" type="body"/>
          </p:nvPr>
        </p:nvSpPr>
        <p:spPr>
          <a:xfrm>
            <a:off x="307572" y="2505074"/>
            <a:ext cx="3665912" cy="4078606"/>
          </a:xfrm>
          <a:prstGeom prst="rect">
            <a:avLst/>
          </a:prstGeom>
          <a:noFill/>
          <a:ln>
            <a:noFill/>
          </a:ln>
        </p:spPr>
        <p:txBody>
          <a:bodyPr anchorCtr="0" anchor="t" bIns="45700" lIns="91425" spcFirstLastPara="1" rIns="91425" wrap="square" tIns="45700">
            <a:normAutofit fontScale="47500" lnSpcReduction="20000"/>
          </a:bodyPr>
          <a:lstStyle/>
          <a:p>
            <a:pPr indent="0" lvl="0" marL="0" rtl="0" algn="l">
              <a:lnSpc>
                <a:spcPct val="95000"/>
              </a:lnSpc>
              <a:spcBef>
                <a:spcPts val="0"/>
              </a:spcBef>
              <a:spcAft>
                <a:spcPts val="0"/>
              </a:spcAft>
              <a:buSzPct val="79999"/>
              <a:buNone/>
            </a:pPr>
            <a:r>
              <a:rPr lang="en-US" sz="2600">
                <a:latin typeface="Arial"/>
                <a:ea typeface="Arial"/>
                <a:cs typeface="Arial"/>
                <a:sym typeface="Arial"/>
              </a:rPr>
              <a:t>Anne Eboi</a:t>
            </a:r>
            <a:endParaRPr sz="2600">
              <a:latin typeface="Arial"/>
              <a:ea typeface="Arial"/>
              <a:cs typeface="Arial"/>
              <a:sym typeface="Arial"/>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39</a:t>
            </a:r>
            <a:r>
              <a:rPr baseline="30000" lang="en-US" sz="2600">
                <a:latin typeface="Arial"/>
                <a:ea typeface="Arial"/>
                <a:cs typeface="Arial"/>
                <a:sym typeface="Arial"/>
              </a:rPr>
              <a:t>th</a:t>
            </a:r>
            <a:r>
              <a:rPr lang="en-US" sz="2600">
                <a:latin typeface="Arial"/>
                <a:ea typeface="Arial"/>
                <a:cs typeface="Arial"/>
                <a:sym typeface="Arial"/>
              </a:rPr>
              <a:t> Street Athi River</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Nairobi</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Phone: +254-20-456-7891</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Email: anneboi@email.com  </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October 30, 2024  </a:t>
            </a:r>
            <a:endParaRPr/>
          </a:p>
          <a:p>
            <a:pPr indent="0" lvl="0" marL="0" rtl="0" algn="l">
              <a:lnSpc>
                <a:spcPct val="95000"/>
              </a:lnSpc>
              <a:spcBef>
                <a:spcPts val="1600"/>
              </a:spcBef>
              <a:spcAft>
                <a:spcPts val="0"/>
              </a:spcAft>
              <a:buSzPct val="79999"/>
              <a:buNone/>
            </a:pPr>
            <a:r>
              <a:t/>
            </a:r>
            <a:endParaRPr sz="2600">
              <a:latin typeface="Arial"/>
              <a:ea typeface="Arial"/>
              <a:cs typeface="Arial"/>
              <a:sym typeface="Arial"/>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Mr. Hezekiah Owilo  </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Sales Manager  </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Mapinduzi Corporation  </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42</a:t>
            </a:r>
            <a:r>
              <a:rPr baseline="30000" lang="en-US" sz="2600">
                <a:latin typeface="Arial"/>
                <a:ea typeface="Arial"/>
                <a:cs typeface="Arial"/>
                <a:sym typeface="Arial"/>
              </a:rPr>
              <a:t>nd</a:t>
            </a:r>
            <a:r>
              <a:rPr lang="en-US" sz="2600">
                <a:latin typeface="Arial"/>
                <a:ea typeface="Arial"/>
                <a:cs typeface="Arial"/>
                <a:sym typeface="Arial"/>
              </a:rPr>
              <a:t> Street Muthangari Drive</a:t>
            </a:r>
            <a:endParaRPr/>
          </a:p>
          <a:p>
            <a:pPr indent="0" lvl="0" marL="0" rtl="0" algn="l">
              <a:lnSpc>
                <a:spcPct val="95000"/>
              </a:lnSpc>
              <a:spcBef>
                <a:spcPts val="1600"/>
              </a:spcBef>
              <a:spcAft>
                <a:spcPts val="0"/>
              </a:spcAft>
              <a:buSzPct val="79999"/>
              <a:buNone/>
            </a:pPr>
            <a:r>
              <a:rPr lang="en-US" sz="2600">
                <a:latin typeface="Arial"/>
                <a:ea typeface="Arial"/>
                <a:cs typeface="Arial"/>
                <a:sym typeface="Arial"/>
              </a:rPr>
              <a:t>Nairobi</a:t>
            </a:r>
            <a:endParaRPr/>
          </a:p>
          <a:p>
            <a:pPr indent="-139446" lvl="0" marL="182880" rtl="0" algn="l">
              <a:lnSpc>
                <a:spcPct val="95000"/>
              </a:lnSpc>
              <a:spcBef>
                <a:spcPts val="1600"/>
              </a:spcBef>
              <a:spcAft>
                <a:spcPts val="0"/>
              </a:spcAft>
              <a:buSzPct val="79999"/>
              <a:buNone/>
            </a:pPr>
            <a:r>
              <a:t/>
            </a:r>
            <a:endParaRPr/>
          </a:p>
        </p:txBody>
      </p:sp>
      <p:sp>
        <p:nvSpPr>
          <p:cNvPr id="215" name="Google Shape;215;p29"/>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Sample inquiry letter</a:t>
            </a:r>
            <a:endParaRPr b="1" sz="2800">
              <a:latin typeface="Arial"/>
              <a:ea typeface="Arial"/>
              <a:cs typeface="Arial"/>
              <a:sym typeface="Arial"/>
            </a:endParaRPr>
          </a:p>
        </p:txBody>
      </p:sp>
      <p:sp>
        <p:nvSpPr>
          <p:cNvPr id="216" name="Google Shape;216;p29"/>
          <p:cNvSpPr txBox="1"/>
          <p:nvPr>
            <p:ph idx="4" type="body"/>
          </p:nvPr>
        </p:nvSpPr>
        <p:spPr>
          <a:xfrm>
            <a:off x="4688378" y="2507550"/>
            <a:ext cx="6367549" cy="4142632"/>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5000"/>
              </a:lnSpc>
              <a:spcBef>
                <a:spcPts val="0"/>
              </a:spcBef>
              <a:spcAft>
                <a:spcPts val="0"/>
              </a:spcAft>
              <a:buSzPct val="80000"/>
              <a:buNone/>
            </a:pPr>
            <a:r>
              <a:rPr lang="en-US" sz="2200">
                <a:latin typeface="Arial"/>
                <a:ea typeface="Arial"/>
                <a:cs typeface="Arial"/>
                <a:sym typeface="Arial"/>
              </a:rPr>
              <a:t>Dear Mr. Owilo,</a:t>
            </a:r>
            <a:endParaRPr/>
          </a:p>
          <a:p>
            <a:pPr indent="0" lvl="0" marL="0" rtl="0" algn="l">
              <a:lnSpc>
                <a:spcPct val="95000"/>
              </a:lnSpc>
              <a:spcBef>
                <a:spcPts val="1600"/>
              </a:spcBef>
              <a:spcAft>
                <a:spcPts val="0"/>
              </a:spcAft>
              <a:buSzPct val="80000"/>
              <a:buNone/>
            </a:pPr>
            <a:r>
              <a:rPr lang="en-US" sz="2200">
                <a:latin typeface="Arial"/>
                <a:ea typeface="Arial"/>
                <a:cs typeface="Arial"/>
                <a:sym typeface="Arial"/>
              </a:rPr>
              <a:t>I am writing to inquire about the new video conferencing facility introduced by Simulizi Corporation. We wish to update our video conferencing capabilities and would like more information on the pricing, possible discounts for a non-profit institution like ours and whether you offer free training on using the new software.</a:t>
            </a:r>
            <a:endParaRPr/>
          </a:p>
          <a:p>
            <a:pPr indent="0" lvl="0" marL="0" rtl="0" algn="l">
              <a:lnSpc>
                <a:spcPct val="95000"/>
              </a:lnSpc>
              <a:spcBef>
                <a:spcPts val="1600"/>
              </a:spcBef>
              <a:spcAft>
                <a:spcPts val="0"/>
              </a:spcAft>
              <a:buSzPct val="80000"/>
              <a:buNone/>
            </a:pPr>
            <a:r>
              <a:rPr lang="en-US" sz="2200">
                <a:latin typeface="Arial"/>
                <a:ea typeface="Arial"/>
                <a:cs typeface="Arial"/>
                <a:sym typeface="Arial"/>
              </a:rPr>
              <a:t>I would appreciate receiving a response at your earliest convenience. Thank you for your time and assistance.</a:t>
            </a:r>
            <a:endParaRPr/>
          </a:p>
          <a:p>
            <a:pPr indent="0" lvl="0" marL="0" rtl="0" algn="l">
              <a:lnSpc>
                <a:spcPct val="95000"/>
              </a:lnSpc>
              <a:spcBef>
                <a:spcPts val="1600"/>
              </a:spcBef>
              <a:spcAft>
                <a:spcPts val="0"/>
              </a:spcAft>
              <a:buSzPct val="80000"/>
              <a:buNone/>
            </a:pPr>
            <a:r>
              <a:rPr lang="en-US" sz="2200">
                <a:latin typeface="Arial"/>
                <a:ea typeface="Arial"/>
                <a:cs typeface="Arial"/>
                <a:sym typeface="Arial"/>
              </a:rPr>
              <a:t>Sincerely,  </a:t>
            </a:r>
            <a:endParaRPr/>
          </a:p>
          <a:p>
            <a:pPr indent="0" lvl="0" marL="0" rtl="0" algn="l">
              <a:lnSpc>
                <a:spcPct val="95000"/>
              </a:lnSpc>
              <a:spcBef>
                <a:spcPts val="1600"/>
              </a:spcBef>
              <a:spcAft>
                <a:spcPts val="0"/>
              </a:spcAft>
              <a:buSzPct val="80000"/>
              <a:buNone/>
            </a:pPr>
            <a:r>
              <a:rPr lang="en-US" sz="2200">
                <a:latin typeface="Arial"/>
                <a:ea typeface="Arial"/>
                <a:cs typeface="Arial"/>
                <a:sym typeface="Arial"/>
              </a:rPr>
              <a:t>Anne Eboi</a:t>
            </a:r>
            <a:endParaRPr sz="2200">
              <a:latin typeface="Arial"/>
              <a:ea typeface="Arial"/>
              <a:cs typeface="Arial"/>
              <a:sym typeface="Arial"/>
            </a:endParaRPr>
          </a:p>
          <a:p>
            <a:pPr indent="-98298" lvl="0" marL="182880" rtl="0" algn="l">
              <a:lnSpc>
                <a:spcPct val="95000"/>
              </a:lnSpc>
              <a:spcBef>
                <a:spcPts val="1600"/>
              </a:spcBef>
              <a:spcAft>
                <a:spcPts val="0"/>
              </a:spcAft>
              <a:buSzPct val="79999"/>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0"/>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Business Letters</a:t>
            </a:r>
            <a:endParaRPr b="1" sz="3600">
              <a:latin typeface="Arial"/>
              <a:ea typeface="Arial"/>
              <a:cs typeface="Arial"/>
              <a:sym typeface="Arial"/>
            </a:endParaRPr>
          </a:p>
        </p:txBody>
      </p:sp>
      <p:sp>
        <p:nvSpPr>
          <p:cNvPr id="222" name="Google Shape;222;p30"/>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Concluding remarks</a:t>
            </a:r>
            <a:endParaRPr b="1" sz="2800">
              <a:latin typeface="Arial"/>
              <a:ea typeface="Arial"/>
              <a:cs typeface="Arial"/>
              <a:sym typeface="Arial"/>
            </a:endParaRPr>
          </a:p>
        </p:txBody>
      </p:sp>
      <p:pic>
        <p:nvPicPr>
          <p:cNvPr descr="Celebrating Family Stories: June 2013" id="223" name="Google Shape;223;p30"/>
          <p:cNvPicPr preferRelativeResize="0"/>
          <p:nvPr>
            <p:ph idx="2" type="body"/>
          </p:nvPr>
        </p:nvPicPr>
        <p:blipFill rotWithShape="1">
          <a:blip r:embed="rId3">
            <a:alphaModFix/>
          </a:blip>
          <a:srcRect b="0" l="0" r="0" t="0"/>
          <a:stretch/>
        </p:blipFill>
        <p:spPr>
          <a:xfrm>
            <a:off x="1262063" y="2849920"/>
            <a:ext cx="4479925" cy="2980610"/>
          </a:xfrm>
          <a:prstGeom prst="rect">
            <a:avLst/>
          </a:prstGeom>
          <a:noFill/>
          <a:ln>
            <a:noFill/>
          </a:ln>
        </p:spPr>
      </p:pic>
      <p:sp>
        <p:nvSpPr>
          <p:cNvPr id="224" name="Google Shape;224;p30"/>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Concluding remarks</a:t>
            </a:r>
            <a:endParaRPr b="1" sz="2800">
              <a:latin typeface="Arial"/>
              <a:ea typeface="Arial"/>
              <a:cs typeface="Arial"/>
              <a:sym typeface="Arial"/>
            </a:endParaRPr>
          </a:p>
        </p:txBody>
      </p:sp>
      <p:sp>
        <p:nvSpPr>
          <p:cNvPr id="225" name="Google Shape;225;p30"/>
          <p:cNvSpPr txBox="1"/>
          <p:nvPr>
            <p:ph idx="4" type="body"/>
          </p:nvPr>
        </p:nvSpPr>
        <p:spPr>
          <a:xfrm>
            <a:off x="6126480" y="2507550"/>
            <a:ext cx="4480560" cy="3664650"/>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600"/>
              <a:buChar char="•"/>
            </a:pPr>
            <a:r>
              <a:rPr lang="en-US" sz="2000">
                <a:latin typeface="Arial"/>
                <a:ea typeface="Arial"/>
                <a:cs typeface="Arial"/>
                <a:sym typeface="Arial"/>
              </a:rPr>
              <a:t>Finally, avoid using an incorrect, unprofessional tone such as being too aggressive or too casual in your business letter because this can harm your professional image. Secondly, avoid lengthy, unclear content by getting straight to the point. Always thoroughly edit and proofread your letter before dispatching it. Lastly, ensure that all relevant details are included in your letter.</a:t>
            </a:r>
            <a:endParaRPr/>
          </a:p>
          <a:p>
            <a:pPr indent="-91440" lvl="0" marL="182880" rtl="0" algn="l">
              <a:lnSpc>
                <a:spcPct val="95000"/>
              </a:lnSpc>
              <a:spcBef>
                <a:spcPts val="1600"/>
              </a:spcBef>
              <a:spcAft>
                <a:spcPts val="0"/>
              </a:spcAft>
              <a:buSzPts val="144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31"/>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Memos</a:t>
            </a:r>
            <a:endParaRPr b="1" sz="3600">
              <a:latin typeface="Arial"/>
              <a:ea typeface="Arial"/>
              <a:cs typeface="Arial"/>
              <a:sym typeface="Arial"/>
            </a:endParaRPr>
          </a:p>
        </p:txBody>
      </p:sp>
      <p:sp>
        <p:nvSpPr>
          <p:cNvPr id="231" name="Google Shape;231;p31"/>
          <p:cNvSpPr txBox="1"/>
          <p:nvPr>
            <p:ph idx="1" type="body"/>
          </p:nvPr>
        </p:nvSpPr>
        <p:spPr>
          <a:xfrm>
            <a:off x="864524" y="1828800"/>
            <a:ext cx="9742516" cy="4351337"/>
          </a:xfrm>
          <a:prstGeom prst="rect">
            <a:avLst/>
          </a:prstGeom>
          <a:noFill/>
          <a:ln>
            <a:noFill/>
          </a:ln>
        </p:spPr>
        <p:txBody>
          <a:bodyPr anchorCtr="0" anchor="t" bIns="45700" lIns="91425" spcFirstLastPara="1" rIns="91425" wrap="square" tIns="45700">
            <a:no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Used within an organization for routine communication of procedures, policies and other related official communication.</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Provide updates or information on an action or event</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Written from a one-to-all perspective like in mass communication (Williams, 2020). </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Involve multiple audiences hence careful writing required. For example, policies may contain legalese language yet memos are expected to be read and understood by employees across all educational divides.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Take the direct and indirect approaches as previously discussed.</a:t>
            </a:r>
            <a:endParaRPr/>
          </a:p>
          <a:p>
            <a:pPr indent="-60959" lvl="0" marL="182880" rtl="0" algn="l">
              <a:lnSpc>
                <a:spcPct val="95000"/>
              </a:lnSpc>
              <a:spcBef>
                <a:spcPts val="1600"/>
              </a:spcBef>
              <a:spcAft>
                <a:spcPts val="0"/>
              </a:spcAft>
              <a:buSzPts val="1920"/>
              <a:buNone/>
            </a:pPr>
            <a:r>
              <a:t/>
            </a:r>
            <a:endParaRPr sz="2400">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32"/>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When to Write a Memo</a:t>
            </a:r>
            <a:endParaRPr b="1" sz="3600">
              <a:latin typeface="Arial"/>
              <a:ea typeface="Arial"/>
              <a:cs typeface="Arial"/>
              <a:sym typeface="Arial"/>
            </a:endParaRPr>
          </a:p>
        </p:txBody>
      </p:sp>
      <p:sp>
        <p:nvSpPr>
          <p:cNvPr id="237" name="Google Shape;237;p32"/>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Memos</a:t>
            </a:r>
            <a:endParaRPr b="1" sz="2800">
              <a:latin typeface="Arial"/>
              <a:ea typeface="Arial"/>
              <a:cs typeface="Arial"/>
              <a:sym typeface="Arial"/>
            </a:endParaRPr>
          </a:p>
        </p:txBody>
      </p:sp>
      <p:sp>
        <p:nvSpPr>
          <p:cNvPr id="238" name="Google Shape;238;p32"/>
          <p:cNvSpPr txBox="1"/>
          <p:nvPr>
            <p:ph idx="2" type="body"/>
          </p:nvPr>
        </p:nvSpPr>
        <p:spPr>
          <a:xfrm>
            <a:off x="1261872" y="2507550"/>
            <a:ext cx="4480560" cy="3664650"/>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Announcement of new policies or amendments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Offer instructions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Announcements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Procedures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Trip and some informal reports</a:t>
            </a:r>
            <a:endParaRPr/>
          </a:p>
          <a:p>
            <a:pPr indent="-91440" lvl="0" marL="182880" rtl="0" algn="l">
              <a:lnSpc>
                <a:spcPct val="95000"/>
              </a:lnSpc>
              <a:spcBef>
                <a:spcPts val="1600"/>
              </a:spcBef>
              <a:spcAft>
                <a:spcPts val="0"/>
              </a:spcAft>
              <a:buSzPts val="1440"/>
              <a:buNone/>
            </a:pPr>
            <a:r>
              <a:t/>
            </a:r>
            <a:endParaRPr/>
          </a:p>
        </p:txBody>
      </p:sp>
      <p:sp>
        <p:nvSpPr>
          <p:cNvPr id="239" name="Google Shape;239;p32"/>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Memos</a:t>
            </a:r>
            <a:endParaRPr b="1" sz="2800">
              <a:latin typeface="Arial"/>
              <a:ea typeface="Arial"/>
              <a:cs typeface="Arial"/>
              <a:sym typeface="Arial"/>
            </a:endParaRPr>
          </a:p>
        </p:txBody>
      </p:sp>
      <p:pic>
        <p:nvPicPr>
          <p:cNvPr descr="GeekSVGs" id="240" name="Google Shape;240;p32"/>
          <p:cNvPicPr preferRelativeResize="0"/>
          <p:nvPr>
            <p:ph idx="4" type="body"/>
          </p:nvPr>
        </p:nvPicPr>
        <p:blipFill rotWithShape="1">
          <a:blip r:embed="rId3">
            <a:alphaModFix/>
          </a:blip>
          <a:srcRect b="0" l="0" r="0" t="0"/>
          <a:stretch/>
        </p:blipFill>
        <p:spPr>
          <a:xfrm>
            <a:off x="6521100" y="2508250"/>
            <a:ext cx="3691637" cy="36639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3"/>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Style and Tone of a Memo</a:t>
            </a:r>
            <a:endParaRPr b="1" sz="3600">
              <a:latin typeface="Arial"/>
              <a:ea typeface="Arial"/>
              <a:cs typeface="Arial"/>
              <a:sym typeface="Arial"/>
            </a:endParaRPr>
          </a:p>
        </p:txBody>
      </p:sp>
      <p:sp>
        <p:nvSpPr>
          <p:cNvPr id="246" name="Google Shape;246;p33"/>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Consistent with business writing, memos require a formal, professional tone. However, most memos are written in a conversational style (a little informal but professional). Note that policy and report memos can acquire a more formal tone. Williams (2020) opines that since the audience is internal, the writing style assumes a relationship (professional though) with the audience. He advises that we maintain an appropriate tone since the audience is heterogeneous even though it is localized.</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4"/>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Writing Effective Memos</a:t>
            </a:r>
            <a:endParaRPr b="1" sz="3600">
              <a:latin typeface="Arial"/>
              <a:ea typeface="Arial"/>
              <a:cs typeface="Arial"/>
              <a:sym typeface="Arial"/>
            </a:endParaRPr>
          </a:p>
        </p:txBody>
      </p:sp>
      <p:sp>
        <p:nvSpPr>
          <p:cNvPr id="252" name="Google Shape;252;p34"/>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Memos</a:t>
            </a:r>
            <a:endParaRPr b="1" sz="2800">
              <a:latin typeface="Arial"/>
              <a:ea typeface="Arial"/>
              <a:cs typeface="Arial"/>
              <a:sym typeface="Arial"/>
            </a:endParaRPr>
          </a:p>
        </p:txBody>
      </p:sp>
      <p:pic>
        <p:nvPicPr>
          <p:cNvPr descr="Reading: Appropriate Business Communications | Introduction to Business" id="253" name="Google Shape;253;p34"/>
          <p:cNvPicPr preferRelativeResize="0"/>
          <p:nvPr>
            <p:ph idx="2" type="body"/>
          </p:nvPr>
        </p:nvPicPr>
        <p:blipFill rotWithShape="1">
          <a:blip r:embed="rId3">
            <a:alphaModFix/>
          </a:blip>
          <a:srcRect b="0" l="0" r="0" t="0"/>
          <a:stretch/>
        </p:blipFill>
        <p:spPr>
          <a:xfrm>
            <a:off x="1261875" y="2507550"/>
            <a:ext cx="4710600" cy="3750000"/>
          </a:xfrm>
          <a:prstGeom prst="rect">
            <a:avLst/>
          </a:prstGeom>
          <a:noFill/>
          <a:ln>
            <a:noFill/>
          </a:ln>
        </p:spPr>
      </p:pic>
      <p:sp>
        <p:nvSpPr>
          <p:cNvPr id="254" name="Google Shape;254;p34"/>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Memos</a:t>
            </a:r>
            <a:endParaRPr b="1" sz="2800">
              <a:latin typeface="Arial"/>
              <a:ea typeface="Arial"/>
              <a:cs typeface="Arial"/>
              <a:sym typeface="Arial"/>
            </a:endParaRPr>
          </a:p>
        </p:txBody>
      </p:sp>
      <p:sp>
        <p:nvSpPr>
          <p:cNvPr id="255" name="Google Shape;255;p34"/>
          <p:cNvSpPr txBox="1"/>
          <p:nvPr>
            <p:ph idx="4" type="body"/>
          </p:nvPr>
        </p:nvSpPr>
        <p:spPr>
          <a:xfrm>
            <a:off x="6126480" y="2507550"/>
            <a:ext cx="4828032" cy="3664650"/>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Consider audience needs- the goal is to ensure everyone in the target audience understands your communication</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Always use a professional tone</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The subject should be declared and emphasized</a:t>
            </a:r>
            <a:endParaRPr/>
          </a:p>
          <a:p>
            <a:pPr indent="-91440" lvl="0" marL="182880" rtl="0" algn="l">
              <a:lnSpc>
                <a:spcPct val="95000"/>
              </a:lnSpc>
              <a:spcBef>
                <a:spcPts val="1600"/>
              </a:spcBef>
              <a:spcAft>
                <a:spcPts val="0"/>
              </a:spcAft>
              <a:buSzPts val="144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5"/>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Structure of a Memo</a:t>
            </a:r>
            <a:endParaRPr b="1" sz="3600">
              <a:latin typeface="Arial"/>
              <a:ea typeface="Arial"/>
              <a:cs typeface="Arial"/>
              <a:sym typeface="Arial"/>
            </a:endParaRPr>
          </a:p>
        </p:txBody>
      </p:sp>
      <p:sp>
        <p:nvSpPr>
          <p:cNvPr id="261" name="Google Shape;261;p35"/>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b="1" lang="en-US" sz="2400">
                <a:latin typeface="Arial"/>
                <a:ea typeface="Arial"/>
                <a:cs typeface="Arial"/>
                <a:sym typeface="Arial"/>
              </a:rPr>
              <a:t>Date</a:t>
            </a:r>
            <a:r>
              <a:rPr lang="en-US" sz="2400">
                <a:latin typeface="Arial"/>
                <a:ea typeface="Arial"/>
                <a:cs typeface="Arial"/>
                <a:sym typeface="Arial"/>
              </a:rPr>
              <a:t>- when the memo is distributed</a:t>
            </a:r>
            <a:endParaRPr/>
          </a:p>
          <a:p>
            <a:pPr indent="-182880" lvl="0" marL="182880" rtl="0" algn="l">
              <a:lnSpc>
                <a:spcPct val="95000"/>
              </a:lnSpc>
              <a:spcBef>
                <a:spcPts val="1600"/>
              </a:spcBef>
              <a:spcAft>
                <a:spcPts val="0"/>
              </a:spcAft>
              <a:buSzPts val="1920"/>
              <a:buChar char="•"/>
            </a:pPr>
            <a:r>
              <a:rPr b="1" lang="en-US" sz="2400">
                <a:latin typeface="Arial"/>
                <a:ea typeface="Arial"/>
                <a:cs typeface="Arial"/>
                <a:sym typeface="Arial"/>
              </a:rPr>
              <a:t>To</a:t>
            </a:r>
            <a:r>
              <a:rPr lang="en-US" sz="2400">
                <a:latin typeface="Arial"/>
                <a:ea typeface="Arial"/>
                <a:cs typeface="Arial"/>
                <a:sym typeface="Arial"/>
              </a:rPr>
              <a:t>- name of the memo’s recipients </a:t>
            </a:r>
            <a:endParaRPr/>
          </a:p>
          <a:p>
            <a:pPr indent="-182880" lvl="0" marL="182880" rtl="0" algn="l">
              <a:lnSpc>
                <a:spcPct val="95000"/>
              </a:lnSpc>
              <a:spcBef>
                <a:spcPts val="1600"/>
              </a:spcBef>
              <a:spcAft>
                <a:spcPts val="0"/>
              </a:spcAft>
              <a:buSzPts val="1920"/>
              <a:buChar char="•"/>
            </a:pPr>
            <a:r>
              <a:rPr b="1" lang="en-US" sz="2400">
                <a:latin typeface="Arial"/>
                <a:ea typeface="Arial"/>
                <a:cs typeface="Arial"/>
                <a:sym typeface="Arial"/>
              </a:rPr>
              <a:t>From</a:t>
            </a:r>
            <a:r>
              <a:rPr lang="en-US" sz="2400">
                <a:latin typeface="Arial"/>
                <a:ea typeface="Arial"/>
                <a:cs typeface="Arial"/>
                <a:sym typeface="Arial"/>
              </a:rPr>
              <a:t>-name and job title of the author</a:t>
            </a:r>
            <a:endParaRPr/>
          </a:p>
          <a:p>
            <a:pPr indent="-182880" lvl="0" marL="182880" rtl="0" algn="l">
              <a:lnSpc>
                <a:spcPct val="95000"/>
              </a:lnSpc>
              <a:spcBef>
                <a:spcPts val="1600"/>
              </a:spcBef>
              <a:spcAft>
                <a:spcPts val="0"/>
              </a:spcAft>
              <a:buSzPts val="1920"/>
              <a:buChar char="•"/>
            </a:pPr>
            <a:r>
              <a:rPr b="1" lang="en-US" sz="2400">
                <a:latin typeface="Arial"/>
                <a:ea typeface="Arial"/>
                <a:cs typeface="Arial"/>
                <a:sym typeface="Arial"/>
              </a:rPr>
              <a:t>Subject line</a:t>
            </a:r>
            <a:r>
              <a:rPr lang="en-US" sz="2400">
                <a:latin typeface="Arial"/>
                <a:ea typeface="Arial"/>
                <a:cs typeface="Arial"/>
                <a:sym typeface="Arial"/>
              </a:rPr>
              <a:t>- main idea summarized</a:t>
            </a:r>
            <a:endParaRPr/>
          </a:p>
          <a:p>
            <a:pPr indent="-182880" lvl="0" marL="182880" rtl="0" algn="l">
              <a:lnSpc>
                <a:spcPct val="95000"/>
              </a:lnSpc>
              <a:spcBef>
                <a:spcPts val="1600"/>
              </a:spcBef>
              <a:spcAft>
                <a:spcPts val="0"/>
              </a:spcAft>
              <a:buSzPts val="1920"/>
              <a:buChar char="•"/>
            </a:pPr>
            <a:r>
              <a:rPr b="1" lang="en-US" sz="2400">
                <a:latin typeface="Arial"/>
                <a:ea typeface="Arial"/>
                <a:cs typeface="Arial"/>
                <a:sym typeface="Arial"/>
              </a:rPr>
              <a:t>Introductory paragraph</a:t>
            </a:r>
            <a:r>
              <a:rPr lang="en-US" sz="2400">
                <a:latin typeface="Arial"/>
                <a:ea typeface="Arial"/>
                <a:cs typeface="Arial"/>
                <a:sym typeface="Arial"/>
              </a:rPr>
              <a:t>- reason for writing, background information, etc.</a:t>
            </a:r>
            <a:endParaRPr/>
          </a:p>
          <a:p>
            <a:pPr indent="-182880" lvl="0" marL="182880" rtl="0" algn="l">
              <a:lnSpc>
                <a:spcPct val="95000"/>
              </a:lnSpc>
              <a:spcBef>
                <a:spcPts val="1600"/>
              </a:spcBef>
              <a:spcAft>
                <a:spcPts val="0"/>
              </a:spcAft>
              <a:buSzPts val="1920"/>
              <a:buChar char="•"/>
            </a:pPr>
            <a:r>
              <a:rPr b="1" lang="en-US" sz="2400">
                <a:latin typeface="Arial"/>
                <a:ea typeface="Arial"/>
                <a:cs typeface="Arial"/>
                <a:sym typeface="Arial"/>
              </a:rPr>
              <a:t>Body</a:t>
            </a:r>
            <a:r>
              <a:rPr lang="en-US" sz="2400">
                <a:latin typeface="Arial"/>
                <a:ea typeface="Arial"/>
                <a:cs typeface="Arial"/>
                <a:sym typeface="Arial"/>
              </a:rPr>
              <a:t>-supporting details for reason stated above</a:t>
            </a:r>
            <a:endParaRPr/>
          </a:p>
          <a:p>
            <a:pPr indent="-182880" lvl="0" marL="182880" rtl="0" algn="l">
              <a:lnSpc>
                <a:spcPct val="95000"/>
              </a:lnSpc>
              <a:spcBef>
                <a:spcPts val="1600"/>
              </a:spcBef>
              <a:spcAft>
                <a:spcPts val="0"/>
              </a:spcAft>
              <a:buSzPts val="1920"/>
              <a:buChar char="•"/>
            </a:pPr>
            <a:r>
              <a:rPr b="1" lang="en-US" sz="2400">
                <a:latin typeface="Arial"/>
                <a:ea typeface="Arial"/>
                <a:cs typeface="Arial"/>
                <a:sym typeface="Arial"/>
              </a:rPr>
              <a:t>Closing</a:t>
            </a:r>
            <a:r>
              <a:rPr lang="en-US" sz="2400">
                <a:latin typeface="Arial"/>
                <a:ea typeface="Arial"/>
                <a:cs typeface="Arial"/>
                <a:sym typeface="Arial"/>
              </a:rPr>
              <a:t>- a closing thought, any required action or summary</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6"/>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Sample Memo- Baker (2020)</a:t>
            </a:r>
            <a:endParaRPr b="1" sz="3600">
              <a:latin typeface="Arial"/>
              <a:ea typeface="Arial"/>
              <a:cs typeface="Arial"/>
              <a:sym typeface="Arial"/>
            </a:endParaRPr>
          </a:p>
        </p:txBody>
      </p:sp>
      <p:sp>
        <p:nvSpPr>
          <p:cNvPr id="267" name="Google Shape;267;p36"/>
          <p:cNvSpPr txBox="1"/>
          <p:nvPr>
            <p:ph idx="1" type="body"/>
          </p:nvPr>
        </p:nvSpPr>
        <p:spPr>
          <a:xfrm>
            <a:off x="432262" y="1681163"/>
            <a:ext cx="5565313" cy="823912"/>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Sample memo</a:t>
            </a:r>
            <a:endParaRPr b="1" sz="2800">
              <a:latin typeface="Arial"/>
              <a:ea typeface="Arial"/>
              <a:cs typeface="Arial"/>
              <a:sym typeface="Arial"/>
            </a:endParaRPr>
          </a:p>
        </p:txBody>
      </p:sp>
      <p:sp>
        <p:nvSpPr>
          <p:cNvPr id="268" name="Google Shape;268;p36"/>
          <p:cNvSpPr txBox="1"/>
          <p:nvPr>
            <p:ph idx="2" type="body"/>
          </p:nvPr>
        </p:nvSpPr>
        <p:spPr>
          <a:xfrm>
            <a:off x="315884" y="2505074"/>
            <a:ext cx="5681691" cy="4244861"/>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5000"/>
              </a:lnSpc>
              <a:spcBef>
                <a:spcPts val="0"/>
              </a:spcBef>
              <a:spcAft>
                <a:spcPts val="0"/>
              </a:spcAft>
              <a:buSzPct val="80000"/>
              <a:buNone/>
            </a:pPr>
            <a:r>
              <a:rPr b="1" lang="en-US" sz="2200">
                <a:latin typeface="Arial"/>
                <a:ea typeface="Arial"/>
                <a:cs typeface="Arial"/>
                <a:sym typeface="Arial"/>
              </a:rPr>
              <a:t>To:</a:t>
            </a:r>
            <a:r>
              <a:rPr lang="en-US" sz="2200">
                <a:latin typeface="Arial"/>
                <a:ea typeface="Arial"/>
                <a:cs typeface="Arial"/>
                <a:sym typeface="Arial"/>
              </a:rPr>
              <a:t> All Employees</a:t>
            </a:r>
            <a:br>
              <a:rPr lang="en-US" sz="2200">
                <a:latin typeface="Arial"/>
                <a:ea typeface="Arial"/>
                <a:cs typeface="Arial"/>
                <a:sym typeface="Arial"/>
              </a:rPr>
            </a:br>
            <a:r>
              <a:rPr b="1" lang="en-US" sz="2200">
                <a:latin typeface="Arial"/>
                <a:ea typeface="Arial"/>
                <a:cs typeface="Arial"/>
                <a:sym typeface="Arial"/>
              </a:rPr>
              <a:t>From</a:t>
            </a:r>
            <a:r>
              <a:rPr lang="en-US" sz="2200">
                <a:latin typeface="Arial"/>
                <a:ea typeface="Arial"/>
                <a:cs typeface="Arial"/>
                <a:sym typeface="Arial"/>
              </a:rPr>
              <a:t>: Larry Ogawa, President, University of State</a:t>
            </a:r>
            <a:br>
              <a:rPr lang="en-US" sz="2200">
                <a:latin typeface="Arial"/>
                <a:ea typeface="Arial"/>
                <a:cs typeface="Arial"/>
                <a:sym typeface="Arial"/>
              </a:rPr>
            </a:br>
            <a:r>
              <a:rPr b="1" lang="en-US" sz="2200">
                <a:latin typeface="Arial"/>
                <a:ea typeface="Arial"/>
                <a:cs typeface="Arial"/>
                <a:sym typeface="Arial"/>
              </a:rPr>
              <a:t>Date</a:t>
            </a:r>
            <a:r>
              <a:rPr lang="en-US" sz="2200">
                <a:latin typeface="Arial"/>
                <a:ea typeface="Arial"/>
                <a:cs typeface="Arial"/>
                <a:sym typeface="Arial"/>
              </a:rPr>
              <a:t>: February 14, 2009</a:t>
            </a:r>
            <a:br>
              <a:rPr lang="en-US" sz="2200">
                <a:latin typeface="Arial"/>
                <a:ea typeface="Arial"/>
                <a:cs typeface="Arial"/>
                <a:sym typeface="Arial"/>
              </a:rPr>
            </a:br>
            <a:r>
              <a:rPr b="1" lang="en-US" sz="2200">
                <a:latin typeface="Arial"/>
                <a:ea typeface="Arial"/>
                <a:cs typeface="Arial"/>
                <a:sym typeface="Arial"/>
              </a:rPr>
              <a:t>Subject</a:t>
            </a:r>
            <a:r>
              <a:rPr lang="en-US" sz="2200">
                <a:latin typeface="Arial"/>
                <a:ea typeface="Arial"/>
                <a:cs typeface="Arial"/>
                <a:sym typeface="Arial"/>
              </a:rPr>
              <a:t>: Future Expenditure Guidelines</a:t>
            </a:r>
            <a:endParaRPr/>
          </a:p>
          <a:p>
            <a:pPr indent="0" lvl="0" marL="0" rtl="0" algn="l">
              <a:lnSpc>
                <a:spcPct val="95000"/>
              </a:lnSpc>
              <a:spcBef>
                <a:spcPts val="1600"/>
              </a:spcBef>
              <a:spcAft>
                <a:spcPts val="0"/>
              </a:spcAft>
              <a:buSzPct val="80000"/>
              <a:buNone/>
            </a:pPr>
            <a:r>
              <a:rPr lang="en-US" sz="2200">
                <a:latin typeface="Arial"/>
                <a:ea typeface="Arial"/>
                <a:cs typeface="Arial"/>
                <a:sym typeface="Arial"/>
              </a:rPr>
              <a:t>After careful deliberation, I have determined it is necessary to begin the initial steps of a financial stewardship program that carries UState through what appears to be a two-year cycle of a severe state shortfall in revenue and subsequent necessary legislative budget reductions.</a:t>
            </a:r>
            <a:endParaRPr/>
          </a:p>
          <a:p>
            <a:pPr indent="0" lvl="0" marL="0" rtl="0" algn="l">
              <a:lnSpc>
                <a:spcPct val="95000"/>
              </a:lnSpc>
              <a:spcBef>
                <a:spcPts val="1600"/>
              </a:spcBef>
              <a:spcAft>
                <a:spcPts val="0"/>
              </a:spcAft>
              <a:buSzPct val="80000"/>
              <a:buNone/>
            </a:pPr>
            <a:r>
              <a:rPr lang="en-US" sz="2200">
                <a:latin typeface="Arial"/>
                <a:ea typeface="Arial"/>
                <a:cs typeface="Arial"/>
                <a:sym typeface="Arial"/>
              </a:rPr>
              <a:t>Beginning February 9, 2009, the following actions are being implemented for the General Fund, Auxiliary Fund, and Capital Fund in order to address the projected reductions in our state aid for the remainder of this year 2008–09 and for next year 2009–10.</a:t>
            </a:r>
            <a:endParaRPr/>
          </a:p>
          <a:p>
            <a:pPr indent="-105156" lvl="0" marL="182880" rtl="0" algn="l">
              <a:lnSpc>
                <a:spcPct val="95000"/>
              </a:lnSpc>
              <a:spcBef>
                <a:spcPts val="1600"/>
              </a:spcBef>
              <a:spcAft>
                <a:spcPts val="0"/>
              </a:spcAft>
              <a:buSzPct val="79999"/>
              <a:buNone/>
            </a:pPr>
            <a:r>
              <a:t/>
            </a:r>
            <a:endParaRPr/>
          </a:p>
        </p:txBody>
      </p:sp>
      <p:sp>
        <p:nvSpPr>
          <p:cNvPr id="269" name="Google Shape;269;p36"/>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Sample memo</a:t>
            </a:r>
            <a:endParaRPr b="1" sz="2800">
              <a:latin typeface="Arial"/>
              <a:ea typeface="Arial"/>
              <a:cs typeface="Arial"/>
              <a:sym typeface="Arial"/>
            </a:endParaRPr>
          </a:p>
        </p:txBody>
      </p:sp>
      <p:sp>
        <p:nvSpPr>
          <p:cNvPr id="270" name="Google Shape;270;p36"/>
          <p:cNvSpPr txBox="1"/>
          <p:nvPr>
            <p:ph idx="4" type="body"/>
          </p:nvPr>
        </p:nvSpPr>
        <p:spPr>
          <a:xfrm>
            <a:off x="6172199" y="2505075"/>
            <a:ext cx="5598623" cy="4136794"/>
          </a:xfrm>
          <a:prstGeom prst="rect">
            <a:avLst/>
          </a:prstGeom>
          <a:noFill/>
          <a:ln>
            <a:noFill/>
          </a:ln>
        </p:spPr>
        <p:txBody>
          <a:bodyPr anchorCtr="0" anchor="t" bIns="45700" lIns="91425" spcFirstLastPara="1" rIns="91425" wrap="square" tIns="45700">
            <a:normAutofit fontScale="47500" lnSpcReduction="20000"/>
          </a:bodyPr>
          <a:lstStyle/>
          <a:p>
            <a:pPr indent="0" lvl="0" marL="0" rtl="0" algn="l">
              <a:lnSpc>
                <a:spcPct val="95000"/>
              </a:lnSpc>
              <a:spcBef>
                <a:spcPts val="0"/>
              </a:spcBef>
              <a:spcAft>
                <a:spcPts val="0"/>
              </a:spcAft>
              <a:buSzPct val="80000"/>
              <a:buNone/>
            </a:pPr>
            <a:r>
              <a:rPr lang="en-US" sz="3800">
                <a:latin typeface="Arial"/>
                <a:ea typeface="Arial"/>
                <a:cs typeface="Arial"/>
                <a:sym typeface="Arial"/>
              </a:rPr>
              <a:t>1. Only purchases needed to operate the university should be made so that we can begin saving to reduce the impact of 2009–10 budget reductions.</a:t>
            </a:r>
            <a:endParaRPr/>
          </a:p>
          <a:p>
            <a:pPr indent="0" lvl="0" marL="0" rtl="0" algn="l">
              <a:lnSpc>
                <a:spcPct val="95000"/>
              </a:lnSpc>
              <a:spcBef>
                <a:spcPts val="1600"/>
              </a:spcBef>
              <a:spcAft>
                <a:spcPts val="0"/>
              </a:spcAft>
              <a:buSzPct val="80000"/>
              <a:buNone/>
            </a:pPr>
            <a:r>
              <a:rPr lang="en-US" sz="3800">
                <a:latin typeface="Arial"/>
                <a:ea typeface="Arial"/>
                <a:cs typeface="Arial"/>
                <a:sym typeface="Arial"/>
              </a:rPr>
              <a:t>2. Requests for out-of-state travel will require approval from the Executive Committee to ensure that only necessary institutional travel occurs.</a:t>
            </a:r>
            <a:endParaRPr/>
          </a:p>
          <a:p>
            <a:pPr indent="0" lvl="0" marL="0" rtl="0" algn="l">
              <a:lnSpc>
                <a:spcPct val="95000"/>
              </a:lnSpc>
              <a:spcBef>
                <a:spcPts val="1600"/>
              </a:spcBef>
              <a:spcAft>
                <a:spcPts val="0"/>
              </a:spcAft>
              <a:buSzPct val="80000"/>
              <a:buNone/>
            </a:pPr>
            <a:r>
              <a:rPr lang="en-US" sz="3800">
                <a:latin typeface="Arial"/>
                <a:ea typeface="Arial"/>
                <a:cs typeface="Arial"/>
                <a:sym typeface="Arial"/>
              </a:rPr>
              <a:t>3. Purchases, including in-state travel and budget transfers, will require the appropriate vice president’s approval.</a:t>
            </a:r>
            <a:endParaRPr/>
          </a:p>
          <a:p>
            <a:pPr indent="0" lvl="0" marL="0" rtl="0" algn="l">
              <a:lnSpc>
                <a:spcPct val="95000"/>
              </a:lnSpc>
              <a:spcBef>
                <a:spcPts val="1600"/>
              </a:spcBef>
              <a:spcAft>
                <a:spcPts val="0"/>
              </a:spcAft>
              <a:buSzPct val="80000"/>
              <a:buNone/>
            </a:pPr>
            <a:r>
              <a:rPr lang="en-US" sz="3800">
                <a:latin typeface="Arial"/>
                <a:ea typeface="Arial"/>
                <a:cs typeface="Arial"/>
                <a:sym typeface="Arial"/>
              </a:rPr>
              <a:t>Please understand that we are taking these prudent steps to create savings that will allow UState to reduce the impact of projected cuts in expected 2009–10 legislative reductions.</a:t>
            </a:r>
            <a:endParaRPr/>
          </a:p>
          <a:p>
            <a:pPr indent="0" lvl="0" marL="0" rtl="0" algn="l">
              <a:lnSpc>
                <a:spcPct val="95000"/>
              </a:lnSpc>
              <a:spcBef>
                <a:spcPts val="1600"/>
              </a:spcBef>
              <a:spcAft>
                <a:spcPts val="0"/>
              </a:spcAft>
              <a:buSzPct val="80000"/>
              <a:buNone/>
            </a:pPr>
            <a:r>
              <a:rPr lang="en-US" sz="3800">
                <a:latin typeface="Arial"/>
                <a:ea typeface="Arial"/>
                <a:cs typeface="Arial"/>
                <a:sym typeface="Arial"/>
              </a:rPr>
              <a:t>Thank you for your cooperation, and please direct any questions to my office.</a:t>
            </a:r>
            <a:endParaRPr/>
          </a:p>
          <a:p>
            <a:pPr indent="-139446" lvl="0" marL="182880" rtl="0" algn="l">
              <a:lnSpc>
                <a:spcPct val="95000"/>
              </a:lnSpc>
              <a:spcBef>
                <a:spcPts val="1600"/>
              </a:spcBef>
              <a:spcAft>
                <a:spcPts val="0"/>
              </a:spcAft>
              <a:buSzPct val="79999"/>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7"/>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Emails</a:t>
            </a:r>
            <a:endParaRPr b="1" sz="3600">
              <a:latin typeface="Arial"/>
              <a:ea typeface="Arial"/>
              <a:cs typeface="Arial"/>
              <a:sym typeface="Arial"/>
            </a:endParaRPr>
          </a:p>
        </p:txBody>
      </p:sp>
      <p:sp>
        <p:nvSpPr>
          <p:cNvPr id="276" name="Google Shape;276;p37"/>
          <p:cNvSpPr txBox="1"/>
          <p:nvPr>
            <p:ph idx="1" type="body"/>
          </p:nvPr>
        </p:nvSpPr>
        <p:spPr>
          <a:xfrm>
            <a:off x="1261871" y="1828800"/>
            <a:ext cx="8921219" cy="4563687"/>
          </a:xfrm>
          <a:prstGeom prst="rect">
            <a:avLst/>
          </a:prstGeom>
          <a:noFill/>
          <a:ln>
            <a:noFill/>
          </a:ln>
        </p:spPr>
        <p:txBody>
          <a:bodyPr anchorCtr="0" anchor="t" bIns="45700" lIns="91425" spcFirstLastPara="1" rIns="91425" wrap="square" tIns="45700">
            <a:normAutofit fontScale="92500" lnSpcReduction="10000"/>
          </a:bodyPr>
          <a:lstStyle/>
          <a:p>
            <a:pPr indent="-182880" lvl="0" marL="182880" rtl="0" algn="l">
              <a:lnSpc>
                <a:spcPct val="95000"/>
              </a:lnSpc>
              <a:spcBef>
                <a:spcPts val="0"/>
              </a:spcBef>
              <a:spcAft>
                <a:spcPts val="0"/>
              </a:spcAft>
              <a:buSzPct val="80000"/>
              <a:buChar char="•"/>
            </a:pPr>
            <a:r>
              <a:rPr lang="en-US" sz="2400">
                <a:latin typeface="Arial"/>
                <a:ea typeface="Arial"/>
                <a:cs typeface="Arial"/>
                <a:sym typeface="Arial"/>
              </a:rPr>
              <a:t>Also known as electronic mail, email is a form of written communication distributed virtually to internal or external stakeholders. It has replaced hard copy letters and printed memos and is used for fairly brief messages. Email is considered formal communication even when it appears informal in personal contexts. Baker (2020) advises that emails should reflect professionalism even when they are used for internal communication; we should never write what we wouldn’t want read in public or in front of the company president. However, like every business writing, it must be professionally written to reflect the company’s values. Your company can automate emails to acknowledge public communication or as reminders, for example, of upcoming deadlines on payment, etc. Some organizations use a standard template with standard paragraphs which employees populate from a bank of sentences. </a:t>
            </a:r>
            <a:endParaRPr/>
          </a:p>
          <a:p>
            <a:pPr indent="-88899" lvl="0" marL="182880" rtl="0" algn="l">
              <a:lnSpc>
                <a:spcPct val="95000"/>
              </a:lnSpc>
              <a:spcBef>
                <a:spcPts val="1600"/>
              </a:spcBef>
              <a:spcAft>
                <a:spcPts val="0"/>
              </a:spcAft>
              <a:buSzPct val="80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8"/>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Tips for Effective Business Emails</a:t>
            </a:r>
            <a:endParaRPr b="1" sz="3600">
              <a:latin typeface="Arial"/>
              <a:ea typeface="Arial"/>
              <a:cs typeface="Arial"/>
              <a:sym typeface="Arial"/>
            </a:endParaRPr>
          </a:p>
        </p:txBody>
      </p:sp>
      <p:sp>
        <p:nvSpPr>
          <p:cNvPr id="282" name="Google Shape;282;p38"/>
          <p:cNvSpPr txBox="1"/>
          <p:nvPr>
            <p:ph idx="1" type="body"/>
          </p:nvPr>
        </p:nvSpPr>
        <p:spPr>
          <a:xfrm>
            <a:off x="980901" y="1828800"/>
            <a:ext cx="9243753" cy="4671753"/>
          </a:xfrm>
          <a:prstGeom prst="rect">
            <a:avLst/>
          </a:prstGeom>
          <a:noFill/>
          <a:ln>
            <a:noFill/>
          </a:ln>
        </p:spPr>
        <p:txBody>
          <a:bodyPr anchorCtr="0" anchor="t" bIns="45700" lIns="91425" spcFirstLastPara="1" rIns="91425" wrap="square" tIns="45700">
            <a:normAutofit fontScale="85000" lnSpcReduction="20000"/>
          </a:bodyPr>
          <a:lstStyle/>
          <a:p>
            <a:pPr indent="-182880" lvl="0" marL="182880" rtl="0" algn="l">
              <a:lnSpc>
                <a:spcPct val="95000"/>
              </a:lnSpc>
              <a:spcBef>
                <a:spcPts val="0"/>
              </a:spcBef>
              <a:spcAft>
                <a:spcPts val="0"/>
              </a:spcAft>
              <a:buSzPct val="80000"/>
              <a:buChar char="•"/>
            </a:pPr>
            <a:r>
              <a:rPr lang="en-US" sz="2400">
                <a:latin typeface="Arial"/>
                <a:ea typeface="Arial"/>
                <a:cs typeface="Arial"/>
                <a:sym typeface="Arial"/>
              </a:rPr>
              <a:t>Salutations should demonstrate respect and professionalism. For example, using ‘Dear’ for external communication and ‘Hi’ for internal communication.</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Clear, brief and specific subject lines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Brevity is king</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Create a signature block that automatically has your name and business contact information</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No abbreviations like YOLO (you only live once)</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Prompt responses. Nevertheless, never answer provocative emails emotionally- give it some time.</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Format and structure your email appropriately, e.g. paragraph breaks, writing brief paragraphs, etc.</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Avoid unnecessarily replying to all- do not reply to all the original recipients unless your reply concerns all</a:t>
            </a:r>
            <a:endParaRPr/>
          </a:p>
          <a:p>
            <a:pPr indent="-96519" lvl="0" marL="182880" rtl="0" algn="l">
              <a:lnSpc>
                <a:spcPct val="95000"/>
              </a:lnSpc>
              <a:spcBef>
                <a:spcPts val="1600"/>
              </a:spcBef>
              <a:spcAft>
                <a:spcPts val="0"/>
              </a:spcAft>
              <a:buSzPct val="800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9"/>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rgbClr val="F65C9A"/>
              </a:buClr>
              <a:buSzPts val="3600"/>
              <a:buFont typeface="Arial"/>
              <a:buNone/>
            </a:pPr>
            <a:r>
              <a:rPr b="1" lang="en-US" sz="3600">
                <a:solidFill>
                  <a:srgbClr val="F65C9A"/>
                </a:solidFill>
                <a:latin typeface="Arial"/>
                <a:ea typeface="Arial"/>
                <a:cs typeface="Arial"/>
                <a:sym typeface="Arial"/>
              </a:rPr>
              <a:t>Tips for Effective Business Emails</a:t>
            </a:r>
            <a:endParaRPr>
              <a:solidFill>
                <a:srgbClr val="F65C9A"/>
              </a:solidFill>
            </a:endParaRPr>
          </a:p>
        </p:txBody>
      </p:sp>
      <p:sp>
        <p:nvSpPr>
          <p:cNvPr id="288" name="Google Shape;288;p39"/>
          <p:cNvSpPr txBox="1"/>
          <p:nvPr>
            <p:ph idx="1" type="body"/>
          </p:nvPr>
        </p:nvSpPr>
        <p:spPr>
          <a:xfrm>
            <a:off x="1261872" y="1828800"/>
            <a:ext cx="8595360" cy="4663439"/>
          </a:xfrm>
          <a:prstGeom prst="rect">
            <a:avLst/>
          </a:prstGeom>
          <a:noFill/>
          <a:ln>
            <a:noFill/>
          </a:ln>
        </p:spPr>
        <p:txBody>
          <a:bodyPr anchorCtr="0" anchor="t" bIns="45700" lIns="91425" spcFirstLastPara="1" rIns="91425" wrap="square" tIns="45700">
            <a:normAutofit lnSpcReduction="10000"/>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Test a link before including it in the email</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Use capital letters appropriately and sparingly. Using all caps is perceived as shouting and rudeness on the internet</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If you are attaching large files, alert the recipient first to avoid triggering the spam folder or exceeding the recipient’s limit</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Revise, review, edit, proofread. There is no room for poorly written business communications </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Follow up/provide feedback. Endeavor to respond to every email even as you send a follow-up after 24 hours in case your message went to the recipient’s spam folder.</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40"/>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Sample Emails</a:t>
            </a:r>
            <a:endParaRPr b="1" sz="3600">
              <a:latin typeface="Arial"/>
              <a:ea typeface="Arial"/>
              <a:cs typeface="Arial"/>
              <a:sym typeface="Arial"/>
            </a:endParaRPr>
          </a:p>
        </p:txBody>
      </p:sp>
      <p:sp>
        <p:nvSpPr>
          <p:cNvPr id="294" name="Google Shape;294;p40"/>
          <p:cNvSpPr txBox="1"/>
          <p:nvPr>
            <p:ph idx="1" type="body"/>
          </p:nvPr>
        </p:nvSpPr>
        <p:spPr>
          <a:xfrm>
            <a:off x="839788" y="1681163"/>
            <a:ext cx="5157787" cy="646401"/>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Email</a:t>
            </a:r>
            <a:endParaRPr b="1" sz="2800">
              <a:latin typeface="Arial"/>
              <a:ea typeface="Arial"/>
              <a:cs typeface="Arial"/>
              <a:sym typeface="Arial"/>
            </a:endParaRPr>
          </a:p>
        </p:txBody>
      </p:sp>
      <p:sp>
        <p:nvSpPr>
          <p:cNvPr id="295" name="Google Shape;295;p40"/>
          <p:cNvSpPr txBox="1"/>
          <p:nvPr>
            <p:ph idx="2" type="body"/>
          </p:nvPr>
        </p:nvSpPr>
        <p:spPr>
          <a:xfrm>
            <a:off x="839788" y="2327564"/>
            <a:ext cx="4563485" cy="407323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00000"/>
              </a:lnSpc>
              <a:spcBef>
                <a:spcPts val="0"/>
              </a:spcBef>
              <a:spcAft>
                <a:spcPts val="0"/>
              </a:spcAft>
              <a:buSzPts val="1600"/>
              <a:buNone/>
            </a:pPr>
            <a:r>
              <a:rPr lang="en-US" sz="2000">
                <a:latin typeface="Arial"/>
                <a:ea typeface="Arial"/>
                <a:cs typeface="Arial"/>
                <a:sym typeface="Arial"/>
              </a:rPr>
              <a:t>To: All employees</a:t>
            </a:r>
            <a:endParaRPr/>
          </a:p>
          <a:p>
            <a:pPr indent="0" lvl="0" marL="0" rtl="0" algn="l">
              <a:lnSpc>
                <a:spcPct val="100000"/>
              </a:lnSpc>
              <a:spcBef>
                <a:spcPts val="1600"/>
              </a:spcBef>
              <a:spcAft>
                <a:spcPts val="0"/>
              </a:spcAft>
              <a:buSzPts val="1600"/>
              <a:buNone/>
            </a:pPr>
            <a:r>
              <a:rPr lang="en-US" sz="2000">
                <a:latin typeface="Arial"/>
                <a:ea typeface="Arial"/>
                <a:cs typeface="Arial"/>
                <a:sym typeface="Arial"/>
              </a:rPr>
              <a:t>From: emma.awinja@kwetudesigns.org</a:t>
            </a:r>
            <a:endParaRPr/>
          </a:p>
          <a:p>
            <a:pPr indent="0" lvl="0" marL="0" rtl="0" algn="l">
              <a:lnSpc>
                <a:spcPct val="100000"/>
              </a:lnSpc>
              <a:spcBef>
                <a:spcPts val="1600"/>
              </a:spcBef>
              <a:spcAft>
                <a:spcPts val="0"/>
              </a:spcAft>
              <a:buSzPts val="1600"/>
              <a:buNone/>
            </a:pPr>
            <a:r>
              <a:rPr lang="en-US" sz="2000">
                <a:latin typeface="Arial"/>
                <a:ea typeface="Arial"/>
                <a:cs typeface="Arial"/>
                <a:sym typeface="Arial"/>
              </a:rPr>
              <a:t>Subject: Reminder about Upcoming Design Competition</a:t>
            </a:r>
            <a:endParaRPr/>
          </a:p>
          <a:p>
            <a:pPr indent="0" lvl="0" marL="0" rtl="0" algn="l">
              <a:lnSpc>
                <a:spcPct val="95000"/>
              </a:lnSpc>
              <a:spcBef>
                <a:spcPts val="1600"/>
              </a:spcBef>
              <a:spcAft>
                <a:spcPts val="0"/>
              </a:spcAft>
              <a:buSzPts val="1600"/>
              <a:buNone/>
            </a:pPr>
            <a:r>
              <a:rPr lang="en-US" sz="2000">
                <a:latin typeface="Arial"/>
                <a:ea typeface="Arial"/>
                <a:cs typeface="Arial"/>
                <a:sym typeface="Arial"/>
              </a:rPr>
              <a:t>Dear Team,</a:t>
            </a:r>
            <a:endParaRPr/>
          </a:p>
          <a:p>
            <a:pPr indent="0" lvl="0" marL="0" rtl="0" algn="l">
              <a:lnSpc>
                <a:spcPct val="95000"/>
              </a:lnSpc>
              <a:spcBef>
                <a:spcPts val="1600"/>
              </a:spcBef>
              <a:spcAft>
                <a:spcPts val="0"/>
              </a:spcAft>
              <a:buSzPts val="1600"/>
              <a:buNone/>
            </a:pPr>
            <a:r>
              <a:rPr lang="en-US" sz="2000">
                <a:latin typeface="Arial"/>
                <a:ea typeface="Arial"/>
                <a:cs typeface="Arial"/>
                <a:sym typeface="Arial"/>
              </a:rPr>
              <a:t>I hope this email finds you well. I am writing to remind you about the upcoming design competition in which we are participating. The competition is scheduled for December 30, 2024.</a:t>
            </a:r>
            <a:endParaRPr/>
          </a:p>
          <a:p>
            <a:pPr indent="-91440" lvl="0" marL="182880" rtl="0" algn="l">
              <a:lnSpc>
                <a:spcPct val="95000"/>
              </a:lnSpc>
              <a:spcBef>
                <a:spcPts val="1600"/>
              </a:spcBef>
              <a:spcAft>
                <a:spcPts val="0"/>
              </a:spcAft>
              <a:buSzPts val="1440"/>
              <a:buNone/>
            </a:pPr>
            <a:r>
              <a:t/>
            </a:r>
            <a:endParaRPr/>
          </a:p>
        </p:txBody>
      </p:sp>
      <p:sp>
        <p:nvSpPr>
          <p:cNvPr id="296" name="Google Shape;296;p40"/>
          <p:cNvSpPr txBox="1"/>
          <p:nvPr>
            <p:ph idx="3" type="body"/>
          </p:nvPr>
        </p:nvSpPr>
        <p:spPr>
          <a:xfrm>
            <a:off x="6172200" y="1681163"/>
            <a:ext cx="5183188" cy="463521"/>
          </a:xfrm>
          <a:prstGeom prst="rect">
            <a:avLst/>
          </a:prstGeom>
          <a:noFill/>
          <a:ln>
            <a:noFill/>
          </a:ln>
        </p:spPr>
        <p:txBody>
          <a:bodyPr anchorCtr="0" anchor="b" bIns="45700" lIns="91425" spcFirstLastPara="1" rIns="91425" wrap="square" tIns="45700">
            <a:normAutofit lnSpcReduction="10000"/>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Email</a:t>
            </a:r>
            <a:endParaRPr b="1" sz="2800">
              <a:latin typeface="Arial"/>
              <a:ea typeface="Arial"/>
              <a:cs typeface="Arial"/>
              <a:sym typeface="Arial"/>
            </a:endParaRPr>
          </a:p>
        </p:txBody>
      </p:sp>
      <p:sp>
        <p:nvSpPr>
          <p:cNvPr id="297" name="Google Shape;297;p40"/>
          <p:cNvSpPr txBox="1"/>
          <p:nvPr>
            <p:ph idx="4" type="body"/>
          </p:nvPr>
        </p:nvSpPr>
        <p:spPr>
          <a:xfrm>
            <a:off x="5403273" y="2144684"/>
            <a:ext cx="6525492" cy="4713316"/>
          </a:xfrm>
          <a:prstGeom prst="rect">
            <a:avLst/>
          </a:prstGeom>
          <a:noFill/>
          <a:ln>
            <a:noFill/>
          </a:ln>
        </p:spPr>
        <p:txBody>
          <a:bodyPr anchorCtr="0" anchor="t" bIns="45700" lIns="91425" spcFirstLastPara="1" rIns="91425" wrap="square" tIns="45700">
            <a:noAutofit/>
          </a:bodyPr>
          <a:lstStyle/>
          <a:p>
            <a:pPr indent="0" lvl="0" marL="0" rtl="0" algn="l">
              <a:lnSpc>
                <a:spcPct val="95000"/>
              </a:lnSpc>
              <a:spcBef>
                <a:spcPts val="0"/>
              </a:spcBef>
              <a:spcAft>
                <a:spcPts val="0"/>
              </a:spcAft>
              <a:buSzPts val="1440"/>
              <a:buNone/>
            </a:pPr>
            <a:r>
              <a:rPr lang="en-US">
                <a:latin typeface="Arial"/>
                <a:ea typeface="Arial"/>
                <a:cs typeface="Arial"/>
                <a:sym typeface="Arial"/>
              </a:rPr>
              <a:t>Kindly note that the last date to submit your individual and group entry designs to the Head of Design for the competition is October 30, 2024. The Design Committee headed by the Head of Design will sit on November 1, 2024 to evaluate and select the three best designs to represent Kwetu Designs. The Committee is expected to announce the three winners to represent the company on November 2, 2024. </a:t>
            </a:r>
            <a:endParaRPr/>
          </a:p>
          <a:p>
            <a:pPr indent="0" lvl="0" marL="0" rtl="0" algn="l">
              <a:lnSpc>
                <a:spcPct val="95000"/>
              </a:lnSpc>
              <a:spcBef>
                <a:spcPts val="1600"/>
              </a:spcBef>
              <a:spcAft>
                <a:spcPts val="0"/>
              </a:spcAft>
              <a:buSzPts val="1440"/>
              <a:buNone/>
            </a:pPr>
            <a:r>
              <a:rPr lang="en-US">
                <a:latin typeface="Arial"/>
                <a:ea typeface="Arial"/>
                <a:cs typeface="Arial"/>
                <a:sym typeface="Arial"/>
              </a:rPr>
              <a:t>Feel free to contact me or the Head of Design in case of any question. We encourage you to expedite on this matter.</a:t>
            </a:r>
            <a:endParaRPr/>
          </a:p>
          <a:p>
            <a:pPr indent="0" lvl="0" marL="0" rtl="0" algn="l">
              <a:lnSpc>
                <a:spcPct val="95000"/>
              </a:lnSpc>
              <a:spcBef>
                <a:spcPts val="1600"/>
              </a:spcBef>
              <a:spcAft>
                <a:spcPts val="0"/>
              </a:spcAft>
              <a:buSzPts val="1440"/>
              <a:buNone/>
            </a:pPr>
            <a:r>
              <a:rPr lang="en-US">
                <a:latin typeface="Arial"/>
                <a:ea typeface="Arial"/>
                <a:cs typeface="Arial"/>
                <a:sym typeface="Arial"/>
              </a:rPr>
              <a:t>Regards,</a:t>
            </a:r>
            <a:endParaRPr/>
          </a:p>
          <a:p>
            <a:pPr indent="0" lvl="0" marL="0" rtl="0" algn="l">
              <a:lnSpc>
                <a:spcPct val="95000"/>
              </a:lnSpc>
              <a:spcBef>
                <a:spcPts val="1600"/>
              </a:spcBef>
              <a:spcAft>
                <a:spcPts val="0"/>
              </a:spcAft>
              <a:buSzPts val="1440"/>
              <a:buNone/>
            </a:pPr>
            <a:r>
              <a:rPr lang="en-US">
                <a:latin typeface="Arial"/>
                <a:ea typeface="Arial"/>
                <a:cs typeface="Arial"/>
                <a:sym typeface="Arial"/>
              </a:rPr>
              <a:t>Emma Awinja</a:t>
            </a:r>
            <a:endParaRPr>
              <a:latin typeface="Arial"/>
              <a:ea typeface="Arial"/>
              <a:cs typeface="Arial"/>
              <a:sym typeface="Arial"/>
            </a:endParaRPr>
          </a:p>
          <a:p>
            <a:pPr indent="0" lvl="0" marL="0" rtl="0" algn="l">
              <a:lnSpc>
                <a:spcPct val="95000"/>
              </a:lnSpc>
              <a:spcBef>
                <a:spcPts val="1600"/>
              </a:spcBef>
              <a:spcAft>
                <a:spcPts val="0"/>
              </a:spcAft>
              <a:buSzPts val="1440"/>
              <a:buNone/>
            </a:pPr>
            <a:r>
              <a:rPr lang="en-US">
                <a:latin typeface="Arial"/>
                <a:ea typeface="Arial"/>
                <a:cs typeface="Arial"/>
                <a:sym typeface="Arial"/>
              </a:rPr>
              <a:t>CEO, Kwetu Designs</a:t>
            </a:r>
            <a:endParaRPr>
              <a:latin typeface="Arial"/>
              <a:ea typeface="Arial"/>
              <a:cs typeface="Arial"/>
              <a:sym typeface="Arial"/>
            </a:endParaRPr>
          </a:p>
          <a:p>
            <a:pPr indent="0" lvl="0" marL="0" rtl="0" algn="l">
              <a:lnSpc>
                <a:spcPct val="95000"/>
              </a:lnSpc>
              <a:spcBef>
                <a:spcPts val="1600"/>
              </a:spcBef>
              <a:spcAft>
                <a:spcPts val="0"/>
              </a:spcAft>
              <a:buSzPts val="1440"/>
              <a:buNone/>
            </a:pPr>
            <a:r>
              <a:rPr lang="en-US">
                <a:latin typeface="Arial"/>
                <a:ea typeface="Arial"/>
                <a:cs typeface="Arial"/>
                <a:sym typeface="Arial"/>
              </a:rPr>
              <a:t>Phone: +254-20-252-2340</a:t>
            </a:r>
            <a:endParaRPr>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41"/>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Curriculum Vitae</a:t>
            </a:r>
            <a:endParaRPr b="1" sz="3600">
              <a:latin typeface="Arial"/>
              <a:ea typeface="Arial"/>
              <a:cs typeface="Arial"/>
              <a:sym typeface="Arial"/>
            </a:endParaRPr>
          </a:p>
        </p:txBody>
      </p:sp>
      <p:sp>
        <p:nvSpPr>
          <p:cNvPr id="303" name="Google Shape;303;p41"/>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A curriculum vitae (CV) is a comprehensive, concise document that summarizes your educational background, experience, proficiency, professional skills and other relevant information. This document helps you to sell your skills, talents and proficiencies and is useful when applying for jobs. A CV can run into several pages. Its presentation should reflect your focus. Note also that the CVs style varies from discipline to discipline.</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Apart from job applications, CVs can be used in consulting, grant application, fellowships, leadership, publishing, etc.</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42"/>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Tips for Writing Effective CVs</a:t>
            </a:r>
            <a:endParaRPr b="1" sz="3600">
              <a:latin typeface="Arial"/>
              <a:ea typeface="Arial"/>
              <a:cs typeface="Arial"/>
              <a:sym typeface="Arial"/>
            </a:endParaRPr>
          </a:p>
        </p:txBody>
      </p:sp>
      <p:sp>
        <p:nvSpPr>
          <p:cNvPr id="309" name="Google Shape;309;p42"/>
          <p:cNvSpPr txBox="1"/>
          <p:nvPr>
            <p:ph idx="1" type="body"/>
          </p:nvPr>
        </p:nvSpPr>
        <p:spPr>
          <a:xfrm>
            <a:off x="914401" y="1828800"/>
            <a:ext cx="9543010" cy="4738255"/>
          </a:xfrm>
          <a:prstGeom prst="rect">
            <a:avLst/>
          </a:prstGeom>
          <a:noFill/>
          <a:ln>
            <a:noFill/>
          </a:ln>
        </p:spPr>
        <p:txBody>
          <a:bodyPr anchorCtr="0" anchor="t" bIns="45700" lIns="91425" spcFirstLastPara="1" rIns="91425" wrap="square" tIns="45700">
            <a:noAutofit/>
          </a:bodyPr>
          <a:lstStyle/>
          <a:p>
            <a:pPr indent="0" lvl="0" marL="0" rtl="0" algn="l">
              <a:lnSpc>
                <a:spcPct val="95000"/>
              </a:lnSpc>
              <a:spcBef>
                <a:spcPts val="0"/>
              </a:spcBef>
              <a:spcAft>
                <a:spcPts val="0"/>
              </a:spcAft>
              <a:buSzPts val="1920"/>
              <a:buNone/>
            </a:pPr>
            <a:r>
              <a:rPr lang="en-US" sz="2400">
                <a:latin typeface="Arial"/>
                <a:ea typeface="Arial"/>
                <a:cs typeface="Arial"/>
                <a:sym typeface="Arial"/>
              </a:rPr>
              <a:t>Akwaboah (n.d) suggests the following tips for writing effective CVs: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Avoid grammatical mistakes </a:t>
            </a:r>
            <a:endParaRPr sz="2400">
              <a:latin typeface="Arial"/>
              <a:ea typeface="Arial"/>
              <a:cs typeface="Arial"/>
              <a:sym typeface="Arial"/>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Place your most compelling information at the top</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Ensure a neat presentation</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Be honest </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Format your CV properly</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Include career objectives to let the employer know what you are about</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Tailor your CV to the current job you are applying for</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43"/>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Tips for Writing Effective CVs</a:t>
            </a:r>
            <a:endParaRPr/>
          </a:p>
        </p:txBody>
      </p:sp>
      <p:sp>
        <p:nvSpPr>
          <p:cNvPr id="315" name="Google Shape;315;p43"/>
          <p:cNvSpPr txBox="1"/>
          <p:nvPr>
            <p:ph idx="1" type="body"/>
          </p:nvPr>
        </p:nvSpPr>
        <p:spPr>
          <a:xfrm>
            <a:off x="1039091" y="1828800"/>
            <a:ext cx="8818141" cy="4646815"/>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5000"/>
              </a:lnSpc>
              <a:spcBef>
                <a:spcPts val="0"/>
              </a:spcBef>
              <a:spcAft>
                <a:spcPts val="0"/>
              </a:spcAft>
              <a:buSzPct val="80000"/>
              <a:buNone/>
            </a:pPr>
            <a:r>
              <a:rPr lang="en-US" sz="2400">
                <a:latin typeface="Arial"/>
                <a:ea typeface="Arial"/>
                <a:cs typeface="Arial"/>
                <a:sym typeface="Arial"/>
              </a:rPr>
              <a:t>Garcia (2014) also offers the following tips:</a:t>
            </a:r>
            <a:endParaRPr/>
          </a:p>
          <a:p>
            <a:pPr indent="0" lvl="0" marL="0" rtl="0" algn="l">
              <a:lnSpc>
                <a:spcPct val="95000"/>
              </a:lnSpc>
              <a:spcBef>
                <a:spcPts val="1600"/>
              </a:spcBef>
              <a:spcAft>
                <a:spcPts val="0"/>
              </a:spcAft>
              <a:buSzPct val="80000"/>
              <a:buNone/>
            </a:pPr>
            <a:r>
              <a:rPr lang="en-US" sz="2400">
                <a:latin typeface="Arial"/>
                <a:ea typeface="Arial"/>
                <a:cs typeface="Arial"/>
                <a:sym typeface="Arial"/>
              </a:rPr>
              <a:t>The CV must be well-formatted which includes: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A well-organized, easy to read CV</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A list of all relevant items in reverse chronological order per section</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Use of bold, italic, underline and capitalization to draw attention</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The most important information strategically placed near the top or left area of a page</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A footer with page numbers and your last name in case pages are separated</a:t>
            </a:r>
            <a:endParaRPr/>
          </a:p>
          <a:p>
            <a:pPr indent="-88899" lvl="0" marL="182880" rtl="0" algn="l">
              <a:lnSpc>
                <a:spcPct val="95000"/>
              </a:lnSpc>
              <a:spcBef>
                <a:spcPts val="1600"/>
              </a:spcBef>
              <a:spcAft>
                <a:spcPts val="0"/>
              </a:spcAft>
              <a:buSzPct val="8000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44"/>
          <p:cNvSpPr txBox="1"/>
          <p:nvPr>
            <p:ph type="title"/>
          </p:nvPr>
        </p:nvSpPr>
        <p:spPr>
          <a:xfrm>
            <a:off x="1261872" y="141317"/>
            <a:ext cx="9692640" cy="1550006"/>
          </a:xfrm>
          <a:prstGeom prst="rect">
            <a:avLst/>
          </a:prstGeom>
          <a:noFill/>
          <a:ln>
            <a:noFill/>
          </a:ln>
        </p:spPr>
        <p:txBody>
          <a:bodyPr anchorCtr="0" anchor="b" bIns="45700" lIns="91425" spcFirstLastPara="1" rIns="91425" wrap="square" tIns="27425">
            <a:normAutofit fontScale="90000"/>
          </a:bodyPr>
          <a:lstStyle/>
          <a:p>
            <a:pPr indent="0" lvl="0" marL="0" rtl="0" algn="ctr">
              <a:lnSpc>
                <a:spcPct val="90000"/>
              </a:lnSpc>
              <a:spcBef>
                <a:spcPts val="0"/>
              </a:spcBef>
              <a:spcAft>
                <a:spcPts val="0"/>
              </a:spcAft>
              <a:buClr>
                <a:schemeClr val="accent1"/>
              </a:buClr>
              <a:buSzPct val="110000"/>
              <a:buFont typeface="Century Schoolbook"/>
              <a:buNone/>
            </a:pPr>
            <a:br>
              <a:rPr b="1" lang="en-US"/>
            </a:br>
            <a:br>
              <a:rPr b="1" lang="en-US"/>
            </a:br>
            <a:br>
              <a:rPr lang="en-US"/>
            </a:br>
            <a:r>
              <a:rPr b="1" lang="en-US" sz="4000">
                <a:latin typeface="Arial"/>
                <a:ea typeface="Arial"/>
                <a:cs typeface="Arial"/>
                <a:sym typeface="Arial"/>
              </a:rPr>
              <a:t>Sections in a CV (Courtesy of the University of Illinois)</a:t>
            </a:r>
            <a:br>
              <a:rPr lang="en-US" sz="4000">
                <a:latin typeface="Arial"/>
                <a:ea typeface="Arial"/>
                <a:cs typeface="Arial"/>
                <a:sym typeface="Arial"/>
              </a:rPr>
            </a:br>
            <a:endParaRPr sz="4000">
              <a:latin typeface="Arial"/>
              <a:ea typeface="Arial"/>
              <a:cs typeface="Arial"/>
              <a:sym typeface="Arial"/>
            </a:endParaRPr>
          </a:p>
        </p:txBody>
      </p:sp>
      <p:sp>
        <p:nvSpPr>
          <p:cNvPr id="321" name="Google Shape;321;p44"/>
          <p:cNvSpPr txBox="1"/>
          <p:nvPr>
            <p:ph idx="1" type="body"/>
          </p:nvPr>
        </p:nvSpPr>
        <p:spPr>
          <a:xfrm>
            <a:off x="1261871" y="1828800"/>
            <a:ext cx="8962783" cy="4572000"/>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5000"/>
              </a:lnSpc>
              <a:spcBef>
                <a:spcPts val="0"/>
              </a:spcBef>
              <a:spcAft>
                <a:spcPts val="0"/>
              </a:spcAft>
              <a:buSzPct val="80000"/>
              <a:buNone/>
            </a:pPr>
            <a:r>
              <a:rPr lang="en-US" sz="2200">
                <a:latin typeface="Arial"/>
                <a:ea typeface="Arial"/>
                <a:cs typeface="Arial"/>
                <a:sym typeface="Arial"/>
              </a:rPr>
              <a:t>The suggested sections are mainly applicable to academia. You are free to tailor your CV according to your profession or discipline.</a:t>
            </a:r>
            <a:endParaRPr sz="2200">
              <a:latin typeface="Arial"/>
              <a:ea typeface="Arial"/>
              <a:cs typeface="Arial"/>
              <a:sym typeface="Arial"/>
            </a:endParaRPr>
          </a:p>
          <a:p>
            <a:pPr indent="-182880" lvl="0" marL="182880" rtl="0" algn="l">
              <a:lnSpc>
                <a:spcPct val="95000"/>
              </a:lnSpc>
              <a:spcBef>
                <a:spcPts val="1600"/>
              </a:spcBef>
              <a:spcAft>
                <a:spcPts val="0"/>
              </a:spcAft>
              <a:buSzPct val="80000"/>
              <a:buChar char="•"/>
            </a:pPr>
            <a:r>
              <a:rPr b="1" lang="en-US" sz="2200">
                <a:latin typeface="Arial"/>
                <a:ea typeface="Arial"/>
                <a:cs typeface="Arial"/>
                <a:sym typeface="Arial"/>
              </a:rPr>
              <a:t>Heading</a:t>
            </a:r>
            <a:r>
              <a:rPr lang="en-US" sz="2200">
                <a:latin typeface="Arial"/>
                <a:ea typeface="Arial"/>
                <a:cs typeface="Arial"/>
                <a:sym typeface="Arial"/>
              </a:rPr>
              <a:t>: Name, email address, mailing address (only one) and phone number</a:t>
            </a:r>
            <a:endParaRPr/>
          </a:p>
          <a:p>
            <a:pPr indent="-182880" lvl="0" marL="182880" rtl="0" algn="l">
              <a:lnSpc>
                <a:spcPct val="95000"/>
              </a:lnSpc>
              <a:spcBef>
                <a:spcPts val="1600"/>
              </a:spcBef>
              <a:spcAft>
                <a:spcPts val="0"/>
              </a:spcAft>
              <a:buSzPct val="80000"/>
              <a:buChar char="•"/>
            </a:pPr>
            <a:r>
              <a:rPr b="1" lang="en-US" sz="2200">
                <a:latin typeface="Arial"/>
                <a:ea typeface="Arial"/>
                <a:cs typeface="Arial"/>
                <a:sym typeface="Arial"/>
              </a:rPr>
              <a:t>Education</a:t>
            </a:r>
            <a:r>
              <a:rPr lang="en-US" sz="2200">
                <a:latin typeface="Arial"/>
                <a:ea typeface="Arial"/>
                <a:cs typeface="Arial"/>
                <a:sym typeface="Arial"/>
              </a:rPr>
              <a:t>: List of academic degrees, with </a:t>
            </a:r>
            <a:r>
              <a:rPr i="1" lang="en-US" sz="2200">
                <a:latin typeface="Arial"/>
                <a:ea typeface="Arial"/>
                <a:cs typeface="Arial"/>
                <a:sym typeface="Arial"/>
              </a:rPr>
              <a:t>in progress</a:t>
            </a:r>
            <a:r>
              <a:rPr lang="en-US" sz="2200">
                <a:latin typeface="Arial"/>
                <a:ea typeface="Arial"/>
                <a:cs typeface="Arial"/>
                <a:sym typeface="Arial"/>
              </a:rPr>
              <a:t> or </a:t>
            </a:r>
            <a:r>
              <a:rPr i="1" lang="en-US" sz="2200">
                <a:latin typeface="Arial"/>
                <a:ea typeface="Arial"/>
                <a:cs typeface="Arial"/>
                <a:sym typeface="Arial"/>
              </a:rPr>
              <a:t>most recently</a:t>
            </a:r>
            <a:r>
              <a:rPr lang="en-US" sz="2200">
                <a:latin typeface="Arial"/>
                <a:ea typeface="Arial"/>
                <a:cs typeface="Arial"/>
                <a:sym typeface="Arial"/>
              </a:rPr>
              <a:t> </a:t>
            </a:r>
            <a:r>
              <a:rPr i="1" lang="en-US" sz="2200">
                <a:latin typeface="Arial"/>
                <a:ea typeface="Arial"/>
                <a:cs typeface="Arial"/>
                <a:sym typeface="Arial"/>
              </a:rPr>
              <a:t>earned</a:t>
            </a:r>
            <a:r>
              <a:rPr lang="en-US" sz="2200">
                <a:latin typeface="Arial"/>
                <a:ea typeface="Arial"/>
                <a:cs typeface="Arial"/>
                <a:sym typeface="Arial"/>
              </a:rPr>
              <a:t> placed first. Also include the name</a:t>
            </a:r>
            <a:r>
              <a:rPr b="1" lang="en-US" sz="2200">
                <a:latin typeface="Arial"/>
                <a:ea typeface="Arial"/>
                <a:cs typeface="Arial"/>
                <a:sym typeface="Arial"/>
              </a:rPr>
              <a:t> </a:t>
            </a:r>
            <a:r>
              <a:rPr lang="en-US" sz="2200">
                <a:latin typeface="Arial"/>
                <a:ea typeface="Arial"/>
                <a:cs typeface="Arial"/>
                <a:sym typeface="Arial"/>
              </a:rPr>
              <a:t>of the institution, city, degree type, major and minor, month and year degree will be or was awarded</a:t>
            </a:r>
            <a:endParaRPr/>
          </a:p>
          <a:p>
            <a:pPr indent="-182880" lvl="0" marL="182880" rtl="0" algn="l">
              <a:lnSpc>
                <a:spcPct val="95000"/>
              </a:lnSpc>
              <a:spcBef>
                <a:spcPts val="1600"/>
              </a:spcBef>
              <a:spcAft>
                <a:spcPts val="0"/>
              </a:spcAft>
              <a:buSzPct val="80000"/>
              <a:buChar char="•"/>
            </a:pPr>
            <a:r>
              <a:rPr b="1" lang="en-US" sz="2200">
                <a:latin typeface="Arial"/>
                <a:ea typeface="Arial"/>
                <a:cs typeface="Arial"/>
                <a:sym typeface="Arial"/>
              </a:rPr>
              <a:t>Relevant experience</a:t>
            </a:r>
            <a:r>
              <a:rPr lang="en-US" sz="2200">
                <a:latin typeface="Arial"/>
                <a:ea typeface="Arial"/>
                <a:cs typeface="Arial"/>
                <a:sym typeface="Arial"/>
              </a:rPr>
              <a:t>: List positions that show off your skills and expertise. You can group experiences into relevant categories to enhance your CV (e.g. Research, Teaching and Administration). For each position, include: title, organization name, city and state, dates position was held; and bullet points that summarize your activities/duties, accomplishments and successes. Use action verbs.</a:t>
            </a:r>
            <a:endParaRPr/>
          </a:p>
          <a:p>
            <a:pPr indent="-88899" lvl="0" marL="182880" rtl="0" algn="l">
              <a:lnSpc>
                <a:spcPct val="95000"/>
              </a:lnSpc>
              <a:spcBef>
                <a:spcPts val="1600"/>
              </a:spcBef>
              <a:spcAft>
                <a:spcPts val="0"/>
              </a:spcAft>
              <a:buSzPct val="80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45"/>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fontScale="90000"/>
          </a:bodyPr>
          <a:lstStyle/>
          <a:p>
            <a:pPr indent="0" lvl="0" marL="0" rtl="0" algn="ctr">
              <a:lnSpc>
                <a:spcPct val="90000"/>
              </a:lnSpc>
              <a:spcBef>
                <a:spcPts val="0"/>
              </a:spcBef>
              <a:spcAft>
                <a:spcPts val="0"/>
              </a:spcAft>
              <a:buClr>
                <a:srgbClr val="000000"/>
              </a:buClr>
              <a:buSzPct val="100000"/>
              <a:buFont typeface="Arial"/>
              <a:buNone/>
            </a:pPr>
            <a:br>
              <a:rPr b="1" lang="en-US" sz="3600">
                <a:solidFill>
                  <a:srgbClr val="000000"/>
                </a:solidFill>
                <a:latin typeface="Arial"/>
                <a:ea typeface="Arial"/>
                <a:cs typeface="Arial"/>
                <a:sym typeface="Arial"/>
              </a:rPr>
            </a:br>
            <a:r>
              <a:rPr b="1" lang="en-US" sz="3600">
                <a:solidFill>
                  <a:srgbClr val="000000"/>
                </a:solidFill>
                <a:latin typeface="Arial"/>
                <a:ea typeface="Arial"/>
                <a:cs typeface="Arial"/>
                <a:sym typeface="Arial"/>
              </a:rPr>
              <a:t>Sections in a CV (Courtesy of the University of Illinois)</a:t>
            </a:r>
            <a:br>
              <a:rPr lang="en-US" sz="3600">
                <a:solidFill>
                  <a:srgbClr val="000000"/>
                </a:solidFill>
                <a:latin typeface="Arial"/>
                <a:ea typeface="Arial"/>
                <a:cs typeface="Arial"/>
                <a:sym typeface="Arial"/>
              </a:rPr>
            </a:br>
            <a:endParaRPr/>
          </a:p>
        </p:txBody>
      </p:sp>
      <p:sp>
        <p:nvSpPr>
          <p:cNvPr id="327" name="Google Shape;327;p45"/>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600"/>
              <a:buChar char="•"/>
            </a:pPr>
            <a:r>
              <a:rPr b="1" lang="en-US">
                <a:latin typeface="Arial"/>
                <a:ea typeface="Arial"/>
                <a:cs typeface="Arial"/>
                <a:sym typeface="Arial"/>
              </a:rPr>
              <a:t>Publications</a:t>
            </a:r>
            <a:r>
              <a:rPr lang="en-US">
                <a:latin typeface="Arial"/>
                <a:ea typeface="Arial"/>
                <a:cs typeface="Arial"/>
                <a:sym typeface="Arial"/>
              </a:rPr>
              <a:t>: Give bibliographic citations for articles, pamphlets, chapters in books, research reports, or any other publication that you have authored or co-authored. Use the format appropriate to your particular academic discipline for a clean look.</a:t>
            </a:r>
            <a:endParaRPr/>
          </a:p>
          <a:p>
            <a:pPr indent="-182880" lvl="0" marL="182880" rtl="0" algn="l">
              <a:lnSpc>
                <a:spcPct val="95000"/>
              </a:lnSpc>
              <a:spcBef>
                <a:spcPts val="1600"/>
              </a:spcBef>
              <a:spcAft>
                <a:spcPts val="0"/>
              </a:spcAft>
              <a:buSzPts val="1600"/>
              <a:buChar char="•"/>
            </a:pPr>
            <a:r>
              <a:rPr b="1" lang="en-US">
                <a:latin typeface="Arial"/>
                <a:ea typeface="Arial"/>
                <a:cs typeface="Arial"/>
                <a:sym typeface="Arial"/>
              </a:rPr>
              <a:t>Presentations </a:t>
            </a:r>
            <a:r>
              <a:rPr lang="en-US">
                <a:latin typeface="Arial"/>
                <a:ea typeface="Arial"/>
                <a:cs typeface="Arial"/>
                <a:sym typeface="Arial"/>
              </a:rPr>
              <a:t>(Oral and poster): Give titles of professional presentations, name of conference or event, dates and location, and a brief description.</a:t>
            </a:r>
            <a:endParaRPr/>
          </a:p>
          <a:p>
            <a:pPr indent="-182880" lvl="0" marL="182880" rtl="0" algn="l">
              <a:lnSpc>
                <a:spcPct val="95000"/>
              </a:lnSpc>
              <a:spcBef>
                <a:spcPts val="1600"/>
              </a:spcBef>
              <a:spcAft>
                <a:spcPts val="0"/>
              </a:spcAft>
              <a:buSzPts val="1600"/>
              <a:buChar char="•"/>
            </a:pPr>
            <a:r>
              <a:rPr b="1" lang="en-US">
                <a:latin typeface="Arial"/>
                <a:ea typeface="Arial"/>
                <a:cs typeface="Arial"/>
                <a:sym typeface="Arial"/>
              </a:rPr>
              <a:t>Honors and awards</a:t>
            </a:r>
            <a:r>
              <a:rPr lang="en-US">
                <a:latin typeface="Arial"/>
                <a:ea typeface="Arial"/>
                <a:cs typeface="Arial"/>
                <a:sym typeface="Arial"/>
              </a:rPr>
              <a:t>: Receipt of competitive scholarships, fellowships and assistantships; names of scholastic honors; or any other awards.</a:t>
            </a:r>
            <a:endParaRPr/>
          </a:p>
          <a:p>
            <a:pPr indent="-182880" lvl="0" marL="182880" rtl="0" algn="l">
              <a:lnSpc>
                <a:spcPct val="95000"/>
              </a:lnSpc>
              <a:spcBef>
                <a:spcPts val="1600"/>
              </a:spcBef>
              <a:spcAft>
                <a:spcPts val="0"/>
              </a:spcAft>
              <a:buSzPts val="1600"/>
              <a:buChar char="•"/>
            </a:pPr>
            <a:r>
              <a:rPr b="1" lang="en-US">
                <a:latin typeface="Arial"/>
                <a:ea typeface="Arial"/>
                <a:cs typeface="Arial"/>
                <a:sym typeface="Arial"/>
              </a:rPr>
              <a:t>References</a:t>
            </a:r>
            <a:r>
              <a:rPr lang="en-US">
                <a:latin typeface="Arial"/>
                <a:ea typeface="Arial"/>
                <a:cs typeface="Arial"/>
                <a:sym typeface="Arial"/>
              </a:rPr>
              <a:t>: Three to five are appropriate. If you are responding to an advertisement that asks for references, include those requested on a separate addendum sheet.</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46"/>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ctr">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Interviewing for Employment and the Interview Process</a:t>
            </a:r>
            <a:endParaRPr b="1" sz="3600">
              <a:latin typeface="Arial"/>
              <a:ea typeface="Arial"/>
              <a:cs typeface="Arial"/>
              <a:sym typeface="Arial"/>
            </a:endParaRPr>
          </a:p>
        </p:txBody>
      </p:sp>
      <p:sp>
        <p:nvSpPr>
          <p:cNvPr id="333" name="Google Shape;333;p46"/>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An interview is a formal meeting between a prospective employee and a business representative or representatives. In many cases, you either meet with one person who will interview you (ask questions/have a conversation) or it can be a panel. The panel will often consist of a human resource person, a supervisor in your department, owner of the company or any other relevant individual. </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The purpose of an interview is to assess whether you are the right fit for the job. The interviewer wants to know whether you can make meaningful contributions to the company.</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47"/>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fontScale="90000"/>
          </a:bodyPr>
          <a:lstStyle/>
          <a:p>
            <a:pPr indent="0" lvl="0" marL="0" rtl="0" algn="ctr">
              <a:lnSpc>
                <a:spcPct val="90000"/>
              </a:lnSpc>
              <a:spcBef>
                <a:spcPts val="0"/>
              </a:spcBef>
              <a:spcAft>
                <a:spcPts val="0"/>
              </a:spcAft>
              <a:buClr>
                <a:srgbClr val="000000"/>
              </a:buClr>
              <a:buSzPct val="100000"/>
              <a:buFont typeface="Arial"/>
              <a:buNone/>
            </a:pPr>
            <a:br>
              <a:rPr b="1" lang="en-US" sz="3600">
                <a:solidFill>
                  <a:srgbClr val="000000"/>
                </a:solidFill>
                <a:latin typeface="Arial"/>
                <a:ea typeface="Arial"/>
                <a:cs typeface="Arial"/>
                <a:sym typeface="Arial"/>
              </a:rPr>
            </a:br>
            <a:r>
              <a:rPr b="1" lang="en-US" sz="3600">
                <a:solidFill>
                  <a:srgbClr val="000000"/>
                </a:solidFill>
                <a:latin typeface="Arial"/>
                <a:ea typeface="Arial"/>
                <a:cs typeface="Arial"/>
                <a:sym typeface="Arial"/>
              </a:rPr>
              <a:t>Sections in a CV (Courtesy of the University of Illinois)</a:t>
            </a:r>
            <a:br>
              <a:rPr lang="en-US" sz="3600">
                <a:solidFill>
                  <a:srgbClr val="000000"/>
                </a:solidFill>
                <a:latin typeface="Arial"/>
                <a:ea typeface="Arial"/>
                <a:cs typeface="Arial"/>
                <a:sym typeface="Arial"/>
              </a:rPr>
            </a:br>
            <a:endParaRPr/>
          </a:p>
        </p:txBody>
      </p:sp>
      <p:sp>
        <p:nvSpPr>
          <p:cNvPr id="339" name="Google Shape;339;p47"/>
          <p:cNvSpPr txBox="1"/>
          <p:nvPr>
            <p:ph idx="1" type="body"/>
          </p:nvPr>
        </p:nvSpPr>
        <p:spPr>
          <a:xfrm>
            <a:off x="1261871" y="1828800"/>
            <a:ext cx="9494797" cy="474656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5000"/>
              </a:lnSpc>
              <a:spcBef>
                <a:spcPts val="0"/>
              </a:spcBef>
              <a:spcAft>
                <a:spcPts val="0"/>
              </a:spcAft>
              <a:buSzPct val="80000"/>
              <a:buNone/>
            </a:pPr>
            <a:r>
              <a:rPr lang="en-US" sz="2400">
                <a:latin typeface="Arial"/>
                <a:ea typeface="Arial"/>
                <a:cs typeface="Arial"/>
                <a:sym typeface="Arial"/>
              </a:rPr>
              <a:t>The University of Minnesota (2016), identifies the following types of interviews: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Traditional interview</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Telephone interview</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Panel interview</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Information interviews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Meal interviews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Group interviews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Video interviews</a:t>
            </a:r>
            <a:endParaRPr/>
          </a:p>
          <a:p>
            <a:pPr indent="-182880" lvl="0" marL="182880" rtl="0" algn="l">
              <a:lnSpc>
                <a:spcPct val="95000"/>
              </a:lnSpc>
              <a:spcBef>
                <a:spcPts val="1600"/>
              </a:spcBef>
              <a:spcAft>
                <a:spcPts val="0"/>
              </a:spcAft>
              <a:buSzPct val="80000"/>
              <a:buChar char="•"/>
            </a:pPr>
            <a:r>
              <a:rPr lang="en-US" sz="2400">
                <a:latin typeface="Arial"/>
                <a:ea typeface="Arial"/>
                <a:cs typeface="Arial"/>
                <a:sym typeface="Arial"/>
              </a:rPr>
              <a:t>Nondirective interviews</a:t>
            </a:r>
            <a:endParaRPr/>
          </a:p>
          <a:p>
            <a:pPr indent="-88899" lvl="0" marL="182880" rtl="0" algn="l">
              <a:lnSpc>
                <a:spcPct val="95000"/>
              </a:lnSpc>
              <a:spcBef>
                <a:spcPts val="1600"/>
              </a:spcBef>
              <a:spcAft>
                <a:spcPts val="0"/>
              </a:spcAft>
              <a:buSzPct val="800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48"/>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fontScale="90000"/>
          </a:bodyPr>
          <a:lstStyle/>
          <a:p>
            <a:pPr indent="0" lvl="0" marL="0" rtl="0" algn="ctr">
              <a:lnSpc>
                <a:spcPct val="90000"/>
              </a:lnSpc>
              <a:spcBef>
                <a:spcPts val="0"/>
              </a:spcBef>
              <a:spcAft>
                <a:spcPts val="0"/>
              </a:spcAft>
              <a:buClr>
                <a:srgbClr val="000000"/>
              </a:buClr>
              <a:buSzPct val="100000"/>
              <a:buFont typeface="Arial"/>
              <a:buNone/>
            </a:pPr>
            <a:br>
              <a:rPr b="1" lang="en-US" sz="3600">
                <a:solidFill>
                  <a:srgbClr val="000000"/>
                </a:solidFill>
                <a:latin typeface="Arial"/>
                <a:ea typeface="Arial"/>
                <a:cs typeface="Arial"/>
                <a:sym typeface="Arial"/>
              </a:rPr>
            </a:br>
            <a:r>
              <a:rPr b="1" lang="en-US" sz="3600">
                <a:solidFill>
                  <a:srgbClr val="000000"/>
                </a:solidFill>
                <a:latin typeface="Arial"/>
                <a:ea typeface="Arial"/>
                <a:cs typeface="Arial"/>
                <a:sym typeface="Arial"/>
              </a:rPr>
              <a:t>Sections in a CV (Courtesy of the University of Illinois)</a:t>
            </a:r>
            <a:br>
              <a:rPr lang="en-US" sz="3600">
                <a:solidFill>
                  <a:srgbClr val="000000"/>
                </a:solidFill>
                <a:latin typeface="Arial"/>
                <a:ea typeface="Arial"/>
                <a:cs typeface="Arial"/>
                <a:sym typeface="Arial"/>
              </a:rPr>
            </a:br>
            <a:endParaRPr/>
          </a:p>
        </p:txBody>
      </p:sp>
      <p:sp>
        <p:nvSpPr>
          <p:cNvPr id="345" name="Google Shape;345;p48"/>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fontScale="92500"/>
          </a:bodyPr>
          <a:lstStyle/>
          <a:p>
            <a:pPr indent="0" lvl="0" marL="0" rtl="0" algn="l">
              <a:lnSpc>
                <a:spcPct val="95000"/>
              </a:lnSpc>
              <a:spcBef>
                <a:spcPts val="0"/>
              </a:spcBef>
              <a:spcAft>
                <a:spcPts val="0"/>
              </a:spcAft>
              <a:buSzPct val="80000"/>
              <a:buNone/>
            </a:pPr>
            <a:r>
              <a:rPr b="1" lang="en-US" sz="2800">
                <a:latin typeface="Arial"/>
                <a:ea typeface="Arial"/>
                <a:cs typeface="Arial"/>
                <a:sym typeface="Arial"/>
              </a:rPr>
              <a:t>Principles of interviewing</a:t>
            </a:r>
            <a:endParaRPr b="1" sz="2800">
              <a:latin typeface="Arial"/>
              <a:ea typeface="Arial"/>
              <a:cs typeface="Arial"/>
              <a:sym typeface="Arial"/>
            </a:endParaRPr>
          </a:p>
        </p:txBody>
      </p:sp>
      <p:sp>
        <p:nvSpPr>
          <p:cNvPr id="346" name="Google Shape;346;p48"/>
          <p:cNvSpPr txBox="1"/>
          <p:nvPr>
            <p:ph idx="2" type="body"/>
          </p:nvPr>
        </p:nvSpPr>
        <p:spPr>
          <a:xfrm>
            <a:off x="1261872" y="2507550"/>
            <a:ext cx="4480560" cy="366465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5000"/>
              </a:lnSpc>
              <a:spcBef>
                <a:spcPts val="0"/>
              </a:spcBef>
              <a:spcAft>
                <a:spcPts val="0"/>
              </a:spcAft>
              <a:buSzPts val="1600"/>
              <a:buNone/>
            </a:pPr>
            <a:r>
              <a:rPr lang="en-US" sz="2000">
                <a:latin typeface="Arial"/>
                <a:ea typeface="Arial"/>
                <a:cs typeface="Arial"/>
                <a:sym typeface="Arial"/>
              </a:rPr>
              <a:t>Princeton University suggests the following three principles of interviewing that you must always bear in mind:</a:t>
            </a:r>
            <a:endParaRPr/>
          </a:p>
          <a:p>
            <a:pPr indent="-182880" lvl="0" marL="182880" rtl="0" algn="l">
              <a:lnSpc>
                <a:spcPct val="95000"/>
              </a:lnSpc>
              <a:spcBef>
                <a:spcPts val="1600"/>
              </a:spcBef>
              <a:spcAft>
                <a:spcPts val="0"/>
              </a:spcAft>
              <a:buSzPts val="1600"/>
              <a:buChar char="•"/>
            </a:pPr>
            <a:r>
              <a:rPr lang="en-US" sz="2000">
                <a:latin typeface="Arial"/>
                <a:ea typeface="Arial"/>
                <a:cs typeface="Arial"/>
                <a:sym typeface="Arial"/>
              </a:rPr>
              <a:t>Preparation is key</a:t>
            </a:r>
            <a:endParaRPr/>
          </a:p>
          <a:p>
            <a:pPr indent="-182880" lvl="0" marL="182880" rtl="0" algn="l">
              <a:lnSpc>
                <a:spcPct val="95000"/>
              </a:lnSpc>
              <a:spcBef>
                <a:spcPts val="1600"/>
              </a:spcBef>
              <a:spcAft>
                <a:spcPts val="0"/>
              </a:spcAft>
              <a:buSzPts val="1600"/>
              <a:buChar char="•"/>
            </a:pPr>
            <a:r>
              <a:rPr lang="en-US" sz="2000">
                <a:latin typeface="Arial"/>
                <a:ea typeface="Arial"/>
                <a:cs typeface="Arial"/>
                <a:sym typeface="Arial"/>
              </a:rPr>
              <a:t>No matter the specific questions they ask, interviewers are looking for the same general things</a:t>
            </a:r>
            <a:endParaRPr/>
          </a:p>
          <a:p>
            <a:pPr indent="-182880" lvl="0" marL="182880" rtl="0" algn="l">
              <a:lnSpc>
                <a:spcPct val="95000"/>
              </a:lnSpc>
              <a:spcBef>
                <a:spcPts val="1600"/>
              </a:spcBef>
              <a:spcAft>
                <a:spcPts val="0"/>
              </a:spcAft>
              <a:buSzPts val="1600"/>
              <a:buChar char="•"/>
            </a:pPr>
            <a:r>
              <a:rPr lang="en-US" sz="2000">
                <a:latin typeface="Arial"/>
                <a:ea typeface="Arial"/>
                <a:cs typeface="Arial"/>
                <a:sym typeface="Arial"/>
              </a:rPr>
              <a:t>The most successful interview candidates are skilled communicators</a:t>
            </a:r>
            <a:endParaRPr/>
          </a:p>
          <a:p>
            <a:pPr indent="-91440" lvl="0" marL="182880" rtl="0" algn="l">
              <a:lnSpc>
                <a:spcPct val="95000"/>
              </a:lnSpc>
              <a:spcBef>
                <a:spcPts val="1600"/>
              </a:spcBef>
              <a:spcAft>
                <a:spcPts val="0"/>
              </a:spcAft>
              <a:buSzPts val="1440"/>
              <a:buNone/>
            </a:pPr>
            <a:r>
              <a:t/>
            </a:r>
            <a:endParaRPr/>
          </a:p>
        </p:txBody>
      </p:sp>
      <p:sp>
        <p:nvSpPr>
          <p:cNvPr id="347" name="Google Shape;347;p48"/>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fontScale="92500"/>
          </a:bodyPr>
          <a:lstStyle/>
          <a:p>
            <a:pPr indent="0" lvl="0" marL="0" rtl="0" algn="l">
              <a:lnSpc>
                <a:spcPct val="95000"/>
              </a:lnSpc>
              <a:spcBef>
                <a:spcPts val="0"/>
              </a:spcBef>
              <a:spcAft>
                <a:spcPts val="0"/>
              </a:spcAft>
              <a:buSzPct val="80000"/>
              <a:buNone/>
            </a:pPr>
            <a:r>
              <a:rPr b="1" lang="en-US" sz="2800">
                <a:latin typeface="Arial"/>
                <a:ea typeface="Arial"/>
                <a:cs typeface="Arial"/>
                <a:sym typeface="Arial"/>
              </a:rPr>
              <a:t>Principles of interviewing</a:t>
            </a:r>
            <a:endParaRPr b="1" sz="2800">
              <a:latin typeface="Arial"/>
              <a:ea typeface="Arial"/>
              <a:cs typeface="Arial"/>
              <a:sym typeface="Arial"/>
            </a:endParaRPr>
          </a:p>
        </p:txBody>
      </p:sp>
      <p:pic>
        <p:nvPicPr>
          <p:cNvPr descr="&quot;Three Questions to Surprise and Impress &lt;strong&gt;Job&lt;/strong&gt; &lt;strong&gt;Interviewers&lt;/strong&gt;&quot; - HigherEdJobs" id="348" name="Google Shape;348;p48"/>
          <p:cNvPicPr preferRelativeResize="0"/>
          <p:nvPr>
            <p:ph idx="4" type="body"/>
          </p:nvPr>
        </p:nvPicPr>
        <p:blipFill rotWithShape="1">
          <a:blip r:embed="rId3">
            <a:alphaModFix/>
          </a:blip>
          <a:srcRect b="0" l="0" r="0" t="0"/>
          <a:stretch/>
        </p:blipFill>
        <p:spPr>
          <a:xfrm>
            <a:off x="6185200" y="2700450"/>
            <a:ext cx="4836000" cy="31335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49"/>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ctr">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Interview Process</a:t>
            </a:r>
            <a:endParaRPr b="1" sz="3600">
              <a:latin typeface="Arial"/>
              <a:ea typeface="Arial"/>
              <a:cs typeface="Arial"/>
              <a:sym typeface="Arial"/>
            </a:endParaRPr>
          </a:p>
        </p:txBody>
      </p:sp>
      <p:sp>
        <p:nvSpPr>
          <p:cNvPr id="354" name="Google Shape;354;p49"/>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5000"/>
              </a:lnSpc>
              <a:spcBef>
                <a:spcPts val="0"/>
              </a:spcBef>
              <a:spcAft>
                <a:spcPts val="0"/>
              </a:spcAft>
              <a:buSzPts val="1600"/>
              <a:buNone/>
            </a:pPr>
            <a:r>
              <a:rPr lang="en-US">
                <a:latin typeface="Arial"/>
                <a:ea typeface="Arial"/>
                <a:cs typeface="Arial"/>
                <a:sym typeface="Arial"/>
              </a:rPr>
              <a:t>Princeton University also suggests the following interview process for interviewees:</a:t>
            </a:r>
            <a:endParaRPr/>
          </a:p>
          <a:p>
            <a:pPr indent="-182880" lvl="0" marL="182880" rtl="0" algn="l">
              <a:lnSpc>
                <a:spcPct val="95000"/>
              </a:lnSpc>
              <a:spcBef>
                <a:spcPts val="1600"/>
              </a:spcBef>
              <a:spcAft>
                <a:spcPts val="0"/>
              </a:spcAft>
              <a:buSzPts val="1600"/>
              <a:buChar char="•"/>
            </a:pPr>
            <a:r>
              <a:rPr lang="en-US">
                <a:latin typeface="Arial"/>
                <a:ea typeface="Arial"/>
                <a:cs typeface="Arial"/>
                <a:sym typeface="Arial"/>
              </a:rPr>
              <a:t>Before: Preparation time where you generate a likely list of interview questions with answers and study them; self-identify in case you have challenges like hearing impairment; plan to pay for travel expenses; prepare a list of questions to ask the interviewer</a:t>
            </a:r>
            <a:endParaRPr/>
          </a:p>
          <a:p>
            <a:pPr indent="-182880" lvl="0" marL="182880" rtl="0" algn="l">
              <a:lnSpc>
                <a:spcPct val="95000"/>
              </a:lnSpc>
              <a:spcBef>
                <a:spcPts val="1600"/>
              </a:spcBef>
              <a:spcAft>
                <a:spcPts val="0"/>
              </a:spcAft>
              <a:buSzPts val="1600"/>
              <a:buChar char="•"/>
            </a:pPr>
            <a:r>
              <a:rPr lang="en-US">
                <a:latin typeface="Arial"/>
                <a:ea typeface="Arial"/>
                <a:cs typeface="Arial"/>
                <a:sym typeface="Arial"/>
              </a:rPr>
              <a:t>During: Ask if you can take notes; ask thoughtful questions to show you are listening; and listen carefully to the questions and respond appropriately. Get to know: how to get back to the interviewer, the next step in the recruiting process and the anticipated time frame before the next step</a:t>
            </a:r>
            <a:endParaRPr/>
          </a:p>
          <a:p>
            <a:pPr indent="-182880" lvl="0" marL="182880" rtl="0" algn="l">
              <a:lnSpc>
                <a:spcPct val="95000"/>
              </a:lnSpc>
              <a:spcBef>
                <a:spcPts val="1600"/>
              </a:spcBef>
              <a:spcAft>
                <a:spcPts val="0"/>
              </a:spcAft>
              <a:buSzPts val="1600"/>
              <a:buChar char="•"/>
            </a:pPr>
            <a:r>
              <a:rPr lang="en-US">
                <a:latin typeface="Arial"/>
                <a:ea typeface="Arial"/>
                <a:cs typeface="Arial"/>
                <a:sym typeface="Arial"/>
              </a:rPr>
              <a:t>After: Send tailored thank you notes to your interviewers but take care not to sound like a pest</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50"/>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Types of Interview Questions</a:t>
            </a:r>
            <a:endParaRPr b="1" sz="3600">
              <a:latin typeface="Arial"/>
              <a:ea typeface="Arial"/>
              <a:cs typeface="Arial"/>
              <a:sym typeface="Arial"/>
            </a:endParaRPr>
          </a:p>
        </p:txBody>
      </p:sp>
      <p:sp>
        <p:nvSpPr>
          <p:cNvPr id="360" name="Google Shape;360;p50"/>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Interviews</a:t>
            </a:r>
            <a:endParaRPr b="1" sz="2800">
              <a:latin typeface="Arial"/>
              <a:ea typeface="Arial"/>
              <a:cs typeface="Arial"/>
              <a:sym typeface="Arial"/>
            </a:endParaRPr>
          </a:p>
        </p:txBody>
      </p:sp>
      <p:pic>
        <p:nvPicPr>
          <p:cNvPr descr="Types of &lt;strong&gt;Interviewing&lt;/strong&gt; &lt;strong&gt;Questions&lt;/strong&gt; – Introduction to Communication in Nursing" id="361" name="Google Shape;361;p50"/>
          <p:cNvPicPr preferRelativeResize="0"/>
          <p:nvPr>
            <p:ph idx="2" type="body"/>
          </p:nvPr>
        </p:nvPicPr>
        <p:blipFill rotWithShape="1">
          <a:blip r:embed="rId3">
            <a:alphaModFix/>
          </a:blip>
          <a:srcRect b="0" l="0" r="0" t="0"/>
          <a:stretch/>
        </p:blipFill>
        <p:spPr>
          <a:xfrm>
            <a:off x="911625" y="2757475"/>
            <a:ext cx="4830300" cy="3239700"/>
          </a:xfrm>
          <a:prstGeom prst="rect">
            <a:avLst/>
          </a:prstGeom>
          <a:noFill/>
          <a:ln>
            <a:noFill/>
          </a:ln>
        </p:spPr>
      </p:pic>
      <p:sp>
        <p:nvSpPr>
          <p:cNvPr id="362" name="Google Shape;362;p50"/>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Interviews</a:t>
            </a:r>
            <a:endParaRPr b="1" sz="2800">
              <a:latin typeface="Arial"/>
              <a:ea typeface="Arial"/>
              <a:cs typeface="Arial"/>
              <a:sym typeface="Arial"/>
            </a:endParaRPr>
          </a:p>
        </p:txBody>
      </p:sp>
      <p:sp>
        <p:nvSpPr>
          <p:cNvPr id="363" name="Google Shape;363;p50"/>
          <p:cNvSpPr txBox="1"/>
          <p:nvPr>
            <p:ph idx="4" type="body"/>
          </p:nvPr>
        </p:nvSpPr>
        <p:spPr>
          <a:xfrm>
            <a:off x="6126480" y="2507550"/>
            <a:ext cx="4480560" cy="3664650"/>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Types of interview questions include:</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CV-based questions</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Situational or behavioral</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Case study</a:t>
            </a:r>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Brain teaser</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51"/>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ctr">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Summary</a:t>
            </a:r>
            <a:endParaRPr b="1" sz="3600">
              <a:latin typeface="Arial"/>
              <a:ea typeface="Arial"/>
              <a:cs typeface="Arial"/>
              <a:sym typeface="Arial"/>
            </a:endParaRPr>
          </a:p>
        </p:txBody>
      </p:sp>
      <p:sp>
        <p:nvSpPr>
          <p:cNvPr id="369" name="Google Shape;369;p51"/>
          <p:cNvSpPr txBox="1"/>
          <p:nvPr>
            <p:ph idx="1" type="body"/>
          </p:nvPr>
        </p:nvSpPr>
        <p:spPr>
          <a:xfrm>
            <a:off x="1261872" y="1828800"/>
            <a:ext cx="8595360" cy="4351337"/>
          </a:xfrm>
          <a:prstGeom prst="rect">
            <a:avLst/>
          </a:prstGeom>
          <a:noFill/>
          <a:ln>
            <a:noFill/>
          </a:ln>
        </p:spPr>
        <p:txBody>
          <a:bodyPr anchorCtr="0" anchor="t" bIns="45700" lIns="91425" spcFirstLastPara="1" rIns="91425" wrap="square" tIns="45700">
            <a:normAutofit/>
          </a:bodyPr>
          <a:lstStyle/>
          <a:p>
            <a:pPr indent="-182880" lvl="0" marL="182880" rtl="0" algn="l">
              <a:lnSpc>
                <a:spcPct val="95000"/>
              </a:lnSpc>
              <a:spcBef>
                <a:spcPts val="0"/>
              </a:spcBef>
              <a:spcAft>
                <a:spcPts val="0"/>
              </a:spcAft>
              <a:buSzPts val="1920"/>
              <a:buChar char="•"/>
            </a:pPr>
            <a:r>
              <a:rPr lang="en-US" sz="2400">
                <a:latin typeface="Arial"/>
                <a:ea typeface="Arial"/>
                <a:cs typeface="Arial"/>
                <a:sym typeface="Arial"/>
              </a:rPr>
              <a:t>Letters, memos and emails are used for routine communication at the office and every business writer should master the art of writing them. Things to consider for effective writing of these forms of correspondence include the correct tone, appropriate content, effective paragraphing, an acceptable format and so on. We also learned that a CV is an important document that summarizes your education, experiences and professional qualifications, and if well-written, is your selling point when job-hunting. Once your CV has passed the test and got you into an interview, you must now conduct yourself appropriately in the interview room to get that job. </a:t>
            </a:r>
            <a:endParaRPr/>
          </a:p>
          <a:p>
            <a:pPr indent="-81279" lvl="0" marL="182880" rtl="0" algn="l">
              <a:lnSpc>
                <a:spcPct val="95000"/>
              </a:lnSpc>
              <a:spcBef>
                <a:spcPts val="1600"/>
              </a:spcBef>
              <a:spcAft>
                <a:spcPts val="0"/>
              </a:spcAft>
              <a:buSzPts val="16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52"/>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ctr">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Activity and Homework</a:t>
            </a:r>
            <a:endParaRPr b="1" sz="3600">
              <a:latin typeface="Arial"/>
              <a:ea typeface="Arial"/>
              <a:cs typeface="Arial"/>
              <a:sym typeface="Arial"/>
            </a:endParaRPr>
          </a:p>
        </p:txBody>
      </p:sp>
      <p:sp>
        <p:nvSpPr>
          <p:cNvPr id="375" name="Google Shape;375;p52"/>
          <p:cNvSpPr txBox="1"/>
          <p:nvPr>
            <p:ph idx="1" type="body"/>
          </p:nvPr>
        </p:nvSpPr>
        <p:spPr>
          <a:xfrm>
            <a:off x="1261872"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Activity &amp; Homework</a:t>
            </a:r>
            <a:endParaRPr b="1" sz="2800">
              <a:latin typeface="Arial"/>
              <a:ea typeface="Arial"/>
              <a:cs typeface="Arial"/>
              <a:sym typeface="Arial"/>
            </a:endParaRPr>
          </a:p>
        </p:txBody>
      </p:sp>
      <p:sp>
        <p:nvSpPr>
          <p:cNvPr id="376" name="Google Shape;376;p52"/>
          <p:cNvSpPr txBox="1"/>
          <p:nvPr>
            <p:ph idx="2" type="body"/>
          </p:nvPr>
        </p:nvSpPr>
        <p:spPr>
          <a:xfrm>
            <a:off x="831273" y="2659658"/>
            <a:ext cx="4911159" cy="366465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5000"/>
              </a:lnSpc>
              <a:spcBef>
                <a:spcPts val="0"/>
              </a:spcBef>
              <a:spcAft>
                <a:spcPts val="0"/>
              </a:spcAft>
              <a:buSzPts val="1920"/>
              <a:buNone/>
            </a:pPr>
            <a:r>
              <a:rPr b="1" lang="en-US" sz="2400">
                <a:latin typeface="Arial"/>
                <a:ea typeface="Arial"/>
                <a:cs typeface="Arial"/>
                <a:sym typeface="Arial"/>
              </a:rPr>
              <a:t>Activity</a:t>
            </a:r>
            <a:endParaRPr sz="2400">
              <a:latin typeface="Arial"/>
              <a:ea typeface="Arial"/>
              <a:cs typeface="Arial"/>
              <a:sym typeface="Arial"/>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You are going to write your CV however basic it may seem. </a:t>
            </a:r>
            <a:endParaRPr/>
          </a:p>
          <a:p>
            <a:pPr indent="0" lvl="0" marL="0" rtl="0" algn="l">
              <a:lnSpc>
                <a:spcPct val="95000"/>
              </a:lnSpc>
              <a:spcBef>
                <a:spcPts val="1600"/>
              </a:spcBef>
              <a:spcAft>
                <a:spcPts val="0"/>
              </a:spcAft>
              <a:buSzPts val="1920"/>
              <a:buNone/>
            </a:pPr>
            <a:r>
              <a:rPr b="1" lang="en-US" sz="2400">
                <a:latin typeface="Arial"/>
                <a:ea typeface="Arial"/>
                <a:cs typeface="Arial"/>
                <a:sym typeface="Arial"/>
              </a:rPr>
              <a:t>Homework</a:t>
            </a:r>
            <a:endParaRPr sz="2400">
              <a:latin typeface="Arial"/>
              <a:ea typeface="Arial"/>
              <a:cs typeface="Arial"/>
              <a:sym typeface="Arial"/>
            </a:endParaRPr>
          </a:p>
          <a:p>
            <a:pPr indent="-182880" lvl="0" marL="182880" rtl="0" algn="l">
              <a:lnSpc>
                <a:spcPct val="95000"/>
              </a:lnSpc>
              <a:spcBef>
                <a:spcPts val="1600"/>
              </a:spcBef>
              <a:spcAft>
                <a:spcPts val="0"/>
              </a:spcAft>
              <a:buSzPts val="1920"/>
              <a:buChar char="•"/>
            </a:pPr>
            <a:r>
              <a:rPr lang="en-US" sz="2400">
                <a:latin typeface="Arial"/>
                <a:ea typeface="Arial"/>
                <a:cs typeface="Arial"/>
                <a:sym typeface="Arial"/>
              </a:rPr>
              <a:t>Read all the resources mentioned in the reference list for more details, examples and activities concerning what we have learned.</a:t>
            </a:r>
            <a:endParaRPr/>
          </a:p>
          <a:p>
            <a:pPr indent="-91440" lvl="0" marL="182880" rtl="0" algn="l">
              <a:lnSpc>
                <a:spcPct val="95000"/>
              </a:lnSpc>
              <a:spcBef>
                <a:spcPts val="1600"/>
              </a:spcBef>
              <a:spcAft>
                <a:spcPts val="0"/>
              </a:spcAft>
              <a:buSzPts val="1440"/>
              <a:buNone/>
            </a:pPr>
            <a:r>
              <a:t/>
            </a:r>
            <a:endParaRPr/>
          </a:p>
        </p:txBody>
      </p:sp>
      <p:sp>
        <p:nvSpPr>
          <p:cNvPr id="377" name="Google Shape;377;p52"/>
          <p:cNvSpPr txBox="1"/>
          <p:nvPr>
            <p:ph idx="3" type="body"/>
          </p:nvPr>
        </p:nvSpPr>
        <p:spPr>
          <a:xfrm>
            <a:off x="6126480" y="1721606"/>
            <a:ext cx="4480560" cy="731520"/>
          </a:xfrm>
          <a:prstGeom prst="rect">
            <a:avLst/>
          </a:prstGeom>
          <a:noFill/>
          <a:ln>
            <a:noFill/>
          </a:ln>
        </p:spPr>
        <p:txBody>
          <a:bodyPr anchorCtr="0" anchor="b" bIns="45700" lIns="91425" spcFirstLastPara="1" rIns="91425" wrap="square" tIns="45700">
            <a:normAutofit/>
          </a:bodyPr>
          <a:lstStyle/>
          <a:p>
            <a:pPr indent="0" lvl="0" marL="0" rtl="0" algn="l">
              <a:lnSpc>
                <a:spcPct val="95000"/>
              </a:lnSpc>
              <a:spcBef>
                <a:spcPts val="0"/>
              </a:spcBef>
              <a:spcAft>
                <a:spcPts val="0"/>
              </a:spcAft>
              <a:buSzPts val="2240"/>
              <a:buNone/>
            </a:pPr>
            <a:r>
              <a:rPr b="1" lang="en-US" sz="2800">
                <a:latin typeface="Arial"/>
                <a:ea typeface="Arial"/>
                <a:cs typeface="Arial"/>
                <a:sym typeface="Arial"/>
              </a:rPr>
              <a:t>Activity &amp; Homework</a:t>
            </a:r>
            <a:endParaRPr b="1" sz="2800">
              <a:latin typeface="Arial"/>
              <a:ea typeface="Arial"/>
              <a:cs typeface="Arial"/>
              <a:sym typeface="Arial"/>
            </a:endParaRPr>
          </a:p>
        </p:txBody>
      </p:sp>
      <p:pic>
        <p:nvPicPr>
          <p:cNvPr descr="Leading a &lt;strong&gt;Class&lt;/strong&gt; &lt;strong&gt;Activity&lt;/strong&gt; | 15.5.09 We're driving towards the… | Flickr" id="378" name="Google Shape;378;p52"/>
          <p:cNvPicPr preferRelativeResize="0"/>
          <p:nvPr>
            <p:ph idx="4" type="body"/>
          </p:nvPr>
        </p:nvPicPr>
        <p:blipFill rotWithShape="1">
          <a:blip r:embed="rId3">
            <a:alphaModFix/>
          </a:blip>
          <a:srcRect b="0" l="0" r="0" t="0"/>
          <a:stretch/>
        </p:blipFill>
        <p:spPr>
          <a:xfrm>
            <a:off x="6126163" y="2659657"/>
            <a:ext cx="4481512" cy="354994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53"/>
          <p:cNvSpPr txBox="1"/>
          <p:nvPr>
            <p:ph type="title"/>
          </p:nvPr>
        </p:nvSpPr>
        <p:spPr>
          <a:xfrm>
            <a:off x="1261872" y="262393"/>
            <a:ext cx="9692640" cy="1428929"/>
          </a:xfrm>
          <a:prstGeom prst="rect">
            <a:avLst/>
          </a:prstGeom>
          <a:noFill/>
          <a:ln>
            <a:noFill/>
          </a:ln>
        </p:spPr>
        <p:txBody>
          <a:bodyPr anchorCtr="0" anchor="b" bIns="45700" lIns="91425" spcFirstLastPara="1" rIns="91425" wrap="square" tIns="27425">
            <a:normAutofit/>
          </a:bodyPr>
          <a:lstStyle/>
          <a:p>
            <a:pPr indent="0" lvl="0" marL="0" rtl="0" algn="ctr">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References</a:t>
            </a:r>
            <a:endParaRPr b="1" sz="3600">
              <a:latin typeface="Arial"/>
              <a:ea typeface="Arial"/>
              <a:cs typeface="Arial"/>
              <a:sym typeface="Arial"/>
            </a:endParaRPr>
          </a:p>
        </p:txBody>
      </p:sp>
      <p:sp>
        <p:nvSpPr>
          <p:cNvPr id="384" name="Google Shape;384;p53"/>
          <p:cNvSpPr txBox="1"/>
          <p:nvPr>
            <p:ph idx="1" type="body"/>
          </p:nvPr>
        </p:nvSpPr>
        <p:spPr>
          <a:xfrm>
            <a:off x="838200" y="1825624"/>
            <a:ext cx="10515600" cy="4949249"/>
          </a:xfrm>
          <a:prstGeom prst="rect">
            <a:avLst/>
          </a:prstGeom>
          <a:noFill/>
          <a:ln>
            <a:noFill/>
          </a:ln>
        </p:spPr>
        <p:txBody>
          <a:bodyPr anchorCtr="0" anchor="t" bIns="45700" lIns="91425" spcFirstLastPara="1" rIns="91425" wrap="square" tIns="45700">
            <a:normAutofit fontScale="70000" lnSpcReduction="20000"/>
          </a:bodyPr>
          <a:lstStyle/>
          <a:p>
            <a:pPr indent="-211480" lvl="0" marL="182880" rtl="0" algn="l">
              <a:lnSpc>
                <a:spcPct val="95000"/>
              </a:lnSpc>
              <a:spcBef>
                <a:spcPts val="0"/>
              </a:spcBef>
              <a:spcAft>
                <a:spcPts val="0"/>
              </a:spcAft>
              <a:buSzPct val="80000"/>
              <a:buChar char="•"/>
            </a:pPr>
            <a:r>
              <a:rPr lang="en-US" sz="2500">
                <a:latin typeface="Arial"/>
                <a:ea typeface="Arial"/>
                <a:cs typeface="Arial"/>
                <a:sym typeface="Arial"/>
              </a:rPr>
              <a:t>Akwaboah, Y. (n.d.). A lecture on how to write a CV and a cover letter. </a:t>
            </a:r>
            <a:r>
              <a:rPr lang="en-US" sz="2500" u="sng">
                <a:solidFill>
                  <a:schemeClr val="hlink"/>
                </a:solidFill>
                <a:latin typeface="Arial"/>
                <a:ea typeface="Arial"/>
                <a:cs typeface="Arial"/>
                <a:sym typeface="Arial"/>
                <a:hlinkClick r:id="rId3"/>
              </a:rPr>
              <a:t>https://www.academia.edu/15368235/A_lecture_on_how_to_write_a_CV_and_a_Cover_Letter</a:t>
            </a:r>
            <a:endParaRPr sz="2500">
              <a:latin typeface="Arial"/>
              <a:ea typeface="Arial"/>
              <a:cs typeface="Arial"/>
              <a:sym typeface="Arial"/>
            </a:endParaRPr>
          </a:p>
          <a:p>
            <a:pPr indent="-211480" lvl="0" marL="182880" rtl="0" algn="l">
              <a:lnSpc>
                <a:spcPct val="95000"/>
              </a:lnSpc>
              <a:spcBef>
                <a:spcPts val="1600"/>
              </a:spcBef>
              <a:spcAft>
                <a:spcPts val="0"/>
              </a:spcAft>
              <a:buSzPct val="80000"/>
              <a:buChar char="•"/>
            </a:pPr>
            <a:r>
              <a:rPr lang="en-US" sz="2500">
                <a:latin typeface="Arial"/>
                <a:ea typeface="Arial"/>
                <a:cs typeface="Arial"/>
                <a:sym typeface="Arial"/>
              </a:rPr>
              <a:t>Baker, S. (2020). Emails, memos and letters. </a:t>
            </a:r>
            <a:r>
              <a:rPr i="1" lang="en-US" sz="2500">
                <a:latin typeface="Arial"/>
                <a:ea typeface="Arial"/>
                <a:cs typeface="Arial"/>
                <a:sym typeface="Arial"/>
              </a:rPr>
              <a:t>Professional and Technical Writing</a:t>
            </a:r>
            <a:r>
              <a:rPr lang="en-US" sz="2500">
                <a:latin typeface="Arial"/>
                <a:ea typeface="Arial"/>
                <a:cs typeface="Arial"/>
                <a:sym typeface="Arial"/>
              </a:rPr>
              <a:t>.</a:t>
            </a:r>
            <a:r>
              <a:rPr lang="en-US" sz="2500" u="sng">
                <a:solidFill>
                  <a:schemeClr val="hlink"/>
                </a:solidFill>
                <a:latin typeface="Arial"/>
                <a:ea typeface="Arial"/>
                <a:cs typeface="Arial"/>
                <a:sym typeface="Arial"/>
                <a:hlinkClick r:id="rId4"/>
              </a:rPr>
              <a:t>https://pressbooks.nscc.ca/profcommunication/chapter/chapter-4/</a:t>
            </a:r>
            <a:endParaRPr sz="2500">
              <a:latin typeface="Arial"/>
              <a:ea typeface="Arial"/>
              <a:cs typeface="Arial"/>
              <a:sym typeface="Arial"/>
            </a:endParaRPr>
          </a:p>
          <a:p>
            <a:pPr indent="-211480" lvl="0" marL="182880" rtl="0" algn="l">
              <a:lnSpc>
                <a:spcPct val="95000"/>
              </a:lnSpc>
              <a:spcBef>
                <a:spcPts val="1600"/>
              </a:spcBef>
              <a:spcAft>
                <a:spcPts val="0"/>
              </a:spcAft>
              <a:buSzPct val="80000"/>
              <a:buChar char="•"/>
            </a:pPr>
            <a:r>
              <a:rPr lang="en-US" sz="2500">
                <a:latin typeface="Arial"/>
                <a:ea typeface="Arial"/>
                <a:cs typeface="Arial"/>
                <a:sym typeface="Arial"/>
              </a:rPr>
              <a:t>Calonia, J. (2022). How to write an apology letter. Grammarly.</a:t>
            </a:r>
            <a:r>
              <a:rPr lang="en-US" sz="2500" u="sng">
                <a:solidFill>
                  <a:schemeClr val="hlink"/>
                </a:solidFill>
                <a:latin typeface="Arial"/>
                <a:ea typeface="Arial"/>
                <a:cs typeface="Arial"/>
                <a:sym typeface="Arial"/>
                <a:hlinkClick r:id="rId5"/>
              </a:rPr>
              <a:t>https://www.grammarly.com/blog/writing-tips/apology-letter/#:~:text=The%20purpose%20of%20an%20apology,the%20recipient's%20experience%20and%20feelings</a:t>
            </a:r>
            <a:r>
              <a:rPr lang="en-US" sz="2500">
                <a:latin typeface="Arial"/>
                <a:ea typeface="Arial"/>
                <a:cs typeface="Arial"/>
                <a:sym typeface="Arial"/>
              </a:rPr>
              <a:t>.</a:t>
            </a:r>
            <a:endParaRPr/>
          </a:p>
          <a:p>
            <a:pPr indent="-211480" lvl="0" marL="182880" rtl="0" algn="l">
              <a:lnSpc>
                <a:spcPct val="95000"/>
              </a:lnSpc>
              <a:spcBef>
                <a:spcPts val="1600"/>
              </a:spcBef>
              <a:spcAft>
                <a:spcPts val="0"/>
              </a:spcAft>
              <a:buSzPct val="80000"/>
              <a:buChar char="•"/>
            </a:pPr>
            <a:r>
              <a:rPr lang="en-US" sz="2500">
                <a:latin typeface="Arial"/>
                <a:ea typeface="Arial"/>
                <a:cs typeface="Arial"/>
                <a:sym typeface="Arial"/>
              </a:rPr>
              <a:t>Garcia, J. (2014). Curriculum vitae: Tips and samples. </a:t>
            </a:r>
            <a:r>
              <a:rPr i="1" lang="en-US" sz="2500">
                <a:latin typeface="Arial"/>
                <a:ea typeface="Arial"/>
                <a:cs typeface="Arial"/>
                <a:sym typeface="Arial"/>
              </a:rPr>
              <a:t>University of Illinois</a:t>
            </a:r>
            <a:r>
              <a:rPr lang="en-US" sz="2500">
                <a:latin typeface="Arial"/>
                <a:ea typeface="Arial"/>
                <a:cs typeface="Arial"/>
                <a:sym typeface="Arial"/>
              </a:rPr>
              <a:t>.</a:t>
            </a:r>
            <a:r>
              <a:rPr lang="en-US" sz="2500" u="sng">
                <a:solidFill>
                  <a:schemeClr val="hlink"/>
                </a:solidFill>
                <a:latin typeface="Arial"/>
                <a:ea typeface="Arial"/>
                <a:cs typeface="Arial"/>
                <a:sym typeface="Arial"/>
                <a:hlinkClick r:id="rId6"/>
              </a:rPr>
              <a:t>https://grad.illinois.edu/sites/default/files/pdfs/cvsamples.pdf</a:t>
            </a:r>
            <a:endParaRPr sz="2500">
              <a:latin typeface="Arial"/>
              <a:ea typeface="Arial"/>
              <a:cs typeface="Arial"/>
              <a:sym typeface="Arial"/>
            </a:endParaRPr>
          </a:p>
          <a:p>
            <a:pPr indent="-211480" lvl="0" marL="182880" rtl="0" algn="l">
              <a:lnSpc>
                <a:spcPct val="95000"/>
              </a:lnSpc>
              <a:spcBef>
                <a:spcPts val="1600"/>
              </a:spcBef>
              <a:spcAft>
                <a:spcPts val="0"/>
              </a:spcAft>
              <a:buSzPct val="80000"/>
              <a:buChar char="•"/>
            </a:pPr>
            <a:r>
              <a:rPr lang="en-US" sz="2500">
                <a:latin typeface="Arial"/>
                <a:ea typeface="Arial"/>
                <a:cs typeface="Arial"/>
                <a:sym typeface="Arial"/>
              </a:rPr>
              <a:t>Princeton University. (n.d.). Interview Guide. </a:t>
            </a:r>
            <a:r>
              <a:rPr i="1" lang="en-US" sz="2500">
                <a:latin typeface="Arial"/>
                <a:ea typeface="Arial"/>
                <a:cs typeface="Arial"/>
                <a:sym typeface="Arial"/>
              </a:rPr>
              <a:t>Center for Career Development</a:t>
            </a:r>
            <a:r>
              <a:rPr lang="en-US" sz="2500">
                <a:latin typeface="Arial"/>
                <a:ea typeface="Arial"/>
                <a:cs typeface="Arial"/>
                <a:sym typeface="Arial"/>
              </a:rPr>
              <a:t>.</a:t>
            </a:r>
            <a:r>
              <a:rPr lang="en-US" sz="2500" u="sng">
                <a:solidFill>
                  <a:schemeClr val="hlink"/>
                </a:solidFill>
                <a:latin typeface="Arial"/>
                <a:ea typeface="Arial"/>
                <a:cs typeface="Arial"/>
                <a:sym typeface="Arial"/>
                <a:hlinkClick r:id="rId7"/>
              </a:rPr>
              <a:t>https://careerdevelopment.princeton.edu/sites/g/files/toruqf1041/files/media/interview_guide_5.pdf</a:t>
            </a:r>
            <a:endParaRPr sz="2500">
              <a:latin typeface="Arial"/>
              <a:ea typeface="Arial"/>
              <a:cs typeface="Arial"/>
              <a:sym typeface="Arial"/>
            </a:endParaRPr>
          </a:p>
          <a:p>
            <a:pPr indent="-211480" lvl="0" marL="182880" rtl="0" algn="l">
              <a:lnSpc>
                <a:spcPct val="95000"/>
              </a:lnSpc>
              <a:spcBef>
                <a:spcPts val="1600"/>
              </a:spcBef>
              <a:spcAft>
                <a:spcPts val="0"/>
              </a:spcAft>
              <a:buSzPct val="80000"/>
              <a:buChar char="•"/>
            </a:pPr>
            <a:r>
              <a:rPr lang="en-US" sz="2500">
                <a:latin typeface="Arial"/>
                <a:ea typeface="Arial"/>
                <a:cs typeface="Arial"/>
                <a:sym typeface="Arial"/>
              </a:rPr>
              <a:t>University of Minnesota. (2016). Interviewing. </a:t>
            </a:r>
            <a:r>
              <a:rPr i="1" lang="en-US" sz="2500">
                <a:latin typeface="Arial"/>
                <a:ea typeface="Arial"/>
                <a:cs typeface="Arial"/>
                <a:sym typeface="Arial"/>
              </a:rPr>
              <a:t>Human Resource Management</a:t>
            </a:r>
            <a:r>
              <a:rPr lang="en-US" sz="2500">
                <a:latin typeface="Arial"/>
                <a:ea typeface="Arial"/>
                <a:cs typeface="Arial"/>
                <a:sym typeface="Arial"/>
              </a:rPr>
              <a:t>.</a:t>
            </a:r>
            <a:r>
              <a:rPr lang="en-US" sz="2500" u="sng">
                <a:solidFill>
                  <a:schemeClr val="hlink"/>
                </a:solidFill>
                <a:latin typeface="Arial"/>
                <a:ea typeface="Arial"/>
                <a:cs typeface="Arial"/>
                <a:sym typeface="Arial"/>
                <a:hlinkClick r:id="rId8"/>
              </a:rPr>
              <a:t>https://open.lib.umn.edu/humanresourcemanagement/chapter/5-3-interviewing/</a:t>
            </a:r>
            <a:endParaRPr sz="2500">
              <a:latin typeface="Arial"/>
              <a:ea typeface="Arial"/>
              <a:cs typeface="Arial"/>
              <a:sym typeface="Arial"/>
            </a:endParaRPr>
          </a:p>
          <a:p>
            <a:pPr indent="-211480" lvl="0" marL="182880" rtl="0" algn="l">
              <a:lnSpc>
                <a:spcPct val="95000"/>
              </a:lnSpc>
              <a:spcBef>
                <a:spcPts val="1600"/>
              </a:spcBef>
              <a:spcAft>
                <a:spcPts val="0"/>
              </a:spcAft>
              <a:buSzPct val="80000"/>
              <a:buChar char="•"/>
            </a:pPr>
            <a:r>
              <a:rPr lang="en-US" sz="2500">
                <a:latin typeface="Arial"/>
                <a:ea typeface="Arial"/>
                <a:cs typeface="Arial"/>
                <a:sym typeface="Arial"/>
              </a:rPr>
              <a:t>Williams, V. (2020). Emails, memos and letters. </a:t>
            </a:r>
            <a:r>
              <a:rPr i="1" lang="en-US" sz="2500">
                <a:latin typeface="Arial"/>
                <a:ea typeface="Arial"/>
                <a:cs typeface="Arial"/>
                <a:sym typeface="Arial"/>
              </a:rPr>
              <a:t>Fundamentals of Business Communication.</a:t>
            </a:r>
            <a:r>
              <a:rPr lang="en-US" sz="2500" u="sng">
                <a:solidFill>
                  <a:schemeClr val="hlink"/>
                </a:solidFill>
                <a:latin typeface="Arial"/>
                <a:ea typeface="Arial"/>
                <a:cs typeface="Arial"/>
                <a:sym typeface="Arial"/>
                <a:hlinkClick r:id="rId9"/>
              </a:rPr>
              <a:t>https://pressbooks.bccampus.ca/businesswritingessentials/chapter/chapter-7-2/</a:t>
            </a:r>
            <a:r>
              <a:rPr lang="en-US" sz="2500">
                <a:latin typeface="Arial"/>
                <a:ea typeface="Arial"/>
                <a:cs typeface="Arial"/>
                <a:sym typeface="Arial"/>
              </a:rPr>
              <a:t> </a:t>
            </a:r>
            <a:endParaRPr/>
          </a:p>
          <a:p>
            <a:pPr indent="-134620" lvl="0" marL="182880" rtl="0" algn="l">
              <a:lnSpc>
                <a:spcPct val="95000"/>
              </a:lnSpc>
              <a:spcBef>
                <a:spcPts val="1600"/>
              </a:spcBef>
              <a:spcAft>
                <a:spcPts val="0"/>
              </a:spcAft>
              <a:buSzPct val="62222"/>
              <a:buNone/>
            </a:pPr>
            <a:r>
              <a:rPr b="1" lang="en-US" sz="2571"/>
              <a:t>Images</a:t>
            </a:r>
            <a:r>
              <a:rPr lang="en-US" sz="2571"/>
              <a:t>: All images are drawn from Creative Commons through Bing on PowerPoint</a:t>
            </a:r>
            <a:endParaRPr sz="2571"/>
          </a:p>
        </p:txBody>
      </p:sp>
    </p:spTree>
  </p:cSld>
  <p:clrMapOvr>
    <a:masterClrMapping/>
  </p:clrMapOvr>
</p:sld>
</file>

<file path=ppt/theme/theme1.xml><?xml version="1.0" encoding="utf-8"?>
<a:theme xmlns:a="http://schemas.openxmlformats.org/drawingml/2006/main" xmlns:r="http://schemas.openxmlformats.org/officeDocument/2006/relationships" name="View">
  <a:themeElements>
    <a:clrScheme name="View">
      <a:dk1>
        <a:srgbClr val="000000"/>
      </a:dk1>
      <a:lt1>
        <a:srgbClr val="FFFFFF"/>
      </a:lt1>
      <a:dk2>
        <a:srgbClr val="666666"/>
      </a:dk2>
      <a:lt2>
        <a:srgbClr val="D2D2D2"/>
      </a:lt2>
      <a:accent1>
        <a:srgbClr val="FF388C"/>
      </a:accent1>
      <a:accent2>
        <a:srgbClr val="D70D5E"/>
      </a:accent2>
      <a:accent3>
        <a:srgbClr val="98037E"/>
      </a:accent3>
      <a:accent4>
        <a:srgbClr val="68027D"/>
      </a:accent4>
      <a:accent5>
        <a:srgbClr val="095ACA"/>
      </a:accent5>
      <a:accent6>
        <a:srgbClr val="063597"/>
      </a:accent6>
      <a:hlink>
        <a:srgbClr val="17BBFD"/>
      </a:hlink>
      <a:folHlink>
        <a:srgbClr val="FF79C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View">
  <a:themeElements>
    <a:clrScheme name="View">
      <a:dk1>
        <a:srgbClr val="000000"/>
      </a:dk1>
      <a:lt1>
        <a:srgbClr val="FFFFFF"/>
      </a:lt1>
      <a:dk2>
        <a:srgbClr val="666666"/>
      </a:dk2>
      <a:lt2>
        <a:srgbClr val="D2D2D2"/>
      </a:lt2>
      <a:accent1>
        <a:srgbClr val="FF388C"/>
      </a:accent1>
      <a:accent2>
        <a:srgbClr val="D70D5E"/>
      </a:accent2>
      <a:accent3>
        <a:srgbClr val="98037E"/>
      </a:accent3>
      <a:accent4>
        <a:srgbClr val="68027D"/>
      </a:accent4>
      <a:accent5>
        <a:srgbClr val="095ACA"/>
      </a:accent5>
      <a:accent6>
        <a:srgbClr val="063597"/>
      </a:accent6>
      <a:hlink>
        <a:srgbClr val="17BBFD"/>
      </a:hlink>
      <a:folHlink>
        <a:srgbClr val="FF79C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