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Lst>
  <p:sldSz cy="6858000" cx="12192000"/>
  <p:notesSz cx="6858000" cy="9144000"/>
  <p:embeddedFontLst>
    <p:embeddedFont>
      <p:font typeface="Corbel"/>
      <p:regular r:id="rId43"/>
      <p:bold r:id="rId44"/>
      <p:italic r:id="rId45"/>
      <p:boldItalic r:id="rId4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F733696-A499-449B-B0B3-8ADB337BECAF}">
  <a:tblStyle styleId="{1F733696-A499-449B-B0B3-8ADB337BECAF}" styleName="Table_0">
    <a:wholeTbl>
      <a:tcTxStyle b="off" i="off">
        <a:font>
          <a:latin typeface="Corbel"/>
          <a:ea typeface="Corbel"/>
          <a:cs typeface="Corbe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7F1FA"/>
          </a:solidFill>
        </a:fill>
      </a:tcStyle>
    </a:wholeTbl>
    <a:band1H>
      <a:tcTxStyle/>
      <a:tcStyle>
        <a:fill>
          <a:solidFill>
            <a:srgbClr val="CBE2F5"/>
          </a:solidFill>
        </a:fill>
      </a:tcStyle>
    </a:band1H>
    <a:band2H>
      <a:tcTxStyle/>
    </a:band2H>
    <a:band1V>
      <a:tcTxStyle/>
      <a:tcStyle>
        <a:fill>
          <a:solidFill>
            <a:srgbClr val="CBE2F5"/>
          </a:solidFill>
        </a:fill>
      </a:tcStyle>
    </a:band1V>
    <a:band2V>
      <a:tcTxStyle/>
    </a:band2V>
    <a:lastCol>
      <a:tcTxStyle b="on" i="off">
        <a:font>
          <a:latin typeface="Corbel"/>
          <a:ea typeface="Corbel"/>
          <a:cs typeface="Corbel"/>
        </a:font>
        <a:schemeClr val="lt1"/>
      </a:tcTxStyle>
      <a:tcStyle>
        <a:fill>
          <a:solidFill>
            <a:schemeClr val="accent1"/>
          </a:solidFill>
        </a:fill>
      </a:tcStyle>
    </a:lastCol>
    <a:firstCol>
      <a:tcTxStyle b="on" i="off">
        <a:font>
          <a:latin typeface="Corbel"/>
          <a:ea typeface="Corbel"/>
          <a:cs typeface="Corbel"/>
        </a:font>
        <a:schemeClr val="lt1"/>
      </a:tcTxStyle>
      <a:tcStyle>
        <a:fill>
          <a:solidFill>
            <a:schemeClr val="accent1"/>
          </a:solidFill>
        </a:fill>
      </a:tcStyle>
    </a:firstCol>
    <a:lastRow>
      <a:tcTxStyle b="on" i="off">
        <a:font>
          <a:latin typeface="Corbel"/>
          <a:ea typeface="Corbel"/>
          <a:cs typeface="Corbe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orbel"/>
          <a:ea typeface="Corbel"/>
          <a:cs typeface="Corbe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schemas.openxmlformats.org/officeDocument/2006/relationships/slide" Target="slides/slide37.xml"/><Relationship Id="rId41" Type="http://schemas.openxmlformats.org/officeDocument/2006/relationships/slide" Target="slides/slide36.xml"/><Relationship Id="rId22" Type="http://schemas.openxmlformats.org/officeDocument/2006/relationships/slide" Target="slides/slide17.xml"/><Relationship Id="rId44" Type="http://schemas.openxmlformats.org/officeDocument/2006/relationships/font" Target="fonts/Corbel-bold.fntdata"/><Relationship Id="rId21" Type="http://schemas.openxmlformats.org/officeDocument/2006/relationships/slide" Target="slides/slide16.xml"/><Relationship Id="rId43" Type="http://schemas.openxmlformats.org/officeDocument/2006/relationships/font" Target="fonts/Corbel-regular.fntdata"/><Relationship Id="rId24" Type="http://schemas.openxmlformats.org/officeDocument/2006/relationships/slide" Target="slides/slide19.xml"/><Relationship Id="rId46" Type="http://schemas.openxmlformats.org/officeDocument/2006/relationships/font" Target="fonts/Corbel-boldItalic.fntdata"/><Relationship Id="rId23" Type="http://schemas.openxmlformats.org/officeDocument/2006/relationships/slide" Target="slides/slide18.xml"/><Relationship Id="rId45" Type="http://schemas.openxmlformats.org/officeDocument/2006/relationships/font" Target="fonts/Corbel-italic.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9" name="Google Shape;159;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8" name="Google Shape;168;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4" name="Google Shape;204;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1" name="Shape 211"/>
        <p:cNvGrpSpPr/>
        <p:nvPr/>
      </p:nvGrpSpPr>
      <p:grpSpPr>
        <a:xfrm>
          <a:off x="0" y="0"/>
          <a:ext cx="0" cy="0"/>
          <a:chOff x="0" y="0"/>
          <a:chExt cx="0" cy="0"/>
        </a:xfrm>
      </p:grpSpPr>
      <p:sp>
        <p:nvSpPr>
          <p:cNvPr id="212" name="Google Shape;212;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9" name="Google Shape;219;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6" name="Google Shape;24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2" name="Google Shape;282;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8" name="Google Shape;288;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7" name="Google Shape;297;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7" name="Shape 307"/>
        <p:cNvGrpSpPr/>
        <p:nvPr/>
      </p:nvGrpSpPr>
      <p:grpSpPr>
        <a:xfrm>
          <a:off x="0" y="0"/>
          <a:ext cx="0" cy="0"/>
          <a:chOff x="0" y="0"/>
          <a:chExt cx="0" cy="0"/>
        </a:xfrm>
      </p:grpSpPr>
      <p:sp>
        <p:nvSpPr>
          <p:cNvPr id="308" name="Google Shape;308;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3" name="Shape 313"/>
        <p:cNvGrpSpPr/>
        <p:nvPr/>
      </p:nvGrpSpPr>
      <p:grpSpPr>
        <a:xfrm>
          <a:off x="0" y="0"/>
          <a:ext cx="0" cy="0"/>
          <a:chOff x="0" y="0"/>
          <a:chExt cx="0" cy="0"/>
        </a:xfrm>
      </p:grpSpPr>
      <p:sp>
        <p:nvSpPr>
          <p:cNvPr id="314" name="Google Shape;314;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5" name="Google Shape;315;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9" name="Shape 319"/>
        <p:cNvGrpSpPr/>
        <p:nvPr/>
      </p:nvGrpSpPr>
      <p:grpSpPr>
        <a:xfrm>
          <a:off x="0" y="0"/>
          <a:ext cx="0" cy="0"/>
          <a:chOff x="0" y="0"/>
          <a:chExt cx="0" cy="0"/>
        </a:xfrm>
      </p:grpSpPr>
      <p:sp>
        <p:nvSpPr>
          <p:cNvPr id="320" name="Google Shape;320;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0" name="Google Shape;330;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8" name="Google Shape;348;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4" name="Google Shape;354;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0" name="Google Shape;360;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7" name="Shape 367"/>
        <p:cNvGrpSpPr/>
        <p:nvPr/>
      </p:nvGrpSpPr>
      <p:grpSpPr>
        <a:xfrm>
          <a:off x="0" y="0"/>
          <a:ext cx="0" cy="0"/>
          <a:chOff x="0" y="0"/>
          <a:chExt cx="0" cy="0"/>
        </a:xfrm>
      </p:grpSpPr>
      <p:sp>
        <p:nvSpPr>
          <p:cNvPr id="368" name="Google Shape;368;p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2" name="Shape 12"/>
        <p:cNvGrpSpPr/>
        <p:nvPr/>
      </p:nvGrpSpPr>
      <p:grpSpPr>
        <a:xfrm>
          <a:off x="0" y="0"/>
          <a:ext cx="0" cy="0"/>
          <a:chOff x="0" y="0"/>
          <a:chExt cx="0" cy="0"/>
        </a:xfrm>
      </p:grpSpPr>
      <p:sp>
        <p:nvSpPr>
          <p:cNvPr id="13" name="Google Shape;13;p2"/>
          <p:cNvSpPr/>
          <p:nvPr/>
        </p:nvSpPr>
        <p:spPr>
          <a:xfrm>
            <a:off x="231140" y="243840"/>
            <a:ext cx="11724640" cy="6377939"/>
          </a:xfrm>
          <a:prstGeom prst="rect">
            <a:avLst/>
          </a:prstGeom>
          <a:solidFill>
            <a:schemeClr val="accent1"/>
          </a:solidFill>
          <a:ln cap="flat" cmpd="sng" w="12700">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 name="Google Shape;14;p2"/>
          <p:cNvSpPr txBox="1"/>
          <p:nvPr>
            <p:ph type="ctrTitle"/>
          </p:nvPr>
        </p:nvSpPr>
        <p:spPr>
          <a:xfrm>
            <a:off x="1109980" y="882376"/>
            <a:ext cx="9966960" cy="2926080"/>
          </a:xfrm>
          <a:prstGeom prst="rect">
            <a:avLst/>
          </a:prstGeom>
          <a:noFill/>
          <a:ln>
            <a:noFill/>
          </a:ln>
        </p:spPr>
        <p:txBody>
          <a:bodyPr anchorCtr="0" anchor="b" bIns="45700" lIns="91425" spcFirstLastPara="1" rIns="91425" wrap="square" tIns="45700">
            <a:normAutofit/>
          </a:bodyPr>
          <a:lstStyle>
            <a:lvl1pPr lvl="0" algn="ctr">
              <a:lnSpc>
                <a:spcPct val="85000"/>
              </a:lnSpc>
              <a:spcBef>
                <a:spcPts val="0"/>
              </a:spcBef>
              <a:spcAft>
                <a:spcPts val="0"/>
              </a:spcAft>
              <a:buClr>
                <a:srgbClr val="FFFFFF"/>
              </a:buClr>
              <a:buSzPts val="7200"/>
              <a:buFont typeface="Corbel"/>
              <a:buNone/>
              <a:defRPr b="1" sz="7200" cap="none">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 name="Google Shape;15;p2"/>
          <p:cNvSpPr txBox="1"/>
          <p:nvPr>
            <p:ph idx="1" type="subTitle"/>
          </p:nvPr>
        </p:nvSpPr>
        <p:spPr>
          <a:xfrm>
            <a:off x="1709530" y="3869634"/>
            <a:ext cx="8767860" cy="1388165"/>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400"/>
              </a:spcBef>
              <a:spcAft>
                <a:spcPts val="0"/>
              </a:spcAft>
              <a:buSzPts val="1760"/>
              <a:buNone/>
              <a:defRPr sz="2200">
                <a:solidFill>
                  <a:srgbClr val="FFFFFF"/>
                </a:solidFill>
              </a:defRPr>
            </a:lvl1pPr>
            <a:lvl2pPr lvl="1" algn="ctr">
              <a:lnSpc>
                <a:spcPct val="90000"/>
              </a:lnSpc>
              <a:spcBef>
                <a:spcPts val="200"/>
              </a:spcBef>
              <a:spcAft>
                <a:spcPts val="0"/>
              </a:spcAft>
              <a:buSzPts val="1760"/>
              <a:buNone/>
              <a:defRPr sz="2200"/>
            </a:lvl2pPr>
            <a:lvl3pPr lvl="2" algn="ctr">
              <a:lnSpc>
                <a:spcPct val="90000"/>
              </a:lnSpc>
              <a:spcBef>
                <a:spcPts val="400"/>
              </a:spcBef>
              <a:spcAft>
                <a:spcPts val="0"/>
              </a:spcAft>
              <a:buSzPts val="1760"/>
              <a:buNone/>
              <a:defRPr sz="2200"/>
            </a:lvl3pPr>
            <a:lvl4pPr lvl="3" algn="ctr">
              <a:lnSpc>
                <a:spcPct val="90000"/>
              </a:lnSpc>
              <a:spcBef>
                <a:spcPts val="400"/>
              </a:spcBef>
              <a:spcAft>
                <a:spcPts val="0"/>
              </a:spcAft>
              <a:buSzPts val="1600"/>
              <a:buNone/>
              <a:defRPr sz="2000"/>
            </a:lvl4pPr>
            <a:lvl5pPr lvl="4" algn="ctr">
              <a:lnSpc>
                <a:spcPct val="90000"/>
              </a:lnSpc>
              <a:spcBef>
                <a:spcPts val="400"/>
              </a:spcBef>
              <a:spcAft>
                <a:spcPts val="0"/>
              </a:spcAft>
              <a:buSzPts val="1600"/>
              <a:buNone/>
              <a:defRPr sz="2000"/>
            </a:lvl5pPr>
            <a:lvl6pPr lvl="5" algn="ctr">
              <a:lnSpc>
                <a:spcPct val="90000"/>
              </a:lnSpc>
              <a:spcBef>
                <a:spcPts val="400"/>
              </a:spcBef>
              <a:spcAft>
                <a:spcPts val="0"/>
              </a:spcAft>
              <a:buSzPts val="1600"/>
              <a:buNone/>
              <a:defRPr sz="2000"/>
            </a:lvl6pPr>
            <a:lvl7pPr lvl="6" algn="ctr">
              <a:lnSpc>
                <a:spcPct val="90000"/>
              </a:lnSpc>
              <a:spcBef>
                <a:spcPts val="400"/>
              </a:spcBef>
              <a:spcAft>
                <a:spcPts val="0"/>
              </a:spcAft>
              <a:buSzPts val="1600"/>
              <a:buNone/>
              <a:defRPr sz="2000"/>
            </a:lvl7pPr>
            <a:lvl8pPr lvl="7" algn="ctr">
              <a:lnSpc>
                <a:spcPct val="90000"/>
              </a:lnSpc>
              <a:spcBef>
                <a:spcPts val="400"/>
              </a:spcBef>
              <a:spcAft>
                <a:spcPts val="0"/>
              </a:spcAft>
              <a:buSzPts val="1600"/>
              <a:buNone/>
              <a:defRPr sz="2000"/>
            </a:lvl8pPr>
            <a:lvl9pPr lvl="8" algn="ctr">
              <a:lnSpc>
                <a:spcPct val="90000"/>
              </a:lnSpc>
              <a:spcBef>
                <a:spcPts val="400"/>
              </a:spcBef>
              <a:spcAft>
                <a:spcPts val="400"/>
              </a:spcAft>
              <a:buSzPts val="1600"/>
              <a:buNone/>
              <a:defRPr sz="2000"/>
            </a:lvl9pPr>
          </a:lstStyle>
          <a:p/>
        </p:txBody>
      </p:sp>
      <p:sp>
        <p:nvSpPr>
          <p:cNvPr id="16" name="Google Shape;16;p2"/>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 name="Google Shape;17;p2"/>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2"/>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FFFFFF"/>
                </a:solidFill>
                <a:latin typeface="Corbel"/>
                <a:ea typeface="Corbel"/>
                <a:cs typeface="Corbel"/>
                <a:sym typeface="Corbel"/>
              </a:defRPr>
            </a:lvl1pPr>
            <a:lvl2pPr indent="0" lvl="1" marL="0" algn="r">
              <a:spcBef>
                <a:spcPts val="0"/>
              </a:spcBef>
              <a:buNone/>
              <a:defRPr b="0" i="0" sz="1200" u="none" cap="none" strike="noStrike">
                <a:solidFill>
                  <a:srgbClr val="FFFFFF"/>
                </a:solidFill>
                <a:latin typeface="Corbel"/>
                <a:ea typeface="Corbel"/>
                <a:cs typeface="Corbel"/>
                <a:sym typeface="Corbel"/>
              </a:defRPr>
            </a:lvl2pPr>
            <a:lvl3pPr indent="0" lvl="2" marL="0" algn="r">
              <a:spcBef>
                <a:spcPts val="0"/>
              </a:spcBef>
              <a:buNone/>
              <a:defRPr b="0" i="0" sz="1200" u="none" cap="none" strike="noStrike">
                <a:solidFill>
                  <a:srgbClr val="FFFFFF"/>
                </a:solidFill>
                <a:latin typeface="Corbel"/>
                <a:ea typeface="Corbel"/>
                <a:cs typeface="Corbel"/>
                <a:sym typeface="Corbel"/>
              </a:defRPr>
            </a:lvl3pPr>
            <a:lvl4pPr indent="0" lvl="3" marL="0" algn="r">
              <a:spcBef>
                <a:spcPts val="0"/>
              </a:spcBef>
              <a:buNone/>
              <a:defRPr b="0" i="0" sz="1200" u="none" cap="none" strike="noStrike">
                <a:solidFill>
                  <a:srgbClr val="FFFFFF"/>
                </a:solidFill>
                <a:latin typeface="Corbel"/>
                <a:ea typeface="Corbel"/>
                <a:cs typeface="Corbel"/>
                <a:sym typeface="Corbel"/>
              </a:defRPr>
            </a:lvl4pPr>
            <a:lvl5pPr indent="0" lvl="4" marL="0" algn="r">
              <a:spcBef>
                <a:spcPts val="0"/>
              </a:spcBef>
              <a:buNone/>
              <a:defRPr b="0" i="0" sz="1200" u="none" cap="none" strike="noStrike">
                <a:solidFill>
                  <a:srgbClr val="FFFFFF"/>
                </a:solidFill>
                <a:latin typeface="Corbel"/>
                <a:ea typeface="Corbel"/>
                <a:cs typeface="Corbel"/>
                <a:sym typeface="Corbel"/>
              </a:defRPr>
            </a:lvl5pPr>
            <a:lvl6pPr indent="0" lvl="5" marL="0" algn="r">
              <a:spcBef>
                <a:spcPts val="0"/>
              </a:spcBef>
              <a:buNone/>
              <a:defRPr b="0" i="0" sz="1200" u="none" cap="none" strike="noStrike">
                <a:solidFill>
                  <a:srgbClr val="FFFFFF"/>
                </a:solidFill>
                <a:latin typeface="Corbel"/>
                <a:ea typeface="Corbel"/>
                <a:cs typeface="Corbel"/>
                <a:sym typeface="Corbel"/>
              </a:defRPr>
            </a:lvl6pPr>
            <a:lvl7pPr indent="0" lvl="6" marL="0" algn="r">
              <a:spcBef>
                <a:spcPts val="0"/>
              </a:spcBef>
              <a:buNone/>
              <a:defRPr b="0" i="0" sz="1200" u="none" cap="none" strike="noStrike">
                <a:solidFill>
                  <a:srgbClr val="FFFFFF"/>
                </a:solidFill>
                <a:latin typeface="Corbel"/>
                <a:ea typeface="Corbel"/>
                <a:cs typeface="Corbel"/>
                <a:sym typeface="Corbel"/>
              </a:defRPr>
            </a:lvl7pPr>
            <a:lvl8pPr indent="0" lvl="7" marL="0" algn="r">
              <a:spcBef>
                <a:spcPts val="0"/>
              </a:spcBef>
              <a:buNone/>
              <a:defRPr b="0" i="0" sz="1200" u="none" cap="none" strike="noStrike">
                <a:solidFill>
                  <a:srgbClr val="FFFFFF"/>
                </a:solidFill>
                <a:latin typeface="Corbel"/>
                <a:ea typeface="Corbel"/>
                <a:cs typeface="Corbel"/>
                <a:sym typeface="Corbel"/>
              </a:defRPr>
            </a:lvl8pPr>
            <a:lvl9pPr indent="0" lvl="8" marL="0" algn="r">
              <a:spcBef>
                <a:spcPts val="0"/>
              </a:spcBef>
              <a:buNone/>
              <a:defRPr b="0" i="0" sz="1200" u="none" cap="none" strike="noStrike">
                <a:solidFill>
                  <a:srgbClr val="FFFFFF"/>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cxnSp>
        <p:nvCxnSpPr>
          <p:cNvPr id="19" name="Google Shape;19;p2"/>
          <p:cNvCxnSpPr/>
          <p:nvPr/>
        </p:nvCxnSpPr>
        <p:spPr>
          <a:xfrm>
            <a:off x="1978660" y="3733800"/>
            <a:ext cx="8229601" cy="0"/>
          </a:xfrm>
          <a:prstGeom prst="straightConnector1">
            <a:avLst/>
          </a:prstGeom>
          <a:noFill/>
          <a:ln cap="flat" cmpd="sng" w="10000">
            <a:solidFill>
              <a:srgbClr val="FFFFF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0" name="Shape 20"/>
        <p:cNvGrpSpPr/>
        <p:nvPr/>
      </p:nvGrpSpPr>
      <p:grpSpPr>
        <a:xfrm>
          <a:off x="0" y="0"/>
          <a:ext cx="0" cy="0"/>
          <a:chOff x="0" y="0"/>
          <a:chExt cx="0" cy="0"/>
        </a:xfrm>
      </p:grpSpPr>
      <p:sp>
        <p:nvSpPr>
          <p:cNvPr id="21" name="Google Shape;21;p3"/>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3"/>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SzPts val="1920"/>
              <a:buNone/>
              <a:defRPr b="1" sz="2400"/>
            </a:lvl1pPr>
            <a:lvl2pPr indent="-228600" lvl="1" marL="914400" algn="l">
              <a:lnSpc>
                <a:spcPct val="90000"/>
              </a:lnSpc>
              <a:spcBef>
                <a:spcPts val="200"/>
              </a:spcBef>
              <a:spcAft>
                <a:spcPts val="0"/>
              </a:spcAft>
              <a:buSzPts val="1600"/>
              <a:buNone/>
              <a:defRPr b="1" sz="2000"/>
            </a:lvl2pPr>
            <a:lvl3pPr indent="-228600" lvl="2" marL="1371600" algn="l">
              <a:lnSpc>
                <a:spcPct val="90000"/>
              </a:lnSpc>
              <a:spcBef>
                <a:spcPts val="400"/>
              </a:spcBef>
              <a:spcAft>
                <a:spcPts val="0"/>
              </a:spcAft>
              <a:buSzPts val="1440"/>
              <a:buNone/>
              <a:defRPr b="1" sz="1800"/>
            </a:lvl3pPr>
            <a:lvl4pPr indent="-228600" lvl="3" marL="1828800" algn="l">
              <a:lnSpc>
                <a:spcPct val="90000"/>
              </a:lnSpc>
              <a:spcBef>
                <a:spcPts val="400"/>
              </a:spcBef>
              <a:spcAft>
                <a:spcPts val="0"/>
              </a:spcAft>
              <a:buSzPts val="1280"/>
              <a:buNone/>
              <a:defRPr b="1" sz="1600"/>
            </a:lvl4pPr>
            <a:lvl5pPr indent="-228600" lvl="4" marL="2286000" algn="l">
              <a:lnSpc>
                <a:spcPct val="90000"/>
              </a:lnSpc>
              <a:spcBef>
                <a:spcPts val="400"/>
              </a:spcBef>
              <a:spcAft>
                <a:spcPts val="0"/>
              </a:spcAft>
              <a:buSzPts val="1280"/>
              <a:buNone/>
              <a:defRPr b="1" sz="1600"/>
            </a:lvl5pPr>
            <a:lvl6pPr indent="-228600" lvl="5" marL="2743200" algn="l">
              <a:lnSpc>
                <a:spcPct val="90000"/>
              </a:lnSpc>
              <a:spcBef>
                <a:spcPts val="400"/>
              </a:spcBef>
              <a:spcAft>
                <a:spcPts val="0"/>
              </a:spcAft>
              <a:buSzPts val="1280"/>
              <a:buNone/>
              <a:defRPr b="1" sz="1600"/>
            </a:lvl6pPr>
            <a:lvl7pPr indent="-228600" lvl="6" marL="3200400" algn="l">
              <a:lnSpc>
                <a:spcPct val="90000"/>
              </a:lnSpc>
              <a:spcBef>
                <a:spcPts val="400"/>
              </a:spcBef>
              <a:spcAft>
                <a:spcPts val="0"/>
              </a:spcAft>
              <a:buSzPts val="1280"/>
              <a:buNone/>
              <a:defRPr b="1" sz="1600"/>
            </a:lvl7pPr>
            <a:lvl8pPr indent="-228600" lvl="7" marL="3657600" algn="l">
              <a:lnSpc>
                <a:spcPct val="90000"/>
              </a:lnSpc>
              <a:spcBef>
                <a:spcPts val="400"/>
              </a:spcBef>
              <a:spcAft>
                <a:spcPts val="0"/>
              </a:spcAft>
              <a:buSzPts val="1280"/>
              <a:buNone/>
              <a:defRPr b="1" sz="1600"/>
            </a:lvl8pPr>
            <a:lvl9pPr indent="-228600" lvl="8" marL="4114800" algn="l">
              <a:lnSpc>
                <a:spcPct val="90000"/>
              </a:lnSpc>
              <a:spcBef>
                <a:spcPts val="400"/>
              </a:spcBef>
              <a:spcAft>
                <a:spcPts val="400"/>
              </a:spcAft>
              <a:buSzPts val="1280"/>
              <a:buNone/>
              <a:defRPr b="1" sz="1600"/>
            </a:lvl9pPr>
          </a:lstStyle>
          <a:p/>
        </p:txBody>
      </p:sp>
      <p:sp>
        <p:nvSpPr>
          <p:cNvPr id="23" name="Google Shape;23;p3"/>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a:bodyPr>
          <a:lstStyle>
            <a:lvl1pPr indent="-340360" lvl="0" marL="457200" algn="l">
              <a:lnSpc>
                <a:spcPct val="90000"/>
              </a:lnSpc>
              <a:spcBef>
                <a:spcPts val="1400"/>
              </a:spcBef>
              <a:spcAft>
                <a:spcPts val="0"/>
              </a:spcAft>
              <a:buSzPts val="1760"/>
              <a:buChar char="•"/>
              <a:defRPr sz="2200"/>
            </a:lvl1pPr>
            <a:lvl2pPr indent="-330200" lvl="1" marL="914400" algn="l">
              <a:lnSpc>
                <a:spcPct val="90000"/>
              </a:lnSpc>
              <a:spcBef>
                <a:spcPts val="200"/>
              </a:spcBef>
              <a:spcAft>
                <a:spcPts val="0"/>
              </a:spcAft>
              <a:buSzPts val="1600"/>
              <a:buChar char="•"/>
              <a:defRPr sz="2000"/>
            </a:lvl2pPr>
            <a:lvl3pPr indent="-320039" lvl="2" marL="1371600" algn="l">
              <a:lnSpc>
                <a:spcPct val="90000"/>
              </a:lnSpc>
              <a:spcBef>
                <a:spcPts val="400"/>
              </a:spcBef>
              <a:spcAft>
                <a:spcPts val="0"/>
              </a:spcAft>
              <a:buSzPts val="1440"/>
              <a:buChar char="•"/>
              <a:defRPr sz="1800"/>
            </a:lvl3pPr>
            <a:lvl4pPr indent="-309880" lvl="3" marL="1828800" algn="l">
              <a:lnSpc>
                <a:spcPct val="90000"/>
              </a:lnSpc>
              <a:spcBef>
                <a:spcPts val="400"/>
              </a:spcBef>
              <a:spcAft>
                <a:spcPts val="0"/>
              </a:spcAft>
              <a:buSzPts val="1280"/>
              <a:buChar char="•"/>
              <a:defRPr sz="1600"/>
            </a:lvl4pPr>
            <a:lvl5pPr indent="-309879" lvl="4" marL="2286000" algn="l">
              <a:lnSpc>
                <a:spcPct val="90000"/>
              </a:lnSpc>
              <a:spcBef>
                <a:spcPts val="400"/>
              </a:spcBef>
              <a:spcAft>
                <a:spcPts val="0"/>
              </a:spcAft>
              <a:buSzPts val="1280"/>
              <a:buChar char="•"/>
              <a:defRPr sz="1600"/>
            </a:lvl5pPr>
            <a:lvl6pPr indent="-309879" lvl="5" marL="2743200" algn="l">
              <a:lnSpc>
                <a:spcPct val="90000"/>
              </a:lnSpc>
              <a:spcBef>
                <a:spcPts val="400"/>
              </a:spcBef>
              <a:spcAft>
                <a:spcPts val="0"/>
              </a:spcAft>
              <a:buSzPts val="1280"/>
              <a:buChar char="•"/>
              <a:defRPr sz="1600"/>
            </a:lvl6pPr>
            <a:lvl7pPr indent="-309879" lvl="6" marL="3200400" algn="l">
              <a:lnSpc>
                <a:spcPct val="90000"/>
              </a:lnSpc>
              <a:spcBef>
                <a:spcPts val="400"/>
              </a:spcBef>
              <a:spcAft>
                <a:spcPts val="0"/>
              </a:spcAft>
              <a:buSzPts val="1280"/>
              <a:buChar char="•"/>
              <a:defRPr sz="1600"/>
            </a:lvl7pPr>
            <a:lvl8pPr indent="-309879" lvl="7" marL="3657600" algn="l">
              <a:lnSpc>
                <a:spcPct val="90000"/>
              </a:lnSpc>
              <a:spcBef>
                <a:spcPts val="400"/>
              </a:spcBef>
              <a:spcAft>
                <a:spcPts val="0"/>
              </a:spcAft>
              <a:buSzPts val="1280"/>
              <a:buChar char="•"/>
              <a:defRPr sz="1600"/>
            </a:lvl8pPr>
            <a:lvl9pPr indent="-309879" lvl="8" marL="4114800" algn="l">
              <a:lnSpc>
                <a:spcPct val="90000"/>
              </a:lnSpc>
              <a:spcBef>
                <a:spcPts val="400"/>
              </a:spcBef>
              <a:spcAft>
                <a:spcPts val="400"/>
              </a:spcAft>
              <a:buSzPts val="1280"/>
              <a:buChar char="•"/>
              <a:defRPr sz="1600"/>
            </a:lvl9pPr>
          </a:lstStyle>
          <a:p/>
        </p:txBody>
      </p:sp>
      <p:sp>
        <p:nvSpPr>
          <p:cNvPr id="24" name="Google Shape;24;p3"/>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0"/>
              </a:spcBef>
              <a:spcAft>
                <a:spcPts val="0"/>
              </a:spcAft>
              <a:buSzPts val="1920"/>
              <a:buNone/>
              <a:defRPr b="1" sz="2400"/>
            </a:lvl1pPr>
            <a:lvl2pPr indent="-228600" lvl="1" marL="914400" algn="l">
              <a:lnSpc>
                <a:spcPct val="90000"/>
              </a:lnSpc>
              <a:spcBef>
                <a:spcPts val="200"/>
              </a:spcBef>
              <a:spcAft>
                <a:spcPts val="0"/>
              </a:spcAft>
              <a:buSzPts val="1600"/>
              <a:buNone/>
              <a:defRPr b="1" sz="2000"/>
            </a:lvl2pPr>
            <a:lvl3pPr indent="-228600" lvl="2" marL="1371600" algn="l">
              <a:lnSpc>
                <a:spcPct val="90000"/>
              </a:lnSpc>
              <a:spcBef>
                <a:spcPts val="400"/>
              </a:spcBef>
              <a:spcAft>
                <a:spcPts val="0"/>
              </a:spcAft>
              <a:buSzPts val="1440"/>
              <a:buNone/>
              <a:defRPr b="1" sz="1800"/>
            </a:lvl3pPr>
            <a:lvl4pPr indent="-228600" lvl="3" marL="1828800" algn="l">
              <a:lnSpc>
                <a:spcPct val="90000"/>
              </a:lnSpc>
              <a:spcBef>
                <a:spcPts val="400"/>
              </a:spcBef>
              <a:spcAft>
                <a:spcPts val="0"/>
              </a:spcAft>
              <a:buSzPts val="1280"/>
              <a:buNone/>
              <a:defRPr b="1" sz="1600"/>
            </a:lvl4pPr>
            <a:lvl5pPr indent="-228600" lvl="4" marL="2286000" algn="l">
              <a:lnSpc>
                <a:spcPct val="90000"/>
              </a:lnSpc>
              <a:spcBef>
                <a:spcPts val="400"/>
              </a:spcBef>
              <a:spcAft>
                <a:spcPts val="0"/>
              </a:spcAft>
              <a:buSzPts val="1280"/>
              <a:buNone/>
              <a:defRPr b="1" sz="1600"/>
            </a:lvl5pPr>
            <a:lvl6pPr indent="-228600" lvl="5" marL="2743200" algn="l">
              <a:lnSpc>
                <a:spcPct val="90000"/>
              </a:lnSpc>
              <a:spcBef>
                <a:spcPts val="400"/>
              </a:spcBef>
              <a:spcAft>
                <a:spcPts val="0"/>
              </a:spcAft>
              <a:buSzPts val="1280"/>
              <a:buNone/>
              <a:defRPr b="1" sz="1600"/>
            </a:lvl6pPr>
            <a:lvl7pPr indent="-228600" lvl="6" marL="3200400" algn="l">
              <a:lnSpc>
                <a:spcPct val="90000"/>
              </a:lnSpc>
              <a:spcBef>
                <a:spcPts val="400"/>
              </a:spcBef>
              <a:spcAft>
                <a:spcPts val="0"/>
              </a:spcAft>
              <a:buSzPts val="1280"/>
              <a:buNone/>
              <a:defRPr b="1" sz="1600"/>
            </a:lvl7pPr>
            <a:lvl8pPr indent="-228600" lvl="7" marL="3657600" algn="l">
              <a:lnSpc>
                <a:spcPct val="90000"/>
              </a:lnSpc>
              <a:spcBef>
                <a:spcPts val="400"/>
              </a:spcBef>
              <a:spcAft>
                <a:spcPts val="0"/>
              </a:spcAft>
              <a:buSzPts val="1280"/>
              <a:buNone/>
              <a:defRPr b="1" sz="1600"/>
            </a:lvl8pPr>
            <a:lvl9pPr indent="-228600" lvl="8" marL="4114800" algn="l">
              <a:lnSpc>
                <a:spcPct val="90000"/>
              </a:lnSpc>
              <a:spcBef>
                <a:spcPts val="400"/>
              </a:spcBef>
              <a:spcAft>
                <a:spcPts val="400"/>
              </a:spcAft>
              <a:buSzPts val="1280"/>
              <a:buNone/>
              <a:defRPr b="1" sz="1600"/>
            </a:lvl9pPr>
          </a:lstStyle>
          <a:p/>
        </p:txBody>
      </p:sp>
      <p:sp>
        <p:nvSpPr>
          <p:cNvPr id="25" name="Google Shape;25;p3"/>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a:bodyPr>
          <a:lstStyle>
            <a:lvl1pPr indent="-340360" lvl="0" marL="457200" algn="l">
              <a:lnSpc>
                <a:spcPct val="90000"/>
              </a:lnSpc>
              <a:spcBef>
                <a:spcPts val="1400"/>
              </a:spcBef>
              <a:spcAft>
                <a:spcPts val="0"/>
              </a:spcAft>
              <a:buSzPts val="1760"/>
              <a:buChar char="•"/>
              <a:defRPr sz="2200"/>
            </a:lvl1pPr>
            <a:lvl2pPr indent="-330200" lvl="1" marL="914400" algn="l">
              <a:lnSpc>
                <a:spcPct val="90000"/>
              </a:lnSpc>
              <a:spcBef>
                <a:spcPts val="200"/>
              </a:spcBef>
              <a:spcAft>
                <a:spcPts val="0"/>
              </a:spcAft>
              <a:buSzPts val="1600"/>
              <a:buChar char="•"/>
              <a:defRPr sz="2000"/>
            </a:lvl2pPr>
            <a:lvl3pPr indent="-320039" lvl="2" marL="1371600" algn="l">
              <a:lnSpc>
                <a:spcPct val="90000"/>
              </a:lnSpc>
              <a:spcBef>
                <a:spcPts val="400"/>
              </a:spcBef>
              <a:spcAft>
                <a:spcPts val="0"/>
              </a:spcAft>
              <a:buSzPts val="1440"/>
              <a:buChar char="•"/>
              <a:defRPr sz="1800"/>
            </a:lvl3pPr>
            <a:lvl4pPr indent="-309880" lvl="3" marL="1828800" algn="l">
              <a:lnSpc>
                <a:spcPct val="90000"/>
              </a:lnSpc>
              <a:spcBef>
                <a:spcPts val="400"/>
              </a:spcBef>
              <a:spcAft>
                <a:spcPts val="0"/>
              </a:spcAft>
              <a:buSzPts val="1280"/>
              <a:buChar char="•"/>
              <a:defRPr sz="1600"/>
            </a:lvl4pPr>
            <a:lvl5pPr indent="-309879" lvl="4" marL="2286000" algn="l">
              <a:lnSpc>
                <a:spcPct val="90000"/>
              </a:lnSpc>
              <a:spcBef>
                <a:spcPts val="400"/>
              </a:spcBef>
              <a:spcAft>
                <a:spcPts val="0"/>
              </a:spcAft>
              <a:buSzPts val="1280"/>
              <a:buChar char="•"/>
              <a:defRPr sz="1600"/>
            </a:lvl5pPr>
            <a:lvl6pPr indent="-309879" lvl="5" marL="2743200" algn="l">
              <a:lnSpc>
                <a:spcPct val="90000"/>
              </a:lnSpc>
              <a:spcBef>
                <a:spcPts val="400"/>
              </a:spcBef>
              <a:spcAft>
                <a:spcPts val="0"/>
              </a:spcAft>
              <a:buSzPts val="1280"/>
              <a:buChar char="•"/>
              <a:defRPr sz="1600"/>
            </a:lvl6pPr>
            <a:lvl7pPr indent="-309879" lvl="6" marL="3200400" algn="l">
              <a:lnSpc>
                <a:spcPct val="90000"/>
              </a:lnSpc>
              <a:spcBef>
                <a:spcPts val="400"/>
              </a:spcBef>
              <a:spcAft>
                <a:spcPts val="0"/>
              </a:spcAft>
              <a:buSzPts val="1280"/>
              <a:buChar char="•"/>
              <a:defRPr sz="1600"/>
            </a:lvl7pPr>
            <a:lvl8pPr indent="-309879" lvl="7" marL="3657600" algn="l">
              <a:lnSpc>
                <a:spcPct val="90000"/>
              </a:lnSpc>
              <a:spcBef>
                <a:spcPts val="400"/>
              </a:spcBef>
              <a:spcAft>
                <a:spcPts val="0"/>
              </a:spcAft>
              <a:buSzPts val="1280"/>
              <a:buChar char="•"/>
              <a:defRPr sz="1600"/>
            </a:lvl8pPr>
            <a:lvl9pPr indent="-309879" lvl="8" marL="4114800" algn="l">
              <a:lnSpc>
                <a:spcPct val="90000"/>
              </a:lnSpc>
              <a:spcBef>
                <a:spcPts val="400"/>
              </a:spcBef>
              <a:spcAft>
                <a:spcPts val="400"/>
              </a:spcAft>
              <a:buSzPts val="1280"/>
              <a:buChar char="•"/>
              <a:defRPr sz="1600"/>
            </a:lvl9pPr>
          </a:lstStyle>
          <a:p/>
        </p:txBody>
      </p:sp>
      <p:sp>
        <p:nvSpPr>
          <p:cNvPr id="26" name="Google Shape;26;p3"/>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3"/>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4"/>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lvl1pPr indent="-320040" lvl="0" marL="457200" algn="l">
              <a:lnSpc>
                <a:spcPct val="90000"/>
              </a:lnSpc>
              <a:spcBef>
                <a:spcPts val="1400"/>
              </a:spcBef>
              <a:spcAft>
                <a:spcPts val="0"/>
              </a:spcAft>
              <a:buSzPts val="1440"/>
              <a:buChar char="•"/>
              <a:defRPr/>
            </a:lvl1pPr>
            <a:lvl2pPr indent="-320040" lvl="1" marL="914400" algn="l">
              <a:lnSpc>
                <a:spcPct val="90000"/>
              </a:lnSpc>
              <a:spcBef>
                <a:spcPts val="200"/>
              </a:spcBef>
              <a:spcAft>
                <a:spcPts val="0"/>
              </a:spcAft>
              <a:buSzPts val="1440"/>
              <a:buChar char="•"/>
              <a:defRPr/>
            </a:lvl2pPr>
            <a:lvl3pPr indent="-320039" lvl="2" marL="1371600" algn="l">
              <a:lnSpc>
                <a:spcPct val="90000"/>
              </a:lnSpc>
              <a:spcBef>
                <a:spcPts val="400"/>
              </a:spcBef>
              <a:spcAft>
                <a:spcPts val="0"/>
              </a:spcAft>
              <a:buSzPts val="1440"/>
              <a:buChar char="•"/>
              <a:defRPr/>
            </a:lvl3pPr>
            <a:lvl4pPr indent="-320039" lvl="3" marL="1828800" algn="l">
              <a:lnSpc>
                <a:spcPct val="90000"/>
              </a:lnSpc>
              <a:spcBef>
                <a:spcPts val="400"/>
              </a:spcBef>
              <a:spcAft>
                <a:spcPts val="0"/>
              </a:spcAft>
              <a:buSzPts val="1440"/>
              <a:buChar char="•"/>
              <a:defRPr/>
            </a:lvl4pPr>
            <a:lvl5pPr indent="-320039" lvl="4" marL="2286000" algn="l">
              <a:lnSpc>
                <a:spcPct val="90000"/>
              </a:lnSpc>
              <a:spcBef>
                <a:spcPts val="400"/>
              </a:spcBef>
              <a:spcAft>
                <a:spcPts val="0"/>
              </a:spcAft>
              <a:buSzPts val="1440"/>
              <a:buChar char="•"/>
              <a:defRPr/>
            </a:lvl5pPr>
            <a:lvl6pPr indent="-320039" lvl="5" marL="2743200" algn="l">
              <a:lnSpc>
                <a:spcPct val="90000"/>
              </a:lnSpc>
              <a:spcBef>
                <a:spcPts val="400"/>
              </a:spcBef>
              <a:spcAft>
                <a:spcPts val="0"/>
              </a:spcAft>
              <a:buSzPts val="1440"/>
              <a:buChar char="•"/>
              <a:defRPr/>
            </a:lvl6pPr>
            <a:lvl7pPr indent="-320039" lvl="6" marL="3200400" algn="l">
              <a:lnSpc>
                <a:spcPct val="90000"/>
              </a:lnSpc>
              <a:spcBef>
                <a:spcPts val="400"/>
              </a:spcBef>
              <a:spcAft>
                <a:spcPts val="0"/>
              </a:spcAft>
              <a:buSzPts val="1440"/>
              <a:buChar char="•"/>
              <a:defRPr/>
            </a:lvl7pPr>
            <a:lvl8pPr indent="-320040" lvl="7" marL="3657600" algn="l">
              <a:lnSpc>
                <a:spcPct val="90000"/>
              </a:lnSpc>
              <a:spcBef>
                <a:spcPts val="400"/>
              </a:spcBef>
              <a:spcAft>
                <a:spcPts val="0"/>
              </a:spcAft>
              <a:buSzPts val="1440"/>
              <a:buChar char="•"/>
              <a:defRPr/>
            </a:lvl8pPr>
            <a:lvl9pPr indent="-320040" lvl="8" marL="4114800" algn="l">
              <a:lnSpc>
                <a:spcPct val="90000"/>
              </a:lnSpc>
              <a:spcBef>
                <a:spcPts val="400"/>
              </a:spcBef>
              <a:spcAft>
                <a:spcPts val="400"/>
              </a:spcAft>
              <a:buSzPts val="1440"/>
              <a:buChar char="•"/>
              <a:defRPr/>
            </a:lvl9pPr>
          </a:lstStyle>
          <a:p/>
        </p:txBody>
      </p:sp>
      <p:sp>
        <p:nvSpPr>
          <p:cNvPr id="32" name="Google Shape;32;p4"/>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5"/>
          <p:cNvSpPr txBox="1"/>
          <p:nvPr>
            <p:ph type="title"/>
          </p:nvPr>
        </p:nvSpPr>
        <p:spPr>
          <a:xfrm>
            <a:off x="1106424" y="1173575"/>
            <a:ext cx="9966960" cy="2926080"/>
          </a:xfrm>
          <a:prstGeom prst="rect">
            <a:avLst/>
          </a:prstGeom>
          <a:noFill/>
          <a:ln>
            <a:noFill/>
          </a:ln>
        </p:spPr>
        <p:txBody>
          <a:bodyPr anchorCtr="0" anchor="b" bIns="45700" lIns="91425" spcFirstLastPara="1" rIns="91425" wrap="square" tIns="45700">
            <a:noAutofit/>
          </a:bodyPr>
          <a:lstStyle>
            <a:lvl1pPr lvl="0" algn="ctr">
              <a:lnSpc>
                <a:spcPct val="85000"/>
              </a:lnSpc>
              <a:spcBef>
                <a:spcPts val="0"/>
              </a:spcBef>
              <a:spcAft>
                <a:spcPts val="0"/>
              </a:spcAft>
              <a:buClr>
                <a:schemeClr val="accent1"/>
              </a:buClr>
              <a:buSzPts val="7200"/>
              <a:buFont typeface="Corbel"/>
              <a:buNone/>
              <a:defRPr b="0" sz="72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5"/>
          <p:cNvSpPr txBox="1"/>
          <p:nvPr>
            <p:ph idx="1" type="body"/>
          </p:nvPr>
        </p:nvSpPr>
        <p:spPr>
          <a:xfrm>
            <a:off x="1709928" y="4154520"/>
            <a:ext cx="8769096" cy="1363806"/>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400"/>
              </a:spcBef>
              <a:spcAft>
                <a:spcPts val="0"/>
              </a:spcAft>
              <a:buSzPts val="1760"/>
              <a:buNone/>
              <a:defRPr sz="2200">
                <a:solidFill>
                  <a:schemeClr val="accent1"/>
                </a:solidFill>
              </a:defRPr>
            </a:lvl1pPr>
            <a:lvl2pPr indent="-228600" lvl="1" marL="914400" algn="l">
              <a:lnSpc>
                <a:spcPct val="90000"/>
              </a:lnSpc>
              <a:spcBef>
                <a:spcPts val="200"/>
              </a:spcBef>
              <a:spcAft>
                <a:spcPts val="0"/>
              </a:spcAft>
              <a:buSzPts val="1440"/>
              <a:buNone/>
              <a:defRPr sz="1800">
                <a:solidFill>
                  <a:srgbClr val="888888"/>
                </a:solidFill>
              </a:defRPr>
            </a:lvl2pPr>
            <a:lvl3pPr indent="-228600" lvl="2" marL="1371600" algn="l">
              <a:lnSpc>
                <a:spcPct val="90000"/>
              </a:lnSpc>
              <a:spcBef>
                <a:spcPts val="400"/>
              </a:spcBef>
              <a:spcAft>
                <a:spcPts val="0"/>
              </a:spcAft>
              <a:buSzPts val="1280"/>
              <a:buNone/>
              <a:defRPr sz="1600">
                <a:solidFill>
                  <a:srgbClr val="888888"/>
                </a:solidFill>
              </a:defRPr>
            </a:lvl3pPr>
            <a:lvl4pPr indent="-228600" lvl="3" marL="1828800" algn="l">
              <a:lnSpc>
                <a:spcPct val="90000"/>
              </a:lnSpc>
              <a:spcBef>
                <a:spcPts val="400"/>
              </a:spcBef>
              <a:spcAft>
                <a:spcPts val="0"/>
              </a:spcAft>
              <a:buSzPts val="1120"/>
              <a:buNone/>
              <a:defRPr sz="1400">
                <a:solidFill>
                  <a:srgbClr val="888888"/>
                </a:solidFill>
              </a:defRPr>
            </a:lvl4pPr>
            <a:lvl5pPr indent="-228600" lvl="4" marL="2286000" algn="l">
              <a:lnSpc>
                <a:spcPct val="90000"/>
              </a:lnSpc>
              <a:spcBef>
                <a:spcPts val="400"/>
              </a:spcBef>
              <a:spcAft>
                <a:spcPts val="0"/>
              </a:spcAft>
              <a:buSzPts val="1120"/>
              <a:buNone/>
              <a:defRPr sz="1400">
                <a:solidFill>
                  <a:srgbClr val="888888"/>
                </a:solidFill>
              </a:defRPr>
            </a:lvl5pPr>
            <a:lvl6pPr indent="-228600" lvl="5" marL="2743200" algn="l">
              <a:lnSpc>
                <a:spcPct val="90000"/>
              </a:lnSpc>
              <a:spcBef>
                <a:spcPts val="400"/>
              </a:spcBef>
              <a:spcAft>
                <a:spcPts val="0"/>
              </a:spcAft>
              <a:buSzPts val="1120"/>
              <a:buNone/>
              <a:defRPr sz="1400">
                <a:solidFill>
                  <a:srgbClr val="888888"/>
                </a:solidFill>
              </a:defRPr>
            </a:lvl6pPr>
            <a:lvl7pPr indent="-228600" lvl="6" marL="3200400" algn="l">
              <a:lnSpc>
                <a:spcPct val="90000"/>
              </a:lnSpc>
              <a:spcBef>
                <a:spcPts val="400"/>
              </a:spcBef>
              <a:spcAft>
                <a:spcPts val="0"/>
              </a:spcAft>
              <a:buSzPts val="1120"/>
              <a:buNone/>
              <a:defRPr sz="1400">
                <a:solidFill>
                  <a:srgbClr val="888888"/>
                </a:solidFill>
              </a:defRPr>
            </a:lvl7pPr>
            <a:lvl8pPr indent="-228600" lvl="7" marL="3657600" algn="l">
              <a:lnSpc>
                <a:spcPct val="90000"/>
              </a:lnSpc>
              <a:spcBef>
                <a:spcPts val="400"/>
              </a:spcBef>
              <a:spcAft>
                <a:spcPts val="0"/>
              </a:spcAft>
              <a:buSzPts val="1120"/>
              <a:buNone/>
              <a:defRPr sz="1400">
                <a:solidFill>
                  <a:srgbClr val="888888"/>
                </a:solidFill>
              </a:defRPr>
            </a:lvl8pPr>
            <a:lvl9pPr indent="-228600" lvl="8" marL="4114800" algn="l">
              <a:lnSpc>
                <a:spcPct val="90000"/>
              </a:lnSpc>
              <a:spcBef>
                <a:spcPts val="400"/>
              </a:spcBef>
              <a:spcAft>
                <a:spcPts val="400"/>
              </a:spcAft>
              <a:buSzPts val="1120"/>
              <a:buNone/>
              <a:defRPr sz="1400">
                <a:solidFill>
                  <a:srgbClr val="888888"/>
                </a:solidFill>
              </a:defRPr>
            </a:lvl9pPr>
          </a:lstStyle>
          <a:p/>
        </p:txBody>
      </p:sp>
      <p:sp>
        <p:nvSpPr>
          <p:cNvPr id="38" name="Google Shape;38;p5"/>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5"/>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cxnSp>
        <p:nvCxnSpPr>
          <p:cNvPr id="41" name="Google Shape;41;p5"/>
          <p:cNvCxnSpPr/>
          <p:nvPr/>
        </p:nvCxnSpPr>
        <p:spPr>
          <a:xfrm>
            <a:off x="1981200" y="4020408"/>
            <a:ext cx="8229601" cy="0"/>
          </a:xfrm>
          <a:prstGeom prst="straightConnector1">
            <a:avLst/>
          </a:prstGeom>
          <a:noFill/>
          <a:ln cap="flat" cmpd="sng" w="10000">
            <a:solidFill>
              <a:schemeClr val="accent1"/>
            </a:solidFill>
            <a:prstDash val="solid"/>
            <a:round/>
            <a:headEnd len="sm" w="sm" type="none"/>
            <a:tailEnd len="sm" w="sm" type="none"/>
          </a:ln>
        </p:spPr>
      </p:cxn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6"/>
          <p:cNvSpPr txBox="1"/>
          <p:nvPr>
            <p:ph idx="1" type="body"/>
          </p:nvPr>
        </p:nvSpPr>
        <p:spPr>
          <a:xfrm>
            <a:off x="1143000" y="2057399"/>
            <a:ext cx="4754880" cy="4023360"/>
          </a:xfrm>
          <a:prstGeom prst="rect">
            <a:avLst/>
          </a:prstGeom>
          <a:noFill/>
          <a:ln>
            <a:noFill/>
          </a:ln>
        </p:spPr>
        <p:txBody>
          <a:bodyPr anchorCtr="0" anchor="t" bIns="45700" lIns="91425" spcFirstLastPara="1" rIns="91425" wrap="square" tIns="45700">
            <a:normAutofit/>
          </a:bodyPr>
          <a:lstStyle>
            <a:lvl1pPr indent="-340360" lvl="0" marL="457200" algn="l">
              <a:lnSpc>
                <a:spcPct val="90000"/>
              </a:lnSpc>
              <a:spcBef>
                <a:spcPts val="1400"/>
              </a:spcBef>
              <a:spcAft>
                <a:spcPts val="0"/>
              </a:spcAft>
              <a:buSzPts val="1760"/>
              <a:buChar char="•"/>
              <a:defRPr sz="2200"/>
            </a:lvl1pPr>
            <a:lvl2pPr indent="-330200" lvl="1" marL="914400" algn="l">
              <a:lnSpc>
                <a:spcPct val="90000"/>
              </a:lnSpc>
              <a:spcBef>
                <a:spcPts val="200"/>
              </a:spcBef>
              <a:spcAft>
                <a:spcPts val="0"/>
              </a:spcAft>
              <a:buSzPts val="1600"/>
              <a:buChar char="•"/>
              <a:defRPr sz="2000"/>
            </a:lvl2pPr>
            <a:lvl3pPr indent="-320039" lvl="2" marL="1371600" algn="l">
              <a:lnSpc>
                <a:spcPct val="90000"/>
              </a:lnSpc>
              <a:spcBef>
                <a:spcPts val="400"/>
              </a:spcBef>
              <a:spcAft>
                <a:spcPts val="0"/>
              </a:spcAft>
              <a:buSzPts val="1440"/>
              <a:buChar char="•"/>
              <a:defRPr sz="1800"/>
            </a:lvl3pPr>
            <a:lvl4pPr indent="-309880" lvl="3" marL="1828800" algn="l">
              <a:lnSpc>
                <a:spcPct val="90000"/>
              </a:lnSpc>
              <a:spcBef>
                <a:spcPts val="400"/>
              </a:spcBef>
              <a:spcAft>
                <a:spcPts val="0"/>
              </a:spcAft>
              <a:buSzPts val="1280"/>
              <a:buChar char="•"/>
              <a:defRPr sz="1600"/>
            </a:lvl4pPr>
            <a:lvl5pPr indent="-309879" lvl="4" marL="2286000" algn="l">
              <a:lnSpc>
                <a:spcPct val="90000"/>
              </a:lnSpc>
              <a:spcBef>
                <a:spcPts val="400"/>
              </a:spcBef>
              <a:spcAft>
                <a:spcPts val="0"/>
              </a:spcAft>
              <a:buSzPts val="1280"/>
              <a:buChar char="•"/>
              <a:defRPr sz="1600"/>
            </a:lvl5pPr>
            <a:lvl6pPr indent="-309879" lvl="5" marL="2743200" algn="l">
              <a:lnSpc>
                <a:spcPct val="90000"/>
              </a:lnSpc>
              <a:spcBef>
                <a:spcPts val="400"/>
              </a:spcBef>
              <a:spcAft>
                <a:spcPts val="0"/>
              </a:spcAft>
              <a:buSzPts val="1280"/>
              <a:buChar char="•"/>
              <a:defRPr sz="1600"/>
            </a:lvl6pPr>
            <a:lvl7pPr indent="-309879" lvl="6" marL="3200400" algn="l">
              <a:lnSpc>
                <a:spcPct val="90000"/>
              </a:lnSpc>
              <a:spcBef>
                <a:spcPts val="400"/>
              </a:spcBef>
              <a:spcAft>
                <a:spcPts val="0"/>
              </a:spcAft>
              <a:buSzPts val="1280"/>
              <a:buChar char="•"/>
              <a:defRPr sz="1600"/>
            </a:lvl7pPr>
            <a:lvl8pPr indent="-309879" lvl="7" marL="3657600" algn="l">
              <a:lnSpc>
                <a:spcPct val="90000"/>
              </a:lnSpc>
              <a:spcBef>
                <a:spcPts val="400"/>
              </a:spcBef>
              <a:spcAft>
                <a:spcPts val="0"/>
              </a:spcAft>
              <a:buSzPts val="1280"/>
              <a:buChar char="•"/>
              <a:defRPr sz="1600"/>
            </a:lvl8pPr>
            <a:lvl9pPr indent="-309879" lvl="8" marL="4114800" algn="l">
              <a:lnSpc>
                <a:spcPct val="90000"/>
              </a:lnSpc>
              <a:spcBef>
                <a:spcPts val="400"/>
              </a:spcBef>
              <a:spcAft>
                <a:spcPts val="400"/>
              </a:spcAft>
              <a:buSzPts val="1280"/>
              <a:buChar char="•"/>
              <a:defRPr sz="1600"/>
            </a:lvl9pPr>
          </a:lstStyle>
          <a:p/>
        </p:txBody>
      </p:sp>
      <p:sp>
        <p:nvSpPr>
          <p:cNvPr id="45" name="Google Shape;45;p6"/>
          <p:cNvSpPr txBox="1"/>
          <p:nvPr>
            <p:ph idx="2" type="body"/>
          </p:nvPr>
        </p:nvSpPr>
        <p:spPr>
          <a:xfrm>
            <a:off x="6267612" y="2057400"/>
            <a:ext cx="4754880" cy="4023360"/>
          </a:xfrm>
          <a:prstGeom prst="rect">
            <a:avLst/>
          </a:prstGeom>
          <a:noFill/>
          <a:ln>
            <a:noFill/>
          </a:ln>
        </p:spPr>
        <p:txBody>
          <a:bodyPr anchorCtr="0" anchor="t" bIns="45700" lIns="91425" spcFirstLastPara="1" rIns="91425" wrap="square" tIns="45700">
            <a:normAutofit/>
          </a:bodyPr>
          <a:lstStyle>
            <a:lvl1pPr indent="-340360" lvl="0" marL="457200" algn="l">
              <a:lnSpc>
                <a:spcPct val="90000"/>
              </a:lnSpc>
              <a:spcBef>
                <a:spcPts val="1400"/>
              </a:spcBef>
              <a:spcAft>
                <a:spcPts val="0"/>
              </a:spcAft>
              <a:buSzPts val="1760"/>
              <a:buChar char="•"/>
              <a:defRPr sz="2200"/>
            </a:lvl1pPr>
            <a:lvl2pPr indent="-330200" lvl="1" marL="914400" algn="l">
              <a:lnSpc>
                <a:spcPct val="90000"/>
              </a:lnSpc>
              <a:spcBef>
                <a:spcPts val="200"/>
              </a:spcBef>
              <a:spcAft>
                <a:spcPts val="0"/>
              </a:spcAft>
              <a:buSzPts val="1600"/>
              <a:buChar char="•"/>
              <a:defRPr sz="2000"/>
            </a:lvl2pPr>
            <a:lvl3pPr indent="-320039" lvl="2" marL="1371600" algn="l">
              <a:lnSpc>
                <a:spcPct val="90000"/>
              </a:lnSpc>
              <a:spcBef>
                <a:spcPts val="400"/>
              </a:spcBef>
              <a:spcAft>
                <a:spcPts val="0"/>
              </a:spcAft>
              <a:buSzPts val="1440"/>
              <a:buChar char="•"/>
              <a:defRPr sz="1800"/>
            </a:lvl3pPr>
            <a:lvl4pPr indent="-309880" lvl="3" marL="1828800" algn="l">
              <a:lnSpc>
                <a:spcPct val="90000"/>
              </a:lnSpc>
              <a:spcBef>
                <a:spcPts val="400"/>
              </a:spcBef>
              <a:spcAft>
                <a:spcPts val="0"/>
              </a:spcAft>
              <a:buSzPts val="1280"/>
              <a:buChar char="•"/>
              <a:defRPr sz="1600"/>
            </a:lvl4pPr>
            <a:lvl5pPr indent="-309879" lvl="4" marL="2286000" algn="l">
              <a:lnSpc>
                <a:spcPct val="90000"/>
              </a:lnSpc>
              <a:spcBef>
                <a:spcPts val="400"/>
              </a:spcBef>
              <a:spcAft>
                <a:spcPts val="0"/>
              </a:spcAft>
              <a:buSzPts val="1280"/>
              <a:buChar char="•"/>
              <a:defRPr sz="1600"/>
            </a:lvl5pPr>
            <a:lvl6pPr indent="-309879" lvl="5" marL="2743200" algn="l">
              <a:lnSpc>
                <a:spcPct val="90000"/>
              </a:lnSpc>
              <a:spcBef>
                <a:spcPts val="400"/>
              </a:spcBef>
              <a:spcAft>
                <a:spcPts val="0"/>
              </a:spcAft>
              <a:buSzPts val="1280"/>
              <a:buChar char="•"/>
              <a:defRPr sz="1600"/>
            </a:lvl6pPr>
            <a:lvl7pPr indent="-309879" lvl="6" marL="3200400" algn="l">
              <a:lnSpc>
                <a:spcPct val="90000"/>
              </a:lnSpc>
              <a:spcBef>
                <a:spcPts val="400"/>
              </a:spcBef>
              <a:spcAft>
                <a:spcPts val="0"/>
              </a:spcAft>
              <a:buSzPts val="1280"/>
              <a:buChar char="•"/>
              <a:defRPr sz="1600"/>
            </a:lvl7pPr>
            <a:lvl8pPr indent="-309879" lvl="7" marL="3657600" algn="l">
              <a:lnSpc>
                <a:spcPct val="90000"/>
              </a:lnSpc>
              <a:spcBef>
                <a:spcPts val="400"/>
              </a:spcBef>
              <a:spcAft>
                <a:spcPts val="0"/>
              </a:spcAft>
              <a:buSzPts val="1280"/>
              <a:buChar char="•"/>
              <a:defRPr sz="1600"/>
            </a:lvl8pPr>
            <a:lvl9pPr indent="-309879" lvl="8" marL="4114800" algn="l">
              <a:lnSpc>
                <a:spcPct val="90000"/>
              </a:lnSpc>
              <a:spcBef>
                <a:spcPts val="400"/>
              </a:spcBef>
              <a:spcAft>
                <a:spcPts val="400"/>
              </a:spcAft>
              <a:buSzPts val="1280"/>
              <a:buChar char="•"/>
              <a:defRPr sz="1600"/>
            </a:lvl9pPr>
          </a:lstStyle>
          <a:p/>
        </p:txBody>
      </p:sp>
      <p:sp>
        <p:nvSpPr>
          <p:cNvPr id="46" name="Google Shape;46;p6"/>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7"/>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7"/>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7"/>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8"/>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8"/>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8"/>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9"/>
          <p:cNvSpPr txBox="1"/>
          <p:nvPr>
            <p:ph type="title"/>
          </p:nvPr>
        </p:nvSpPr>
        <p:spPr>
          <a:xfrm>
            <a:off x="1143000" y="1097280"/>
            <a:ext cx="3931920" cy="173736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accent1"/>
              </a:buClr>
              <a:buSzPts val="4000"/>
              <a:buFont typeface="Corbel"/>
              <a:buNone/>
              <a:defRPr b="0"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9"/>
          <p:cNvSpPr txBox="1"/>
          <p:nvPr>
            <p:ph idx="1" type="body"/>
          </p:nvPr>
        </p:nvSpPr>
        <p:spPr>
          <a:xfrm>
            <a:off x="5852159" y="1097280"/>
            <a:ext cx="5212080" cy="4663440"/>
          </a:xfrm>
          <a:prstGeom prst="rect">
            <a:avLst/>
          </a:prstGeom>
          <a:noFill/>
          <a:ln>
            <a:noFill/>
          </a:ln>
        </p:spPr>
        <p:txBody>
          <a:bodyPr anchorCtr="0" anchor="t" bIns="45700" lIns="91425" spcFirstLastPara="1" rIns="91425" wrap="square" tIns="45700">
            <a:normAutofit/>
          </a:bodyPr>
          <a:lstStyle>
            <a:lvl1pPr indent="-391160" lvl="0" marL="457200" algn="l">
              <a:lnSpc>
                <a:spcPct val="90000"/>
              </a:lnSpc>
              <a:spcBef>
                <a:spcPts val="1400"/>
              </a:spcBef>
              <a:spcAft>
                <a:spcPts val="0"/>
              </a:spcAft>
              <a:buSzPts val="2560"/>
              <a:buChar char="•"/>
              <a:defRPr sz="3200"/>
            </a:lvl1pPr>
            <a:lvl2pPr indent="-370840" lvl="1" marL="914400" algn="l">
              <a:lnSpc>
                <a:spcPct val="90000"/>
              </a:lnSpc>
              <a:spcBef>
                <a:spcPts val="200"/>
              </a:spcBef>
              <a:spcAft>
                <a:spcPts val="0"/>
              </a:spcAft>
              <a:buSzPts val="2240"/>
              <a:buChar char="•"/>
              <a:defRPr sz="2800"/>
            </a:lvl2pPr>
            <a:lvl3pPr indent="-350519" lvl="2" marL="1371600" algn="l">
              <a:lnSpc>
                <a:spcPct val="90000"/>
              </a:lnSpc>
              <a:spcBef>
                <a:spcPts val="400"/>
              </a:spcBef>
              <a:spcAft>
                <a:spcPts val="0"/>
              </a:spcAft>
              <a:buSzPts val="1920"/>
              <a:buChar char="•"/>
              <a:defRPr sz="2400"/>
            </a:lvl3pPr>
            <a:lvl4pPr indent="-330200" lvl="3" marL="1828800" algn="l">
              <a:lnSpc>
                <a:spcPct val="90000"/>
              </a:lnSpc>
              <a:spcBef>
                <a:spcPts val="400"/>
              </a:spcBef>
              <a:spcAft>
                <a:spcPts val="0"/>
              </a:spcAft>
              <a:buSzPts val="1600"/>
              <a:buChar char="•"/>
              <a:defRPr sz="2000"/>
            </a:lvl4pPr>
            <a:lvl5pPr indent="-330200" lvl="4" marL="2286000" algn="l">
              <a:lnSpc>
                <a:spcPct val="90000"/>
              </a:lnSpc>
              <a:spcBef>
                <a:spcPts val="400"/>
              </a:spcBef>
              <a:spcAft>
                <a:spcPts val="0"/>
              </a:spcAft>
              <a:buSzPts val="1600"/>
              <a:buChar char="•"/>
              <a:defRPr sz="2000"/>
            </a:lvl5pPr>
            <a:lvl6pPr indent="-330200" lvl="5" marL="2743200" algn="l">
              <a:lnSpc>
                <a:spcPct val="90000"/>
              </a:lnSpc>
              <a:spcBef>
                <a:spcPts val="400"/>
              </a:spcBef>
              <a:spcAft>
                <a:spcPts val="0"/>
              </a:spcAft>
              <a:buSzPts val="1600"/>
              <a:buChar char="•"/>
              <a:defRPr sz="2000"/>
            </a:lvl6pPr>
            <a:lvl7pPr indent="-330200" lvl="6" marL="3200400" algn="l">
              <a:lnSpc>
                <a:spcPct val="90000"/>
              </a:lnSpc>
              <a:spcBef>
                <a:spcPts val="400"/>
              </a:spcBef>
              <a:spcAft>
                <a:spcPts val="0"/>
              </a:spcAft>
              <a:buSzPts val="1600"/>
              <a:buChar char="•"/>
              <a:defRPr sz="2000"/>
            </a:lvl7pPr>
            <a:lvl8pPr indent="-330200" lvl="7" marL="3657600" algn="l">
              <a:lnSpc>
                <a:spcPct val="90000"/>
              </a:lnSpc>
              <a:spcBef>
                <a:spcPts val="400"/>
              </a:spcBef>
              <a:spcAft>
                <a:spcPts val="0"/>
              </a:spcAft>
              <a:buSzPts val="1600"/>
              <a:buChar char="•"/>
              <a:defRPr sz="2000"/>
            </a:lvl8pPr>
            <a:lvl9pPr indent="-330200" lvl="8" marL="4114800" algn="l">
              <a:lnSpc>
                <a:spcPct val="90000"/>
              </a:lnSpc>
              <a:spcBef>
                <a:spcPts val="400"/>
              </a:spcBef>
              <a:spcAft>
                <a:spcPts val="400"/>
              </a:spcAft>
              <a:buSzPts val="1600"/>
              <a:buChar char="•"/>
              <a:defRPr sz="2000"/>
            </a:lvl9pPr>
          </a:lstStyle>
          <a:p/>
        </p:txBody>
      </p:sp>
      <p:sp>
        <p:nvSpPr>
          <p:cNvPr id="61" name="Google Shape;61;p9"/>
          <p:cNvSpPr txBox="1"/>
          <p:nvPr>
            <p:ph idx="2" type="body"/>
          </p:nvPr>
        </p:nvSpPr>
        <p:spPr>
          <a:xfrm>
            <a:off x="1143000" y="2834640"/>
            <a:ext cx="3931920" cy="301752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360"/>
              <a:buNone/>
              <a:defRPr sz="1700"/>
            </a:lvl1pPr>
            <a:lvl2pPr indent="-228600" lvl="1" marL="914400" algn="l">
              <a:lnSpc>
                <a:spcPct val="90000"/>
              </a:lnSpc>
              <a:spcBef>
                <a:spcPts val="200"/>
              </a:spcBef>
              <a:spcAft>
                <a:spcPts val="0"/>
              </a:spcAft>
              <a:buSzPts val="960"/>
              <a:buNone/>
              <a:defRPr sz="1200"/>
            </a:lvl2pPr>
            <a:lvl3pPr indent="-228600" lvl="2" marL="1371600" algn="l">
              <a:lnSpc>
                <a:spcPct val="90000"/>
              </a:lnSpc>
              <a:spcBef>
                <a:spcPts val="400"/>
              </a:spcBef>
              <a:spcAft>
                <a:spcPts val="0"/>
              </a:spcAft>
              <a:buSzPts val="800"/>
              <a:buNone/>
              <a:defRPr sz="1000"/>
            </a:lvl3pPr>
            <a:lvl4pPr indent="-228600" lvl="3" marL="1828800" algn="l">
              <a:lnSpc>
                <a:spcPct val="90000"/>
              </a:lnSpc>
              <a:spcBef>
                <a:spcPts val="400"/>
              </a:spcBef>
              <a:spcAft>
                <a:spcPts val="0"/>
              </a:spcAft>
              <a:buSzPts val="720"/>
              <a:buNone/>
              <a:defRPr sz="900"/>
            </a:lvl4pPr>
            <a:lvl5pPr indent="-228600" lvl="4" marL="2286000" algn="l">
              <a:lnSpc>
                <a:spcPct val="90000"/>
              </a:lnSpc>
              <a:spcBef>
                <a:spcPts val="400"/>
              </a:spcBef>
              <a:spcAft>
                <a:spcPts val="0"/>
              </a:spcAft>
              <a:buSzPts val="720"/>
              <a:buNone/>
              <a:defRPr sz="900"/>
            </a:lvl5pPr>
            <a:lvl6pPr indent="-228600" lvl="5" marL="2743200" algn="l">
              <a:lnSpc>
                <a:spcPct val="90000"/>
              </a:lnSpc>
              <a:spcBef>
                <a:spcPts val="400"/>
              </a:spcBef>
              <a:spcAft>
                <a:spcPts val="0"/>
              </a:spcAft>
              <a:buSzPts val="720"/>
              <a:buNone/>
              <a:defRPr sz="900"/>
            </a:lvl6pPr>
            <a:lvl7pPr indent="-228600" lvl="6" marL="3200400" algn="l">
              <a:lnSpc>
                <a:spcPct val="90000"/>
              </a:lnSpc>
              <a:spcBef>
                <a:spcPts val="400"/>
              </a:spcBef>
              <a:spcAft>
                <a:spcPts val="0"/>
              </a:spcAft>
              <a:buSzPts val="720"/>
              <a:buNone/>
              <a:defRPr sz="900"/>
            </a:lvl7pPr>
            <a:lvl8pPr indent="-228600" lvl="7" marL="3657600" algn="l">
              <a:lnSpc>
                <a:spcPct val="90000"/>
              </a:lnSpc>
              <a:spcBef>
                <a:spcPts val="400"/>
              </a:spcBef>
              <a:spcAft>
                <a:spcPts val="0"/>
              </a:spcAft>
              <a:buSzPts val="720"/>
              <a:buNone/>
              <a:defRPr sz="900"/>
            </a:lvl8pPr>
            <a:lvl9pPr indent="-228600" lvl="8" marL="4114800" algn="l">
              <a:lnSpc>
                <a:spcPct val="90000"/>
              </a:lnSpc>
              <a:spcBef>
                <a:spcPts val="400"/>
              </a:spcBef>
              <a:spcAft>
                <a:spcPts val="400"/>
              </a:spcAft>
              <a:buSzPts val="720"/>
              <a:buNone/>
              <a:defRPr sz="900"/>
            </a:lvl9pPr>
          </a:lstStyle>
          <a:p/>
        </p:txBody>
      </p:sp>
      <p:sp>
        <p:nvSpPr>
          <p:cNvPr id="62" name="Google Shape;62;p9"/>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9"/>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10"/>
          <p:cNvSpPr txBox="1"/>
          <p:nvPr>
            <p:ph type="title"/>
          </p:nvPr>
        </p:nvSpPr>
        <p:spPr>
          <a:xfrm>
            <a:off x="1143000" y="1097280"/>
            <a:ext cx="3931920" cy="173736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Clr>
                <a:schemeClr val="accent1"/>
              </a:buClr>
              <a:buSzPts val="4000"/>
              <a:buFont typeface="Corbel"/>
              <a:buNone/>
              <a:defRPr b="0" sz="4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10"/>
          <p:cNvSpPr/>
          <p:nvPr>
            <p:ph idx="2" type="pic"/>
          </p:nvPr>
        </p:nvSpPr>
        <p:spPr>
          <a:xfrm>
            <a:off x="5413248" y="1069847"/>
            <a:ext cx="6099048" cy="4800600"/>
          </a:xfrm>
          <a:prstGeom prst="rect">
            <a:avLst/>
          </a:prstGeom>
          <a:noFill/>
          <a:ln>
            <a:noFill/>
          </a:ln>
        </p:spPr>
      </p:sp>
      <p:sp>
        <p:nvSpPr>
          <p:cNvPr id="68" name="Google Shape;68;p10"/>
          <p:cNvSpPr txBox="1"/>
          <p:nvPr>
            <p:ph idx="1" type="body"/>
          </p:nvPr>
        </p:nvSpPr>
        <p:spPr>
          <a:xfrm>
            <a:off x="1143000" y="2834640"/>
            <a:ext cx="3931920" cy="288036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SzPts val="1360"/>
              <a:buNone/>
              <a:defRPr sz="1700"/>
            </a:lvl1pPr>
            <a:lvl2pPr indent="-228600" lvl="1" marL="914400" algn="l">
              <a:lnSpc>
                <a:spcPct val="90000"/>
              </a:lnSpc>
              <a:spcBef>
                <a:spcPts val="200"/>
              </a:spcBef>
              <a:spcAft>
                <a:spcPts val="0"/>
              </a:spcAft>
              <a:buSzPts val="960"/>
              <a:buNone/>
              <a:defRPr sz="1200"/>
            </a:lvl2pPr>
            <a:lvl3pPr indent="-228600" lvl="2" marL="1371600" algn="l">
              <a:lnSpc>
                <a:spcPct val="90000"/>
              </a:lnSpc>
              <a:spcBef>
                <a:spcPts val="400"/>
              </a:spcBef>
              <a:spcAft>
                <a:spcPts val="0"/>
              </a:spcAft>
              <a:buSzPts val="800"/>
              <a:buNone/>
              <a:defRPr sz="1000"/>
            </a:lvl3pPr>
            <a:lvl4pPr indent="-228600" lvl="3" marL="1828800" algn="l">
              <a:lnSpc>
                <a:spcPct val="90000"/>
              </a:lnSpc>
              <a:spcBef>
                <a:spcPts val="400"/>
              </a:spcBef>
              <a:spcAft>
                <a:spcPts val="0"/>
              </a:spcAft>
              <a:buSzPts val="720"/>
              <a:buNone/>
              <a:defRPr sz="900"/>
            </a:lvl4pPr>
            <a:lvl5pPr indent="-228600" lvl="4" marL="2286000" algn="l">
              <a:lnSpc>
                <a:spcPct val="90000"/>
              </a:lnSpc>
              <a:spcBef>
                <a:spcPts val="400"/>
              </a:spcBef>
              <a:spcAft>
                <a:spcPts val="0"/>
              </a:spcAft>
              <a:buSzPts val="720"/>
              <a:buNone/>
              <a:defRPr sz="900"/>
            </a:lvl5pPr>
            <a:lvl6pPr indent="-228600" lvl="5" marL="2743200" algn="l">
              <a:lnSpc>
                <a:spcPct val="90000"/>
              </a:lnSpc>
              <a:spcBef>
                <a:spcPts val="400"/>
              </a:spcBef>
              <a:spcAft>
                <a:spcPts val="0"/>
              </a:spcAft>
              <a:buSzPts val="720"/>
              <a:buNone/>
              <a:defRPr sz="900"/>
            </a:lvl6pPr>
            <a:lvl7pPr indent="-228600" lvl="6" marL="3200400" algn="l">
              <a:lnSpc>
                <a:spcPct val="90000"/>
              </a:lnSpc>
              <a:spcBef>
                <a:spcPts val="400"/>
              </a:spcBef>
              <a:spcAft>
                <a:spcPts val="0"/>
              </a:spcAft>
              <a:buSzPts val="720"/>
              <a:buNone/>
              <a:defRPr sz="900"/>
            </a:lvl7pPr>
            <a:lvl8pPr indent="-228600" lvl="7" marL="3657600" algn="l">
              <a:lnSpc>
                <a:spcPct val="90000"/>
              </a:lnSpc>
              <a:spcBef>
                <a:spcPts val="400"/>
              </a:spcBef>
              <a:spcAft>
                <a:spcPts val="0"/>
              </a:spcAft>
              <a:buSzPts val="720"/>
              <a:buNone/>
              <a:defRPr sz="900"/>
            </a:lvl8pPr>
            <a:lvl9pPr indent="-228600" lvl="8" marL="4114800" algn="l">
              <a:lnSpc>
                <a:spcPct val="90000"/>
              </a:lnSpc>
              <a:spcBef>
                <a:spcPts val="400"/>
              </a:spcBef>
              <a:spcAft>
                <a:spcPts val="400"/>
              </a:spcAft>
              <a:buSzPts val="720"/>
              <a:buNone/>
              <a:defRPr sz="900"/>
            </a:lvl9pPr>
          </a:lstStyle>
          <a:p/>
        </p:txBody>
      </p:sp>
      <p:sp>
        <p:nvSpPr>
          <p:cNvPr id="69" name="Google Shape;69;p10"/>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10"/>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1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11"/>
          <p:cNvSpPr txBox="1"/>
          <p:nvPr>
            <p:ph idx="1" type="body"/>
          </p:nvPr>
        </p:nvSpPr>
        <p:spPr>
          <a:xfrm rot="5400000">
            <a:off x="4060136" y="-859736"/>
            <a:ext cx="4038600" cy="9872871"/>
          </a:xfrm>
          <a:prstGeom prst="rect">
            <a:avLst/>
          </a:prstGeom>
          <a:noFill/>
          <a:ln>
            <a:noFill/>
          </a:ln>
        </p:spPr>
        <p:txBody>
          <a:bodyPr anchorCtr="0" anchor="t" bIns="45700" lIns="91425" spcFirstLastPara="1" rIns="91425" wrap="square" tIns="45700">
            <a:normAutofit/>
          </a:bodyPr>
          <a:lstStyle>
            <a:lvl1pPr indent="-320040" lvl="0" marL="457200" algn="l">
              <a:lnSpc>
                <a:spcPct val="90000"/>
              </a:lnSpc>
              <a:spcBef>
                <a:spcPts val="1400"/>
              </a:spcBef>
              <a:spcAft>
                <a:spcPts val="0"/>
              </a:spcAft>
              <a:buSzPts val="1440"/>
              <a:buChar char="•"/>
              <a:defRPr/>
            </a:lvl1pPr>
            <a:lvl2pPr indent="-320040" lvl="1" marL="914400" algn="l">
              <a:lnSpc>
                <a:spcPct val="90000"/>
              </a:lnSpc>
              <a:spcBef>
                <a:spcPts val="200"/>
              </a:spcBef>
              <a:spcAft>
                <a:spcPts val="0"/>
              </a:spcAft>
              <a:buSzPts val="1440"/>
              <a:buChar char="•"/>
              <a:defRPr/>
            </a:lvl2pPr>
            <a:lvl3pPr indent="-320039" lvl="2" marL="1371600" algn="l">
              <a:lnSpc>
                <a:spcPct val="90000"/>
              </a:lnSpc>
              <a:spcBef>
                <a:spcPts val="400"/>
              </a:spcBef>
              <a:spcAft>
                <a:spcPts val="0"/>
              </a:spcAft>
              <a:buSzPts val="1440"/>
              <a:buChar char="•"/>
              <a:defRPr/>
            </a:lvl3pPr>
            <a:lvl4pPr indent="-320039" lvl="3" marL="1828800" algn="l">
              <a:lnSpc>
                <a:spcPct val="90000"/>
              </a:lnSpc>
              <a:spcBef>
                <a:spcPts val="400"/>
              </a:spcBef>
              <a:spcAft>
                <a:spcPts val="0"/>
              </a:spcAft>
              <a:buSzPts val="1440"/>
              <a:buChar char="•"/>
              <a:defRPr/>
            </a:lvl4pPr>
            <a:lvl5pPr indent="-320039" lvl="4" marL="2286000" algn="l">
              <a:lnSpc>
                <a:spcPct val="90000"/>
              </a:lnSpc>
              <a:spcBef>
                <a:spcPts val="400"/>
              </a:spcBef>
              <a:spcAft>
                <a:spcPts val="0"/>
              </a:spcAft>
              <a:buSzPts val="1440"/>
              <a:buChar char="•"/>
              <a:defRPr/>
            </a:lvl5pPr>
            <a:lvl6pPr indent="-320039" lvl="5" marL="2743200" algn="l">
              <a:lnSpc>
                <a:spcPct val="90000"/>
              </a:lnSpc>
              <a:spcBef>
                <a:spcPts val="400"/>
              </a:spcBef>
              <a:spcAft>
                <a:spcPts val="0"/>
              </a:spcAft>
              <a:buSzPts val="1440"/>
              <a:buChar char="•"/>
              <a:defRPr/>
            </a:lvl6pPr>
            <a:lvl7pPr indent="-320039" lvl="6" marL="3200400" algn="l">
              <a:lnSpc>
                <a:spcPct val="90000"/>
              </a:lnSpc>
              <a:spcBef>
                <a:spcPts val="400"/>
              </a:spcBef>
              <a:spcAft>
                <a:spcPts val="0"/>
              </a:spcAft>
              <a:buSzPts val="1440"/>
              <a:buChar char="•"/>
              <a:defRPr/>
            </a:lvl7pPr>
            <a:lvl8pPr indent="-320040" lvl="7" marL="3657600" algn="l">
              <a:lnSpc>
                <a:spcPct val="90000"/>
              </a:lnSpc>
              <a:spcBef>
                <a:spcPts val="400"/>
              </a:spcBef>
              <a:spcAft>
                <a:spcPts val="0"/>
              </a:spcAft>
              <a:buSzPts val="1440"/>
              <a:buChar char="•"/>
              <a:defRPr/>
            </a:lvl8pPr>
            <a:lvl9pPr indent="-320040" lvl="8" marL="4114800" algn="l">
              <a:lnSpc>
                <a:spcPct val="90000"/>
              </a:lnSpc>
              <a:spcBef>
                <a:spcPts val="400"/>
              </a:spcBef>
              <a:spcAft>
                <a:spcPts val="400"/>
              </a:spcAft>
              <a:buSzPts val="1440"/>
              <a:buChar char="•"/>
              <a:defRPr/>
            </a:lvl9pPr>
          </a:lstStyle>
          <a:p/>
        </p:txBody>
      </p:sp>
      <p:sp>
        <p:nvSpPr>
          <p:cNvPr id="75" name="Google Shape;75;p11"/>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11"/>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11"/>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12"/>
          <p:cNvSpPr txBox="1"/>
          <p:nvPr>
            <p:ph type="title"/>
          </p:nvPr>
        </p:nvSpPr>
        <p:spPr>
          <a:xfrm rot="5400000">
            <a:off x="7181850" y="2305050"/>
            <a:ext cx="5410200" cy="23241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accen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12"/>
          <p:cNvSpPr txBox="1"/>
          <p:nvPr>
            <p:ph idx="1" type="body"/>
          </p:nvPr>
        </p:nvSpPr>
        <p:spPr>
          <a:xfrm rot="5400000">
            <a:off x="2152650" y="-247650"/>
            <a:ext cx="5410200" cy="7429500"/>
          </a:xfrm>
          <a:prstGeom prst="rect">
            <a:avLst/>
          </a:prstGeom>
          <a:noFill/>
          <a:ln>
            <a:noFill/>
          </a:ln>
        </p:spPr>
        <p:txBody>
          <a:bodyPr anchorCtr="0" anchor="t" bIns="45700" lIns="91425" spcFirstLastPara="1" rIns="91425" wrap="square" tIns="45700">
            <a:normAutofit/>
          </a:bodyPr>
          <a:lstStyle>
            <a:lvl1pPr indent="-320040" lvl="0" marL="457200" algn="l">
              <a:lnSpc>
                <a:spcPct val="90000"/>
              </a:lnSpc>
              <a:spcBef>
                <a:spcPts val="1400"/>
              </a:spcBef>
              <a:spcAft>
                <a:spcPts val="0"/>
              </a:spcAft>
              <a:buSzPts val="1440"/>
              <a:buChar char="•"/>
              <a:defRPr/>
            </a:lvl1pPr>
            <a:lvl2pPr indent="-320040" lvl="1" marL="914400" algn="l">
              <a:lnSpc>
                <a:spcPct val="90000"/>
              </a:lnSpc>
              <a:spcBef>
                <a:spcPts val="200"/>
              </a:spcBef>
              <a:spcAft>
                <a:spcPts val="0"/>
              </a:spcAft>
              <a:buSzPts val="1440"/>
              <a:buChar char="•"/>
              <a:defRPr/>
            </a:lvl2pPr>
            <a:lvl3pPr indent="-320039" lvl="2" marL="1371600" algn="l">
              <a:lnSpc>
                <a:spcPct val="90000"/>
              </a:lnSpc>
              <a:spcBef>
                <a:spcPts val="400"/>
              </a:spcBef>
              <a:spcAft>
                <a:spcPts val="0"/>
              </a:spcAft>
              <a:buSzPts val="1440"/>
              <a:buChar char="•"/>
              <a:defRPr/>
            </a:lvl3pPr>
            <a:lvl4pPr indent="-320039" lvl="3" marL="1828800" algn="l">
              <a:lnSpc>
                <a:spcPct val="90000"/>
              </a:lnSpc>
              <a:spcBef>
                <a:spcPts val="400"/>
              </a:spcBef>
              <a:spcAft>
                <a:spcPts val="0"/>
              </a:spcAft>
              <a:buSzPts val="1440"/>
              <a:buChar char="•"/>
              <a:defRPr/>
            </a:lvl4pPr>
            <a:lvl5pPr indent="-320039" lvl="4" marL="2286000" algn="l">
              <a:lnSpc>
                <a:spcPct val="90000"/>
              </a:lnSpc>
              <a:spcBef>
                <a:spcPts val="400"/>
              </a:spcBef>
              <a:spcAft>
                <a:spcPts val="0"/>
              </a:spcAft>
              <a:buSzPts val="1440"/>
              <a:buChar char="•"/>
              <a:defRPr/>
            </a:lvl5pPr>
            <a:lvl6pPr indent="-320039" lvl="5" marL="2743200" algn="l">
              <a:lnSpc>
                <a:spcPct val="90000"/>
              </a:lnSpc>
              <a:spcBef>
                <a:spcPts val="400"/>
              </a:spcBef>
              <a:spcAft>
                <a:spcPts val="0"/>
              </a:spcAft>
              <a:buSzPts val="1440"/>
              <a:buChar char="•"/>
              <a:defRPr/>
            </a:lvl6pPr>
            <a:lvl7pPr indent="-320039" lvl="6" marL="3200400" algn="l">
              <a:lnSpc>
                <a:spcPct val="90000"/>
              </a:lnSpc>
              <a:spcBef>
                <a:spcPts val="400"/>
              </a:spcBef>
              <a:spcAft>
                <a:spcPts val="0"/>
              </a:spcAft>
              <a:buSzPts val="1440"/>
              <a:buChar char="•"/>
              <a:defRPr/>
            </a:lvl7pPr>
            <a:lvl8pPr indent="-320040" lvl="7" marL="3657600" algn="l">
              <a:lnSpc>
                <a:spcPct val="90000"/>
              </a:lnSpc>
              <a:spcBef>
                <a:spcPts val="400"/>
              </a:spcBef>
              <a:spcAft>
                <a:spcPts val="0"/>
              </a:spcAft>
              <a:buSzPts val="1440"/>
              <a:buChar char="•"/>
              <a:defRPr/>
            </a:lvl8pPr>
            <a:lvl9pPr indent="-320040" lvl="8" marL="4114800" algn="l">
              <a:lnSpc>
                <a:spcPct val="90000"/>
              </a:lnSpc>
              <a:spcBef>
                <a:spcPts val="400"/>
              </a:spcBef>
              <a:spcAft>
                <a:spcPts val="400"/>
              </a:spcAft>
              <a:buSzPts val="1440"/>
              <a:buChar char="•"/>
              <a:defRPr/>
            </a:lvl9pPr>
          </a:lstStyle>
          <a:p/>
        </p:txBody>
      </p:sp>
      <p:sp>
        <p:nvSpPr>
          <p:cNvPr id="81" name="Google Shape;81;p12"/>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2"/>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12"/>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1"/>
        </a:solidFill>
      </p:bgPr>
    </p:bg>
    <p:spTree>
      <p:nvGrpSpPr>
        <p:cNvPr id="5" name="Shape 5"/>
        <p:cNvGrpSpPr/>
        <p:nvPr/>
      </p:nvGrpSpPr>
      <p:grpSpPr>
        <a:xfrm>
          <a:off x="0" y="0"/>
          <a:ext cx="0" cy="0"/>
          <a:chOff x="0" y="0"/>
          <a:chExt cx="0" cy="0"/>
        </a:xfrm>
      </p:grpSpPr>
      <p:sp>
        <p:nvSpPr>
          <p:cNvPr id="6" name="Google Shape;6;p1"/>
          <p:cNvSpPr/>
          <p:nvPr/>
        </p:nvSpPr>
        <p:spPr>
          <a:xfrm>
            <a:off x="231140" y="243840"/>
            <a:ext cx="11724640" cy="6377939"/>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 name="Google Shape;7;p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accent1"/>
              </a:buClr>
              <a:buSzPts val="4400"/>
              <a:buFont typeface="Corbel"/>
              <a:buNone/>
              <a:defRPr b="0" i="0" sz="4400" u="none" cap="none" strike="noStrike">
                <a:solidFill>
                  <a:schemeClr val="accent1"/>
                </a:solidFill>
                <a:latin typeface="Corbel"/>
                <a:ea typeface="Corbel"/>
                <a:cs typeface="Corbel"/>
                <a:sym typeface="Corbe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 name="Google Shape;8;p1"/>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lvl1pPr indent="-340360" lvl="0" marL="457200" marR="0" rtl="0" algn="l">
              <a:lnSpc>
                <a:spcPct val="90000"/>
              </a:lnSpc>
              <a:spcBef>
                <a:spcPts val="1400"/>
              </a:spcBef>
              <a:spcAft>
                <a:spcPts val="0"/>
              </a:spcAft>
              <a:buClr>
                <a:schemeClr val="accent1"/>
              </a:buClr>
              <a:buSzPts val="1760"/>
              <a:buFont typeface="Corbel"/>
              <a:buChar char="•"/>
              <a:defRPr b="0" i="0" sz="2200" u="none" cap="none" strike="noStrike">
                <a:solidFill>
                  <a:schemeClr val="accent1"/>
                </a:solidFill>
                <a:latin typeface="Corbel"/>
                <a:ea typeface="Corbel"/>
                <a:cs typeface="Corbel"/>
                <a:sym typeface="Corbel"/>
              </a:defRPr>
            </a:lvl1pPr>
            <a:lvl2pPr indent="-330200" lvl="1" marL="914400" marR="0" rtl="0" algn="l">
              <a:lnSpc>
                <a:spcPct val="90000"/>
              </a:lnSpc>
              <a:spcBef>
                <a:spcPts val="200"/>
              </a:spcBef>
              <a:spcAft>
                <a:spcPts val="0"/>
              </a:spcAft>
              <a:buClr>
                <a:schemeClr val="accent1"/>
              </a:buClr>
              <a:buSzPts val="1600"/>
              <a:buFont typeface="Corbel"/>
              <a:buChar char="•"/>
              <a:defRPr b="0" i="0" sz="2000" u="none" cap="none" strike="noStrike">
                <a:solidFill>
                  <a:schemeClr val="accent1"/>
                </a:solidFill>
                <a:latin typeface="Corbel"/>
                <a:ea typeface="Corbel"/>
                <a:cs typeface="Corbel"/>
                <a:sym typeface="Corbel"/>
              </a:defRPr>
            </a:lvl2pPr>
            <a:lvl3pPr indent="-320039" lvl="2" marL="1371600" marR="0" rtl="0" algn="l">
              <a:lnSpc>
                <a:spcPct val="90000"/>
              </a:lnSpc>
              <a:spcBef>
                <a:spcPts val="400"/>
              </a:spcBef>
              <a:spcAft>
                <a:spcPts val="0"/>
              </a:spcAft>
              <a:buClr>
                <a:schemeClr val="accent1"/>
              </a:buClr>
              <a:buSzPts val="1440"/>
              <a:buFont typeface="Corbel"/>
              <a:buChar char="•"/>
              <a:defRPr b="0" i="0" sz="1800" u="none" cap="none" strike="noStrike">
                <a:solidFill>
                  <a:schemeClr val="accent1"/>
                </a:solidFill>
                <a:latin typeface="Corbel"/>
                <a:ea typeface="Corbel"/>
                <a:cs typeface="Corbel"/>
                <a:sym typeface="Corbel"/>
              </a:defRPr>
            </a:lvl3pPr>
            <a:lvl4pPr indent="-309880" lvl="3" marL="18288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4pPr>
            <a:lvl5pPr indent="-309879" lvl="4" marL="22860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5pPr>
            <a:lvl6pPr indent="-309879" lvl="5" marL="27432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6pPr>
            <a:lvl7pPr indent="-309879" lvl="6" marL="32004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7pPr>
            <a:lvl8pPr indent="-309879" lvl="7" marL="3657600" marR="0" rtl="0" algn="l">
              <a:lnSpc>
                <a:spcPct val="90000"/>
              </a:lnSpc>
              <a:spcBef>
                <a:spcPts val="400"/>
              </a:spcBef>
              <a:spcAft>
                <a:spcPts val="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8pPr>
            <a:lvl9pPr indent="-309879" lvl="8" marL="4114800" marR="0" rtl="0" algn="l">
              <a:lnSpc>
                <a:spcPct val="90000"/>
              </a:lnSpc>
              <a:spcBef>
                <a:spcPts val="400"/>
              </a:spcBef>
              <a:spcAft>
                <a:spcPts val="400"/>
              </a:spcAft>
              <a:buClr>
                <a:schemeClr val="accent1"/>
              </a:buClr>
              <a:buSzPts val="1280"/>
              <a:buFont typeface="Corbel"/>
              <a:buChar char="•"/>
              <a:defRPr b="0" i="0" sz="1600" u="none" cap="none" strike="noStrike">
                <a:solidFill>
                  <a:schemeClr val="accent1"/>
                </a:solidFill>
                <a:latin typeface="Corbel"/>
                <a:ea typeface="Corbel"/>
                <a:cs typeface="Corbel"/>
                <a:sym typeface="Corbel"/>
              </a:defRPr>
            </a:lvl9pPr>
          </a:lstStyle>
          <a:p/>
        </p:txBody>
      </p:sp>
      <p:sp>
        <p:nvSpPr>
          <p:cNvPr id="9" name="Google Shape;9;p1"/>
          <p:cNvSpPr txBox="1"/>
          <p:nvPr>
            <p:ph idx="10" type="dt"/>
          </p:nvPr>
        </p:nvSpPr>
        <p:spPr>
          <a:xfrm>
            <a:off x="1142996" y="6223828"/>
            <a:ext cx="2329074"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accent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0" name="Google Shape;10;p1"/>
          <p:cNvSpPr txBox="1"/>
          <p:nvPr>
            <p:ph idx="11" type="ftr"/>
          </p:nvPr>
        </p:nvSpPr>
        <p:spPr>
          <a:xfrm>
            <a:off x="3949148" y="6223828"/>
            <a:ext cx="471777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chemeClr val="accent1"/>
                </a:solidFill>
                <a:latin typeface="Corbel"/>
                <a:ea typeface="Corbel"/>
                <a:cs typeface="Corbel"/>
                <a:sym typeface="Corbel"/>
              </a:defRPr>
            </a:lvl1pPr>
            <a:lvl2pPr lvl="1"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2pPr>
            <a:lvl3pPr lvl="2"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3pPr>
            <a:lvl4pPr lvl="3"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4pPr>
            <a:lvl5pPr lvl="4"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5pPr>
            <a:lvl6pPr lvl="5"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6pPr>
            <a:lvl7pPr lvl="6"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7pPr>
            <a:lvl8pPr lvl="7"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8pPr>
            <a:lvl9pPr lvl="8" marR="0" rtl="0" algn="l">
              <a:spcBef>
                <a:spcPts val="0"/>
              </a:spcBef>
              <a:spcAft>
                <a:spcPts val="0"/>
              </a:spcAft>
              <a:buSzPts val="1400"/>
              <a:buNone/>
              <a:defRPr b="0" i="0" sz="1800" u="none" cap="none" strike="noStrike">
                <a:solidFill>
                  <a:schemeClr val="dk1"/>
                </a:solidFill>
                <a:latin typeface="Corbel"/>
                <a:ea typeface="Corbel"/>
                <a:cs typeface="Corbel"/>
                <a:sym typeface="Corbel"/>
              </a:defRPr>
            </a:lvl9pPr>
          </a:lstStyle>
          <a:p/>
        </p:txBody>
      </p:sp>
      <p:sp>
        <p:nvSpPr>
          <p:cNvPr id="11" name="Google Shape;11;p1"/>
          <p:cNvSpPr txBox="1"/>
          <p:nvPr>
            <p:ph idx="12" type="sldNum"/>
          </p:nvPr>
        </p:nvSpPr>
        <p:spPr>
          <a:xfrm>
            <a:off x="9329530" y="6223828"/>
            <a:ext cx="1706217"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chemeClr val="accent1"/>
                </a:solidFill>
                <a:latin typeface="Corbel"/>
                <a:ea typeface="Corbel"/>
                <a:cs typeface="Corbel"/>
                <a:sym typeface="Corbel"/>
              </a:defRPr>
            </a:lvl1pPr>
            <a:lvl2pPr indent="0" lvl="1" marL="0" marR="0" rtl="0" algn="r">
              <a:spcBef>
                <a:spcPts val="0"/>
              </a:spcBef>
              <a:buNone/>
              <a:defRPr b="0" i="0" sz="1200" u="none" cap="none" strike="noStrike">
                <a:solidFill>
                  <a:schemeClr val="accent1"/>
                </a:solidFill>
                <a:latin typeface="Corbel"/>
                <a:ea typeface="Corbel"/>
                <a:cs typeface="Corbel"/>
                <a:sym typeface="Corbel"/>
              </a:defRPr>
            </a:lvl2pPr>
            <a:lvl3pPr indent="0" lvl="2" marL="0" marR="0" rtl="0" algn="r">
              <a:spcBef>
                <a:spcPts val="0"/>
              </a:spcBef>
              <a:buNone/>
              <a:defRPr b="0" i="0" sz="1200" u="none" cap="none" strike="noStrike">
                <a:solidFill>
                  <a:schemeClr val="accent1"/>
                </a:solidFill>
                <a:latin typeface="Corbel"/>
                <a:ea typeface="Corbel"/>
                <a:cs typeface="Corbel"/>
                <a:sym typeface="Corbel"/>
              </a:defRPr>
            </a:lvl3pPr>
            <a:lvl4pPr indent="0" lvl="3" marL="0" marR="0" rtl="0" algn="r">
              <a:spcBef>
                <a:spcPts val="0"/>
              </a:spcBef>
              <a:buNone/>
              <a:defRPr b="0" i="0" sz="1200" u="none" cap="none" strike="noStrike">
                <a:solidFill>
                  <a:schemeClr val="accent1"/>
                </a:solidFill>
                <a:latin typeface="Corbel"/>
                <a:ea typeface="Corbel"/>
                <a:cs typeface="Corbel"/>
                <a:sym typeface="Corbel"/>
              </a:defRPr>
            </a:lvl4pPr>
            <a:lvl5pPr indent="0" lvl="4" marL="0" marR="0" rtl="0" algn="r">
              <a:spcBef>
                <a:spcPts val="0"/>
              </a:spcBef>
              <a:buNone/>
              <a:defRPr b="0" i="0" sz="1200" u="none" cap="none" strike="noStrike">
                <a:solidFill>
                  <a:schemeClr val="accent1"/>
                </a:solidFill>
                <a:latin typeface="Corbel"/>
                <a:ea typeface="Corbel"/>
                <a:cs typeface="Corbel"/>
                <a:sym typeface="Corbel"/>
              </a:defRPr>
            </a:lvl5pPr>
            <a:lvl6pPr indent="0" lvl="5" marL="0" marR="0" rtl="0" algn="r">
              <a:spcBef>
                <a:spcPts val="0"/>
              </a:spcBef>
              <a:buNone/>
              <a:defRPr b="0" i="0" sz="1200" u="none" cap="none" strike="noStrike">
                <a:solidFill>
                  <a:schemeClr val="accent1"/>
                </a:solidFill>
                <a:latin typeface="Corbel"/>
                <a:ea typeface="Corbel"/>
                <a:cs typeface="Corbel"/>
                <a:sym typeface="Corbel"/>
              </a:defRPr>
            </a:lvl6pPr>
            <a:lvl7pPr indent="0" lvl="6" marL="0" marR="0" rtl="0" algn="r">
              <a:spcBef>
                <a:spcPts val="0"/>
              </a:spcBef>
              <a:buNone/>
              <a:defRPr b="0" i="0" sz="1200" u="none" cap="none" strike="noStrike">
                <a:solidFill>
                  <a:schemeClr val="accent1"/>
                </a:solidFill>
                <a:latin typeface="Corbel"/>
                <a:ea typeface="Corbel"/>
                <a:cs typeface="Corbel"/>
                <a:sym typeface="Corbel"/>
              </a:defRPr>
            </a:lvl7pPr>
            <a:lvl8pPr indent="0" lvl="7" marL="0" marR="0" rtl="0" algn="r">
              <a:spcBef>
                <a:spcPts val="0"/>
              </a:spcBef>
              <a:buNone/>
              <a:defRPr b="0" i="0" sz="1200" u="none" cap="none" strike="noStrike">
                <a:solidFill>
                  <a:schemeClr val="accent1"/>
                </a:solidFill>
                <a:latin typeface="Corbel"/>
                <a:ea typeface="Corbel"/>
                <a:cs typeface="Corbel"/>
                <a:sym typeface="Corbel"/>
              </a:defRPr>
            </a:lvl8pPr>
            <a:lvl9pPr indent="0" lvl="8" marL="0" marR="0" rtl="0" algn="r">
              <a:spcBef>
                <a:spcPts val="0"/>
              </a:spcBef>
              <a:buNone/>
              <a:defRPr b="0" i="0" sz="1200" u="none" cap="none" strike="noStrike">
                <a:solidFill>
                  <a:schemeClr val="accent1"/>
                </a:solidFill>
                <a:latin typeface="Corbel"/>
                <a:ea typeface="Corbel"/>
                <a:cs typeface="Corbel"/>
                <a:sym typeface="Corbe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1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6.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8.jp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8.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6.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19.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17.gif"/></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4.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3"/>
          <p:cNvSpPr txBox="1"/>
          <p:nvPr>
            <p:ph type="ctrTitle"/>
          </p:nvPr>
        </p:nvSpPr>
        <p:spPr>
          <a:xfrm>
            <a:off x="1109980" y="882376"/>
            <a:ext cx="9966960" cy="2926080"/>
          </a:xfrm>
          <a:prstGeom prst="rect">
            <a:avLst/>
          </a:prstGeom>
          <a:noFill/>
          <a:ln>
            <a:noFill/>
          </a:ln>
        </p:spPr>
        <p:txBody>
          <a:bodyPr anchorCtr="0" anchor="b" bIns="45700" lIns="91425" spcFirstLastPara="1" rIns="91425" wrap="square" tIns="45700">
            <a:normAutofit/>
          </a:bodyPr>
          <a:lstStyle/>
          <a:p>
            <a:pPr indent="0" lvl="0" marL="0" rtl="0" algn="ctr">
              <a:lnSpc>
                <a:spcPct val="85000"/>
              </a:lnSpc>
              <a:spcBef>
                <a:spcPts val="0"/>
              </a:spcBef>
              <a:spcAft>
                <a:spcPts val="0"/>
              </a:spcAft>
              <a:buClr>
                <a:srgbClr val="FFFFFF"/>
              </a:buClr>
              <a:buSzPts val="4400"/>
              <a:buFont typeface="Arial"/>
              <a:buNone/>
            </a:pPr>
            <a:r>
              <a:rPr b="1" lang="en-US" sz="4400">
                <a:latin typeface="Arial"/>
                <a:ea typeface="Arial"/>
                <a:cs typeface="Arial"/>
                <a:sym typeface="Arial"/>
              </a:rPr>
              <a:t>WRITING FOR BUSINESS</a:t>
            </a:r>
            <a:endParaRPr b="1" sz="4400">
              <a:latin typeface="Arial"/>
              <a:ea typeface="Arial"/>
              <a:cs typeface="Arial"/>
              <a:sym typeface="Arial"/>
            </a:endParaRPr>
          </a:p>
        </p:txBody>
      </p:sp>
      <p:sp>
        <p:nvSpPr>
          <p:cNvPr id="89" name="Google Shape;89;p13"/>
          <p:cNvSpPr txBox="1"/>
          <p:nvPr>
            <p:ph idx="1" type="subTitle"/>
          </p:nvPr>
        </p:nvSpPr>
        <p:spPr>
          <a:xfrm>
            <a:off x="1524000" y="3602037"/>
            <a:ext cx="9144000" cy="2142057"/>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SzPts val="2880"/>
              <a:buNone/>
            </a:pPr>
            <a:r>
              <a:rPr b="1" lang="en-US" sz="3600">
                <a:latin typeface="Arial"/>
                <a:ea typeface="Arial"/>
                <a:cs typeface="Arial"/>
                <a:sym typeface="Arial"/>
              </a:rPr>
              <a:t>Lecture 10</a:t>
            </a:r>
            <a:endParaRPr b="1" sz="3600">
              <a:latin typeface="Arial"/>
              <a:ea typeface="Arial"/>
              <a:cs typeface="Arial"/>
              <a:sym typeface="Arial"/>
            </a:endParaRPr>
          </a:p>
          <a:p>
            <a:pPr indent="0" lvl="0" marL="0" rtl="0" algn="ctr">
              <a:lnSpc>
                <a:spcPct val="90000"/>
              </a:lnSpc>
              <a:spcBef>
                <a:spcPts val="1400"/>
              </a:spcBef>
              <a:spcAft>
                <a:spcPts val="0"/>
              </a:spcAft>
              <a:buSzPts val="2880"/>
              <a:buNone/>
            </a:pPr>
            <a:r>
              <a:rPr b="1" lang="en-US" sz="3600">
                <a:latin typeface="Arial"/>
                <a:ea typeface="Arial"/>
                <a:cs typeface="Arial"/>
                <a:sym typeface="Arial"/>
              </a:rPr>
              <a:t>Writing Reports: Formal and Informal</a:t>
            </a:r>
            <a:endParaRPr sz="3600">
              <a:latin typeface="Arial"/>
              <a:ea typeface="Arial"/>
              <a:cs typeface="Arial"/>
              <a:sym typeface="Arial"/>
            </a:endParaRPr>
          </a:p>
          <a:p>
            <a:pPr indent="0" lvl="0" marL="0" rtl="0" algn="ctr">
              <a:lnSpc>
                <a:spcPct val="90000"/>
              </a:lnSpc>
              <a:spcBef>
                <a:spcPts val="1400"/>
              </a:spcBef>
              <a:spcAft>
                <a:spcPts val="0"/>
              </a:spcAft>
              <a:buSzPts val="2880"/>
              <a:buNone/>
            </a:pPr>
            <a:r>
              <a:rPr b="1" lang="en-US" sz="3600">
                <a:latin typeface="Arial"/>
                <a:ea typeface="Arial"/>
                <a:cs typeface="Arial"/>
                <a:sym typeface="Arial"/>
              </a:rPr>
              <a:t>Lecturer: Dr. Anne Eboi</a:t>
            </a:r>
            <a:endParaRPr b="1" sz="3600">
              <a:latin typeface="Arial"/>
              <a:ea typeface="Arial"/>
              <a:cs typeface="Arial"/>
              <a:sym typeface="Arial"/>
            </a:endParaRPr>
          </a:p>
          <a:p>
            <a:pPr indent="0" lvl="0" marL="0" rtl="0" algn="ctr">
              <a:lnSpc>
                <a:spcPct val="90000"/>
              </a:lnSpc>
              <a:spcBef>
                <a:spcPts val="1400"/>
              </a:spcBef>
              <a:spcAft>
                <a:spcPts val="0"/>
              </a:spcAft>
              <a:buSzPts val="1760"/>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INTRODUCTION</a:t>
            </a:r>
            <a:endParaRPr b="1" sz="3600">
              <a:latin typeface="Arial"/>
              <a:ea typeface="Arial"/>
              <a:cs typeface="Arial"/>
              <a:sym typeface="Arial"/>
            </a:endParaRPr>
          </a:p>
        </p:txBody>
      </p:sp>
      <p:sp>
        <p:nvSpPr>
          <p:cNvPr id="95" name="Google Shape;95;p14"/>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Learning Objectives</a:t>
            </a:r>
            <a:endParaRPr>
              <a:latin typeface="Arial"/>
              <a:ea typeface="Arial"/>
              <a:cs typeface="Arial"/>
              <a:sym typeface="Arial"/>
            </a:endParaRPr>
          </a:p>
        </p:txBody>
      </p:sp>
      <p:pic>
        <p:nvPicPr>
          <p:cNvPr descr="&lt;strong&gt;Objectives&lt;/strong&gt; - Free of Charge Creative Commons Tablet Dictionary image" id="96" name="Google Shape;96;p14"/>
          <p:cNvPicPr preferRelativeResize="0"/>
          <p:nvPr>
            <p:ph idx="2" type="body"/>
          </p:nvPr>
        </p:nvPicPr>
        <p:blipFill rotWithShape="1">
          <a:blip r:embed="rId3">
            <a:alphaModFix/>
          </a:blip>
          <a:srcRect b="0" l="0" r="0" t="0"/>
          <a:stretch/>
        </p:blipFill>
        <p:spPr>
          <a:xfrm>
            <a:off x="1143000" y="2828396"/>
            <a:ext cx="4754563" cy="3169708"/>
          </a:xfrm>
          <a:prstGeom prst="rect">
            <a:avLst/>
          </a:prstGeom>
          <a:noFill/>
          <a:ln>
            <a:noFill/>
          </a:ln>
        </p:spPr>
      </p:pic>
      <p:sp>
        <p:nvSpPr>
          <p:cNvPr id="97" name="Google Shape;97;p14"/>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Learning Objectives</a:t>
            </a:r>
            <a:endParaRPr>
              <a:latin typeface="Arial"/>
              <a:ea typeface="Arial"/>
              <a:cs typeface="Arial"/>
              <a:sym typeface="Arial"/>
            </a:endParaRPr>
          </a:p>
        </p:txBody>
      </p:sp>
      <p:sp>
        <p:nvSpPr>
          <p:cNvPr id="98" name="Google Shape;98;p14"/>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760"/>
              <a:buNone/>
            </a:pPr>
            <a:r>
              <a:rPr lang="en-US">
                <a:latin typeface="Arial"/>
                <a:ea typeface="Arial"/>
                <a:cs typeface="Arial"/>
                <a:sym typeface="Arial"/>
              </a:rPr>
              <a:t>By the end of this lesson, you should be able to:</a:t>
            </a:r>
            <a:endParaRPr/>
          </a:p>
          <a:p>
            <a:pPr indent="0" lvl="0" marL="0" rtl="0" algn="l">
              <a:lnSpc>
                <a:spcPct val="90000"/>
              </a:lnSpc>
              <a:spcBef>
                <a:spcPts val="1400"/>
              </a:spcBef>
              <a:spcAft>
                <a:spcPts val="0"/>
              </a:spcAft>
              <a:buSzPts val="1760"/>
              <a:buNone/>
            </a:pPr>
            <a:r>
              <a:rPr lang="en-US">
                <a:latin typeface="Arial"/>
                <a:ea typeface="Arial"/>
                <a:cs typeface="Arial"/>
                <a:sym typeface="Arial"/>
              </a:rPr>
              <a:t>a)Distinguish between formal and informal reports</a:t>
            </a:r>
            <a:endParaRPr/>
          </a:p>
          <a:p>
            <a:pPr indent="0" lvl="0" marL="0" rtl="0" algn="l">
              <a:lnSpc>
                <a:spcPct val="90000"/>
              </a:lnSpc>
              <a:spcBef>
                <a:spcPts val="1400"/>
              </a:spcBef>
              <a:spcAft>
                <a:spcPts val="0"/>
              </a:spcAft>
              <a:buSzPts val="1760"/>
              <a:buNone/>
            </a:pPr>
            <a:r>
              <a:rPr lang="en-US">
                <a:latin typeface="Arial"/>
                <a:ea typeface="Arial"/>
                <a:cs typeface="Arial"/>
                <a:sym typeface="Arial"/>
              </a:rPr>
              <a:t>b)Write effective formal reports</a:t>
            </a:r>
            <a:endParaRPr/>
          </a:p>
          <a:p>
            <a:pPr indent="0" lvl="0" marL="0" rtl="0" algn="l">
              <a:lnSpc>
                <a:spcPct val="90000"/>
              </a:lnSpc>
              <a:spcBef>
                <a:spcPts val="1400"/>
              </a:spcBef>
              <a:spcAft>
                <a:spcPts val="0"/>
              </a:spcAft>
              <a:buSzPts val="1760"/>
              <a:buNone/>
            </a:pPr>
            <a:r>
              <a:rPr lang="en-US">
                <a:latin typeface="Arial"/>
                <a:ea typeface="Arial"/>
                <a:cs typeface="Arial"/>
                <a:sym typeface="Arial"/>
              </a:rPr>
              <a:t>c)Write effective informal reports</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5"/>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INTRODUCTION</a:t>
            </a:r>
            <a:endParaRPr/>
          </a:p>
        </p:txBody>
      </p:sp>
      <p:sp>
        <p:nvSpPr>
          <p:cNvPr id="104" name="Google Shape;104;p15"/>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Recap of Lecture 9</a:t>
            </a:r>
            <a:endParaRPr>
              <a:latin typeface="Arial"/>
              <a:ea typeface="Arial"/>
              <a:cs typeface="Arial"/>
              <a:sym typeface="Arial"/>
            </a:endParaRPr>
          </a:p>
        </p:txBody>
      </p:sp>
      <p:sp>
        <p:nvSpPr>
          <p:cNvPr id="105" name="Google Shape;105;p15"/>
          <p:cNvSpPr txBox="1"/>
          <p:nvPr>
            <p:ph idx="2" type="body"/>
          </p:nvPr>
        </p:nvSpPr>
        <p:spPr>
          <a:xfrm>
            <a:off x="839788" y="2505075"/>
            <a:ext cx="5157787" cy="3978852"/>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Technology has revolutionized the way we write and present information. </a:t>
            </a:r>
            <a:endParaRPr>
              <a:latin typeface="Arial"/>
              <a:ea typeface="Arial"/>
              <a:cs typeface="Arial"/>
              <a:sym typeface="Arial"/>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New media tools offer an opportunity to craft compelling content that is more efficient and impactful. </a:t>
            </a:r>
            <a:endParaRPr>
              <a:latin typeface="Arial"/>
              <a:ea typeface="Arial"/>
              <a:cs typeface="Arial"/>
              <a:sym typeface="Arial"/>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They include content creation, error-checking and editing; collaboration; project management and workflow; social media management; email marketing and communication; and analytics and SEO tools. </a:t>
            </a:r>
            <a:endParaRPr/>
          </a:p>
        </p:txBody>
      </p:sp>
      <p:sp>
        <p:nvSpPr>
          <p:cNvPr id="106" name="Google Shape;106;p15"/>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Recap of Lecture 9</a:t>
            </a:r>
            <a:endParaRPr>
              <a:latin typeface="Arial"/>
              <a:ea typeface="Arial"/>
              <a:cs typeface="Arial"/>
              <a:sym typeface="Arial"/>
            </a:endParaRPr>
          </a:p>
        </p:txBody>
      </p:sp>
      <p:sp>
        <p:nvSpPr>
          <p:cNvPr id="107" name="Google Shape;107;p15"/>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In business research, we gather detailed information and use the results to maximize on the sales and profit of the business. </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The computer provides tools which can help us when conducting business research. </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REPORTS</a:t>
            </a:r>
            <a:endParaRPr b="1" sz="3600">
              <a:latin typeface="Arial"/>
              <a:ea typeface="Arial"/>
              <a:cs typeface="Arial"/>
              <a:sym typeface="Arial"/>
            </a:endParaRPr>
          </a:p>
        </p:txBody>
      </p:sp>
      <p:sp>
        <p:nvSpPr>
          <p:cNvPr id="113" name="Google Shape;113;p16"/>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Reports</a:t>
            </a:r>
            <a:endParaRPr>
              <a:latin typeface="Arial"/>
              <a:ea typeface="Arial"/>
              <a:cs typeface="Arial"/>
              <a:sym typeface="Arial"/>
            </a:endParaRPr>
          </a:p>
        </p:txBody>
      </p:sp>
      <p:sp>
        <p:nvSpPr>
          <p:cNvPr id="114" name="Google Shape;114;p16"/>
          <p:cNvSpPr txBox="1"/>
          <p:nvPr>
            <p:ph idx="2" type="body"/>
          </p:nvPr>
        </p:nvSpPr>
        <p:spPr>
          <a:xfrm>
            <a:off x="482138" y="2505075"/>
            <a:ext cx="5515437" cy="3684588"/>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The business environment requires reports which are considered very important for disseminating information. Oliu et al. (2016, p. 335) define a report as “an organized presentation of factual information prepared for a specific audience” while Bovee and Thill (2012, p. 409) see them as written accounts (whether printed or online) “that objectively communicate information about some aspect of business.” </a:t>
            </a:r>
            <a:endParaRPr/>
          </a:p>
          <a:p>
            <a:pPr indent="-71120" lvl="0" marL="228600" rtl="0" algn="l">
              <a:lnSpc>
                <a:spcPct val="90000"/>
              </a:lnSpc>
              <a:spcBef>
                <a:spcPts val="1400"/>
              </a:spcBef>
              <a:spcAft>
                <a:spcPts val="0"/>
              </a:spcAft>
              <a:buSzPts val="1760"/>
              <a:buNone/>
            </a:pPr>
            <a:r>
              <a:t/>
            </a:r>
            <a:endParaRPr/>
          </a:p>
        </p:txBody>
      </p:sp>
      <p:sp>
        <p:nvSpPr>
          <p:cNvPr id="115" name="Google Shape;115;p16"/>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Reports</a:t>
            </a:r>
            <a:endParaRPr>
              <a:latin typeface="Arial"/>
              <a:ea typeface="Arial"/>
              <a:cs typeface="Arial"/>
              <a:sym typeface="Arial"/>
            </a:endParaRPr>
          </a:p>
        </p:txBody>
      </p:sp>
      <p:pic>
        <p:nvPicPr>
          <p:cNvPr descr="Report - Free of Charge Creative Commons Wooden Tile image" id="116" name="Google Shape;116;p16"/>
          <p:cNvPicPr preferRelativeResize="0"/>
          <p:nvPr>
            <p:ph idx="4" type="body"/>
          </p:nvPr>
        </p:nvPicPr>
        <p:blipFill rotWithShape="1">
          <a:blip r:embed="rId3">
            <a:alphaModFix/>
          </a:blip>
          <a:srcRect b="0" l="0" r="0" t="0"/>
          <a:stretch/>
        </p:blipFill>
        <p:spPr>
          <a:xfrm>
            <a:off x="6269038" y="2826015"/>
            <a:ext cx="4754562" cy="3169708"/>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1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REPORTS</a:t>
            </a:r>
            <a:endParaRPr/>
          </a:p>
        </p:txBody>
      </p:sp>
      <p:sp>
        <p:nvSpPr>
          <p:cNvPr id="122" name="Google Shape;122;p17"/>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Reports</a:t>
            </a:r>
            <a:endParaRPr>
              <a:latin typeface="Arial"/>
              <a:ea typeface="Arial"/>
              <a:cs typeface="Arial"/>
              <a:sym typeface="Arial"/>
            </a:endParaRPr>
          </a:p>
        </p:txBody>
      </p:sp>
      <p:pic>
        <p:nvPicPr>
          <p:cNvPr descr="Introduction to Business &lt;strong&gt;Reports&lt;/strong&gt; | Business Communication Skills for ..." id="123" name="Google Shape;123;p17"/>
          <p:cNvPicPr preferRelativeResize="0"/>
          <p:nvPr>
            <p:ph idx="2" type="body"/>
          </p:nvPr>
        </p:nvPicPr>
        <p:blipFill rotWithShape="1">
          <a:blip r:embed="rId3">
            <a:alphaModFix/>
          </a:blip>
          <a:srcRect b="0" l="0" r="0" t="0"/>
          <a:stretch/>
        </p:blipFill>
        <p:spPr>
          <a:xfrm>
            <a:off x="839788" y="2505075"/>
            <a:ext cx="4704801" cy="3684588"/>
          </a:xfrm>
          <a:prstGeom prst="rect">
            <a:avLst/>
          </a:prstGeom>
          <a:noFill/>
          <a:ln>
            <a:noFill/>
          </a:ln>
        </p:spPr>
      </p:pic>
      <p:sp>
        <p:nvSpPr>
          <p:cNvPr id="124" name="Google Shape;124;p17"/>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Reports</a:t>
            </a:r>
            <a:endParaRPr>
              <a:latin typeface="Arial"/>
              <a:ea typeface="Arial"/>
              <a:cs typeface="Arial"/>
              <a:sym typeface="Arial"/>
            </a:endParaRPr>
          </a:p>
        </p:txBody>
      </p:sp>
      <p:sp>
        <p:nvSpPr>
          <p:cNvPr id="125" name="Google Shape;125;p17"/>
          <p:cNvSpPr txBox="1"/>
          <p:nvPr>
            <p:ph idx="4" type="body"/>
          </p:nvPr>
        </p:nvSpPr>
        <p:spPr>
          <a:xfrm>
            <a:off x="6172200" y="2505075"/>
            <a:ext cx="5557058" cy="4186670"/>
          </a:xfrm>
          <a:prstGeom prst="rect">
            <a:avLst/>
          </a:prstGeom>
          <a:noFill/>
          <a:ln>
            <a:noFill/>
          </a:ln>
        </p:spPr>
        <p:txBody>
          <a:bodyPr anchorCtr="0" anchor="t" bIns="45700" lIns="91425" spcFirstLastPara="1" rIns="91425" wrap="square" tIns="45700">
            <a:normAutofit fontScale="92500" lnSpcReduction="20000"/>
          </a:bodyPr>
          <a:lstStyle/>
          <a:p>
            <a:pPr indent="-182880" lvl="0" marL="228600" rtl="0" algn="l">
              <a:lnSpc>
                <a:spcPct val="90000"/>
              </a:lnSpc>
              <a:spcBef>
                <a:spcPts val="0"/>
              </a:spcBef>
              <a:spcAft>
                <a:spcPts val="0"/>
              </a:spcAft>
              <a:buSzPct val="80000"/>
              <a:buChar char="•"/>
            </a:pPr>
            <a:r>
              <a:rPr lang="en-US">
                <a:latin typeface="Arial"/>
                <a:ea typeface="Arial"/>
                <a:cs typeface="Arial"/>
                <a:sym typeface="Arial"/>
              </a:rPr>
              <a:t>Reports can be voluntary or solicited; the audience can be internal or external; and can vary in length and complexity (Bovee and Thill, 2012). </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Reports are extremely important for any business as captured in Bovee and Thill (2012, p. 407):</a:t>
            </a:r>
            <a:endParaRPr/>
          </a:p>
          <a:p>
            <a:pPr indent="0" lvl="0" marL="45720" rtl="0" algn="l">
              <a:lnSpc>
                <a:spcPct val="90000"/>
              </a:lnSpc>
              <a:spcBef>
                <a:spcPts val="1400"/>
              </a:spcBef>
              <a:spcAft>
                <a:spcPts val="0"/>
              </a:spcAft>
              <a:buSzPct val="80000"/>
              <a:buNone/>
            </a:pPr>
            <a:r>
              <a:rPr lang="en-US">
                <a:latin typeface="Arial"/>
                <a:ea typeface="Arial"/>
                <a:cs typeface="Arial"/>
                <a:sym typeface="Arial"/>
              </a:rPr>
              <a:t>	Printed and online reports (including 	entire websites) are the major leagues 	of business communication. These are 	the tools you use to analyze complex 	problems, educate audiences, address 	opportunities in the marketplace, win 	contracts and even launch new 	companies through compelling 	business plans.</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18"/>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REPORTS</a:t>
            </a:r>
            <a:endParaRPr/>
          </a:p>
        </p:txBody>
      </p:sp>
      <p:sp>
        <p:nvSpPr>
          <p:cNvPr id="131" name="Google Shape;131;p18"/>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Reports</a:t>
            </a:r>
            <a:endParaRPr>
              <a:latin typeface="Arial"/>
              <a:ea typeface="Arial"/>
              <a:cs typeface="Arial"/>
              <a:sym typeface="Arial"/>
            </a:endParaRPr>
          </a:p>
        </p:txBody>
      </p:sp>
      <p:sp>
        <p:nvSpPr>
          <p:cNvPr id="132" name="Google Shape;132;p18"/>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SzPct val="80000"/>
              <a:buNone/>
            </a:pPr>
            <a:r>
              <a:rPr lang="en-US">
                <a:latin typeface="Arial"/>
                <a:ea typeface="Arial"/>
                <a:cs typeface="Arial"/>
                <a:sym typeface="Arial"/>
              </a:rPr>
              <a:t>Blicq and Moretto (2001, p. 4) pose the following question regarding report writing. </a:t>
            </a:r>
            <a:endParaRPr>
              <a:latin typeface="Arial"/>
              <a:ea typeface="Arial"/>
              <a:cs typeface="Arial"/>
              <a:sym typeface="Arial"/>
            </a:endParaRPr>
          </a:p>
          <a:p>
            <a:pPr indent="0" lvl="0" marL="0" rtl="0" algn="l">
              <a:lnSpc>
                <a:spcPct val="90000"/>
              </a:lnSpc>
              <a:spcBef>
                <a:spcPts val="1400"/>
              </a:spcBef>
              <a:spcAft>
                <a:spcPts val="0"/>
              </a:spcAft>
              <a:buSzPct val="80000"/>
              <a:buNone/>
            </a:pPr>
            <a:r>
              <a:rPr b="1" lang="en-US">
                <a:latin typeface="Arial"/>
                <a:ea typeface="Arial"/>
                <a:cs typeface="Arial"/>
                <a:sym typeface="Arial"/>
              </a:rPr>
              <a:t>Question</a:t>
            </a:r>
            <a:r>
              <a:rPr lang="en-US">
                <a:latin typeface="Arial"/>
                <a:ea typeface="Arial"/>
                <a:cs typeface="Arial"/>
                <a:sym typeface="Arial"/>
              </a:rPr>
              <a:t>: What is the most difficult thing about report writing?</a:t>
            </a:r>
            <a:endParaRPr/>
          </a:p>
          <a:p>
            <a:pPr indent="0" lvl="0" marL="0" rtl="0" algn="l">
              <a:lnSpc>
                <a:spcPct val="90000"/>
              </a:lnSpc>
              <a:spcBef>
                <a:spcPts val="1400"/>
              </a:spcBef>
              <a:spcAft>
                <a:spcPts val="0"/>
              </a:spcAft>
              <a:buSzPct val="80000"/>
              <a:buNone/>
            </a:pPr>
            <a:r>
              <a:rPr lang="en-US">
                <a:latin typeface="Arial"/>
                <a:ea typeface="Arial"/>
                <a:cs typeface="Arial"/>
                <a:sym typeface="Arial"/>
              </a:rPr>
              <a:t>According to the authors, you are bound to provide any of the following responses:</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Getting started</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Organizing the information: arranging it in the proper order.</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writing: getting the right words down on paper the first time. </a:t>
            </a:r>
            <a:endParaRPr/>
          </a:p>
          <a:p>
            <a:pPr indent="-87884" lvl="0" marL="228600" rtl="0" algn="l">
              <a:lnSpc>
                <a:spcPct val="90000"/>
              </a:lnSpc>
              <a:spcBef>
                <a:spcPts val="1400"/>
              </a:spcBef>
              <a:spcAft>
                <a:spcPts val="0"/>
              </a:spcAft>
              <a:buSzPct val="80000"/>
              <a:buNone/>
            </a:pPr>
            <a:r>
              <a:t/>
            </a:r>
            <a:endParaRPr/>
          </a:p>
        </p:txBody>
      </p:sp>
      <p:sp>
        <p:nvSpPr>
          <p:cNvPr id="133" name="Google Shape;133;p18"/>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Reports</a:t>
            </a:r>
            <a:endParaRPr>
              <a:latin typeface="Arial"/>
              <a:ea typeface="Arial"/>
              <a:cs typeface="Arial"/>
              <a:sym typeface="Arial"/>
            </a:endParaRPr>
          </a:p>
        </p:txBody>
      </p:sp>
      <p:pic>
        <p:nvPicPr>
          <p:cNvPr descr="File:WMUA Annual &lt;strong&gt;reports&lt;/strong&gt; 2012.JPG - Wikimedia Commons" id="134" name="Google Shape;134;p18"/>
          <p:cNvPicPr preferRelativeResize="0"/>
          <p:nvPr>
            <p:ph idx="4" type="body"/>
          </p:nvPr>
        </p:nvPicPr>
        <p:blipFill rotWithShape="1">
          <a:blip r:embed="rId3">
            <a:alphaModFix/>
          </a:blip>
          <a:srcRect b="0" l="0" r="0" t="0"/>
          <a:stretch/>
        </p:blipFill>
        <p:spPr>
          <a:xfrm>
            <a:off x="6269038" y="2837444"/>
            <a:ext cx="4754562" cy="3146849"/>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19"/>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WRITING THE REPORTS</a:t>
            </a:r>
            <a:endParaRPr b="1" sz="3600">
              <a:latin typeface="Arial"/>
              <a:ea typeface="Arial"/>
              <a:cs typeface="Arial"/>
              <a:sym typeface="Arial"/>
            </a:endParaRPr>
          </a:p>
        </p:txBody>
      </p:sp>
      <p:sp>
        <p:nvSpPr>
          <p:cNvPr id="140" name="Google Shape;140;p19"/>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As noted by Blicq and Moretto (2001), getting started is one of the biggest challenges in report writing. Most people report that they cannot find the right words to get started. Various authors recognize this difficulty and have offered several ways that writers can use. For example, Blicq and Moretto (2001) recommend identifying the reader, identifying the message (using the Pyramid Method), focusing the message, developing the details and expanding the details. You can read more about this from page 4-15. </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On their part, Bovee and Thill (2012, p. 410) suggest that we can use the three-step writing process when writing reports as shown below:</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20"/>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WRITING THE REPORTS</a:t>
            </a:r>
            <a:endParaRPr/>
          </a:p>
        </p:txBody>
      </p:sp>
      <p:graphicFrame>
        <p:nvGraphicFramePr>
          <p:cNvPr id="146" name="Google Shape;146;p20"/>
          <p:cNvGraphicFramePr/>
          <p:nvPr/>
        </p:nvGraphicFramePr>
        <p:xfrm>
          <a:off x="1854200" y="1825625"/>
          <a:ext cx="3000000" cy="3000000"/>
        </p:xfrm>
        <a:graphic>
          <a:graphicData uri="http://schemas.openxmlformats.org/drawingml/2006/table">
            <a:tbl>
              <a:tblPr bandRow="1" firstCol="1" firstRow="1">
                <a:noFill/>
                <a:tableStyleId>{1F733696-A499-449B-B0B3-8ADB337BECAF}</a:tableStyleId>
              </a:tblPr>
              <a:tblGrid>
                <a:gridCol w="2639675"/>
                <a:gridCol w="3039600"/>
                <a:gridCol w="2719650"/>
              </a:tblGrid>
              <a:tr h="143500">
                <a:tc>
                  <a:txBody>
                    <a:bodyPr/>
                    <a:lstStyle/>
                    <a:p>
                      <a:pPr indent="0" lvl="0" marL="0" marR="0" rtl="0" algn="just">
                        <a:lnSpc>
                          <a:spcPct val="107000"/>
                        </a:lnSpc>
                        <a:spcBef>
                          <a:spcPts val="0"/>
                        </a:spcBef>
                        <a:spcAft>
                          <a:spcPts val="0"/>
                        </a:spcAft>
                        <a:buNone/>
                      </a:pPr>
                      <a:r>
                        <a:rPr lang="en-US" sz="1100" u="none" cap="none" strike="noStrike">
                          <a:latin typeface="Arial"/>
                          <a:ea typeface="Arial"/>
                          <a:cs typeface="Arial"/>
                          <a:sym typeface="Arial"/>
                        </a:rPr>
                        <a:t>Plan</a:t>
                      </a:r>
                      <a:endParaRPr sz="1100" u="none" cap="none" strike="noStrike">
                        <a:latin typeface="Arial"/>
                        <a:ea typeface="Arial"/>
                        <a:cs typeface="Arial"/>
                        <a:sym typeface="Arial"/>
                      </a:endParaRPr>
                    </a:p>
                  </a:txBody>
                  <a:tcPr marT="0" marB="0" marR="47650" marL="47650"/>
                </a:tc>
                <a:tc>
                  <a:txBody>
                    <a:bodyPr/>
                    <a:lstStyle/>
                    <a:p>
                      <a:pPr indent="0" lvl="0" marL="0" marR="0" rtl="0" algn="just">
                        <a:lnSpc>
                          <a:spcPct val="107000"/>
                        </a:lnSpc>
                        <a:spcBef>
                          <a:spcPts val="0"/>
                        </a:spcBef>
                        <a:spcAft>
                          <a:spcPts val="0"/>
                        </a:spcAft>
                        <a:buNone/>
                      </a:pPr>
                      <a:r>
                        <a:rPr lang="en-US" sz="1100" u="none" cap="none" strike="noStrike">
                          <a:latin typeface="Arial"/>
                          <a:ea typeface="Arial"/>
                          <a:cs typeface="Arial"/>
                          <a:sym typeface="Arial"/>
                        </a:rPr>
                        <a:t>Write</a:t>
                      </a:r>
                      <a:endParaRPr sz="1100" u="none" cap="none" strike="noStrike">
                        <a:latin typeface="Arial"/>
                        <a:ea typeface="Arial"/>
                        <a:cs typeface="Arial"/>
                        <a:sym typeface="Arial"/>
                      </a:endParaRPr>
                    </a:p>
                  </a:txBody>
                  <a:tcPr marT="0" marB="0" marR="47650" marL="47650"/>
                </a:tc>
                <a:tc>
                  <a:txBody>
                    <a:bodyPr/>
                    <a:lstStyle/>
                    <a:p>
                      <a:pPr indent="0" lvl="0" marL="0" marR="0" rtl="0" algn="just">
                        <a:lnSpc>
                          <a:spcPct val="107000"/>
                        </a:lnSpc>
                        <a:spcBef>
                          <a:spcPts val="0"/>
                        </a:spcBef>
                        <a:spcAft>
                          <a:spcPts val="0"/>
                        </a:spcAft>
                        <a:buNone/>
                      </a:pPr>
                      <a:r>
                        <a:rPr lang="en-US" sz="1100" u="none" cap="none" strike="noStrike">
                          <a:latin typeface="Arial"/>
                          <a:ea typeface="Arial"/>
                          <a:cs typeface="Arial"/>
                          <a:sym typeface="Arial"/>
                        </a:rPr>
                        <a:t>Complete</a:t>
                      </a:r>
                      <a:endParaRPr sz="1100" u="none" cap="none" strike="noStrike">
                        <a:latin typeface="Arial"/>
                        <a:ea typeface="Arial"/>
                        <a:cs typeface="Arial"/>
                        <a:sym typeface="Arial"/>
                      </a:endParaRPr>
                    </a:p>
                  </a:txBody>
                  <a:tcPr marT="0" marB="0" marR="47650" marL="47650"/>
                </a:tc>
              </a:tr>
              <a:tr h="1435025">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Analyse the situation: Clarify the problem or opportunity at hand, define your purpose, develop an audience profile, and develop a work plan.</a:t>
                      </a:r>
                      <a:endParaRPr sz="1100" u="none" cap="none" strike="noStrike">
                        <a:latin typeface="Arial"/>
                        <a:ea typeface="Arial"/>
                        <a:cs typeface="Arial"/>
                        <a:sym typeface="Arial"/>
                      </a:endParaRPr>
                    </a:p>
                  </a:txBody>
                  <a:tcPr marT="0" marB="0" marR="47650" marL="47650"/>
                </a:tc>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Be sensitive to audience needs with a ‘you’ attitude, politeness, positive emphasis, and bias-free language. Build a strong relationship with your audience by establishing your credibility and projecting your company’s image. Control your style with a tone and voice appropriate to the situation.</a:t>
                      </a:r>
                      <a:endParaRPr sz="1100" u="none" cap="none" strike="noStrike">
                        <a:latin typeface="Arial"/>
                        <a:ea typeface="Arial"/>
                        <a:cs typeface="Arial"/>
                        <a:sym typeface="Arial"/>
                      </a:endParaRPr>
                    </a:p>
                  </a:txBody>
                  <a:tcPr marT="0" marB="0" marR="47650" marL="47650"/>
                </a:tc>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Revise the message: Evaluate content and review readability, then edit and rewrite for conciseness and clarity.</a:t>
                      </a:r>
                      <a:endParaRPr sz="1100" u="none" cap="none" strike="noStrike">
                        <a:latin typeface="Arial"/>
                        <a:ea typeface="Arial"/>
                        <a:cs typeface="Arial"/>
                        <a:sym typeface="Arial"/>
                      </a:endParaRPr>
                    </a:p>
                  </a:txBody>
                  <a:tcPr marT="0" marB="0" marR="47650" marL="47650"/>
                </a:tc>
              </a:tr>
              <a:tr h="1004525">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Gather information: Determine audience needs and obtain the information necessary to satisfy those needs; conduct a research project, if necessary.</a:t>
                      </a:r>
                      <a:endParaRPr sz="1100" u="none" cap="none" strike="noStrike">
                        <a:latin typeface="Arial"/>
                        <a:ea typeface="Arial"/>
                        <a:cs typeface="Arial"/>
                        <a:sym typeface="Arial"/>
                      </a:endParaRPr>
                    </a:p>
                  </a:txBody>
                  <a:tcPr marT="0" marB="0" marR="47650" marL="47650"/>
                </a:tc>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Compose the message:</a:t>
                      </a:r>
                      <a:endParaRPr/>
                    </a:p>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Choose strong words that will help you create effective sentences and coherent paragraphs throughout the introduction, body, and close of your report or proposal.</a:t>
                      </a:r>
                      <a:endParaRPr sz="1100" u="none" cap="none" strike="noStrike">
                        <a:latin typeface="Arial"/>
                        <a:ea typeface="Arial"/>
                        <a:cs typeface="Arial"/>
                        <a:sym typeface="Arial"/>
                      </a:endParaRPr>
                    </a:p>
                  </a:txBody>
                  <a:tcPr marT="0" marB="0" marR="47650" marL="47650"/>
                </a:tc>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Produce the message: Use effective design elements and suitable layout for a clean, professional appearance; seamlessly combine text and graphical elements.</a:t>
                      </a:r>
                      <a:endParaRPr sz="1100" u="none" cap="none" strike="noStrike">
                        <a:latin typeface="Arial"/>
                        <a:ea typeface="Arial"/>
                        <a:cs typeface="Arial"/>
                        <a:sym typeface="Arial"/>
                      </a:endParaRPr>
                    </a:p>
                  </a:txBody>
                  <a:tcPr marT="0" marB="0" marR="47650" marL="47650"/>
                </a:tc>
              </a:tr>
              <a:tr h="717525">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Select the information: </a:t>
                      </a:r>
                      <a:endParaRPr/>
                    </a:p>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Choose the best medium for delivering your message; consider delivery through multiple media.</a:t>
                      </a:r>
                      <a:endParaRPr sz="1100" u="none" cap="none" strike="noStrike">
                        <a:latin typeface="Arial"/>
                        <a:ea typeface="Arial"/>
                        <a:cs typeface="Arial"/>
                        <a:sym typeface="Arial"/>
                      </a:endParaRPr>
                    </a:p>
                  </a:txBody>
                  <a:tcPr marT="0" marB="0" marR="47650" marL="47650"/>
                </a:tc>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47650" marL="47650"/>
                </a:tc>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Proofread the message:</a:t>
                      </a:r>
                      <a:endParaRPr/>
                    </a:p>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Review for errors in layout, spelling, and mechanics.</a:t>
                      </a:r>
                      <a:endParaRPr/>
                    </a:p>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47650" marL="47650"/>
                </a:tc>
              </a:tr>
              <a:tr h="1291525">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Organize the information:</a:t>
                      </a:r>
                      <a:endParaRPr/>
                    </a:p>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Define your main idea, limit your scope, select the direct or indirect approach, and outline your content using an appropriate structure for an informational report, an analytical report, or a proposal.</a:t>
                      </a:r>
                      <a:endParaRPr sz="1100" u="none" cap="none" strike="noStrike">
                        <a:latin typeface="Arial"/>
                        <a:ea typeface="Arial"/>
                        <a:cs typeface="Arial"/>
                        <a:sym typeface="Arial"/>
                      </a:endParaRPr>
                    </a:p>
                  </a:txBody>
                  <a:tcPr marT="0" marB="0" marR="47650" marL="47650"/>
                </a:tc>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 </a:t>
                      </a:r>
                      <a:endParaRPr sz="1100" u="none" cap="none" strike="noStrike">
                        <a:latin typeface="Arial"/>
                        <a:ea typeface="Arial"/>
                        <a:cs typeface="Arial"/>
                        <a:sym typeface="Arial"/>
                      </a:endParaRPr>
                    </a:p>
                  </a:txBody>
                  <a:tcPr marT="0" marB="0" marR="47650" marL="47650"/>
                </a:tc>
                <a:tc>
                  <a:txBody>
                    <a:bodyPr/>
                    <a:lstStyle/>
                    <a:p>
                      <a:pPr indent="0" lvl="0" marL="0" marR="0" rtl="0" algn="l">
                        <a:lnSpc>
                          <a:spcPct val="107000"/>
                        </a:lnSpc>
                        <a:spcBef>
                          <a:spcPts val="0"/>
                        </a:spcBef>
                        <a:spcAft>
                          <a:spcPts val="0"/>
                        </a:spcAft>
                        <a:buNone/>
                      </a:pPr>
                      <a:r>
                        <a:rPr lang="en-US" sz="1100" u="none" cap="none" strike="noStrike">
                          <a:latin typeface="Arial"/>
                          <a:ea typeface="Arial"/>
                          <a:cs typeface="Arial"/>
                          <a:sym typeface="Arial"/>
                        </a:rPr>
                        <a:t>Deliver your report using the chosen medium; make sure all documents and all relevant files are distributed successfully.</a:t>
                      </a:r>
                      <a:endParaRPr sz="1100" u="none" cap="none" strike="noStrike">
                        <a:latin typeface="Arial"/>
                        <a:ea typeface="Arial"/>
                        <a:cs typeface="Arial"/>
                        <a:sym typeface="Arial"/>
                      </a:endParaRPr>
                    </a:p>
                  </a:txBody>
                  <a:tcPr marT="0" marB="0" marR="47650" marL="47650"/>
                </a:tc>
              </a:tr>
            </a:tbl>
          </a:graphicData>
        </a:graphic>
      </p:graphicFrame>
      <p:sp>
        <p:nvSpPr>
          <p:cNvPr id="147" name="Google Shape;147;p20"/>
          <p:cNvSpPr/>
          <p:nvPr/>
        </p:nvSpPr>
        <p:spPr>
          <a:xfrm>
            <a:off x="-6307754" y="0"/>
            <a:ext cx="24559932" cy="4572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Corbel"/>
              <a:ea typeface="Corbel"/>
              <a:cs typeface="Corbel"/>
              <a:sym typeface="Corbe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2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TYPES OF REPORTS</a:t>
            </a:r>
            <a:endParaRPr b="1" sz="3600">
              <a:latin typeface="Arial"/>
              <a:ea typeface="Arial"/>
              <a:cs typeface="Arial"/>
              <a:sym typeface="Arial"/>
            </a:endParaRPr>
          </a:p>
        </p:txBody>
      </p:sp>
      <p:sp>
        <p:nvSpPr>
          <p:cNvPr id="153" name="Google Shape;153;p21"/>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Types of reports</a:t>
            </a:r>
            <a:endParaRPr>
              <a:latin typeface="Arial"/>
              <a:ea typeface="Arial"/>
              <a:cs typeface="Arial"/>
              <a:sym typeface="Arial"/>
            </a:endParaRPr>
          </a:p>
        </p:txBody>
      </p:sp>
      <p:sp>
        <p:nvSpPr>
          <p:cNvPr id="154" name="Google Shape;154;p21"/>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fontScale="77500" lnSpcReduction="20000"/>
          </a:bodyPr>
          <a:lstStyle/>
          <a:p>
            <a:pPr indent="-182880" lvl="0" marL="228600" rtl="0" algn="l">
              <a:lnSpc>
                <a:spcPct val="90000"/>
              </a:lnSpc>
              <a:spcBef>
                <a:spcPts val="0"/>
              </a:spcBef>
              <a:spcAft>
                <a:spcPts val="0"/>
              </a:spcAft>
              <a:buSzPct val="80000"/>
              <a:buChar char="•"/>
            </a:pPr>
            <a:r>
              <a:rPr lang="en-US">
                <a:latin typeface="Arial"/>
                <a:ea typeface="Arial"/>
                <a:cs typeface="Arial"/>
                <a:sym typeface="Arial"/>
              </a:rPr>
              <a:t>Two types of reports: formal and informal. Tylor (2005) classifies them as routine and special reports as follows:</a:t>
            </a:r>
            <a:endParaRPr/>
          </a:p>
          <a:p>
            <a:pPr indent="0" lvl="0" marL="0" rtl="0" algn="l">
              <a:lnSpc>
                <a:spcPct val="90000"/>
              </a:lnSpc>
              <a:spcBef>
                <a:spcPts val="1400"/>
              </a:spcBef>
              <a:spcAft>
                <a:spcPts val="0"/>
              </a:spcAft>
              <a:buSzPct val="80000"/>
              <a:buNone/>
            </a:pPr>
            <a:r>
              <a:rPr b="1" lang="en-US">
                <a:latin typeface="Arial"/>
                <a:ea typeface="Arial"/>
                <a:cs typeface="Arial"/>
                <a:sym typeface="Arial"/>
              </a:rPr>
              <a:t>Routine reports</a:t>
            </a:r>
            <a:endParaRPr>
              <a:latin typeface="Arial"/>
              <a:ea typeface="Arial"/>
              <a:cs typeface="Arial"/>
              <a:sym typeface="Arial"/>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Representatives’ reports on sales visits</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Managers’ reports on the work of their departments</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Equipment and maintenance reports</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Progress report</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Safety report</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Accident report</a:t>
            </a:r>
            <a:endParaRPr/>
          </a:p>
          <a:p>
            <a:pPr indent="-96266" lvl="0" marL="228600" rtl="0" algn="l">
              <a:lnSpc>
                <a:spcPct val="90000"/>
              </a:lnSpc>
              <a:spcBef>
                <a:spcPts val="1400"/>
              </a:spcBef>
              <a:spcAft>
                <a:spcPts val="0"/>
              </a:spcAft>
              <a:buSzPct val="80000"/>
              <a:buNone/>
            </a:pPr>
            <a:r>
              <a:t/>
            </a:r>
            <a:endParaRPr/>
          </a:p>
        </p:txBody>
      </p:sp>
      <p:sp>
        <p:nvSpPr>
          <p:cNvPr id="155" name="Google Shape;155;p21"/>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Routine reports</a:t>
            </a:r>
            <a:endParaRPr>
              <a:latin typeface="Arial"/>
              <a:ea typeface="Arial"/>
              <a:cs typeface="Arial"/>
              <a:sym typeface="Arial"/>
            </a:endParaRPr>
          </a:p>
        </p:txBody>
      </p:sp>
      <p:pic>
        <p:nvPicPr>
          <p:cNvPr descr="&lt;strong&gt;Accident&lt;/strong&gt; &lt;strong&gt;Reports&lt;/strong&gt; - Free of Charge Creative Commons Typewriter image" id="156" name="Google Shape;156;p21"/>
          <p:cNvPicPr preferRelativeResize="0"/>
          <p:nvPr>
            <p:ph idx="4" type="body"/>
          </p:nvPr>
        </p:nvPicPr>
        <p:blipFill rotWithShape="1">
          <a:blip r:embed="rId3">
            <a:alphaModFix/>
          </a:blip>
          <a:srcRect b="0" l="0" r="0" t="0"/>
          <a:stretch/>
        </p:blipFill>
        <p:spPr>
          <a:xfrm>
            <a:off x="6269038" y="2822053"/>
            <a:ext cx="4754562" cy="317763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2"/>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Arial"/>
              <a:buNone/>
            </a:pPr>
            <a:r>
              <a:rPr b="1" lang="en-US">
                <a:latin typeface="Arial"/>
                <a:ea typeface="Arial"/>
                <a:cs typeface="Arial"/>
                <a:sym typeface="Arial"/>
              </a:rPr>
              <a:t>TYPES OF REPORTS</a:t>
            </a:r>
            <a:endParaRPr/>
          </a:p>
        </p:txBody>
      </p:sp>
      <p:sp>
        <p:nvSpPr>
          <p:cNvPr id="162" name="Google Shape;162;p22"/>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Special reports</a:t>
            </a:r>
            <a:endParaRPr>
              <a:latin typeface="Arial"/>
              <a:ea typeface="Arial"/>
              <a:cs typeface="Arial"/>
              <a:sym typeface="Arial"/>
            </a:endParaRPr>
          </a:p>
        </p:txBody>
      </p:sp>
      <p:pic>
        <p:nvPicPr>
          <p:cNvPr descr="File:&lt;strong&gt;Special&lt;/strong&gt; &lt;strong&gt;report&lt;/strong&gt; long.png - Wikimedia Commons" id="163" name="Google Shape;163;p22"/>
          <p:cNvPicPr preferRelativeResize="0"/>
          <p:nvPr>
            <p:ph idx="2" type="body"/>
          </p:nvPr>
        </p:nvPicPr>
        <p:blipFill rotWithShape="1">
          <a:blip r:embed="rId3">
            <a:alphaModFix/>
          </a:blip>
          <a:srcRect b="0" l="0" r="0" t="0"/>
          <a:stretch/>
        </p:blipFill>
        <p:spPr>
          <a:xfrm>
            <a:off x="839788" y="3217025"/>
            <a:ext cx="5157787" cy="2019993"/>
          </a:xfrm>
          <a:prstGeom prst="rect">
            <a:avLst/>
          </a:prstGeom>
          <a:noFill/>
          <a:ln>
            <a:noFill/>
          </a:ln>
        </p:spPr>
      </p:pic>
      <p:sp>
        <p:nvSpPr>
          <p:cNvPr id="164" name="Google Shape;164;p22"/>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Special report</a:t>
            </a:r>
            <a:endParaRPr>
              <a:latin typeface="Arial"/>
              <a:ea typeface="Arial"/>
              <a:cs typeface="Arial"/>
              <a:sym typeface="Arial"/>
            </a:endParaRPr>
          </a:p>
        </p:txBody>
      </p:sp>
      <p:sp>
        <p:nvSpPr>
          <p:cNvPr id="165" name="Google Shape;165;p22"/>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Reports written in response to requests for specific information</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Reports made on a special topic after research and investigation</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Report regarding a change of policy</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Market research report</a:t>
            </a:r>
            <a:endParaRPr/>
          </a:p>
          <a:p>
            <a:pPr indent="0" lvl="0" marL="45720" rtl="0" algn="l">
              <a:lnSpc>
                <a:spcPct val="90000"/>
              </a:lnSpc>
              <a:spcBef>
                <a:spcPts val="1400"/>
              </a:spcBef>
              <a:spcAft>
                <a:spcPts val="0"/>
              </a:spcAft>
              <a:buSzPts val="1760"/>
              <a:buNone/>
            </a:pPr>
            <a:r>
              <a:rPr lang="en-US">
                <a:latin typeface="Arial"/>
                <a:ea typeface="Arial"/>
                <a:cs typeface="Arial"/>
                <a:sym typeface="Arial"/>
              </a:rPr>
              <a:t>(Taylor, 2005)</a:t>
            </a:r>
            <a:endParaRPr>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23"/>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TYPES OF REPORTS</a:t>
            </a:r>
            <a:endParaRPr/>
          </a:p>
        </p:txBody>
      </p:sp>
      <p:sp>
        <p:nvSpPr>
          <p:cNvPr id="171" name="Google Shape;171;p23"/>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Writing skills</a:t>
            </a:r>
            <a:endParaRPr>
              <a:latin typeface="Arial"/>
              <a:ea typeface="Arial"/>
              <a:cs typeface="Arial"/>
              <a:sym typeface="Arial"/>
            </a:endParaRPr>
          </a:p>
        </p:txBody>
      </p:sp>
      <p:pic>
        <p:nvPicPr>
          <p:cNvPr descr="File:DevSuite Portfolio &lt;strong&gt;Reports&lt;/strong&gt;.png - Wikipedia, the free encyclopedia" id="172" name="Google Shape;172;p23"/>
          <p:cNvPicPr preferRelativeResize="0"/>
          <p:nvPr>
            <p:ph idx="2" type="body"/>
          </p:nvPr>
        </p:nvPicPr>
        <p:blipFill rotWithShape="1">
          <a:blip r:embed="rId3">
            <a:alphaModFix/>
          </a:blip>
          <a:srcRect b="0" l="0" r="0" t="0"/>
          <a:stretch/>
        </p:blipFill>
        <p:spPr>
          <a:xfrm>
            <a:off x="1143000" y="2931430"/>
            <a:ext cx="4754563" cy="2963640"/>
          </a:xfrm>
          <a:prstGeom prst="rect">
            <a:avLst/>
          </a:prstGeom>
          <a:noFill/>
          <a:ln>
            <a:noFill/>
          </a:ln>
        </p:spPr>
      </p:pic>
      <p:sp>
        <p:nvSpPr>
          <p:cNvPr id="173" name="Google Shape;173;p23"/>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Writing skills</a:t>
            </a:r>
            <a:endParaRPr>
              <a:latin typeface="Arial"/>
              <a:ea typeface="Arial"/>
              <a:cs typeface="Arial"/>
              <a:sym typeface="Arial"/>
            </a:endParaRPr>
          </a:p>
        </p:txBody>
      </p:sp>
      <p:sp>
        <p:nvSpPr>
          <p:cNvPr id="174" name="Google Shape;174;p23"/>
          <p:cNvSpPr txBox="1"/>
          <p:nvPr>
            <p:ph idx="4" type="body"/>
          </p:nvPr>
        </p:nvSpPr>
        <p:spPr>
          <a:xfrm>
            <a:off x="6269172" y="2719322"/>
            <a:ext cx="5318769" cy="3980736"/>
          </a:xfrm>
          <a:prstGeom prst="rect">
            <a:avLst/>
          </a:prstGeom>
          <a:noFill/>
          <a:ln>
            <a:noFill/>
          </a:ln>
        </p:spPr>
        <p:txBody>
          <a:bodyPr anchorCtr="0" anchor="t" bIns="45700" lIns="91425" spcFirstLastPara="1" rIns="91425" wrap="square" tIns="45700">
            <a:normAutofit fontScale="92500" lnSpcReduction="20000"/>
          </a:bodyPr>
          <a:lstStyle/>
          <a:p>
            <a:pPr indent="-182880" lvl="0" marL="228600" rtl="0" algn="l">
              <a:lnSpc>
                <a:spcPct val="90000"/>
              </a:lnSpc>
              <a:spcBef>
                <a:spcPts val="0"/>
              </a:spcBef>
              <a:spcAft>
                <a:spcPts val="0"/>
              </a:spcAft>
              <a:buSzPct val="80000"/>
              <a:buChar char="•"/>
            </a:pPr>
            <a:r>
              <a:rPr lang="en-US">
                <a:latin typeface="Arial"/>
                <a:ea typeface="Arial"/>
                <a:cs typeface="Arial"/>
                <a:sym typeface="Arial"/>
              </a:rPr>
              <a:t>According to Taylor (2005), a report may just be a simple statement concerning an event, a visit or circumstance, while others are more detailed. The author reports that no matter the length and purpose of a report, each requires the following special writing skills:</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ability to record facts clearly and objectively</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ability to interpret information and make conclusions</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ability to present suggestions on ways in which a situation may be improved. (Taylor, p.198)</a:t>
            </a:r>
            <a:endParaRPr/>
          </a:p>
          <a:p>
            <a:pPr indent="-79502" lvl="0" marL="228600" rtl="0" algn="l">
              <a:lnSpc>
                <a:spcPct val="90000"/>
              </a:lnSpc>
              <a:spcBef>
                <a:spcPts val="1400"/>
              </a:spcBef>
              <a:spcAft>
                <a:spcPts val="0"/>
              </a:spcAft>
              <a:buSzPct val="80000"/>
              <a:buNone/>
            </a:pPr>
            <a:r>
              <a:t/>
            </a:r>
            <a:endParaRPr>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2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INFORMAL REPORTS</a:t>
            </a:r>
            <a:endParaRPr b="1" sz="3600">
              <a:latin typeface="Arial"/>
              <a:ea typeface="Arial"/>
              <a:cs typeface="Arial"/>
              <a:sym typeface="Arial"/>
            </a:endParaRPr>
          </a:p>
        </p:txBody>
      </p:sp>
      <p:sp>
        <p:nvSpPr>
          <p:cNvPr id="180" name="Google Shape;180;p24"/>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Informal reports</a:t>
            </a:r>
            <a:endParaRPr>
              <a:latin typeface="Arial"/>
              <a:ea typeface="Arial"/>
              <a:cs typeface="Arial"/>
              <a:sym typeface="Arial"/>
            </a:endParaRPr>
          </a:p>
        </p:txBody>
      </p:sp>
      <p:sp>
        <p:nvSpPr>
          <p:cNvPr id="181" name="Google Shape;181;p24"/>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The following information on both formal and informal reports is drawn or inspired from Blicq and Moretto (2001), Bovee and Thill (2012), Oliu et al. (2016) and Taylor (2005). </a:t>
            </a:r>
            <a:endParaRPr/>
          </a:p>
          <a:p>
            <a:pPr indent="-71120" lvl="0" marL="228600" rtl="0" algn="l">
              <a:lnSpc>
                <a:spcPct val="90000"/>
              </a:lnSpc>
              <a:spcBef>
                <a:spcPts val="1400"/>
              </a:spcBef>
              <a:spcAft>
                <a:spcPts val="0"/>
              </a:spcAft>
              <a:buSzPts val="1760"/>
              <a:buNone/>
            </a:pPr>
            <a:r>
              <a:t/>
            </a:r>
            <a:endParaRPr>
              <a:latin typeface="Arial"/>
              <a:ea typeface="Arial"/>
              <a:cs typeface="Arial"/>
              <a:sym typeface="Arial"/>
            </a:endParaRPr>
          </a:p>
        </p:txBody>
      </p:sp>
      <p:sp>
        <p:nvSpPr>
          <p:cNvPr id="182" name="Google Shape;182;p24"/>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Informal reports</a:t>
            </a:r>
            <a:endParaRPr>
              <a:latin typeface="Arial"/>
              <a:ea typeface="Arial"/>
              <a:cs typeface="Arial"/>
              <a:sym typeface="Arial"/>
            </a:endParaRPr>
          </a:p>
        </p:txBody>
      </p:sp>
      <p:pic>
        <p:nvPicPr>
          <p:cNvPr descr="Unit 39: &lt;strong&gt;Report&lt;/strong&gt; Type and Function: &lt;strong&gt;Informal&lt;/strong&gt; &lt;strong&gt;Report&lt;/strong&gt; – Communication at Work" id="183" name="Google Shape;183;p24"/>
          <p:cNvPicPr preferRelativeResize="0"/>
          <p:nvPr>
            <p:ph idx="4" type="body"/>
          </p:nvPr>
        </p:nvPicPr>
        <p:blipFill rotWithShape="1">
          <a:blip r:embed="rId3">
            <a:alphaModFix/>
          </a:blip>
          <a:srcRect b="0" l="0" r="0" t="0"/>
          <a:stretch/>
        </p:blipFill>
        <p:spPr>
          <a:xfrm>
            <a:off x="6508865" y="2726574"/>
            <a:ext cx="4330931" cy="2876203"/>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5"/>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INCIDENT REPORTS</a:t>
            </a:r>
            <a:endParaRPr b="1" sz="3600">
              <a:latin typeface="Arial"/>
              <a:ea typeface="Arial"/>
              <a:cs typeface="Arial"/>
              <a:sym typeface="Arial"/>
            </a:endParaRPr>
          </a:p>
        </p:txBody>
      </p:sp>
      <p:sp>
        <p:nvSpPr>
          <p:cNvPr id="189" name="Google Shape;189;p25"/>
          <p:cNvSpPr txBox="1"/>
          <p:nvPr>
            <p:ph idx="1" type="body"/>
          </p:nvPr>
        </p:nvSpPr>
        <p:spPr>
          <a:xfrm>
            <a:off x="838200" y="1825624"/>
            <a:ext cx="10515600" cy="4691553"/>
          </a:xfrm>
          <a:prstGeom prst="rect">
            <a:avLst/>
          </a:prstGeom>
          <a:noFill/>
          <a:ln>
            <a:noFill/>
          </a:ln>
        </p:spPr>
        <p:txBody>
          <a:bodyPr anchorCtr="0" anchor="t" bIns="45700" lIns="91425" spcFirstLastPara="1" rIns="91425" wrap="square" tIns="45700">
            <a:normAutofit fontScale="92500" lnSpcReduction="10000"/>
          </a:bodyPr>
          <a:lstStyle/>
          <a:p>
            <a:pPr indent="-182880" lvl="0" marL="228600" rtl="0" algn="l">
              <a:lnSpc>
                <a:spcPct val="90000"/>
              </a:lnSpc>
              <a:spcBef>
                <a:spcPts val="0"/>
              </a:spcBef>
              <a:spcAft>
                <a:spcPts val="0"/>
              </a:spcAft>
              <a:buSzPct val="80000"/>
              <a:buChar char="•"/>
            </a:pPr>
            <a:r>
              <a:rPr lang="en-US">
                <a:latin typeface="Arial"/>
                <a:ea typeface="Arial"/>
                <a:cs typeface="Arial"/>
                <a:sym typeface="Arial"/>
              </a:rPr>
              <a:t>Oliu et al. (2016, p. 345) define incident reports as ‘the record of a mechanical breakdown, a medical emergency, or a personal confrontation in an institution.’ These types of reports describe events- what, how, and why they occurred. Examples of incident reports include personal injuries, work stoppage due to factors like worker illness, accidents, and so on. These incidents must be reported to enable the managers take steps to address the situation or mitigate its possible re-occurrence in the future. Oliu, et al. (2016) state the importance of incident records because they can be used by the police and the courts should there be need to establish guilt or liability.</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These reports also show the effect of the events and what can be done or should have been done as a preventive measure. According to Blicq and Moretto (2001), an incident report includes a summary (quick synopsis of the event and its outcome), background (circumstances leading up to the event), facts and events (what happened) and outcome (the result; the effect; action taken; and action to be taken).</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incident report is written by the person in charge at the time the incident happened. The writer must also observe ethics when doing an incident report by being thorough, accurate and objective. </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TRIP REPORTS</a:t>
            </a:r>
            <a:endParaRPr b="1" sz="3600">
              <a:latin typeface="Arial"/>
              <a:ea typeface="Arial"/>
              <a:cs typeface="Arial"/>
              <a:sym typeface="Arial"/>
            </a:endParaRPr>
          </a:p>
        </p:txBody>
      </p:sp>
      <p:sp>
        <p:nvSpPr>
          <p:cNvPr id="195" name="Google Shape;195;p26"/>
          <p:cNvSpPr txBox="1"/>
          <p:nvPr>
            <p:ph idx="1" type="body"/>
          </p:nvPr>
        </p:nvSpPr>
        <p:spPr>
          <a:xfrm>
            <a:off x="473825" y="1825624"/>
            <a:ext cx="11438313" cy="4774681"/>
          </a:xfrm>
          <a:prstGeom prst="rect">
            <a:avLst/>
          </a:prstGeom>
          <a:noFill/>
          <a:ln>
            <a:noFill/>
          </a:ln>
        </p:spPr>
        <p:txBody>
          <a:bodyPr anchorCtr="0" anchor="t" bIns="45700" lIns="91425" spcFirstLastPara="1" rIns="91425" wrap="square" tIns="45700">
            <a:normAutofit fontScale="85000" lnSpcReduction="20000"/>
          </a:bodyPr>
          <a:lstStyle/>
          <a:p>
            <a:pPr indent="-182880" lvl="0" marL="228600" rtl="0" algn="l">
              <a:lnSpc>
                <a:spcPct val="90000"/>
              </a:lnSpc>
              <a:spcBef>
                <a:spcPts val="0"/>
              </a:spcBef>
              <a:spcAft>
                <a:spcPts val="0"/>
              </a:spcAft>
              <a:buSzPct val="80000"/>
              <a:buChar char="•"/>
            </a:pPr>
            <a:r>
              <a:rPr lang="en-US">
                <a:latin typeface="Arial"/>
                <a:ea typeface="Arial"/>
                <a:cs typeface="Arial"/>
                <a:sym typeface="Arial"/>
              </a:rPr>
              <a:t>This kind of report compiles information on business trips such as conference or seminar attendance, site visits, visits to clients, installations, repairs to a client’s equipment, evaluation of a client’s facilities, assistance on a field project and many more. It is often written in the form of a memorandum. </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report should contain the date, purpose, the place or person visited and what was accomplished. You can also mention who authorized the trip, what was not accomplished and why, as well as any other relevant details such as something extra unforeseen that you/they had to do.</a:t>
            </a:r>
            <a:endParaRPr/>
          </a:p>
          <a:p>
            <a:pPr indent="0" lvl="0" marL="45720" rtl="0" algn="l">
              <a:lnSpc>
                <a:spcPct val="90000"/>
              </a:lnSpc>
              <a:spcBef>
                <a:spcPts val="1400"/>
              </a:spcBef>
              <a:spcAft>
                <a:spcPts val="0"/>
              </a:spcAft>
              <a:buSzPct val="80000"/>
              <a:buNone/>
            </a:pPr>
            <a:r>
              <a:rPr lang="en-US">
                <a:latin typeface="Arial"/>
                <a:ea typeface="Arial"/>
                <a:cs typeface="Arial"/>
                <a:sym typeface="Arial"/>
              </a:rPr>
              <a:t>Blicq and Moretto (2001) suggest the following additional things you can include in your conference report:</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What you expected to gain, learn or find out</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What the program promised to cover</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sessions you chose to attend and why</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What you gained/learned</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What other activities you attended</a:t>
            </a:r>
            <a:endParaRPr/>
          </a:p>
          <a:p>
            <a:pPr indent="0" lvl="0" marL="45720" rtl="0" algn="l">
              <a:lnSpc>
                <a:spcPct val="90000"/>
              </a:lnSpc>
              <a:spcBef>
                <a:spcPts val="1400"/>
              </a:spcBef>
              <a:spcAft>
                <a:spcPts val="0"/>
              </a:spcAft>
              <a:buSzPct val="80000"/>
              <a:buNone/>
            </a:pPr>
            <a:r>
              <a:rPr lang="en-US">
                <a:latin typeface="Arial"/>
                <a:ea typeface="Arial"/>
                <a:cs typeface="Arial"/>
                <a:sym typeface="Arial"/>
              </a:rPr>
              <a:t>Oliu et al. (2016) advice that you include trip expenses if required, write the report in chronological order, and end the report with conclusions and recommendations.</a:t>
            </a:r>
            <a:endParaRPr/>
          </a:p>
          <a:p>
            <a:pPr indent="-87884" lvl="0" marL="228600" rtl="0" algn="l">
              <a:lnSpc>
                <a:spcPct val="90000"/>
              </a:lnSpc>
              <a:spcBef>
                <a:spcPts val="1400"/>
              </a:spcBef>
              <a:spcAft>
                <a:spcPts val="0"/>
              </a:spcAft>
              <a:buSzPct val="80000"/>
              <a:buNone/>
            </a:pPr>
            <a:r>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INSPECTION REPORTS</a:t>
            </a:r>
            <a:endParaRPr b="1" sz="3600">
              <a:latin typeface="Arial"/>
              <a:ea typeface="Arial"/>
              <a:cs typeface="Arial"/>
              <a:sym typeface="Arial"/>
            </a:endParaRPr>
          </a:p>
        </p:txBody>
      </p:sp>
      <p:sp>
        <p:nvSpPr>
          <p:cNvPr id="201" name="Google Shape;201;p27"/>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0" lvl="0" marL="45720" rtl="0" algn="l">
              <a:lnSpc>
                <a:spcPct val="90000"/>
              </a:lnSpc>
              <a:spcBef>
                <a:spcPts val="0"/>
              </a:spcBef>
              <a:spcAft>
                <a:spcPts val="0"/>
              </a:spcAft>
              <a:buSzPts val="1760"/>
              <a:buNone/>
            </a:pPr>
            <a:r>
              <a:rPr lang="en-US">
                <a:latin typeface="Arial"/>
                <a:ea typeface="Arial"/>
                <a:cs typeface="Arial"/>
                <a:sym typeface="Arial"/>
              </a:rPr>
              <a:t>This report is similar to the trip report because it involves a trip. Inspection reports are written after examination of a building to determine its safety or suitability, inspection of construction work, checking the quality of manufactured goods, products ordered, etc. Blicq and Moretto (2001) provide the following guidelines for writing an inspection report:</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Brief summary </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Cover ‘who’ went ‘where’ ‘why’ and ‘when’</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Quality of what was inspected or quality and quantity of work done</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Work that must be done or conditions that must be corrected</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The result: what action should be taken and by whom.</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28"/>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PROGRESS REPORTS</a:t>
            </a:r>
            <a:endParaRPr b="1" sz="3600">
              <a:latin typeface="Arial"/>
              <a:ea typeface="Arial"/>
              <a:cs typeface="Arial"/>
              <a:sym typeface="Arial"/>
            </a:endParaRPr>
          </a:p>
        </p:txBody>
      </p:sp>
      <p:sp>
        <p:nvSpPr>
          <p:cNvPr id="207" name="Google Shape;207;p28"/>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Progress &amp; periodic reports</a:t>
            </a:r>
            <a:endParaRPr>
              <a:latin typeface="Arial"/>
              <a:ea typeface="Arial"/>
              <a:cs typeface="Arial"/>
              <a:sym typeface="Arial"/>
            </a:endParaRPr>
          </a:p>
        </p:txBody>
      </p:sp>
      <p:pic>
        <p:nvPicPr>
          <p:cNvPr descr="Why Are &lt;strong&gt;Progress Reports&lt;/strong&gt; Important in Research? - Enago Academy" id="208" name="Google Shape;208;p28"/>
          <p:cNvPicPr preferRelativeResize="0"/>
          <p:nvPr>
            <p:ph idx="2" type="body"/>
          </p:nvPr>
        </p:nvPicPr>
        <p:blipFill rotWithShape="1">
          <a:blip r:embed="rId3">
            <a:alphaModFix/>
          </a:blip>
          <a:srcRect b="0" l="0" r="0" t="0"/>
          <a:stretch/>
        </p:blipFill>
        <p:spPr>
          <a:xfrm>
            <a:off x="1143000" y="3050275"/>
            <a:ext cx="4754563" cy="2725949"/>
          </a:xfrm>
          <a:prstGeom prst="rect">
            <a:avLst/>
          </a:prstGeom>
          <a:noFill/>
          <a:ln>
            <a:noFill/>
          </a:ln>
        </p:spPr>
      </p:pic>
      <p:sp>
        <p:nvSpPr>
          <p:cNvPr id="209" name="Google Shape;209;p28"/>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Progress &amp; periodic reports</a:t>
            </a:r>
            <a:endParaRPr>
              <a:latin typeface="Arial"/>
              <a:ea typeface="Arial"/>
              <a:cs typeface="Arial"/>
              <a:sym typeface="Arial"/>
            </a:endParaRPr>
          </a:p>
        </p:txBody>
      </p:sp>
      <p:sp>
        <p:nvSpPr>
          <p:cNvPr id="210" name="Google Shape;210;p28"/>
          <p:cNvSpPr txBox="1"/>
          <p:nvPr>
            <p:ph idx="4" type="body"/>
          </p:nvPr>
        </p:nvSpPr>
        <p:spPr>
          <a:xfrm>
            <a:off x="6172199" y="2505075"/>
            <a:ext cx="5473931" cy="3684588"/>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These help to inform decision makers about the status of a continuing project. Both reports are the same, the difference being that progress reports (occasional) capture milestones in the life of a project while periodic reports document the status of an ongoing project at regular intervals, eg weekly, bi-weekly, etc. Progress reports are required for long-term and complex projects. They are important because managers can keep track of the project and make any changes if need be.</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 name="Shape 214"/>
        <p:cNvGrpSpPr/>
        <p:nvPr/>
      </p:nvGrpSpPr>
      <p:grpSpPr>
        <a:xfrm>
          <a:off x="0" y="0"/>
          <a:ext cx="0" cy="0"/>
          <a:chOff x="0" y="0"/>
          <a:chExt cx="0" cy="0"/>
        </a:xfrm>
      </p:grpSpPr>
      <p:sp>
        <p:nvSpPr>
          <p:cNvPr id="215" name="Google Shape;215;p29"/>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INVESTIGATIVE REPORTS</a:t>
            </a:r>
            <a:endParaRPr b="1" sz="3600">
              <a:latin typeface="Arial"/>
              <a:ea typeface="Arial"/>
              <a:cs typeface="Arial"/>
              <a:sym typeface="Arial"/>
            </a:endParaRPr>
          </a:p>
        </p:txBody>
      </p:sp>
      <p:sp>
        <p:nvSpPr>
          <p:cNvPr id="216" name="Google Shape;216;p29"/>
          <p:cNvSpPr txBox="1"/>
          <p:nvPr>
            <p:ph idx="1" type="body"/>
          </p:nvPr>
        </p:nvSpPr>
        <p:spPr>
          <a:xfrm>
            <a:off x="838200" y="1825625"/>
            <a:ext cx="10515600" cy="4649990"/>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Blicq and Moretto (2001) opine that investigative reports are longer since they document a problem, identify its cause, suggest corrections, evaluate available corrective measures and decide on the most suitable corrective measure. Oliu et. al. (2016) describe these reports as “systematic studies or research assessments of something or someone.” The authors state that investigative reports are mainly used in medical, industrial and law enforcement settings to investigate how and why disease outbreaks, accidents and crimes occur. We also use them in business settings to investigate market trends, competitor activities, incentives to spur productivity among employees, investment opportunities and so on. </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Oliu et al. (2016) advise that investigative reports be written in an e-memo format if it targets an internal audience and as a letter if the audience is external. However, if the investigation is long and complex, then it should be written as a formal report. When writing the report, start with a summary of the investigation, state why the investigation was carried out, and say who commissioned it. In the body, provide details of the method of investigation, findings and recommendations. </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30"/>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TEST/LABORATORY REPORTS</a:t>
            </a:r>
            <a:endParaRPr b="1" sz="3600">
              <a:latin typeface="Arial"/>
              <a:ea typeface="Arial"/>
              <a:cs typeface="Arial"/>
              <a:sym typeface="Arial"/>
            </a:endParaRPr>
          </a:p>
        </p:txBody>
      </p:sp>
      <p:sp>
        <p:nvSpPr>
          <p:cNvPr id="222" name="Google Shape;222;p30"/>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Test reports</a:t>
            </a:r>
            <a:endParaRPr>
              <a:latin typeface="Arial"/>
              <a:ea typeface="Arial"/>
              <a:cs typeface="Arial"/>
              <a:sym typeface="Arial"/>
            </a:endParaRPr>
          </a:p>
        </p:txBody>
      </p:sp>
      <p:sp>
        <p:nvSpPr>
          <p:cNvPr id="223" name="Google Shape;223;p30"/>
          <p:cNvSpPr txBox="1"/>
          <p:nvPr>
            <p:ph idx="2" type="body"/>
          </p:nvPr>
        </p:nvSpPr>
        <p:spPr>
          <a:xfrm>
            <a:off x="839788" y="2505074"/>
            <a:ext cx="5157787" cy="3937289"/>
          </a:xfrm>
          <a:prstGeom prst="rect">
            <a:avLst/>
          </a:prstGeom>
          <a:noFill/>
          <a:ln>
            <a:noFill/>
          </a:ln>
        </p:spPr>
        <p:txBody>
          <a:bodyPr anchorCtr="0" anchor="t" bIns="45700" lIns="91425" spcFirstLastPara="1" rIns="91425" wrap="square" tIns="45700">
            <a:normAutofit fontScale="92500" lnSpcReduction="20000"/>
          </a:bodyPr>
          <a:lstStyle/>
          <a:p>
            <a:pPr indent="-182880" lvl="0" marL="228600" rtl="0" algn="l">
              <a:lnSpc>
                <a:spcPct val="90000"/>
              </a:lnSpc>
              <a:spcBef>
                <a:spcPts val="0"/>
              </a:spcBef>
              <a:spcAft>
                <a:spcPts val="0"/>
              </a:spcAft>
              <a:buSzPct val="80000"/>
              <a:buChar char="•"/>
            </a:pPr>
            <a:r>
              <a:rPr lang="en-US">
                <a:latin typeface="Arial"/>
                <a:ea typeface="Arial"/>
                <a:cs typeface="Arial"/>
                <a:sym typeface="Arial"/>
              </a:rPr>
              <a:t>These reports record the findings following a test. The common fields that use these types of reports include chemistry, fire science, metallurgy, bio-medical, etc. The sites where tests can be conducted include laboratories, vehicle test tracks, test kitchens, field engineering, etc. The results often inform the continuation or discontinuation of a product or to enable streamlining of manufacturing procedures. Oliu et al. (2016) advise that we must be precise in language use since tests are very sensitive. They also advise the use of the passive voice and visual aids such as tables, graphs or illustrations to help with results’ interpretation. </a:t>
            </a:r>
            <a:endParaRPr/>
          </a:p>
          <a:p>
            <a:pPr indent="-79502" lvl="0" marL="228600" rtl="0" algn="l">
              <a:lnSpc>
                <a:spcPct val="90000"/>
              </a:lnSpc>
              <a:spcBef>
                <a:spcPts val="1400"/>
              </a:spcBef>
              <a:spcAft>
                <a:spcPts val="0"/>
              </a:spcAft>
              <a:buSzPct val="80000"/>
              <a:buNone/>
            </a:pPr>
            <a:r>
              <a:t/>
            </a:r>
            <a:endParaRPr/>
          </a:p>
        </p:txBody>
      </p:sp>
      <p:sp>
        <p:nvSpPr>
          <p:cNvPr id="224" name="Google Shape;224;p30"/>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Test reports</a:t>
            </a:r>
            <a:endParaRPr>
              <a:latin typeface="Arial"/>
              <a:ea typeface="Arial"/>
              <a:cs typeface="Arial"/>
              <a:sym typeface="Arial"/>
            </a:endParaRPr>
          </a:p>
        </p:txBody>
      </p:sp>
      <p:pic>
        <p:nvPicPr>
          <p:cNvPr descr="Generating &lt;strong&gt;Test Reports&lt;/strong&gt; (MindMap) - Automation Beyond" id="225" name="Google Shape;225;p30"/>
          <p:cNvPicPr preferRelativeResize="0"/>
          <p:nvPr>
            <p:ph idx="4" type="body"/>
          </p:nvPr>
        </p:nvPicPr>
        <p:blipFill rotWithShape="1">
          <a:blip r:embed="rId3">
            <a:alphaModFix/>
          </a:blip>
          <a:srcRect b="0" l="0" r="0" t="0"/>
          <a:stretch/>
        </p:blipFill>
        <p:spPr>
          <a:xfrm>
            <a:off x="6269038" y="2961216"/>
            <a:ext cx="4754562" cy="2899306"/>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3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FORMAL REPORTS</a:t>
            </a:r>
            <a:endParaRPr b="1" sz="3600">
              <a:latin typeface="Arial"/>
              <a:ea typeface="Arial"/>
              <a:cs typeface="Arial"/>
              <a:sym typeface="Arial"/>
            </a:endParaRPr>
          </a:p>
        </p:txBody>
      </p:sp>
      <p:sp>
        <p:nvSpPr>
          <p:cNvPr id="231" name="Google Shape;231;p31"/>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reports</a:t>
            </a:r>
            <a:endParaRPr>
              <a:latin typeface="Arial"/>
              <a:ea typeface="Arial"/>
              <a:cs typeface="Arial"/>
              <a:sym typeface="Arial"/>
            </a:endParaRPr>
          </a:p>
        </p:txBody>
      </p:sp>
      <p:pic>
        <p:nvPicPr>
          <p:cNvPr descr="Recommendation &lt;strong&gt;Report&lt;/strong&gt;" id="232" name="Google Shape;232;p31"/>
          <p:cNvPicPr preferRelativeResize="0"/>
          <p:nvPr>
            <p:ph idx="2" type="body"/>
          </p:nvPr>
        </p:nvPicPr>
        <p:blipFill rotWithShape="1">
          <a:blip r:embed="rId3">
            <a:alphaModFix/>
          </a:blip>
          <a:srcRect b="0" l="0" r="0" t="0"/>
          <a:stretch/>
        </p:blipFill>
        <p:spPr>
          <a:xfrm>
            <a:off x="1097280" y="2505075"/>
            <a:ext cx="4605251" cy="3684588"/>
          </a:xfrm>
          <a:prstGeom prst="rect">
            <a:avLst/>
          </a:prstGeom>
          <a:noFill/>
          <a:ln>
            <a:noFill/>
          </a:ln>
        </p:spPr>
      </p:pic>
      <p:sp>
        <p:nvSpPr>
          <p:cNvPr id="233" name="Google Shape;233;p31"/>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reports</a:t>
            </a:r>
            <a:endParaRPr>
              <a:latin typeface="Arial"/>
              <a:ea typeface="Arial"/>
              <a:cs typeface="Arial"/>
              <a:sym typeface="Arial"/>
            </a:endParaRPr>
          </a:p>
        </p:txBody>
      </p:sp>
      <p:sp>
        <p:nvSpPr>
          <p:cNvPr id="234" name="Google Shape;234;p31"/>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fontScale="92500"/>
          </a:bodyPr>
          <a:lstStyle/>
          <a:p>
            <a:pPr indent="-182880" lvl="0" marL="228600" rtl="0" algn="l">
              <a:lnSpc>
                <a:spcPct val="90000"/>
              </a:lnSpc>
              <a:spcBef>
                <a:spcPts val="0"/>
              </a:spcBef>
              <a:spcAft>
                <a:spcPts val="0"/>
              </a:spcAft>
              <a:buSzPct val="80000"/>
              <a:buChar char="•"/>
            </a:pPr>
            <a:r>
              <a:rPr lang="en-US">
                <a:latin typeface="Arial"/>
                <a:ea typeface="Arial"/>
                <a:cs typeface="Arial"/>
                <a:sym typeface="Arial"/>
              </a:rPr>
              <a:t>According to Taylor (2005), committees and groups are involved in formal report writing following detailed investigation or research. Blicq and Moretto (2001) state that a formal report refers to: </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type of document rather than its title. A formal report is more likely to be referred to as a feasibility study, an investigation or evaluation report, a product analysis, or a project report.</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32"/>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ORGANIZATION OF A FORMAL REPORT</a:t>
            </a:r>
            <a:endParaRPr b="1" sz="3600">
              <a:latin typeface="Arial"/>
              <a:ea typeface="Arial"/>
              <a:cs typeface="Arial"/>
              <a:sym typeface="Arial"/>
            </a:endParaRPr>
          </a:p>
        </p:txBody>
      </p:sp>
      <p:sp>
        <p:nvSpPr>
          <p:cNvPr id="240" name="Google Shape;240;p32"/>
          <p:cNvSpPr txBox="1"/>
          <p:nvPr>
            <p:ph idx="1" type="body"/>
          </p:nvPr>
        </p:nvSpPr>
        <p:spPr>
          <a:xfrm>
            <a:off x="1143000" y="2001511"/>
            <a:ext cx="4754880" cy="425805"/>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sp>
        <p:nvSpPr>
          <p:cNvPr id="241" name="Google Shape;241;p32"/>
          <p:cNvSpPr txBox="1"/>
          <p:nvPr>
            <p:ph idx="2" type="body"/>
          </p:nvPr>
        </p:nvSpPr>
        <p:spPr>
          <a:xfrm>
            <a:off x="365760" y="2585258"/>
            <a:ext cx="5532120" cy="4006735"/>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80000"/>
              <a:buNone/>
            </a:pPr>
            <a:r>
              <a:rPr lang="en-US">
                <a:latin typeface="Arial"/>
                <a:ea typeface="Arial"/>
                <a:cs typeface="Arial"/>
                <a:sym typeface="Arial"/>
              </a:rPr>
              <a:t>Taylor (2005) suggests the following format for a formal report:</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Headings: </a:t>
            </a:r>
            <a:r>
              <a:rPr lang="en-US">
                <a:latin typeface="Arial"/>
                <a:ea typeface="Arial"/>
                <a:cs typeface="Arial"/>
                <a:sym typeface="Arial"/>
              </a:rPr>
              <a:t>A formal report must have two headings: company name and report heading</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Terms of reference: </a:t>
            </a:r>
            <a:r>
              <a:rPr lang="en-US">
                <a:latin typeface="Arial"/>
                <a:ea typeface="Arial"/>
                <a:cs typeface="Arial"/>
                <a:sym typeface="Arial"/>
              </a:rPr>
              <a:t>This section contains the reason for the report, what was requested and when the request was made.</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Procedure: </a:t>
            </a:r>
            <a:r>
              <a:rPr lang="en-US">
                <a:latin typeface="Arial"/>
                <a:ea typeface="Arial"/>
                <a:cs typeface="Arial"/>
                <a:sym typeface="Arial"/>
              </a:rPr>
              <a:t>Describe the methods for data collection</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Findings: </a:t>
            </a:r>
            <a:r>
              <a:rPr lang="en-US">
                <a:latin typeface="Arial"/>
                <a:ea typeface="Arial"/>
                <a:cs typeface="Arial"/>
                <a:sym typeface="Arial"/>
              </a:rPr>
              <a:t>Write in detail what you found out and remember that this is the longest section. You can use numbers and sub-headings</a:t>
            </a:r>
            <a:endParaRPr/>
          </a:p>
          <a:p>
            <a:pPr indent="-79502" lvl="0" marL="228600" rtl="0" algn="l">
              <a:lnSpc>
                <a:spcPct val="90000"/>
              </a:lnSpc>
              <a:spcBef>
                <a:spcPts val="1400"/>
              </a:spcBef>
              <a:spcAft>
                <a:spcPts val="0"/>
              </a:spcAft>
              <a:buSzPct val="80000"/>
              <a:buNone/>
            </a:pPr>
            <a:r>
              <a:t/>
            </a:r>
            <a:endParaRPr>
              <a:latin typeface="Arial"/>
              <a:ea typeface="Arial"/>
              <a:cs typeface="Arial"/>
              <a:sym typeface="Arial"/>
            </a:endParaRPr>
          </a:p>
        </p:txBody>
      </p:sp>
      <p:sp>
        <p:nvSpPr>
          <p:cNvPr id="242" name="Google Shape;242;p32"/>
          <p:cNvSpPr txBox="1"/>
          <p:nvPr>
            <p:ph idx="3" type="body"/>
          </p:nvPr>
        </p:nvSpPr>
        <p:spPr>
          <a:xfrm>
            <a:off x="6269173" y="1999032"/>
            <a:ext cx="4754880" cy="42828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sp>
        <p:nvSpPr>
          <p:cNvPr id="243" name="Google Shape;243;p32"/>
          <p:cNvSpPr txBox="1"/>
          <p:nvPr>
            <p:ph idx="4" type="body"/>
          </p:nvPr>
        </p:nvSpPr>
        <p:spPr>
          <a:xfrm>
            <a:off x="6269173" y="2585258"/>
            <a:ext cx="5327082" cy="4006735"/>
          </a:xfrm>
          <a:prstGeom prst="rect">
            <a:avLst/>
          </a:prstGeom>
          <a:noFill/>
          <a:ln>
            <a:noFill/>
          </a:ln>
        </p:spPr>
        <p:txBody>
          <a:bodyPr anchorCtr="0" anchor="t" bIns="45700" lIns="91425" spcFirstLastPara="1" rIns="91425" wrap="square" tIns="45700">
            <a:normAutofit fontScale="92500" lnSpcReduction="10000"/>
          </a:bodyPr>
          <a:lstStyle/>
          <a:p>
            <a:pPr indent="-182880" lvl="0" marL="228600" rtl="0" algn="l">
              <a:lnSpc>
                <a:spcPct val="90000"/>
              </a:lnSpc>
              <a:spcBef>
                <a:spcPts val="0"/>
              </a:spcBef>
              <a:spcAft>
                <a:spcPts val="0"/>
              </a:spcAft>
              <a:buSzPct val="80000"/>
              <a:buChar char="•"/>
            </a:pPr>
            <a:r>
              <a:rPr b="1" lang="en-US">
                <a:latin typeface="Arial"/>
                <a:ea typeface="Arial"/>
                <a:cs typeface="Arial"/>
                <a:sym typeface="Arial"/>
              </a:rPr>
              <a:t>Conclusions</a:t>
            </a:r>
            <a:endParaRPr/>
          </a:p>
          <a:p>
            <a:pPr indent="0" lvl="0" marL="0" rtl="0" algn="l">
              <a:lnSpc>
                <a:spcPct val="90000"/>
              </a:lnSpc>
              <a:spcBef>
                <a:spcPts val="1400"/>
              </a:spcBef>
              <a:spcAft>
                <a:spcPts val="0"/>
              </a:spcAft>
              <a:buSzPct val="80000"/>
              <a:buNone/>
            </a:pPr>
            <a:r>
              <a:rPr lang="en-US">
                <a:latin typeface="Arial"/>
                <a:ea typeface="Arial"/>
                <a:cs typeface="Arial"/>
                <a:sym typeface="Arial"/>
              </a:rPr>
              <a:t>State the logical implications or what can be inferred from the findings. Do not introduce new facts.</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Recommendations </a:t>
            </a:r>
            <a:r>
              <a:rPr lang="en-US">
                <a:latin typeface="Arial"/>
                <a:ea typeface="Arial"/>
                <a:cs typeface="Arial"/>
                <a:sym typeface="Arial"/>
              </a:rPr>
              <a:t>(if requested)</a:t>
            </a:r>
            <a:endParaRPr/>
          </a:p>
          <a:p>
            <a:pPr indent="0" lvl="0" marL="0" rtl="0" algn="l">
              <a:lnSpc>
                <a:spcPct val="90000"/>
              </a:lnSpc>
              <a:spcBef>
                <a:spcPts val="1400"/>
              </a:spcBef>
              <a:spcAft>
                <a:spcPts val="0"/>
              </a:spcAft>
              <a:buSzPct val="80000"/>
              <a:buNone/>
            </a:pPr>
            <a:r>
              <a:rPr lang="en-US">
                <a:latin typeface="Arial"/>
                <a:ea typeface="Arial"/>
                <a:cs typeface="Arial"/>
                <a:sym typeface="Arial"/>
              </a:rPr>
              <a:t>Make recommendations on the basis of your findings and conclusions. Again, do not introduce anything new here.</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Closing section</a:t>
            </a:r>
            <a:endParaRPr/>
          </a:p>
          <a:p>
            <a:pPr indent="0" lvl="0" marL="0" rtl="0" algn="l">
              <a:lnSpc>
                <a:spcPct val="90000"/>
              </a:lnSpc>
              <a:spcBef>
                <a:spcPts val="1400"/>
              </a:spcBef>
              <a:spcAft>
                <a:spcPts val="0"/>
              </a:spcAft>
              <a:buSzPct val="80000"/>
              <a:buNone/>
            </a:pPr>
            <a:r>
              <a:rPr lang="en-US">
                <a:latin typeface="Arial"/>
                <a:ea typeface="Arial"/>
                <a:cs typeface="Arial"/>
                <a:sym typeface="Arial"/>
              </a:rPr>
              <a:t>Ensure your report is signed with a name and title, both located at the foot. Also include the date when the report was written. </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33"/>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249" name="Google Shape;249;p33"/>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sp>
        <p:nvSpPr>
          <p:cNvPr id="250" name="Google Shape;250;p33"/>
          <p:cNvSpPr txBox="1"/>
          <p:nvPr>
            <p:ph idx="2" type="body"/>
          </p:nvPr>
        </p:nvSpPr>
        <p:spPr>
          <a:xfrm>
            <a:off x="756458" y="2721483"/>
            <a:ext cx="4954386" cy="3383280"/>
          </a:xfrm>
          <a:prstGeom prst="rect">
            <a:avLst/>
          </a:prstGeom>
          <a:noFill/>
          <a:ln>
            <a:noFill/>
          </a:ln>
        </p:spPr>
        <p:txBody>
          <a:bodyPr anchorCtr="0" anchor="t" bIns="45700" lIns="91425" spcFirstLastPara="1" rIns="91425" wrap="square" tIns="45700">
            <a:normAutofit fontScale="92500" lnSpcReduction="10000"/>
          </a:bodyPr>
          <a:lstStyle/>
          <a:p>
            <a:pPr indent="-182880" lvl="0" marL="228600" rtl="0" algn="l">
              <a:lnSpc>
                <a:spcPct val="90000"/>
              </a:lnSpc>
              <a:spcBef>
                <a:spcPts val="0"/>
              </a:spcBef>
              <a:spcAft>
                <a:spcPts val="0"/>
              </a:spcAft>
              <a:buSzPct val="80000"/>
              <a:buChar char="•"/>
            </a:pPr>
            <a:r>
              <a:rPr lang="en-US"/>
              <a:t> </a:t>
            </a:r>
            <a:r>
              <a:rPr lang="en-US">
                <a:latin typeface="Arial"/>
                <a:ea typeface="Arial"/>
                <a:cs typeface="Arial"/>
                <a:sym typeface="Arial"/>
              </a:rPr>
              <a:t>Reports should be written objectively and should be impersonal and factual. You should use complete sentences and reported speech (third person).</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On their part, Blicq and Moretto (2001) identify two ways formal reports can be organized: Traditional and alternative approach. The traditional approach is similar to Taylor’s (2005) except Taylor left out several critical components like a summary, appendices, etc. Thus, the traditional approach looks like this:</a:t>
            </a:r>
            <a:endParaRPr/>
          </a:p>
          <a:p>
            <a:pPr indent="-79502" lvl="0" marL="228600" rtl="0" algn="l">
              <a:lnSpc>
                <a:spcPct val="90000"/>
              </a:lnSpc>
              <a:spcBef>
                <a:spcPts val="1400"/>
              </a:spcBef>
              <a:spcAft>
                <a:spcPts val="0"/>
              </a:spcAft>
              <a:buSzPct val="80000"/>
              <a:buNone/>
            </a:pPr>
            <a:r>
              <a:t/>
            </a:r>
            <a:endParaRPr/>
          </a:p>
        </p:txBody>
      </p:sp>
      <p:sp>
        <p:nvSpPr>
          <p:cNvPr id="251" name="Google Shape;251;p33"/>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sp>
        <p:nvSpPr>
          <p:cNvPr id="252" name="Google Shape;252;p33"/>
          <p:cNvSpPr txBox="1"/>
          <p:nvPr>
            <p:ph idx="4" type="body"/>
          </p:nvPr>
        </p:nvSpPr>
        <p:spPr>
          <a:xfrm>
            <a:off x="6097386" y="2719321"/>
            <a:ext cx="5581996" cy="3964111"/>
          </a:xfrm>
          <a:prstGeom prst="rect">
            <a:avLst/>
          </a:prstGeom>
          <a:noFill/>
          <a:ln>
            <a:noFill/>
          </a:ln>
        </p:spPr>
        <p:txBody>
          <a:bodyPr anchorCtr="0" anchor="t" bIns="45700" lIns="91425" spcFirstLastPara="1" rIns="91425" wrap="square" tIns="45700">
            <a:normAutofit fontScale="47500" lnSpcReduction="20000"/>
          </a:bodyPr>
          <a:lstStyle/>
          <a:p>
            <a:pPr indent="-182905" lvl="0" marL="228600" rtl="0" algn="l">
              <a:lnSpc>
                <a:spcPct val="90000"/>
              </a:lnSpc>
              <a:spcBef>
                <a:spcPts val="0"/>
              </a:spcBef>
              <a:spcAft>
                <a:spcPts val="0"/>
              </a:spcAft>
              <a:buSzPct val="80000"/>
              <a:buChar char="•"/>
            </a:pPr>
            <a:r>
              <a:rPr lang="en-US" sz="2900">
                <a:latin typeface="Arial"/>
                <a:ea typeface="Arial"/>
                <a:cs typeface="Arial"/>
                <a:sym typeface="Arial"/>
              </a:rPr>
              <a:t>Cover letter</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Cover page</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Title page</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Summary</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Table of contents </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Introduction</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Discussion</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Conclusions</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Recommendations</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Reference or bibliography</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Appendix</a:t>
            </a:r>
            <a:endParaRPr/>
          </a:p>
          <a:p>
            <a:pPr indent="-182905" lvl="0" marL="228600" rtl="0" algn="l">
              <a:lnSpc>
                <a:spcPct val="90000"/>
              </a:lnSpc>
              <a:spcBef>
                <a:spcPts val="1400"/>
              </a:spcBef>
              <a:spcAft>
                <a:spcPts val="0"/>
              </a:spcAft>
              <a:buSzPct val="80000"/>
              <a:buChar char="•"/>
            </a:pPr>
            <a:r>
              <a:rPr lang="en-US" sz="2900">
                <a:latin typeface="Arial"/>
                <a:ea typeface="Arial"/>
                <a:cs typeface="Arial"/>
                <a:sym typeface="Arial"/>
              </a:rPr>
              <a:t>Back cover</a:t>
            </a:r>
            <a:endParaRPr/>
          </a:p>
          <a:p>
            <a:pPr indent="-129794" lvl="0" marL="228600" rtl="0" algn="l">
              <a:lnSpc>
                <a:spcPct val="90000"/>
              </a:lnSpc>
              <a:spcBef>
                <a:spcPts val="1400"/>
              </a:spcBef>
              <a:spcAft>
                <a:spcPts val="0"/>
              </a:spcAft>
              <a:buSzPct val="80000"/>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3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258" name="Google Shape;258;p34"/>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pic>
        <p:nvPicPr>
          <p:cNvPr descr="Unit 41: &lt;strong&gt;Report&lt;/strong&gt; Parts – Informal and &lt;strong&gt;Formal&lt;/strong&gt; – Communication @ Work ..." id="259" name="Google Shape;259;p34"/>
          <p:cNvPicPr preferRelativeResize="0"/>
          <p:nvPr>
            <p:ph idx="2" type="body"/>
          </p:nvPr>
        </p:nvPicPr>
        <p:blipFill rotWithShape="1">
          <a:blip r:embed="rId3">
            <a:alphaModFix/>
          </a:blip>
          <a:srcRect b="0" l="0" r="0" t="0"/>
          <a:stretch/>
        </p:blipFill>
        <p:spPr>
          <a:xfrm>
            <a:off x="1143000" y="2864380"/>
            <a:ext cx="4754563" cy="3097740"/>
          </a:xfrm>
          <a:prstGeom prst="rect">
            <a:avLst/>
          </a:prstGeom>
          <a:noFill/>
          <a:ln>
            <a:noFill/>
          </a:ln>
        </p:spPr>
      </p:pic>
      <p:sp>
        <p:nvSpPr>
          <p:cNvPr id="260" name="Google Shape;260;p34"/>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sp>
        <p:nvSpPr>
          <p:cNvPr id="261" name="Google Shape;261;p34"/>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The alternative approach is preferred when you need to meet the needs of the audience. For example, some may require that the conclusions and recommendations be brought forward. Let us briefly look at the components that make up a formal report as discussed by Blicq and Moretto (2001) and Oliu et al. (2016) (who introduce more components).</a:t>
            </a:r>
            <a:endParaRPr>
              <a:latin typeface="Arial"/>
              <a:ea typeface="Arial"/>
              <a:cs typeface="Arial"/>
              <a:sym typeface="Arial"/>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35"/>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267" name="Google Shape;267;p35"/>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Cover letter</a:t>
            </a:r>
            <a:endParaRPr>
              <a:latin typeface="Arial"/>
              <a:ea typeface="Arial"/>
              <a:cs typeface="Arial"/>
              <a:sym typeface="Arial"/>
            </a:endParaRPr>
          </a:p>
        </p:txBody>
      </p:sp>
      <p:sp>
        <p:nvSpPr>
          <p:cNvPr id="268" name="Google Shape;268;p35"/>
          <p:cNvSpPr txBox="1"/>
          <p:nvPr>
            <p:ph idx="2" type="body"/>
          </p:nvPr>
        </p:nvSpPr>
        <p:spPr>
          <a:xfrm>
            <a:off x="523702" y="2505075"/>
            <a:ext cx="5473873" cy="4045354"/>
          </a:xfrm>
          <a:prstGeom prst="rect">
            <a:avLst/>
          </a:prstGeom>
          <a:noFill/>
          <a:ln>
            <a:noFill/>
          </a:ln>
        </p:spPr>
        <p:txBody>
          <a:bodyPr anchorCtr="0" anchor="t" bIns="45700" lIns="91425" spcFirstLastPara="1" rIns="91425" wrap="square" tIns="45700">
            <a:normAutofit fontScale="62500" lnSpcReduction="20000"/>
          </a:bodyPr>
          <a:lstStyle/>
          <a:p>
            <a:pPr indent="-182880" lvl="0" marL="228600" rtl="0" algn="l">
              <a:lnSpc>
                <a:spcPct val="90000"/>
              </a:lnSpc>
              <a:spcBef>
                <a:spcPts val="0"/>
              </a:spcBef>
              <a:spcAft>
                <a:spcPts val="0"/>
              </a:spcAft>
              <a:buSzPct val="80000"/>
              <a:buChar char="•"/>
            </a:pPr>
            <a:r>
              <a:rPr lang="en-US" sz="3200">
                <a:latin typeface="Arial"/>
                <a:ea typeface="Arial"/>
                <a:cs typeface="Arial"/>
                <a:sym typeface="Arial"/>
              </a:rPr>
              <a:t>I did mention in a previous lecture that we tend to confuse cover letter with an application letter. Or use them interchangeably. A cover letter is the transmittal document that conveys a report from one person to another or from one firm to another. It is attached to the report but is not part of the report. Look at the brief example below (a small section of the letter):</a:t>
            </a:r>
            <a:endParaRPr/>
          </a:p>
          <a:p>
            <a:pPr indent="0" lvl="0" marL="45720" rtl="0" algn="l">
              <a:lnSpc>
                <a:spcPct val="90000"/>
              </a:lnSpc>
              <a:spcBef>
                <a:spcPts val="1400"/>
              </a:spcBef>
              <a:spcAft>
                <a:spcPts val="0"/>
              </a:spcAft>
              <a:buSzPct val="80000"/>
              <a:buNone/>
            </a:pPr>
            <a:r>
              <a:rPr i="1" lang="en-US" sz="3200">
                <a:latin typeface="Arial"/>
                <a:ea typeface="Arial"/>
                <a:cs typeface="Arial"/>
                <a:sym typeface="Arial"/>
              </a:rPr>
              <a:t>I enclose our report titled “Fundraising Techniques for Successful Outcomes at Mjengo Corporation” which has been prepared in response to our discussions on November 23, 2023. The report provides a detailed overview of fundraising techniques the company can adopt to raise money for the remaining projects. </a:t>
            </a:r>
            <a:endParaRPr sz="3200">
              <a:latin typeface="Arial"/>
              <a:ea typeface="Arial"/>
              <a:cs typeface="Arial"/>
              <a:sym typeface="Arial"/>
            </a:endParaRPr>
          </a:p>
          <a:p>
            <a:pPr indent="-113029" lvl="0" marL="228600" rtl="0" algn="l">
              <a:lnSpc>
                <a:spcPct val="90000"/>
              </a:lnSpc>
              <a:spcBef>
                <a:spcPts val="1400"/>
              </a:spcBef>
              <a:spcAft>
                <a:spcPts val="0"/>
              </a:spcAft>
              <a:buSzPct val="80000"/>
              <a:buNone/>
            </a:pPr>
            <a:r>
              <a:t/>
            </a:r>
            <a:endParaRPr/>
          </a:p>
        </p:txBody>
      </p:sp>
      <p:sp>
        <p:nvSpPr>
          <p:cNvPr id="269" name="Google Shape;269;p35"/>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Cover letter</a:t>
            </a:r>
            <a:endParaRPr>
              <a:latin typeface="Arial"/>
              <a:ea typeface="Arial"/>
              <a:cs typeface="Arial"/>
              <a:sym typeface="Arial"/>
            </a:endParaRPr>
          </a:p>
        </p:txBody>
      </p:sp>
      <p:pic>
        <p:nvPicPr>
          <p:cNvPr descr="PSMPC Annual Report – Parliament of Australia" id="270" name="Google Shape;270;p35"/>
          <p:cNvPicPr preferRelativeResize="0"/>
          <p:nvPr>
            <p:ph idx="4" type="body"/>
          </p:nvPr>
        </p:nvPicPr>
        <p:blipFill rotWithShape="1">
          <a:blip r:embed="rId3">
            <a:alphaModFix/>
          </a:blip>
          <a:srcRect b="0" l="0" r="0" t="0"/>
          <a:stretch/>
        </p:blipFill>
        <p:spPr>
          <a:xfrm>
            <a:off x="7314159" y="2719388"/>
            <a:ext cx="2664320" cy="338296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sp>
        <p:nvSpPr>
          <p:cNvPr id="275" name="Google Shape;275;p3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276" name="Google Shape;276;p36"/>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Title page</a:t>
            </a:r>
            <a:endParaRPr>
              <a:latin typeface="Arial"/>
              <a:ea typeface="Arial"/>
              <a:cs typeface="Arial"/>
              <a:sym typeface="Arial"/>
            </a:endParaRPr>
          </a:p>
        </p:txBody>
      </p:sp>
      <p:pic>
        <p:nvPicPr>
          <p:cNvPr descr="Front Sections of a &lt;strong&gt;Report&lt;/strong&gt; | Business Communication Skills for Managers" id="277" name="Google Shape;277;p36"/>
          <p:cNvPicPr preferRelativeResize="0"/>
          <p:nvPr>
            <p:ph idx="2" type="body"/>
          </p:nvPr>
        </p:nvPicPr>
        <p:blipFill rotWithShape="1">
          <a:blip r:embed="rId3">
            <a:alphaModFix/>
          </a:blip>
          <a:srcRect b="0" l="0" r="0" t="0"/>
          <a:stretch/>
        </p:blipFill>
        <p:spPr>
          <a:xfrm>
            <a:off x="1162609" y="2720975"/>
            <a:ext cx="4715345" cy="3384550"/>
          </a:xfrm>
          <a:prstGeom prst="rect">
            <a:avLst/>
          </a:prstGeom>
          <a:noFill/>
          <a:ln>
            <a:noFill/>
          </a:ln>
        </p:spPr>
      </p:pic>
      <p:sp>
        <p:nvSpPr>
          <p:cNvPr id="278" name="Google Shape;278;p36"/>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Title page</a:t>
            </a:r>
            <a:endParaRPr>
              <a:latin typeface="Arial"/>
              <a:ea typeface="Arial"/>
              <a:cs typeface="Arial"/>
              <a:sym typeface="Arial"/>
            </a:endParaRPr>
          </a:p>
        </p:txBody>
      </p:sp>
      <p:sp>
        <p:nvSpPr>
          <p:cNvPr id="279" name="Google Shape;279;p36"/>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90000"/>
              </a:lnSpc>
              <a:spcBef>
                <a:spcPts val="0"/>
              </a:spcBef>
              <a:spcAft>
                <a:spcPts val="0"/>
              </a:spcAft>
              <a:buSzPct val="80000"/>
              <a:buNone/>
            </a:pPr>
            <a:r>
              <a:rPr lang="en-US">
                <a:latin typeface="Arial"/>
                <a:ea typeface="Arial"/>
                <a:cs typeface="Arial"/>
                <a:sym typeface="Arial"/>
              </a:rPr>
              <a:t>Blicq and Moretto (2001) suggest the following main elements of a title page:</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Full title which is informative but not too long</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name of the organization and sometimes the recipient’s name </a:t>
            </a:r>
            <a:endParaRPr>
              <a:latin typeface="Arial"/>
              <a:ea typeface="Arial"/>
              <a:cs typeface="Arial"/>
              <a:sym typeface="Arial"/>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name of the organization sending the report and sometimes the name of the author </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date of the report and report number if available</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3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285" name="Google Shape;285;p37"/>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lnSpcReduction="10000"/>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Sometimes known as an abstract or executive summary, the summary provides a brief of what to expect in the report. It is located between the title page and table of contents. This section occupies a page by itself. Blicq and Moretto (2001) call it the most important part of the report because it serves as an introduction into the entire document. </a:t>
            </a:r>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Oliu et al. (2016, p. 364) call an abstract “a condensed version of a report or journal article that summarizes and highlights its major points.” According to the authors, abstracts are either descriptive (include information about the purpose, scope and methods) or informative (an expanded version of the descriptive abstract). It also summarizes the results, conclusions and recommendations, if any. The authors suggest that descriptive abstracts are best used in progress reports, information surveys and reports which compile a variety of information. </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38"/>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291" name="Google Shape;291;p38"/>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Table of contents</a:t>
            </a:r>
            <a:endParaRPr>
              <a:latin typeface="Arial"/>
              <a:ea typeface="Arial"/>
              <a:cs typeface="Arial"/>
              <a:sym typeface="Arial"/>
            </a:endParaRPr>
          </a:p>
        </p:txBody>
      </p:sp>
      <p:sp>
        <p:nvSpPr>
          <p:cNvPr id="292" name="Google Shape;292;p38"/>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fontScale="92500"/>
          </a:bodyPr>
          <a:lstStyle/>
          <a:p>
            <a:pPr indent="-182880" lvl="0" marL="228600" rtl="0" algn="l">
              <a:lnSpc>
                <a:spcPct val="90000"/>
              </a:lnSpc>
              <a:spcBef>
                <a:spcPts val="0"/>
              </a:spcBef>
              <a:spcAft>
                <a:spcPts val="0"/>
              </a:spcAft>
              <a:buSzPct val="80000"/>
              <a:buChar char="•"/>
            </a:pPr>
            <a:r>
              <a:rPr lang="en-US">
                <a:latin typeface="Arial"/>
                <a:ea typeface="Arial"/>
                <a:cs typeface="Arial"/>
                <a:sym typeface="Arial"/>
              </a:rPr>
              <a:t>It helps readers find specific pages or information and also helps your work look organized. I suggest that you automatically generate a table of contents rather than doing it manually because it tends to appear disjointed and unprofessional. Additionally, if you are using a particular style guide, then I suggest you follow it to the letter. For example, when to use title case, sentence case, all CAPS etc. </a:t>
            </a:r>
            <a:endParaRPr/>
          </a:p>
          <a:p>
            <a:pPr indent="-79502" lvl="0" marL="228600" rtl="0" algn="l">
              <a:lnSpc>
                <a:spcPct val="90000"/>
              </a:lnSpc>
              <a:spcBef>
                <a:spcPts val="1400"/>
              </a:spcBef>
              <a:spcAft>
                <a:spcPts val="0"/>
              </a:spcAft>
              <a:buSzPct val="80000"/>
              <a:buNone/>
            </a:pPr>
            <a:r>
              <a:t/>
            </a:r>
            <a:endParaRPr/>
          </a:p>
        </p:txBody>
      </p:sp>
      <p:sp>
        <p:nvSpPr>
          <p:cNvPr id="293" name="Google Shape;293;p38"/>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Table of contents</a:t>
            </a:r>
            <a:endParaRPr>
              <a:latin typeface="Arial"/>
              <a:ea typeface="Arial"/>
              <a:cs typeface="Arial"/>
              <a:sym typeface="Arial"/>
            </a:endParaRPr>
          </a:p>
        </p:txBody>
      </p:sp>
      <p:pic>
        <p:nvPicPr>
          <p:cNvPr descr="Aligning numbers in &lt;strong&gt;Table of Contents&lt;/strong&gt; in Microsoft Word - Super User" id="294" name="Google Shape;294;p38"/>
          <p:cNvPicPr preferRelativeResize="0"/>
          <p:nvPr>
            <p:ph idx="4" type="body"/>
          </p:nvPr>
        </p:nvPicPr>
        <p:blipFill rotWithShape="1">
          <a:blip r:embed="rId3">
            <a:alphaModFix/>
          </a:blip>
          <a:srcRect b="0" l="0" r="0" t="0"/>
          <a:stretch/>
        </p:blipFill>
        <p:spPr>
          <a:xfrm>
            <a:off x="6172200" y="2618509"/>
            <a:ext cx="5183188" cy="3110031"/>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39"/>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300" name="Google Shape;300;p39"/>
          <p:cNvSpPr txBox="1"/>
          <p:nvPr>
            <p:ph idx="1" type="body"/>
          </p:nvPr>
        </p:nvSpPr>
        <p:spPr>
          <a:xfrm>
            <a:off x="1143000" y="2057399"/>
            <a:ext cx="9872871" cy="4426527"/>
          </a:xfrm>
          <a:prstGeom prst="rect">
            <a:avLst/>
          </a:prstGeom>
          <a:noFill/>
          <a:ln>
            <a:noFill/>
          </a:ln>
        </p:spPr>
        <p:txBody>
          <a:bodyPr anchorCtr="0" anchor="t" bIns="45700" lIns="91425" spcFirstLastPara="1" rIns="91425" wrap="square" tIns="45700">
            <a:normAutofit fontScale="92500" lnSpcReduction="20000"/>
          </a:bodyPr>
          <a:lstStyle/>
          <a:p>
            <a:pPr indent="-182880" lvl="0" marL="228600" rtl="0" algn="l">
              <a:lnSpc>
                <a:spcPct val="90000"/>
              </a:lnSpc>
              <a:spcBef>
                <a:spcPts val="0"/>
              </a:spcBef>
              <a:spcAft>
                <a:spcPts val="0"/>
              </a:spcAft>
              <a:buSzPct val="80000"/>
              <a:buChar char="•"/>
            </a:pPr>
            <a:r>
              <a:rPr b="1" lang="en-US">
                <a:latin typeface="Arial"/>
                <a:ea typeface="Arial"/>
                <a:cs typeface="Arial"/>
                <a:sym typeface="Arial"/>
              </a:rPr>
              <a:t>List of Figures</a:t>
            </a:r>
            <a:endParaRPr>
              <a:latin typeface="Arial"/>
              <a:ea typeface="Arial"/>
              <a:cs typeface="Arial"/>
              <a:sym typeface="Arial"/>
            </a:endParaRPr>
          </a:p>
          <a:p>
            <a:pPr indent="0" lvl="0" marL="0" rtl="0" algn="l">
              <a:lnSpc>
                <a:spcPct val="90000"/>
              </a:lnSpc>
              <a:spcBef>
                <a:spcPts val="1400"/>
              </a:spcBef>
              <a:spcAft>
                <a:spcPts val="0"/>
              </a:spcAft>
              <a:buSzPct val="80000"/>
              <a:buNone/>
            </a:pPr>
            <a:r>
              <a:rPr lang="en-US">
                <a:latin typeface="Arial"/>
                <a:ea typeface="Arial"/>
                <a:cs typeface="Arial"/>
                <a:sym typeface="Arial"/>
              </a:rPr>
              <a:t>List the figures you used in your report and indicate the page they are located. Use a new page.</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List of Tables</a:t>
            </a:r>
            <a:endParaRPr>
              <a:latin typeface="Arial"/>
              <a:ea typeface="Arial"/>
              <a:cs typeface="Arial"/>
              <a:sym typeface="Arial"/>
            </a:endParaRPr>
          </a:p>
          <a:p>
            <a:pPr indent="0" lvl="0" marL="0" rtl="0" algn="l">
              <a:lnSpc>
                <a:spcPct val="90000"/>
              </a:lnSpc>
              <a:spcBef>
                <a:spcPts val="1400"/>
              </a:spcBef>
              <a:spcAft>
                <a:spcPts val="0"/>
              </a:spcAft>
              <a:buSzPct val="80000"/>
              <a:buNone/>
            </a:pPr>
            <a:r>
              <a:rPr lang="en-US">
                <a:latin typeface="Arial"/>
                <a:ea typeface="Arial"/>
                <a:cs typeface="Arial"/>
                <a:sym typeface="Arial"/>
              </a:rPr>
              <a:t>Same above</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Foreword (optional)</a:t>
            </a:r>
            <a:endParaRPr>
              <a:latin typeface="Arial"/>
              <a:ea typeface="Arial"/>
              <a:cs typeface="Arial"/>
              <a:sym typeface="Arial"/>
            </a:endParaRPr>
          </a:p>
          <a:p>
            <a:pPr indent="0" lvl="0" marL="0" rtl="0" algn="l">
              <a:lnSpc>
                <a:spcPct val="90000"/>
              </a:lnSpc>
              <a:spcBef>
                <a:spcPts val="1400"/>
              </a:spcBef>
              <a:spcAft>
                <a:spcPts val="0"/>
              </a:spcAft>
              <a:buSzPct val="80000"/>
              <a:buNone/>
            </a:pPr>
            <a:r>
              <a:rPr lang="en-US">
                <a:latin typeface="Arial"/>
                <a:ea typeface="Arial"/>
                <a:cs typeface="Arial"/>
                <a:sym typeface="Arial"/>
              </a:rPr>
              <a:t>It is written by someone who is not the author of the report and the purpose is to highlight the significance of the report. The author is often an expert in the field or a company executive. The forward provides the date it was written and the name of the author.</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Preface (optional)</a:t>
            </a:r>
            <a:endParaRPr>
              <a:latin typeface="Arial"/>
              <a:ea typeface="Arial"/>
              <a:cs typeface="Arial"/>
              <a:sym typeface="Arial"/>
            </a:endParaRPr>
          </a:p>
          <a:p>
            <a:pPr indent="0" lvl="0" marL="0" rtl="0" algn="l">
              <a:lnSpc>
                <a:spcPct val="90000"/>
              </a:lnSpc>
              <a:spcBef>
                <a:spcPts val="1400"/>
              </a:spcBef>
              <a:spcAft>
                <a:spcPts val="0"/>
              </a:spcAft>
              <a:buSzPct val="80000"/>
              <a:buNone/>
            </a:pPr>
            <a:r>
              <a:rPr lang="en-US">
                <a:latin typeface="Arial"/>
                <a:ea typeface="Arial"/>
                <a:cs typeface="Arial"/>
                <a:sym typeface="Arial"/>
              </a:rPr>
              <a:t>It is written by the author to give the background, purpose and scope of the report. The audience may be mentioned if necessary. Other things that may appear in a preface include acknowledgements and permissions obtained.</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4" name="Shape 304"/>
        <p:cNvGrpSpPr/>
        <p:nvPr/>
      </p:nvGrpSpPr>
      <p:grpSpPr>
        <a:xfrm>
          <a:off x="0" y="0"/>
          <a:ext cx="0" cy="0"/>
          <a:chOff x="0" y="0"/>
          <a:chExt cx="0" cy="0"/>
        </a:xfrm>
      </p:grpSpPr>
      <p:sp>
        <p:nvSpPr>
          <p:cNvPr id="305" name="Google Shape;305;p40"/>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306" name="Google Shape;306;p40"/>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fontScale="85000" lnSpcReduction="20000"/>
          </a:bodyPr>
          <a:lstStyle/>
          <a:p>
            <a:pPr indent="0" lvl="0" marL="0" rtl="0" algn="l">
              <a:lnSpc>
                <a:spcPct val="90000"/>
              </a:lnSpc>
              <a:spcBef>
                <a:spcPts val="0"/>
              </a:spcBef>
              <a:spcAft>
                <a:spcPts val="0"/>
              </a:spcAft>
              <a:buSzPct val="80000"/>
              <a:buNone/>
            </a:pPr>
            <a:r>
              <a:rPr b="1" lang="en-US">
                <a:latin typeface="Arial"/>
                <a:ea typeface="Arial"/>
                <a:cs typeface="Arial"/>
                <a:sym typeface="Arial"/>
              </a:rPr>
              <a:t>List of abbreviations and symbols</a:t>
            </a:r>
            <a:endParaRPr>
              <a:latin typeface="Arial"/>
              <a:ea typeface="Arial"/>
              <a:cs typeface="Arial"/>
              <a:sym typeface="Arial"/>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We include a list of abbreviations and symbols to help readers interpret them; and when they are too many. </a:t>
            </a:r>
            <a:endParaRPr/>
          </a:p>
          <a:p>
            <a:pPr indent="0" lvl="0" marL="0" rtl="0" algn="l">
              <a:lnSpc>
                <a:spcPct val="90000"/>
              </a:lnSpc>
              <a:spcBef>
                <a:spcPts val="1400"/>
              </a:spcBef>
              <a:spcAft>
                <a:spcPts val="0"/>
              </a:spcAft>
              <a:buSzPct val="80000"/>
              <a:buNone/>
            </a:pPr>
            <a:r>
              <a:rPr b="1" lang="en-US">
                <a:latin typeface="Arial"/>
                <a:ea typeface="Arial"/>
                <a:cs typeface="Arial"/>
                <a:sym typeface="Arial"/>
              </a:rPr>
              <a:t>Introduction</a:t>
            </a:r>
            <a:endParaRPr>
              <a:latin typeface="Arial"/>
              <a:ea typeface="Arial"/>
              <a:cs typeface="Arial"/>
              <a:sym typeface="Arial"/>
            </a:endParaRPr>
          </a:p>
          <a:p>
            <a:pPr indent="0" lvl="0" marL="45720" rtl="0" algn="l">
              <a:lnSpc>
                <a:spcPct val="90000"/>
              </a:lnSpc>
              <a:spcBef>
                <a:spcPts val="1400"/>
              </a:spcBef>
              <a:spcAft>
                <a:spcPts val="0"/>
              </a:spcAft>
              <a:buSzPct val="80000"/>
              <a:buNone/>
            </a:pPr>
            <a:r>
              <a:rPr lang="en-US">
                <a:latin typeface="Arial"/>
                <a:ea typeface="Arial"/>
                <a:cs typeface="Arial"/>
                <a:sym typeface="Arial"/>
              </a:rPr>
              <a:t>This section introduces the reader to the circumstances and reasons that caused the writing of the report. The reader gets to understand what the report is about and how the issues were resolved. Blicq and Moretto (2001) suggest three main components of an introduction:</a:t>
            </a:r>
            <a:endParaRPr>
              <a:latin typeface="Arial"/>
              <a:ea typeface="Arial"/>
              <a:cs typeface="Arial"/>
              <a:sym typeface="Arial"/>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background that gives the circumstances leading up to the current status, relevant history and the necessity of undertaking the study</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purpose that outlines expected outcomes, terms of reference and details about the authorizer of the report</a:t>
            </a:r>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The scope which describes limitations such as time, resources, depth of study and inclusion/exclusion criteria</a:t>
            </a:r>
            <a:endParaRPr/>
          </a:p>
          <a:p>
            <a:pPr indent="-87884" lvl="0" marL="228600" rtl="0" algn="l">
              <a:lnSpc>
                <a:spcPct val="90000"/>
              </a:lnSpc>
              <a:spcBef>
                <a:spcPts val="1400"/>
              </a:spcBef>
              <a:spcAft>
                <a:spcPts val="0"/>
              </a:spcAft>
              <a:buSzPct val="800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sp>
        <p:nvSpPr>
          <p:cNvPr id="311" name="Google Shape;311;p41"/>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4400"/>
              <a:buFont typeface="Arial"/>
              <a:buNone/>
            </a:pPr>
            <a:r>
              <a:rPr b="1" lang="en-US">
                <a:latin typeface="Arial"/>
                <a:ea typeface="Arial"/>
                <a:cs typeface="Arial"/>
                <a:sym typeface="Arial"/>
              </a:rPr>
              <a:t>ORGANIZATION OF A FORMAL REPORT</a:t>
            </a:r>
            <a:endParaRPr/>
          </a:p>
        </p:txBody>
      </p:sp>
      <p:sp>
        <p:nvSpPr>
          <p:cNvPr id="312" name="Google Shape;312;p41"/>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b="1" lang="en-US">
                <a:latin typeface="Arial"/>
                <a:ea typeface="Arial"/>
                <a:cs typeface="Arial"/>
                <a:sym typeface="Arial"/>
              </a:rPr>
              <a:t>Discussion</a:t>
            </a:r>
            <a:r>
              <a:rPr lang="en-US">
                <a:latin typeface="Arial"/>
                <a:ea typeface="Arial"/>
                <a:cs typeface="Arial"/>
                <a:sym typeface="Arial"/>
              </a:rPr>
              <a:t>: The discussion section provides the details of the report. It provides answers to the purpose and background highlighted in the introduction. It is important to write clearly so that the overall logic of the report is clear to the reader. Use simple terms and avoid jargon so that your writing is easily understood. Of course you would have analyzed your audience to know what to write so that your report is acceptable. Your writing must never overestimate or underestimate your reader’s knowledge. For example, establish whether your report will be read by the management, experts in a field or the ordinary person. Organize your work so that it flows logically. </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6" name="Shape 316"/>
        <p:cNvGrpSpPr/>
        <p:nvPr/>
      </p:nvGrpSpPr>
      <p:grpSpPr>
        <a:xfrm>
          <a:off x="0" y="0"/>
          <a:ext cx="0" cy="0"/>
          <a:chOff x="0" y="0"/>
          <a:chExt cx="0" cy="0"/>
        </a:xfrm>
      </p:grpSpPr>
      <p:sp>
        <p:nvSpPr>
          <p:cNvPr id="317" name="Google Shape;317;p42"/>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318" name="Google Shape;318;p42"/>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fontScale="92500"/>
          </a:bodyPr>
          <a:lstStyle/>
          <a:p>
            <a:pPr indent="-182880" lvl="0" marL="228600" rtl="0" algn="l">
              <a:lnSpc>
                <a:spcPct val="90000"/>
              </a:lnSpc>
              <a:spcBef>
                <a:spcPts val="0"/>
              </a:spcBef>
              <a:spcAft>
                <a:spcPts val="0"/>
              </a:spcAft>
              <a:buSzPct val="80000"/>
              <a:buChar char="•"/>
            </a:pPr>
            <a:r>
              <a:rPr b="1" lang="en-US">
                <a:latin typeface="Arial"/>
                <a:ea typeface="Arial"/>
                <a:cs typeface="Arial"/>
                <a:sym typeface="Arial"/>
              </a:rPr>
              <a:t>Conclusion</a:t>
            </a:r>
            <a:endParaRPr>
              <a:latin typeface="Arial"/>
              <a:ea typeface="Arial"/>
              <a:cs typeface="Arial"/>
              <a:sym typeface="Arial"/>
            </a:endParaRPr>
          </a:p>
          <a:p>
            <a:pPr indent="0" lvl="0" marL="0" rtl="0" algn="l">
              <a:lnSpc>
                <a:spcPct val="90000"/>
              </a:lnSpc>
              <a:spcBef>
                <a:spcPts val="1400"/>
              </a:spcBef>
              <a:spcAft>
                <a:spcPts val="0"/>
              </a:spcAft>
              <a:buSzPct val="80000"/>
              <a:buNone/>
            </a:pPr>
            <a:r>
              <a:rPr lang="en-US">
                <a:latin typeface="Arial"/>
                <a:ea typeface="Arial"/>
                <a:cs typeface="Arial"/>
                <a:sym typeface="Arial"/>
              </a:rPr>
              <a:t>A conclusion restates what has been discussed before and offers some form of closure. It is derived from the report findings which enable the author to draw conclusions. The conclusion should be brief and satisfy the requirements set in the introduction. Remember, you should never present new information in the conclusion and neither should you advocate for action.</a:t>
            </a:r>
            <a:endParaRPr/>
          </a:p>
          <a:p>
            <a:pPr indent="-182880" lvl="0" marL="228600" rtl="0" algn="l">
              <a:lnSpc>
                <a:spcPct val="90000"/>
              </a:lnSpc>
              <a:spcBef>
                <a:spcPts val="1400"/>
              </a:spcBef>
              <a:spcAft>
                <a:spcPts val="0"/>
              </a:spcAft>
              <a:buSzPct val="80000"/>
              <a:buChar char="•"/>
            </a:pPr>
            <a:r>
              <a:rPr b="1" lang="en-US">
                <a:latin typeface="Arial"/>
                <a:ea typeface="Arial"/>
                <a:cs typeface="Arial"/>
                <a:sym typeface="Arial"/>
              </a:rPr>
              <a:t>Recommendations</a:t>
            </a:r>
            <a:endParaRPr>
              <a:latin typeface="Arial"/>
              <a:ea typeface="Arial"/>
              <a:cs typeface="Arial"/>
              <a:sym typeface="Arial"/>
            </a:endParaRPr>
          </a:p>
          <a:p>
            <a:pPr indent="0" lvl="0" marL="0" rtl="0" algn="l">
              <a:lnSpc>
                <a:spcPct val="90000"/>
              </a:lnSpc>
              <a:spcBef>
                <a:spcPts val="1400"/>
              </a:spcBef>
              <a:spcAft>
                <a:spcPts val="0"/>
              </a:spcAft>
              <a:buSzPct val="80000"/>
              <a:buNone/>
            </a:pPr>
            <a:r>
              <a:rPr lang="en-US">
                <a:latin typeface="Arial"/>
                <a:ea typeface="Arial"/>
                <a:cs typeface="Arial"/>
                <a:sym typeface="Arial"/>
              </a:rPr>
              <a:t>Just like in conclusions, recommendations are drawn from the discussion. This section provides you with the opportunity to advocate for action. Also, as noted in the conclusion, this section also must satisfy the requirements set in the introduction. Further, it should follow naturally from the conclusion. It should use the active voice, and if you are making several recommendations, write in point form.</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2" name="Shape 322"/>
        <p:cNvGrpSpPr/>
        <p:nvPr/>
      </p:nvGrpSpPr>
      <p:grpSpPr>
        <a:xfrm>
          <a:off x="0" y="0"/>
          <a:ext cx="0" cy="0"/>
          <a:chOff x="0" y="0"/>
          <a:chExt cx="0" cy="0"/>
        </a:xfrm>
      </p:grpSpPr>
      <p:sp>
        <p:nvSpPr>
          <p:cNvPr id="323" name="Google Shape;323;p43"/>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324" name="Google Shape;324;p43"/>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pic>
        <p:nvPicPr>
          <p:cNvPr descr="&lt;strong&gt;References&lt;/strong&gt; – Scientific Posters: A Learner's Guide" id="325" name="Google Shape;325;p43"/>
          <p:cNvPicPr preferRelativeResize="0"/>
          <p:nvPr>
            <p:ph idx="2" type="body"/>
          </p:nvPr>
        </p:nvPicPr>
        <p:blipFill rotWithShape="1">
          <a:blip r:embed="rId3">
            <a:alphaModFix/>
          </a:blip>
          <a:srcRect b="0" l="0" r="0" t="0"/>
          <a:stretch/>
        </p:blipFill>
        <p:spPr>
          <a:xfrm>
            <a:off x="1143000" y="2901143"/>
            <a:ext cx="4301836" cy="2926080"/>
          </a:xfrm>
          <a:prstGeom prst="rect">
            <a:avLst/>
          </a:prstGeom>
          <a:noFill/>
          <a:ln>
            <a:noFill/>
          </a:ln>
        </p:spPr>
      </p:pic>
      <p:sp>
        <p:nvSpPr>
          <p:cNvPr id="326" name="Google Shape;326;p43"/>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sp>
        <p:nvSpPr>
          <p:cNvPr id="327" name="Google Shape;327;p43"/>
          <p:cNvSpPr txBox="1"/>
          <p:nvPr>
            <p:ph idx="4" type="body"/>
          </p:nvPr>
        </p:nvSpPr>
        <p:spPr>
          <a:xfrm>
            <a:off x="5769032" y="2719321"/>
            <a:ext cx="5727469" cy="3806169"/>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80000"/>
              <a:buNone/>
            </a:pPr>
            <a:r>
              <a:rPr b="1" lang="en-US">
                <a:latin typeface="Arial"/>
                <a:ea typeface="Arial"/>
                <a:cs typeface="Arial"/>
                <a:sym typeface="Arial"/>
              </a:rPr>
              <a:t>References/ Bibliography</a:t>
            </a:r>
            <a:endParaRPr>
              <a:latin typeface="Arial"/>
              <a:ea typeface="Arial"/>
              <a:cs typeface="Arial"/>
              <a:sym typeface="Arial"/>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List all the sources you used to create the report. You will organize them according to the style guide you are using/recommended at the work place.</a:t>
            </a:r>
            <a:endParaRPr/>
          </a:p>
          <a:p>
            <a:pPr indent="0" lvl="0" marL="0" rtl="0" algn="l">
              <a:lnSpc>
                <a:spcPct val="90000"/>
              </a:lnSpc>
              <a:spcBef>
                <a:spcPts val="1400"/>
              </a:spcBef>
              <a:spcAft>
                <a:spcPts val="0"/>
              </a:spcAft>
              <a:buSzPct val="80000"/>
              <a:buNone/>
            </a:pPr>
            <a:r>
              <a:rPr b="1" lang="en-US">
                <a:latin typeface="Arial"/>
                <a:ea typeface="Arial"/>
                <a:cs typeface="Arial"/>
                <a:sym typeface="Arial"/>
              </a:rPr>
              <a:t>Appendix</a:t>
            </a:r>
            <a:endParaRPr>
              <a:latin typeface="Arial"/>
              <a:ea typeface="Arial"/>
              <a:cs typeface="Arial"/>
              <a:sym typeface="Arial"/>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You may have used certain materials or documents which cannot fit within the document. Or if they were to fit, they would make the document look and sound awkward. We collect them in this section. Examples include maps, questionnaires, pictures, time schedules, budgets, detailed test results, etc. </a:t>
            </a:r>
            <a:endParaRPr/>
          </a:p>
          <a:p>
            <a:pPr indent="-79502" lvl="0" marL="228600" rtl="0" algn="l">
              <a:lnSpc>
                <a:spcPct val="90000"/>
              </a:lnSpc>
              <a:spcBef>
                <a:spcPts val="1400"/>
              </a:spcBef>
              <a:spcAft>
                <a:spcPts val="0"/>
              </a:spcAft>
              <a:buSzPct val="800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44"/>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333" name="Google Shape;333;p44"/>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sp>
        <p:nvSpPr>
          <p:cNvPr id="334" name="Google Shape;334;p44"/>
          <p:cNvSpPr txBox="1"/>
          <p:nvPr>
            <p:ph idx="2" type="body"/>
          </p:nvPr>
        </p:nvSpPr>
        <p:spPr>
          <a:xfrm>
            <a:off x="839585" y="2721482"/>
            <a:ext cx="5058295" cy="3654379"/>
          </a:xfrm>
          <a:prstGeom prst="rect">
            <a:avLst/>
          </a:prstGeom>
          <a:noFill/>
          <a:ln>
            <a:noFill/>
          </a:ln>
        </p:spPr>
        <p:txBody>
          <a:bodyPr anchorCtr="0" anchor="t" bIns="45700" lIns="91425" spcFirstLastPara="1" rIns="91425" wrap="square" tIns="45700">
            <a:normAutofit fontScale="92500" lnSpcReduction="10000"/>
          </a:bodyPr>
          <a:lstStyle/>
          <a:p>
            <a:pPr indent="0" lvl="0" marL="0" rtl="0" algn="l">
              <a:lnSpc>
                <a:spcPct val="90000"/>
              </a:lnSpc>
              <a:spcBef>
                <a:spcPts val="0"/>
              </a:spcBef>
              <a:spcAft>
                <a:spcPts val="0"/>
              </a:spcAft>
              <a:buSzPct val="80000"/>
              <a:buNone/>
            </a:pPr>
            <a:r>
              <a:rPr b="1" lang="en-US">
                <a:latin typeface="Arial"/>
                <a:ea typeface="Arial"/>
                <a:cs typeface="Arial"/>
                <a:sym typeface="Arial"/>
              </a:rPr>
              <a:t>Glossary</a:t>
            </a:r>
            <a:endParaRPr>
              <a:latin typeface="Arial"/>
              <a:ea typeface="Arial"/>
              <a:cs typeface="Arial"/>
              <a:sym typeface="Arial"/>
            </a:endParaRPr>
          </a:p>
          <a:p>
            <a:pPr indent="-182880" lvl="0" marL="228600" rtl="0" algn="l">
              <a:lnSpc>
                <a:spcPct val="90000"/>
              </a:lnSpc>
              <a:spcBef>
                <a:spcPts val="1400"/>
              </a:spcBef>
              <a:spcAft>
                <a:spcPts val="0"/>
              </a:spcAft>
              <a:buSzPct val="80000"/>
              <a:buChar char="•"/>
            </a:pPr>
            <a:r>
              <a:rPr lang="en-US">
                <a:latin typeface="Arial"/>
                <a:ea typeface="Arial"/>
                <a:cs typeface="Arial"/>
                <a:sym typeface="Arial"/>
              </a:rPr>
              <a:t>If your report will be read by people not familiar with the terms you have used, then you should include a glossary. List the definitions of these specialized terms alphabetically, but ensure to keep them concise and written in plain language. Remember too that each entry should be written on a new line. Here is an example by Oliu et al (2016):</a:t>
            </a:r>
            <a:endParaRPr/>
          </a:p>
          <a:p>
            <a:pPr indent="0" lvl="0" marL="45720" rtl="0" algn="l">
              <a:lnSpc>
                <a:spcPct val="90000"/>
              </a:lnSpc>
              <a:spcBef>
                <a:spcPts val="1400"/>
              </a:spcBef>
              <a:spcAft>
                <a:spcPts val="0"/>
              </a:spcAft>
              <a:buSzPct val="80000"/>
              <a:buNone/>
            </a:pPr>
            <a:r>
              <a:rPr i="1" lang="en-US">
                <a:latin typeface="Arial"/>
                <a:ea typeface="Arial"/>
                <a:cs typeface="Arial"/>
                <a:sym typeface="Arial"/>
              </a:rPr>
              <a:t>Capital gain: The difference between an asset’s purchase price and selling price, when the difference is positive.</a:t>
            </a:r>
            <a:endParaRPr>
              <a:latin typeface="Arial"/>
              <a:ea typeface="Arial"/>
              <a:cs typeface="Arial"/>
              <a:sym typeface="Arial"/>
            </a:endParaRPr>
          </a:p>
          <a:p>
            <a:pPr indent="-79502" lvl="0" marL="228600" rtl="0" algn="l">
              <a:lnSpc>
                <a:spcPct val="90000"/>
              </a:lnSpc>
              <a:spcBef>
                <a:spcPts val="1400"/>
              </a:spcBef>
              <a:spcAft>
                <a:spcPts val="0"/>
              </a:spcAft>
              <a:buSzPct val="80000"/>
              <a:buNone/>
            </a:pPr>
            <a:r>
              <a:t/>
            </a:r>
            <a:endParaRPr/>
          </a:p>
        </p:txBody>
      </p:sp>
      <p:sp>
        <p:nvSpPr>
          <p:cNvPr id="335" name="Google Shape;335;p44"/>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pic>
        <p:nvPicPr>
          <p:cNvPr descr="formatting - Glossaries: Make a &lt;strong&gt;glossary&lt;/strong&gt; entry recognizable in printing ..." id="336" name="Google Shape;336;p44"/>
          <p:cNvPicPr preferRelativeResize="0"/>
          <p:nvPr>
            <p:ph idx="4" type="body"/>
          </p:nvPr>
        </p:nvPicPr>
        <p:blipFill rotWithShape="1">
          <a:blip r:embed="rId3">
            <a:alphaModFix/>
          </a:blip>
          <a:srcRect b="0" l="0" r="0" t="0"/>
          <a:stretch/>
        </p:blipFill>
        <p:spPr>
          <a:xfrm>
            <a:off x="6269038" y="2776271"/>
            <a:ext cx="4754562" cy="3328491"/>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45"/>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342" name="Google Shape;342;p45"/>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pic>
        <p:nvPicPr>
          <p:cNvPr descr="Publishing Archaeology: December 2015" id="343" name="Google Shape;343;p45"/>
          <p:cNvPicPr preferRelativeResize="0"/>
          <p:nvPr>
            <p:ph idx="2" type="body"/>
          </p:nvPr>
        </p:nvPicPr>
        <p:blipFill rotWithShape="1">
          <a:blip r:embed="rId3">
            <a:alphaModFix/>
          </a:blip>
          <a:srcRect b="0" l="0" r="0" t="0"/>
          <a:stretch/>
        </p:blipFill>
        <p:spPr>
          <a:xfrm>
            <a:off x="1142999" y="2720975"/>
            <a:ext cx="4443153" cy="3384550"/>
          </a:xfrm>
          <a:prstGeom prst="rect">
            <a:avLst/>
          </a:prstGeom>
          <a:noFill/>
          <a:ln>
            <a:noFill/>
          </a:ln>
        </p:spPr>
      </p:pic>
      <p:sp>
        <p:nvSpPr>
          <p:cNvPr id="344" name="Google Shape;344;p45"/>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Formal report organization</a:t>
            </a:r>
            <a:endParaRPr>
              <a:latin typeface="Arial"/>
              <a:ea typeface="Arial"/>
              <a:cs typeface="Arial"/>
              <a:sym typeface="Arial"/>
            </a:endParaRPr>
          </a:p>
        </p:txBody>
      </p:sp>
      <p:sp>
        <p:nvSpPr>
          <p:cNvPr id="345" name="Google Shape;345;p45"/>
          <p:cNvSpPr txBox="1"/>
          <p:nvPr>
            <p:ph idx="4" type="body"/>
          </p:nvPr>
        </p:nvSpPr>
        <p:spPr>
          <a:xfrm>
            <a:off x="6269173" y="2719322"/>
            <a:ext cx="4754880" cy="338328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SzPts val="1760"/>
              <a:buNone/>
            </a:pPr>
            <a:r>
              <a:rPr b="1" lang="en-US">
                <a:latin typeface="Arial"/>
                <a:ea typeface="Arial"/>
                <a:cs typeface="Arial"/>
                <a:sym typeface="Arial"/>
              </a:rPr>
              <a:t>Index</a:t>
            </a:r>
            <a:endParaRPr>
              <a:latin typeface="Arial"/>
              <a:ea typeface="Arial"/>
              <a:cs typeface="Arial"/>
              <a:sym typeface="Arial"/>
            </a:endParaRPr>
          </a:p>
          <a:p>
            <a:pPr indent="-182880" lvl="0" marL="228600" rtl="0" algn="l">
              <a:lnSpc>
                <a:spcPct val="90000"/>
              </a:lnSpc>
              <a:spcBef>
                <a:spcPts val="1400"/>
              </a:spcBef>
              <a:spcAft>
                <a:spcPts val="0"/>
              </a:spcAft>
              <a:buSzPts val="1760"/>
              <a:buChar char="•"/>
            </a:pPr>
            <a:r>
              <a:rPr lang="en-US">
                <a:latin typeface="Arial"/>
                <a:ea typeface="Arial"/>
                <a:cs typeface="Arial"/>
                <a:sym typeface="Arial"/>
              </a:rPr>
              <a:t>“An index is an alphabetical list of all the major topics and sub-topics found in the report. It cites the pages where each topic can be found and allows readers to locate information on particular topics quickly and easily…” (Oliu et al., pg. 390).</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sp>
        <p:nvSpPr>
          <p:cNvPr id="350" name="Google Shape;350;p46"/>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0000"/>
              </a:buClr>
              <a:buSzPts val="3600"/>
              <a:buFont typeface="Arial"/>
              <a:buNone/>
            </a:pPr>
            <a:r>
              <a:rPr b="1" lang="en-US" sz="3600">
                <a:solidFill>
                  <a:srgbClr val="000000"/>
                </a:solidFill>
                <a:latin typeface="Arial"/>
                <a:ea typeface="Arial"/>
                <a:cs typeface="Arial"/>
                <a:sym typeface="Arial"/>
              </a:rPr>
              <a:t>ORGANIZATION OF A FORMAL REPORT</a:t>
            </a:r>
            <a:endParaRPr/>
          </a:p>
        </p:txBody>
      </p:sp>
      <p:sp>
        <p:nvSpPr>
          <p:cNvPr id="351" name="Google Shape;351;p46"/>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b="1" lang="en-US">
                <a:latin typeface="Arial"/>
                <a:ea typeface="Arial"/>
                <a:cs typeface="Arial"/>
                <a:sym typeface="Arial"/>
              </a:rPr>
              <a:t>Note</a:t>
            </a:r>
            <a:r>
              <a:rPr lang="en-US">
                <a:latin typeface="Arial"/>
                <a:ea typeface="Arial"/>
                <a:cs typeface="Arial"/>
                <a:sym typeface="Arial"/>
              </a:rPr>
              <a:t>: Remember to follow the conventions of writing, which include the language, tone, etc. You must also take care to observe ethics in report writing. Note also that we talk of front and back matter in a report. Front matter refers to the preliminaries or first portion that comes before the report proper. It includes the title page, abstract, table of contents, list of figures, list of tables, forward, preface, and list of abbreviations and symbols. The back matter contains all supplemental documents such as references/bibliography, appendices, glossary, index, etc.</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47"/>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SUMMARY</a:t>
            </a:r>
            <a:endParaRPr b="1" sz="3600">
              <a:latin typeface="Arial"/>
              <a:ea typeface="Arial"/>
              <a:cs typeface="Arial"/>
              <a:sym typeface="Arial"/>
            </a:endParaRPr>
          </a:p>
        </p:txBody>
      </p:sp>
      <p:sp>
        <p:nvSpPr>
          <p:cNvPr id="357" name="Google Shape;357;p47"/>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We have learned that reports are essential documents used at the workplace. There are formal and informal reports. Informal reports are often used in routine communication and include incident, trip, investigation, progress, inspection and test reports. Each one serves a certain purpose and is uniquely written. On the other hand are formal reports which are written following extensive research or to cover a more detailed issue. Reports follow a structure which includes but is not limited to the cover page, title page, abstract or summary, the table of contents page, an introduction, discussion, conclusions, recommendations, reference or bibliography, appendix and more.</a:t>
            </a:r>
            <a:endParaRPr/>
          </a:p>
          <a:p>
            <a:pPr indent="-71120" lvl="0" marL="228600" rtl="0" algn="l">
              <a:lnSpc>
                <a:spcPct val="90000"/>
              </a:lnSpc>
              <a:spcBef>
                <a:spcPts val="1400"/>
              </a:spcBef>
              <a:spcAft>
                <a:spcPts val="0"/>
              </a:spcAft>
              <a:buSzPts val="176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48"/>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ACTIVITY</a:t>
            </a:r>
            <a:endParaRPr b="1" sz="3600">
              <a:latin typeface="Arial"/>
              <a:ea typeface="Arial"/>
              <a:cs typeface="Arial"/>
              <a:sym typeface="Arial"/>
            </a:endParaRPr>
          </a:p>
        </p:txBody>
      </p:sp>
      <p:sp>
        <p:nvSpPr>
          <p:cNvPr id="363" name="Google Shape;363;p48"/>
          <p:cNvSpPr txBox="1"/>
          <p:nvPr>
            <p:ph idx="1" type="body"/>
          </p:nvPr>
        </p:nvSpPr>
        <p:spPr>
          <a:xfrm>
            <a:off x="1143000" y="2001511"/>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Activity</a:t>
            </a:r>
            <a:endParaRPr>
              <a:latin typeface="Arial"/>
              <a:ea typeface="Arial"/>
              <a:cs typeface="Arial"/>
              <a:sym typeface="Arial"/>
            </a:endParaRPr>
          </a:p>
        </p:txBody>
      </p:sp>
      <p:sp>
        <p:nvSpPr>
          <p:cNvPr id="364" name="Google Shape;364;p48"/>
          <p:cNvSpPr txBox="1"/>
          <p:nvPr>
            <p:ph idx="2" type="body"/>
          </p:nvPr>
        </p:nvSpPr>
        <p:spPr>
          <a:xfrm>
            <a:off x="1143000" y="2721483"/>
            <a:ext cx="4754880" cy="338328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latin typeface="Arial"/>
                <a:ea typeface="Arial"/>
                <a:cs typeface="Arial"/>
                <a:sym typeface="Arial"/>
              </a:rPr>
              <a:t>Read more about reports from the four text books mentioned in this lecture and which are found in the reference section below.</a:t>
            </a:r>
            <a:endParaRPr/>
          </a:p>
          <a:p>
            <a:pPr indent="-71120" lvl="0" marL="228600" rtl="0" algn="l">
              <a:lnSpc>
                <a:spcPct val="90000"/>
              </a:lnSpc>
              <a:spcBef>
                <a:spcPts val="1400"/>
              </a:spcBef>
              <a:spcAft>
                <a:spcPts val="0"/>
              </a:spcAft>
              <a:buSzPts val="1760"/>
              <a:buNone/>
            </a:pPr>
            <a:r>
              <a:t/>
            </a:r>
            <a:endParaRPr/>
          </a:p>
        </p:txBody>
      </p:sp>
      <p:sp>
        <p:nvSpPr>
          <p:cNvPr id="365" name="Google Shape;365;p48"/>
          <p:cNvSpPr txBox="1"/>
          <p:nvPr>
            <p:ph idx="3" type="body"/>
          </p:nvPr>
        </p:nvSpPr>
        <p:spPr>
          <a:xfrm>
            <a:off x="6269173" y="1999032"/>
            <a:ext cx="4754880" cy="77724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920"/>
              <a:buNone/>
            </a:pPr>
            <a:r>
              <a:rPr lang="en-US">
                <a:latin typeface="Arial"/>
                <a:ea typeface="Arial"/>
                <a:cs typeface="Arial"/>
                <a:sym typeface="Arial"/>
              </a:rPr>
              <a:t>Activity</a:t>
            </a:r>
            <a:endParaRPr>
              <a:latin typeface="Arial"/>
              <a:ea typeface="Arial"/>
              <a:cs typeface="Arial"/>
              <a:sym typeface="Arial"/>
            </a:endParaRPr>
          </a:p>
        </p:txBody>
      </p:sp>
      <p:pic>
        <p:nvPicPr>
          <p:cNvPr descr="Child &lt;strong&gt;Reading&lt;/strong&gt; Free Stock Photo - Public Domain Pictures" id="366" name="Google Shape;366;p48"/>
          <p:cNvPicPr preferRelativeResize="0"/>
          <p:nvPr>
            <p:ph idx="4" type="body"/>
          </p:nvPr>
        </p:nvPicPr>
        <p:blipFill rotWithShape="1">
          <a:blip r:embed="rId3">
            <a:alphaModFix/>
          </a:blip>
          <a:srcRect b="0" l="0" r="0" t="0"/>
          <a:stretch/>
        </p:blipFill>
        <p:spPr>
          <a:xfrm>
            <a:off x="6269038" y="2821563"/>
            <a:ext cx="4754562" cy="3178611"/>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0" name="Shape 370"/>
        <p:cNvGrpSpPr/>
        <p:nvPr/>
      </p:nvGrpSpPr>
      <p:grpSpPr>
        <a:xfrm>
          <a:off x="0" y="0"/>
          <a:ext cx="0" cy="0"/>
          <a:chOff x="0" y="0"/>
          <a:chExt cx="0" cy="0"/>
        </a:xfrm>
      </p:grpSpPr>
      <p:sp>
        <p:nvSpPr>
          <p:cNvPr id="371" name="Google Shape;371;p49"/>
          <p:cNvSpPr txBox="1"/>
          <p:nvPr>
            <p:ph type="title"/>
          </p:nvPr>
        </p:nvSpPr>
        <p:spPr>
          <a:xfrm>
            <a:off x="1143000" y="609600"/>
            <a:ext cx="9875520" cy="135636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accent1"/>
              </a:buClr>
              <a:buSzPts val="3600"/>
              <a:buFont typeface="Arial"/>
              <a:buNone/>
            </a:pPr>
            <a:r>
              <a:rPr b="1" lang="en-US" sz="3600">
                <a:latin typeface="Arial"/>
                <a:ea typeface="Arial"/>
                <a:cs typeface="Arial"/>
                <a:sym typeface="Arial"/>
              </a:rPr>
              <a:t>REFERENCES</a:t>
            </a:r>
            <a:endParaRPr b="1" sz="3600">
              <a:latin typeface="Arial"/>
              <a:ea typeface="Arial"/>
              <a:cs typeface="Arial"/>
              <a:sym typeface="Arial"/>
            </a:endParaRPr>
          </a:p>
        </p:txBody>
      </p:sp>
      <p:sp>
        <p:nvSpPr>
          <p:cNvPr id="372" name="Google Shape;372;p49"/>
          <p:cNvSpPr txBox="1"/>
          <p:nvPr>
            <p:ph idx="1" type="body"/>
          </p:nvPr>
        </p:nvSpPr>
        <p:spPr>
          <a:xfrm>
            <a:off x="1143000" y="2057400"/>
            <a:ext cx="9872871" cy="4038600"/>
          </a:xfrm>
          <a:prstGeom prst="rect">
            <a:avLst/>
          </a:prstGeom>
          <a:noFill/>
          <a:ln>
            <a:noFill/>
          </a:ln>
        </p:spPr>
        <p:txBody>
          <a:bodyPr anchorCtr="0" anchor="t" bIns="45700" lIns="91425" spcFirstLastPara="1" rIns="91425" wrap="square" tIns="45700">
            <a:normAutofit/>
          </a:bodyPr>
          <a:lstStyle/>
          <a:p>
            <a:pPr indent="-182880" lvl="0" marL="228600" rtl="0" algn="l">
              <a:lnSpc>
                <a:spcPct val="90000"/>
              </a:lnSpc>
              <a:spcBef>
                <a:spcPts val="0"/>
              </a:spcBef>
              <a:spcAft>
                <a:spcPts val="0"/>
              </a:spcAft>
              <a:buSzPts val="1760"/>
              <a:buChar char="•"/>
            </a:pPr>
            <a:r>
              <a:rPr lang="en-US"/>
              <a:t>Blicq, R. S., &amp; Moretto, L. A. (2001). Writing reports to get results: Quick, effective results using the pyramid method. (3</a:t>
            </a:r>
            <a:r>
              <a:rPr baseline="30000" lang="en-US"/>
              <a:t>rd</a:t>
            </a:r>
            <a:r>
              <a:rPr lang="en-US"/>
              <a:t> edition). IEEE Press.</a:t>
            </a:r>
            <a:endParaRPr/>
          </a:p>
          <a:p>
            <a:pPr indent="-182880" lvl="0" marL="228600" rtl="0" algn="l">
              <a:lnSpc>
                <a:spcPct val="90000"/>
              </a:lnSpc>
              <a:spcBef>
                <a:spcPts val="1400"/>
              </a:spcBef>
              <a:spcAft>
                <a:spcPts val="0"/>
              </a:spcAft>
              <a:buSzPts val="1760"/>
              <a:buChar char="•"/>
            </a:pPr>
            <a:r>
              <a:rPr lang="en-US"/>
              <a:t>Bovee C. L. &amp; Thill, J. V. (2012). Business communication today. (11</a:t>
            </a:r>
            <a:r>
              <a:rPr baseline="30000" lang="en-US"/>
              <a:t>th </a:t>
            </a:r>
            <a:r>
              <a:rPr lang="en-US"/>
              <a:t>ed.). Pearson.</a:t>
            </a:r>
            <a:endParaRPr/>
          </a:p>
          <a:p>
            <a:pPr indent="-182880" lvl="0" marL="228600" rtl="0" algn="l">
              <a:lnSpc>
                <a:spcPct val="90000"/>
              </a:lnSpc>
              <a:spcBef>
                <a:spcPts val="1400"/>
              </a:spcBef>
              <a:spcAft>
                <a:spcPts val="0"/>
              </a:spcAft>
              <a:buSzPts val="1760"/>
              <a:buChar char="•"/>
            </a:pPr>
            <a:r>
              <a:rPr lang="en-US"/>
              <a:t>Taylor, S. (2005). Communication for Business: A practical approach. (4th Ed). Pearson Longman. </a:t>
            </a:r>
            <a:endParaRPr/>
          </a:p>
          <a:p>
            <a:pPr indent="-182880" lvl="0" marL="228600" rtl="0" algn="l">
              <a:lnSpc>
                <a:spcPct val="90000"/>
              </a:lnSpc>
              <a:spcBef>
                <a:spcPts val="1400"/>
              </a:spcBef>
              <a:spcAft>
                <a:spcPts val="0"/>
              </a:spcAft>
              <a:buSzPts val="1760"/>
              <a:buChar char="•"/>
            </a:pPr>
            <a:r>
              <a:rPr lang="en-US"/>
              <a:t>Oliu, W. E., Brusaw, C. T., &amp; Alred, G. J. (2016). Writing that works: Communicating effectively on the job. New York: MacMillan Publishing.</a:t>
            </a:r>
            <a:endParaRPr/>
          </a:p>
          <a:p>
            <a:pPr indent="-162560" lvl="0" marL="228600" rtl="0" algn="l">
              <a:lnSpc>
                <a:spcPct val="90000"/>
              </a:lnSpc>
              <a:spcBef>
                <a:spcPts val="1400"/>
              </a:spcBef>
              <a:spcAft>
                <a:spcPts val="0"/>
              </a:spcAft>
              <a:buSzPts val="1440"/>
              <a:buChar char="•"/>
            </a:pPr>
            <a:r>
              <a:rPr b="1" lang="en-US"/>
              <a:t>All images courtesy of Creative Commons through Bing on PowerPoint</a:t>
            </a:r>
            <a:endParaRPr b="1"/>
          </a:p>
        </p:txBody>
      </p:sp>
    </p:spTree>
  </p:cSld>
  <p:clrMapOvr>
    <a:masterClrMapping/>
  </p:clrMapOvr>
</p:sld>
</file>

<file path=ppt/theme/theme1.xml><?xml version="1.0" encoding="utf-8"?>
<a:theme xmlns:a="http://schemas.openxmlformats.org/drawingml/2006/main" xmlns:r="http://schemas.openxmlformats.org/officeDocument/2006/relationships" name="Basis">
  <a:themeElements>
    <a:clrScheme name="Basis">
      <a:dk1>
        <a:srgbClr val="000000"/>
      </a:dk1>
      <a:lt1>
        <a:srgbClr val="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