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4"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Lst>
  <p:sldSz cy="6858000" cx="12192000"/>
  <p:notesSz cx="6858000" cy="9144000"/>
  <p:embeddedFontLst>
    <p:embeddedFont>
      <p:font typeface="Century Gothic"/>
      <p:regular r:id="rId40"/>
      <p:bold r:id="rId41"/>
      <p:italic r:id="rId42"/>
      <p:boldItalic r:id="rId4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CenturyGothic-regular.fntdata"/><Relationship Id="rId20" Type="http://schemas.openxmlformats.org/officeDocument/2006/relationships/slide" Target="slides/slide16.xml"/><Relationship Id="rId42" Type="http://schemas.openxmlformats.org/officeDocument/2006/relationships/font" Target="fonts/CenturyGothic-italic.fntdata"/><Relationship Id="rId41" Type="http://schemas.openxmlformats.org/officeDocument/2006/relationships/font" Target="fonts/CenturyGothic-bold.fntdata"/><Relationship Id="rId22" Type="http://schemas.openxmlformats.org/officeDocument/2006/relationships/slide" Target="slides/slide18.xml"/><Relationship Id="rId21" Type="http://schemas.openxmlformats.org/officeDocument/2006/relationships/slide" Target="slides/slide17.xml"/><Relationship Id="rId43" Type="http://schemas.openxmlformats.org/officeDocument/2006/relationships/font" Target="fonts/CenturyGothic-boldItalic.fntdata"/><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38" name="Shape 38"/>
        <p:cNvGrpSpPr/>
        <p:nvPr/>
      </p:nvGrpSpPr>
      <p:grpSpPr>
        <a:xfrm>
          <a:off x="0" y="0"/>
          <a:ext cx="0" cy="0"/>
          <a:chOff x="0" y="0"/>
          <a:chExt cx="0" cy="0"/>
        </a:xfrm>
      </p:grpSpPr>
      <p:sp>
        <p:nvSpPr>
          <p:cNvPr id="39" name="Google Shape;39;p2"/>
          <p:cNvSpPr txBox="1"/>
          <p:nvPr>
            <p:ph type="ctrTitle"/>
          </p:nvPr>
        </p:nvSpPr>
        <p:spPr>
          <a:xfrm>
            <a:off x="2589213" y="2514600"/>
            <a:ext cx="8915399" cy="2262781"/>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262626"/>
              </a:buClr>
              <a:buSzPts val="5400"/>
              <a:buFont typeface="Century Gothic"/>
              <a:buNone/>
              <a:defRPr sz="5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2"/>
          <p:cNvSpPr txBox="1"/>
          <p:nvPr>
            <p:ph idx="1" type="subTitle"/>
          </p:nvPr>
        </p:nvSpPr>
        <p:spPr>
          <a:xfrm>
            <a:off x="2589213" y="4777379"/>
            <a:ext cx="8915399" cy="1126283"/>
          </a:xfrm>
          <a:prstGeom prst="rect">
            <a:avLst/>
          </a:prstGeom>
          <a:noFill/>
          <a:ln>
            <a:noFill/>
          </a:ln>
        </p:spPr>
        <p:txBody>
          <a:bodyPr anchorCtr="0" anchor="t" bIns="45700" lIns="91425" spcFirstLastPara="1" rIns="91425" wrap="square" tIns="45700">
            <a:normAutofit/>
          </a:bodyPr>
          <a:lstStyle>
            <a:lvl1pPr lvl="0" algn="l">
              <a:spcBef>
                <a:spcPts val="1000"/>
              </a:spcBef>
              <a:spcAft>
                <a:spcPts val="0"/>
              </a:spcAft>
              <a:buSzPts val="1800"/>
              <a:buNone/>
              <a:defRPr>
                <a:solidFill>
                  <a:srgbClr val="595959"/>
                </a:solidFill>
              </a:defRPr>
            </a:lvl1pPr>
            <a:lvl2pPr lvl="1" algn="ctr">
              <a:spcBef>
                <a:spcPts val="1000"/>
              </a:spcBef>
              <a:spcAft>
                <a:spcPts val="0"/>
              </a:spcAft>
              <a:buSzPts val="1600"/>
              <a:buNone/>
              <a:defRPr>
                <a:solidFill>
                  <a:srgbClr val="888888"/>
                </a:solidFill>
              </a:defRPr>
            </a:lvl2pPr>
            <a:lvl3pPr lvl="2" algn="ctr">
              <a:spcBef>
                <a:spcPts val="1000"/>
              </a:spcBef>
              <a:spcAft>
                <a:spcPts val="0"/>
              </a:spcAft>
              <a:buSzPts val="1400"/>
              <a:buNone/>
              <a:defRPr>
                <a:solidFill>
                  <a:srgbClr val="888888"/>
                </a:solidFill>
              </a:defRPr>
            </a:lvl3pPr>
            <a:lvl4pPr lvl="3" algn="ctr">
              <a:spcBef>
                <a:spcPts val="1000"/>
              </a:spcBef>
              <a:spcAft>
                <a:spcPts val="0"/>
              </a:spcAft>
              <a:buSzPts val="1200"/>
              <a:buNone/>
              <a:defRPr>
                <a:solidFill>
                  <a:srgbClr val="888888"/>
                </a:solidFill>
              </a:defRPr>
            </a:lvl4pPr>
            <a:lvl5pPr lvl="4" algn="ctr">
              <a:spcBef>
                <a:spcPts val="1000"/>
              </a:spcBef>
              <a:spcAft>
                <a:spcPts val="0"/>
              </a:spcAft>
              <a:buSzPts val="1200"/>
              <a:buNone/>
              <a:defRPr>
                <a:solidFill>
                  <a:srgbClr val="888888"/>
                </a:solidFill>
              </a:defRPr>
            </a:lvl5pPr>
            <a:lvl6pPr lvl="5" algn="ctr">
              <a:spcBef>
                <a:spcPts val="1000"/>
              </a:spcBef>
              <a:spcAft>
                <a:spcPts val="0"/>
              </a:spcAft>
              <a:buSzPts val="1200"/>
              <a:buNone/>
              <a:defRPr>
                <a:solidFill>
                  <a:srgbClr val="888888"/>
                </a:solidFill>
              </a:defRPr>
            </a:lvl6pPr>
            <a:lvl7pPr lvl="6" algn="ctr">
              <a:spcBef>
                <a:spcPts val="1000"/>
              </a:spcBef>
              <a:spcAft>
                <a:spcPts val="0"/>
              </a:spcAft>
              <a:buSzPts val="1200"/>
              <a:buNone/>
              <a:defRPr>
                <a:solidFill>
                  <a:srgbClr val="888888"/>
                </a:solidFill>
              </a:defRPr>
            </a:lvl7pPr>
            <a:lvl8pPr lvl="7" algn="ctr">
              <a:spcBef>
                <a:spcPts val="1000"/>
              </a:spcBef>
              <a:spcAft>
                <a:spcPts val="0"/>
              </a:spcAft>
              <a:buSzPts val="1200"/>
              <a:buNone/>
              <a:defRPr>
                <a:solidFill>
                  <a:srgbClr val="888888"/>
                </a:solidFill>
              </a:defRPr>
            </a:lvl8pPr>
            <a:lvl9pPr lvl="8" algn="ctr">
              <a:spcBef>
                <a:spcPts val="1000"/>
              </a:spcBef>
              <a:spcAft>
                <a:spcPts val="0"/>
              </a:spcAft>
              <a:buSzPts val="1200"/>
              <a:buNone/>
              <a:defRPr>
                <a:solidFill>
                  <a:srgbClr val="888888"/>
                </a:solidFill>
              </a:defRPr>
            </a:lvl9pPr>
          </a:lstStyle>
          <a:p/>
        </p:txBody>
      </p:sp>
      <p:sp>
        <p:nvSpPr>
          <p:cNvPr id="41" name="Google Shape;41;p2"/>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2"/>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2"/>
          <p:cNvSpPr/>
          <p:nvPr/>
        </p:nvSpPr>
        <p:spPr>
          <a:xfrm>
            <a:off x="0" y="4323810"/>
            <a:ext cx="1744652" cy="778589"/>
          </a:xfrm>
          <a:custGeom>
            <a:rect b="b" l="l" r="r" t="t"/>
            <a:pathLst>
              <a:path extrusionOk="0" h="166" w="372">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2"/>
          <p:cNvSpPr txBox="1"/>
          <p:nvPr>
            <p:ph idx="12" type="sldNum"/>
          </p:nvPr>
        </p:nvSpPr>
        <p:spPr>
          <a:xfrm>
            <a:off x="531812" y="4529540"/>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5" name="Shape 45"/>
        <p:cNvGrpSpPr/>
        <p:nvPr/>
      </p:nvGrpSpPr>
      <p:grpSpPr>
        <a:xfrm>
          <a:off x="0" y="0"/>
          <a:ext cx="0" cy="0"/>
          <a:chOff x="0" y="0"/>
          <a:chExt cx="0" cy="0"/>
        </a:xfrm>
      </p:grpSpPr>
      <p:sp>
        <p:nvSpPr>
          <p:cNvPr id="46" name="Google Shape;46;p3"/>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
          <p:cNvSpPr txBox="1"/>
          <p:nvPr>
            <p:ph idx="1" type="body"/>
          </p:nvPr>
        </p:nvSpPr>
        <p:spPr>
          <a:xfrm>
            <a:off x="2939373" y="1972703"/>
            <a:ext cx="3992732"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2400"/>
              <a:buNone/>
              <a:defRPr b="0" sz="2400"/>
            </a:lvl1pPr>
            <a:lvl2pPr indent="-228600" lvl="1" marL="914400" algn="l">
              <a:spcBef>
                <a:spcPts val="1000"/>
              </a:spcBef>
              <a:spcAft>
                <a:spcPts val="0"/>
              </a:spcAft>
              <a:buSzPts val="2000"/>
              <a:buNone/>
              <a:defRPr b="1" sz="2000"/>
            </a:lvl2pPr>
            <a:lvl3pPr indent="-228600" lvl="2" marL="1371600" algn="l">
              <a:spcBef>
                <a:spcPts val="1000"/>
              </a:spcBef>
              <a:spcAft>
                <a:spcPts val="0"/>
              </a:spcAft>
              <a:buSzPts val="1800"/>
              <a:buNone/>
              <a:defRPr b="1" sz="1800"/>
            </a:lvl3pPr>
            <a:lvl4pPr indent="-228600" lvl="3" marL="1828800" algn="l">
              <a:spcBef>
                <a:spcPts val="1000"/>
              </a:spcBef>
              <a:spcAft>
                <a:spcPts val="0"/>
              </a:spcAft>
              <a:buSzPts val="1600"/>
              <a:buNone/>
              <a:defRPr b="1" sz="1600"/>
            </a:lvl4pPr>
            <a:lvl5pPr indent="-228600" lvl="4" marL="2286000" algn="l">
              <a:spcBef>
                <a:spcPts val="1000"/>
              </a:spcBef>
              <a:spcAft>
                <a:spcPts val="0"/>
              </a:spcAft>
              <a:buSzPts val="1600"/>
              <a:buNone/>
              <a:defRPr b="1" sz="1600"/>
            </a:lvl5pPr>
            <a:lvl6pPr indent="-228600" lvl="5" marL="2743200" algn="l">
              <a:spcBef>
                <a:spcPts val="1000"/>
              </a:spcBef>
              <a:spcAft>
                <a:spcPts val="0"/>
              </a:spcAft>
              <a:buSzPts val="1600"/>
              <a:buNone/>
              <a:defRPr b="1" sz="1600"/>
            </a:lvl6pPr>
            <a:lvl7pPr indent="-228600" lvl="6" marL="3200400" algn="l">
              <a:spcBef>
                <a:spcPts val="1000"/>
              </a:spcBef>
              <a:spcAft>
                <a:spcPts val="0"/>
              </a:spcAft>
              <a:buSzPts val="1600"/>
              <a:buNone/>
              <a:defRPr b="1" sz="1600"/>
            </a:lvl7pPr>
            <a:lvl8pPr indent="-228600" lvl="7" marL="3657600" algn="l">
              <a:spcBef>
                <a:spcPts val="1000"/>
              </a:spcBef>
              <a:spcAft>
                <a:spcPts val="0"/>
              </a:spcAft>
              <a:buSzPts val="1600"/>
              <a:buNone/>
              <a:defRPr b="1" sz="1600"/>
            </a:lvl8pPr>
            <a:lvl9pPr indent="-228600" lvl="8" marL="4114800" algn="l">
              <a:spcBef>
                <a:spcPts val="1000"/>
              </a:spcBef>
              <a:spcAft>
                <a:spcPts val="0"/>
              </a:spcAft>
              <a:buSzPts val="1600"/>
              <a:buNone/>
              <a:defRPr b="1" sz="1600"/>
            </a:lvl9pPr>
          </a:lstStyle>
          <a:p/>
        </p:txBody>
      </p:sp>
      <p:sp>
        <p:nvSpPr>
          <p:cNvPr id="48" name="Google Shape;48;p3"/>
          <p:cNvSpPr txBox="1"/>
          <p:nvPr>
            <p:ph idx="2" type="body"/>
          </p:nvPr>
        </p:nvSpPr>
        <p:spPr>
          <a:xfrm>
            <a:off x="2589212" y="2548966"/>
            <a:ext cx="4342893" cy="3354060"/>
          </a:xfrm>
          <a:prstGeom prst="rect">
            <a:avLst/>
          </a:prstGeom>
          <a:noFill/>
          <a:ln>
            <a:noFill/>
          </a:ln>
        </p:spPr>
        <p:txBody>
          <a:bodyPr anchorCtr="0" anchor="t"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49" name="Google Shape;49;p3"/>
          <p:cNvSpPr txBox="1"/>
          <p:nvPr>
            <p:ph idx="3" type="body"/>
          </p:nvPr>
        </p:nvSpPr>
        <p:spPr>
          <a:xfrm>
            <a:off x="7506629" y="1969475"/>
            <a:ext cx="3999001"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2400"/>
              <a:buNone/>
              <a:defRPr b="0" sz="2400"/>
            </a:lvl1pPr>
            <a:lvl2pPr indent="-228600" lvl="1" marL="914400" algn="l">
              <a:spcBef>
                <a:spcPts val="1000"/>
              </a:spcBef>
              <a:spcAft>
                <a:spcPts val="0"/>
              </a:spcAft>
              <a:buSzPts val="2000"/>
              <a:buNone/>
              <a:defRPr b="1" sz="2000"/>
            </a:lvl2pPr>
            <a:lvl3pPr indent="-228600" lvl="2" marL="1371600" algn="l">
              <a:spcBef>
                <a:spcPts val="1000"/>
              </a:spcBef>
              <a:spcAft>
                <a:spcPts val="0"/>
              </a:spcAft>
              <a:buSzPts val="1800"/>
              <a:buNone/>
              <a:defRPr b="1" sz="1800"/>
            </a:lvl3pPr>
            <a:lvl4pPr indent="-228600" lvl="3" marL="1828800" algn="l">
              <a:spcBef>
                <a:spcPts val="1000"/>
              </a:spcBef>
              <a:spcAft>
                <a:spcPts val="0"/>
              </a:spcAft>
              <a:buSzPts val="1600"/>
              <a:buNone/>
              <a:defRPr b="1" sz="1600"/>
            </a:lvl4pPr>
            <a:lvl5pPr indent="-228600" lvl="4" marL="2286000" algn="l">
              <a:spcBef>
                <a:spcPts val="1000"/>
              </a:spcBef>
              <a:spcAft>
                <a:spcPts val="0"/>
              </a:spcAft>
              <a:buSzPts val="1600"/>
              <a:buNone/>
              <a:defRPr b="1" sz="1600"/>
            </a:lvl5pPr>
            <a:lvl6pPr indent="-228600" lvl="5" marL="2743200" algn="l">
              <a:spcBef>
                <a:spcPts val="1000"/>
              </a:spcBef>
              <a:spcAft>
                <a:spcPts val="0"/>
              </a:spcAft>
              <a:buSzPts val="1600"/>
              <a:buNone/>
              <a:defRPr b="1" sz="1600"/>
            </a:lvl6pPr>
            <a:lvl7pPr indent="-228600" lvl="6" marL="3200400" algn="l">
              <a:spcBef>
                <a:spcPts val="1000"/>
              </a:spcBef>
              <a:spcAft>
                <a:spcPts val="0"/>
              </a:spcAft>
              <a:buSzPts val="1600"/>
              <a:buNone/>
              <a:defRPr b="1" sz="1600"/>
            </a:lvl7pPr>
            <a:lvl8pPr indent="-228600" lvl="7" marL="3657600" algn="l">
              <a:spcBef>
                <a:spcPts val="1000"/>
              </a:spcBef>
              <a:spcAft>
                <a:spcPts val="0"/>
              </a:spcAft>
              <a:buSzPts val="1600"/>
              <a:buNone/>
              <a:defRPr b="1" sz="1600"/>
            </a:lvl8pPr>
            <a:lvl9pPr indent="-228600" lvl="8" marL="4114800" algn="l">
              <a:spcBef>
                <a:spcPts val="1000"/>
              </a:spcBef>
              <a:spcAft>
                <a:spcPts val="0"/>
              </a:spcAft>
              <a:buSzPts val="1600"/>
              <a:buNone/>
              <a:defRPr b="1" sz="1600"/>
            </a:lvl9pPr>
          </a:lstStyle>
          <a:p/>
        </p:txBody>
      </p:sp>
      <p:sp>
        <p:nvSpPr>
          <p:cNvPr id="50" name="Google Shape;50;p3"/>
          <p:cNvSpPr txBox="1"/>
          <p:nvPr>
            <p:ph idx="4" type="body"/>
          </p:nvPr>
        </p:nvSpPr>
        <p:spPr>
          <a:xfrm>
            <a:off x="7166957" y="2545738"/>
            <a:ext cx="4338674" cy="3354060"/>
          </a:xfrm>
          <a:prstGeom prst="rect">
            <a:avLst/>
          </a:prstGeom>
          <a:noFill/>
          <a:ln>
            <a:noFill/>
          </a:ln>
        </p:spPr>
        <p:txBody>
          <a:bodyPr anchorCtr="0" anchor="t"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51" name="Google Shape;51;p3"/>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
          <p:cNvSpPr/>
          <p:nvPr/>
        </p:nvSpPr>
        <p:spPr>
          <a:xfrm flipH="1" rot="10800000">
            <a:off x="-4189" y="7143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3"/>
          <p:cNvSpPr txBox="1"/>
          <p:nvPr>
            <p:ph idx="12" type="sldNum"/>
          </p:nvPr>
        </p:nvSpPr>
        <p:spPr>
          <a:xfrm>
            <a:off x="531812" y="787782"/>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55" name="Shape 55"/>
        <p:cNvGrpSpPr/>
        <p:nvPr/>
      </p:nvGrpSpPr>
      <p:grpSpPr>
        <a:xfrm>
          <a:off x="0" y="0"/>
          <a:ext cx="0" cy="0"/>
          <a:chOff x="0" y="0"/>
          <a:chExt cx="0" cy="0"/>
        </a:xfrm>
      </p:grpSpPr>
      <p:sp>
        <p:nvSpPr>
          <p:cNvPr id="56" name="Google Shape;56;p4"/>
          <p:cNvSpPr txBox="1"/>
          <p:nvPr>
            <p:ph type="title"/>
          </p:nvPr>
        </p:nvSpPr>
        <p:spPr>
          <a:xfrm>
            <a:off x="2592925" y="624110"/>
            <a:ext cx="8911687" cy="128089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
          <p:cNvSpPr txBox="1"/>
          <p:nvPr>
            <p:ph idx="1" type="body"/>
          </p:nvPr>
        </p:nvSpPr>
        <p:spPr>
          <a:xfrm>
            <a:off x="2589212" y="2133600"/>
            <a:ext cx="8915400" cy="3777622"/>
          </a:xfrm>
          <a:prstGeom prst="rect">
            <a:avLst/>
          </a:prstGeom>
          <a:noFill/>
          <a:ln>
            <a:noFill/>
          </a:ln>
        </p:spPr>
        <p:txBody>
          <a:bodyPr anchorCtr="0" anchor="t"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58" name="Google Shape;58;p4"/>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
          <p:cNvSpPr/>
          <p:nvPr/>
        </p:nvSpPr>
        <p:spPr>
          <a:xfrm flipH="1" rot="10800000">
            <a:off x="-4189" y="7143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4"/>
          <p:cNvSpPr txBox="1"/>
          <p:nvPr>
            <p:ph idx="12" type="sldNum"/>
          </p:nvPr>
        </p:nvSpPr>
        <p:spPr>
          <a:xfrm>
            <a:off x="531812" y="787782"/>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62" name="Shape 62"/>
        <p:cNvGrpSpPr/>
        <p:nvPr/>
      </p:nvGrpSpPr>
      <p:grpSpPr>
        <a:xfrm>
          <a:off x="0" y="0"/>
          <a:ext cx="0" cy="0"/>
          <a:chOff x="0" y="0"/>
          <a:chExt cx="0" cy="0"/>
        </a:xfrm>
      </p:grpSpPr>
      <p:sp>
        <p:nvSpPr>
          <p:cNvPr id="63" name="Google Shape;63;p5"/>
          <p:cNvSpPr txBox="1"/>
          <p:nvPr>
            <p:ph type="title"/>
          </p:nvPr>
        </p:nvSpPr>
        <p:spPr>
          <a:xfrm>
            <a:off x="2589212" y="2058750"/>
            <a:ext cx="8915399" cy="14688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262626"/>
              </a:buClr>
              <a:buSzPts val="4000"/>
              <a:buFont typeface="Century Gothic"/>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
          <p:cNvSpPr txBox="1"/>
          <p:nvPr>
            <p:ph idx="1" type="body"/>
          </p:nvPr>
        </p:nvSpPr>
        <p:spPr>
          <a:xfrm>
            <a:off x="2589212" y="3530129"/>
            <a:ext cx="8915399"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2000"/>
              <a:buNone/>
              <a:defRPr sz="2000">
                <a:solidFill>
                  <a:srgbClr val="595959"/>
                </a:solidFill>
              </a:defRPr>
            </a:lvl1pPr>
            <a:lvl2pPr indent="-228600" lvl="1" marL="914400" algn="l">
              <a:spcBef>
                <a:spcPts val="1000"/>
              </a:spcBef>
              <a:spcAft>
                <a:spcPts val="0"/>
              </a:spcAft>
              <a:buSzPts val="1800"/>
              <a:buNone/>
              <a:defRPr sz="1800">
                <a:solidFill>
                  <a:srgbClr val="888888"/>
                </a:solidFill>
              </a:defRPr>
            </a:lvl2pPr>
            <a:lvl3pPr indent="-228600" lvl="2" marL="1371600" algn="l">
              <a:spcBef>
                <a:spcPts val="1000"/>
              </a:spcBef>
              <a:spcAft>
                <a:spcPts val="0"/>
              </a:spcAft>
              <a:buSzPts val="1600"/>
              <a:buNone/>
              <a:defRPr sz="1600">
                <a:solidFill>
                  <a:srgbClr val="888888"/>
                </a:solidFill>
              </a:defRPr>
            </a:lvl3pPr>
            <a:lvl4pPr indent="-228600" lvl="3" marL="1828800" algn="l">
              <a:spcBef>
                <a:spcPts val="1000"/>
              </a:spcBef>
              <a:spcAft>
                <a:spcPts val="0"/>
              </a:spcAft>
              <a:buSzPts val="1400"/>
              <a:buNone/>
              <a:defRPr sz="1400">
                <a:solidFill>
                  <a:srgbClr val="888888"/>
                </a:solidFill>
              </a:defRPr>
            </a:lvl4pPr>
            <a:lvl5pPr indent="-228600" lvl="4" marL="2286000" algn="l">
              <a:spcBef>
                <a:spcPts val="1000"/>
              </a:spcBef>
              <a:spcAft>
                <a:spcPts val="0"/>
              </a:spcAft>
              <a:buSzPts val="1400"/>
              <a:buNone/>
              <a:defRPr sz="1400">
                <a:solidFill>
                  <a:srgbClr val="888888"/>
                </a:solidFill>
              </a:defRPr>
            </a:lvl5pPr>
            <a:lvl6pPr indent="-228600" lvl="5" marL="2743200" algn="l">
              <a:spcBef>
                <a:spcPts val="1000"/>
              </a:spcBef>
              <a:spcAft>
                <a:spcPts val="0"/>
              </a:spcAft>
              <a:buSzPts val="1400"/>
              <a:buNone/>
              <a:defRPr sz="1400">
                <a:solidFill>
                  <a:srgbClr val="888888"/>
                </a:solidFill>
              </a:defRPr>
            </a:lvl6pPr>
            <a:lvl7pPr indent="-228600" lvl="6" marL="3200400" algn="l">
              <a:spcBef>
                <a:spcPts val="1000"/>
              </a:spcBef>
              <a:spcAft>
                <a:spcPts val="0"/>
              </a:spcAft>
              <a:buSzPts val="1400"/>
              <a:buNone/>
              <a:defRPr sz="1400">
                <a:solidFill>
                  <a:srgbClr val="888888"/>
                </a:solidFill>
              </a:defRPr>
            </a:lvl7pPr>
            <a:lvl8pPr indent="-228600" lvl="7" marL="3657600" algn="l">
              <a:spcBef>
                <a:spcPts val="1000"/>
              </a:spcBef>
              <a:spcAft>
                <a:spcPts val="0"/>
              </a:spcAft>
              <a:buSzPts val="1400"/>
              <a:buNone/>
              <a:defRPr sz="1400">
                <a:solidFill>
                  <a:srgbClr val="888888"/>
                </a:solidFill>
              </a:defRPr>
            </a:lvl8pPr>
            <a:lvl9pPr indent="-228600" lvl="8" marL="4114800" algn="l">
              <a:spcBef>
                <a:spcPts val="1000"/>
              </a:spcBef>
              <a:spcAft>
                <a:spcPts val="0"/>
              </a:spcAft>
              <a:buSzPts val="1400"/>
              <a:buNone/>
              <a:defRPr sz="1400">
                <a:solidFill>
                  <a:srgbClr val="888888"/>
                </a:solidFill>
              </a:defRPr>
            </a:lvl9pPr>
          </a:lstStyle>
          <a:p/>
        </p:txBody>
      </p:sp>
      <p:sp>
        <p:nvSpPr>
          <p:cNvPr id="65" name="Google Shape;65;p5"/>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5"/>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
          <p:cNvSpPr/>
          <p:nvPr/>
        </p:nvSpPr>
        <p:spPr>
          <a:xfrm flipH="1" rot="10800000">
            <a:off x="-4189" y="31781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5"/>
          <p:cNvSpPr txBox="1"/>
          <p:nvPr>
            <p:ph idx="12" type="sldNum"/>
          </p:nvPr>
        </p:nvSpPr>
        <p:spPr>
          <a:xfrm>
            <a:off x="531812" y="3244139"/>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9" name="Shape 69"/>
        <p:cNvGrpSpPr/>
        <p:nvPr/>
      </p:nvGrpSpPr>
      <p:grpSpPr>
        <a:xfrm>
          <a:off x="0" y="0"/>
          <a:ext cx="0" cy="0"/>
          <a:chOff x="0" y="0"/>
          <a:chExt cx="0" cy="0"/>
        </a:xfrm>
      </p:grpSpPr>
      <p:sp>
        <p:nvSpPr>
          <p:cNvPr id="70" name="Google Shape;70;p6"/>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6"/>
          <p:cNvSpPr txBox="1"/>
          <p:nvPr>
            <p:ph idx="1" type="body"/>
          </p:nvPr>
        </p:nvSpPr>
        <p:spPr>
          <a:xfrm>
            <a:off x="2589212" y="2133600"/>
            <a:ext cx="4313864" cy="3777622"/>
          </a:xfrm>
          <a:prstGeom prst="rect">
            <a:avLst/>
          </a:prstGeom>
          <a:noFill/>
          <a:ln>
            <a:noFill/>
          </a:ln>
        </p:spPr>
        <p:txBody>
          <a:bodyPr anchorCtr="0" anchor="t"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72" name="Google Shape;72;p6"/>
          <p:cNvSpPr txBox="1"/>
          <p:nvPr>
            <p:ph idx="2" type="body"/>
          </p:nvPr>
        </p:nvSpPr>
        <p:spPr>
          <a:xfrm>
            <a:off x="7190747" y="2126222"/>
            <a:ext cx="4313864" cy="3777622"/>
          </a:xfrm>
          <a:prstGeom prst="rect">
            <a:avLst/>
          </a:prstGeom>
          <a:noFill/>
          <a:ln>
            <a:noFill/>
          </a:ln>
        </p:spPr>
        <p:txBody>
          <a:bodyPr anchorCtr="0" anchor="t"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73" name="Google Shape;73;p6"/>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6"/>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6"/>
          <p:cNvSpPr/>
          <p:nvPr/>
        </p:nvSpPr>
        <p:spPr>
          <a:xfrm flipH="1" rot="10800000">
            <a:off x="-4189" y="7143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6"/>
          <p:cNvSpPr txBox="1"/>
          <p:nvPr>
            <p:ph idx="12" type="sldNum"/>
          </p:nvPr>
        </p:nvSpPr>
        <p:spPr>
          <a:xfrm>
            <a:off x="531812" y="787782"/>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7" name="Shape 77"/>
        <p:cNvGrpSpPr/>
        <p:nvPr/>
      </p:nvGrpSpPr>
      <p:grpSpPr>
        <a:xfrm>
          <a:off x="0" y="0"/>
          <a:ext cx="0" cy="0"/>
          <a:chOff x="0" y="0"/>
          <a:chExt cx="0" cy="0"/>
        </a:xfrm>
      </p:grpSpPr>
      <p:sp>
        <p:nvSpPr>
          <p:cNvPr id="78" name="Google Shape;78;p7"/>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7"/>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7"/>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7"/>
          <p:cNvSpPr/>
          <p:nvPr/>
        </p:nvSpPr>
        <p:spPr>
          <a:xfrm flipH="1" rot="10800000">
            <a:off x="-4189" y="7143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7"/>
          <p:cNvSpPr txBox="1"/>
          <p:nvPr>
            <p:ph idx="12" type="sldNum"/>
          </p:nvPr>
        </p:nvSpPr>
        <p:spPr>
          <a:xfrm>
            <a:off x="531812" y="787782"/>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3" name="Shape 83"/>
        <p:cNvGrpSpPr/>
        <p:nvPr/>
      </p:nvGrpSpPr>
      <p:grpSpPr>
        <a:xfrm>
          <a:off x="0" y="0"/>
          <a:ext cx="0" cy="0"/>
          <a:chOff x="0" y="0"/>
          <a:chExt cx="0" cy="0"/>
        </a:xfrm>
      </p:grpSpPr>
      <p:sp>
        <p:nvSpPr>
          <p:cNvPr id="84" name="Google Shape;84;p8"/>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8"/>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8"/>
          <p:cNvSpPr/>
          <p:nvPr/>
        </p:nvSpPr>
        <p:spPr>
          <a:xfrm flipH="1" rot="10800000">
            <a:off x="-4189" y="7143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8"/>
          <p:cNvSpPr txBox="1"/>
          <p:nvPr>
            <p:ph idx="12" type="sldNum"/>
          </p:nvPr>
        </p:nvSpPr>
        <p:spPr>
          <a:xfrm>
            <a:off x="531812" y="787782"/>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8" name="Shape 88"/>
        <p:cNvGrpSpPr/>
        <p:nvPr/>
      </p:nvGrpSpPr>
      <p:grpSpPr>
        <a:xfrm>
          <a:off x="0" y="0"/>
          <a:ext cx="0" cy="0"/>
          <a:chOff x="0" y="0"/>
          <a:chExt cx="0" cy="0"/>
        </a:xfrm>
      </p:grpSpPr>
      <p:sp>
        <p:nvSpPr>
          <p:cNvPr id="89" name="Google Shape;89;p9"/>
          <p:cNvSpPr txBox="1"/>
          <p:nvPr>
            <p:ph type="title"/>
          </p:nvPr>
        </p:nvSpPr>
        <p:spPr>
          <a:xfrm>
            <a:off x="2589212" y="446088"/>
            <a:ext cx="3505199" cy="976312"/>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262626"/>
              </a:buClr>
              <a:buSzPts val="2000"/>
              <a:buFont typeface="Century Gothic"/>
              <a:buNone/>
              <a:defRPr b="0"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9"/>
          <p:cNvSpPr txBox="1"/>
          <p:nvPr>
            <p:ph idx="1" type="body"/>
          </p:nvPr>
        </p:nvSpPr>
        <p:spPr>
          <a:xfrm>
            <a:off x="6323012" y="446088"/>
            <a:ext cx="5181600" cy="5414963"/>
          </a:xfrm>
          <a:prstGeom prst="rect">
            <a:avLst/>
          </a:prstGeom>
          <a:noFill/>
          <a:ln>
            <a:noFill/>
          </a:ln>
        </p:spPr>
        <p:txBody>
          <a:bodyPr anchorCtr="0" anchor="ctr"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91" name="Google Shape;91;p9"/>
          <p:cNvSpPr txBox="1"/>
          <p:nvPr>
            <p:ph idx="2" type="body"/>
          </p:nvPr>
        </p:nvSpPr>
        <p:spPr>
          <a:xfrm>
            <a:off x="2589212" y="1598613"/>
            <a:ext cx="3505199" cy="4262436"/>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00"/>
              <a:buNone/>
              <a:defRPr sz="1400"/>
            </a:lvl1pPr>
            <a:lvl2pPr indent="-228600" lvl="1" marL="914400" algn="l">
              <a:spcBef>
                <a:spcPts val="1000"/>
              </a:spcBef>
              <a:spcAft>
                <a:spcPts val="0"/>
              </a:spcAft>
              <a:buSzPts val="1200"/>
              <a:buNone/>
              <a:defRPr sz="1200"/>
            </a:lvl2pPr>
            <a:lvl3pPr indent="-228600" lvl="2" marL="1371600" algn="l">
              <a:spcBef>
                <a:spcPts val="1000"/>
              </a:spcBef>
              <a:spcAft>
                <a:spcPts val="0"/>
              </a:spcAft>
              <a:buSzPts val="1000"/>
              <a:buNone/>
              <a:defRPr sz="1000"/>
            </a:lvl3pPr>
            <a:lvl4pPr indent="-228600" lvl="3" marL="1828800" algn="l">
              <a:spcBef>
                <a:spcPts val="1000"/>
              </a:spcBef>
              <a:spcAft>
                <a:spcPts val="0"/>
              </a:spcAft>
              <a:buSzPts val="900"/>
              <a:buNone/>
              <a:defRPr sz="900"/>
            </a:lvl4pPr>
            <a:lvl5pPr indent="-228600" lvl="4" marL="2286000" algn="l">
              <a:spcBef>
                <a:spcPts val="1000"/>
              </a:spcBef>
              <a:spcAft>
                <a:spcPts val="0"/>
              </a:spcAft>
              <a:buSzPts val="900"/>
              <a:buNone/>
              <a:defRPr sz="900"/>
            </a:lvl5pPr>
            <a:lvl6pPr indent="-228600" lvl="5" marL="2743200" algn="l">
              <a:spcBef>
                <a:spcPts val="1000"/>
              </a:spcBef>
              <a:spcAft>
                <a:spcPts val="0"/>
              </a:spcAft>
              <a:buSzPts val="900"/>
              <a:buNone/>
              <a:defRPr sz="900"/>
            </a:lvl6pPr>
            <a:lvl7pPr indent="-228600" lvl="6" marL="3200400" algn="l">
              <a:spcBef>
                <a:spcPts val="1000"/>
              </a:spcBef>
              <a:spcAft>
                <a:spcPts val="0"/>
              </a:spcAft>
              <a:buSzPts val="900"/>
              <a:buNone/>
              <a:defRPr sz="900"/>
            </a:lvl7pPr>
            <a:lvl8pPr indent="-228600" lvl="7" marL="3657600" algn="l">
              <a:spcBef>
                <a:spcPts val="1000"/>
              </a:spcBef>
              <a:spcAft>
                <a:spcPts val="0"/>
              </a:spcAft>
              <a:buSzPts val="900"/>
              <a:buNone/>
              <a:defRPr sz="900"/>
            </a:lvl8pPr>
            <a:lvl9pPr indent="-228600" lvl="8" marL="4114800" algn="l">
              <a:spcBef>
                <a:spcPts val="1000"/>
              </a:spcBef>
              <a:spcAft>
                <a:spcPts val="0"/>
              </a:spcAft>
              <a:buSzPts val="900"/>
              <a:buNone/>
              <a:defRPr sz="900"/>
            </a:lvl9pPr>
          </a:lstStyle>
          <a:p/>
        </p:txBody>
      </p:sp>
      <p:sp>
        <p:nvSpPr>
          <p:cNvPr id="92" name="Google Shape;92;p9"/>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9"/>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9"/>
          <p:cNvSpPr/>
          <p:nvPr/>
        </p:nvSpPr>
        <p:spPr>
          <a:xfrm flipH="1" rot="10800000">
            <a:off x="-4189" y="7143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9"/>
          <p:cNvSpPr txBox="1"/>
          <p:nvPr>
            <p:ph idx="12" type="sldNum"/>
          </p:nvPr>
        </p:nvSpPr>
        <p:spPr>
          <a:xfrm>
            <a:off x="531812" y="787782"/>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96" name="Shape 96"/>
        <p:cNvGrpSpPr/>
        <p:nvPr/>
      </p:nvGrpSpPr>
      <p:grpSpPr>
        <a:xfrm>
          <a:off x="0" y="0"/>
          <a:ext cx="0" cy="0"/>
          <a:chOff x="0" y="0"/>
          <a:chExt cx="0" cy="0"/>
        </a:xfrm>
      </p:grpSpPr>
      <p:sp>
        <p:nvSpPr>
          <p:cNvPr id="97" name="Google Shape;97;p10"/>
          <p:cNvSpPr txBox="1"/>
          <p:nvPr>
            <p:ph type="title"/>
          </p:nvPr>
        </p:nvSpPr>
        <p:spPr>
          <a:xfrm>
            <a:off x="2589213" y="4800600"/>
            <a:ext cx="8915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262626"/>
              </a:buClr>
              <a:buSzPts val="2400"/>
              <a:buFont typeface="Century Gothic"/>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10"/>
          <p:cNvSpPr/>
          <p:nvPr>
            <p:ph idx="2" type="pic"/>
          </p:nvPr>
        </p:nvSpPr>
        <p:spPr>
          <a:xfrm>
            <a:off x="2589212" y="634965"/>
            <a:ext cx="8915400" cy="3854970"/>
          </a:xfrm>
          <a:prstGeom prst="rect">
            <a:avLst/>
          </a:prstGeom>
          <a:noFill/>
          <a:ln>
            <a:noFill/>
          </a:ln>
        </p:spPr>
      </p:sp>
      <p:sp>
        <p:nvSpPr>
          <p:cNvPr id="99" name="Google Shape;99;p10"/>
          <p:cNvSpPr txBox="1"/>
          <p:nvPr>
            <p:ph idx="1" type="body"/>
          </p:nvPr>
        </p:nvSpPr>
        <p:spPr>
          <a:xfrm>
            <a:off x="2589213" y="5367338"/>
            <a:ext cx="8915400" cy="49371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200"/>
              <a:buNone/>
              <a:defRPr sz="1200"/>
            </a:lvl1pPr>
            <a:lvl2pPr indent="-228600" lvl="1" marL="914400" algn="l">
              <a:spcBef>
                <a:spcPts val="1000"/>
              </a:spcBef>
              <a:spcAft>
                <a:spcPts val="0"/>
              </a:spcAft>
              <a:buSzPts val="1200"/>
              <a:buNone/>
              <a:defRPr sz="1200"/>
            </a:lvl2pPr>
            <a:lvl3pPr indent="-228600" lvl="2" marL="1371600" algn="l">
              <a:spcBef>
                <a:spcPts val="1000"/>
              </a:spcBef>
              <a:spcAft>
                <a:spcPts val="0"/>
              </a:spcAft>
              <a:buSzPts val="1000"/>
              <a:buNone/>
              <a:defRPr sz="1000"/>
            </a:lvl3pPr>
            <a:lvl4pPr indent="-228600" lvl="3" marL="1828800" algn="l">
              <a:spcBef>
                <a:spcPts val="1000"/>
              </a:spcBef>
              <a:spcAft>
                <a:spcPts val="0"/>
              </a:spcAft>
              <a:buSzPts val="900"/>
              <a:buNone/>
              <a:defRPr sz="900"/>
            </a:lvl4pPr>
            <a:lvl5pPr indent="-228600" lvl="4" marL="2286000" algn="l">
              <a:spcBef>
                <a:spcPts val="1000"/>
              </a:spcBef>
              <a:spcAft>
                <a:spcPts val="0"/>
              </a:spcAft>
              <a:buSzPts val="900"/>
              <a:buNone/>
              <a:defRPr sz="900"/>
            </a:lvl5pPr>
            <a:lvl6pPr indent="-228600" lvl="5" marL="2743200" algn="l">
              <a:spcBef>
                <a:spcPts val="1000"/>
              </a:spcBef>
              <a:spcAft>
                <a:spcPts val="0"/>
              </a:spcAft>
              <a:buSzPts val="900"/>
              <a:buNone/>
              <a:defRPr sz="900"/>
            </a:lvl6pPr>
            <a:lvl7pPr indent="-228600" lvl="6" marL="3200400" algn="l">
              <a:spcBef>
                <a:spcPts val="1000"/>
              </a:spcBef>
              <a:spcAft>
                <a:spcPts val="0"/>
              </a:spcAft>
              <a:buSzPts val="900"/>
              <a:buNone/>
              <a:defRPr sz="900"/>
            </a:lvl7pPr>
            <a:lvl8pPr indent="-228600" lvl="7" marL="3657600" algn="l">
              <a:spcBef>
                <a:spcPts val="1000"/>
              </a:spcBef>
              <a:spcAft>
                <a:spcPts val="0"/>
              </a:spcAft>
              <a:buSzPts val="900"/>
              <a:buNone/>
              <a:defRPr sz="900"/>
            </a:lvl8pPr>
            <a:lvl9pPr indent="-228600" lvl="8" marL="4114800" algn="l">
              <a:spcBef>
                <a:spcPts val="1000"/>
              </a:spcBef>
              <a:spcAft>
                <a:spcPts val="0"/>
              </a:spcAft>
              <a:buSzPts val="900"/>
              <a:buNone/>
              <a:defRPr sz="900"/>
            </a:lvl9pPr>
          </a:lstStyle>
          <a:p/>
        </p:txBody>
      </p:sp>
      <p:sp>
        <p:nvSpPr>
          <p:cNvPr id="100" name="Google Shape;100;p10"/>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10"/>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10"/>
          <p:cNvSpPr/>
          <p:nvPr/>
        </p:nvSpPr>
        <p:spPr>
          <a:xfrm flipH="1" rot="10800000">
            <a:off x="-4189" y="491172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10"/>
          <p:cNvSpPr txBox="1"/>
          <p:nvPr>
            <p:ph idx="12" type="sldNum"/>
          </p:nvPr>
        </p:nvSpPr>
        <p:spPr>
          <a:xfrm>
            <a:off x="531812" y="4983087"/>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104" name="Shape 104"/>
        <p:cNvGrpSpPr/>
        <p:nvPr/>
      </p:nvGrpSpPr>
      <p:grpSpPr>
        <a:xfrm>
          <a:off x="0" y="0"/>
          <a:ext cx="0" cy="0"/>
          <a:chOff x="0" y="0"/>
          <a:chExt cx="0" cy="0"/>
        </a:xfrm>
      </p:grpSpPr>
      <p:sp>
        <p:nvSpPr>
          <p:cNvPr id="105" name="Google Shape;105;p11"/>
          <p:cNvSpPr txBox="1"/>
          <p:nvPr>
            <p:ph type="title"/>
          </p:nvPr>
        </p:nvSpPr>
        <p:spPr>
          <a:xfrm>
            <a:off x="2589212" y="609600"/>
            <a:ext cx="8915399" cy="311704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rgbClr val="262626"/>
              </a:buClr>
              <a:buSzPts val="4800"/>
              <a:buFont typeface="Century Gothic"/>
              <a:buNone/>
              <a:defRPr b="0" sz="48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11"/>
          <p:cNvSpPr txBox="1"/>
          <p:nvPr>
            <p:ph idx="1" type="body"/>
          </p:nvPr>
        </p:nvSpPr>
        <p:spPr>
          <a:xfrm>
            <a:off x="2589212" y="4354046"/>
            <a:ext cx="8915399" cy="1555864"/>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800"/>
              <a:buNone/>
              <a:defRPr sz="1800">
                <a:solidFill>
                  <a:srgbClr val="595959"/>
                </a:solidFill>
              </a:defRPr>
            </a:lvl1pPr>
            <a:lvl2pPr indent="-228600" lvl="1" marL="914400" algn="l">
              <a:spcBef>
                <a:spcPts val="1000"/>
              </a:spcBef>
              <a:spcAft>
                <a:spcPts val="0"/>
              </a:spcAft>
              <a:buSzPts val="1800"/>
              <a:buNone/>
              <a:defRPr sz="1800">
                <a:solidFill>
                  <a:srgbClr val="888888"/>
                </a:solidFill>
              </a:defRPr>
            </a:lvl2pPr>
            <a:lvl3pPr indent="-228600" lvl="2" marL="1371600" algn="l">
              <a:spcBef>
                <a:spcPts val="1000"/>
              </a:spcBef>
              <a:spcAft>
                <a:spcPts val="0"/>
              </a:spcAft>
              <a:buSzPts val="1600"/>
              <a:buNone/>
              <a:defRPr sz="1600">
                <a:solidFill>
                  <a:srgbClr val="888888"/>
                </a:solidFill>
              </a:defRPr>
            </a:lvl3pPr>
            <a:lvl4pPr indent="-228600" lvl="3" marL="1828800" algn="l">
              <a:spcBef>
                <a:spcPts val="1000"/>
              </a:spcBef>
              <a:spcAft>
                <a:spcPts val="0"/>
              </a:spcAft>
              <a:buSzPts val="1400"/>
              <a:buNone/>
              <a:defRPr sz="1400">
                <a:solidFill>
                  <a:srgbClr val="888888"/>
                </a:solidFill>
              </a:defRPr>
            </a:lvl4pPr>
            <a:lvl5pPr indent="-228600" lvl="4" marL="2286000" algn="l">
              <a:spcBef>
                <a:spcPts val="1000"/>
              </a:spcBef>
              <a:spcAft>
                <a:spcPts val="0"/>
              </a:spcAft>
              <a:buSzPts val="1400"/>
              <a:buNone/>
              <a:defRPr sz="1400">
                <a:solidFill>
                  <a:srgbClr val="888888"/>
                </a:solidFill>
              </a:defRPr>
            </a:lvl5pPr>
            <a:lvl6pPr indent="-228600" lvl="5" marL="2743200" algn="l">
              <a:spcBef>
                <a:spcPts val="1000"/>
              </a:spcBef>
              <a:spcAft>
                <a:spcPts val="0"/>
              </a:spcAft>
              <a:buSzPts val="1400"/>
              <a:buNone/>
              <a:defRPr sz="1400">
                <a:solidFill>
                  <a:srgbClr val="888888"/>
                </a:solidFill>
              </a:defRPr>
            </a:lvl6pPr>
            <a:lvl7pPr indent="-228600" lvl="6" marL="3200400" algn="l">
              <a:spcBef>
                <a:spcPts val="1000"/>
              </a:spcBef>
              <a:spcAft>
                <a:spcPts val="0"/>
              </a:spcAft>
              <a:buSzPts val="1400"/>
              <a:buNone/>
              <a:defRPr sz="1400">
                <a:solidFill>
                  <a:srgbClr val="888888"/>
                </a:solidFill>
              </a:defRPr>
            </a:lvl7pPr>
            <a:lvl8pPr indent="-228600" lvl="7" marL="3657600" algn="l">
              <a:spcBef>
                <a:spcPts val="1000"/>
              </a:spcBef>
              <a:spcAft>
                <a:spcPts val="0"/>
              </a:spcAft>
              <a:buSzPts val="1400"/>
              <a:buNone/>
              <a:defRPr sz="1400">
                <a:solidFill>
                  <a:srgbClr val="888888"/>
                </a:solidFill>
              </a:defRPr>
            </a:lvl8pPr>
            <a:lvl9pPr indent="-228600" lvl="8" marL="4114800" algn="l">
              <a:spcBef>
                <a:spcPts val="1000"/>
              </a:spcBef>
              <a:spcAft>
                <a:spcPts val="0"/>
              </a:spcAft>
              <a:buSzPts val="1400"/>
              <a:buNone/>
              <a:defRPr sz="1400">
                <a:solidFill>
                  <a:srgbClr val="888888"/>
                </a:solidFill>
              </a:defRPr>
            </a:lvl9pPr>
          </a:lstStyle>
          <a:p/>
        </p:txBody>
      </p:sp>
      <p:sp>
        <p:nvSpPr>
          <p:cNvPr id="107" name="Google Shape;107;p11"/>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11"/>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11"/>
          <p:cNvSpPr/>
          <p:nvPr/>
        </p:nvSpPr>
        <p:spPr>
          <a:xfrm flipH="1" rot="10800000">
            <a:off x="-4189" y="31781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11"/>
          <p:cNvSpPr txBox="1"/>
          <p:nvPr>
            <p:ph idx="12" type="sldNum"/>
          </p:nvPr>
        </p:nvSpPr>
        <p:spPr>
          <a:xfrm>
            <a:off x="531812" y="3244139"/>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111" name="Shape 111"/>
        <p:cNvGrpSpPr/>
        <p:nvPr/>
      </p:nvGrpSpPr>
      <p:grpSpPr>
        <a:xfrm>
          <a:off x="0" y="0"/>
          <a:ext cx="0" cy="0"/>
          <a:chOff x="0" y="0"/>
          <a:chExt cx="0" cy="0"/>
        </a:xfrm>
      </p:grpSpPr>
      <p:sp>
        <p:nvSpPr>
          <p:cNvPr id="112" name="Google Shape;112;p12"/>
          <p:cNvSpPr txBox="1"/>
          <p:nvPr>
            <p:ph type="title"/>
          </p:nvPr>
        </p:nvSpPr>
        <p:spPr>
          <a:xfrm>
            <a:off x="2849949" y="609600"/>
            <a:ext cx="8393926" cy="2895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rgbClr val="262626"/>
              </a:buClr>
              <a:buSzPts val="4800"/>
              <a:buFont typeface="Century Gothic"/>
              <a:buNone/>
              <a:defRPr b="0" sz="48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12"/>
          <p:cNvSpPr txBox="1"/>
          <p:nvPr>
            <p:ph idx="1" type="body"/>
          </p:nvPr>
        </p:nvSpPr>
        <p:spPr>
          <a:xfrm>
            <a:off x="3275012" y="3505200"/>
            <a:ext cx="7536554" cy="381000"/>
          </a:xfrm>
          <a:prstGeom prst="rect">
            <a:avLst/>
          </a:prstGeom>
          <a:noFill/>
          <a:ln>
            <a:noFill/>
          </a:ln>
        </p:spPr>
        <p:txBody>
          <a:bodyPr anchorCtr="0" anchor="ctr" bIns="45700" lIns="91425" spcFirstLastPara="1" rIns="91425" wrap="square" tIns="45700">
            <a:noAutofit/>
          </a:bodyPr>
          <a:lstStyle>
            <a:lvl1pPr indent="-228600" lvl="0" marL="457200" algn="l">
              <a:spcBef>
                <a:spcPts val="1000"/>
              </a:spcBef>
              <a:spcAft>
                <a:spcPts val="0"/>
              </a:spcAft>
              <a:buSzPts val="1600"/>
              <a:buFont typeface="Century Gothic"/>
              <a:buNone/>
              <a:defRPr sz="1600">
                <a:solidFill>
                  <a:srgbClr val="7F7F7F"/>
                </a:solidFill>
              </a:defRPr>
            </a:lvl1pPr>
            <a:lvl2pPr indent="-228600" lvl="1" marL="914400" algn="l">
              <a:spcBef>
                <a:spcPts val="1000"/>
              </a:spcBef>
              <a:spcAft>
                <a:spcPts val="0"/>
              </a:spcAft>
              <a:buSzPts val="1600"/>
              <a:buFont typeface="Century Gothic"/>
              <a:buNone/>
              <a:defRPr/>
            </a:lvl2pPr>
            <a:lvl3pPr indent="-228600" lvl="2" marL="1371600" algn="l">
              <a:spcBef>
                <a:spcPts val="1000"/>
              </a:spcBef>
              <a:spcAft>
                <a:spcPts val="0"/>
              </a:spcAft>
              <a:buSzPts val="1400"/>
              <a:buFont typeface="Century Gothic"/>
              <a:buNone/>
              <a:defRPr/>
            </a:lvl3pPr>
            <a:lvl4pPr indent="-228600" lvl="3" marL="1828800" algn="l">
              <a:spcBef>
                <a:spcPts val="1000"/>
              </a:spcBef>
              <a:spcAft>
                <a:spcPts val="0"/>
              </a:spcAft>
              <a:buSzPts val="1200"/>
              <a:buFont typeface="Century Gothic"/>
              <a:buNone/>
              <a:defRPr/>
            </a:lvl4pPr>
            <a:lvl5pPr indent="-228600" lvl="4" marL="2286000" algn="l">
              <a:spcBef>
                <a:spcPts val="1000"/>
              </a:spcBef>
              <a:spcAft>
                <a:spcPts val="0"/>
              </a:spcAft>
              <a:buSzPts val="1200"/>
              <a:buFont typeface="Century Gothic"/>
              <a:buNone/>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114" name="Google Shape;114;p12"/>
          <p:cNvSpPr txBox="1"/>
          <p:nvPr>
            <p:ph idx="2" type="body"/>
          </p:nvPr>
        </p:nvSpPr>
        <p:spPr>
          <a:xfrm>
            <a:off x="2589212" y="4354046"/>
            <a:ext cx="8915399" cy="1555864"/>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800"/>
              <a:buNone/>
              <a:defRPr sz="1800">
                <a:solidFill>
                  <a:srgbClr val="595959"/>
                </a:solidFill>
              </a:defRPr>
            </a:lvl1pPr>
            <a:lvl2pPr indent="-228600" lvl="1" marL="914400" algn="l">
              <a:spcBef>
                <a:spcPts val="1000"/>
              </a:spcBef>
              <a:spcAft>
                <a:spcPts val="0"/>
              </a:spcAft>
              <a:buSzPts val="1800"/>
              <a:buNone/>
              <a:defRPr sz="1800">
                <a:solidFill>
                  <a:srgbClr val="888888"/>
                </a:solidFill>
              </a:defRPr>
            </a:lvl2pPr>
            <a:lvl3pPr indent="-228600" lvl="2" marL="1371600" algn="l">
              <a:spcBef>
                <a:spcPts val="1000"/>
              </a:spcBef>
              <a:spcAft>
                <a:spcPts val="0"/>
              </a:spcAft>
              <a:buSzPts val="1600"/>
              <a:buNone/>
              <a:defRPr sz="1600">
                <a:solidFill>
                  <a:srgbClr val="888888"/>
                </a:solidFill>
              </a:defRPr>
            </a:lvl3pPr>
            <a:lvl4pPr indent="-228600" lvl="3" marL="1828800" algn="l">
              <a:spcBef>
                <a:spcPts val="1000"/>
              </a:spcBef>
              <a:spcAft>
                <a:spcPts val="0"/>
              </a:spcAft>
              <a:buSzPts val="1400"/>
              <a:buNone/>
              <a:defRPr sz="1400">
                <a:solidFill>
                  <a:srgbClr val="888888"/>
                </a:solidFill>
              </a:defRPr>
            </a:lvl4pPr>
            <a:lvl5pPr indent="-228600" lvl="4" marL="2286000" algn="l">
              <a:spcBef>
                <a:spcPts val="1000"/>
              </a:spcBef>
              <a:spcAft>
                <a:spcPts val="0"/>
              </a:spcAft>
              <a:buSzPts val="1400"/>
              <a:buNone/>
              <a:defRPr sz="1400">
                <a:solidFill>
                  <a:srgbClr val="888888"/>
                </a:solidFill>
              </a:defRPr>
            </a:lvl5pPr>
            <a:lvl6pPr indent="-228600" lvl="5" marL="2743200" algn="l">
              <a:spcBef>
                <a:spcPts val="1000"/>
              </a:spcBef>
              <a:spcAft>
                <a:spcPts val="0"/>
              </a:spcAft>
              <a:buSzPts val="1400"/>
              <a:buNone/>
              <a:defRPr sz="1400">
                <a:solidFill>
                  <a:srgbClr val="888888"/>
                </a:solidFill>
              </a:defRPr>
            </a:lvl6pPr>
            <a:lvl7pPr indent="-228600" lvl="6" marL="3200400" algn="l">
              <a:spcBef>
                <a:spcPts val="1000"/>
              </a:spcBef>
              <a:spcAft>
                <a:spcPts val="0"/>
              </a:spcAft>
              <a:buSzPts val="1400"/>
              <a:buNone/>
              <a:defRPr sz="1400">
                <a:solidFill>
                  <a:srgbClr val="888888"/>
                </a:solidFill>
              </a:defRPr>
            </a:lvl7pPr>
            <a:lvl8pPr indent="-228600" lvl="7" marL="3657600" algn="l">
              <a:spcBef>
                <a:spcPts val="1000"/>
              </a:spcBef>
              <a:spcAft>
                <a:spcPts val="0"/>
              </a:spcAft>
              <a:buSzPts val="1400"/>
              <a:buNone/>
              <a:defRPr sz="1400">
                <a:solidFill>
                  <a:srgbClr val="888888"/>
                </a:solidFill>
              </a:defRPr>
            </a:lvl8pPr>
            <a:lvl9pPr indent="-228600" lvl="8" marL="4114800" algn="l">
              <a:spcBef>
                <a:spcPts val="1000"/>
              </a:spcBef>
              <a:spcAft>
                <a:spcPts val="0"/>
              </a:spcAft>
              <a:buSzPts val="1400"/>
              <a:buNone/>
              <a:defRPr sz="1400">
                <a:solidFill>
                  <a:srgbClr val="888888"/>
                </a:solidFill>
              </a:defRPr>
            </a:lvl9pPr>
          </a:lstStyle>
          <a:p/>
        </p:txBody>
      </p:sp>
      <p:sp>
        <p:nvSpPr>
          <p:cNvPr id="115" name="Google Shape;115;p12"/>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12"/>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12"/>
          <p:cNvSpPr/>
          <p:nvPr/>
        </p:nvSpPr>
        <p:spPr>
          <a:xfrm flipH="1" rot="10800000">
            <a:off x="-4189" y="31781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12"/>
          <p:cNvSpPr txBox="1"/>
          <p:nvPr>
            <p:ph idx="12" type="sldNum"/>
          </p:nvPr>
        </p:nvSpPr>
        <p:spPr>
          <a:xfrm>
            <a:off x="531812" y="3244139"/>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19" name="Google Shape;119;p12"/>
          <p:cNvSpPr txBox="1"/>
          <p:nvPr/>
        </p:nvSpPr>
        <p:spPr>
          <a:xfrm>
            <a:off x="2467652" y="648005"/>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0" i="0" lang="en-US" sz="8000" u="none" cap="none" strike="noStrike">
                <a:solidFill>
                  <a:schemeClr val="accent1"/>
                </a:solidFill>
                <a:latin typeface="Arial"/>
                <a:ea typeface="Arial"/>
                <a:cs typeface="Arial"/>
                <a:sym typeface="Arial"/>
              </a:rPr>
              <a:t>“</a:t>
            </a:r>
            <a:endParaRPr/>
          </a:p>
        </p:txBody>
      </p:sp>
      <p:sp>
        <p:nvSpPr>
          <p:cNvPr id="120" name="Google Shape;120;p12"/>
          <p:cNvSpPr txBox="1"/>
          <p:nvPr/>
        </p:nvSpPr>
        <p:spPr>
          <a:xfrm>
            <a:off x="11114852" y="290530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0" i="0" lang="en-US" sz="8000" u="none" cap="none" strike="noStrike">
                <a:solidFill>
                  <a:schemeClr val="accent1"/>
                </a:solidFill>
                <a:latin typeface="Arial"/>
                <a:ea typeface="Arial"/>
                <a:cs typeface="Arial"/>
                <a:sym typeface="Arial"/>
              </a:rPr>
              <a:t>”</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21" name="Shape 121"/>
        <p:cNvGrpSpPr/>
        <p:nvPr/>
      </p:nvGrpSpPr>
      <p:grpSpPr>
        <a:xfrm>
          <a:off x="0" y="0"/>
          <a:ext cx="0" cy="0"/>
          <a:chOff x="0" y="0"/>
          <a:chExt cx="0" cy="0"/>
        </a:xfrm>
      </p:grpSpPr>
      <p:sp>
        <p:nvSpPr>
          <p:cNvPr id="122" name="Google Shape;122;p13"/>
          <p:cNvSpPr txBox="1"/>
          <p:nvPr>
            <p:ph type="title"/>
          </p:nvPr>
        </p:nvSpPr>
        <p:spPr>
          <a:xfrm>
            <a:off x="2589213" y="2438400"/>
            <a:ext cx="8915400" cy="2724845"/>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262626"/>
              </a:buClr>
              <a:buSzPts val="4800"/>
              <a:buFont typeface="Century Gothic"/>
              <a:buNone/>
              <a:defRPr b="0"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3" name="Google Shape;123;p13"/>
          <p:cNvSpPr txBox="1"/>
          <p:nvPr>
            <p:ph idx="1" type="body"/>
          </p:nvPr>
        </p:nvSpPr>
        <p:spPr>
          <a:xfrm>
            <a:off x="2589213" y="5181600"/>
            <a:ext cx="8915400" cy="72962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800"/>
              <a:buNone/>
              <a:defRPr>
                <a:solidFill>
                  <a:srgbClr val="595959"/>
                </a:solidFill>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124" name="Google Shape;124;p13"/>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13"/>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13"/>
          <p:cNvSpPr/>
          <p:nvPr/>
        </p:nvSpPr>
        <p:spPr>
          <a:xfrm flipH="1" rot="10800000">
            <a:off x="-4189" y="491172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13"/>
          <p:cNvSpPr txBox="1"/>
          <p:nvPr>
            <p:ph idx="12" type="sldNum"/>
          </p:nvPr>
        </p:nvSpPr>
        <p:spPr>
          <a:xfrm>
            <a:off x="531812" y="4983087"/>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28" name="Shape 128"/>
        <p:cNvGrpSpPr/>
        <p:nvPr/>
      </p:nvGrpSpPr>
      <p:grpSpPr>
        <a:xfrm>
          <a:off x="0" y="0"/>
          <a:ext cx="0" cy="0"/>
          <a:chOff x="0" y="0"/>
          <a:chExt cx="0" cy="0"/>
        </a:xfrm>
      </p:grpSpPr>
      <p:sp>
        <p:nvSpPr>
          <p:cNvPr id="129" name="Google Shape;129;p14"/>
          <p:cNvSpPr txBox="1"/>
          <p:nvPr>
            <p:ph type="title"/>
          </p:nvPr>
        </p:nvSpPr>
        <p:spPr>
          <a:xfrm>
            <a:off x="2849949" y="609600"/>
            <a:ext cx="8393926" cy="2895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rgbClr val="262626"/>
              </a:buClr>
              <a:buSzPts val="4800"/>
              <a:buFont typeface="Century Gothic"/>
              <a:buNone/>
              <a:defRPr b="0" sz="48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0" name="Google Shape;130;p14"/>
          <p:cNvSpPr txBox="1"/>
          <p:nvPr>
            <p:ph idx="1" type="body"/>
          </p:nvPr>
        </p:nvSpPr>
        <p:spPr>
          <a:xfrm>
            <a:off x="2589212" y="4343400"/>
            <a:ext cx="8915400" cy="8382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2400"/>
              <a:buFont typeface="Century Gothic"/>
              <a:buNone/>
              <a:defRPr sz="2400">
                <a:solidFill>
                  <a:schemeClr val="accent1"/>
                </a:solidFill>
              </a:defRPr>
            </a:lvl1pPr>
            <a:lvl2pPr indent="-228600" lvl="1" marL="914400" algn="l">
              <a:spcBef>
                <a:spcPts val="1000"/>
              </a:spcBef>
              <a:spcAft>
                <a:spcPts val="0"/>
              </a:spcAft>
              <a:buSzPts val="1600"/>
              <a:buFont typeface="Century Gothic"/>
              <a:buNone/>
              <a:defRPr/>
            </a:lvl2pPr>
            <a:lvl3pPr indent="-228600" lvl="2" marL="1371600" algn="l">
              <a:spcBef>
                <a:spcPts val="1000"/>
              </a:spcBef>
              <a:spcAft>
                <a:spcPts val="0"/>
              </a:spcAft>
              <a:buSzPts val="1400"/>
              <a:buFont typeface="Century Gothic"/>
              <a:buNone/>
              <a:defRPr/>
            </a:lvl3pPr>
            <a:lvl4pPr indent="-228600" lvl="3" marL="1828800" algn="l">
              <a:spcBef>
                <a:spcPts val="1000"/>
              </a:spcBef>
              <a:spcAft>
                <a:spcPts val="0"/>
              </a:spcAft>
              <a:buSzPts val="1200"/>
              <a:buFont typeface="Century Gothic"/>
              <a:buNone/>
              <a:defRPr/>
            </a:lvl4pPr>
            <a:lvl5pPr indent="-228600" lvl="4" marL="2286000" algn="l">
              <a:spcBef>
                <a:spcPts val="1000"/>
              </a:spcBef>
              <a:spcAft>
                <a:spcPts val="0"/>
              </a:spcAft>
              <a:buSzPts val="1200"/>
              <a:buFont typeface="Century Gothic"/>
              <a:buNone/>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131" name="Google Shape;131;p14"/>
          <p:cNvSpPr txBox="1"/>
          <p:nvPr>
            <p:ph idx="2" type="body"/>
          </p:nvPr>
        </p:nvSpPr>
        <p:spPr>
          <a:xfrm>
            <a:off x="2589213" y="5181600"/>
            <a:ext cx="8915400" cy="72962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800"/>
              <a:buNone/>
              <a:defRPr>
                <a:solidFill>
                  <a:srgbClr val="595959"/>
                </a:solidFill>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132" name="Google Shape;132;p14"/>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3" name="Google Shape;133;p14"/>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4" name="Google Shape;134;p14"/>
          <p:cNvSpPr/>
          <p:nvPr/>
        </p:nvSpPr>
        <p:spPr>
          <a:xfrm flipH="1" rot="10800000">
            <a:off x="-4189" y="491172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14"/>
          <p:cNvSpPr txBox="1"/>
          <p:nvPr>
            <p:ph idx="12" type="sldNum"/>
          </p:nvPr>
        </p:nvSpPr>
        <p:spPr>
          <a:xfrm>
            <a:off x="531812" y="4983087"/>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36" name="Google Shape;136;p14"/>
          <p:cNvSpPr txBox="1"/>
          <p:nvPr/>
        </p:nvSpPr>
        <p:spPr>
          <a:xfrm>
            <a:off x="2467652" y="648005"/>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chemeClr val="accent1"/>
                </a:solidFill>
                <a:latin typeface="Arial"/>
                <a:ea typeface="Arial"/>
                <a:cs typeface="Arial"/>
                <a:sym typeface="Arial"/>
              </a:rPr>
              <a:t>“</a:t>
            </a:r>
            <a:endParaRPr/>
          </a:p>
        </p:txBody>
      </p:sp>
      <p:sp>
        <p:nvSpPr>
          <p:cNvPr id="137" name="Google Shape;137;p14"/>
          <p:cNvSpPr txBox="1"/>
          <p:nvPr/>
        </p:nvSpPr>
        <p:spPr>
          <a:xfrm>
            <a:off x="11114852" y="290530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chemeClr val="accent1"/>
                </a:solidFill>
                <a:latin typeface="Arial"/>
                <a:ea typeface="Arial"/>
                <a:cs typeface="Arial"/>
                <a:sym typeface="Arial"/>
              </a:rPr>
              <a:t>”</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38" name="Shape 138"/>
        <p:cNvGrpSpPr/>
        <p:nvPr/>
      </p:nvGrpSpPr>
      <p:grpSpPr>
        <a:xfrm>
          <a:off x="0" y="0"/>
          <a:ext cx="0" cy="0"/>
          <a:chOff x="0" y="0"/>
          <a:chExt cx="0" cy="0"/>
        </a:xfrm>
      </p:grpSpPr>
      <p:sp>
        <p:nvSpPr>
          <p:cNvPr id="139" name="Google Shape;139;p15"/>
          <p:cNvSpPr txBox="1"/>
          <p:nvPr>
            <p:ph type="title"/>
          </p:nvPr>
        </p:nvSpPr>
        <p:spPr>
          <a:xfrm>
            <a:off x="2589212" y="627407"/>
            <a:ext cx="8915399" cy="288002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rgbClr val="262626"/>
              </a:buClr>
              <a:buSzPts val="4800"/>
              <a:buFont typeface="Century Gothic"/>
              <a:buNone/>
              <a:defRPr b="0"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0" name="Google Shape;140;p15"/>
          <p:cNvSpPr txBox="1"/>
          <p:nvPr>
            <p:ph idx="1" type="body"/>
          </p:nvPr>
        </p:nvSpPr>
        <p:spPr>
          <a:xfrm>
            <a:off x="2589212" y="4343400"/>
            <a:ext cx="8915400" cy="838200"/>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2400"/>
              <a:buFont typeface="Century Gothic"/>
              <a:buNone/>
              <a:defRPr sz="2400">
                <a:solidFill>
                  <a:schemeClr val="accent1"/>
                </a:solidFill>
              </a:defRPr>
            </a:lvl1pPr>
            <a:lvl2pPr indent="-228600" lvl="1" marL="914400" algn="l">
              <a:spcBef>
                <a:spcPts val="1000"/>
              </a:spcBef>
              <a:spcAft>
                <a:spcPts val="0"/>
              </a:spcAft>
              <a:buSzPts val="1600"/>
              <a:buFont typeface="Century Gothic"/>
              <a:buNone/>
              <a:defRPr/>
            </a:lvl2pPr>
            <a:lvl3pPr indent="-228600" lvl="2" marL="1371600" algn="l">
              <a:spcBef>
                <a:spcPts val="1000"/>
              </a:spcBef>
              <a:spcAft>
                <a:spcPts val="0"/>
              </a:spcAft>
              <a:buSzPts val="1400"/>
              <a:buFont typeface="Century Gothic"/>
              <a:buNone/>
              <a:defRPr/>
            </a:lvl3pPr>
            <a:lvl4pPr indent="-228600" lvl="3" marL="1828800" algn="l">
              <a:spcBef>
                <a:spcPts val="1000"/>
              </a:spcBef>
              <a:spcAft>
                <a:spcPts val="0"/>
              </a:spcAft>
              <a:buSzPts val="1200"/>
              <a:buFont typeface="Century Gothic"/>
              <a:buNone/>
              <a:defRPr/>
            </a:lvl4pPr>
            <a:lvl5pPr indent="-228600" lvl="4" marL="2286000" algn="l">
              <a:spcBef>
                <a:spcPts val="1000"/>
              </a:spcBef>
              <a:spcAft>
                <a:spcPts val="0"/>
              </a:spcAft>
              <a:buSzPts val="1200"/>
              <a:buFont typeface="Century Gothic"/>
              <a:buNone/>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141" name="Google Shape;141;p15"/>
          <p:cNvSpPr txBox="1"/>
          <p:nvPr>
            <p:ph idx="2" type="body"/>
          </p:nvPr>
        </p:nvSpPr>
        <p:spPr>
          <a:xfrm>
            <a:off x="2589213" y="5181600"/>
            <a:ext cx="8915400" cy="72962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800"/>
              <a:buNone/>
              <a:defRPr>
                <a:solidFill>
                  <a:srgbClr val="595959"/>
                </a:solidFill>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142" name="Google Shape;142;p15"/>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3" name="Google Shape;143;p15"/>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4" name="Google Shape;144;p15"/>
          <p:cNvSpPr/>
          <p:nvPr/>
        </p:nvSpPr>
        <p:spPr>
          <a:xfrm flipH="1" rot="10800000">
            <a:off x="-4189" y="491172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15"/>
          <p:cNvSpPr txBox="1"/>
          <p:nvPr>
            <p:ph idx="12" type="sldNum"/>
          </p:nvPr>
        </p:nvSpPr>
        <p:spPr>
          <a:xfrm>
            <a:off x="531812" y="4983087"/>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46" name="Shape 146"/>
        <p:cNvGrpSpPr/>
        <p:nvPr/>
      </p:nvGrpSpPr>
      <p:grpSpPr>
        <a:xfrm>
          <a:off x="0" y="0"/>
          <a:ext cx="0" cy="0"/>
          <a:chOff x="0" y="0"/>
          <a:chExt cx="0" cy="0"/>
        </a:xfrm>
      </p:grpSpPr>
      <p:sp>
        <p:nvSpPr>
          <p:cNvPr id="147" name="Google Shape;147;p16"/>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8" name="Google Shape;148;p16"/>
          <p:cNvSpPr txBox="1"/>
          <p:nvPr>
            <p:ph idx="1" type="body"/>
          </p:nvPr>
        </p:nvSpPr>
        <p:spPr>
          <a:xfrm rot="5400000">
            <a:off x="5103812" y="-381000"/>
            <a:ext cx="3886200" cy="8915400"/>
          </a:xfrm>
          <a:prstGeom prst="rect">
            <a:avLst/>
          </a:prstGeom>
          <a:noFill/>
          <a:ln>
            <a:noFill/>
          </a:ln>
        </p:spPr>
        <p:txBody>
          <a:bodyPr anchorCtr="0" anchor="t"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149" name="Google Shape;149;p16"/>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0" name="Google Shape;150;p16"/>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1" name="Google Shape;151;p16"/>
          <p:cNvSpPr/>
          <p:nvPr/>
        </p:nvSpPr>
        <p:spPr>
          <a:xfrm flipH="1" rot="10800000">
            <a:off x="-4189" y="7143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16"/>
          <p:cNvSpPr txBox="1"/>
          <p:nvPr>
            <p:ph idx="12" type="sldNum"/>
          </p:nvPr>
        </p:nvSpPr>
        <p:spPr>
          <a:xfrm>
            <a:off x="531812" y="787782"/>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53" name="Shape 153"/>
        <p:cNvGrpSpPr/>
        <p:nvPr/>
      </p:nvGrpSpPr>
      <p:grpSpPr>
        <a:xfrm>
          <a:off x="0" y="0"/>
          <a:ext cx="0" cy="0"/>
          <a:chOff x="0" y="0"/>
          <a:chExt cx="0" cy="0"/>
        </a:xfrm>
      </p:grpSpPr>
      <p:sp>
        <p:nvSpPr>
          <p:cNvPr id="154" name="Google Shape;154;p17"/>
          <p:cNvSpPr txBox="1"/>
          <p:nvPr>
            <p:ph type="title"/>
          </p:nvPr>
        </p:nvSpPr>
        <p:spPr>
          <a:xfrm rot="5400000">
            <a:off x="7756704" y="2165513"/>
            <a:ext cx="5283817" cy="2207601"/>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5" name="Google Shape;155;p17"/>
          <p:cNvSpPr txBox="1"/>
          <p:nvPr>
            <p:ph idx="1" type="body"/>
          </p:nvPr>
        </p:nvSpPr>
        <p:spPr>
          <a:xfrm rot="5400000">
            <a:off x="3185803" y="30814"/>
            <a:ext cx="5283817" cy="6477000"/>
          </a:xfrm>
          <a:prstGeom prst="rect">
            <a:avLst/>
          </a:prstGeom>
          <a:noFill/>
          <a:ln>
            <a:noFill/>
          </a:ln>
        </p:spPr>
        <p:txBody>
          <a:bodyPr anchorCtr="0" anchor="t" bIns="45700" lIns="91425" spcFirstLastPara="1" rIns="91425" wrap="square" tIns="45700">
            <a:normAutofit/>
          </a:bodyPr>
          <a:lstStyle>
            <a:lvl1pPr indent="-342900" lvl="0" marL="457200" algn="l">
              <a:spcBef>
                <a:spcPts val="1000"/>
              </a:spcBef>
              <a:spcAft>
                <a:spcPts val="0"/>
              </a:spcAft>
              <a:buSzPts val="1800"/>
              <a:buChar char="🠶"/>
              <a:defRPr/>
            </a:lvl1pPr>
            <a:lvl2pPr indent="-342900" lvl="1" marL="914400" algn="l">
              <a:spcBef>
                <a:spcPts val="1000"/>
              </a:spcBef>
              <a:spcAft>
                <a:spcPts val="0"/>
              </a:spcAft>
              <a:buSzPts val="1800"/>
              <a:buChar char="🠶"/>
              <a:defRPr/>
            </a:lvl2pPr>
            <a:lvl3pPr indent="-342900" lvl="2" marL="1371600" algn="l">
              <a:spcBef>
                <a:spcPts val="1000"/>
              </a:spcBef>
              <a:spcAft>
                <a:spcPts val="0"/>
              </a:spcAft>
              <a:buSzPts val="1800"/>
              <a:buChar char="🠶"/>
              <a:defRPr/>
            </a:lvl3pPr>
            <a:lvl4pPr indent="-342900" lvl="3" marL="1828800" algn="l">
              <a:spcBef>
                <a:spcPts val="1000"/>
              </a:spcBef>
              <a:spcAft>
                <a:spcPts val="0"/>
              </a:spcAft>
              <a:buSzPts val="1800"/>
              <a:buChar char="🠶"/>
              <a:defRPr/>
            </a:lvl4pPr>
            <a:lvl5pPr indent="-342900" lvl="4" marL="2286000" algn="l">
              <a:spcBef>
                <a:spcPts val="1000"/>
              </a:spcBef>
              <a:spcAft>
                <a:spcPts val="0"/>
              </a:spcAft>
              <a:buSzPts val="1800"/>
              <a:buChar char="🠶"/>
              <a:defRPr/>
            </a:lvl5pPr>
            <a:lvl6pPr indent="-342900" lvl="5" marL="2743200" algn="l">
              <a:spcBef>
                <a:spcPts val="1000"/>
              </a:spcBef>
              <a:spcAft>
                <a:spcPts val="0"/>
              </a:spcAft>
              <a:buSzPts val="1800"/>
              <a:buChar char="🠶"/>
              <a:defRPr/>
            </a:lvl6pPr>
            <a:lvl7pPr indent="-342900" lvl="6" marL="3200400" algn="l">
              <a:spcBef>
                <a:spcPts val="1000"/>
              </a:spcBef>
              <a:spcAft>
                <a:spcPts val="0"/>
              </a:spcAft>
              <a:buSzPts val="1800"/>
              <a:buChar char="🠶"/>
              <a:defRPr/>
            </a:lvl7pPr>
            <a:lvl8pPr indent="-342900" lvl="7" marL="3657600" algn="l">
              <a:spcBef>
                <a:spcPts val="1000"/>
              </a:spcBef>
              <a:spcAft>
                <a:spcPts val="0"/>
              </a:spcAft>
              <a:buSzPts val="1800"/>
              <a:buChar char="🠶"/>
              <a:defRPr/>
            </a:lvl8pPr>
            <a:lvl9pPr indent="-342900" lvl="8" marL="4114800" algn="l">
              <a:spcBef>
                <a:spcPts val="1000"/>
              </a:spcBef>
              <a:spcAft>
                <a:spcPts val="0"/>
              </a:spcAft>
              <a:buSzPts val="1800"/>
              <a:buChar char="🠶"/>
              <a:defRPr/>
            </a:lvl9pPr>
          </a:lstStyle>
          <a:p/>
        </p:txBody>
      </p:sp>
      <p:sp>
        <p:nvSpPr>
          <p:cNvPr id="156" name="Google Shape;156;p17"/>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7" name="Google Shape;157;p17"/>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8" name="Google Shape;158;p17"/>
          <p:cNvSpPr/>
          <p:nvPr/>
        </p:nvSpPr>
        <p:spPr>
          <a:xfrm flipH="1" rot="10800000">
            <a:off x="-4189" y="7143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17"/>
          <p:cNvSpPr txBox="1"/>
          <p:nvPr>
            <p:ph idx="12" type="sldNum"/>
          </p:nvPr>
        </p:nvSpPr>
        <p:spPr>
          <a:xfrm>
            <a:off x="531812" y="787782"/>
            <a:ext cx="77976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1.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FFFF"/>
            </a:gs>
            <a:gs pos="100000">
              <a:srgbClr val="E6E4C3"/>
            </a:gs>
          </a:gsLst>
          <a:path path="circle">
            <a:fillToRect b="100%" r="100%"/>
          </a:path>
          <a:tileRect l="-100%" t="-100%"/>
        </a:gradFill>
      </p:bgPr>
    </p:bg>
    <p:spTree>
      <p:nvGrpSpPr>
        <p:cNvPr id="5" name="Shape 5"/>
        <p:cNvGrpSpPr/>
        <p:nvPr/>
      </p:nvGrpSpPr>
      <p:grpSpPr>
        <a:xfrm>
          <a:off x="0" y="0"/>
          <a:ext cx="0" cy="0"/>
          <a:chOff x="0" y="0"/>
          <a:chExt cx="0" cy="0"/>
        </a:xfrm>
      </p:grpSpPr>
      <p:grpSp>
        <p:nvGrpSpPr>
          <p:cNvPr id="6" name="Google Shape;6;p1"/>
          <p:cNvGrpSpPr/>
          <p:nvPr/>
        </p:nvGrpSpPr>
        <p:grpSpPr>
          <a:xfrm>
            <a:off x="1" y="228600"/>
            <a:ext cx="2851516" cy="6638628"/>
            <a:chOff x="2487613" y="285750"/>
            <a:chExt cx="2428875" cy="5654676"/>
          </a:xfrm>
        </p:grpSpPr>
        <p:sp>
          <p:nvSpPr>
            <p:cNvPr id="7" name="Google Shape;7;p1"/>
            <p:cNvSpPr/>
            <p:nvPr/>
          </p:nvSpPr>
          <p:spPr>
            <a:xfrm>
              <a:off x="2487613" y="2284413"/>
              <a:ext cx="85725" cy="533400"/>
            </a:xfrm>
            <a:custGeom>
              <a:rect b="b" l="l" r="r" t="t"/>
              <a:pathLst>
                <a:path extrusionOk="0" h="136" w="22">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 name="Google Shape;8;p1"/>
            <p:cNvSpPr/>
            <p:nvPr/>
          </p:nvSpPr>
          <p:spPr>
            <a:xfrm>
              <a:off x="2597151" y="2779713"/>
              <a:ext cx="550863" cy="1978025"/>
            </a:xfrm>
            <a:custGeom>
              <a:rect b="b" l="l" r="r" t="t"/>
              <a:pathLst>
                <a:path extrusionOk="0" h="504" w="14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 name="Google Shape;9;p1"/>
            <p:cNvSpPr/>
            <p:nvPr/>
          </p:nvSpPr>
          <p:spPr>
            <a:xfrm>
              <a:off x="3175001" y="4730750"/>
              <a:ext cx="519113" cy="1209675"/>
            </a:xfrm>
            <a:custGeom>
              <a:rect b="b" l="l" r="r" t="t"/>
              <a:pathLst>
                <a:path extrusionOk="0" h="308" w="132">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 name="Google Shape;10;p1"/>
            <p:cNvSpPr/>
            <p:nvPr/>
          </p:nvSpPr>
          <p:spPr>
            <a:xfrm>
              <a:off x="3305176" y="5630863"/>
              <a:ext cx="146050" cy="309563"/>
            </a:xfrm>
            <a:custGeom>
              <a:rect b="b" l="l" r="r" t="t"/>
              <a:pathLst>
                <a:path extrusionOk="0" h="79" w="37">
                  <a:moveTo>
                    <a:pt x="28" y="79"/>
                  </a:moveTo>
                  <a:cubicBezTo>
                    <a:pt x="37" y="79"/>
                    <a:pt x="37" y="79"/>
                    <a:pt x="37" y="79"/>
                  </a:cubicBezTo>
                  <a:cubicBezTo>
                    <a:pt x="24" y="53"/>
                    <a:pt x="12" y="27"/>
                    <a:pt x="0" y="0"/>
                  </a:cubicBezTo>
                  <a:cubicBezTo>
                    <a:pt x="8" y="27"/>
                    <a:pt x="17" y="53"/>
                    <a:pt x="28" y="79"/>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1"/>
            <p:cNvSpPr/>
            <p:nvPr/>
          </p:nvSpPr>
          <p:spPr>
            <a:xfrm>
              <a:off x="2573338" y="2817813"/>
              <a:ext cx="700088" cy="2835275"/>
            </a:xfrm>
            <a:custGeom>
              <a:rect b="b" l="l" r="r" t="t"/>
              <a:pathLst>
                <a:path extrusionOk="0" h="722" w="178">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1"/>
            <p:cNvSpPr/>
            <p:nvPr/>
          </p:nvSpPr>
          <p:spPr>
            <a:xfrm>
              <a:off x="2506663" y="285750"/>
              <a:ext cx="90488" cy="2493963"/>
            </a:xfrm>
            <a:custGeom>
              <a:rect b="b" l="l" r="r" t="t"/>
              <a:pathLst>
                <a:path extrusionOk="0" h="635" w="23">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1"/>
            <p:cNvSpPr/>
            <p:nvPr/>
          </p:nvSpPr>
          <p:spPr>
            <a:xfrm>
              <a:off x="2554288" y="2598738"/>
              <a:ext cx="66675" cy="420688"/>
            </a:xfrm>
            <a:custGeom>
              <a:rect b="b" l="l" r="r" t="t"/>
              <a:pathLst>
                <a:path extrusionOk="0" h="107" w="1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1"/>
            <p:cNvSpPr/>
            <p:nvPr/>
          </p:nvSpPr>
          <p:spPr>
            <a:xfrm>
              <a:off x="3143251" y="4757738"/>
              <a:ext cx="161925" cy="873125"/>
            </a:xfrm>
            <a:custGeom>
              <a:rect b="b" l="l" r="r" t="t"/>
              <a:pathLst>
                <a:path extrusionOk="0" h="222" w="41">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1"/>
            <p:cNvSpPr/>
            <p:nvPr/>
          </p:nvSpPr>
          <p:spPr>
            <a:xfrm>
              <a:off x="3148013" y="1282700"/>
              <a:ext cx="1768475" cy="3448050"/>
            </a:xfrm>
            <a:custGeom>
              <a:rect b="b" l="l" r="r" t="t"/>
              <a:pathLst>
                <a:path extrusionOk="0" h="878" w="45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1"/>
            <p:cNvSpPr/>
            <p:nvPr/>
          </p:nvSpPr>
          <p:spPr>
            <a:xfrm>
              <a:off x="3273426" y="5653088"/>
              <a:ext cx="138113" cy="287338"/>
            </a:xfrm>
            <a:custGeom>
              <a:rect b="b" l="l" r="r" t="t"/>
              <a:pathLst>
                <a:path extrusionOk="0" h="73" w="35">
                  <a:moveTo>
                    <a:pt x="0" y="0"/>
                  </a:moveTo>
                  <a:cubicBezTo>
                    <a:pt x="7" y="24"/>
                    <a:pt x="16" y="49"/>
                    <a:pt x="26" y="73"/>
                  </a:cubicBezTo>
                  <a:cubicBezTo>
                    <a:pt x="35" y="73"/>
                    <a:pt x="35" y="73"/>
                    <a:pt x="35" y="73"/>
                  </a:cubicBezTo>
                  <a:cubicBezTo>
                    <a:pt x="23" y="49"/>
                    <a:pt x="11" y="24"/>
                    <a:pt x="0" y="0"/>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1"/>
            <p:cNvSpPr/>
            <p:nvPr/>
          </p:nvSpPr>
          <p:spPr>
            <a:xfrm>
              <a:off x="3143251" y="4656138"/>
              <a:ext cx="31750" cy="188913"/>
            </a:xfrm>
            <a:custGeom>
              <a:rect b="b" l="l" r="r" t="t"/>
              <a:pathLst>
                <a:path extrusionOk="0" h="48" w="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 name="Google Shape;18;p1"/>
            <p:cNvSpPr/>
            <p:nvPr/>
          </p:nvSpPr>
          <p:spPr>
            <a:xfrm>
              <a:off x="3211513" y="5410200"/>
              <a:ext cx="203200" cy="530225"/>
            </a:xfrm>
            <a:custGeom>
              <a:rect b="b" l="l" r="r" t="t"/>
              <a:pathLst>
                <a:path extrusionOk="0" h="135" w="52">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 name="Google Shape;19;p1"/>
          <p:cNvGrpSpPr/>
          <p:nvPr/>
        </p:nvGrpSpPr>
        <p:grpSpPr>
          <a:xfrm>
            <a:off x="27221" y="-32"/>
            <a:ext cx="2356674" cy="6853285"/>
            <a:chOff x="6627813" y="195454"/>
            <a:chExt cx="1952625" cy="5678297"/>
          </a:xfrm>
        </p:grpSpPr>
        <p:sp>
          <p:nvSpPr>
            <p:cNvPr id="20" name="Google Shape;20;p1"/>
            <p:cNvSpPr/>
            <p:nvPr/>
          </p:nvSpPr>
          <p:spPr>
            <a:xfrm>
              <a:off x="6627813" y="195454"/>
              <a:ext cx="409575" cy="3646488"/>
            </a:xfrm>
            <a:custGeom>
              <a:rect b="b" l="l" r="r" t="t"/>
              <a:pathLst>
                <a:path extrusionOk="0" h="920" w="103">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1"/>
            <p:cNvSpPr/>
            <p:nvPr/>
          </p:nvSpPr>
          <p:spPr>
            <a:xfrm>
              <a:off x="7061201" y="3771900"/>
              <a:ext cx="350838" cy="1309688"/>
            </a:xfrm>
            <a:custGeom>
              <a:rect b="b" l="l" r="r" t="t"/>
              <a:pathLst>
                <a:path extrusionOk="0" h="330" w="88">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1"/>
            <p:cNvSpPr/>
            <p:nvPr/>
          </p:nvSpPr>
          <p:spPr>
            <a:xfrm>
              <a:off x="7439026" y="5053013"/>
              <a:ext cx="357188" cy="820738"/>
            </a:xfrm>
            <a:custGeom>
              <a:rect b="b" l="l" r="r" t="t"/>
              <a:pathLst>
                <a:path extrusionOk="0" h="207" w="9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1"/>
            <p:cNvSpPr/>
            <p:nvPr/>
          </p:nvSpPr>
          <p:spPr>
            <a:xfrm>
              <a:off x="7037388" y="3811588"/>
              <a:ext cx="457200" cy="1852613"/>
            </a:xfrm>
            <a:custGeom>
              <a:rect b="b" l="l" r="r" t="t"/>
              <a:pathLst>
                <a:path extrusionOk="0" h="467" w="115">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1"/>
            <p:cNvSpPr/>
            <p:nvPr/>
          </p:nvSpPr>
          <p:spPr>
            <a:xfrm>
              <a:off x="6992938" y="1263650"/>
              <a:ext cx="144463" cy="2508250"/>
            </a:xfrm>
            <a:custGeom>
              <a:rect b="b" l="l" r="r" t="t"/>
              <a:pathLst>
                <a:path extrusionOk="0" h="633" w="36">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1"/>
            <p:cNvSpPr/>
            <p:nvPr/>
          </p:nvSpPr>
          <p:spPr>
            <a:xfrm>
              <a:off x="7526338" y="5640388"/>
              <a:ext cx="111125" cy="233363"/>
            </a:xfrm>
            <a:custGeom>
              <a:rect b="b" l="l" r="r" t="t"/>
              <a:pathLst>
                <a:path extrusionOk="0" h="59" w="28">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1"/>
            <p:cNvSpPr/>
            <p:nvPr/>
          </p:nvSpPr>
          <p:spPr>
            <a:xfrm>
              <a:off x="7021513" y="3598863"/>
              <a:ext cx="68263" cy="423863"/>
            </a:xfrm>
            <a:custGeom>
              <a:rect b="b" l="l" r="r" t="t"/>
              <a:pathLst>
                <a:path extrusionOk="0" h="107" w="1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1"/>
            <p:cNvSpPr/>
            <p:nvPr/>
          </p:nvSpPr>
          <p:spPr>
            <a:xfrm>
              <a:off x="7412038" y="2801938"/>
              <a:ext cx="1168400" cy="2251075"/>
            </a:xfrm>
            <a:custGeom>
              <a:rect b="b" l="l" r="r" t="t"/>
              <a:pathLst>
                <a:path extrusionOk="0" h="568" w="294">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1"/>
            <p:cNvSpPr/>
            <p:nvPr/>
          </p:nvSpPr>
          <p:spPr>
            <a:xfrm>
              <a:off x="7494588" y="5664200"/>
              <a:ext cx="100013" cy="209550"/>
            </a:xfrm>
            <a:custGeom>
              <a:rect b="b" l="l" r="r" t="t"/>
              <a:pathLst>
                <a:path extrusionOk="0" h="53" w="25">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1"/>
            <p:cNvSpPr/>
            <p:nvPr/>
          </p:nvSpPr>
          <p:spPr>
            <a:xfrm>
              <a:off x="7412038" y="5081588"/>
              <a:ext cx="114300" cy="558800"/>
            </a:xfrm>
            <a:custGeom>
              <a:rect b="b" l="l" r="r" t="t"/>
              <a:pathLst>
                <a:path extrusionOk="0" h="141" w="29">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1"/>
            <p:cNvSpPr/>
            <p:nvPr/>
          </p:nvSpPr>
          <p:spPr>
            <a:xfrm>
              <a:off x="7412038" y="4978400"/>
              <a:ext cx="31750" cy="188913"/>
            </a:xfrm>
            <a:custGeom>
              <a:rect b="b" l="l" r="r" t="t"/>
              <a:pathLst>
                <a:path extrusionOk="0" h="48" w="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1"/>
            <p:cNvSpPr/>
            <p:nvPr/>
          </p:nvSpPr>
          <p:spPr>
            <a:xfrm>
              <a:off x="7439026" y="5434013"/>
              <a:ext cx="174625" cy="439738"/>
            </a:xfrm>
            <a:custGeom>
              <a:rect b="b" l="l" r="r" t="t"/>
              <a:pathLst>
                <a:path extrusionOk="0" h="111" w="44">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2" name="Google Shape;32;p1"/>
          <p:cNvSpPr/>
          <p:nvPr/>
        </p:nvSpPr>
        <p:spPr>
          <a:xfrm>
            <a:off x="0" y="0"/>
            <a:ext cx="182880"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1"/>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lvl1pPr lvl="0" marR="0" rtl="0" algn="l">
              <a:spcBef>
                <a:spcPts val="0"/>
              </a:spcBef>
              <a:spcAft>
                <a:spcPts val="0"/>
              </a:spcAft>
              <a:buClr>
                <a:srgbClr val="262626"/>
              </a:buClr>
              <a:buSzPts val="3600"/>
              <a:buFont typeface="Century Gothic"/>
              <a:buNone/>
              <a:defRPr b="0" i="0" sz="3600" u="none" cap="none" strike="noStrike">
                <a:solidFill>
                  <a:srgbClr val="262626"/>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34" name="Google Shape;34;p1"/>
          <p:cNvSpPr txBox="1"/>
          <p:nvPr>
            <p:ph idx="1" type="body"/>
          </p:nvPr>
        </p:nvSpPr>
        <p:spPr>
          <a:xfrm>
            <a:off x="2589212" y="2133600"/>
            <a:ext cx="8915400" cy="3886200"/>
          </a:xfrm>
          <a:prstGeom prst="rect">
            <a:avLst/>
          </a:prstGeom>
          <a:noFill/>
          <a:ln>
            <a:noFill/>
          </a:ln>
        </p:spPr>
        <p:txBody>
          <a:bodyPr anchorCtr="0" anchor="t" bIns="45700" lIns="91425" spcFirstLastPara="1" rIns="91425" wrap="square" tIns="45700">
            <a:normAutofit/>
          </a:bodyPr>
          <a:lstStyle>
            <a:lvl1pPr indent="-342900" lvl="0" marL="457200" marR="0" rtl="0" algn="l">
              <a:spcBef>
                <a:spcPts val="1000"/>
              </a:spcBef>
              <a:spcAft>
                <a:spcPts val="0"/>
              </a:spcAft>
              <a:buClr>
                <a:schemeClr val="accent1"/>
              </a:buClr>
              <a:buSzPts val="1800"/>
              <a:buFont typeface="Noto Sans Symbols"/>
              <a:buChar char="🠶"/>
              <a:defRPr b="0" i="0" sz="1800" u="none" cap="none" strike="noStrike">
                <a:solidFill>
                  <a:srgbClr val="3F3F3F"/>
                </a:solidFill>
                <a:latin typeface="Century Gothic"/>
                <a:ea typeface="Century Gothic"/>
                <a:cs typeface="Century Gothic"/>
                <a:sym typeface="Century Gothic"/>
              </a:defRPr>
            </a:lvl1pPr>
            <a:lvl2pPr indent="-330200" lvl="1" marL="914400" marR="0" rtl="0" algn="l">
              <a:spcBef>
                <a:spcPts val="1000"/>
              </a:spcBef>
              <a:spcAft>
                <a:spcPts val="0"/>
              </a:spcAft>
              <a:buClr>
                <a:schemeClr val="accent1"/>
              </a:buClr>
              <a:buSzPts val="1600"/>
              <a:buFont typeface="Noto Sans Symbols"/>
              <a:buChar char="🠶"/>
              <a:defRPr b="0" i="0" sz="1600" u="none" cap="none" strike="noStrike">
                <a:solidFill>
                  <a:srgbClr val="3F3F3F"/>
                </a:solidFill>
                <a:latin typeface="Century Gothic"/>
                <a:ea typeface="Century Gothic"/>
                <a:cs typeface="Century Gothic"/>
                <a:sym typeface="Century Gothic"/>
              </a:defRPr>
            </a:lvl2pPr>
            <a:lvl3pPr indent="-317500" lvl="2" marL="1371600" marR="0" rtl="0" algn="l">
              <a:spcBef>
                <a:spcPts val="1000"/>
              </a:spcBef>
              <a:spcAft>
                <a:spcPts val="0"/>
              </a:spcAft>
              <a:buClr>
                <a:schemeClr val="accent1"/>
              </a:buClr>
              <a:buSzPts val="1400"/>
              <a:buFont typeface="Noto Sans Symbols"/>
              <a:buChar char="🠶"/>
              <a:defRPr b="0" i="0" sz="1400" u="none" cap="none" strike="noStrike">
                <a:solidFill>
                  <a:srgbClr val="3F3F3F"/>
                </a:solidFill>
                <a:latin typeface="Century Gothic"/>
                <a:ea typeface="Century Gothic"/>
                <a:cs typeface="Century Gothic"/>
                <a:sym typeface="Century Gothic"/>
              </a:defRPr>
            </a:lvl3pPr>
            <a:lvl4pPr indent="-304800" lvl="3" marL="18288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4pPr>
            <a:lvl5pPr indent="-304800" lvl="4" marL="22860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5pPr>
            <a:lvl6pPr indent="-304800" lvl="5" marL="27432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304800" lvl="6" marL="32004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304800" lvl="7" marL="36576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304800" lvl="8" marL="4114800" marR="0" rtl="0" algn="l">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35" name="Google Shape;35;p1"/>
          <p:cNvSpPr txBox="1"/>
          <p:nvPr>
            <p:ph idx="10" type="dt"/>
          </p:nvPr>
        </p:nvSpPr>
        <p:spPr>
          <a:xfrm>
            <a:off x="10361612" y="6130437"/>
            <a:ext cx="1146283" cy="370396"/>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900" u="none" cap="none" strike="noStrike">
                <a:solidFill>
                  <a:srgbClr val="888888"/>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36" name="Google Shape;36;p1"/>
          <p:cNvSpPr txBox="1"/>
          <p:nvPr>
            <p:ph idx="11" type="ftr"/>
          </p:nvPr>
        </p:nvSpPr>
        <p:spPr>
          <a:xfrm>
            <a:off x="2589212" y="6135808"/>
            <a:ext cx="7619999"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888888"/>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37" name="Google Shape;37;p1"/>
          <p:cNvSpPr txBox="1"/>
          <p:nvPr>
            <p:ph idx="12" type="sldNum"/>
          </p:nvPr>
        </p:nvSpPr>
        <p:spPr>
          <a:xfrm>
            <a:off x="531812" y="787782"/>
            <a:ext cx="779767"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2000" u="none" cap="none" strike="noStrike">
                <a:solidFill>
                  <a:srgbClr val="FEFFFF"/>
                </a:solidFill>
                <a:latin typeface="Century Gothic"/>
                <a:ea typeface="Century Gothic"/>
                <a:cs typeface="Century Gothic"/>
                <a:sym typeface="Century Gothic"/>
              </a:defRPr>
            </a:lvl1pPr>
            <a:lvl2pPr indent="0" lvl="1" marL="0" marR="0" rtl="0" algn="r">
              <a:spcBef>
                <a:spcPts val="0"/>
              </a:spcBef>
              <a:buNone/>
              <a:defRPr b="0" i="0" sz="2000" u="none" cap="none" strike="noStrike">
                <a:solidFill>
                  <a:srgbClr val="FEFFFF"/>
                </a:solidFill>
                <a:latin typeface="Century Gothic"/>
                <a:ea typeface="Century Gothic"/>
                <a:cs typeface="Century Gothic"/>
                <a:sym typeface="Century Gothic"/>
              </a:defRPr>
            </a:lvl2pPr>
            <a:lvl3pPr indent="0" lvl="2" marL="0" marR="0" rtl="0" algn="r">
              <a:spcBef>
                <a:spcPts val="0"/>
              </a:spcBef>
              <a:buNone/>
              <a:defRPr b="0" i="0" sz="2000" u="none" cap="none" strike="noStrike">
                <a:solidFill>
                  <a:srgbClr val="FEFFFF"/>
                </a:solidFill>
                <a:latin typeface="Century Gothic"/>
                <a:ea typeface="Century Gothic"/>
                <a:cs typeface="Century Gothic"/>
                <a:sym typeface="Century Gothic"/>
              </a:defRPr>
            </a:lvl3pPr>
            <a:lvl4pPr indent="0" lvl="3" marL="0" marR="0" rtl="0" algn="r">
              <a:spcBef>
                <a:spcPts val="0"/>
              </a:spcBef>
              <a:buNone/>
              <a:defRPr b="0" i="0" sz="2000" u="none" cap="none" strike="noStrike">
                <a:solidFill>
                  <a:srgbClr val="FEFFFF"/>
                </a:solidFill>
                <a:latin typeface="Century Gothic"/>
                <a:ea typeface="Century Gothic"/>
                <a:cs typeface="Century Gothic"/>
                <a:sym typeface="Century Gothic"/>
              </a:defRPr>
            </a:lvl4pPr>
            <a:lvl5pPr indent="0" lvl="4" marL="0" marR="0" rtl="0" algn="r">
              <a:spcBef>
                <a:spcPts val="0"/>
              </a:spcBef>
              <a:buNone/>
              <a:defRPr b="0" i="0" sz="2000" u="none" cap="none" strike="noStrike">
                <a:solidFill>
                  <a:srgbClr val="FEFFFF"/>
                </a:solidFill>
                <a:latin typeface="Century Gothic"/>
                <a:ea typeface="Century Gothic"/>
                <a:cs typeface="Century Gothic"/>
                <a:sym typeface="Century Gothic"/>
              </a:defRPr>
            </a:lvl5pPr>
            <a:lvl6pPr indent="0" lvl="5" marL="0" marR="0" rtl="0" algn="r">
              <a:spcBef>
                <a:spcPts val="0"/>
              </a:spcBef>
              <a:buNone/>
              <a:defRPr b="0" i="0" sz="2000" u="none" cap="none" strike="noStrike">
                <a:solidFill>
                  <a:srgbClr val="FEFFFF"/>
                </a:solidFill>
                <a:latin typeface="Century Gothic"/>
                <a:ea typeface="Century Gothic"/>
                <a:cs typeface="Century Gothic"/>
                <a:sym typeface="Century Gothic"/>
              </a:defRPr>
            </a:lvl6pPr>
            <a:lvl7pPr indent="0" lvl="6" marL="0" marR="0" rtl="0" algn="r">
              <a:spcBef>
                <a:spcPts val="0"/>
              </a:spcBef>
              <a:buNone/>
              <a:defRPr b="0" i="0" sz="2000" u="none" cap="none" strike="noStrike">
                <a:solidFill>
                  <a:srgbClr val="FEFFFF"/>
                </a:solidFill>
                <a:latin typeface="Century Gothic"/>
                <a:ea typeface="Century Gothic"/>
                <a:cs typeface="Century Gothic"/>
                <a:sym typeface="Century Gothic"/>
              </a:defRPr>
            </a:lvl7pPr>
            <a:lvl8pPr indent="0" lvl="7" marL="0" marR="0" rtl="0" algn="r">
              <a:spcBef>
                <a:spcPts val="0"/>
              </a:spcBef>
              <a:buNone/>
              <a:defRPr b="0" i="0" sz="2000" u="none" cap="none" strike="noStrike">
                <a:solidFill>
                  <a:srgbClr val="FEFFFF"/>
                </a:solidFill>
                <a:latin typeface="Century Gothic"/>
                <a:ea typeface="Century Gothic"/>
                <a:cs typeface="Century Gothic"/>
                <a:sym typeface="Century Gothic"/>
              </a:defRPr>
            </a:lvl8pPr>
            <a:lvl9pPr indent="0" lvl="8" marL="0" marR="0" rtl="0" algn="r">
              <a:spcBef>
                <a:spcPts val="0"/>
              </a:spcBef>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8.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4.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0.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5.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7.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4.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6.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2.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6.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3.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8.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17.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1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2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2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2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19.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 Id="rId3" Type="http://schemas.openxmlformats.org/officeDocument/2006/relationships/hyperlink" Target="https://hbr.org/1976/03/how-to-run-a-meeting" TargetMode="External"/><Relationship Id="rId4" Type="http://schemas.openxmlformats.org/officeDocument/2006/relationships/hyperlink" Target="https://www.learnlight.com/en/articles/8-tips-more-effective-virtual-meetings/" TargetMode="External"/><Relationship Id="rId5" Type="http://schemas.openxmlformats.org/officeDocument/2006/relationships/hyperlink" Target="https://pressbooks.bccampus.ca/businesswritingessentials/chapter/11-3-group-meetings-and-web-conferencing/"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8"/>
          <p:cNvSpPr txBox="1"/>
          <p:nvPr>
            <p:ph type="ctrTitle"/>
          </p:nvPr>
        </p:nvSpPr>
        <p:spPr>
          <a:xfrm>
            <a:off x="2589213" y="2514601"/>
            <a:ext cx="8915399" cy="1533698"/>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rgbClr val="262626"/>
              </a:buClr>
              <a:buSzPts val="4400"/>
              <a:buFont typeface="Arial"/>
              <a:buNone/>
            </a:pPr>
            <a:r>
              <a:rPr b="1" lang="en-US" sz="4400">
                <a:latin typeface="Arial"/>
                <a:ea typeface="Arial"/>
                <a:cs typeface="Arial"/>
                <a:sym typeface="Arial"/>
              </a:rPr>
              <a:t>WRITING FOR BUSINESS</a:t>
            </a:r>
            <a:endParaRPr b="1" sz="4400">
              <a:latin typeface="Arial"/>
              <a:ea typeface="Arial"/>
              <a:cs typeface="Arial"/>
              <a:sym typeface="Arial"/>
            </a:endParaRPr>
          </a:p>
        </p:txBody>
      </p:sp>
      <p:sp>
        <p:nvSpPr>
          <p:cNvPr id="165" name="Google Shape;165;p18"/>
          <p:cNvSpPr txBox="1"/>
          <p:nvPr>
            <p:ph idx="1" type="subTitle"/>
          </p:nvPr>
        </p:nvSpPr>
        <p:spPr>
          <a:xfrm>
            <a:off x="2589213" y="4422371"/>
            <a:ext cx="8915399" cy="2227811"/>
          </a:xfrm>
          <a:prstGeom prst="rect">
            <a:avLst/>
          </a:prstGeom>
          <a:noFill/>
          <a:ln>
            <a:noFill/>
          </a:ln>
        </p:spPr>
        <p:txBody>
          <a:bodyPr anchorCtr="0" anchor="t" bIns="45700" lIns="91425" spcFirstLastPara="1" rIns="91425" wrap="square" tIns="45700">
            <a:normAutofit fontScale="92500" lnSpcReduction="20000"/>
          </a:bodyPr>
          <a:lstStyle/>
          <a:p>
            <a:pPr indent="0" lvl="0" marL="0" rtl="0" algn="ctr">
              <a:spcBef>
                <a:spcPts val="0"/>
              </a:spcBef>
              <a:spcAft>
                <a:spcPts val="0"/>
              </a:spcAft>
              <a:buClr>
                <a:srgbClr val="B15E28"/>
              </a:buClr>
              <a:buSzPct val="115000"/>
              <a:buNone/>
            </a:pPr>
            <a:r>
              <a:rPr b="1" lang="en-US" sz="3500">
                <a:solidFill>
                  <a:srgbClr val="000000"/>
                </a:solidFill>
                <a:latin typeface="Arial"/>
                <a:ea typeface="Arial"/>
                <a:cs typeface="Arial"/>
                <a:sym typeface="Arial"/>
              </a:rPr>
              <a:t>Lecture 12</a:t>
            </a:r>
            <a:endParaRPr b="1" sz="3500">
              <a:solidFill>
                <a:srgbClr val="000000"/>
              </a:solidFill>
              <a:latin typeface="Arial"/>
              <a:ea typeface="Arial"/>
              <a:cs typeface="Arial"/>
              <a:sym typeface="Arial"/>
            </a:endParaRPr>
          </a:p>
          <a:p>
            <a:pPr indent="0" lvl="0" marL="0" rtl="0" algn="ctr">
              <a:spcBef>
                <a:spcPts val="1247"/>
              </a:spcBef>
              <a:spcAft>
                <a:spcPts val="0"/>
              </a:spcAft>
              <a:buClr>
                <a:srgbClr val="B15E28"/>
              </a:buClr>
              <a:buSzPct val="115000"/>
              <a:buNone/>
            </a:pPr>
            <a:r>
              <a:rPr b="1" lang="en-US" sz="3500">
                <a:solidFill>
                  <a:srgbClr val="000000"/>
                </a:solidFill>
                <a:latin typeface="Arial"/>
                <a:ea typeface="Arial"/>
                <a:cs typeface="Arial"/>
                <a:sym typeface="Arial"/>
              </a:rPr>
              <a:t>Business Meetings; Virtual Meetings; Agenda and Minute Writing</a:t>
            </a:r>
            <a:endParaRPr/>
          </a:p>
          <a:p>
            <a:pPr indent="0" lvl="0" marL="0" rtl="0" algn="ctr">
              <a:spcBef>
                <a:spcPts val="1247"/>
              </a:spcBef>
              <a:spcAft>
                <a:spcPts val="0"/>
              </a:spcAft>
              <a:buClr>
                <a:srgbClr val="B15E28"/>
              </a:buClr>
              <a:buSzPct val="115000"/>
              <a:buNone/>
            </a:pPr>
            <a:r>
              <a:rPr b="1" lang="en-US" sz="3500">
                <a:solidFill>
                  <a:srgbClr val="000000"/>
                </a:solidFill>
                <a:latin typeface="Arial"/>
                <a:ea typeface="Arial"/>
                <a:cs typeface="Arial"/>
                <a:sym typeface="Arial"/>
              </a:rPr>
              <a:t>Lecturer: Dr. Anne Eboi</a:t>
            </a:r>
            <a:endParaRPr b="1" sz="3500">
              <a:solidFill>
                <a:srgbClr val="000000"/>
              </a:solidFill>
              <a:latin typeface="Arial"/>
              <a:ea typeface="Arial"/>
              <a:cs typeface="Arial"/>
              <a:sym typeface="Arial"/>
            </a:endParaRPr>
          </a:p>
          <a:p>
            <a:pPr indent="0" lvl="0" marL="0" rtl="0" algn="l">
              <a:spcBef>
                <a:spcPts val="1600"/>
              </a:spcBef>
              <a:spcAft>
                <a:spcPts val="0"/>
              </a:spcAft>
              <a:buSzPct val="100000"/>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19"/>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latin typeface="Arial"/>
                <a:ea typeface="Arial"/>
                <a:cs typeface="Arial"/>
                <a:sym typeface="Arial"/>
              </a:rPr>
              <a:t>LEARNING OBJECTIVES</a:t>
            </a:r>
            <a:endParaRPr b="1" sz="3200">
              <a:latin typeface="Arial"/>
              <a:ea typeface="Arial"/>
              <a:cs typeface="Arial"/>
              <a:sym typeface="Arial"/>
            </a:endParaRPr>
          </a:p>
        </p:txBody>
      </p:sp>
      <p:sp>
        <p:nvSpPr>
          <p:cNvPr id="171" name="Google Shape;171;p19"/>
          <p:cNvSpPr txBox="1"/>
          <p:nvPr>
            <p:ph idx="1" type="body"/>
          </p:nvPr>
        </p:nvSpPr>
        <p:spPr>
          <a:xfrm>
            <a:off x="2939373" y="1972703"/>
            <a:ext cx="3992732"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Learning Objectives</a:t>
            </a:r>
            <a:endParaRPr b="1">
              <a:latin typeface="Arial"/>
              <a:ea typeface="Arial"/>
              <a:cs typeface="Arial"/>
              <a:sym typeface="Arial"/>
            </a:endParaRPr>
          </a:p>
        </p:txBody>
      </p:sp>
      <p:sp>
        <p:nvSpPr>
          <p:cNvPr id="172" name="Google Shape;172;p19"/>
          <p:cNvSpPr txBox="1"/>
          <p:nvPr>
            <p:ph idx="2" type="body"/>
          </p:nvPr>
        </p:nvSpPr>
        <p:spPr>
          <a:xfrm>
            <a:off x="2003368" y="2548965"/>
            <a:ext cx="4928738" cy="3702205"/>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spcBef>
                <a:spcPts val="0"/>
              </a:spcBef>
              <a:spcAft>
                <a:spcPts val="0"/>
              </a:spcAft>
              <a:buSzPct val="100000"/>
              <a:buNone/>
            </a:pPr>
            <a:r>
              <a:rPr lang="en-US" sz="3000">
                <a:latin typeface="Arial"/>
                <a:ea typeface="Arial"/>
                <a:cs typeface="Arial"/>
                <a:sym typeface="Arial"/>
              </a:rPr>
              <a:t>By the end of this lecture, you should be able to:</a:t>
            </a:r>
            <a:endParaRPr/>
          </a:p>
          <a:p>
            <a:pPr indent="-342900" lvl="0" marL="342900" rtl="0" algn="l">
              <a:spcBef>
                <a:spcPts val="1000"/>
              </a:spcBef>
              <a:spcAft>
                <a:spcPts val="0"/>
              </a:spcAft>
              <a:buSzPct val="100000"/>
              <a:buChar char="🠶"/>
            </a:pPr>
            <a:r>
              <a:rPr lang="en-US" sz="3000">
                <a:latin typeface="Arial"/>
                <a:ea typeface="Arial"/>
                <a:cs typeface="Arial"/>
                <a:sym typeface="Arial"/>
              </a:rPr>
              <a:t>Describe how to conduct business meetings, both physical and online</a:t>
            </a:r>
            <a:endParaRPr/>
          </a:p>
          <a:p>
            <a:pPr indent="-342900" lvl="0" marL="342900" rtl="0" algn="l">
              <a:spcBef>
                <a:spcPts val="1000"/>
              </a:spcBef>
              <a:spcAft>
                <a:spcPts val="0"/>
              </a:spcAft>
              <a:buSzPct val="100000"/>
              <a:buChar char="🠶"/>
            </a:pPr>
            <a:r>
              <a:rPr lang="en-US" sz="3000">
                <a:latin typeface="Arial"/>
                <a:ea typeface="Arial"/>
                <a:cs typeface="Arial"/>
                <a:sym typeface="Arial"/>
              </a:rPr>
              <a:t>Create a meeting agenda</a:t>
            </a:r>
            <a:endParaRPr/>
          </a:p>
          <a:p>
            <a:pPr indent="-342900" lvl="0" marL="342900" rtl="0" algn="l">
              <a:spcBef>
                <a:spcPts val="1000"/>
              </a:spcBef>
              <a:spcAft>
                <a:spcPts val="0"/>
              </a:spcAft>
              <a:buSzPct val="100000"/>
              <a:buChar char="🠶"/>
            </a:pPr>
            <a:r>
              <a:rPr lang="en-US" sz="3000">
                <a:latin typeface="Arial"/>
                <a:ea typeface="Arial"/>
                <a:cs typeface="Arial"/>
                <a:sym typeface="Arial"/>
              </a:rPr>
              <a:t>Take minutes during a meeting</a:t>
            </a:r>
            <a:endParaRPr/>
          </a:p>
          <a:p>
            <a:pPr indent="-237172" lvl="0" marL="342900" rtl="0" algn="l">
              <a:spcBef>
                <a:spcPts val="1000"/>
              </a:spcBef>
              <a:spcAft>
                <a:spcPts val="0"/>
              </a:spcAft>
              <a:buSzPct val="100000"/>
              <a:buNone/>
            </a:pPr>
            <a:r>
              <a:t/>
            </a:r>
            <a:endParaRPr/>
          </a:p>
        </p:txBody>
      </p:sp>
      <p:sp>
        <p:nvSpPr>
          <p:cNvPr id="173" name="Google Shape;173;p19"/>
          <p:cNvSpPr txBox="1"/>
          <p:nvPr>
            <p:ph idx="3" type="body"/>
          </p:nvPr>
        </p:nvSpPr>
        <p:spPr>
          <a:xfrm>
            <a:off x="7506629" y="1969475"/>
            <a:ext cx="3999001"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Learning Objectives</a:t>
            </a:r>
            <a:endParaRPr b="1">
              <a:latin typeface="Arial"/>
              <a:ea typeface="Arial"/>
              <a:cs typeface="Arial"/>
              <a:sym typeface="Arial"/>
            </a:endParaRPr>
          </a:p>
        </p:txBody>
      </p:sp>
      <p:pic>
        <p:nvPicPr>
          <p:cNvPr descr="Chapter 7 – Marketing Strategy – Small Business Management" id="174" name="Google Shape;174;p19"/>
          <p:cNvPicPr preferRelativeResize="0"/>
          <p:nvPr>
            <p:ph idx="4" type="body"/>
          </p:nvPr>
        </p:nvPicPr>
        <p:blipFill rotWithShape="1">
          <a:blip r:embed="rId3">
            <a:alphaModFix/>
          </a:blip>
          <a:srcRect b="0" l="0" r="0" t="0"/>
          <a:stretch/>
        </p:blipFill>
        <p:spPr>
          <a:xfrm>
            <a:off x="7506629" y="2546350"/>
            <a:ext cx="4056375" cy="37052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20"/>
          <p:cNvSpPr txBox="1"/>
          <p:nvPr>
            <p:ph type="title"/>
          </p:nvPr>
        </p:nvSpPr>
        <p:spPr>
          <a:xfrm>
            <a:off x="2592925" y="624110"/>
            <a:ext cx="8911687" cy="913745"/>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latin typeface="Arial"/>
                <a:ea typeface="Arial"/>
                <a:cs typeface="Arial"/>
                <a:sym typeface="Arial"/>
              </a:rPr>
              <a:t>RECAP OF PREVIOUS LECTURE</a:t>
            </a:r>
            <a:endParaRPr b="1" sz="3200">
              <a:latin typeface="Arial"/>
              <a:ea typeface="Arial"/>
              <a:cs typeface="Arial"/>
              <a:sym typeface="Arial"/>
            </a:endParaRPr>
          </a:p>
        </p:txBody>
      </p:sp>
      <p:sp>
        <p:nvSpPr>
          <p:cNvPr id="180" name="Google Shape;180;p20"/>
          <p:cNvSpPr txBox="1"/>
          <p:nvPr>
            <p:ph idx="1" type="body"/>
          </p:nvPr>
        </p:nvSpPr>
        <p:spPr>
          <a:xfrm>
            <a:off x="2144684" y="1795549"/>
            <a:ext cx="9900458" cy="4771506"/>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2000"/>
              <a:buChar char="🠶"/>
            </a:pPr>
            <a:r>
              <a:rPr lang="en-US" sz="2000">
                <a:latin typeface="Arial"/>
                <a:ea typeface="Arial"/>
                <a:cs typeface="Arial"/>
                <a:sym typeface="Arial"/>
              </a:rPr>
              <a:t>A proposal is a document designed to persuasively appeal to the audience for a defined outcome, often proposing a solution to a problem. </a:t>
            </a:r>
            <a:endParaRPr sz="2000">
              <a:latin typeface="Arial"/>
              <a:ea typeface="Arial"/>
              <a:cs typeface="Arial"/>
              <a:sym typeface="Arial"/>
            </a:endParaRPr>
          </a:p>
          <a:p>
            <a:pPr indent="-342900" lvl="0" marL="342900" rtl="0" algn="l">
              <a:spcBef>
                <a:spcPts val="1000"/>
              </a:spcBef>
              <a:spcAft>
                <a:spcPts val="0"/>
              </a:spcAft>
              <a:buSzPts val="2000"/>
              <a:buChar char="🠶"/>
            </a:pPr>
            <a:r>
              <a:rPr lang="en-US" sz="2000">
                <a:latin typeface="Arial"/>
                <a:ea typeface="Arial"/>
                <a:cs typeface="Arial"/>
                <a:sym typeface="Arial"/>
              </a:rPr>
              <a:t>Types of proposals- internal and external</a:t>
            </a:r>
            <a:endParaRPr/>
          </a:p>
          <a:p>
            <a:pPr indent="-342900" lvl="0" marL="342900" rtl="0" algn="l">
              <a:spcBef>
                <a:spcPts val="1000"/>
              </a:spcBef>
              <a:spcAft>
                <a:spcPts val="0"/>
              </a:spcAft>
              <a:buSzPts val="2000"/>
              <a:buChar char="🠶"/>
            </a:pPr>
            <a:r>
              <a:rPr lang="en-US" sz="2000">
                <a:latin typeface="Arial"/>
                <a:ea typeface="Arial"/>
                <a:cs typeface="Arial"/>
                <a:sym typeface="Arial"/>
              </a:rPr>
              <a:t>Internal proposals can be formal or informal (routine). </a:t>
            </a:r>
            <a:endParaRPr sz="2000">
              <a:latin typeface="Arial"/>
              <a:ea typeface="Arial"/>
              <a:cs typeface="Arial"/>
              <a:sym typeface="Arial"/>
            </a:endParaRPr>
          </a:p>
          <a:p>
            <a:pPr indent="-342900" lvl="0" marL="342900" rtl="0" algn="l">
              <a:spcBef>
                <a:spcPts val="1000"/>
              </a:spcBef>
              <a:spcAft>
                <a:spcPts val="0"/>
              </a:spcAft>
              <a:buSzPts val="2000"/>
              <a:buChar char="🠶"/>
            </a:pPr>
            <a:r>
              <a:rPr lang="en-US" sz="2000">
                <a:latin typeface="Arial"/>
                <a:ea typeface="Arial"/>
                <a:cs typeface="Arial"/>
                <a:sym typeface="Arial"/>
              </a:rPr>
              <a:t>External proposals can be solicited or unsolicited. </a:t>
            </a:r>
            <a:endParaRPr sz="2000">
              <a:latin typeface="Arial"/>
              <a:ea typeface="Arial"/>
              <a:cs typeface="Arial"/>
              <a:sym typeface="Arial"/>
            </a:endParaRPr>
          </a:p>
          <a:p>
            <a:pPr indent="-342900" lvl="0" marL="342900" rtl="0" algn="l">
              <a:spcBef>
                <a:spcPts val="1000"/>
              </a:spcBef>
              <a:spcAft>
                <a:spcPts val="0"/>
              </a:spcAft>
              <a:buSzPts val="2000"/>
              <a:buChar char="🠶"/>
            </a:pPr>
            <a:r>
              <a:rPr lang="en-US" sz="2000">
                <a:latin typeface="Arial"/>
                <a:ea typeface="Arial"/>
                <a:cs typeface="Arial"/>
                <a:sym typeface="Arial"/>
              </a:rPr>
              <a:t>Other types of proposals include grant, research and sales proposals.</a:t>
            </a:r>
            <a:endParaRPr/>
          </a:p>
          <a:p>
            <a:pPr indent="-342900" lvl="0" marL="342900" rtl="0" algn="l">
              <a:spcBef>
                <a:spcPts val="1000"/>
              </a:spcBef>
              <a:spcAft>
                <a:spcPts val="0"/>
              </a:spcAft>
              <a:buSzPts val="2000"/>
              <a:buChar char="🠶"/>
            </a:pPr>
            <a:r>
              <a:rPr lang="en-US" sz="2000">
                <a:latin typeface="Arial"/>
                <a:ea typeface="Arial"/>
                <a:cs typeface="Arial"/>
                <a:sym typeface="Arial"/>
              </a:rPr>
              <a:t>Persuasion, which includes ethos, pathos and logos, is key to effective proposal writing. </a:t>
            </a:r>
            <a:endParaRPr sz="2000">
              <a:latin typeface="Arial"/>
              <a:ea typeface="Arial"/>
              <a:cs typeface="Arial"/>
              <a:sym typeface="Arial"/>
            </a:endParaRPr>
          </a:p>
          <a:p>
            <a:pPr indent="-342900" lvl="0" marL="342900" rtl="0" algn="l">
              <a:spcBef>
                <a:spcPts val="1000"/>
              </a:spcBef>
              <a:spcAft>
                <a:spcPts val="0"/>
              </a:spcAft>
              <a:buSzPts val="2000"/>
              <a:buChar char="🠶"/>
            </a:pPr>
            <a:r>
              <a:rPr lang="en-US" sz="2000">
                <a:latin typeface="Arial"/>
                <a:ea typeface="Arial"/>
                <a:cs typeface="Arial"/>
                <a:sym typeface="Arial"/>
              </a:rPr>
              <a:t>Proposal elements include a title page, executive summary, background, proposal, market analysis, benefits, timelines, marketing plan, finance and conclusion.</a:t>
            </a:r>
            <a:endParaRPr/>
          </a:p>
          <a:p>
            <a:pPr indent="-342900" lvl="0" marL="342900" rtl="0" algn="l">
              <a:spcBef>
                <a:spcPts val="1000"/>
              </a:spcBef>
              <a:spcAft>
                <a:spcPts val="0"/>
              </a:spcAft>
              <a:buSzPts val="2000"/>
              <a:buChar char="🠶"/>
            </a:pPr>
            <a:r>
              <a:rPr lang="en-US" sz="2000">
                <a:latin typeface="Arial"/>
                <a:ea typeface="Arial"/>
                <a:cs typeface="Arial"/>
                <a:sym typeface="Arial"/>
              </a:rPr>
              <a:t>Business plans, elements of a business plan and why some business plans fail. </a:t>
            </a:r>
            <a:endParaRPr/>
          </a:p>
          <a:p>
            <a:pPr indent="-215900" lvl="0" marL="342900" rtl="0" algn="l">
              <a:spcBef>
                <a:spcPts val="1000"/>
              </a:spcBef>
              <a:spcAft>
                <a:spcPts val="0"/>
              </a:spcAft>
              <a:buSzPts val="2000"/>
              <a:buNone/>
            </a:pPr>
            <a:r>
              <a:t/>
            </a:r>
            <a:endParaRPr sz="2000">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21"/>
          <p:cNvSpPr txBox="1"/>
          <p:nvPr>
            <p:ph type="title"/>
          </p:nvPr>
        </p:nvSpPr>
        <p:spPr>
          <a:xfrm>
            <a:off x="2592925"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latin typeface="Arial"/>
                <a:ea typeface="Arial"/>
                <a:cs typeface="Arial"/>
                <a:sym typeface="Arial"/>
              </a:rPr>
              <a:t>BUSINESS MEETINGS</a:t>
            </a:r>
            <a:endParaRPr b="1" sz="3200">
              <a:latin typeface="Arial"/>
              <a:ea typeface="Arial"/>
              <a:cs typeface="Arial"/>
              <a:sym typeface="Arial"/>
            </a:endParaRPr>
          </a:p>
        </p:txBody>
      </p:sp>
      <p:sp>
        <p:nvSpPr>
          <p:cNvPr id="186" name="Google Shape;186;p21"/>
          <p:cNvSpPr txBox="1"/>
          <p:nvPr>
            <p:ph idx="1" type="body"/>
          </p:nvPr>
        </p:nvSpPr>
        <p:spPr>
          <a:xfrm>
            <a:off x="2589212" y="2133600"/>
            <a:ext cx="8915400" cy="4134196"/>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2400"/>
              <a:buChar char="🠶"/>
            </a:pPr>
            <a:r>
              <a:rPr lang="en-US" sz="2400">
                <a:latin typeface="Arial"/>
                <a:ea typeface="Arial"/>
                <a:cs typeface="Arial"/>
                <a:sym typeface="Arial"/>
              </a:rPr>
              <a:t>Businesses cannot operate without meetings.</a:t>
            </a:r>
            <a:endParaRPr/>
          </a:p>
          <a:p>
            <a:pPr indent="-342900" lvl="0" marL="342900" rtl="0" algn="l">
              <a:spcBef>
                <a:spcPts val="1000"/>
              </a:spcBef>
              <a:spcAft>
                <a:spcPts val="0"/>
              </a:spcAft>
              <a:buSzPts val="2400"/>
              <a:buChar char="🠶"/>
            </a:pPr>
            <a:r>
              <a:rPr lang="en-US" sz="2400">
                <a:latin typeface="Arial"/>
                <a:ea typeface="Arial"/>
                <a:cs typeface="Arial"/>
                <a:sym typeface="Arial"/>
              </a:rPr>
              <a:t>Meetings provide opportunities for sharing information, immediate feedback and making suggestions. </a:t>
            </a:r>
            <a:endParaRPr sz="2400">
              <a:latin typeface="Arial"/>
              <a:ea typeface="Arial"/>
              <a:cs typeface="Arial"/>
              <a:sym typeface="Arial"/>
            </a:endParaRPr>
          </a:p>
          <a:p>
            <a:pPr indent="-342900" lvl="0" marL="342900" rtl="0" algn="l">
              <a:spcBef>
                <a:spcPts val="1000"/>
              </a:spcBef>
              <a:spcAft>
                <a:spcPts val="0"/>
              </a:spcAft>
              <a:buSzPts val="2400"/>
              <a:buChar char="🠶"/>
            </a:pPr>
            <a:r>
              <a:rPr lang="en-US" sz="2400">
                <a:latin typeface="Arial"/>
                <a:ea typeface="Arial"/>
                <a:cs typeface="Arial"/>
                <a:sym typeface="Arial"/>
              </a:rPr>
              <a:t>Adler &amp; Elmhorst (2011, p. 272) call meetings ‘a fact of life.’ The authors report that 11-20 million meetings occur in America daily and that meetings are costly both in resources and time. </a:t>
            </a:r>
            <a:endParaRPr sz="2400">
              <a:latin typeface="Arial"/>
              <a:ea typeface="Arial"/>
              <a:cs typeface="Arial"/>
              <a:sym typeface="Arial"/>
            </a:endParaRPr>
          </a:p>
          <a:p>
            <a:pPr indent="-342900" lvl="0" marL="342900" rtl="0" algn="l">
              <a:spcBef>
                <a:spcPts val="1000"/>
              </a:spcBef>
              <a:spcAft>
                <a:spcPts val="0"/>
              </a:spcAft>
              <a:buSzPts val="2400"/>
              <a:buChar char="🠶"/>
            </a:pPr>
            <a:r>
              <a:rPr lang="en-US" sz="2400">
                <a:latin typeface="Arial"/>
                <a:ea typeface="Arial"/>
                <a:cs typeface="Arial"/>
                <a:sym typeface="Arial"/>
              </a:rPr>
              <a:t>However, not all meetings are productive and according to one survey, employees think a third of the meetings are not necessary and are poorly conducted.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22"/>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latin typeface="Arial"/>
                <a:ea typeface="Arial"/>
                <a:cs typeface="Arial"/>
                <a:sym typeface="Arial"/>
              </a:rPr>
              <a:t>BUSINESS MEETINGS</a:t>
            </a:r>
            <a:endParaRPr b="1" sz="3200">
              <a:latin typeface="Arial"/>
              <a:ea typeface="Arial"/>
              <a:cs typeface="Arial"/>
              <a:sym typeface="Arial"/>
            </a:endParaRPr>
          </a:p>
        </p:txBody>
      </p:sp>
      <p:sp>
        <p:nvSpPr>
          <p:cNvPr id="192" name="Google Shape;192;p22"/>
          <p:cNvSpPr txBox="1"/>
          <p:nvPr>
            <p:ph idx="1" type="body"/>
          </p:nvPr>
        </p:nvSpPr>
        <p:spPr>
          <a:xfrm>
            <a:off x="2589212" y="1972703"/>
            <a:ext cx="3944593"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Purposes for Meetings</a:t>
            </a:r>
            <a:endParaRPr b="1">
              <a:latin typeface="Arial"/>
              <a:ea typeface="Arial"/>
              <a:cs typeface="Arial"/>
              <a:sym typeface="Arial"/>
            </a:endParaRPr>
          </a:p>
        </p:txBody>
      </p:sp>
      <p:pic>
        <p:nvPicPr>
          <p:cNvPr descr="5 Tipps für produktive &lt;strong&gt;Meetings&lt;/strong&gt;" id="193" name="Google Shape;193;p22"/>
          <p:cNvPicPr preferRelativeResize="0"/>
          <p:nvPr>
            <p:ph idx="2" type="body"/>
          </p:nvPr>
        </p:nvPicPr>
        <p:blipFill rotWithShape="1">
          <a:blip r:embed="rId3">
            <a:alphaModFix/>
          </a:blip>
          <a:srcRect b="0" l="0" r="0" t="0"/>
          <a:stretch/>
        </p:blipFill>
        <p:spPr>
          <a:xfrm>
            <a:off x="2261061" y="2867891"/>
            <a:ext cx="4488873" cy="2460567"/>
          </a:xfrm>
          <a:prstGeom prst="rect">
            <a:avLst/>
          </a:prstGeom>
          <a:noFill/>
          <a:ln>
            <a:noFill/>
          </a:ln>
        </p:spPr>
      </p:pic>
      <p:sp>
        <p:nvSpPr>
          <p:cNvPr id="194" name="Google Shape;194;p22"/>
          <p:cNvSpPr txBox="1"/>
          <p:nvPr>
            <p:ph idx="3" type="body"/>
          </p:nvPr>
        </p:nvSpPr>
        <p:spPr>
          <a:xfrm>
            <a:off x="7506629" y="1969475"/>
            <a:ext cx="3999001"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Purposes for Meetings</a:t>
            </a:r>
            <a:endParaRPr b="1">
              <a:latin typeface="Arial"/>
              <a:ea typeface="Arial"/>
              <a:cs typeface="Arial"/>
              <a:sym typeface="Arial"/>
            </a:endParaRPr>
          </a:p>
        </p:txBody>
      </p:sp>
      <p:sp>
        <p:nvSpPr>
          <p:cNvPr id="195" name="Google Shape;195;p22"/>
          <p:cNvSpPr txBox="1"/>
          <p:nvPr>
            <p:ph idx="4" type="body"/>
          </p:nvPr>
        </p:nvSpPr>
        <p:spPr>
          <a:xfrm>
            <a:off x="6882938" y="2545738"/>
            <a:ext cx="5012575" cy="390493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spcBef>
                <a:spcPts val="0"/>
              </a:spcBef>
              <a:spcAft>
                <a:spcPts val="0"/>
              </a:spcAft>
              <a:buSzPct val="100000"/>
              <a:buNone/>
            </a:pPr>
            <a:r>
              <a:rPr lang="en-US" sz="2200">
                <a:latin typeface="Arial"/>
                <a:ea typeface="Arial"/>
                <a:cs typeface="Arial"/>
                <a:sym typeface="Arial"/>
              </a:rPr>
              <a:t>However, meetings are useful and Taylor (2005) lists the following purposes they serve:</a:t>
            </a:r>
            <a:endParaRPr/>
          </a:p>
          <a:p>
            <a:pPr indent="-342900" lvl="0" marL="342900" rtl="0" algn="l">
              <a:spcBef>
                <a:spcPts val="1000"/>
              </a:spcBef>
              <a:spcAft>
                <a:spcPts val="0"/>
              </a:spcAft>
              <a:buSzPct val="100000"/>
              <a:buChar char="🠶"/>
            </a:pPr>
            <a:r>
              <a:rPr lang="en-US" sz="2200">
                <a:latin typeface="Arial"/>
                <a:ea typeface="Arial"/>
                <a:cs typeface="Arial"/>
                <a:sym typeface="Arial"/>
              </a:rPr>
              <a:t>To give information to a group of people</a:t>
            </a:r>
            <a:endParaRPr/>
          </a:p>
          <a:p>
            <a:pPr indent="-342900" lvl="0" marL="342900" rtl="0" algn="l">
              <a:spcBef>
                <a:spcPts val="1000"/>
              </a:spcBef>
              <a:spcAft>
                <a:spcPts val="0"/>
              </a:spcAft>
              <a:buSzPct val="100000"/>
              <a:buChar char="🠶"/>
            </a:pPr>
            <a:r>
              <a:rPr lang="en-US" sz="2200">
                <a:latin typeface="Arial"/>
                <a:ea typeface="Arial"/>
                <a:cs typeface="Arial"/>
                <a:sym typeface="Arial"/>
              </a:rPr>
              <a:t>To obtain assistance</a:t>
            </a:r>
            <a:endParaRPr/>
          </a:p>
          <a:p>
            <a:pPr indent="-342900" lvl="0" marL="342900" rtl="0" algn="l">
              <a:spcBef>
                <a:spcPts val="1000"/>
              </a:spcBef>
              <a:spcAft>
                <a:spcPts val="0"/>
              </a:spcAft>
              <a:buSzPct val="100000"/>
              <a:buChar char="🠶"/>
            </a:pPr>
            <a:r>
              <a:rPr lang="en-US" sz="2200">
                <a:latin typeface="Arial"/>
                <a:ea typeface="Arial"/>
                <a:cs typeface="Arial"/>
                <a:sym typeface="Arial"/>
              </a:rPr>
              <a:t>To create involvement and interest</a:t>
            </a:r>
            <a:endParaRPr/>
          </a:p>
          <a:p>
            <a:pPr indent="-342900" lvl="0" marL="342900" rtl="0" algn="l">
              <a:spcBef>
                <a:spcPts val="1000"/>
              </a:spcBef>
              <a:spcAft>
                <a:spcPts val="0"/>
              </a:spcAft>
              <a:buSzPct val="100000"/>
              <a:buChar char="🠶"/>
            </a:pPr>
            <a:r>
              <a:rPr lang="en-US" sz="2200">
                <a:latin typeface="Arial"/>
                <a:ea typeface="Arial"/>
                <a:cs typeface="Arial"/>
                <a:sym typeface="Arial"/>
              </a:rPr>
              <a:t>To put forward ideas or grievances for discussion</a:t>
            </a:r>
            <a:endParaRPr/>
          </a:p>
          <a:p>
            <a:pPr indent="-342900" lvl="0" marL="342900" rtl="0" algn="l">
              <a:spcBef>
                <a:spcPts val="1000"/>
              </a:spcBef>
              <a:spcAft>
                <a:spcPts val="0"/>
              </a:spcAft>
              <a:buSzPct val="100000"/>
              <a:buChar char="🠶"/>
            </a:pPr>
            <a:r>
              <a:rPr lang="en-US" sz="2200">
                <a:latin typeface="Arial"/>
                <a:ea typeface="Arial"/>
                <a:cs typeface="Arial"/>
                <a:sym typeface="Arial"/>
              </a:rPr>
              <a:t>To report on some activity or experience</a:t>
            </a:r>
            <a:endParaRPr/>
          </a:p>
          <a:p>
            <a:pPr indent="-342900" lvl="0" marL="342900" rtl="0" algn="l">
              <a:spcBef>
                <a:spcPts val="1000"/>
              </a:spcBef>
              <a:spcAft>
                <a:spcPts val="0"/>
              </a:spcAft>
              <a:buSzPct val="100000"/>
              <a:buChar char="🠶"/>
            </a:pPr>
            <a:r>
              <a:rPr lang="en-US" sz="2400">
                <a:latin typeface="Arial"/>
                <a:ea typeface="Arial"/>
                <a:cs typeface="Arial"/>
                <a:sym typeface="Arial"/>
              </a:rPr>
              <a:t>To coordinate or arrange activities</a:t>
            </a:r>
            <a:endParaRPr/>
          </a:p>
          <a:p>
            <a:pPr indent="-190182" lvl="0" marL="342900" rtl="0" algn="l">
              <a:spcBef>
                <a:spcPts val="1000"/>
              </a:spcBef>
              <a:spcAft>
                <a:spcPts val="0"/>
              </a:spcAft>
              <a:buSzPct val="100000"/>
              <a:buNone/>
            </a:pPr>
            <a:r>
              <a:t/>
            </a:r>
            <a:endParaRPr sz="2600">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23"/>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latin typeface="Arial"/>
                <a:ea typeface="Arial"/>
                <a:cs typeface="Arial"/>
                <a:sym typeface="Arial"/>
              </a:rPr>
              <a:t>TYPES OF MEETINGS</a:t>
            </a:r>
            <a:endParaRPr b="1" sz="3200">
              <a:latin typeface="Arial"/>
              <a:ea typeface="Arial"/>
              <a:cs typeface="Arial"/>
              <a:sym typeface="Arial"/>
            </a:endParaRPr>
          </a:p>
        </p:txBody>
      </p:sp>
      <p:sp>
        <p:nvSpPr>
          <p:cNvPr id="201" name="Google Shape;201;p23"/>
          <p:cNvSpPr txBox="1"/>
          <p:nvPr>
            <p:ph idx="1" type="body"/>
          </p:nvPr>
        </p:nvSpPr>
        <p:spPr>
          <a:xfrm>
            <a:off x="2939373" y="1972703"/>
            <a:ext cx="3992732"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Types of Meetings</a:t>
            </a:r>
            <a:endParaRPr b="1">
              <a:latin typeface="Arial"/>
              <a:ea typeface="Arial"/>
              <a:cs typeface="Arial"/>
              <a:sym typeface="Arial"/>
            </a:endParaRPr>
          </a:p>
        </p:txBody>
      </p:sp>
      <p:sp>
        <p:nvSpPr>
          <p:cNvPr id="202" name="Google Shape;202;p23"/>
          <p:cNvSpPr txBox="1"/>
          <p:nvPr>
            <p:ph idx="2" type="body"/>
          </p:nvPr>
        </p:nvSpPr>
        <p:spPr>
          <a:xfrm>
            <a:off x="2053244" y="2548966"/>
            <a:ext cx="4878861" cy="335406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2000"/>
              <a:buChar char="🠶"/>
            </a:pPr>
            <a:r>
              <a:rPr lang="en-US" sz="2000">
                <a:latin typeface="Arial"/>
                <a:ea typeface="Arial"/>
                <a:cs typeface="Arial"/>
                <a:sym typeface="Arial"/>
              </a:rPr>
              <a:t>Adler &amp; Elmhorst (2011) suggest three categories of meetings: Information-sharing meetings; Problem-solving meetings and ritual activities.</a:t>
            </a:r>
            <a:endParaRPr/>
          </a:p>
          <a:p>
            <a:pPr indent="-342900" lvl="0" marL="342900" rtl="0" algn="l">
              <a:spcBef>
                <a:spcPts val="1000"/>
              </a:spcBef>
              <a:spcAft>
                <a:spcPts val="0"/>
              </a:spcAft>
              <a:buSzPts val="2000"/>
              <a:buChar char="🠶"/>
            </a:pPr>
            <a:r>
              <a:rPr i="1" lang="en-US" sz="2000">
                <a:latin typeface="Arial"/>
                <a:ea typeface="Arial"/>
                <a:cs typeface="Arial"/>
                <a:sym typeface="Arial"/>
              </a:rPr>
              <a:t>Information-sharing meetings</a:t>
            </a:r>
            <a:r>
              <a:rPr lang="en-US" sz="2000">
                <a:latin typeface="Arial"/>
                <a:ea typeface="Arial"/>
                <a:cs typeface="Arial"/>
                <a:sym typeface="Arial"/>
              </a:rPr>
              <a:t>: E.g. an editorial meeting for a newspaper and a company with many branches nationally with weekly virtual meetings to keep all the workers up to date.</a:t>
            </a:r>
            <a:endParaRPr/>
          </a:p>
          <a:p>
            <a:pPr indent="-228600" lvl="0" marL="342900" rtl="0" algn="l">
              <a:spcBef>
                <a:spcPts val="1000"/>
              </a:spcBef>
              <a:spcAft>
                <a:spcPts val="0"/>
              </a:spcAft>
              <a:buSzPts val="1800"/>
              <a:buNone/>
            </a:pPr>
            <a:r>
              <a:t/>
            </a:r>
            <a:endParaRPr/>
          </a:p>
        </p:txBody>
      </p:sp>
      <p:sp>
        <p:nvSpPr>
          <p:cNvPr id="203" name="Google Shape;203;p23"/>
          <p:cNvSpPr txBox="1"/>
          <p:nvPr>
            <p:ph idx="3" type="body"/>
          </p:nvPr>
        </p:nvSpPr>
        <p:spPr>
          <a:xfrm>
            <a:off x="7506629" y="1969475"/>
            <a:ext cx="3999001"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Types of Meetings</a:t>
            </a:r>
            <a:endParaRPr b="1">
              <a:latin typeface="Arial"/>
              <a:ea typeface="Arial"/>
              <a:cs typeface="Arial"/>
              <a:sym typeface="Arial"/>
            </a:endParaRPr>
          </a:p>
        </p:txBody>
      </p:sp>
      <p:pic>
        <p:nvPicPr>
          <p:cNvPr descr="Visual Aids | Business Communication: Written &amp; Verbal Presentation Skills" id="204" name="Google Shape;204;p23"/>
          <p:cNvPicPr preferRelativeResize="0"/>
          <p:nvPr>
            <p:ph idx="4" type="body"/>
          </p:nvPr>
        </p:nvPicPr>
        <p:blipFill rotWithShape="1">
          <a:blip r:embed="rId3">
            <a:alphaModFix/>
          </a:blip>
          <a:srcRect b="0" l="0" r="0" t="0"/>
          <a:stretch/>
        </p:blipFill>
        <p:spPr>
          <a:xfrm>
            <a:off x="7167563" y="2776538"/>
            <a:ext cx="4338637" cy="3034058"/>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24"/>
          <p:cNvSpPr txBox="1"/>
          <p:nvPr>
            <p:ph type="title"/>
          </p:nvPr>
        </p:nvSpPr>
        <p:spPr>
          <a:xfrm>
            <a:off x="2592925"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Century Gothic"/>
              <a:buNone/>
            </a:pPr>
            <a:r>
              <a:rPr b="1" lang="en-US" sz="3200"/>
              <a:t>TYPES OF MEETINGS</a:t>
            </a:r>
            <a:endParaRPr sz="3200"/>
          </a:p>
        </p:txBody>
      </p:sp>
      <p:sp>
        <p:nvSpPr>
          <p:cNvPr id="210" name="Google Shape;210;p24"/>
          <p:cNvSpPr txBox="1"/>
          <p:nvPr>
            <p:ph idx="1" type="body"/>
          </p:nvPr>
        </p:nvSpPr>
        <p:spPr>
          <a:xfrm>
            <a:off x="2589212" y="2133600"/>
            <a:ext cx="8915400" cy="3777622"/>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2000"/>
              <a:buChar char="🠶"/>
            </a:pPr>
            <a:r>
              <a:rPr i="1" lang="en-US" sz="2000">
                <a:latin typeface="Arial"/>
                <a:ea typeface="Arial"/>
                <a:cs typeface="Arial"/>
                <a:sym typeface="Arial"/>
              </a:rPr>
              <a:t>Problem-solving or decision-making meetings</a:t>
            </a:r>
            <a:r>
              <a:rPr lang="en-US" sz="2000">
                <a:latin typeface="Arial"/>
                <a:ea typeface="Arial"/>
                <a:cs typeface="Arial"/>
                <a:sym typeface="Arial"/>
              </a:rPr>
              <a:t>: E.g. a high school teachers’ meeting. Adler &amp; Elmhorst (2011) identify problem-solving meetings as the most common in businesses. </a:t>
            </a:r>
            <a:endParaRPr/>
          </a:p>
          <a:p>
            <a:pPr indent="-342900" lvl="0" marL="342900" rtl="0" algn="l">
              <a:spcBef>
                <a:spcPts val="1000"/>
              </a:spcBef>
              <a:spcAft>
                <a:spcPts val="0"/>
              </a:spcAft>
              <a:buSzPts val="2000"/>
              <a:buChar char="🠶"/>
            </a:pPr>
            <a:r>
              <a:rPr i="1" lang="en-US" sz="2000">
                <a:latin typeface="Arial"/>
                <a:ea typeface="Arial"/>
                <a:cs typeface="Arial"/>
                <a:sym typeface="Arial"/>
              </a:rPr>
              <a:t>Ritual activities</a:t>
            </a:r>
            <a:r>
              <a:rPr lang="en-US" sz="2000">
                <a:latin typeface="Arial"/>
                <a:ea typeface="Arial"/>
                <a:cs typeface="Arial"/>
                <a:sym typeface="Arial"/>
              </a:rPr>
              <a:t>: Adler &amp; Elmhorst (2011) opine that these meetings (often called progress review meetings) are social in nature and can even take place in a local bar. Even though the meeting environment may not appear businesslike, the authors state that such meetings are important for several reasons: to reaffirm members’ commitment to the company and to one another; it’s a forum to share ideas and information that might appear inappropriate at work; and it is sort of a perk that confers status on members.</a:t>
            </a:r>
            <a:endParaRPr/>
          </a:p>
          <a:p>
            <a:pPr indent="-228600" lvl="0" marL="342900" rtl="0" algn="l">
              <a:spcBef>
                <a:spcPts val="1000"/>
              </a:spcBef>
              <a:spcAft>
                <a:spcPts val="0"/>
              </a:spcAft>
              <a:buSzPts val="1800"/>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25"/>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latin typeface="Arial"/>
                <a:ea typeface="Arial"/>
                <a:cs typeface="Arial"/>
                <a:sym typeface="Arial"/>
              </a:rPr>
              <a:t>TYPES OF MEETINGS</a:t>
            </a:r>
            <a:endParaRPr sz="3200">
              <a:latin typeface="Arial"/>
              <a:ea typeface="Arial"/>
              <a:cs typeface="Arial"/>
              <a:sym typeface="Arial"/>
            </a:endParaRPr>
          </a:p>
        </p:txBody>
      </p:sp>
      <p:sp>
        <p:nvSpPr>
          <p:cNvPr id="216" name="Google Shape;216;p25"/>
          <p:cNvSpPr txBox="1"/>
          <p:nvPr>
            <p:ph idx="1" type="body"/>
          </p:nvPr>
        </p:nvSpPr>
        <p:spPr>
          <a:xfrm>
            <a:off x="2485505" y="1753985"/>
            <a:ext cx="4446600" cy="79498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Formal and Informal Meetings</a:t>
            </a:r>
            <a:endParaRPr b="1">
              <a:latin typeface="Arial"/>
              <a:ea typeface="Arial"/>
              <a:cs typeface="Arial"/>
              <a:sym typeface="Arial"/>
            </a:endParaRPr>
          </a:p>
        </p:txBody>
      </p:sp>
      <p:pic>
        <p:nvPicPr>
          <p:cNvPr descr="230504_JF_Epsco__OFR2006 | &lt;strong&gt;Informal&lt;/strong&gt; &lt;strong&gt;meeting&lt;/strong&gt; of employment an… | Flickr" id="217" name="Google Shape;217;p25"/>
          <p:cNvPicPr preferRelativeResize="0"/>
          <p:nvPr>
            <p:ph idx="2" type="body"/>
          </p:nvPr>
        </p:nvPicPr>
        <p:blipFill rotWithShape="1">
          <a:blip r:embed="rId3">
            <a:alphaModFix/>
          </a:blip>
          <a:srcRect b="0" l="0" r="0" t="0"/>
          <a:stretch/>
        </p:blipFill>
        <p:spPr>
          <a:xfrm>
            <a:off x="2589213" y="2777418"/>
            <a:ext cx="4343400" cy="2897013"/>
          </a:xfrm>
          <a:prstGeom prst="rect">
            <a:avLst/>
          </a:prstGeom>
          <a:noFill/>
          <a:ln>
            <a:noFill/>
          </a:ln>
        </p:spPr>
      </p:pic>
      <p:sp>
        <p:nvSpPr>
          <p:cNvPr id="218" name="Google Shape;218;p25"/>
          <p:cNvSpPr txBox="1"/>
          <p:nvPr>
            <p:ph idx="3" type="body"/>
          </p:nvPr>
        </p:nvSpPr>
        <p:spPr>
          <a:xfrm>
            <a:off x="7506629" y="1753985"/>
            <a:ext cx="3999001" cy="79175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Formal and Informal Meetings</a:t>
            </a:r>
            <a:endParaRPr b="1">
              <a:latin typeface="Arial"/>
              <a:ea typeface="Arial"/>
              <a:cs typeface="Arial"/>
              <a:sym typeface="Arial"/>
            </a:endParaRPr>
          </a:p>
        </p:txBody>
      </p:sp>
      <p:sp>
        <p:nvSpPr>
          <p:cNvPr id="219" name="Google Shape;219;p25"/>
          <p:cNvSpPr txBox="1"/>
          <p:nvPr>
            <p:ph idx="4" type="body"/>
          </p:nvPr>
        </p:nvSpPr>
        <p:spPr>
          <a:xfrm>
            <a:off x="7166957" y="2545738"/>
            <a:ext cx="4338674" cy="335406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2400"/>
              <a:buChar char="🠶"/>
            </a:pPr>
            <a:r>
              <a:rPr lang="en-US" sz="2400">
                <a:latin typeface="Arial"/>
                <a:ea typeface="Arial"/>
                <a:cs typeface="Arial"/>
                <a:sym typeface="Arial"/>
              </a:rPr>
              <a:t>Taylor (2005) classifies them as formal and informal meetings.</a:t>
            </a:r>
            <a:endParaRPr/>
          </a:p>
          <a:p>
            <a:pPr indent="-190500" lvl="0" marL="342900" rtl="0" algn="l">
              <a:spcBef>
                <a:spcPts val="1000"/>
              </a:spcBef>
              <a:spcAft>
                <a:spcPts val="0"/>
              </a:spcAft>
              <a:buSzPts val="2400"/>
              <a:buNone/>
            </a:pPr>
            <a:r>
              <a:t/>
            </a:r>
            <a:endParaRPr sz="2400">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26"/>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latin typeface="Arial"/>
                <a:ea typeface="Arial"/>
                <a:cs typeface="Arial"/>
                <a:sym typeface="Arial"/>
              </a:rPr>
              <a:t>TYPES OF MEETINGS</a:t>
            </a:r>
            <a:endParaRPr sz="3200">
              <a:latin typeface="Arial"/>
              <a:ea typeface="Arial"/>
              <a:cs typeface="Arial"/>
              <a:sym typeface="Arial"/>
            </a:endParaRPr>
          </a:p>
        </p:txBody>
      </p:sp>
      <p:sp>
        <p:nvSpPr>
          <p:cNvPr id="225" name="Google Shape;225;p26"/>
          <p:cNvSpPr txBox="1"/>
          <p:nvPr>
            <p:ph idx="1" type="body"/>
          </p:nvPr>
        </p:nvSpPr>
        <p:spPr>
          <a:xfrm>
            <a:off x="2939373" y="1972703"/>
            <a:ext cx="3992732"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Formal Meetings</a:t>
            </a:r>
            <a:endParaRPr b="1">
              <a:latin typeface="Arial"/>
              <a:ea typeface="Arial"/>
              <a:cs typeface="Arial"/>
              <a:sym typeface="Arial"/>
            </a:endParaRPr>
          </a:p>
        </p:txBody>
      </p:sp>
      <p:sp>
        <p:nvSpPr>
          <p:cNvPr id="226" name="Google Shape;226;p26"/>
          <p:cNvSpPr txBox="1"/>
          <p:nvPr>
            <p:ph idx="2" type="body"/>
          </p:nvPr>
        </p:nvSpPr>
        <p:spPr>
          <a:xfrm>
            <a:off x="1737360" y="2548965"/>
            <a:ext cx="5194746" cy="3843521"/>
          </a:xfrm>
          <a:prstGeom prst="rect">
            <a:avLst/>
          </a:prstGeom>
          <a:noFill/>
          <a:ln>
            <a:noFill/>
          </a:ln>
        </p:spPr>
        <p:txBody>
          <a:bodyPr anchorCtr="0" anchor="t" bIns="45700" lIns="91425" spcFirstLastPara="1" rIns="91425" wrap="square" tIns="45700">
            <a:normAutofit fontScale="92500" lnSpcReduction="10000"/>
          </a:bodyPr>
          <a:lstStyle/>
          <a:p>
            <a:pPr indent="-342900" lvl="0" marL="342900" rtl="0" algn="l">
              <a:spcBef>
                <a:spcPts val="0"/>
              </a:spcBef>
              <a:spcAft>
                <a:spcPts val="0"/>
              </a:spcAft>
              <a:buSzPct val="100000"/>
              <a:buChar char="🠶"/>
            </a:pPr>
            <a:r>
              <a:rPr lang="en-US" sz="2200">
                <a:latin typeface="Arial"/>
                <a:ea typeface="Arial"/>
                <a:cs typeface="Arial"/>
                <a:sym typeface="Arial"/>
              </a:rPr>
              <a:t>According to Taylor (2005), these meetings occur according to the laid-down company policies (Article of Association, Constitution, Standing Orders, etc). These meetings need a quorum and the secretary is the officer designated by law to take minutes. Types of formal meetings include:</a:t>
            </a:r>
            <a:endParaRPr/>
          </a:p>
          <a:p>
            <a:pPr indent="-342900" lvl="0" marL="342900" rtl="0" algn="l">
              <a:spcBef>
                <a:spcPts val="1000"/>
              </a:spcBef>
              <a:spcAft>
                <a:spcPts val="0"/>
              </a:spcAft>
              <a:buSzPct val="100000"/>
              <a:buChar char="🠶"/>
            </a:pPr>
            <a:r>
              <a:rPr i="1" lang="en-US" sz="2200">
                <a:latin typeface="Arial"/>
                <a:ea typeface="Arial"/>
                <a:cs typeface="Arial"/>
                <a:sym typeface="Arial"/>
              </a:rPr>
              <a:t>Annual general meetings</a:t>
            </a:r>
            <a:r>
              <a:rPr lang="en-US" sz="2200">
                <a:latin typeface="Arial"/>
                <a:ea typeface="Arial"/>
                <a:cs typeface="Arial"/>
                <a:sym typeface="Arial"/>
              </a:rPr>
              <a:t>: These are held annually to assess company operations in the last year. Shareholders must receive a 21-day notice ahead of the meeting. </a:t>
            </a:r>
            <a:endParaRPr/>
          </a:p>
          <a:p>
            <a:pPr indent="-237172" lvl="0" marL="342900" rtl="0" algn="l">
              <a:spcBef>
                <a:spcPts val="1000"/>
              </a:spcBef>
              <a:spcAft>
                <a:spcPts val="0"/>
              </a:spcAft>
              <a:buSzPct val="100000"/>
              <a:buNone/>
            </a:pPr>
            <a:r>
              <a:t/>
            </a:r>
            <a:endParaRPr/>
          </a:p>
        </p:txBody>
      </p:sp>
      <p:sp>
        <p:nvSpPr>
          <p:cNvPr id="227" name="Google Shape;227;p26"/>
          <p:cNvSpPr txBox="1"/>
          <p:nvPr>
            <p:ph idx="3" type="body"/>
          </p:nvPr>
        </p:nvSpPr>
        <p:spPr>
          <a:xfrm>
            <a:off x="7506629" y="1969475"/>
            <a:ext cx="3999001"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Formal Meetings</a:t>
            </a:r>
            <a:endParaRPr b="1">
              <a:latin typeface="Arial"/>
              <a:ea typeface="Arial"/>
              <a:cs typeface="Arial"/>
              <a:sym typeface="Arial"/>
            </a:endParaRPr>
          </a:p>
        </p:txBody>
      </p:sp>
      <p:pic>
        <p:nvPicPr>
          <p:cNvPr descr="2021 &lt;strong&gt;Annual General Meeting&lt;/strong&gt; | Journey to Diversity Workplaces" id="228" name="Google Shape;228;p26"/>
          <p:cNvPicPr preferRelativeResize="0"/>
          <p:nvPr>
            <p:ph idx="4" type="body"/>
          </p:nvPr>
        </p:nvPicPr>
        <p:blipFill rotWithShape="1">
          <a:blip r:embed="rId3">
            <a:alphaModFix/>
          </a:blip>
          <a:srcRect b="0" l="0" r="0" t="0"/>
          <a:stretch/>
        </p:blipFill>
        <p:spPr>
          <a:xfrm>
            <a:off x="7459661" y="2546350"/>
            <a:ext cx="4352723" cy="3754438"/>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27"/>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latin typeface="Arial"/>
                <a:ea typeface="Arial"/>
                <a:cs typeface="Arial"/>
                <a:sym typeface="Arial"/>
              </a:rPr>
              <a:t>TYPES OF MEETINGS</a:t>
            </a:r>
            <a:endParaRPr sz="3200">
              <a:latin typeface="Arial"/>
              <a:ea typeface="Arial"/>
              <a:cs typeface="Arial"/>
              <a:sym typeface="Arial"/>
            </a:endParaRPr>
          </a:p>
        </p:txBody>
      </p:sp>
      <p:sp>
        <p:nvSpPr>
          <p:cNvPr id="234" name="Google Shape;234;p27"/>
          <p:cNvSpPr txBox="1"/>
          <p:nvPr>
            <p:ph idx="1" type="body"/>
          </p:nvPr>
        </p:nvSpPr>
        <p:spPr>
          <a:xfrm>
            <a:off x="2939373" y="1972703"/>
            <a:ext cx="3992732"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Formal Meetings</a:t>
            </a:r>
            <a:endParaRPr b="1">
              <a:latin typeface="Arial"/>
              <a:ea typeface="Arial"/>
              <a:cs typeface="Arial"/>
              <a:sym typeface="Arial"/>
            </a:endParaRPr>
          </a:p>
        </p:txBody>
      </p:sp>
      <p:pic>
        <p:nvPicPr>
          <p:cNvPr descr="Practical Problems with Discretionary Fiscal &amp; Monetary Policy ..." id="235" name="Google Shape;235;p27"/>
          <p:cNvPicPr preferRelativeResize="0"/>
          <p:nvPr>
            <p:ph idx="2" type="body"/>
          </p:nvPr>
        </p:nvPicPr>
        <p:blipFill rotWithShape="1">
          <a:blip r:embed="rId3">
            <a:alphaModFix/>
          </a:blip>
          <a:srcRect b="0" l="0" r="0" t="0"/>
          <a:stretch/>
        </p:blipFill>
        <p:spPr>
          <a:xfrm>
            <a:off x="2589213" y="2655305"/>
            <a:ext cx="4343400" cy="3141239"/>
          </a:xfrm>
          <a:prstGeom prst="rect">
            <a:avLst/>
          </a:prstGeom>
          <a:noFill/>
          <a:ln>
            <a:noFill/>
          </a:ln>
        </p:spPr>
      </p:pic>
      <p:sp>
        <p:nvSpPr>
          <p:cNvPr id="236" name="Google Shape;236;p27"/>
          <p:cNvSpPr txBox="1"/>
          <p:nvPr>
            <p:ph idx="3" type="body"/>
          </p:nvPr>
        </p:nvSpPr>
        <p:spPr>
          <a:xfrm>
            <a:off x="7506629" y="1969475"/>
            <a:ext cx="3999001"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Formal Meetings</a:t>
            </a:r>
            <a:endParaRPr b="1">
              <a:latin typeface="Arial"/>
              <a:ea typeface="Arial"/>
              <a:cs typeface="Arial"/>
              <a:sym typeface="Arial"/>
            </a:endParaRPr>
          </a:p>
        </p:txBody>
      </p:sp>
      <p:sp>
        <p:nvSpPr>
          <p:cNvPr id="237" name="Google Shape;237;p27"/>
          <p:cNvSpPr txBox="1"/>
          <p:nvPr>
            <p:ph idx="4" type="body"/>
          </p:nvPr>
        </p:nvSpPr>
        <p:spPr>
          <a:xfrm>
            <a:off x="7166957" y="2545738"/>
            <a:ext cx="4338674" cy="335406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2000"/>
              <a:buChar char="🠶"/>
            </a:pPr>
            <a:r>
              <a:rPr i="1" lang="en-US" sz="2000">
                <a:latin typeface="Arial"/>
                <a:ea typeface="Arial"/>
                <a:cs typeface="Arial"/>
                <a:sym typeface="Arial"/>
              </a:rPr>
              <a:t>Statutory meetings</a:t>
            </a:r>
            <a:r>
              <a:rPr lang="en-US" sz="2000">
                <a:latin typeface="Arial"/>
                <a:ea typeface="Arial"/>
                <a:cs typeface="Arial"/>
                <a:sym typeface="Arial"/>
              </a:rPr>
              <a:t>: These meetings (required by law) enable directors and shareholders to communicate and consider special reports. </a:t>
            </a:r>
            <a:endParaRPr/>
          </a:p>
          <a:p>
            <a:pPr indent="-342900" lvl="0" marL="342900" rtl="0" algn="l">
              <a:spcBef>
                <a:spcPts val="1000"/>
              </a:spcBef>
              <a:spcAft>
                <a:spcPts val="0"/>
              </a:spcAft>
              <a:buSzPts val="2000"/>
              <a:buChar char="🠶"/>
            </a:pPr>
            <a:r>
              <a:rPr i="1" lang="en-US" sz="2000">
                <a:latin typeface="Arial"/>
                <a:ea typeface="Arial"/>
                <a:cs typeface="Arial"/>
                <a:sym typeface="Arial"/>
              </a:rPr>
              <a:t>Board meetings</a:t>
            </a:r>
            <a:r>
              <a:rPr lang="en-US" sz="2000">
                <a:latin typeface="Arial"/>
                <a:ea typeface="Arial"/>
                <a:cs typeface="Arial"/>
                <a:sym typeface="Arial"/>
              </a:rPr>
              <a:t>: These meetings (chaired by the Board Chairman and attended by all directors) are held as often as required. </a:t>
            </a:r>
            <a:endParaRPr/>
          </a:p>
          <a:p>
            <a:pPr indent="-228600" lvl="0" marL="342900" rtl="0" algn="l">
              <a:spcBef>
                <a:spcPts val="1000"/>
              </a:spcBef>
              <a:spcAft>
                <a:spcPts val="0"/>
              </a:spcAft>
              <a:buSzPts val="18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28"/>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latin typeface="Arial"/>
                <a:ea typeface="Arial"/>
                <a:cs typeface="Arial"/>
                <a:sym typeface="Arial"/>
              </a:rPr>
              <a:t>TYPES OF MEETINGS</a:t>
            </a:r>
            <a:endParaRPr sz="3200">
              <a:latin typeface="Arial"/>
              <a:ea typeface="Arial"/>
              <a:cs typeface="Arial"/>
              <a:sym typeface="Arial"/>
            </a:endParaRPr>
          </a:p>
        </p:txBody>
      </p:sp>
      <p:sp>
        <p:nvSpPr>
          <p:cNvPr id="243" name="Google Shape;243;p28"/>
          <p:cNvSpPr txBox="1"/>
          <p:nvPr>
            <p:ph idx="1" type="body"/>
          </p:nvPr>
        </p:nvSpPr>
        <p:spPr>
          <a:xfrm>
            <a:off x="2939373" y="1972703"/>
            <a:ext cx="3992732"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Informal Meetings</a:t>
            </a:r>
            <a:endParaRPr b="1">
              <a:latin typeface="Arial"/>
              <a:ea typeface="Arial"/>
              <a:cs typeface="Arial"/>
              <a:sym typeface="Arial"/>
            </a:endParaRPr>
          </a:p>
        </p:txBody>
      </p:sp>
      <p:sp>
        <p:nvSpPr>
          <p:cNvPr id="244" name="Google Shape;244;p28"/>
          <p:cNvSpPr txBox="1"/>
          <p:nvPr>
            <p:ph idx="2" type="body"/>
          </p:nvPr>
        </p:nvSpPr>
        <p:spPr>
          <a:xfrm>
            <a:off x="2589212" y="2548966"/>
            <a:ext cx="4342893" cy="335406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2000"/>
              <a:buChar char="🠶"/>
            </a:pPr>
            <a:r>
              <a:rPr lang="en-US" sz="2000">
                <a:latin typeface="Arial"/>
                <a:ea typeface="Arial"/>
                <a:cs typeface="Arial"/>
                <a:sym typeface="Arial"/>
              </a:rPr>
              <a:t>Informal meetings do not follow strict laid-down regulations as formal meetings and include the following:</a:t>
            </a:r>
            <a:endParaRPr/>
          </a:p>
          <a:p>
            <a:pPr indent="-342900" lvl="0" marL="342900" rtl="0" algn="l">
              <a:spcBef>
                <a:spcPts val="1000"/>
              </a:spcBef>
              <a:spcAft>
                <a:spcPts val="0"/>
              </a:spcAft>
              <a:buSzPts val="2000"/>
              <a:buChar char="🠶"/>
            </a:pPr>
            <a:r>
              <a:rPr i="1" lang="en-US" sz="2000">
                <a:latin typeface="Arial"/>
                <a:ea typeface="Arial"/>
                <a:cs typeface="Arial"/>
                <a:sym typeface="Arial"/>
              </a:rPr>
              <a:t>Management meetings</a:t>
            </a:r>
            <a:r>
              <a:rPr lang="en-US" sz="2000">
                <a:latin typeface="Arial"/>
                <a:ea typeface="Arial"/>
                <a:cs typeface="Arial"/>
                <a:sym typeface="Arial"/>
              </a:rPr>
              <a:t>: As the name suggests, this is a meeting by managers who gather to discuss specific issues, solve problems, receive and comment on progress reports, etc.</a:t>
            </a:r>
            <a:endParaRPr/>
          </a:p>
          <a:p>
            <a:pPr indent="-228600" lvl="0" marL="342900" rtl="0" algn="l">
              <a:spcBef>
                <a:spcPts val="1000"/>
              </a:spcBef>
              <a:spcAft>
                <a:spcPts val="0"/>
              </a:spcAft>
              <a:buSzPts val="1800"/>
              <a:buNone/>
            </a:pPr>
            <a:r>
              <a:t/>
            </a:r>
            <a:endParaRPr/>
          </a:p>
        </p:txBody>
      </p:sp>
      <p:sp>
        <p:nvSpPr>
          <p:cNvPr id="245" name="Google Shape;245;p28"/>
          <p:cNvSpPr txBox="1"/>
          <p:nvPr>
            <p:ph idx="3" type="body"/>
          </p:nvPr>
        </p:nvSpPr>
        <p:spPr>
          <a:xfrm>
            <a:off x="7506629" y="1969475"/>
            <a:ext cx="3999001"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Informal Meetings</a:t>
            </a:r>
            <a:endParaRPr b="1">
              <a:latin typeface="Arial"/>
              <a:ea typeface="Arial"/>
              <a:cs typeface="Arial"/>
              <a:sym typeface="Arial"/>
            </a:endParaRPr>
          </a:p>
        </p:txBody>
      </p:sp>
      <p:pic>
        <p:nvPicPr>
          <p:cNvPr descr="Chief Human Resources Officer: Lo que debe conocer para sentarse a la ..." id="246" name="Google Shape;246;p28"/>
          <p:cNvPicPr preferRelativeResize="0"/>
          <p:nvPr>
            <p:ph idx="4" type="body"/>
          </p:nvPr>
        </p:nvPicPr>
        <p:blipFill rotWithShape="1">
          <a:blip r:embed="rId3">
            <a:alphaModFix/>
          </a:blip>
          <a:srcRect b="0" l="0" r="0" t="0"/>
          <a:stretch/>
        </p:blipFill>
        <p:spPr>
          <a:xfrm>
            <a:off x="7167563" y="2610212"/>
            <a:ext cx="4678073" cy="341651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29"/>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latin typeface="Arial"/>
                <a:ea typeface="Arial"/>
                <a:cs typeface="Arial"/>
                <a:sym typeface="Arial"/>
              </a:rPr>
              <a:t>TYPES OF MEETINGS</a:t>
            </a:r>
            <a:endParaRPr sz="3200">
              <a:latin typeface="Arial"/>
              <a:ea typeface="Arial"/>
              <a:cs typeface="Arial"/>
              <a:sym typeface="Arial"/>
            </a:endParaRPr>
          </a:p>
        </p:txBody>
      </p:sp>
      <p:sp>
        <p:nvSpPr>
          <p:cNvPr id="252" name="Google Shape;252;p29"/>
          <p:cNvSpPr txBox="1"/>
          <p:nvPr>
            <p:ph idx="1" type="body"/>
          </p:nvPr>
        </p:nvSpPr>
        <p:spPr>
          <a:xfrm>
            <a:off x="2939373" y="1972703"/>
            <a:ext cx="3992732"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Informal Meetings</a:t>
            </a:r>
            <a:endParaRPr b="1">
              <a:latin typeface="Arial"/>
              <a:ea typeface="Arial"/>
              <a:cs typeface="Arial"/>
              <a:sym typeface="Arial"/>
            </a:endParaRPr>
          </a:p>
        </p:txBody>
      </p:sp>
      <p:pic>
        <p:nvPicPr>
          <p:cNvPr descr="&lt;strong&gt;Work&lt;/strong&gt; &lt;strong&gt;Party&lt;/strong&gt; 002 | This was taken at &lt;strong&gt;work&lt;/strong&gt; because we had a lit… | Flickr" id="253" name="Google Shape;253;p29"/>
          <p:cNvPicPr preferRelativeResize="0"/>
          <p:nvPr>
            <p:ph idx="2" type="body"/>
          </p:nvPr>
        </p:nvPicPr>
        <p:blipFill rotWithShape="1">
          <a:blip r:embed="rId3">
            <a:alphaModFix/>
          </a:blip>
          <a:srcRect b="0" l="0" r="0" t="0"/>
          <a:stretch/>
        </p:blipFill>
        <p:spPr>
          <a:xfrm>
            <a:off x="2589213" y="2614524"/>
            <a:ext cx="4343400" cy="3222802"/>
          </a:xfrm>
          <a:prstGeom prst="rect">
            <a:avLst/>
          </a:prstGeom>
          <a:noFill/>
          <a:ln>
            <a:noFill/>
          </a:ln>
        </p:spPr>
      </p:pic>
      <p:sp>
        <p:nvSpPr>
          <p:cNvPr id="254" name="Google Shape;254;p29"/>
          <p:cNvSpPr txBox="1"/>
          <p:nvPr>
            <p:ph idx="3" type="body"/>
          </p:nvPr>
        </p:nvSpPr>
        <p:spPr>
          <a:xfrm>
            <a:off x="7506629" y="1969475"/>
            <a:ext cx="3999001"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Informal Meetings</a:t>
            </a:r>
            <a:endParaRPr b="1">
              <a:latin typeface="Arial"/>
              <a:ea typeface="Arial"/>
              <a:cs typeface="Arial"/>
              <a:sym typeface="Arial"/>
            </a:endParaRPr>
          </a:p>
        </p:txBody>
      </p:sp>
      <p:sp>
        <p:nvSpPr>
          <p:cNvPr id="255" name="Google Shape;255;p29"/>
          <p:cNvSpPr txBox="1"/>
          <p:nvPr>
            <p:ph idx="4" type="body"/>
          </p:nvPr>
        </p:nvSpPr>
        <p:spPr>
          <a:xfrm>
            <a:off x="7166957" y="2545738"/>
            <a:ext cx="4338674" cy="335406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2400"/>
              <a:buChar char="🠶"/>
            </a:pPr>
            <a:r>
              <a:rPr i="1" lang="en-US" sz="2400">
                <a:latin typeface="Arial"/>
                <a:ea typeface="Arial"/>
                <a:cs typeface="Arial"/>
                <a:sym typeface="Arial"/>
              </a:rPr>
              <a:t>Departmental meetings</a:t>
            </a:r>
            <a:r>
              <a:rPr lang="en-US" sz="2400">
                <a:latin typeface="Arial"/>
                <a:ea typeface="Arial"/>
                <a:cs typeface="Arial"/>
                <a:sym typeface="Arial"/>
              </a:rPr>
              <a:t>: These meetings, chaired by the head of department, occur at the departmental level.</a:t>
            </a:r>
            <a:endParaRPr/>
          </a:p>
          <a:p>
            <a:pPr indent="-342900" lvl="0" marL="342900" rtl="0" algn="l">
              <a:spcBef>
                <a:spcPts val="1000"/>
              </a:spcBef>
              <a:spcAft>
                <a:spcPts val="0"/>
              </a:spcAft>
              <a:buSzPts val="2400"/>
              <a:buChar char="🠶"/>
            </a:pPr>
            <a:r>
              <a:rPr i="1" lang="en-US" sz="2400">
                <a:latin typeface="Arial"/>
                <a:ea typeface="Arial"/>
                <a:cs typeface="Arial"/>
                <a:sym typeface="Arial"/>
              </a:rPr>
              <a:t>Working parties</a:t>
            </a:r>
            <a:r>
              <a:rPr lang="en-US" sz="2400">
                <a:latin typeface="Arial"/>
                <a:ea typeface="Arial"/>
                <a:cs typeface="Arial"/>
                <a:sym typeface="Arial"/>
              </a:rPr>
              <a:t>: Involve teams that work on a specific project or problem. </a:t>
            </a:r>
            <a:endParaRPr/>
          </a:p>
          <a:p>
            <a:pPr indent="-228600" lvl="0" marL="342900" rtl="0" algn="l">
              <a:spcBef>
                <a:spcPts val="1000"/>
              </a:spcBef>
              <a:spcAft>
                <a:spcPts val="0"/>
              </a:spcAft>
              <a:buSzPts val="180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30"/>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latin typeface="Arial"/>
                <a:ea typeface="Arial"/>
                <a:cs typeface="Arial"/>
                <a:sym typeface="Arial"/>
              </a:rPr>
              <a:t>TYPES OF MEETINGS</a:t>
            </a:r>
            <a:endParaRPr sz="3200">
              <a:latin typeface="Arial"/>
              <a:ea typeface="Arial"/>
              <a:cs typeface="Arial"/>
              <a:sym typeface="Arial"/>
            </a:endParaRPr>
          </a:p>
        </p:txBody>
      </p:sp>
      <p:sp>
        <p:nvSpPr>
          <p:cNvPr id="261" name="Google Shape;261;p30"/>
          <p:cNvSpPr txBox="1"/>
          <p:nvPr>
            <p:ph idx="1" type="body"/>
          </p:nvPr>
        </p:nvSpPr>
        <p:spPr>
          <a:xfrm>
            <a:off x="2939373" y="1654233"/>
            <a:ext cx="3992732" cy="89473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Regular and Specialized Meetings</a:t>
            </a:r>
            <a:endParaRPr b="1">
              <a:latin typeface="Arial"/>
              <a:ea typeface="Arial"/>
              <a:cs typeface="Arial"/>
              <a:sym typeface="Arial"/>
            </a:endParaRPr>
          </a:p>
        </p:txBody>
      </p:sp>
      <p:sp>
        <p:nvSpPr>
          <p:cNvPr id="262" name="Google Shape;262;p30"/>
          <p:cNvSpPr txBox="1"/>
          <p:nvPr>
            <p:ph idx="2" type="body"/>
          </p:nvPr>
        </p:nvSpPr>
        <p:spPr>
          <a:xfrm>
            <a:off x="2589212" y="2548966"/>
            <a:ext cx="4342893" cy="3354060"/>
          </a:xfrm>
          <a:prstGeom prst="rect">
            <a:avLst/>
          </a:prstGeom>
          <a:noFill/>
          <a:ln>
            <a:noFill/>
          </a:ln>
        </p:spPr>
        <p:txBody>
          <a:bodyPr anchorCtr="0" anchor="t" bIns="45700" lIns="91425" spcFirstLastPara="1" rIns="91425" wrap="square" tIns="45700">
            <a:normAutofit fontScale="92500"/>
          </a:bodyPr>
          <a:lstStyle/>
          <a:p>
            <a:pPr indent="-342900" lvl="0" marL="342900" rtl="0" algn="l">
              <a:spcBef>
                <a:spcPts val="0"/>
              </a:spcBef>
              <a:spcAft>
                <a:spcPts val="0"/>
              </a:spcAft>
              <a:buSzPct val="100000"/>
              <a:buChar char="🠶"/>
            </a:pPr>
            <a:r>
              <a:rPr lang="en-US" sz="2400">
                <a:latin typeface="Arial"/>
                <a:ea typeface="Arial"/>
                <a:cs typeface="Arial"/>
                <a:sym typeface="Arial"/>
              </a:rPr>
              <a:t>Andrews and Andrews (1988) classify meetings as regular and specialized. Regular meetings help to monitor the work environment, keep people informed and detect problems early enough. For example, departments that are required to meet weekly. </a:t>
            </a:r>
            <a:endParaRPr/>
          </a:p>
          <a:p>
            <a:pPr indent="-237172" lvl="0" marL="342900" rtl="0" algn="l">
              <a:spcBef>
                <a:spcPts val="1000"/>
              </a:spcBef>
              <a:spcAft>
                <a:spcPts val="0"/>
              </a:spcAft>
              <a:buSzPct val="100000"/>
              <a:buNone/>
            </a:pPr>
            <a:r>
              <a:t/>
            </a:r>
            <a:endParaRPr/>
          </a:p>
        </p:txBody>
      </p:sp>
      <p:sp>
        <p:nvSpPr>
          <p:cNvPr id="263" name="Google Shape;263;p30"/>
          <p:cNvSpPr txBox="1"/>
          <p:nvPr>
            <p:ph idx="3" type="body"/>
          </p:nvPr>
        </p:nvSpPr>
        <p:spPr>
          <a:xfrm>
            <a:off x="7506629" y="1712422"/>
            <a:ext cx="3999001" cy="833315"/>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Regular and Specialized Meetings</a:t>
            </a:r>
            <a:endParaRPr b="1">
              <a:latin typeface="Arial"/>
              <a:ea typeface="Arial"/>
              <a:cs typeface="Arial"/>
              <a:sym typeface="Arial"/>
            </a:endParaRPr>
          </a:p>
        </p:txBody>
      </p:sp>
      <p:pic>
        <p:nvPicPr>
          <p:cNvPr descr="&lt;strong&gt;Specialized&lt;/strong&gt; - Wikipedia, la enciclopedia libre" id="264" name="Google Shape;264;p30"/>
          <p:cNvPicPr preferRelativeResize="0"/>
          <p:nvPr>
            <p:ph idx="4" type="body"/>
          </p:nvPr>
        </p:nvPicPr>
        <p:blipFill rotWithShape="1">
          <a:blip r:embed="rId3">
            <a:alphaModFix/>
          </a:blip>
          <a:srcRect b="0" l="0" r="0" t="0"/>
          <a:stretch/>
        </p:blipFill>
        <p:spPr>
          <a:xfrm>
            <a:off x="7167563" y="2693380"/>
            <a:ext cx="4338637" cy="3058739"/>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31"/>
          <p:cNvSpPr txBox="1"/>
          <p:nvPr>
            <p:ph type="title"/>
          </p:nvPr>
        </p:nvSpPr>
        <p:spPr>
          <a:xfrm>
            <a:off x="2592925"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latin typeface="Arial"/>
                <a:ea typeface="Arial"/>
                <a:cs typeface="Arial"/>
                <a:sym typeface="Arial"/>
              </a:rPr>
              <a:t>VIRTUAL MEETINGS</a:t>
            </a:r>
            <a:endParaRPr b="1" sz="3200">
              <a:latin typeface="Arial"/>
              <a:ea typeface="Arial"/>
              <a:cs typeface="Arial"/>
              <a:sym typeface="Arial"/>
            </a:endParaRPr>
          </a:p>
        </p:txBody>
      </p:sp>
      <p:sp>
        <p:nvSpPr>
          <p:cNvPr id="270" name="Google Shape;270;p31"/>
          <p:cNvSpPr txBox="1"/>
          <p:nvPr>
            <p:ph idx="1" type="body"/>
          </p:nvPr>
        </p:nvSpPr>
        <p:spPr>
          <a:xfrm>
            <a:off x="2589212" y="2133600"/>
            <a:ext cx="8915400" cy="4042756"/>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2000"/>
              <a:buChar char="🠶"/>
            </a:pPr>
            <a:r>
              <a:rPr lang="en-US" sz="2000">
                <a:latin typeface="Arial"/>
                <a:ea typeface="Arial"/>
                <a:cs typeface="Arial"/>
                <a:sym typeface="Arial"/>
              </a:rPr>
              <a:t>Advancements in technology have enabled virtual meetings which have become normal across organizations. </a:t>
            </a:r>
            <a:endParaRPr sz="2000">
              <a:latin typeface="Arial"/>
              <a:ea typeface="Arial"/>
              <a:cs typeface="Arial"/>
              <a:sym typeface="Arial"/>
            </a:endParaRPr>
          </a:p>
          <a:p>
            <a:pPr indent="-342900" lvl="0" marL="342900" rtl="0" algn="l">
              <a:spcBef>
                <a:spcPts val="1000"/>
              </a:spcBef>
              <a:spcAft>
                <a:spcPts val="0"/>
              </a:spcAft>
              <a:buSzPts val="2000"/>
              <a:buChar char="🠶"/>
            </a:pPr>
            <a:r>
              <a:rPr lang="en-US" sz="2000">
                <a:latin typeface="Arial"/>
                <a:ea typeface="Arial"/>
                <a:cs typeface="Arial"/>
                <a:sym typeface="Arial"/>
              </a:rPr>
              <a:t>These meetings can occur via teleconference or videoconference.</a:t>
            </a:r>
            <a:endParaRPr/>
          </a:p>
          <a:p>
            <a:pPr indent="-342900" lvl="0" marL="342900" rtl="0" algn="l">
              <a:spcBef>
                <a:spcPts val="1000"/>
              </a:spcBef>
              <a:spcAft>
                <a:spcPts val="0"/>
              </a:spcAft>
              <a:buSzPts val="2000"/>
              <a:buChar char="🠶"/>
            </a:pPr>
            <a:r>
              <a:rPr lang="en-US" sz="2000">
                <a:latin typeface="Arial"/>
                <a:ea typeface="Arial"/>
                <a:cs typeface="Arial"/>
                <a:sym typeface="Arial"/>
              </a:rPr>
              <a:t> Adler and Elmhorst (2011) state that the convener dials the first participant in a teleconference, taps the hang-up button, then calls the rest of the members. Once everyone is on board, the convener sends another signal which allows for conversations to begin. </a:t>
            </a:r>
            <a:endParaRPr sz="2000">
              <a:latin typeface="Arial"/>
              <a:ea typeface="Arial"/>
              <a:cs typeface="Arial"/>
              <a:sym typeface="Arial"/>
            </a:endParaRPr>
          </a:p>
          <a:p>
            <a:pPr indent="-342900" lvl="0" marL="342900" rtl="0" algn="l">
              <a:spcBef>
                <a:spcPts val="1000"/>
              </a:spcBef>
              <a:spcAft>
                <a:spcPts val="0"/>
              </a:spcAft>
              <a:buSzPts val="2000"/>
              <a:buChar char="🠶"/>
            </a:pPr>
            <a:r>
              <a:rPr lang="en-US" sz="2000">
                <a:latin typeface="Arial"/>
                <a:ea typeface="Arial"/>
                <a:cs typeface="Arial"/>
                <a:sym typeface="Arial"/>
              </a:rPr>
              <a:t>With videoconferencing, participants can see one another as they engage. </a:t>
            </a:r>
            <a:endParaRPr sz="2000">
              <a:latin typeface="Arial"/>
              <a:ea typeface="Arial"/>
              <a:cs typeface="Arial"/>
              <a:sym typeface="Arial"/>
            </a:endParaRPr>
          </a:p>
          <a:p>
            <a:pPr indent="-342900" lvl="0" marL="342900" rtl="0" algn="l">
              <a:spcBef>
                <a:spcPts val="1000"/>
              </a:spcBef>
              <a:spcAft>
                <a:spcPts val="0"/>
              </a:spcAft>
              <a:buSzPts val="2000"/>
              <a:buChar char="🠶"/>
            </a:pPr>
            <a:r>
              <a:rPr lang="en-US" sz="2000">
                <a:latin typeface="Arial"/>
                <a:ea typeface="Arial"/>
                <a:cs typeface="Arial"/>
                <a:sym typeface="Arial"/>
              </a:rPr>
              <a:t>Today, there exist a variety of videoconferencing facilities one can subscribe to such as Zoom, Google Meet, Class for Teams, the Big Blue Button, Webex, etc.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32"/>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latin typeface="Arial"/>
                <a:ea typeface="Arial"/>
                <a:cs typeface="Arial"/>
                <a:sym typeface="Arial"/>
              </a:rPr>
              <a:t>VIRTUAL MEETINGS</a:t>
            </a:r>
            <a:endParaRPr sz="3200"/>
          </a:p>
        </p:txBody>
      </p:sp>
      <p:sp>
        <p:nvSpPr>
          <p:cNvPr id="276" name="Google Shape;276;p32"/>
          <p:cNvSpPr txBox="1"/>
          <p:nvPr>
            <p:ph idx="1" type="body"/>
          </p:nvPr>
        </p:nvSpPr>
        <p:spPr>
          <a:xfrm>
            <a:off x="2939373" y="1972703"/>
            <a:ext cx="3992732"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Virtual Meetings</a:t>
            </a:r>
            <a:endParaRPr b="1">
              <a:latin typeface="Arial"/>
              <a:ea typeface="Arial"/>
              <a:cs typeface="Arial"/>
              <a:sym typeface="Arial"/>
            </a:endParaRPr>
          </a:p>
        </p:txBody>
      </p:sp>
      <p:sp>
        <p:nvSpPr>
          <p:cNvPr id="277" name="Google Shape;277;p32"/>
          <p:cNvSpPr txBox="1"/>
          <p:nvPr>
            <p:ph idx="2" type="body"/>
          </p:nvPr>
        </p:nvSpPr>
        <p:spPr>
          <a:xfrm>
            <a:off x="2252750" y="2548966"/>
            <a:ext cx="4679356" cy="335406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2000"/>
              <a:buNone/>
            </a:pPr>
            <a:r>
              <a:rPr lang="en-US" sz="2000">
                <a:latin typeface="Arial"/>
                <a:ea typeface="Arial"/>
                <a:cs typeface="Arial"/>
                <a:sym typeface="Arial"/>
              </a:rPr>
              <a:t>Adler and Elmhorst (2011) offer the following guidelines when attending teleconferences or videoconferences:</a:t>
            </a:r>
            <a:endParaRPr/>
          </a:p>
          <a:p>
            <a:pPr indent="-342900" lvl="0" marL="342900" rtl="0" algn="l">
              <a:spcBef>
                <a:spcPts val="1000"/>
              </a:spcBef>
              <a:spcAft>
                <a:spcPts val="0"/>
              </a:spcAft>
              <a:buSzPts val="2000"/>
              <a:buChar char="🠶"/>
            </a:pPr>
            <a:r>
              <a:rPr lang="en-US" sz="2000">
                <a:latin typeface="Arial"/>
                <a:ea typeface="Arial"/>
                <a:cs typeface="Arial"/>
                <a:sym typeface="Arial"/>
              </a:rPr>
              <a:t>Send all documentation that will be discussed to all participants before the meeting</a:t>
            </a:r>
            <a:endParaRPr/>
          </a:p>
          <a:p>
            <a:pPr indent="-342900" lvl="0" marL="342900" rtl="0" algn="l">
              <a:spcBef>
                <a:spcPts val="1000"/>
              </a:spcBef>
              <a:spcAft>
                <a:spcPts val="0"/>
              </a:spcAft>
              <a:buSzPts val="2000"/>
              <a:buChar char="🠶"/>
            </a:pPr>
            <a:r>
              <a:rPr lang="en-US" sz="2000">
                <a:latin typeface="Arial"/>
                <a:ea typeface="Arial"/>
                <a:cs typeface="Arial"/>
                <a:sym typeface="Arial"/>
              </a:rPr>
              <a:t>Participants to introduce themselves and their locations at the start of the meeting</a:t>
            </a:r>
            <a:endParaRPr/>
          </a:p>
          <a:p>
            <a:pPr indent="-228600" lvl="0" marL="342900" rtl="0" algn="l">
              <a:spcBef>
                <a:spcPts val="1000"/>
              </a:spcBef>
              <a:spcAft>
                <a:spcPts val="0"/>
              </a:spcAft>
              <a:buSzPts val="1800"/>
              <a:buNone/>
            </a:pPr>
            <a:r>
              <a:t/>
            </a:r>
            <a:endParaRPr/>
          </a:p>
        </p:txBody>
      </p:sp>
      <p:sp>
        <p:nvSpPr>
          <p:cNvPr id="278" name="Google Shape;278;p32"/>
          <p:cNvSpPr txBox="1"/>
          <p:nvPr>
            <p:ph idx="3" type="body"/>
          </p:nvPr>
        </p:nvSpPr>
        <p:spPr>
          <a:xfrm>
            <a:off x="7506629" y="1969475"/>
            <a:ext cx="3999001"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Virtual Meetings</a:t>
            </a:r>
            <a:endParaRPr b="1">
              <a:latin typeface="Arial"/>
              <a:ea typeface="Arial"/>
              <a:cs typeface="Arial"/>
              <a:sym typeface="Arial"/>
            </a:endParaRPr>
          </a:p>
        </p:txBody>
      </p:sp>
      <p:sp>
        <p:nvSpPr>
          <p:cNvPr id="279" name="Google Shape;279;p32"/>
          <p:cNvSpPr txBox="1"/>
          <p:nvPr>
            <p:ph idx="4" type="body"/>
          </p:nvPr>
        </p:nvSpPr>
        <p:spPr>
          <a:xfrm>
            <a:off x="7166957" y="2545738"/>
            <a:ext cx="4338674" cy="335406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2000"/>
              <a:buChar char="🠶"/>
            </a:pPr>
            <a:r>
              <a:rPr lang="en-US" sz="2000">
                <a:latin typeface="Arial"/>
                <a:ea typeface="Arial"/>
                <a:cs typeface="Arial"/>
                <a:sym typeface="Arial"/>
              </a:rPr>
              <a:t>Participants to identify themselves in telephone conversations to avoid confusion</a:t>
            </a:r>
            <a:endParaRPr/>
          </a:p>
          <a:p>
            <a:pPr indent="-342900" lvl="0" marL="342900" rtl="0" algn="l">
              <a:spcBef>
                <a:spcPts val="1000"/>
              </a:spcBef>
              <a:spcAft>
                <a:spcPts val="0"/>
              </a:spcAft>
              <a:buSzPts val="2000"/>
              <a:buChar char="🠶"/>
            </a:pPr>
            <a:r>
              <a:rPr lang="en-US" sz="2000">
                <a:latin typeface="Arial"/>
                <a:ea typeface="Arial"/>
                <a:cs typeface="Arial"/>
                <a:sym typeface="Arial"/>
              </a:rPr>
              <a:t>No interruptions or leaving out certain participants </a:t>
            </a:r>
            <a:endParaRPr sz="2000">
              <a:latin typeface="Arial"/>
              <a:ea typeface="Arial"/>
              <a:cs typeface="Arial"/>
              <a:sym typeface="Arial"/>
            </a:endParaRPr>
          </a:p>
          <a:p>
            <a:pPr indent="-342900" lvl="0" marL="342900" rtl="0" algn="l">
              <a:spcBef>
                <a:spcPts val="1000"/>
              </a:spcBef>
              <a:spcAft>
                <a:spcPts val="0"/>
              </a:spcAft>
              <a:buSzPts val="2000"/>
              <a:buChar char="🠶"/>
            </a:pPr>
            <a:r>
              <a:rPr lang="en-US" sz="2000">
                <a:latin typeface="Arial"/>
                <a:ea typeface="Arial"/>
                <a:cs typeface="Arial"/>
                <a:sym typeface="Arial"/>
              </a:rPr>
              <a:t>Ensure minimum distractions e.g. silence your phone</a:t>
            </a:r>
            <a:endParaRPr/>
          </a:p>
          <a:p>
            <a:pPr indent="-342900" lvl="0" marL="342900" rtl="0" algn="l">
              <a:spcBef>
                <a:spcPts val="1000"/>
              </a:spcBef>
              <a:spcAft>
                <a:spcPts val="0"/>
              </a:spcAft>
              <a:buSzPts val="2000"/>
              <a:buChar char="🠶"/>
            </a:pPr>
            <a:r>
              <a:rPr lang="en-US" sz="2000">
                <a:latin typeface="Arial"/>
                <a:ea typeface="Arial"/>
                <a:cs typeface="Arial"/>
                <a:sym typeface="Arial"/>
              </a:rPr>
              <a:t>Use the best equipment</a:t>
            </a:r>
            <a:endParaRPr/>
          </a:p>
          <a:p>
            <a:pPr indent="-228600" lvl="0" marL="342900" rtl="0" algn="l">
              <a:spcBef>
                <a:spcPts val="1000"/>
              </a:spcBef>
              <a:spcAft>
                <a:spcPts val="0"/>
              </a:spcAft>
              <a:buSzPts val="18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33"/>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latin typeface="Arial"/>
                <a:ea typeface="Arial"/>
                <a:cs typeface="Arial"/>
                <a:sym typeface="Arial"/>
              </a:rPr>
              <a:t>VIRTUAL MEETINGS</a:t>
            </a:r>
            <a:endParaRPr sz="3200"/>
          </a:p>
        </p:txBody>
      </p:sp>
      <p:sp>
        <p:nvSpPr>
          <p:cNvPr id="285" name="Google Shape;285;p33"/>
          <p:cNvSpPr txBox="1"/>
          <p:nvPr>
            <p:ph idx="1" type="body"/>
          </p:nvPr>
        </p:nvSpPr>
        <p:spPr>
          <a:xfrm>
            <a:off x="2939373" y="1972703"/>
            <a:ext cx="3992732"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Virtual Meetings</a:t>
            </a:r>
            <a:endParaRPr b="1">
              <a:latin typeface="Arial"/>
              <a:ea typeface="Arial"/>
              <a:cs typeface="Arial"/>
              <a:sym typeface="Arial"/>
            </a:endParaRPr>
          </a:p>
        </p:txBody>
      </p:sp>
      <p:sp>
        <p:nvSpPr>
          <p:cNvPr id="286" name="Google Shape;286;p33"/>
          <p:cNvSpPr txBox="1"/>
          <p:nvPr>
            <p:ph idx="2" type="body"/>
          </p:nvPr>
        </p:nvSpPr>
        <p:spPr>
          <a:xfrm>
            <a:off x="2589212" y="2548966"/>
            <a:ext cx="4342893" cy="3354060"/>
          </a:xfrm>
          <a:prstGeom prst="rect">
            <a:avLst/>
          </a:prstGeom>
          <a:noFill/>
          <a:ln>
            <a:noFill/>
          </a:ln>
        </p:spPr>
        <p:txBody>
          <a:bodyPr anchorCtr="0" anchor="t" bIns="45700" lIns="91425" spcFirstLastPara="1" rIns="91425" wrap="square" tIns="45700">
            <a:normAutofit lnSpcReduction="10000"/>
          </a:bodyPr>
          <a:lstStyle/>
          <a:p>
            <a:pPr indent="0" lvl="0" marL="0" rtl="0" algn="l">
              <a:spcBef>
                <a:spcPts val="0"/>
              </a:spcBef>
              <a:spcAft>
                <a:spcPts val="0"/>
              </a:spcAft>
              <a:buSzPts val="2000"/>
              <a:buNone/>
            </a:pPr>
            <a:r>
              <a:rPr lang="en-US" sz="2000">
                <a:latin typeface="Arial"/>
                <a:ea typeface="Arial"/>
                <a:cs typeface="Arial"/>
                <a:sym typeface="Arial"/>
              </a:rPr>
              <a:t>Learnlight (2018) offers the following tips for a virtual meeting:</a:t>
            </a:r>
            <a:endParaRPr/>
          </a:p>
          <a:p>
            <a:pPr indent="-342900" lvl="0" marL="342900" rtl="0" algn="l">
              <a:spcBef>
                <a:spcPts val="1000"/>
              </a:spcBef>
              <a:spcAft>
                <a:spcPts val="0"/>
              </a:spcAft>
              <a:buSzPts val="2000"/>
              <a:buChar char="🠶"/>
            </a:pPr>
            <a:r>
              <a:rPr lang="en-US" sz="2000">
                <a:latin typeface="Arial"/>
                <a:ea typeface="Arial"/>
                <a:cs typeface="Arial"/>
                <a:sym typeface="Arial"/>
              </a:rPr>
              <a:t>Good organization: Have a group calendar; have a notification system; find a tool that works for you; structure your meetings</a:t>
            </a:r>
            <a:endParaRPr/>
          </a:p>
          <a:p>
            <a:pPr indent="-342900" lvl="0" marL="342900" rtl="0" algn="l">
              <a:spcBef>
                <a:spcPts val="1000"/>
              </a:spcBef>
              <a:spcAft>
                <a:spcPts val="0"/>
              </a:spcAft>
              <a:buSzPts val="2000"/>
              <a:buChar char="🠶"/>
            </a:pPr>
            <a:r>
              <a:rPr lang="en-US" sz="2000">
                <a:latin typeface="Arial"/>
                <a:ea typeface="Arial"/>
                <a:cs typeface="Arial"/>
                <a:sym typeface="Arial"/>
              </a:rPr>
              <a:t>Focus on what’s important: Set clear objectives</a:t>
            </a:r>
            <a:endParaRPr/>
          </a:p>
          <a:p>
            <a:pPr indent="-342900" lvl="0" marL="342900" rtl="0" algn="l">
              <a:spcBef>
                <a:spcPts val="1000"/>
              </a:spcBef>
              <a:spcAft>
                <a:spcPts val="0"/>
              </a:spcAft>
              <a:buSzPts val="2000"/>
              <a:buChar char="🠶"/>
            </a:pPr>
            <a:r>
              <a:rPr lang="en-US" sz="2000">
                <a:latin typeface="Arial"/>
                <a:ea typeface="Arial"/>
                <a:cs typeface="Arial"/>
                <a:sym typeface="Arial"/>
              </a:rPr>
              <a:t>Adopt a mandatory video-on policy: Mind non-verbal cues</a:t>
            </a:r>
            <a:endParaRPr/>
          </a:p>
          <a:p>
            <a:pPr indent="-228600" lvl="0" marL="342900" rtl="0" algn="l">
              <a:spcBef>
                <a:spcPts val="1000"/>
              </a:spcBef>
              <a:spcAft>
                <a:spcPts val="0"/>
              </a:spcAft>
              <a:buSzPts val="1800"/>
              <a:buNone/>
            </a:pPr>
            <a:r>
              <a:t/>
            </a:r>
            <a:endParaRPr/>
          </a:p>
        </p:txBody>
      </p:sp>
      <p:sp>
        <p:nvSpPr>
          <p:cNvPr id="287" name="Google Shape;287;p33"/>
          <p:cNvSpPr txBox="1"/>
          <p:nvPr>
            <p:ph idx="3" type="body"/>
          </p:nvPr>
        </p:nvSpPr>
        <p:spPr>
          <a:xfrm>
            <a:off x="7506629" y="1969475"/>
            <a:ext cx="3999001"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Virtual Meetings</a:t>
            </a:r>
            <a:endParaRPr b="1">
              <a:latin typeface="Arial"/>
              <a:ea typeface="Arial"/>
              <a:cs typeface="Arial"/>
              <a:sym typeface="Arial"/>
            </a:endParaRPr>
          </a:p>
        </p:txBody>
      </p:sp>
      <p:sp>
        <p:nvSpPr>
          <p:cNvPr id="288" name="Google Shape;288;p33"/>
          <p:cNvSpPr txBox="1"/>
          <p:nvPr>
            <p:ph idx="4" type="body"/>
          </p:nvPr>
        </p:nvSpPr>
        <p:spPr>
          <a:xfrm>
            <a:off x="7166957" y="2545738"/>
            <a:ext cx="4338674" cy="335406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2000"/>
              <a:buChar char="🠶"/>
            </a:pPr>
            <a:r>
              <a:rPr lang="en-US" sz="2000">
                <a:latin typeface="Arial"/>
                <a:ea typeface="Arial"/>
                <a:cs typeface="Arial"/>
                <a:sym typeface="Arial"/>
              </a:rPr>
              <a:t>Acknowledge all in the call</a:t>
            </a:r>
            <a:endParaRPr/>
          </a:p>
          <a:p>
            <a:pPr indent="-342900" lvl="0" marL="342900" rtl="0" algn="l">
              <a:spcBef>
                <a:spcPts val="1000"/>
              </a:spcBef>
              <a:spcAft>
                <a:spcPts val="0"/>
              </a:spcAft>
              <a:buSzPts val="2000"/>
              <a:buChar char="🠶"/>
            </a:pPr>
            <a:r>
              <a:rPr lang="en-US" sz="2000">
                <a:latin typeface="Arial"/>
                <a:ea typeface="Arial"/>
                <a:cs typeface="Arial"/>
                <a:sym typeface="Arial"/>
              </a:rPr>
              <a:t>Share the mic</a:t>
            </a:r>
            <a:endParaRPr/>
          </a:p>
          <a:p>
            <a:pPr indent="-342900" lvl="0" marL="342900" rtl="0" algn="l">
              <a:spcBef>
                <a:spcPts val="1000"/>
              </a:spcBef>
              <a:spcAft>
                <a:spcPts val="0"/>
              </a:spcAft>
              <a:buSzPts val="2000"/>
              <a:buChar char="🠶"/>
            </a:pPr>
            <a:r>
              <a:rPr lang="en-US" sz="2000">
                <a:latin typeface="Arial"/>
                <a:ea typeface="Arial"/>
                <a:cs typeface="Arial"/>
                <a:sym typeface="Arial"/>
              </a:rPr>
              <a:t>Don’t allow disrespect</a:t>
            </a:r>
            <a:endParaRPr/>
          </a:p>
          <a:p>
            <a:pPr indent="-342900" lvl="0" marL="342900" rtl="0" algn="l">
              <a:spcBef>
                <a:spcPts val="1000"/>
              </a:spcBef>
              <a:spcAft>
                <a:spcPts val="0"/>
              </a:spcAft>
              <a:buSzPts val="2000"/>
              <a:buChar char="🠶"/>
            </a:pPr>
            <a:r>
              <a:rPr lang="en-US" sz="2000">
                <a:latin typeface="Arial"/>
                <a:ea typeface="Arial"/>
                <a:cs typeface="Arial"/>
                <a:sym typeface="Arial"/>
              </a:rPr>
              <a:t>Keep meetings short</a:t>
            </a:r>
            <a:endParaRPr/>
          </a:p>
          <a:p>
            <a:pPr indent="-342900" lvl="0" marL="342900" rtl="0" algn="l">
              <a:spcBef>
                <a:spcPts val="1000"/>
              </a:spcBef>
              <a:spcAft>
                <a:spcPts val="0"/>
              </a:spcAft>
              <a:buSzPts val="2000"/>
              <a:buChar char="🠶"/>
            </a:pPr>
            <a:r>
              <a:rPr lang="en-US" sz="2000">
                <a:latin typeface="Arial"/>
                <a:ea typeface="Arial"/>
                <a:cs typeface="Arial"/>
                <a:sym typeface="Arial"/>
              </a:rPr>
              <a:t>Agree on the next steps</a:t>
            </a:r>
            <a:endParaRPr/>
          </a:p>
          <a:p>
            <a:pPr indent="-228600" lvl="0" marL="342900" rtl="0" algn="l">
              <a:spcBef>
                <a:spcPts val="1000"/>
              </a:spcBef>
              <a:spcAft>
                <a:spcPts val="0"/>
              </a:spcAft>
              <a:buSzPts val="1800"/>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34"/>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latin typeface="Arial"/>
                <a:ea typeface="Arial"/>
                <a:cs typeface="Arial"/>
                <a:sym typeface="Arial"/>
              </a:rPr>
              <a:t>MEETING ATTENDEE</a:t>
            </a:r>
            <a:endParaRPr b="1" sz="3200">
              <a:latin typeface="Arial"/>
              <a:ea typeface="Arial"/>
              <a:cs typeface="Arial"/>
              <a:sym typeface="Arial"/>
            </a:endParaRPr>
          </a:p>
        </p:txBody>
      </p:sp>
      <p:sp>
        <p:nvSpPr>
          <p:cNvPr id="294" name="Google Shape;294;p34"/>
          <p:cNvSpPr txBox="1"/>
          <p:nvPr>
            <p:ph idx="1" type="body"/>
          </p:nvPr>
        </p:nvSpPr>
        <p:spPr>
          <a:xfrm>
            <a:off x="2939373" y="1972703"/>
            <a:ext cx="3992732"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t>As an Attendee</a:t>
            </a:r>
            <a:endParaRPr b="1"/>
          </a:p>
        </p:txBody>
      </p:sp>
      <p:pic>
        <p:nvPicPr>
          <p:cNvPr descr="Clipart - &lt;strong&gt;Listening&lt;/strong&gt;" id="295" name="Google Shape;295;p34"/>
          <p:cNvPicPr preferRelativeResize="0"/>
          <p:nvPr>
            <p:ph idx="2" type="body"/>
          </p:nvPr>
        </p:nvPicPr>
        <p:blipFill rotWithShape="1">
          <a:blip r:embed="rId3">
            <a:alphaModFix/>
          </a:blip>
          <a:srcRect b="0" l="0" r="0" t="0"/>
          <a:stretch/>
        </p:blipFill>
        <p:spPr>
          <a:xfrm>
            <a:off x="2589213" y="2652348"/>
            <a:ext cx="4343400" cy="3147154"/>
          </a:xfrm>
          <a:prstGeom prst="rect">
            <a:avLst/>
          </a:prstGeom>
          <a:noFill/>
          <a:ln>
            <a:noFill/>
          </a:ln>
        </p:spPr>
      </p:pic>
      <p:sp>
        <p:nvSpPr>
          <p:cNvPr id="296" name="Google Shape;296;p34"/>
          <p:cNvSpPr txBox="1"/>
          <p:nvPr>
            <p:ph idx="3" type="body"/>
          </p:nvPr>
        </p:nvSpPr>
        <p:spPr>
          <a:xfrm>
            <a:off x="7506629" y="1969475"/>
            <a:ext cx="3999001"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As an attendee</a:t>
            </a:r>
            <a:endParaRPr b="1">
              <a:latin typeface="Arial"/>
              <a:ea typeface="Arial"/>
              <a:cs typeface="Arial"/>
              <a:sym typeface="Arial"/>
            </a:endParaRPr>
          </a:p>
        </p:txBody>
      </p:sp>
      <p:sp>
        <p:nvSpPr>
          <p:cNvPr id="297" name="Google Shape;297;p34"/>
          <p:cNvSpPr txBox="1"/>
          <p:nvPr>
            <p:ph idx="4" type="body"/>
          </p:nvPr>
        </p:nvSpPr>
        <p:spPr>
          <a:xfrm>
            <a:off x="7166957" y="2545738"/>
            <a:ext cx="4338674" cy="335406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2400"/>
              <a:buChar char="🠶"/>
            </a:pPr>
            <a:r>
              <a:rPr lang="en-US" sz="2400">
                <a:latin typeface="Arial"/>
                <a:ea typeface="Arial"/>
                <a:cs typeface="Arial"/>
                <a:sym typeface="Arial"/>
              </a:rPr>
              <a:t>Be involved</a:t>
            </a:r>
            <a:endParaRPr/>
          </a:p>
          <a:p>
            <a:pPr indent="-342900" lvl="0" marL="342900" rtl="0" algn="l">
              <a:spcBef>
                <a:spcPts val="1000"/>
              </a:spcBef>
              <a:spcAft>
                <a:spcPts val="0"/>
              </a:spcAft>
              <a:buSzPts val="2400"/>
              <a:buChar char="🠶"/>
            </a:pPr>
            <a:r>
              <a:rPr lang="en-US" sz="2400">
                <a:latin typeface="Arial"/>
                <a:ea typeface="Arial"/>
                <a:cs typeface="Arial"/>
                <a:sym typeface="Arial"/>
              </a:rPr>
              <a:t>Discuss and don’t interrupt the speaker</a:t>
            </a:r>
            <a:endParaRPr/>
          </a:p>
          <a:p>
            <a:pPr indent="-342900" lvl="0" marL="342900" rtl="0" algn="l">
              <a:spcBef>
                <a:spcPts val="1000"/>
              </a:spcBef>
              <a:spcAft>
                <a:spcPts val="0"/>
              </a:spcAft>
              <a:buSzPts val="2400"/>
              <a:buChar char="🠶"/>
            </a:pPr>
            <a:r>
              <a:rPr lang="en-US" sz="2400">
                <a:latin typeface="Arial"/>
                <a:ea typeface="Arial"/>
                <a:cs typeface="Arial"/>
                <a:sym typeface="Arial"/>
              </a:rPr>
              <a:t>Have good listening skills </a:t>
            </a:r>
            <a:endParaRPr sz="2400">
              <a:latin typeface="Arial"/>
              <a:ea typeface="Arial"/>
              <a:cs typeface="Arial"/>
              <a:sym typeface="Arial"/>
            </a:endParaRPr>
          </a:p>
          <a:p>
            <a:pPr indent="-342900" lvl="0" marL="342900" rtl="0" algn="l">
              <a:spcBef>
                <a:spcPts val="1000"/>
              </a:spcBef>
              <a:spcAft>
                <a:spcPts val="0"/>
              </a:spcAft>
              <a:buSzPts val="2400"/>
              <a:buChar char="🠶"/>
            </a:pPr>
            <a:r>
              <a:rPr lang="en-US" sz="2400">
                <a:latin typeface="Arial"/>
                <a:ea typeface="Arial"/>
                <a:cs typeface="Arial"/>
                <a:sym typeface="Arial"/>
              </a:rPr>
              <a:t>Avoid distractions</a:t>
            </a:r>
            <a:endParaRPr/>
          </a:p>
          <a:p>
            <a:pPr indent="-342900" lvl="0" marL="342900" rtl="0" algn="l">
              <a:spcBef>
                <a:spcPts val="1000"/>
              </a:spcBef>
              <a:spcAft>
                <a:spcPts val="0"/>
              </a:spcAft>
              <a:buSzPts val="2400"/>
              <a:buChar char="🠶"/>
            </a:pPr>
            <a:r>
              <a:rPr lang="en-US" sz="2400">
                <a:latin typeface="Arial"/>
                <a:ea typeface="Arial"/>
                <a:cs typeface="Arial"/>
                <a:sym typeface="Arial"/>
              </a:rPr>
              <a:t>Keep time</a:t>
            </a:r>
            <a:endParaRPr sz="2400">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35"/>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latin typeface="Arial"/>
                <a:ea typeface="Arial"/>
                <a:cs typeface="Arial"/>
                <a:sym typeface="Arial"/>
              </a:rPr>
              <a:t>AGENDA WRITING</a:t>
            </a:r>
            <a:endParaRPr b="1" sz="3200">
              <a:latin typeface="Arial"/>
              <a:ea typeface="Arial"/>
              <a:cs typeface="Arial"/>
              <a:sym typeface="Arial"/>
            </a:endParaRPr>
          </a:p>
        </p:txBody>
      </p:sp>
      <p:sp>
        <p:nvSpPr>
          <p:cNvPr id="303" name="Google Shape;303;p35"/>
          <p:cNvSpPr txBox="1"/>
          <p:nvPr>
            <p:ph idx="1" type="body"/>
          </p:nvPr>
        </p:nvSpPr>
        <p:spPr>
          <a:xfrm>
            <a:off x="2939373" y="1972703"/>
            <a:ext cx="3992732"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Agendas</a:t>
            </a:r>
            <a:endParaRPr b="1">
              <a:latin typeface="Arial"/>
              <a:ea typeface="Arial"/>
              <a:cs typeface="Arial"/>
              <a:sym typeface="Arial"/>
            </a:endParaRPr>
          </a:p>
        </p:txBody>
      </p:sp>
      <p:sp>
        <p:nvSpPr>
          <p:cNvPr id="304" name="Google Shape;304;p35"/>
          <p:cNvSpPr txBox="1"/>
          <p:nvPr>
            <p:ph idx="2" type="body"/>
          </p:nvPr>
        </p:nvSpPr>
        <p:spPr>
          <a:xfrm>
            <a:off x="2589212" y="2548965"/>
            <a:ext cx="4342893" cy="3560889"/>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2000"/>
              <a:buChar char="🠶"/>
            </a:pPr>
            <a:r>
              <a:rPr lang="en-US" sz="2000">
                <a:latin typeface="Arial"/>
                <a:ea typeface="Arial"/>
                <a:cs typeface="Arial"/>
                <a:sym typeface="Arial"/>
              </a:rPr>
              <a:t>An agenda refers to a list of matters to be discussed in a meeting. Adler and Elmshorst (2011) state that a meeting without an agenda is like a ship at sea without a destination or compass. The purpose of an agenda is to outline the main ideas of the meeting as well as assign responsibilities and deadlines to be discussed.</a:t>
            </a:r>
            <a:endParaRPr/>
          </a:p>
        </p:txBody>
      </p:sp>
      <p:sp>
        <p:nvSpPr>
          <p:cNvPr id="305" name="Google Shape;305;p35"/>
          <p:cNvSpPr txBox="1"/>
          <p:nvPr>
            <p:ph idx="3" type="body"/>
          </p:nvPr>
        </p:nvSpPr>
        <p:spPr>
          <a:xfrm>
            <a:off x="7506629" y="1969475"/>
            <a:ext cx="3999001"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Agendas</a:t>
            </a:r>
            <a:endParaRPr b="1">
              <a:latin typeface="Arial"/>
              <a:ea typeface="Arial"/>
              <a:cs typeface="Arial"/>
              <a:sym typeface="Arial"/>
            </a:endParaRPr>
          </a:p>
        </p:txBody>
      </p:sp>
      <p:pic>
        <p:nvPicPr>
          <p:cNvPr descr="&lt;strong&gt;Agenda&lt;/strong&gt; - Free of Charge Creative Commons Chalkboard image" id="306" name="Google Shape;306;p35"/>
          <p:cNvPicPr preferRelativeResize="0"/>
          <p:nvPr>
            <p:ph idx="4" type="body"/>
          </p:nvPr>
        </p:nvPicPr>
        <p:blipFill rotWithShape="1">
          <a:blip r:embed="rId3">
            <a:alphaModFix/>
          </a:blip>
          <a:srcRect b="0" l="0" r="0" t="0"/>
          <a:stretch/>
        </p:blipFill>
        <p:spPr>
          <a:xfrm>
            <a:off x="7167563" y="2796423"/>
            <a:ext cx="4338637" cy="2852653"/>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36"/>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latin typeface="Arial"/>
                <a:ea typeface="Arial"/>
                <a:cs typeface="Arial"/>
                <a:sym typeface="Arial"/>
              </a:rPr>
              <a:t>AGENDA WRITING</a:t>
            </a:r>
            <a:endParaRPr sz="3200"/>
          </a:p>
        </p:txBody>
      </p:sp>
      <p:sp>
        <p:nvSpPr>
          <p:cNvPr id="312" name="Google Shape;312;p36"/>
          <p:cNvSpPr txBox="1"/>
          <p:nvPr>
            <p:ph idx="1" type="body"/>
          </p:nvPr>
        </p:nvSpPr>
        <p:spPr>
          <a:xfrm>
            <a:off x="1911927" y="1972703"/>
            <a:ext cx="4538749"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Agendas</a:t>
            </a:r>
            <a:endParaRPr b="1">
              <a:latin typeface="Arial"/>
              <a:ea typeface="Arial"/>
              <a:cs typeface="Arial"/>
              <a:sym typeface="Arial"/>
            </a:endParaRPr>
          </a:p>
        </p:txBody>
      </p:sp>
      <p:pic>
        <p:nvPicPr>
          <p:cNvPr descr="Free illustration: Date, Time, Calendar, &lt;strong&gt;Agenda&lt;/strong&gt; - Free Image on Pixabay ..." id="313" name="Google Shape;313;p36"/>
          <p:cNvPicPr preferRelativeResize="0"/>
          <p:nvPr>
            <p:ph idx="2" type="body"/>
          </p:nvPr>
        </p:nvPicPr>
        <p:blipFill rotWithShape="1">
          <a:blip r:embed="rId3">
            <a:alphaModFix/>
          </a:blip>
          <a:srcRect b="0" l="0" r="0" t="0"/>
          <a:stretch/>
        </p:blipFill>
        <p:spPr>
          <a:xfrm>
            <a:off x="2019993" y="2984268"/>
            <a:ext cx="4430683" cy="3108961"/>
          </a:xfrm>
          <a:prstGeom prst="rect">
            <a:avLst/>
          </a:prstGeom>
          <a:noFill/>
          <a:ln>
            <a:noFill/>
          </a:ln>
        </p:spPr>
      </p:pic>
      <p:sp>
        <p:nvSpPr>
          <p:cNvPr id="314" name="Google Shape;314;p36"/>
          <p:cNvSpPr txBox="1"/>
          <p:nvPr>
            <p:ph idx="3" type="body"/>
          </p:nvPr>
        </p:nvSpPr>
        <p:spPr>
          <a:xfrm>
            <a:off x="7506629" y="1969475"/>
            <a:ext cx="3999001"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Agendas</a:t>
            </a:r>
            <a:endParaRPr b="1">
              <a:latin typeface="Arial"/>
              <a:ea typeface="Arial"/>
              <a:cs typeface="Arial"/>
              <a:sym typeface="Arial"/>
            </a:endParaRPr>
          </a:p>
        </p:txBody>
      </p:sp>
      <p:sp>
        <p:nvSpPr>
          <p:cNvPr id="315" name="Google Shape;315;p36"/>
          <p:cNvSpPr txBox="1"/>
          <p:nvPr>
            <p:ph idx="4" type="body"/>
          </p:nvPr>
        </p:nvSpPr>
        <p:spPr>
          <a:xfrm>
            <a:off x="6600305" y="2545736"/>
            <a:ext cx="5561227" cy="4312264"/>
          </a:xfrm>
          <a:prstGeom prst="rect">
            <a:avLst/>
          </a:prstGeom>
          <a:noFill/>
          <a:ln>
            <a:noFill/>
          </a:ln>
        </p:spPr>
        <p:txBody>
          <a:bodyPr anchorCtr="0" anchor="t" bIns="45700" lIns="91425" spcFirstLastPara="1" rIns="91425" wrap="square" tIns="45700">
            <a:normAutofit fontScale="70000" lnSpcReduction="20000"/>
          </a:bodyPr>
          <a:lstStyle/>
          <a:p>
            <a:pPr indent="0" lvl="0" marL="0" rtl="0" algn="l">
              <a:spcBef>
                <a:spcPts val="0"/>
              </a:spcBef>
              <a:spcAft>
                <a:spcPts val="0"/>
              </a:spcAft>
              <a:buSzPct val="100000"/>
              <a:buNone/>
            </a:pPr>
            <a:r>
              <a:rPr lang="en-US" sz="2900">
                <a:latin typeface="Arial"/>
                <a:ea typeface="Arial"/>
                <a:cs typeface="Arial"/>
                <a:sym typeface="Arial"/>
              </a:rPr>
              <a:t>An agenda is often driven by the needs of the company or meeting and will contain the following items:</a:t>
            </a:r>
            <a:endParaRPr/>
          </a:p>
          <a:p>
            <a:pPr indent="-342900" lvl="0" marL="342900" rtl="0" algn="l">
              <a:spcBef>
                <a:spcPts val="1000"/>
              </a:spcBef>
              <a:spcAft>
                <a:spcPts val="0"/>
              </a:spcAft>
              <a:buSzPct val="100000"/>
              <a:buChar char="🠶"/>
            </a:pPr>
            <a:r>
              <a:rPr lang="en-US" sz="2900">
                <a:latin typeface="Arial"/>
                <a:ea typeface="Arial"/>
                <a:cs typeface="Arial"/>
                <a:sym typeface="Arial"/>
              </a:rPr>
              <a:t>Date, time and location</a:t>
            </a:r>
            <a:endParaRPr/>
          </a:p>
          <a:p>
            <a:pPr indent="-342900" lvl="0" marL="342900" rtl="0" algn="l">
              <a:spcBef>
                <a:spcPts val="1000"/>
              </a:spcBef>
              <a:spcAft>
                <a:spcPts val="0"/>
              </a:spcAft>
              <a:buSzPct val="100000"/>
              <a:buChar char="🠶"/>
            </a:pPr>
            <a:r>
              <a:rPr lang="en-US" sz="2900">
                <a:latin typeface="Arial"/>
                <a:ea typeface="Arial"/>
                <a:cs typeface="Arial"/>
                <a:sym typeface="Arial"/>
              </a:rPr>
              <a:t>List of attendees</a:t>
            </a:r>
            <a:endParaRPr/>
          </a:p>
          <a:p>
            <a:pPr indent="-342900" lvl="0" marL="342900" rtl="0" algn="l">
              <a:spcBef>
                <a:spcPts val="1000"/>
              </a:spcBef>
              <a:spcAft>
                <a:spcPts val="0"/>
              </a:spcAft>
              <a:buSzPct val="100000"/>
              <a:buChar char="🠶"/>
            </a:pPr>
            <a:r>
              <a:rPr lang="en-US" sz="2900">
                <a:latin typeface="Arial"/>
                <a:ea typeface="Arial"/>
                <a:cs typeface="Arial"/>
                <a:sym typeface="Arial"/>
              </a:rPr>
              <a:t>Goal of the meeting</a:t>
            </a:r>
            <a:endParaRPr/>
          </a:p>
          <a:p>
            <a:pPr indent="-342900" lvl="0" marL="342900" rtl="0" algn="l">
              <a:spcBef>
                <a:spcPts val="1000"/>
              </a:spcBef>
              <a:spcAft>
                <a:spcPts val="0"/>
              </a:spcAft>
              <a:buSzPct val="100000"/>
              <a:buChar char="🠶"/>
            </a:pPr>
            <a:r>
              <a:rPr lang="en-US" sz="2900">
                <a:latin typeface="Arial"/>
                <a:ea typeface="Arial"/>
                <a:cs typeface="Arial"/>
                <a:sym typeface="Arial"/>
              </a:rPr>
              <a:t>Background information</a:t>
            </a:r>
            <a:endParaRPr/>
          </a:p>
          <a:p>
            <a:pPr indent="-342900" lvl="0" marL="342900" rtl="0" algn="l">
              <a:spcBef>
                <a:spcPts val="1000"/>
              </a:spcBef>
              <a:spcAft>
                <a:spcPts val="0"/>
              </a:spcAft>
              <a:buSzPct val="100000"/>
              <a:buChar char="🠶"/>
            </a:pPr>
            <a:r>
              <a:rPr lang="en-US" sz="2900">
                <a:latin typeface="Arial"/>
                <a:ea typeface="Arial"/>
                <a:cs typeface="Arial"/>
                <a:sym typeface="Arial"/>
              </a:rPr>
              <a:t>The person/group that has called the meeting</a:t>
            </a:r>
            <a:endParaRPr/>
          </a:p>
          <a:p>
            <a:pPr indent="-342900" lvl="0" marL="342900" rtl="0" algn="l">
              <a:spcBef>
                <a:spcPts val="1000"/>
              </a:spcBef>
              <a:spcAft>
                <a:spcPts val="0"/>
              </a:spcAft>
              <a:buSzPct val="100000"/>
              <a:buChar char="🠶"/>
            </a:pPr>
            <a:r>
              <a:rPr lang="en-US" sz="2900">
                <a:latin typeface="Arial"/>
                <a:ea typeface="Arial"/>
                <a:cs typeface="Arial"/>
                <a:sym typeface="Arial"/>
              </a:rPr>
              <a:t>Items to be discussed (include, but not limited to roll call, approval of previous minutes, matters arising, the business of the day- which can be a list of items to be discussed and adjournment)</a:t>
            </a:r>
            <a:endParaRPr/>
          </a:p>
          <a:p>
            <a:pPr indent="-262890" lvl="0" marL="342900" rtl="0" algn="l">
              <a:spcBef>
                <a:spcPts val="1000"/>
              </a:spcBef>
              <a:spcAft>
                <a:spcPts val="0"/>
              </a:spcAft>
              <a:buSzPct val="100000"/>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37"/>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latin typeface="Arial"/>
                <a:ea typeface="Arial"/>
                <a:cs typeface="Arial"/>
                <a:sym typeface="Arial"/>
              </a:rPr>
              <a:t>SAMPLE AGENDA</a:t>
            </a:r>
            <a:endParaRPr b="1" sz="3200">
              <a:latin typeface="Arial"/>
              <a:ea typeface="Arial"/>
              <a:cs typeface="Arial"/>
              <a:sym typeface="Arial"/>
            </a:endParaRPr>
          </a:p>
        </p:txBody>
      </p:sp>
      <p:sp>
        <p:nvSpPr>
          <p:cNvPr id="321" name="Google Shape;321;p37"/>
          <p:cNvSpPr txBox="1"/>
          <p:nvPr>
            <p:ph idx="1" type="body"/>
          </p:nvPr>
        </p:nvSpPr>
        <p:spPr>
          <a:xfrm>
            <a:off x="2939373" y="1972703"/>
            <a:ext cx="3992732"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Sample Agenda</a:t>
            </a:r>
            <a:endParaRPr b="1">
              <a:latin typeface="Arial"/>
              <a:ea typeface="Arial"/>
              <a:cs typeface="Arial"/>
              <a:sym typeface="Arial"/>
            </a:endParaRPr>
          </a:p>
        </p:txBody>
      </p:sp>
      <p:sp>
        <p:nvSpPr>
          <p:cNvPr id="322" name="Google Shape;322;p37"/>
          <p:cNvSpPr txBox="1"/>
          <p:nvPr>
            <p:ph idx="2" type="body"/>
          </p:nvPr>
        </p:nvSpPr>
        <p:spPr>
          <a:xfrm>
            <a:off x="2589212" y="2548965"/>
            <a:ext cx="4342893" cy="3835209"/>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2000"/>
              <a:buNone/>
            </a:pPr>
            <a:r>
              <a:rPr b="1" lang="en-US" sz="2000">
                <a:latin typeface="Arial"/>
                <a:ea typeface="Arial"/>
                <a:cs typeface="Arial"/>
                <a:sym typeface="Arial"/>
              </a:rPr>
              <a:t>Date</a:t>
            </a:r>
            <a:r>
              <a:rPr lang="en-US" sz="2000">
                <a:latin typeface="Arial"/>
                <a:ea typeface="Arial"/>
                <a:cs typeface="Arial"/>
                <a:sym typeface="Arial"/>
              </a:rPr>
              <a:t>: 28</a:t>
            </a:r>
            <a:r>
              <a:rPr baseline="30000" lang="en-US" sz="2000">
                <a:latin typeface="Arial"/>
                <a:ea typeface="Arial"/>
                <a:cs typeface="Arial"/>
                <a:sym typeface="Arial"/>
              </a:rPr>
              <a:t>th</a:t>
            </a:r>
            <a:r>
              <a:rPr lang="en-US" sz="2000">
                <a:latin typeface="Arial"/>
                <a:ea typeface="Arial"/>
                <a:cs typeface="Arial"/>
                <a:sym typeface="Arial"/>
              </a:rPr>
              <a:t> November 2024</a:t>
            </a:r>
            <a:endParaRPr/>
          </a:p>
          <a:p>
            <a:pPr indent="0" lvl="0" marL="0" rtl="0" algn="l">
              <a:spcBef>
                <a:spcPts val="1000"/>
              </a:spcBef>
              <a:spcAft>
                <a:spcPts val="0"/>
              </a:spcAft>
              <a:buSzPts val="2000"/>
              <a:buNone/>
            </a:pPr>
            <a:r>
              <a:rPr b="1" lang="en-US" sz="2000">
                <a:latin typeface="Arial"/>
                <a:ea typeface="Arial"/>
                <a:cs typeface="Arial"/>
                <a:sym typeface="Arial"/>
              </a:rPr>
              <a:t>Time</a:t>
            </a:r>
            <a:r>
              <a:rPr lang="en-US" sz="2000">
                <a:latin typeface="Arial"/>
                <a:ea typeface="Arial"/>
                <a:cs typeface="Arial"/>
                <a:sym typeface="Arial"/>
              </a:rPr>
              <a:t>: 9am</a:t>
            </a:r>
            <a:endParaRPr/>
          </a:p>
          <a:p>
            <a:pPr indent="0" lvl="0" marL="0" rtl="0" algn="l">
              <a:spcBef>
                <a:spcPts val="1000"/>
              </a:spcBef>
              <a:spcAft>
                <a:spcPts val="0"/>
              </a:spcAft>
              <a:buSzPts val="2000"/>
              <a:buNone/>
            </a:pPr>
            <a:r>
              <a:rPr b="1" lang="en-US" sz="2000">
                <a:latin typeface="Arial"/>
                <a:ea typeface="Arial"/>
                <a:cs typeface="Arial"/>
                <a:sym typeface="Arial"/>
              </a:rPr>
              <a:t>Location</a:t>
            </a:r>
            <a:r>
              <a:rPr lang="en-US" sz="2000">
                <a:latin typeface="Arial"/>
                <a:ea typeface="Arial"/>
                <a:cs typeface="Arial"/>
                <a:sym typeface="Arial"/>
              </a:rPr>
              <a:t>: LR 4B</a:t>
            </a:r>
            <a:endParaRPr/>
          </a:p>
          <a:p>
            <a:pPr indent="0" lvl="0" marL="0" rtl="0" algn="l">
              <a:spcBef>
                <a:spcPts val="1000"/>
              </a:spcBef>
              <a:spcAft>
                <a:spcPts val="0"/>
              </a:spcAft>
              <a:buSzPts val="2000"/>
              <a:buNone/>
            </a:pPr>
            <a:r>
              <a:rPr b="1" lang="en-US" sz="2000">
                <a:latin typeface="Arial"/>
                <a:ea typeface="Arial"/>
                <a:cs typeface="Arial"/>
                <a:sym typeface="Arial"/>
              </a:rPr>
              <a:t>Meeting convener</a:t>
            </a:r>
            <a:r>
              <a:rPr lang="en-US" sz="2000">
                <a:latin typeface="Arial"/>
                <a:ea typeface="Arial"/>
                <a:cs typeface="Arial"/>
                <a:sym typeface="Arial"/>
              </a:rPr>
              <a:t>: Mr. Mark Kibwana- CEO</a:t>
            </a:r>
            <a:endParaRPr/>
          </a:p>
          <a:p>
            <a:pPr indent="0" lvl="0" marL="0" rtl="0" algn="l">
              <a:spcBef>
                <a:spcPts val="1000"/>
              </a:spcBef>
              <a:spcAft>
                <a:spcPts val="0"/>
              </a:spcAft>
              <a:buSzPts val="2000"/>
              <a:buNone/>
            </a:pPr>
            <a:r>
              <a:rPr b="1" lang="en-US" sz="2000">
                <a:latin typeface="Arial"/>
                <a:ea typeface="Arial"/>
                <a:cs typeface="Arial"/>
                <a:sym typeface="Arial"/>
              </a:rPr>
              <a:t>Attendees</a:t>
            </a:r>
            <a:r>
              <a:rPr lang="en-US" sz="2000">
                <a:latin typeface="Arial"/>
                <a:ea typeface="Arial"/>
                <a:cs typeface="Arial"/>
                <a:sym typeface="Arial"/>
              </a:rPr>
              <a:t>: All Employees</a:t>
            </a:r>
            <a:endParaRPr/>
          </a:p>
          <a:p>
            <a:pPr indent="-228600" lvl="0" marL="342900" rtl="0" algn="l">
              <a:spcBef>
                <a:spcPts val="1000"/>
              </a:spcBef>
              <a:spcAft>
                <a:spcPts val="0"/>
              </a:spcAft>
              <a:buSzPts val="1800"/>
              <a:buNone/>
            </a:pPr>
            <a:r>
              <a:t/>
            </a:r>
            <a:endParaRPr/>
          </a:p>
        </p:txBody>
      </p:sp>
      <p:sp>
        <p:nvSpPr>
          <p:cNvPr id="323" name="Google Shape;323;p37"/>
          <p:cNvSpPr txBox="1"/>
          <p:nvPr>
            <p:ph idx="3" type="body"/>
          </p:nvPr>
        </p:nvSpPr>
        <p:spPr>
          <a:xfrm>
            <a:off x="7506629" y="1969475"/>
            <a:ext cx="3999001"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Sample Agenda</a:t>
            </a:r>
            <a:endParaRPr b="1">
              <a:latin typeface="Arial"/>
              <a:ea typeface="Arial"/>
              <a:cs typeface="Arial"/>
              <a:sym typeface="Arial"/>
            </a:endParaRPr>
          </a:p>
        </p:txBody>
      </p:sp>
      <p:sp>
        <p:nvSpPr>
          <p:cNvPr id="324" name="Google Shape;324;p37"/>
          <p:cNvSpPr txBox="1"/>
          <p:nvPr>
            <p:ph idx="4" type="body"/>
          </p:nvPr>
        </p:nvSpPr>
        <p:spPr>
          <a:xfrm>
            <a:off x="7007628" y="2545738"/>
            <a:ext cx="5012575" cy="4104444"/>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spcBef>
                <a:spcPts val="0"/>
              </a:spcBef>
              <a:spcAft>
                <a:spcPts val="0"/>
              </a:spcAft>
              <a:buSzPct val="100000"/>
              <a:buNone/>
            </a:pPr>
            <a:r>
              <a:rPr b="1" lang="en-US" sz="2400">
                <a:latin typeface="Arial"/>
                <a:ea typeface="Arial"/>
                <a:cs typeface="Arial"/>
                <a:sym typeface="Arial"/>
              </a:rPr>
              <a:t>Call to order </a:t>
            </a:r>
            <a:endParaRPr sz="2400">
              <a:latin typeface="Arial"/>
              <a:ea typeface="Arial"/>
              <a:cs typeface="Arial"/>
              <a:sym typeface="Arial"/>
            </a:endParaRPr>
          </a:p>
          <a:p>
            <a:pPr indent="-342900" lvl="0" marL="342900" rtl="0" algn="l">
              <a:spcBef>
                <a:spcPts val="1000"/>
              </a:spcBef>
              <a:spcAft>
                <a:spcPts val="0"/>
              </a:spcAft>
              <a:buSzPct val="100000"/>
              <a:buChar char="🠶"/>
            </a:pPr>
            <a:r>
              <a:rPr lang="en-US" sz="2400">
                <a:latin typeface="Arial"/>
                <a:ea typeface="Arial"/>
                <a:cs typeface="Arial"/>
                <a:sym typeface="Arial"/>
              </a:rPr>
              <a:t>Welcome and introductions </a:t>
            </a:r>
            <a:endParaRPr/>
          </a:p>
          <a:p>
            <a:pPr indent="-342900" lvl="0" marL="342900" rtl="0" algn="l">
              <a:spcBef>
                <a:spcPts val="1000"/>
              </a:spcBef>
              <a:spcAft>
                <a:spcPts val="0"/>
              </a:spcAft>
              <a:buSzPct val="100000"/>
              <a:buChar char="🠶"/>
            </a:pPr>
            <a:r>
              <a:rPr lang="en-US" sz="2400">
                <a:latin typeface="Arial"/>
                <a:ea typeface="Arial"/>
                <a:cs typeface="Arial"/>
                <a:sym typeface="Arial"/>
              </a:rPr>
              <a:t>Review of agenda and meeting objectives </a:t>
            </a:r>
            <a:endParaRPr/>
          </a:p>
          <a:p>
            <a:pPr indent="0" lvl="0" marL="0" rtl="0" algn="l">
              <a:spcBef>
                <a:spcPts val="1000"/>
              </a:spcBef>
              <a:spcAft>
                <a:spcPts val="0"/>
              </a:spcAft>
              <a:buSzPct val="100000"/>
              <a:buNone/>
            </a:pPr>
            <a:r>
              <a:rPr b="1" lang="en-US" sz="2400">
                <a:latin typeface="Arial"/>
                <a:ea typeface="Arial"/>
                <a:cs typeface="Arial"/>
                <a:sym typeface="Arial"/>
              </a:rPr>
              <a:t>Recording of attendance</a:t>
            </a:r>
            <a:endParaRPr sz="2400">
              <a:latin typeface="Arial"/>
              <a:ea typeface="Arial"/>
              <a:cs typeface="Arial"/>
              <a:sym typeface="Arial"/>
            </a:endParaRPr>
          </a:p>
          <a:p>
            <a:pPr indent="0" lvl="0" marL="0" rtl="0" algn="l">
              <a:spcBef>
                <a:spcPts val="1000"/>
              </a:spcBef>
              <a:spcAft>
                <a:spcPts val="0"/>
              </a:spcAft>
              <a:buSzPct val="100000"/>
              <a:buNone/>
            </a:pPr>
            <a:r>
              <a:rPr b="1" lang="en-US" sz="2400">
                <a:latin typeface="Arial"/>
                <a:ea typeface="Arial"/>
                <a:cs typeface="Arial"/>
                <a:sym typeface="Arial"/>
              </a:rPr>
              <a:t>Confirmation of previous minutes</a:t>
            </a:r>
            <a:endParaRPr sz="2400">
              <a:latin typeface="Arial"/>
              <a:ea typeface="Arial"/>
              <a:cs typeface="Arial"/>
              <a:sym typeface="Arial"/>
            </a:endParaRPr>
          </a:p>
          <a:p>
            <a:pPr indent="-342900" lvl="0" marL="342900" rtl="0" algn="l">
              <a:spcBef>
                <a:spcPts val="1000"/>
              </a:spcBef>
              <a:spcAft>
                <a:spcPts val="0"/>
              </a:spcAft>
              <a:buSzPct val="100000"/>
              <a:buChar char="🠶"/>
            </a:pPr>
            <a:r>
              <a:rPr lang="en-US" sz="2400">
                <a:latin typeface="Arial"/>
                <a:ea typeface="Arial"/>
                <a:cs typeface="Arial"/>
                <a:sym typeface="Arial"/>
              </a:rPr>
              <a:t>Reading of previous minutes</a:t>
            </a:r>
            <a:endParaRPr/>
          </a:p>
          <a:p>
            <a:pPr indent="-342900" lvl="0" marL="342900" rtl="0" algn="l">
              <a:spcBef>
                <a:spcPts val="1000"/>
              </a:spcBef>
              <a:spcAft>
                <a:spcPts val="0"/>
              </a:spcAft>
              <a:buSzPct val="100000"/>
              <a:buChar char="🠶"/>
            </a:pPr>
            <a:r>
              <a:rPr lang="en-US" sz="2400">
                <a:latin typeface="Arial"/>
                <a:ea typeface="Arial"/>
                <a:cs typeface="Arial"/>
                <a:sym typeface="Arial"/>
              </a:rPr>
              <a:t>Confirmation of minutes</a:t>
            </a:r>
            <a:endParaRPr/>
          </a:p>
          <a:p>
            <a:pPr indent="0" lvl="0" marL="0" rtl="0" algn="l">
              <a:spcBef>
                <a:spcPts val="1000"/>
              </a:spcBef>
              <a:spcAft>
                <a:spcPts val="0"/>
              </a:spcAft>
              <a:buSzPct val="100000"/>
              <a:buNone/>
            </a:pPr>
            <a:r>
              <a:rPr b="1" lang="en-US" sz="2400">
                <a:latin typeface="Arial"/>
                <a:ea typeface="Arial"/>
                <a:cs typeface="Arial"/>
                <a:sym typeface="Arial"/>
              </a:rPr>
              <a:t>Matters arising</a:t>
            </a:r>
            <a:endParaRPr sz="2400">
              <a:latin typeface="Arial"/>
              <a:ea typeface="Arial"/>
              <a:cs typeface="Arial"/>
              <a:sym typeface="Arial"/>
            </a:endParaRPr>
          </a:p>
          <a:p>
            <a:pPr indent="-342900" lvl="0" marL="342900" rtl="0" algn="l">
              <a:spcBef>
                <a:spcPts val="1000"/>
              </a:spcBef>
              <a:spcAft>
                <a:spcPts val="0"/>
              </a:spcAft>
              <a:buSzPct val="100000"/>
              <a:buChar char="🠶"/>
            </a:pPr>
            <a:r>
              <a:rPr lang="en-US" sz="2400">
                <a:latin typeface="Arial"/>
                <a:ea typeface="Arial"/>
                <a:cs typeface="Arial"/>
                <a:sym typeface="Arial"/>
              </a:rPr>
              <a:t>Discussion of unfinished business</a:t>
            </a:r>
            <a:endParaRPr/>
          </a:p>
          <a:p>
            <a:pPr indent="-342900" lvl="0" marL="342900" rtl="0" algn="l">
              <a:spcBef>
                <a:spcPts val="1000"/>
              </a:spcBef>
              <a:spcAft>
                <a:spcPts val="0"/>
              </a:spcAft>
              <a:buSzPct val="100000"/>
              <a:buChar char="🠶"/>
            </a:pPr>
            <a:r>
              <a:rPr lang="en-US" sz="2400">
                <a:latin typeface="Arial"/>
                <a:ea typeface="Arial"/>
                <a:cs typeface="Arial"/>
                <a:sym typeface="Arial"/>
              </a:rPr>
              <a:t>Amendments if any</a:t>
            </a:r>
            <a:endParaRPr/>
          </a:p>
          <a:p>
            <a:pPr indent="-245745" lvl="0" marL="342900" rtl="0" algn="l">
              <a:spcBef>
                <a:spcPts val="1000"/>
              </a:spcBef>
              <a:spcAft>
                <a:spcPts val="0"/>
              </a:spcAft>
              <a:buSzPct val="1000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38"/>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solidFill>
                  <a:srgbClr val="262626"/>
                </a:solidFill>
                <a:latin typeface="Arial"/>
                <a:ea typeface="Arial"/>
                <a:cs typeface="Arial"/>
                <a:sym typeface="Arial"/>
              </a:rPr>
              <a:t>SAMPLE AGENDA</a:t>
            </a:r>
            <a:endParaRPr/>
          </a:p>
        </p:txBody>
      </p:sp>
      <p:sp>
        <p:nvSpPr>
          <p:cNvPr id="330" name="Google Shape;330;p38"/>
          <p:cNvSpPr txBox="1"/>
          <p:nvPr>
            <p:ph idx="1" type="body"/>
          </p:nvPr>
        </p:nvSpPr>
        <p:spPr>
          <a:xfrm>
            <a:off x="2939373" y="1972703"/>
            <a:ext cx="3992732"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Sample Agenda</a:t>
            </a:r>
            <a:endParaRPr b="1">
              <a:latin typeface="Arial"/>
              <a:ea typeface="Arial"/>
              <a:cs typeface="Arial"/>
              <a:sym typeface="Arial"/>
            </a:endParaRPr>
          </a:p>
        </p:txBody>
      </p:sp>
      <p:sp>
        <p:nvSpPr>
          <p:cNvPr id="331" name="Google Shape;331;p38"/>
          <p:cNvSpPr txBox="1"/>
          <p:nvPr>
            <p:ph idx="2" type="body"/>
          </p:nvPr>
        </p:nvSpPr>
        <p:spPr>
          <a:xfrm>
            <a:off x="2589213" y="2548966"/>
            <a:ext cx="4179550" cy="335406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2000"/>
              <a:buNone/>
            </a:pPr>
            <a:r>
              <a:rPr b="1" lang="en-US" sz="2000">
                <a:latin typeface="Arial"/>
                <a:ea typeface="Arial"/>
                <a:cs typeface="Arial"/>
                <a:sym typeface="Arial"/>
              </a:rPr>
              <a:t>Employee issues </a:t>
            </a:r>
            <a:endParaRPr sz="2000">
              <a:latin typeface="Arial"/>
              <a:ea typeface="Arial"/>
              <a:cs typeface="Arial"/>
              <a:sym typeface="Arial"/>
            </a:endParaRPr>
          </a:p>
          <a:p>
            <a:pPr indent="-342900" lvl="0" marL="342900" rtl="0" algn="l">
              <a:spcBef>
                <a:spcPts val="1000"/>
              </a:spcBef>
              <a:spcAft>
                <a:spcPts val="0"/>
              </a:spcAft>
              <a:buSzPts val="2000"/>
              <a:buChar char="🠶"/>
            </a:pPr>
            <a:r>
              <a:rPr lang="en-US" sz="2000">
                <a:latin typeface="Arial"/>
                <a:ea typeface="Arial"/>
                <a:cs typeface="Arial"/>
                <a:sym typeface="Arial"/>
              </a:rPr>
              <a:t>Presentation of current status regarding employees</a:t>
            </a:r>
            <a:endParaRPr/>
          </a:p>
          <a:p>
            <a:pPr indent="-342900" lvl="0" marL="342900" rtl="0" algn="l">
              <a:spcBef>
                <a:spcPts val="1000"/>
              </a:spcBef>
              <a:spcAft>
                <a:spcPts val="0"/>
              </a:spcAft>
              <a:buSzPts val="2000"/>
              <a:buChar char="🠶"/>
            </a:pPr>
            <a:r>
              <a:rPr lang="en-US" sz="2000">
                <a:latin typeface="Arial"/>
                <a:ea typeface="Arial"/>
                <a:cs typeface="Arial"/>
                <a:sym typeface="Arial"/>
              </a:rPr>
              <a:t>Discussion of employee issues</a:t>
            </a:r>
            <a:endParaRPr/>
          </a:p>
          <a:p>
            <a:pPr indent="0" lvl="0" marL="0" rtl="0" algn="l">
              <a:spcBef>
                <a:spcPts val="1000"/>
              </a:spcBef>
              <a:spcAft>
                <a:spcPts val="0"/>
              </a:spcAft>
              <a:buSzPts val="2000"/>
              <a:buNone/>
            </a:pPr>
            <a:r>
              <a:rPr b="1" lang="en-US" sz="2000">
                <a:latin typeface="Arial"/>
                <a:ea typeface="Arial"/>
                <a:cs typeface="Arial"/>
                <a:sym typeface="Arial"/>
              </a:rPr>
              <a:t>Project updates </a:t>
            </a:r>
            <a:endParaRPr sz="2000">
              <a:latin typeface="Arial"/>
              <a:ea typeface="Arial"/>
              <a:cs typeface="Arial"/>
              <a:sym typeface="Arial"/>
            </a:endParaRPr>
          </a:p>
          <a:p>
            <a:pPr indent="-342900" lvl="0" marL="342900" rtl="0" algn="l">
              <a:spcBef>
                <a:spcPts val="1000"/>
              </a:spcBef>
              <a:spcAft>
                <a:spcPts val="0"/>
              </a:spcAft>
              <a:buSzPts val="2000"/>
              <a:buChar char="🠶"/>
            </a:pPr>
            <a:r>
              <a:rPr lang="en-US" sz="2000">
                <a:latin typeface="Arial"/>
                <a:ea typeface="Arial"/>
                <a:cs typeface="Arial"/>
                <a:sym typeface="Arial"/>
              </a:rPr>
              <a:t>Reviewing current projects </a:t>
            </a:r>
            <a:endParaRPr/>
          </a:p>
          <a:p>
            <a:pPr indent="-342900" lvl="0" marL="342900" rtl="0" algn="l">
              <a:spcBef>
                <a:spcPts val="1000"/>
              </a:spcBef>
              <a:spcAft>
                <a:spcPts val="0"/>
              </a:spcAft>
              <a:buSzPts val="2000"/>
              <a:buChar char="🠶"/>
            </a:pPr>
            <a:r>
              <a:rPr lang="en-US" sz="2000">
                <a:latin typeface="Arial"/>
                <a:ea typeface="Arial"/>
                <a:cs typeface="Arial"/>
                <a:sym typeface="Arial"/>
              </a:rPr>
              <a:t>Discussing milestones or challenges </a:t>
            </a:r>
            <a:endParaRPr/>
          </a:p>
          <a:p>
            <a:pPr indent="-228600" lvl="0" marL="342900" rtl="0" algn="l">
              <a:spcBef>
                <a:spcPts val="1000"/>
              </a:spcBef>
              <a:spcAft>
                <a:spcPts val="0"/>
              </a:spcAft>
              <a:buSzPts val="1800"/>
              <a:buNone/>
            </a:pPr>
            <a:r>
              <a:t/>
            </a:r>
            <a:endParaRPr/>
          </a:p>
        </p:txBody>
      </p:sp>
      <p:sp>
        <p:nvSpPr>
          <p:cNvPr id="332" name="Google Shape;332;p38"/>
          <p:cNvSpPr txBox="1"/>
          <p:nvPr>
            <p:ph idx="3" type="body"/>
          </p:nvPr>
        </p:nvSpPr>
        <p:spPr>
          <a:xfrm>
            <a:off x="7506629" y="1969475"/>
            <a:ext cx="3999001"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Sample Agenda</a:t>
            </a:r>
            <a:endParaRPr b="1">
              <a:latin typeface="Arial"/>
              <a:ea typeface="Arial"/>
              <a:cs typeface="Arial"/>
              <a:sym typeface="Arial"/>
            </a:endParaRPr>
          </a:p>
        </p:txBody>
      </p:sp>
      <p:sp>
        <p:nvSpPr>
          <p:cNvPr id="333" name="Google Shape;333;p38"/>
          <p:cNvSpPr txBox="1"/>
          <p:nvPr>
            <p:ph idx="4" type="body"/>
          </p:nvPr>
        </p:nvSpPr>
        <p:spPr>
          <a:xfrm>
            <a:off x="6991004" y="2545737"/>
            <a:ext cx="4912821" cy="3572429"/>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spcBef>
                <a:spcPts val="0"/>
              </a:spcBef>
              <a:spcAft>
                <a:spcPts val="0"/>
              </a:spcAft>
              <a:buSzPct val="100000"/>
              <a:buNone/>
            </a:pPr>
            <a:r>
              <a:rPr b="1" lang="en-US" sz="2200">
                <a:latin typeface="Arial"/>
                <a:ea typeface="Arial"/>
                <a:cs typeface="Arial"/>
                <a:sym typeface="Arial"/>
              </a:rPr>
              <a:t>New branch </a:t>
            </a:r>
            <a:endParaRPr sz="2200">
              <a:latin typeface="Arial"/>
              <a:ea typeface="Arial"/>
              <a:cs typeface="Arial"/>
              <a:sym typeface="Arial"/>
            </a:endParaRPr>
          </a:p>
          <a:p>
            <a:pPr indent="-342900" lvl="0" marL="342900" rtl="0" algn="l">
              <a:spcBef>
                <a:spcPts val="1000"/>
              </a:spcBef>
              <a:spcAft>
                <a:spcPts val="0"/>
              </a:spcAft>
              <a:buSzPct val="100000"/>
              <a:buChar char="🠶"/>
            </a:pPr>
            <a:r>
              <a:rPr lang="en-US" sz="2200">
                <a:latin typeface="Arial"/>
                <a:ea typeface="Arial"/>
                <a:cs typeface="Arial"/>
                <a:sym typeface="Arial"/>
              </a:rPr>
              <a:t>Presentation of the new branch </a:t>
            </a:r>
            <a:endParaRPr/>
          </a:p>
          <a:p>
            <a:pPr indent="-342900" lvl="0" marL="342900" rtl="0" algn="l">
              <a:spcBef>
                <a:spcPts val="1000"/>
              </a:spcBef>
              <a:spcAft>
                <a:spcPts val="0"/>
              </a:spcAft>
              <a:buSzPct val="100000"/>
              <a:buChar char="🠶"/>
            </a:pPr>
            <a:r>
              <a:rPr lang="en-US" sz="2200">
                <a:latin typeface="Arial"/>
                <a:ea typeface="Arial"/>
                <a:cs typeface="Arial"/>
                <a:sym typeface="Arial"/>
              </a:rPr>
              <a:t>Q &amp; A session </a:t>
            </a:r>
            <a:endParaRPr/>
          </a:p>
          <a:p>
            <a:pPr indent="0" lvl="0" marL="0" rtl="0" algn="l">
              <a:spcBef>
                <a:spcPts val="1000"/>
              </a:spcBef>
              <a:spcAft>
                <a:spcPts val="0"/>
              </a:spcAft>
              <a:buSzPct val="100000"/>
              <a:buNone/>
            </a:pPr>
            <a:r>
              <a:rPr b="1" lang="en-US" sz="2200">
                <a:latin typeface="Arial"/>
                <a:ea typeface="Arial"/>
                <a:cs typeface="Arial"/>
                <a:sym typeface="Arial"/>
              </a:rPr>
              <a:t>Open forum</a:t>
            </a:r>
            <a:endParaRPr sz="2200">
              <a:latin typeface="Arial"/>
              <a:ea typeface="Arial"/>
              <a:cs typeface="Arial"/>
              <a:sym typeface="Arial"/>
            </a:endParaRPr>
          </a:p>
          <a:p>
            <a:pPr indent="-342900" lvl="0" marL="342900" rtl="0" algn="l">
              <a:spcBef>
                <a:spcPts val="1000"/>
              </a:spcBef>
              <a:spcAft>
                <a:spcPts val="0"/>
              </a:spcAft>
              <a:buSzPct val="100000"/>
              <a:buChar char="🠶"/>
            </a:pPr>
            <a:r>
              <a:rPr lang="en-US" sz="2200">
                <a:latin typeface="Arial"/>
                <a:ea typeface="Arial"/>
                <a:cs typeface="Arial"/>
                <a:sym typeface="Arial"/>
              </a:rPr>
              <a:t>Any other pertinent business </a:t>
            </a:r>
            <a:endParaRPr/>
          </a:p>
          <a:p>
            <a:pPr indent="0" lvl="0" marL="0" rtl="0" algn="l">
              <a:spcBef>
                <a:spcPts val="1000"/>
              </a:spcBef>
              <a:spcAft>
                <a:spcPts val="0"/>
              </a:spcAft>
              <a:buSzPct val="100000"/>
              <a:buNone/>
            </a:pPr>
            <a:r>
              <a:rPr b="1" lang="en-US" sz="2200">
                <a:latin typeface="Arial"/>
                <a:ea typeface="Arial"/>
                <a:cs typeface="Arial"/>
                <a:sym typeface="Arial"/>
              </a:rPr>
              <a:t>Closing &amp; adjournment </a:t>
            </a:r>
            <a:endParaRPr sz="2200">
              <a:latin typeface="Arial"/>
              <a:ea typeface="Arial"/>
              <a:cs typeface="Arial"/>
              <a:sym typeface="Arial"/>
            </a:endParaRPr>
          </a:p>
          <a:p>
            <a:pPr indent="-342900" lvl="0" marL="342900" rtl="0" algn="l">
              <a:spcBef>
                <a:spcPts val="1000"/>
              </a:spcBef>
              <a:spcAft>
                <a:spcPts val="0"/>
              </a:spcAft>
              <a:buSzPct val="100000"/>
              <a:buChar char="🠶"/>
            </a:pPr>
            <a:r>
              <a:rPr lang="en-US" sz="2200">
                <a:latin typeface="Arial"/>
                <a:ea typeface="Arial"/>
                <a:cs typeface="Arial"/>
                <a:sym typeface="Arial"/>
              </a:rPr>
              <a:t>Summary of key takeaways</a:t>
            </a:r>
            <a:endParaRPr/>
          </a:p>
          <a:p>
            <a:pPr indent="-342900" lvl="0" marL="342900" rtl="0" algn="l">
              <a:spcBef>
                <a:spcPts val="1000"/>
              </a:spcBef>
              <a:spcAft>
                <a:spcPts val="0"/>
              </a:spcAft>
              <a:buSzPct val="100000"/>
              <a:buChar char="🠶"/>
            </a:pPr>
            <a:r>
              <a:rPr lang="en-US" sz="2200">
                <a:latin typeface="Arial"/>
                <a:ea typeface="Arial"/>
                <a:cs typeface="Arial"/>
                <a:sym typeface="Arial"/>
              </a:rPr>
              <a:t>Next meeting date </a:t>
            </a:r>
            <a:endParaRPr/>
          </a:p>
          <a:p>
            <a:pPr indent="-342900" lvl="0" marL="342900" rtl="0" algn="l">
              <a:spcBef>
                <a:spcPts val="1000"/>
              </a:spcBef>
              <a:spcAft>
                <a:spcPts val="0"/>
              </a:spcAft>
              <a:buSzPct val="100000"/>
              <a:buChar char="🠶"/>
            </a:pPr>
            <a:r>
              <a:rPr lang="en-US" sz="2200">
                <a:latin typeface="Arial"/>
                <a:ea typeface="Arial"/>
                <a:cs typeface="Arial"/>
                <a:sym typeface="Arial"/>
              </a:rPr>
              <a:t>Adjournment</a:t>
            </a:r>
            <a:endParaRPr/>
          </a:p>
          <a:p>
            <a:pPr indent="-237172" lvl="0" marL="342900" rtl="0" algn="l">
              <a:spcBef>
                <a:spcPts val="1000"/>
              </a:spcBef>
              <a:spcAft>
                <a:spcPts val="0"/>
              </a:spcAft>
              <a:buSzPct val="10000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39"/>
          <p:cNvSpPr txBox="1"/>
          <p:nvPr>
            <p:ph type="title"/>
          </p:nvPr>
        </p:nvSpPr>
        <p:spPr>
          <a:xfrm>
            <a:off x="2592925"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latin typeface="Arial"/>
                <a:ea typeface="Arial"/>
                <a:cs typeface="Arial"/>
                <a:sym typeface="Arial"/>
              </a:rPr>
              <a:t>CONDUCTING A MEETING</a:t>
            </a:r>
            <a:endParaRPr b="1" sz="3200">
              <a:latin typeface="Arial"/>
              <a:ea typeface="Arial"/>
              <a:cs typeface="Arial"/>
              <a:sym typeface="Arial"/>
            </a:endParaRPr>
          </a:p>
        </p:txBody>
      </p:sp>
      <p:sp>
        <p:nvSpPr>
          <p:cNvPr id="339" name="Google Shape;339;p39"/>
          <p:cNvSpPr txBox="1"/>
          <p:nvPr>
            <p:ph idx="1" type="body"/>
          </p:nvPr>
        </p:nvSpPr>
        <p:spPr>
          <a:xfrm>
            <a:off x="2589212" y="2133599"/>
            <a:ext cx="8915400" cy="4184073"/>
          </a:xfrm>
          <a:prstGeom prst="rect">
            <a:avLst/>
          </a:prstGeom>
          <a:noFill/>
          <a:ln>
            <a:noFill/>
          </a:ln>
        </p:spPr>
        <p:txBody>
          <a:bodyPr anchorCtr="0" anchor="t" bIns="45700" lIns="91425" spcFirstLastPara="1" rIns="91425" wrap="square" tIns="45700">
            <a:normAutofit lnSpcReduction="10000"/>
          </a:bodyPr>
          <a:lstStyle/>
          <a:p>
            <a:pPr indent="-342900" lvl="0" marL="342900" rtl="0" algn="l">
              <a:spcBef>
                <a:spcPts val="0"/>
              </a:spcBef>
              <a:spcAft>
                <a:spcPts val="0"/>
              </a:spcAft>
              <a:buSzPts val="2000"/>
              <a:buChar char="🠶"/>
            </a:pPr>
            <a:r>
              <a:rPr lang="en-US" sz="2000">
                <a:latin typeface="Arial"/>
                <a:ea typeface="Arial"/>
                <a:cs typeface="Arial"/>
                <a:sym typeface="Arial"/>
              </a:rPr>
              <a:t>Begin and end on time</a:t>
            </a:r>
            <a:endParaRPr/>
          </a:p>
          <a:p>
            <a:pPr indent="-342900" lvl="0" marL="342900" rtl="0" algn="l">
              <a:spcBef>
                <a:spcPts val="1000"/>
              </a:spcBef>
              <a:spcAft>
                <a:spcPts val="0"/>
              </a:spcAft>
              <a:buSzPts val="2000"/>
              <a:buChar char="🠶"/>
            </a:pPr>
            <a:r>
              <a:rPr lang="en-US" sz="2000">
                <a:latin typeface="Arial"/>
                <a:ea typeface="Arial"/>
                <a:cs typeface="Arial"/>
                <a:sym typeface="Arial"/>
              </a:rPr>
              <a:t>Have an effective opening to set the tone and mood of the meeting</a:t>
            </a:r>
            <a:endParaRPr/>
          </a:p>
          <a:p>
            <a:pPr indent="-342900" lvl="0" marL="342900" rtl="0" algn="l">
              <a:spcBef>
                <a:spcPts val="1000"/>
              </a:spcBef>
              <a:spcAft>
                <a:spcPts val="0"/>
              </a:spcAft>
              <a:buSzPts val="2000"/>
              <a:buChar char="🠶"/>
            </a:pPr>
            <a:r>
              <a:rPr lang="en-US" sz="2000">
                <a:latin typeface="Arial"/>
                <a:ea typeface="Arial"/>
                <a:cs typeface="Arial"/>
                <a:sym typeface="Arial"/>
              </a:rPr>
              <a:t>Explain why the group is meeting (goals) and how the meeting will run</a:t>
            </a:r>
            <a:endParaRPr/>
          </a:p>
          <a:p>
            <a:pPr indent="-342900" lvl="0" marL="342900" rtl="0" algn="l">
              <a:spcBef>
                <a:spcPts val="1000"/>
              </a:spcBef>
              <a:spcAft>
                <a:spcPts val="0"/>
              </a:spcAft>
              <a:buSzPts val="2000"/>
              <a:buChar char="🠶"/>
            </a:pPr>
            <a:r>
              <a:rPr lang="en-US" sz="2000">
                <a:latin typeface="Arial"/>
                <a:ea typeface="Arial"/>
                <a:cs typeface="Arial"/>
                <a:sym typeface="Arial"/>
              </a:rPr>
              <a:t>Give background information</a:t>
            </a:r>
            <a:endParaRPr/>
          </a:p>
          <a:p>
            <a:pPr indent="-342900" lvl="0" marL="342900" rtl="0" algn="l">
              <a:spcBef>
                <a:spcPts val="1000"/>
              </a:spcBef>
              <a:spcAft>
                <a:spcPts val="0"/>
              </a:spcAft>
              <a:buSzPts val="2000"/>
              <a:buChar char="🠶"/>
            </a:pPr>
            <a:r>
              <a:rPr lang="en-US" sz="2000">
                <a:latin typeface="Arial"/>
                <a:ea typeface="Arial"/>
                <a:cs typeface="Arial"/>
                <a:sym typeface="Arial"/>
              </a:rPr>
              <a:t>Ensure members participate and give each member an equal chance. You can use questions to draw listeners to participate</a:t>
            </a:r>
            <a:endParaRPr/>
          </a:p>
          <a:p>
            <a:pPr indent="-342900" lvl="0" marL="342900" rtl="0" algn="l">
              <a:spcBef>
                <a:spcPts val="1000"/>
              </a:spcBef>
              <a:spcAft>
                <a:spcPts val="0"/>
              </a:spcAft>
              <a:buSzPts val="2000"/>
              <a:buChar char="🠶"/>
            </a:pPr>
            <a:r>
              <a:rPr lang="en-US" sz="2000">
                <a:latin typeface="Arial"/>
                <a:ea typeface="Arial"/>
                <a:cs typeface="Arial"/>
                <a:sym typeface="Arial"/>
              </a:rPr>
              <a:t>Keep discussions on track</a:t>
            </a:r>
            <a:endParaRPr/>
          </a:p>
          <a:p>
            <a:pPr indent="-342900" lvl="0" marL="342900" rtl="0" algn="l">
              <a:spcBef>
                <a:spcPts val="1000"/>
              </a:spcBef>
              <a:spcAft>
                <a:spcPts val="0"/>
              </a:spcAft>
              <a:buSzPts val="2000"/>
              <a:buChar char="🠶"/>
            </a:pPr>
            <a:r>
              <a:rPr lang="en-US" sz="2000">
                <a:latin typeface="Arial"/>
                <a:ea typeface="Arial"/>
                <a:cs typeface="Arial"/>
                <a:sym typeface="Arial"/>
              </a:rPr>
              <a:t>Maintain a positive tone </a:t>
            </a:r>
            <a:endParaRPr/>
          </a:p>
          <a:p>
            <a:pPr indent="-342900" lvl="0" marL="342900" rtl="0" algn="l">
              <a:spcBef>
                <a:spcPts val="1000"/>
              </a:spcBef>
              <a:spcAft>
                <a:spcPts val="0"/>
              </a:spcAft>
              <a:buSzPts val="2000"/>
              <a:buChar char="🠶"/>
            </a:pPr>
            <a:r>
              <a:rPr lang="en-US" sz="2000">
                <a:latin typeface="Arial"/>
                <a:ea typeface="Arial"/>
                <a:cs typeface="Arial"/>
                <a:sym typeface="Arial"/>
              </a:rPr>
              <a:t>Conclude the meeting and close it when the scheduled time has arrived and when the agenda has been covered. Provide a summary of what was discussed and acknowledge the group’s contributions. </a:t>
            </a:r>
            <a:endParaRPr/>
          </a:p>
          <a:p>
            <a:pPr indent="-228600" lvl="0" marL="342900" rtl="0" algn="l">
              <a:spcBef>
                <a:spcPts val="1000"/>
              </a:spcBef>
              <a:spcAft>
                <a:spcPts val="0"/>
              </a:spcAft>
              <a:buSzPts val="1800"/>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40"/>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solidFill>
                  <a:srgbClr val="262626"/>
                </a:solidFill>
                <a:latin typeface="Arial"/>
                <a:ea typeface="Arial"/>
                <a:cs typeface="Arial"/>
                <a:sym typeface="Arial"/>
              </a:rPr>
              <a:t>CONDUCTING A MEETING</a:t>
            </a:r>
            <a:endParaRPr/>
          </a:p>
        </p:txBody>
      </p:sp>
      <p:sp>
        <p:nvSpPr>
          <p:cNvPr id="345" name="Google Shape;345;p40"/>
          <p:cNvSpPr txBox="1"/>
          <p:nvPr>
            <p:ph idx="1" type="body"/>
          </p:nvPr>
        </p:nvSpPr>
        <p:spPr>
          <a:xfrm>
            <a:off x="2939373" y="1972703"/>
            <a:ext cx="3992732"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Follow Up</a:t>
            </a:r>
            <a:endParaRPr b="1">
              <a:latin typeface="Arial"/>
              <a:ea typeface="Arial"/>
              <a:cs typeface="Arial"/>
              <a:sym typeface="Arial"/>
            </a:endParaRPr>
          </a:p>
        </p:txBody>
      </p:sp>
      <p:sp>
        <p:nvSpPr>
          <p:cNvPr id="346" name="Google Shape;346;p40"/>
          <p:cNvSpPr txBox="1"/>
          <p:nvPr>
            <p:ph idx="2" type="body"/>
          </p:nvPr>
        </p:nvSpPr>
        <p:spPr>
          <a:xfrm>
            <a:off x="1945178" y="2548966"/>
            <a:ext cx="4986927" cy="335406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2000"/>
              <a:buChar char="🠶"/>
            </a:pPr>
            <a:r>
              <a:rPr lang="en-US" sz="2000">
                <a:latin typeface="Arial"/>
                <a:ea typeface="Arial"/>
                <a:cs typeface="Arial"/>
                <a:sym typeface="Arial"/>
              </a:rPr>
              <a:t>Always make a point to follow up so that people do not forget what was said. Some members may have taken away different interpretations, so a follow-up will help bring everybody on board. You can follow up by sending a memo or email summarizing the meeting’s accomplishments and highlighting delegated tasks and responsibilities. </a:t>
            </a:r>
            <a:endParaRPr/>
          </a:p>
          <a:p>
            <a:pPr indent="-228600" lvl="0" marL="342900" rtl="0" algn="l">
              <a:spcBef>
                <a:spcPts val="1000"/>
              </a:spcBef>
              <a:spcAft>
                <a:spcPts val="0"/>
              </a:spcAft>
              <a:buSzPts val="1800"/>
              <a:buNone/>
            </a:pPr>
            <a:r>
              <a:t/>
            </a:r>
            <a:endParaRPr/>
          </a:p>
        </p:txBody>
      </p:sp>
      <p:sp>
        <p:nvSpPr>
          <p:cNvPr id="347" name="Google Shape;347;p40"/>
          <p:cNvSpPr txBox="1"/>
          <p:nvPr>
            <p:ph idx="3" type="body"/>
          </p:nvPr>
        </p:nvSpPr>
        <p:spPr>
          <a:xfrm>
            <a:off x="7506629" y="1969475"/>
            <a:ext cx="3999001"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Follow Up</a:t>
            </a:r>
            <a:endParaRPr b="1">
              <a:latin typeface="Arial"/>
              <a:ea typeface="Arial"/>
              <a:cs typeface="Arial"/>
              <a:sym typeface="Arial"/>
            </a:endParaRPr>
          </a:p>
        </p:txBody>
      </p:sp>
      <p:pic>
        <p:nvPicPr>
          <p:cNvPr descr="&lt;strong&gt;Follow&lt;/strong&gt; Follower Social · Free image on Pixabay" id="348" name="Google Shape;348;p40"/>
          <p:cNvPicPr preferRelativeResize="0"/>
          <p:nvPr>
            <p:ph idx="4" type="body"/>
          </p:nvPr>
        </p:nvPicPr>
        <p:blipFill rotWithShape="1">
          <a:blip r:embed="rId3">
            <a:alphaModFix/>
          </a:blip>
          <a:srcRect b="0" l="0" r="0" t="0"/>
          <a:stretch/>
        </p:blipFill>
        <p:spPr>
          <a:xfrm>
            <a:off x="7180845" y="2546350"/>
            <a:ext cx="4312073" cy="335280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41"/>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latin typeface="Arial"/>
                <a:ea typeface="Arial"/>
                <a:cs typeface="Arial"/>
                <a:sym typeface="Arial"/>
              </a:rPr>
              <a:t>MINUTES</a:t>
            </a:r>
            <a:endParaRPr b="1" sz="3200">
              <a:latin typeface="Arial"/>
              <a:ea typeface="Arial"/>
              <a:cs typeface="Arial"/>
              <a:sym typeface="Arial"/>
            </a:endParaRPr>
          </a:p>
        </p:txBody>
      </p:sp>
      <p:sp>
        <p:nvSpPr>
          <p:cNvPr id="354" name="Google Shape;354;p41"/>
          <p:cNvSpPr txBox="1"/>
          <p:nvPr>
            <p:ph idx="1" type="body"/>
          </p:nvPr>
        </p:nvSpPr>
        <p:spPr>
          <a:xfrm>
            <a:off x="2939373" y="1972703"/>
            <a:ext cx="3992732"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Minutes</a:t>
            </a:r>
            <a:endParaRPr b="1">
              <a:latin typeface="Arial"/>
              <a:ea typeface="Arial"/>
              <a:cs typeface="Arial"/>
              <a:sym typeface="Arial"/>
            </a:endParaRPr>
          </a:p>
        </p:txBody>
      </p:sp>
      <p:pic>
        <p:nvPicPr>
          <p:cNvPr descr="Vancouver M.E.N. &lt;strong&gt;meeting minutes&lt;/strong&gt; : Vancouver M.E.N. : Free Download ..." id="355" name="Google Shape;355;p41"/>
          <p:cNvPicPr preferRelativeResize="0"/>
          <p:nvPr>
            <p:ph idx="2" type="body"/>
          </p:nvPr>
        </p:nvPicPr>
        <p:blipFill rotWithShape="1">
          <a:blip r:embed="rId3">
            <a:alphaModFix/>
          </a:blip>
          <a:srcRect b="0" l="0" r="0" t="0"/>
          <a:stretch/>
        </p:blipFill>
        <p:spPr>
          <a:xfrm>
            <a:off x="2665868" y="2549524"/>
            <a:ext cx="4009252" cy="3784773"/>
          </a:xfrm>
          <a:prstGeom prst="rect">
            <a:avLst/>
          </a:prstGeom>
          <a:noFill/>
          <a:ln>
            <a:noFill/>
          </a:ln>
        </p:spPr>
      </p:pic>
      <p:sp>
        <p:nvSpPr>
          <p:cNvPr id="356" name="Google Shape;356;p41"/>
          <p:cNvSpPr txBox="1"/>
          <p:nvPr>
            <p:ph idx="3" type="body"/>
          </p:nvPr>
        </p:nvSpPr>
        <p:spPr>
          <a:xfrm>
            <a:off x="7506629" y="1969475"/>
            <a:ext cx="3999001"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Minutes</a:t>
            </a:r>
            <a:endParaRPr b="1">
              <a:latin typeface="Arial"/>
              <a:ea typeface="Arial"/>
              <a:cs typeface="Arial"/>
              <a:sym typeface="Arial"/>
            </a:endParaRPr>
          </a:p>
        </p:txBody>
      </p:sp>
      <p:sp>
        <p:nvSpPr>
          <p:cNvPr id="357" name="Google Shape;357;p41"/>
          <p:cNvSpPr txBox="1"/>
          <p:nvPr>
            <p:ph idx="4" type="body"/>
          </p:nvPr>
        </p:nvSpPr>
        <p:spPr>
          <a:xfrm>
            <a:off x="6858000" y="2545738"/>
            <a:ext cx="4921135" cy="3904938"/>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2000"/>
              <a:buChar char="🠶"/>
            </a:pPr>
            <a:r>
              <a:rPr lang="en-US" sz="2000">
                <a:latin typeface="Arial"/>
                <a:ea typeface="Arial"/>
                <a:cs typeface="Arial"/>
                <a:sym typeface="Arial"/>
              </a:rPr>
              <a:t>Minutes are an official record of a meeting. </a:t>
            </a:r>
            <a:endParaRPr sz="2000">
              <a:latin typeface="Arial"/>
              <a:ea typeface="Arial"/>
              <a:cs typeface="Arial"/>
              <a:sym typeface="Arial"/>
            </a:endParaRPr>
          </a:p>
          <a:p>
            <a:pPr indent="-342900" lvl="0" marL="342900" rtl="0" algn="l">
              <a:spcBef>
                <a:spcPts val="1000"/>
              </a:spcBef>
              <a:spcAft>
                <a:spcPts val="0"/>
              </a:spcAft>
              <a:buSzPts val="2000"/>
              <a:buChar char="🠶"/>
            </a:pPr>
            <a:r>
              <a:rPr lang="en-US" sz="2000">
                <a:latin typeface="Arial"/>
                <a:ea typeface="Arial"/>
                <a:cs typeface="Arial"/>
                <a:sym typeface="Arial"/>
              </a:rPr>
              <a:t>Only the designated secretary or assistant secretary takes minutes. In other meetings, anyone can be appointed to take the minutes. </a:t>
            </a:r>
            <a:endParaRPr sz="2000">
              <a:latin typeface="Arial"/>
              <a:ea typeface="Arial"/>
              <a:cs typeface="Arial"/>
              <a:sym typeface="Arial"/>
            </a:endParaRPr>
          </a:p>
          <a:p>
            <a:pPr indent="-342900" lvl="0" marL="342900" rtl="0" algn="l">
              <a:spcBef>
                <a:spcPts val="1000"/>
              </a:spcBef>
              <a:spcAft>
                <a:spcPts val="0"/>
              </a:spcAft>
              <a:buSzPts val="2000"/>
              <a:buChar char="🠶"/>
            </a:pPr>
            <a:r>
              <a:rPr lang="en-US" sz="2000">
                <a:latin typeface="Arial"/>
                <a:ea typeface="Arial"/>
                <a:cs typeface="Arial"/>
                <a:sym typeface="Arial"/>
              </a:rPr>
              <a:t>The records indicate what was said during the meeting and what actions should be pursued. </a:t>
            </a:r>
            <a:endParaRPr sz="2000">
              <a:latin typeface="Arial"/>
              <a:ea typeface="Arial"/>
              <a:cs typeface="Arial"/>
              <a:sym typeface="Arial"/>
            </a:endParaRPr>
          </a:p>
          <a:p>
            <a:pPr indent="-342900" lvl="0" marL="342900" rtl="0" algn="l">
              <a:spcBef>
                <a:spcPts val="1000"/>
              </a:spcBef>
              <a:spcAft>
                <a:spcPts val="0"/>
              </a:spcAft>
              <a:buSzPts val="2000"/>
              <a:buChar char="🠶"/>
            </a:pPr>
            <a:r>
              <a:rPr lang="en-US" sz="2000">
                <a:latin typeface="Arial"/>
                <a:ea typeface="Arial"/>
                <a:cs typeface="Arial"/>
                <a:sym typeface="Arial"/>
              </a:rPr>
              <a:t>Minutes help to keep the members who could not attend informed. </a:t>
            </a:r>
            <a:endParaRPr/>
          </a:p>
          <a:p>
            <a:pPr indent="0" lvl="0" marL="0" rtl="0" algn="l">
              <a:spcBef>
                <a:spcPts val="1000"/>
              </a:spcBef>
              <a:spcAft>
                <a:spcPts val="0"/>
              </a:spcAft>
              <a:buSzPts val="1800"/>
              <a:buNone/>
            </a:pPr>
            <a:r>
              <a:t/>
            </a:r>
            <a:endParaRPr/>
          </a:p>
          <a:p>
            <a:pPr indent="-228600" lvl="0" marL="342900" rtl="0" algn="l">
              <a:spcBef>
                <a:spcPts val="1000"/>
              </a:spcBef>
              <a:spcAft>
                <a:spcPts val="0"/>
              </a:spcAft>
              <a:buSzPts val="1800"/>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42"/>
          <p:cNvSpPr txBox="1"/>
          <p:nvPr>
            <p:ph type="title"/>
          </p:nvPr>
        </p:nvSpPr>
        <p:spPr>
          <a:xfrm>
            <a:off x="2592925"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latin typeface="Arial"/>
                <a:ea typeface="Arial"/>
                <a:cs typeface="Arial"/>
                <a:sym typeface="Arial"/>
              </a:rPr>
              <a:t>ELEMENTS OF MINUTES</a:t>
            </a:r>
            <a:endParaRPr b="1" sz="3200">
              <a:latin typeface="Arial"/>
              <a:ea typeface="Arial"/>
              <a:cs typeface="Arial"/>
              <a:sym typeface="Arial"/>
            </a:endParaRPr>
          </a:p>
        </p:txBody>
      </p:sp>
      <p:sp>
        <p:nvSpPr>
          <p:cNvPr id="363" name="Google Shape;363;p42"/>
          <p:cNvSpPr txBox="1"/>
          <p:nvPr>
            <p:ph idx="1" type="body"/>
          </p:nvPr>
        </p:nvSpPr>
        <p:spPr>
          <a:xfrm>
            <a:off x="2589212" y="2133600"/>
            <a:ext cx="8915400" cy="3777622"/>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2000"/>
              <a:buChar char="🠶"/>
            </a:pPr>
            <a:r>
              <a:rPr lang="en-US" sz="2000">
                <a:latin typeface="Arial"/>
                <a:ea typeface="Arial"/>
                <a:cs typeface="Arial"/>
                <a:sym typeface="Arial"/>
              </a:rPr>
              <a:t>Title that contains the group that is meeting and the date, place and time</a:t>
            </a:r>
            <a:endParaRPr/>
          </a:p>
          <a:p>
            <a:pPr indent="-342900" lvl="0" marL="342900" rtl="0" algn="l">
              <a:spcBef>
                <a:spcPts val="1000"/>
              </a:spcBef>
              <a:spcAft>
                <a:spcPts val="0"/>
              </a:spcAft>
              <a:buSzPts val="2000"/>
              <a:buChar char="🠶"/>
            </a:pPr>
            <a:r>
              <a:rPr lang="en-US" sz="2000">
                <a:latin typeface="Arial"/>
                <a:ea typeface="Arial"/>
                <a:cs typeface="Arial"/>
                <a:sym typeface="Arial"/>
              </a:rPr>
              <a:t>List of the members present, absent, and those who sent apologies</a:t>
            </a:r>
            <a:endParaRPr/>
          </a:p>
          <a:p>
            <a:pPr indent="-342900" lvl="0" marL="342900" rtl="0" algn="l">
              <a:spcBef>
                <a:spcPts val="1000"/>
              </a:spcBef>
              <a:spcAft>
                <a:spcPts val="0"/>
              </a:spcAft>
              <a:buSzPts val="2000"/>
              <a:buChar char="🠶"/>
            </a:pPr>
            <a:r>
              <a:rPr lang="en-US" sz="2000">
                <a:latin typeface="Arial"/>
                <a:ea typeface="Arial"/>
                <a:cs typeface="Arial"/>
                <a:sym typeface="Arial"/>
              </a:rPr>
              <a:t>The agenda of the current meeting for which minutes are being written</a:t>
            </a:r>
            <a:endParaRPr/>
          </a:p>
          <a:p>
            <a:pPr indent="-342900" lvl="0" marL="342900" rtl="0" algn="l">
              <a:spcBef>
                <a:spcPts val="1000"/>
              </a:spcBef>
              <a:spcAft>
                <a:spcPts val="0"/>
              </a:spcAft>
              <a:buSzPts val="2000"/>
              <a:buChar char="🠶"/>
            </a:pPr>
            <a:r>
              <a:rPr lang="en-US" sz="2000">
                <a:latin typeface="Arial"/>
                <a:ea typeface="Arial"/>
                <a:cs typeface="Arial"/>
                <a:sym typeface="Arial"/>
              </a:rPr>
              <a:t>Confirmation of previous minutes</a:t>
            </a:r>
            <a:endParaRPr/>
          </a:p>
          <a:p>
            <a:pPr indent="-342900" lvl="0" marL="342900" rtl="0" algn="l">
              <a:spcBef>
                <a:spcPts val="1000"/>
              </a:spcBef>
              <a:spcAft>
                <a:spcPts val="0"/>
              </a:spcAft>
              <a:buSzPts val="2000"/>
              <a:buChar char="🠶"/>
            </a:pPr>
            <a:r>
              <a:rPr lang="en-US" sz="2000">
                <a:latin typeface="Arial"/>
                <a:ea typeface="Arial"/>
                <a:cs typeface="Arial"/>
                <a:sym typeface="Arial"/>
              </a:rPr>
              <a:t>Matters arising from previous minutes (unfinished business)</a:t>
            </a:r>
            <a:endParaRPr/>
          </a:p>
          <a:p>
            <a:pPr indent="-342900" lvl="0" marL="342900" rtl="0" algn="l">
              <a:spcBef>
                <a:spcPts val="1000"/>
              </a:spcBef>
              <a:spcAft>
                <a:spcPts val="0"/>
              </a:spcAft>
              <a:buSzPts val="2000"/>
              <a:buChar char="🠶"/>
            </a:pPr>
            <a:r>
              <a:rPr lang="en-US" sz="2000">
                <a:latin typeface="Arial"/>
                <a:ea typeface="Arial"/>
                <a:cs typeface="Arial"/>
                <a:sym typeface="Arial"/>
              </a:rPr>
              <a:t>New business represented in various points/list of items to be discussed. The discussions include actions or tasks to be undertaken, the responsible people, decisions made by participants, main points, etc.</a:t>
            </a:r>
            <a:endParaRPr/>
          </a:p>
          <a:p>
            <a:pPr indent="-215900" lvl="0" marL="342900" rtl="0" algn="l">
              <a:spcBef>
                <a:spcPts val="1000"/>
              </a:spcBef>
              <a:spcAft>
                <a:spcPts val="0"/>
              </a:spcAft>
              <a:buSzPts val="2000"/>
              <a:buNone/>
            </a:pPr>
            <a:r>
              <a:t/>
            </a:r>
            <a:endParaRPr sz="2000">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p43"/>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latin typeface="Arial"/>
                <a:ea typeface="Arial"/>
                <a:cs typeface="Arial"/>
                <a:sym typeface="Arial"/>
              </a:rPr>
              <a:t>MINUTE WRITING</a:t>
            </a:r>
            <a:endParaRPr b="1" sz="3200">
              <a:latin typeface="Arial"/>
              <a:ea typeface="Arial"/>
              <a:cs typeface="Arial"/>
              <a:sym typeface="Arial"/>
            </a:endParaRPr>
          </a:p>
        </p:txBody>
      </p:sp>
      <p:sp>
        <p:nvSpPr>
          <p:cNvPr id="369" name="Google Shape;369;p43"/>
          <p:cNvSpPr txBox="1"/>
          <p:nvPr>
            <p:ph idx="1" type="body"/>
          </p:nvPr>
        </p:nvSpPr>
        <p:spPr>
          <a:xfrm>
            <a:off x="2939373" y="1972703"/>
            <a:ext cx="3992732"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Minute Writing</a:t>
            </a:r>
            <a:endParaRPr b="1">
              <a:latin typeface="Arial"/>
              <a:ea typeface="Arial"/>
              <a:cs typeface="Arial"/>
              <a:sym typeface="Arial"/>
            </a:endParaRPr>
          </a:p>
        </p:txBody>
      </p:sp>
      <p:sp>
        <p:nvSpPr>
          <p:cNvPr id="370" name="Google Shape;370;p43"/>
          <p:cNvSpPr txBox="1"/>
          <p:nvPr>
            <p:ph idx="2" type="body"/>
          </p:nvPr>
        </p:nvSpPr>
        <p:spPr>
          <a:xfrm>
            <a:off x="1886989" y="2731846"/>
            <a:ext cx="5045116" cy="335406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2000"/>
              <a:buChar char="🠶"/>
            </a:pPr>
            <a:r>
              <a:rPr lang="en-US" sz="2000">
                <a:latin typeface="Arial"/>
                <a:ea typeface="Arial"/>
                <a:cs typeface="Arial"/>
                <a:sym typeface="Arial"/>
              </a:rPr>
              <a:t>Record accurate details, so come prepared</a:t>
            </a:r>
            <a:endParaRPr/>
          </a:p>
          <a:p>
            <a:pPr indent="-342900" lvl="0" marL="342900" rtl="0" algn="l">
              <a:spcBef>
                <a:spcPts val="1000"/>
              </a:spcBef>
              <a:spcAft>
                <a:spcPts val="0"/>
              </a:spcAft>
              <a:buSzPts val="2000"/>
              <a:buChar char="🠶"/>
            </a:pPr>
            <a:r>
              <a:rPr lang="en-US" sz="2000">
                <a:latin typeface="Arial"/>
                <a:ea typeface="Arial"/>
                <a:cs typeface="Arial"/>
                <a:sym typeface="Arial"/>
              </a:rPr>
              <a:t>If using a laptop, ensure you have a functioning laptop with enough charge. </a:t>
            </a:r>
            <a:endParaRPr sz="2000">
              <a:latin typeface="Arial"/>
              <a:ea typeface="Arial"/>
              <a:cs typeface="Arial"/>
              <a:sym typeface="Arial"/>
            </a:endParaRPr>
          </a:p>
          <a:p>
            <a:pPr indent="-342900" lvl="0" marL="342900" rtl="0" algn="l">
              <a:spcBef>
                <a:spcPts val="1000"/>
              </a:spcBef>
              <a:spcAft>
                <a:spcPts val="0"/>
              </a:spcAft>
              <a:buSzPts val="2000"/>
              <a:buChar char="🠶"/>
            </a:pPr>
            <a:r>
              <a:rPr lang="en-US" sz="2000">
                <a:latin typeface="Arial"/>
                <a:ea typeface="Arial"/>
                <a:cs typeface="Arial"/>
                <a:sym typeface="Arial"/>
              </a:rPr>
              <a:t>Take only the main points to avoid being overwhelmed and missing out on the meeting as a whole.</a:t>
            </a:r>
            <a:endParaRPr/>
          </a:p>
          <a:p>
            <a:pPr indent="-342900" lvl="0" marL="342900" rtl="0" algn="l">
              <a:spcBef>
                <a:spcPts val="1000"/>
              </a:spcBef>
              <a:spcAft>
                <a:spcPts val="0"/>
              </a:spcAft>
              <a:buSzPts val="2000"/>
              <a:buChar char="🠶"/>
            </a:pPr>
            <a:r>
              <a:rPr lang="en-US" sz="2000">
                <a:latin typeface="Arial"/>
                <a:ea typeface="Arial"/>
                <a:cs typeface="Arial"/>
                <a:sym typeface="Arial"/>
              </a:rPr>
              <a:t>After the meeting, clean up the minutes and send them out as soon as possible. </a:t>
            </a:r>
            <a:endParaRPr/>
          </a:p>
          <a:p>
            <a:pPr indent="-228600" lvl="0" marL="342900" rtl="0" algn="l">
              <a:spcBef>
                <a:spcPts val="1000"/>
              </a:spcBef>
              <a:spcAft>
                <a:spcPts val="0"/>
              </a:spcAft>
              <a:buSzPts val="1800"/>
              <a:buNone/>
            </a:pPr>
            <a:r>
              <a:t/>
            </a:r>
            <a:endParaRPr/>
          </a:p>
        </p:txBody>
      </p:sp>
      <p:sp>
        <p:nvSpPr>
          <p:cNvPr id="371" name="Google Shape;371;p43"/>
          <p:cNvSpPr txBox="1"/>
          <p:nvPr>
            <p:ph idx="3" type="body"/>
          </p:nvPr>
        </p:nvSpPr>
        <p:spPr>
          <a:xfrm>
            <a:off x="7506629" y="1969475"/>
            <a:ext cx="3999001"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Minute Writing</a:t>
            </a:r>
            <a:endParaRPr b="1">
              <a:latin typeface="Arial"/>
              <a:ea typeface="Arial"/>
              <a:cs typeface="Arial"/>
              <a:sym typeface="Arial"/>
            </a:endParaRPr>
          </a:p>
        </p:txBody>
      </p:sp>
      <p:pic>
        <p:nvPicPr>
          <p:cNvPr descr="Hand &lt;strong&gt;Writing&lt;/strong&gt; Free Stock Photo - Public Domain Pictures" id="372" name="Google Shape;372;p43"/>
          <p:cNvPicPr preferRelativeResize="0"/>
          <p:nvPr>
            <p:ph idx="4" type="body"/>
          </p:nvPr>
        </p:nvPicPr>
        <p:blipFill rotWithShape="1">
          <a:blip r:embed="rId3">
            <a:alphaModFix/>
          </a:blip>
          <a:srcRect b="0" l="0" r="0" t="0"/>
          <a:stretch/>
        </p:blipFill>
        <p:spPr>
          <a:xfrm>
            <a:off x="7167563" y="2595761"/>
            <a:ext cx="4338637" cy="3253977"/>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p44"/>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latin typeface="Arial"/>
                <a:ea typeface="Arial"/>
                <a:cs typeface="Arial"/>
                <a:sym typeface="Arial"/>
              </a:rPr>
              <a:t>WRITING OF MINUTES</a:t>
            </a:r>
            <a:endParaRPr b="1" sz="3200">
              <a:latin typeface="Arial"/>
              <a:ea typeface="Arial"/>
              <a:cs typeface="Arial"/>
              <a:sym typeface="Arial"/>
            </a:endParaRPr>
          </a:p>
        </p:txBody>
      </p:sp>
      <p:sp>
        <p:nvSpPr>
          <p:cNvPr id="378" name="Google Shape;378;p44"/>
          <p:cNvSpPr txBox="1"/>
          <p:nvPr>
            <p:ph idx="1" type="body"/>
          </p:nvPr>
        </p:nvSpPr>
        <p:spPr>
          <a:xfrm>
            <a:off x="2939373" y="1972703"/>
            <a:ext cx="3992732"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Minute Writing</a:t>
            </a:r>
            <a:endParaRPr b="1">
              <a:latin typeface="Arial"/>
              <a:ea typeface="Arial"/>
              <a:cs typeface="Arial"/>
              <a:sym typeface="Arial"/>
            </a:endParaRPr>
          </a:p>
        </p:txBody>
      </p:sp>
      <p:pic>
        <p:nvPicPr>
          <p:cNvPr descr="Bon's classroom tips: 2014" id="379" name="Google Shape;379;p44"/>
          <p:cNvPicPr preferRelativeResize="0"/>
          <p:nvPr>
            <p:ph idx="2" type="body"/>
          </p:nvPr>
        </p:nvPicPr>
        <p:blipFill rotWithShape="1">
          <a:blip r:embed="rId3">
            <a:alphaModFix/>
          </a:blip>
          <a:srcRect b="0" l="0" r="0" t="0"/>
          <a:stretch/>
        </p:blipFill>
        <p:spPr>
          <a:xfrm>
            <a:off x="2704521" y="2549525"/>
            <a:ext cx="3895783" cy="3352800"/>
          </a:xfrm>
          <a:prstGeom prst="rect">
            <a:avLst/>
          </a:prstGeom>
          <a:noFill/>
          <a:ln>
            <a:noFill/>
          </a:ln>
        </p:spPr>
      </p:pic>
      <p:sp>
        <p:nvSpPr>
          <p:cNvPr id="380" name="Google Shape;380;p44"/>
          <p:cNvSpPr txBox="1"/>
          <p:nvPr>
            <p:ph idx="3" type="body"/>
          </p:nvPr>
        </p:nvSpPr>
        <p:spPr>
          <a:xfrm>
            <a:off x="7506629" y="1969475"/>
            <a:ext cx="3999001"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Minute Writing</a:t>
            </a:r>
            <a:endParaRPr b="1">
              <a:latin typeface="Arial"/>
              <a:ea typeface="Arial"/>
              <a:cs typeface="Arial"/>
              <a:sym typeface="Arial"/>
            </a:endParaRPr>
          </a:p>
        </p:txBody>
      </p:sp>
      <p:sp>
        <p:nvSpPr>
          <p:cNvPr id="381" name="Google Shape;381;p44"/>
          <p:cNvSpPr txBox="1"/>
          <p:nvPr>
            <p:ph idx="4" type="body"/>
          </p:nvPr>
        </p:nvSpPr>
        <p:spPr>
          <a:xfrm>
            <a:off x="7166957" y="2545738"/>
            <a:ext cx="4338674" cy="335406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2000"/>
              <a:buChar char="🠶"/>
            </a:pPr>
            <a:r>
              <a:rPr lang="en-US" sz="2000">
                <a:latin typeface="Arial"/>
                <a:ea typeface="Arial"/>
                <a:cs typeface="Arial"/>
                <a:sym typeface="Arial"/>
              </a:rPr>
              <a:t>The minutes can be displayed in a variety of formats. Some companies have templates.</a:t>
            </a:r>
            <a:endParaRPr/>
          </a:p>
          <a:p>
            <a:pPr indent="-342900" lvl="0" marL="342900" rtl="0" algn="l">
              <a:spcBef>
                <a:spcPts val="1000"/>
              </a:spcBef>
              <a:spcAft>
                <a:spcPts val="0"/>
              </a:spcAft>
              <a:buSzPts val="2000"/>
              <a:buChar char="🠶"/>
            </a:pPr>
            <a:r>
              <a:rPr lang="en-US" sz="2000">
                <a:latin typeface="Arial"/>
                <a:ea typeface="Arial"/>
                <a:cs typeface="Arial"/>
                <a:sym typeface="Arial"/>
              </a:rPr>
              <a:t>Use the past tense since minutes are a record of what has taken place.</a:t>
            </a:r>
            <a:endParaRPr/>
          </a:p>
          <a:p>
            <a:pPr indent="-342900" lvl="0" marL="342900" rtl="0" algn="l">
              <a:spcBef>
                <a:spcPts val="1000"/>
              </a:spcBef>
              <a:spcAft>
                <a:spcPts val="0"/>
              </a:spcAft>
              <a:buSzPts val="2000"/>
              <a:buChar char="🠶"/>
            </a:pPr>
            <a:r>
              <a:rPr lang="en-US" sz="2000">
                <a:latin typeface="Arial"/>
                <a:ea typeface="Arial"/>
                <a:cs typeface="Arial"/>
                <a:sym typeface="Arial"/>
              </a:rPr>
              <a:t>Use the third person/reported speech.</a:t>
            </a:r>
            <a:endParaRPr/>
          </a:p>
          <a:p>
            <a:pPr indent="-228600" lvl="0" marL="342900" rtl="0" algn="l">
              <a:spcBef>
                <a:spcPts val="1000"/>
              </a:spcBef>
              <a:spcAft>
                <a:spcPts val="0"/>
              </a:spcAft>
              <a:buSzPts val="1800"/>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 name="Shape 385"/>
        <p:cNvGrpSpPr/>
        <p:nvPr/>
      </p:nvGrpSpPr>
      <p:grpSpPr>
        <a:xfrm>
          <a:off x="0" y="0"/>
          <a:ext cx="0" cy="0"/>
          <a:chOff x="0" y="0"/>
          <a:chExt cx="0" cy="0"/>
        </a:xfrm>
      </p:grpSpPr>
      <p:sp>
        <p:nvSpPr>
          <p:cNvPr id="386" name="Google Shape;386;p45"/>
          <p:cNvSpPr txBox="1"/>
          <p:nvPr>
            <p:ph type="title"/>
          </p:nvPr>
        </p:nvSpPr>
        <p:spPr>
          <a:xfrm>
            <a:off x="2592925"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latin typeface="Arial"/>
                <a:ea typeface="Arial"/>
                <a:cs typeface="Arial"/>
                <a:sym typeface="Arial"/>
              </a:rPr>
              <a:t>SAMPLE MINUTES</a:t>
            </a:r>
            <a:endParaRPr b="1" sz="3200">
              <a:latin typeface="Arial"/>
              <a:ea typeface="Arial"/>
              <a:cs typeface="Arial"/>
              <a:sym typeface="Arial"/>
            </a:endParaRPr>
          </a:p>
        </p:txBody>
      </p:sp>
      <p:pic>
        <p:nvPicPr>
          <p:cNvPr id="387" name="Google Shape;387;p45"/>
          <p:cNvPicPr preferRelativeResize="0"/>
          <p:nvPr>
            <p:ph idx="1" type="body"/>
          </p:nvPr>
        </p:nvPicPr>
        <p:blipFill rotWithShape="1">
          <a:blip r:embed="rId3">
            <a:alphaModFix/>
          </a:blip>
          <a:srcRect b="0" l="0" r="0" t="0"/>
          <a:stretch/>
        </p:blipFill>
        <p:spPr>
          <a:xfrm>
            <a:off x="2344189" y="2144684"/>
            <a:ext cx="9060873" cy="448056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sp>
        <p:nvSpPr>
          <p:cNvPr id="392" name="Google Shape;392;p46"/>
          <p:cNvSpPr txBox="1"/>
          <p:nvPr>
            <p:ph type="title"/>
          </p:nvPr>
        </p:nvSpPr>
        <p:spPr>
          <a:xfrm>
            <a:off x="2592925"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solidFill>
                  <a:srgbClr val="262626"/>
                </a:solidFill>
                <a:latin typeface="Arial"/>
                <a:ea typeface="Arial"/>
                <a:cs typeface="Arial"/>
                <a:sym typeface="Arial"/>
              </a:rPr>
              <a:t>SAMPLE MINUTES</a:t>
            </a:r>
            <a:endParaRPr/>
          </a:p>
        </p:txBody>
      </p:sp>
      <p:pic>
        <p:nvPicPr>
          <p:cNvPr id="393" name="Google Shape;393;p46"/>
          <p:cNvPicPr preferRelativeResize="0"/>
          <p:nvPr>
            <p:ph idx="1" type="body"/>
          </p:nvPr>
        </p:nvPicPr>
        <p:blipFill rotWithShape="1">
          <a:blip r:embed="rId3">
            <a:alphaModFix/>
          </a:blip>
          <a:srcRect b="0" l="0" r="0" t="0"/>
          <a:stretch/>
        </p:blipFill>
        <p:spPr>
          <a:xfrm>
            <a:off x="2592926" y="2324375"/>
            <a:ext cx="8911686" cy="4300869"/>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7" name="Shape 397"/>
        <p:cNvGrpSpPr/>
        <p:nvPr/>
      </p:nvGrpSpPr>
      <p:grpSpPr>
        <a:xfrm>
          <a:off x="0" y="0"/>
          <a:ext cx="0" cy="0"/>
          <a:chOff x="0" y="0"/>
          <a:chExt cx="0" cy="0"/>
        </a:xfrm>
      </p:grpSpPr>
      <p:sp>
        <p:nvSpPr>
          <p:cNvPr id="398" name="Google Shape;398;p47"/>
          <p:cNvSpPr txBox="1"/>
          <p:nvPr>
            <p:ph type="title"/>
          </p:nvPr>
        </p:nvSpPr>
        <p:spPr>
          <a:xfrm>
            <a:off x="2592925"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solidFill>
                  <a:srgbClr val="262626"/>
                </a:solidFill>
                <a:latin typeface="Arial"/>
                <a:ea typeface="Arial"/>
                <a:cs typeface="Arial"/>
                <a:sym typeface="Arial"/>
              </a:rPr>
              <a:t>SAMPLE MINUTES</a:t>
            </a:r>
            <a:endParaRPr/>
          </a:p>
        </p:txBody>
      </p:sp>
      <p:pic>
        <p:nvPicPr>
          <p:cNvPr id="399" name="Google Shape;399;p47"/>
          <p:cNvPicPr preferRelativeResize="0"/>
          <p:nvPr>
            <p:ph idx="1" type="body"/>
          </p:nvPr>
        </p:nvPicPr>
        <p:blipFill rotWithShape="1">
          <a:blip r:embed="rId3">
            <a:alphaModFix/>
          </a:blip>
          <a:srcRect b="0" l="0" r="0" t="0"/>
          <a:stretch/>
        </p:blipFill>
        <p:spPr>
          <a:xfrm>
            <a:off x="2592925" y="2133599"/>
            <a:ext cx="8911687" cy="4275513"/>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3" name="Shape 403"/>
        <p:cNvGrpSpPr/>
        <p:nvPr/>
      </p:nvGrpSpPr>
      <p:grpSpPr>
        <a:xfrm>
          <a:off x="0" y="0"/>
          <a:ext cx="0" cy="0"/>
          <a:chOff x="0" y="0"/>
          <a:chExt cx="0" cy="0"/>
        </a:xfrm>
      </p:grpSpPr>
      <p:sp>
        <p:nvSpPr>
          <p:cNvPr id="404" name="Google Shape;404;p48"/>
          <p:cNvSpPr txBox="1"/>
          <p:nvPr>
            <p:ph type="title"/>
          </p:nvPr>
        </p:nvSpPr>
        <p:spPr>
          <a:xfrm>
            <a:off x="2592925"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solidFill>
                  <a:srgbClr val="262626"/>
                </a:solidFill>
                <a:latin typeface="Arial"/>
                <a:ea typeface="Arial"/>
                <a:cs typeface="Arial"/>
                <a:sym typeface="Arial"/>
              </a:rPr>
              <a:t>SAMPLE MINUTES</a:t>
            </a:r>
            <a:endParaRPr/>
          </a:p>
        </p:txBody>
      </p:sp>
      <p:pic>
        <p:nvPicPr>
          <p:cNvPr id="405" name="Google Shape;405;p48"/>
          <p:cNvPicPr preferRelativeResize="0"/>
          <p:nvPr>
            <p:ph idx="1" type="body"/>
          </p:nvPr>
        </p:nvPicPr>
        <p:blipFill rotWithShape="1">
          <a:blip r:embed="rId3">
            <a:alphaModFix/>
          </a:blip>
          <a:srcRect b="0" l="0" r="0" t="0"/>
          <a:stretch/>
        </p:blipFill>
        <p:spPr>
          <a:xfrm>
            <a:off x="2660074" y="2136371"/>
            <a:ext cx="8844538" cy="4089862"/>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 name="Shape 409"/>
        <p:cNvGrpSpPr/>
        <p:nvPr/>
      </p:nvGrpSpPr>
      <p:grpSpPr>
        <a:xfrm>
          <a:off x="0" y="0"/>
          <a:ext cx="0" cy="0"/>
          <a:chOff x="0" y="0"/>
          <a:chExt cx="0" cy="0"/>
        </a:xfrm>
      </p:grpSpPr>
      <p:sp>
        <p:nvSpPr>
          <p:cNvPr id="410" name="Google Shape;410;p49"/>
          <p:cNvSpPr txBox="1"/>
          <p:nvPr>
            <p:ph type="title"/>
          </p:nvPr>
        </p:nvSpPr>
        <p:spPr>
          <a:xfrm>
            <a:off x="2592925"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solidFill>
                  <a:srgbClr val="262626"/>
                </a:solidFill>
                <a:latin typeface="Arial"/>
                <a:ea typeface="Arial"/>
                <a:cs typeface="Arial"/>
                <a:sym typeface="Arial"/>
              </a:rPr>
              <a:t>SAMPLE MINUTES</a:t>
            </a:r>
            <a:endParaRPr/>
          </a:p>
        </p:txBody>
      </p:sp>
      <p:pic>
        <p:nvPicPr>
          <p:cNvPr id="411" name="Google Shape;411;p49"/>
          <p:cNvPicPr preferRelativeResize="0"/>
          <p:nvPr>
            <p:ph idx="1" type="body"/>
          </p:nvPr>
        </p:nvPicPr>
        <p:blipFill rotWithShape="1">
          <a:blip r:embed="rId3">
            <a:alphaModFix/>
          </a:blip>
          <a:srcRect b="0" l="0" r="0" t="0"/>
          <a:stretch/>
        </p:blipFill>
        <p:spPr>
          <a:xfrm>
            <a:off x="2651760" y="2236124"/>
            <a:ext cx="8852852" cy="3990109"/>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sp>
        <p:nvSpPr>
          <p:cNvPr id="416" name="Google Shape;416;p50"/>
          <p:cNvSpPr txBox="1"/>
          <p:nvPr>
            <p:ph type="title"/>
          </p:nvPr>
        </p:nvSpPr>
        <p:spPr>
          <a:xfrm>
            <a:off x="2592925"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latin typeface="Arial"/>
                <a:ea typeface="Arial"/>
                <a:cs typeface="Arial"/>
                <a:sym typeface="Arial"/>
              </a:rPr>
              <a:t>SUMMARY</a:t>
            </a:r>
            <a:endParaRPr b="1" sz="3200">
              <a:latin typeface="Arial"/>
              <a:ea typeface="Arial"/>
              <a:cs typeface="Arial"/>
              <a:sym typeface="Arial"/>
            </a:endParaRPr>
          </a:p>
        </p:txBody>
      </p:sp>
      <p:sp>
        <p:nvSpPr>
          <p:cNvPr id="417" name="Google Shape;417;p50"/>
          <p:cNvSpPr txBox="1"/>
          <p:nvPr>
            <p:ph idx="1" type="body"/>
          </p:nvPr>
        </p:nvSpPr>
        <p:spPr>
          <a:xfrm>
            <a:off x="2589212" y="2133600"/>
            <a:ext cx="8915400" cy="3777622"/>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2000"/>
              <a:buChar char="🠶"/>
            </a:pPr>
            <a:r>
              <a:rPr lang="en-US" sz="2000">
                <a:latin typeface="Arial"/>
                <a:ea typeface="Arial"/>
                <a:cs typeface="Arial"/>
                <a:sym typeface="Arial"/>
              </a:rPr>
              <a:t>Business meetings are necessary for brainstorming, sharing ideas, decision-making, to report on an activity, coordinate some activities, etc. </a:t>
            </a:r>
            <a:endParaRPr sz="2000">
              <a:latin typeface="Arial"/>
              <a:ea typeface="Arial"/>
              <a:cs typeface="Arial"/>
              <a:sym typeface="Arial"/>
            </a:endParaRPr>
          </a:p>
          <a:p>
            <a:pPr indent="-342900" lvl="0" marL="342900" rtl="0" algn="l">
              <a:spcBef>
                <a:spcPts val="1000"/>
              </a:spcBef>
              <a:spcAft>
                <a:spcPts val="0"/>
              </a:spcAft>
              <a:buSzPts val="2000"/>
              <a:buChar char="🠶"/>
            </a:pPr>
            <a:r>
              <a:rPr lang="en-US" sz="2000">
                <a:latin typeface="Arial"/>
                <a:ea typeface="Arial"/>
                <a:cs typeface="Arial"/>
                <a:sym typeface="Arial"/>
              </a:rPr>
              <a:t>Types of meetings include formal and informal meetings, regular and specialized meetings, etc.</a:t>
            </a:r>
            <a:endParaRPr/>
          </a:p>
          <a:p>
            <a:pPr indent="-342900" lvl="0" marL="342900" rtl="0" algn="l">
              <a:spcBef>
                <a:spcPts val="1000"/>
              </a:spcBef>
              <a:spcAft>
                <a:spcPts val="0"/>
              </a:spcAft>
              <a:buSzPts val="2000"/>
              <a:buChar char="🠶"/>
            </a:pPr>
            <a:r>
              <a:rPr lang="en-US" sz="2000">
                <a:latin typeface="Arial"/>
                <a:ea typeface="Arial"/>
                <a:cs typeface="Arial"/>
                <a:sym typeface="Arial"/>
              </a:rPr>
              <a:t>Virtual meetings have gained prominence but there is a way to conduct them, eg turning on cameras, muting mics unless speaking, etc. </a:t>
            </a:r>
            <a:endParaRPr sz="2000">
              <a:latin typeface="Arial"/>
              <a:ea typeface="Arial"/>
              <a:cs typeface="Arial"/>
              <a:sym typeface="Arial"/>
            </a:endParaRPr>
          </a:p>
          <a:p>
            <a:pPr indent="-342900" lvl="0" marL="342900" rtl="0" algn="l">
              <a:spcBef>
                <a:spcPts val="1000"/>
              </a:spcBef>
              <a:spcAft>
                <a:spcPts val="0"/>
              </a:spcAft>
              <a:buSzPts val="2000"/>
              <a:buChar char="🠶"/>
            </a:pPr>
            <a:r>
              <a:rPr lang="en-US" sz="2000">
                <a:latin typeface="Arial"/>
                <a:ea typeface="Arial"/>
                <a:cs typeface="Arial"/>
                <a:sym typeface="Arial"/>
              </a:rPr>
              <a:t>Before a meeting can take place, an agenda should have been shared among the participants </a:t>
            </a:r>
            <a:endParaRPr/>
          </a:p>
          <a:p>
            <a:pPr indent="-342900" lvl="0" marL="342900" rtl="0" algn="l">
              <a:spcBef>
                <a:spcPts val="1000"/>
              </a:spcBef>
              <a:spcAft>
                <a:spcPts val="0"/>
              </a:spcAft>
              <a:buSzPts val="2000"/>
              <a:buChar char="🠶"/>
            </a:pPr>
            <a:r>
              <a:rPr lang="en-US" sz="2000">
                <a:latin typeface="Arial"/>
                <a:ea typeface="Arial"/>
                <a:cs typeface="Arial"/>
                <a:sym typeface="Arial"/>
              </a:rPr>
              <a:t>During the meeting, minutes are taken to keep a record of the discussions and resolutions passed. </a:t>
            </a:r>
            <a:endParaRPr/>
          </a:p>
          <a:p>
            <a:pPr indent="-228600" lvl="0" marL="342900" rtl="0" algn="l">
              <a:spcBef>
                <a:spcPts val="1000"/>
              </a:spcBef>
              <a:spcAft>
                <a:spcPts val="0"/>
              </a:spcAft>
              <a:buSzPts val="1800"/>
              <a:buNone/>
            </a:pPr>
            <a:r>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1" name="Shape 421"/>
        <p:cNvGrpSpPr/>
        <p:nvPr/>
      </p:nvGrpSpPr>
      <p:grpSpPr>
        <a:xfrm>
          <a:off x="0" y="0"/>
          <a:ext cx="0" cy="0"/>
          <a:chOff x="0" y="0"/>
          <a:chExt cx="0" cy="0"/>
        </a:xfrm>
      </p:grpSpPr>
      <p:sp>
        <p:nvSpPr>
          <p:cNvPr id="422" name="Google Shape;422;p51"/>
          <p:cNvSpPr txBox="1"/>
          <p:nvPr>
            <p:ph type="title"/>
          </p:nvPr>
        </p:nvSpPr>
        <p:spPr>
          <a:xfrm>
            <a:off x="2592924" y="624110"/>
            <a:ext cx="8911687" cy="12808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latin typeface="Arial"/>
                <a:ea typeface="Arial"/>
                <a:cs typeface="Arial"/>
                <a:sym typeface="Arial"/>
              </a:rPr>
              <a:t>ACTIVITY</a:t>
            </a:r>
            <a:endParaRPr b="1" sz="3200">
              <a:latin typeface="Arial"/>
              <a:ea typeface="Arial"/>
              <a:cs typeface="Arial"/>
              <a:sym typeface="Arial"/>
            </a:endParaRPr>
          </a:p>
        </p:txBody>
      </p:sp>
      <p:sp>
        <p:nvSpPr>
          <p:cNvPr id="423" name="Google Shape;423;p51"/>
          <p:cNvSpPr txBox="1"/>
          <p:nvPr>
            <p:ph idx="1" type="body"/>
          </p:nvPr>
        </p:nvSpPr>
        <p:spPr>
          <a:xfrm>
            <a:off x="2939373" y="1972703"/>
            <a:ext cx="3992732"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Activity</a:t>
            </a:r>
            <a:endParaRPr b="1">
              <a:latin typeface="Arial"/>
              <a:ea typeface="Arial"/>
              <a:cs typeface="Arial"/>
              <a:sym typeface="Arial"/>
            </a:endParaRPr>
          </a:p>
        </p:txBody>
      </p:sp>
      <p:sp>
        <p:nvSpPr>
          <p:cNvPr id="424" name="Google Shape;424;p51"/>
          <p:cNvSpPr txBox="1"/>
          <p:nvPr>
            <p:ph idx="2" type="body"/>
          </p:nvPr>
        </p:nvSpPr>
        <p:spPr>
          <a:xfrm>
            <a:off x="2219498" y="2548966"/>
            <a:ext cx="4712607" cy="3354060"/>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2000"/>
              <a:buChar char="🠶"/>
            </a:pPr>
            <a:r>
              <a:rPr lang="en-US" sz="2000">
                <a:latin typeface="Arial"/>
                <a:ea typeface="Arial"/>
                <a:cs typeface="Arial"/>
                <a:sym typeface="Arial"/>
              </a:rPr>
              <a:t>Read the article about business meetings by the Harvard Business Review and make notes.</a:t>
            </a:r>
            <a:endParaRPr/>
          </a:p>
          <a:p>
            <a:pPr indent="-342900" lvl="0" marL="342900" rtl="0" algn="l">
              <a:spcBef>
                <a:spcPts val="1000"/>
              </a:spcBef>
              <a:spcAft>
                <a:spcPts val="0"/>
              </a:spcAft>
              <a:buSzPts val="2000"/>
              <a:buChar char="🠶"/>
            </a:pPr>
            <a:r>
              <a:rPr lang="en-US" sz="2000">
                <a:latin typeface="Arial"/>
                <a:ea typeface="Arial"/>
                <a:cs typeface="Arial"/>
                <a:sym typeface="Arial"/>
              </a:rPr>
              <a:t>In groups of 6, conduct a mock meeting where one of you will be the chair and another the secretary. The secretary will take minutes and type them out. The rest of the members will critique the minutes.</a:t>
            </a:r>
            <a:endParaRPr/>
          </a:p>
          <a:p>
            <a:pPr indent="-215900" lvl="0" marL="342900" rtl="0" algn="l">
              <a:spcBef>
                <a:spcPts val="1000"/>
              </a:spcBef>
              <a:spcAft>
                <a:spcPts val="0"/>
              </a:spcAft>
              <a:buSzPts val="2000"/>
              <a:buNone/>
            </a:pPr>
            <a:r>
              <a:t/>
            </a:r>
            <a:endParaRPr sz="2000">
              <a:latin typeface="Arial"/>
              <a:ea typeface="Arial"/>
              <a:cs typeface="Arial"/>
              <a:sym typeface="Arial"/>
            </a:endParaRPr>
          </a:p>
        </p:txBody>
      </p:sp>
      <p:sp>
        <p:nvSpPr>
          <p:cNvPr id="425" name="Google Shape;425;p51"/>
          <p:cNvSpPr txBox="1"/>
          <p:nvPr>
            <p:ph idx="3" type="body"/>
          </p:nvPr>
        </p:nvSpPr>
        <p:spPr>
          <a:xfrm>
            <a:off x="7506629" y="1969475"/>
            <a:ext cx="3999001" cy="5762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2400"/>
              <a:buNone/>
            </a:pPr>
            <a:r>
              <a:rPr b="1" lang="en-US">
                <a:latin typeface="Arial"/>
                <a:ea typeface="Arial"/>
                <a:cs typeface="Arial"/>
                <a:sym typeface="Arial"/>
              </a:rPr>
              <a:t>Activity</a:t>
            </a:r>
            <a:endParaRPr b="1">
              <a:latin typeface="Arial"/>
              <a:ea typeface="Arial"/>
              <a:cs typeface="Arial"/>
              <a:sym typeface="Arial"/>
            </a:endParaRPr>
          </a:p>
        </p:txBody>
      </p:sp>
      <p:pic>
        <p:nvPicPr>
          <p:cNvPr descr="The &lt;strong&gt;Homework&lt;/strong&gt; Workload" id="426" name="Google Shape;426;p51"/>
          <p:cNvPicPr preferRelativeResize="0"/>
          <p:nvPr>
            <p:ph idx="4" type="body"/>
          </p:nvPr>
        </p:nvPicPr>
        <p:blipFill rotWithShape="1">
          <a:blip r:embed="rId3">
            <a:alphaModFix/>
          </a:blip>
          <a:srcRect b="0" l="0" r="0" t="0"/>
          <a:stretch/>
        </p:blipFill>
        <p:spPr>
          <a:xfrm>
            <a:off x="7167563" y="2595761"/>
            <a:ext cx="4338637" cy="3253977"/>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0" name="Shape 430"/>
        <p:cNvGrpSpPr/>
        <p:nvPr/>
      </p:nvGrpSpPr>
      <p:grpSpPr>
        <a:xfrm>
          <a:off x="0" y="0"/>
          <a:ext cx="0" cy="0"/>
          <a:chOff x="0" y="0"/>
          <a:chExt cx="0" cy="0"/>
        </a:xfrm>
      </p:grpSpPr>
      <p:sp>
        <p:nvSpPr>
          <p:cNvPr id="431" name="Google Shape;431;p52"/>
          <p:cNvSpPr txBox="1"/>
          <p:nvPr>
            <p:ph type="title"/>
          </p:nvPr>
        </p:nvSpPr>
        <p:spPr>
          <a:xfrm>
            <a:off x="2592925" y="624110"/>
            <a:ext cx="8911687" cy="1146501"/>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3200"/>
              <a:buFont typeface="Arial"/>
              <a:buNone/>
            </a:pPr>
            <a:r>
              <a:rPr b="1" lang="en-US" sz="3200">
                <a:latin typeface="Arial"/>
                <a:ea typeface="Arial"/>
                <a:cs typeface="Arial"/>
                <a:sym typeface="Arial"/>
              </a:rPr>
              <a:t>REFERENCES</a:t>
            </a:r>
            <a:endParaRPr b="1" sz="3200">
              <a:latin typeface="Arial"/>
              <a:ea typeface="Arial"/>
              <a:cs typeface="Arial"/>
              <a:sym typeface="Arial"/>
            </a:endParaRPr>
          </a:p>
        </p:txBody>
      </p:sp>
      <p:sp>
        <p:nvSpPr>
          <p:cNvPr id="432" name="Google Shape;432;p52"/>
          <p:cNvSpPr txBox="1"/>
          <p:nvPr>
            <p:ph idx="1" type="body"/>
          </p:nvPr>
        </p:nvSpPr>
        <p:spPr>
          <a:xfrm>
            <a:off x="2098760" y="1770611"/>
            <a:ext cx="9514119" cy="4879571"/>
          </a:xfrm>
          <a:prstGeom prst="rect">
            <a:avLst/>
          </a:prstGeom>
          <a:noFill/>
          <a:ln>
            <a:noFill/>
          </a:ln>
        </p:spPr>
        <p:txBody>
          <a:bodyPr anchorCtr="0" anchor="t" bIns="45700" lIns="91425" spcFirstLastPara="1" rIns="91425" wrap="square" tIns="45700">
            <a:normAutofit fontScale="85000" lnSpcReduction="10000"/>
          </a:bodyPr>
          <a:lstStyle/>
          <a:p>
            <a:pPr indent="-332422" lvl="0" marL="342900" rtl="0" algn="l">
              <a:spcBef>
                <a:spcPts val="0"/>
              </a:spcBef>
              <a:spcAft>
                <a:spcPts val="0"/>
              </a:spcAft>
              <a:buSzPct val="100000"/>
              <a:buChar char="🠶"/>
            </a:pPr>
            <a:r>
              <a:rPr lang="en-US" sz="2200">
                <a:latin typeface="Arial"/>
                <a:ea typeface="Arial"/>
                <a:cs typeface="Arial"/>
                <a:sym typeface="Arial"/>
              </a:rPr>
              <a:t>Adler, R. B. &amp; Elmhorst, J. M. (2010).  Communicating at work. McGraw Hill.</a:t>
            </a:r>
            <a:endParaRPr/>
          </a:p>
          <a:p>
            <a:pPr indent="-332422" lvl="0" marL="342900" rtl="0" algn="l">
              <a:spcBef>
                <a:spcPts val="1000"/>
              </a:spcBef>
              <a:spcAft>
                <a:spcPts val="0"/>
              </a:spcAft>
              <a:buSzPct val="100000"/>
              <a:buChar char="🠶"/>
            </a:pPr>
            <a:r>
              <a:rPr lang="en-US" sz="2200">
                <a:latin typeface="Arial"/>
                <a:ea typeface="Arial"/>
                <a:cs typeface="Arial"/>
                <a:sym typeface="Arial"/>
              </a:rPr>
              <a:t>Andrews, D. C. &amp; Andrews, W. D. (1988). Business communication.  Macmillan Publishing Company. </a:t>
            </a:r>
            <a:endParaRPr/>
          </a:p>
          <a:p>
            <a:pPr indent="-332422" lvl="0" marL="342900" rtl="0" algn="l">
              <a:spcBef>
                <a:spcPts val="1000"/>
              </a:spcBef>
              <a:spcAft>
                <a:spcPts val="0"/>
              </a:spcAft>
              <a:buSzPct val="100000"/>
              <a:buChar char="🠶"/>
            </a:pPr>
            <a:r>
              <a:rPr lang="en-US" sz="2200">
                <a:latin typeface="Arial"/>
                <a:ea typeface="Arial"/>
                <a:cs typeface="Arial"/>
                <a:sym typeface="Arial"/>
              </a:rPr>
              <a:t>Jay, A. (n.d.). </a:t>
            </a:r>
            <a:r>
              <a:rPr i="1" lang="en-US" sz="2200">
                <a:latin typeface="Arial"/>
                <a:ea typeface="Arial"/>
                <a:cs typeface="Arial"/>
                <a:sym typeface="Arial"/>
              </a:rPr>
              <a:t>How to run a meeting</a:t>
            </a:r>
            <a:r>
              <a:rPr lang="en-US" sz="2200">
                <a:latin typeface="Arial"/>
                <a:ea typeface="Arial"/>
                <a:cs typeface="Arial"/>
                <a:sym typeface="Arial"/>
              </a:rPr>
              <a:t>. </a:t>
            </a:r>
            <a:r>
              <a:rPr lang="en-US" sz="2200" u="sng">
                <a:solidFill>
                  <a:schemeClr val="hlink"/>
                </a:solidFill>
                <a:latin typeface="Arial"/>
                <a:ea typeface="Arial"/>
                <a:cs typeface="Arial"/>
                <a:sym typeface="Arial"/>
                <a:hlinkClick r:id="rId3"/>
              </a:rPr>
              <a:t>https://hbr.org/1976/03/how-to-run-a-meeting</a:t>
            </a:r>
            <a:endParaRPr sz="2200">
              <a:latin typeface="Arial"/>
              <a:ea typeface="Arial"/>
              <a:cs typeface="Arial"/>
              <a:sym typeface="Arial"/>
            </a:endParaRPr>
          </a:p>
          <a:p>
            <a:pPr indent="-332422" lvl="0" marL="342900" rtl="0" algn="l">
              <a:spcBef>
                <a:spcPts val="1000"/>
              </a:spcBef>
              <a:spcAft>
                <a:spcPts val="0"/>
              </a:spcAft>
              <a:buSzPct val="100000"/>
              <a:buChar char="🠶"/>
            </a:pPr>
            <a:r>
              <a:rPr lang="en-US" sz="2200">
                <a:latin typeface="Arial"/>
                <a:ea typeface="Arial"/>
                <a:cs typeface="Arial"/>
                <a:sym typeface="Arial"/>
              </a:rPr>
              <a:t>Learnlight. (2018, November 27). </a:t>
            </a:r>
            <a:r>
              <a:rPr i="1" lang="en-US" sz="2200">
                <a:latin typeface="Arial"/>
                <a:ea typeface="Arial"/>
                <a:cs typeface="Arial"/>
                <a:sym typeface="Arial"/>
              </a:rPr>
              <a:t>8 Tips for more effective virtual meetings</a:t>
            </a:r>
            <a:r>
              <a:rPr lang="en-US" sz="2200">
                <a:latin typeface="Arial"/>
                <a:ea typeface="Arial"/>
                <a:cs typeface="Arial"/>
                <a:sym typeface="Arial"/>
              </a:rPr>
              <a:t>. </a:t>
            </a:r>
            <a:r>
              <a:rPr lang="en-US" sz="2200" u="sng">
                <a:solidFill>
                  <a:schemeClr val="hlink"/>
                </a:solidFill>
                <a:latin typeface="Arial"/>
                <a:ea typeface="Arial"/>
                <a:cs typeface="Arial"/>
                <a:sym typeface="Arial"/>
                <a:hlinkClick r:id="rId4"/>
              </a:rPr>
              <a:t>https://www.learnlight.com/en/articles/8-tips-more-effective-virtual-meetings/</a:t>
            </a:r>
            <a:endParaRPr sz="2200">
              <a:latin typeface="Arial"/>
              <a:ea typeface="Arial"/>
              <a:cs typeface="Arial"/>
              <a:sym typeface="Arial"/>
            </a:endParaRPr>
          </a:p>
          <a:p>
            <a:pPr indent="-332422" lvl="0" marL="342900" rtl="0" algn="l">
              <a:spcBef>
                <a:spcPts val="1000"/>
              </a:spcBef>
              <a:spcAft>
                <a:spcPts val="0"/>
              </a:spcAft>
              <a:buSzPct val="100000"/>
              <a:buChar char="🠶"/>
            </a:pPr>
            <a:r>
              <a:rPr lang="en-US" sz="2200">
                <a:latin typeface="Arial"/>
                <a:ea typeface="Arial"/>
                <a:cs typeface="Arial"/>
                <a:sym typeface="Arial"/>
              </a:rPr>
              <a:t>Smith, J. &amp; Williams, V. (2020). Meetings and web conferencing. </a:t>
            </a:r>
            <a:r>
              <a:rPr i="1" lang="en-US" sz="2200">
                <a:latin typeface="Arial"/>
                <a:ea typeface="Arial"/>
                <a:cs typeface="Arial"/>
                <a:sym typeface="Arial"/>
              </a:rPr>
              <a:t>Fundamentals of Business Communication</a:t>
            </a:r>
            <a:r>
              <a:rPr lang="en-US" sz="2200">
                <a:latin typeface="Arial"/>
                <a:ea typeface="Arial"/>
                <a:cs typeface="Arial"/>
                <a:sym typeface="Arial"/>
              </a:rPr>
              <a:t>. </a:t>
            </a:r>
            <a:r>
              <a:rPr lang="en-US" sz="2200" u="sng">
                <a:solidFill>
                  <a:schemeClr val="hlink"/>
                </a:solidFill>
                <a:latin typeface="Arial"/>
                <a:ea typeface="Arial"/>
                <a:cs typeface="Arial"/>
                <a:sym typeface="Arial"/>
                <a:hlinkClick r:id="rId5"/>
              </a:rPr>
              <a:t>https://pressbooks.bccampus.ca/businesswritingessentials/chapter/11-3-group-meetings-and-web-conferencing/</a:t>
            </a:r>
            <a:endParaRPr sz="2200">
              <a:latin typeface="Arial"/>
              <a:ea typeface="Arial"/>
              <a:cs typeface="Arial"/>
              <a:sym typeface="Arial"/>
            </a:endParaRPr>
          </a:p>
          <a:p>
            <a:pPr indent="-332422" lvl="0" marL="342900" rtl="0" algn="l">
              <a:spcBef>
                <a:spcPts val="1000"/>
              </a:spcBef>
              <a:spcAft>
                <a:spcPts val="0"/>
              </a:spcAft>
              <a:buSzPct val="100000"/>
              <a:buChar char="🠶"/>
            </a:pPr>
            <a:r>
              <a:rPr lang="en-US" sz="2200">
                <a:latin typeface="Arial"/>
                <a:ea typeface="Arial"/>
                <a:cs typeface="Arial"/>
                <a:sym typeface="Arial"/>
              </a:rPr>
              <a:t>Taylor, S. (2005). Communication for Business: A practical approach. (4th Ed). Pearson Longman. </a:t>
            </a:r>
            <a:endParaRPr sz="2200">
              <a:latin typeface="Arial"/>
              <a:ea typeface="Arial"/>
              <a:cs typeface="Arial"/>
              <a:sym typeface="Arial"/>
            </a:endParaRPr>
          </a:p>
          <a:p>
            <a:pPr indent="-332422" lvl="0" marL="342900" rtl="0" algn="l">
              <a:spcBef>
                <a:spcPts val="1000"/>
              </a:spcBef>
              <a:spcAft>
                <a:spcPts val="0"/>
              </a:spcAft>
              <a:buSzPct val="100000"/>
              <a:buFont typeface="Arial"/>
              <a:buChar char="🠶"/>
            </a:pPr>
            <a:r>
              <a:rPr b="1" lang="en-US" sz="2200">
                <a:latin typeface="Arial"/>
                <a:ea typeface="Arial"/>
                <a:cs typeface="Arial"/>
                <a:sym typeface="Arial"/>
              </a:rPr>
              <a:t>All the images courtesy of Creative Commons though Bing on PowerPoint</a:t>
            </a:r>
            <a:endParaRPr b="1" sz="2200">
              <a:latin typeface="Arial"/>
              <a:ea typeface="Arial"/>
              <a:cs typeface="Arial"/>
              <a:sym typeface="Arial"/>
            </a:endParaRPr>
          </a:p>
          <a:p>
            <a:pPr indent="0" lvl="0" marL="0" rtl="0" algn="l">
              <a:spcBef>
                <a:spcPts val="1000"/>
              </a:spcBef>
              <a:spcAft>
                <a:spcPts val="0"/>
              </a:spcAft>
              <a:buSzPct val="100000"/>
              <a:buNone/>
            </a:pPr>
            <a:r>
              <a:t/>
            </a:r>
            <a:endParaRPr/>
          </a:p>
          <a:p>
            <a:pPr indent="-237172" lvl="0" marL="342900" rtl="0" algn="l">
              <a:spcBef>
                <a:spcPts val="1000"/>
              </a:spcBef>
              <a:spcAft>
                <a:spcPts val="0"/>
              </a:spcAft>
              <a:buSzPct val="10000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Wisp">
  <a:themeElements>
    <a:clrScheme name="Wisp">
      <a:dk1>
        <a:srgbClr val="000000"/>
      </a:dk1>
      <a:lt1>
        <a:srgbClr val="FFFFFF"/>
      </a:lt1>
      <a:dk2>
        <a:srgbClr val="647252"/>
      </a:dk2>
      <a:lt2>
        <a:srgbClr val="EAE8CF"/>
      </a:lt2>
      <a:accent1>
        <a:srgbClr val="E78712"/>
      </a:accent1>
      <a:accent2>
        <a:srgbClr val="B73C26"/>
      </a:accent2>
      <a:accent3>
        <a:srgbClr val="865331"/>
      </a:accent3>
      <a:accent4>
        <a:srgbClr val="B38648"/>
      </a:accent4>
      <a:accent5>
        <a:srgbClr val="BBB473"/>
      </a:accent5>
      <a:accent6>
        <a:srgbClr val="849276"/>
      </a:accent6>
      <a:hlink>
        <a:srgbClr val="FDAB2A"/>
      </a:hlink>
      <a:folHlink>
        <a:srgbClr val="CCB18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