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62.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61.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64.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63.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712"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Lst>
  <p:sldSz cy="6858000" cx="12192000"/>
  <p:notesSz cx="6858000" cy="9144000"/>
  <p:embeddedFontLst>
    <p:embeddedFont>
      <p:font typeface="Raleway"/>
      <p:regular r:id="rId38"/>
      <p:bold r:id="rId39"/>
      <p:italic r:id="rId40"/>
      <p:boldItalic r:id="rId41"/>
    </p:embeddedFont>
    <p:embeddedFont>
      <p:font typeface="Constantia"/>
      <p:regular r:id="rId42"/>
      <p:bold r:id="rId43"/>
      <p:italic r:id="rId44"/>
      <p:boldItalic r:id="rId45"/>
    </p:embeddedFont>
    <p:embeddedFont>
      <p:font typeface="Corbel"/>
      <p:regular r:id="rId46"/>
      <p:bold r:id="rId47"/>
      <p:italic r:id="rId48"/>
      <p:boldItalic r:id="rId4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pos="3840">
          <p15:clr>
            <a:srgbClr val="A4A3A4"/>
          </p15:clr>
        </p15:guide>
        <p15:guide id="2"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840"/>
        <p:guide pos="2160" orient="horz"/>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Raleway-italic.fntdata"/><Relationship Id="rId42" Type="http://schemas.openxmlformats.org/officeDocument/2006/relationships/font" Target="fonts/Constantia-regular.fntdata"/><Relationship Id="rId41" Type="http://schemas.openxmlformats.org/officeDocument/2006/relationships/font" Target="fonts/Raleway-boldItalic.fntdata"/><Relationship Id="rId44" Type="http://schemas.openxmlformats.org/officeDocument/2006/relationships/font" Target="fonts/Constantia-italic.fntdata"/><Relationship Id="rId43" Type="http://schemas.openxmlformats.org/officeDocument/2006/relationships/font" Target="fonts/Constantia-bold.fntdata"/><Relationship Id="rId46" Type="http://schemas.openxmlformats.org/officeDocument/2006/relationships/font" Target="fonts/Corbel-regular.fntdata"/><Relationship Id="rId45" Type="http://schemas.openxmlformats.org/officeDocument/2006/relationships/font" Target="fonts/Constantia-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Corbel-italic.fntdata"/><Relationship Id="rId47" Type="http://schemas.openxmlformats.org/officeDocument/2006/relationships/font" Target="fonts/Corbel-bold.fntdata"/><Relationship Id="rId49" Type="http://schemas.openxmlformats.org/officeDocument/2006/relationships/font" Target="fonts/Corbel-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font" Target="fonts/Raleway-bold.fntdata"/><Relationship Id="rId38" Type="http://schemas.openxmlformats.org/officeDocument/2006/relationships/font" Target="fonts/Raleway-regular.fntdata"/><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2" name="Google Shape;442;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8" name="Google Shape;44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9" name="Google Shape;45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7" name="Google Shape;467;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6" name="Google Shape;47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5" name="Google Shape;485;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2" name="Google Shape;49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 name="Shape 501"/>
        <p:cNvGrpSpPr/>
        <p:nvPr/>
      </p:nvGrpSpPr>
      <p:grpSpPr>
        <a:xfrm>
          <a:off x="0" y="0"/>
          <a:ext cx="0" cy="0"/>
          <a:chOff x="0" y="0"/>
          <a:chExt cx="0" cy="0"/>
        </a:xfrm>
      </p:grpSpPr>
      <p:sp>
        <p:nvSpPr>
          <p:cNvPr id="502" name="Google Shape;502;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3" name="Google Shape;503;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4" name="Google Shape;51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3" name="Google Shape;52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1" name="Shape 531"/>
        <p:cNvGrpSpPr/>
        <p:nvPr/>
      </p:nvGrpSpPr>
      <p:grpSpPr>
        <a:xfrm>
          <a:off x="0" y="0"/>
          <a:ext cx="0" cy="0"/>
          <a:chOff x="0" y="0"/>
          <a:chExt cx="0" cy="0"/>
        </a:xfrm>
      </p:grpSpPr>
      <p:sp>
        <p:nvSpPr>
          <p:cNvPr id="532" name="Google Shape;532;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3" name="Google Shape;53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0" name="Shape 540"/>
        <p:cNvGrpSpPr/>
        <p:nvPr/>
      </p:nvGrpSpPr>
      <p:grpSpPr>
        <a:xfrm>
          <a:off x="0" y="0"/>
          <a:ext cx="0" cy="0"/>
          <a:chOff x="0" y="0"/>
          <a:chExt cx="0" cy="0"/>
        </a:xfrm>
      </p:grpSpPr>
      <p:sp>
        <p:nvSpPr>
          <p:cNvPr id="541" name="Google Shape;541;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2" name="Google Shape;54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9" name="Shape 549"/>
        <p:cNvGrpSpPr/>
        <p:nvPr/>
      </p:nvGrpSpPr>
      <p:grpSpPr>
        <a:xfrm>
          <a:off x="0" y="0"/>
          <a:ext cx="0" cy="0"/>
          <a:chOff x="0" y="0"/>
          <a:chExt cx="0" cy="0"/>
        </a:xfrm>
      </p:grpSpPr>
      <p:sp>
        <p:nvSpPr>
          <p:cNvPr id="550" name="Google Shape;550;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1" name="Google Shape;551;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8" name="Shape 558"/>
        <p:cNvGrpSpPr/>
        <p:nvPr/>
      </p:nvGrpSpPr>
      <p:grpSpPr>
        <a:xfrm>
          <a:off x="0" y="0"/>
          <a:ext cx="0" cy="0"/>
          <a:chOff x="0" y="0"/>
          <a:chExt cx="0" cy="0"/>
        </a:xfrm>
      </p:grpSpPr>
      <p:sp>
        <p:nvSpPr>
          <p:cNvPr id="559" name="Google Shape;559;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0" name="Google Shape;560;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7" name="Shape 567"/>
        <p:cNvGrpSpPr/>
        <p:nvPr/>
      </p:nvGrpSpPr>
      <p:grpSpPr>
        <a:xfrm>
          <a:off x="0" y="0"/>
          <a:ext cx="0" cy="0"/>
          <a:chOff x="0" y="0"/>
          <a:chExt cx="0" cy="0"/>
        </a:xfrm>
      </p:grpSpPr>
      <p:sp>
        <p:nvSpPr>
          <p:cNvPr id="568" name="Google Shape;568;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9" name="Google Shape;569;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0" name="Google Shape;580;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7" name="Shape 587"/>
        <p:cNvGrpSpPr/>
        <p:nvPr/>
      </p:nvGrpSpPr>
      <p:grpSpPr>
        <a:xfrm>
          <a:off x="0" y="0"/>
          <a:ext cx="0" cy="0"/>
          <a:chOff x="0" y="0"/>
          <a:chExt cx="0" cy="0"/>
        </a:xfrm>
      </p:grpSpPr>
      <p:sp>
        <p:nvSpPr>
          <p:cNvPr id="588" name="Google Shape;588;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9" name="Google Shape;58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7" name="Shape 597"/>
        <p:cNvGrpSpPr/>
        <p:nvPr/>
      </p:nvGrpSpPr>
      <p:grpSpPr>
        <a:xfrm>
          <a:off x="0" y="0"/>
          <a:ext cx="0" cy="0"/>
          <a:chOff x="0" y="0"/>
          <a:chExt cx="0" cy="0"/>
        </a:xfrm>
      </p:grpSpPr>
      <p:sp>
        <p:nvSpPr>
          <p:cNvPr id="598" name="Google Shape;598;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9" name="Google Shape;599;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6" name="Shape 606"/>
        <p:cNvGrpSpPr/>
        <p:nvPr/>
      </p:nvGrpSpPr>
      <p:grpSpPr>
        <a:xfrm>
          <a:off x="0" y="0"/>
          <a:ext cx="0" cy="0"/>
          <a:chOff x="0" y="0"/>
          <a:chExt cx="0" cy="0"/>
        </a:xfrm>
      </p:grpSpPr>
      <p:sp>
        <p:nvSpPr>
          <p:cNvPr id="607" name="Google Shape;607;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8" name="Google Shape;608;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5" name="Shape 615"/>
        <p:cNvGrpSpPr/>
        <p:nvPr/>
      </p:nvGrpSpPr>
      <p:grpSpPr>
        <a:xfrm>
          <a:off x="0" y="0"/>
          <a:ext cx="0" cy="0"/>
          <a:chOff x="0" y="0"/>
          <a:chExt cx="0" cy="0"/>
        </a:xfrm>
      </p:grpSpPr>
      <p:sp>
        <p:nvSpPr>
          <p:cNvPr id="616" name="Google Shape;616;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7" name="Google Shape;61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4" name="Shape 624"/>
        <p:cNvGrpSpPr/>
        <p:nvPr/>
      </p:nvGrpSpPr>
      <p:grpSpPr>
        <a:xfrm>
          <a:off x="0" y="0"/>
          <a:ext cx="0" cy="0"/>
          <a:chOff x="0" y="0"/>
          <a:chExt cx="0" cy="0"/>
        </a:xfrm>
      </p:grpSpPr>
      <p:sp>
        <p:nvSpPr>
          <p:cNvPr id="625" name="Google Shape;625;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6" name="Google Shape;62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3" name="Shape 633"/>
        <p:cNvGrpSpPr/>
        <p:nvPr/>
      </p:nvGrpSpPr>
      <p:grpSpPr>
        <a:xfrm>
          <a:off x="0" y="0"/>
          <a:ext cx="0" cy="0"/>
          <a:chOff x="0" y="0"/>
          <a:chExt cx="0" cy="0"/>
        </a:xfrm>
      </p:grpSpPr>
      <p:sp>
        <p:nvSpPr>
          <p:cNvPr id="634" name="Google Shape;634;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5" name="Google Shape;63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2" name="Shape 642"/>
        <p:cNvGrpSpPr/>
        <p:nvPr/>
      </p:nvGrpSpPr>
      <p:grpSpPr>
        <a:xfrm>
          <a:off x="0" y="0"/>
          <a:ext cx="0" cy="0"/>
          <a:chOff x="0" y="0"/>
          <a:chExt cx="0" cy="0"/>
        </a:xfrm>
      </p:grpSpPr>
      <p:sp>
        <p:nvSpPr>
          <p:cNvPr id="643" name="Google Shape;64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4" name="Google Shape;64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1" name="Shape 651"/>
        <p:cNvGrpSpPr/>
        <p:nvPr/>
      </p:nvGrpSpPr>
      <p:grpSpPr>
        <a:xfrm>
          <a:off x="0" y="0"/>
          <a:ext cx="0" cy="0"/>
          <a:chOff x="0" y="0"/>
          <a:chExt cx="0" cy="0"/>
        </a:xfrm>
      </p:grpSpPr>
      <p:sp>
        <p:nvSpPr>
          <p:cNvPr id="652" name="Google Shape;652;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3" name="Google Shape;653;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0" name="Shape 660"/>
        <p:cNvGrpSpPr/>
        <p:nvPr/>
      </p:nvGrpSpPr>
      <p:grpSpPr>
        <a:xfrm>
          <a:off x="0" y="0"/>
          <a:ext cx="0" cy="0"/>
          <a:chOff x="0" y="0"/>
          <a:chExt cx="0" cy="0"/>
        </a:xfrm>
      </p:grpSpPr>
      <p:sp>
        <p:nvSpPr>
          <p:cNvPr id="661" name="Google Shape;661;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2" name="Google Shape;662;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9" name="Shape 669"/>
        <p:cNvGrpSpPr/>
        <p:nvPr/>
      </p:nvGrpSpPr>
      <p:grpSpPr>
        <a:xfrm>
          <a:off x="0" y="0"/>
          <a:ext cx="0" cy="0"/>
          <a:chOff x="0" y="0"/>
          <a:chExt cx="0" cy="0"/>
        </a:xfrm>
      </p:grpSpPr>
      <p:sp>
        <p:nvSpPr>
          <p:cNvPr id="670" name="Google Shape;670;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1" name="Google Shape;671;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8" name="Shape 678"/>
        <p:cNvGrpSpPr/>
        <p:nvPr/>
      </p:nvGrpSpPr>
      <p:grpSpPr>
        <a:xfrm>
          <a:off x="0" y="0"/>
          <a:ext cx="0" cy="0"/>
          <a:chOff x="0" y="0"/>
          <a:chExt cx="0" cy="0"/>
        </a:xfrm>
      </p:grpSpPr>
      <p:sp>
        <p:nvSpPr>
          <p:cNvPr id="679" name="Google Shape;679;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0" name="Google Shape;680;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7" name="Shape 687"/>
        <p:cNvGrpSpPr/>
        <p:nvPr/>
      </p:nvGrpSpPr>
      <p:grpSpPr>
        <a:xfrm>
          <a:off x="0" y="0"/>
          <a:ext cx="0" cy="0"/>
          <a:chOff x="0" y="0"/>
          <a:chExt cx="0" cy="0"/>
        </a:xfrm>
      </p:grpSpPr>
      <p:sp>
        <p:nvSpPr>
          <p:cNvPr id="688" name="Google Shape;688;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9" name="Google Shape;68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6" name="Shape 696"/>
        <p:cNvGrpSpPr/>
        <p:nvPr/>
      </p:nvGrpSpPr>
      <p:grpSpPr>
        <a:xfrm>
          <a:off x="0" y="0"/>
          <a:ext cx="0" cy="0"/>
          <a:chOff x="0" y="0"/>
          <a:chExt cx="0" cy="0"/>
        </a:xfrm>
      </p:grpSpPr>
      <p:sp>
        <p:nvSpPr>
          <p:cNvPr id="697" name="Google Shape;697;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8" name="Google Shape;698;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5" name="Shape 705"/>
        <p:cNvGrpSpPr/>
        <p:nvPr/>
      </p:nvGrpSpPr>
      <p:grpSpPr>
        <a:xfrm>
          <a:off x="0" y="0"/>
          <a:ext cx="0" cy="0"/>
          <a:chOff x="0" y="0"/>
          <a:chExt cx="0" cy="0"/>
        </a:xfrm>
      </p:grpSpPr>
      <p:sp>
        <p:nvSpPr>
          <p:cNvPr id="706" name="Google Shape;706;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7" name="Google Shape;707;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4" name="Shape 714"/>
        <p:cNvGrpSpPr/>
        <p:nvPr/>
      </p:nvGrpSpPr>
      <p:grpSpPr>
        <a:xfrm>
          <a:off x="0" y="0"/>
          <a:ext cx="0" cy="0"/>
          <a:chOff x="0" y="0"/>
          <a:chExt cx="0" cy="0"/>
        </a:xfrm>
      </p:grpSpPr>
      <p:sp>
        <p:nvSpPr>
          <p:cNvPr id="715" name="Google Shape;715;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6" name="Google Shape;716;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4" name="Shape 724"/>
        <p:cNvGrpSpPr/>
        <p:nvPr/>
      </p:nvGrpSpPr>
      <p:grpSpPr>
        <a:xfrm>
          <a:off x="0" y="0"/>
          <a:ext cx="0" cy="0"/>
          <a:chOff x="0" y="0"/>
          <a:chExt cx="0" cy="0"/>
        </a:xfrm>
      </p:grpSpPr>
      <p:sp>
        <p:nvSpPr>
          <p:cNvPr id="725" name="Google Shape;725;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6" name="Google Shape;726;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_Title Slide with Image">
  <p:cSld name="4_Title Slide with Image">
    <p:bg>
      <p:bgPr>
        <a:solidFill>
          <a:schemeClr val="accent2"/>
        </a:solidFill>
      </p:bgPr>
    </p:bg>
    <p:spTree>
      <p:nvGrpSpPr>
        <p:cNvPr id="13" name="Shape 13"/>
        <p:cNvGrpSpPr/>
        <p:nvPr/>
      </p:nvGrpSpPr>
      <p:grpSpPr>
        <a:xfrm>
          <a:off x="0" y="0"/>
          <a:ext cx="0" cy="0"/>
          <a:chOff x="0" y="0"/>
          <a:chExt cx="0" cy="0"/>
        </a:xfrm>
      </p:grpSpPr>
      <p:sp>
        <p:nvSpPr>
          <p:cNvPr id="14" name="Google Shape;14;p2"/>
          <p:cNvSpPr txBox="1"/>
          <p:nvPr>
            <p:ph type="title"/>
          </p:nvPr>
        </p:nvSpPr>
        <p:spPr>
          <a:xfrm>
            <a:off x="2565399" y="3107447"/>
            <a:ext cx="7252505" cy="891250"/>
          </a:xfrm>
          <a:prstGeom prst="rect">
            <a:avLst/>
          </a:prstGeom>
          <a:noFill/>
          <a:ln>
            <a:noFill/>
          </a:ln>
        </p:spPr>
        <p:txBody>
          <a:bodyPr anchorCtr="0" anchor="t" bIns="45700" lIns="91425" spcFirstLastPara="1" rIns="91425" wrap="square" tIns="45700">
            <a:noAutofit/>
          </a:bodyPr>
          <a:lstStyle>
            <a:lvl1pPr lvl="0" algn="ctr">
              <a:lnSpc>
                <a:spcPct val="90000"/>
              </a:lnSpc>
              <a:spcBef>
                <a:spcPts val="0"/>
              </a:spcBef>
              <a:spcAft>
                <a:spcPts val="0"/>
              </a:spcAft>
              <a:buClr>
                <a:schemeClr val="lt1"/>
              </a:buClr>
              <a:buSzPts val="5000"/>
              <a:buFont typeface="Corbel"/>
              <a:buNone/>
              <a:defRPr b="1" sz="5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 name="Google Shape;15;p2"/>
          <p:cNvSpPr txBox="1"/>
          <p:nvPr>
            <p:ph idx="1" type="body"/>
          </p:nvPr>
        </p:nvSpPr>
        <p:spPr>
          <a:xfrm>
            <a:off x="2565400" y="4195470"/>
            <a:ext cx="7252504" cy="338549"/>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chemeClr val="lt1"/>
              </a:buClr>
              <a:buSzPts val="1600"/>
              <a:buNone/>
              <a:defRPr sz="16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16" name="Google Shape;16;p2" title="Decorative"/>
          <p:cNvCxnSpPr/>
          <p:nvPr/>
        </p:nvCxnSpPr>
        <p:spPr>
          <a:xfrm>
            <a:off x="6096000" y="2924870"/>
            <a:ext cx="0" cy="2188805"/>
          </a:xfrm>
          <a:prstGeom prst="straightConnector1">
            <a:avLst/>
          </a:prstGeom>
          <a:noFill/>
          <a:ln cap="flat" cmpd="sng" w="25400">
            <a:solidFill>
              <a:schemeClr val="lt1"/>
            </a:solidFill>
            <a:prstDash val="solid"/>
            <a:miter lim="400000"/>
            <a:headEnd len="sm" w="sm" type="none"/>
            <a:tailEnd len="sm" w="sm" type="none"/>
          </a:ln>
        </p:spPr>
      </p:cxnSp>
      <p:sp>
        <p:nvSpPr>
          <p:cNvPr id="17" name="Google Shape;17;p2" title="Decorative"/>
          <p:cNvSpPr/>
          <p:nvPr/>
        </p:nvSpPr>
        <p:spPr>
          <a:xfrm>
            <a:off x="1238104" y="860778"/>
            <a:ext cx="9715792" cy="5136445"/>
          </a:xfrm>
          <a:prstGeom prst="rect">
            <a:avLst/>
          </a:prstGeom>
          <a:noFill/>
          <a:ln cap="flat" cmpd="sng" w="76200">
            <a:solidFill>
              <a:srgbClr val="1D72A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_Custom Layout">
  <p:cSld name="4_Custom Layout">
    <p:bg>
      <p:bgPr>
        <a:solidFill>
          <a:schemeClr val="lt1"/>
        </a:solidFill>
      </p:bgPr>
    </p:bg>
    <p:spTree>
      <p:nvGrpSpPr>
        <p:cNvPr id="18" name="Shape 18"/>
        <p:cNvGrpSpPr/>
        <p:nvPr/>
      </p:nvGrpSpPr>
      <p:grpSpPr>
        <a:xfrm>
          <a:off x="0" y="0"/>
          <a:ext cx="0" cy="0"/>
          <a:chOff x="0" y="0"/>
          <a:chExt cx="0" cy="0"/>
        </a:xfrm>
      </p:grpSpPr>
      <p:sp>
        <p:nvSpPr>
          <p:cNvPr id="19" name="Google Shape;19;p3"/>
          <p:cNvSpPr txBox="1"/>
          <p:nvPr>
            <p:ph type="title"/>
          </p:nvPr>
        </p:nvSpPr>
        <p:spPr>
          <a:xfrm>
            <a:off x="826626" y="3727361"/>
            <a:ext cx="2275389" cy="1025525"/>
          </a:xfrm>
          <a:prstGeom prst="rect">
            <a:avLst/>
          </a:prstGeom>
          <a:noFill/>
          <a:ln>
            <a:noFill/>
          </a:ln>
        </p:spPr>
        <p:txBody>
          <a:bodyPr anchorCtr="0" anchor="b" bIns="0" lIns="0" spcFirstLastPara="1" rIns="91425" wrap="square" tIns="45700">
            <a:noAutofit/>
          </a:bodyPr>
          <a:lstStyle>
            <a:lvl1pPr lvl="0" algn="l">
              <a:lnSpc>
                <a:spcPct val="90000"/>
              </a:lnSpc>
              <a:spcBef>
                <a:spcPts val="0"/>
              </a:spcBef>
              <a:spcAft>
                <a:spcPts val="0"/>
              </a:spcAft>
              <a:buClr>
                <a:schemeClr val="dk2"/>
              </a:buClr>
              <a:buSzPts val="5000"/>
              <a:buFont typeface="Corbel"/>
              <a:buNone/>
              <a:defRPr b="1" sz="5000">
                <a:solidFill>
                  <a:schemeClr val="dk2"/>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3" title="Decorative"/>
          <p:cNvSpPr/>
          <p:nvPr>
            <p:ph idx="2" type="pic"/>
          </p:nvPr>
        </p:nvSpPr>
        <p:spPr>
          <a:xfrm>
            <a:off x="8634413" y="812800"/>
            <a:ext cx="3557587" cy="5232400"/>
          </a:xfrm>
          <a:prstGeom prst="rect">
            <a:avLst/>
          </a:prstGeom>
          <a:noFill/>
          <a:ln>
            <a:noFill/>
          </a:ln>
        </p:spPr>
      </p:sp>
      <p:sp>
        <p:nvSpPr>
          <p:cNvPr id="21" name="Google Shape;21;p3"/>
          <p:cNvSpPr txBox="1"/>
          <p:nvPr>
            <p:ph idx="1" type="body"/>
          </p:nvPr>
        </p:nvSpPr>
        <p:spPr>
          <a:xfrm>
            <a:off x="4155313" y="879710"/>
            <a:ext cx="4294206"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600"/>
              <a:buNone/>
              <a:defRPr sz="16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2" name="Google Shape;22;p3"/>
          <p:cNvSpPr txBox="1"/>
          <p:nvPr>
            <p:ph idx="3" type="body"/>
          </p:nvPr>
        </p:nvSpPr>
        <p:spPr>
          <a:xfrm>
            <a:off x="4155313" y="1956155"/>
            <a:ext cx="4294206"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chemeClr val="dk2"/>
              </a:buClr>
              <a:buSzPts val="1600"/>
              <a:buNone/>
              <a:defRPr sz="16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3" name="Google Shape;23;p3"/>
          <p:cNvSpPr txBox="1"/>
          <p:nvPr>
            <p:ph idx="4" type="body"/>
          </p:nvPr>
        </p:nvSpPr>
        <p:spPr>
          <a:xfrm>
            <a:off x="4155313" y="3032600"/>
            <a:ext cx="4294206"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chemeClr val="dk2"/>
              </a:buClr>
              <a:buSzPts val="1600"/>
              <a:buNone/>
              <a:defRPr sz="16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
          <p:cNvSpPr txBox="1"/>
          <p:nvPr>
            <p:ph idx="5" type="body"/>
          </p:nvPr>
        </p:nvSpPr>
        <p:spPr>
          <a:xfrm>
            <a:off x="4155313" y="4109045"/>
            <a:ext cx="4294206"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chemeClr val="dk2"/>
              </a:buClr>
              <a:buSzPts val="1600"/>
              <a:buNone/>
              <a:defRPr sz="16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 name="Google Shape;25;p3"/>
          <p:cNvSpPr txBox="1"/>
          <p:nvPr>
            <p:ph idx="6" type="body"/>
          </p:nvPr>
        </p:nvSpPr>
        <p:spPr>
          <a:xfrm>
            <a:off x="4155313" y="5185490"/>
            <a:ext cx="4294206"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chemeClr val="dk2"/>
              </a:buClr>
              <a:buSzPts val="1600"/>
              <a:buNone/>
              <a:defRPr sz="16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26" name="Google Shape;26;p3" title="Decorative"/>
          <p:cNvCxnSpPr/>
          <p:nvPr/>
        </p:nvCxnSpPr>
        <p:spPr>
          <a:xfrm>
            <a:off x="1791782" y="3899540"/>
            <a:ext cx="0" cy="1930310"/>
          </a:xfrm>
          <a:prstGeom prst="straightConnector1">
            <a:avLst/>
          </a:prstGeom>
          <a:noFill/>
          <a:ln cap="flat" cmpd="sng" w="76200">
            <a:solidFill>
              <a:schemeClr val="accent1">
                <a:alpha val="96862"/>
              </a:schemeClr>
            </a:solidFill>
            <a:prstDash val="solid"/>
            <a:miter lim="400000"/>
            <a:headEnd len="sm" w="sm" type="none"/>
            <a:tailEnd len="sm" w="sm" type="none"/>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4_Custom Layout">
  <p:cSld name="24_Custom Layout">
    <p:spTree>
      <p:nvGrpSpPr>
        <p:cNvPr id="27" name="Shape 27"/>
        <p:cNvGrpSpPr/>
        <p:nvPr/>
      </p:nvGrpSpPr>
      <p:grpSpPr>
        <a:xfrm>
          <a:off x="0" y="0"/>
          <a:ext cx="0" cy="0"/>
          <a:chOff x="0" y="0"/>
          <a:chExt cx="0" cy="0"/>
        </a:xfrm>
      </p:grpSpPr>
      <p:sp>
        <p:nvSpPr>
          <p:cNvPr id="28" name="Google Shape;28;p4" title="Decorative"/>
          <p:cNvSpPr txBox="1"/>
          <p:nvPr>
            <p:ph idx="1" type="body"/>
          </p:nvPr>
        </p:nvSpPr>
        <p:spPr>
          <a:xfrm>
            <a:off x="0" y="3206186"/>
            <a:ext cx="12192000" cy="3651813"/>
          </a:xfrm>
          <a:prstGeom prst="rect">
            <a:avLst/>
          </a:prstGeom>
          <a:solidFill>
            <a:schemeClr val="accent2"/>
          </a:solidFill>
          <a:ln>
            <a:noFill/>
          </a:ln>
        </p:spPr>
        <p:txBody>
          <a:bodyPr anchorCtr="0" anchor="t" bIns="45700" lIns="5400000" spcFirstLastPara="1" rIns="1800000" wrap="square" tIns="216000">
            <a:noAutofit/>
          </a:bodyPr>
          <a:lstStyle>
            <a:lvl1pPr indent="-228600" lvl="0" marL="457200" algn="l">
              <a:lnSpc>
                <a:spcPct val="100000"/>
              </a:lnSpc>
              <a:spcBef>
                <a:spcPts val="1000"/>
              </a:spcBef>
              <a:spcAft>
                <a:spcPts val="0"/>
              </a:spcAft>
              <a:buClr>
                <a:schemeClr val="lt1"/>
              </a:buClr>
              <a:buSzPts val="1400"/>
              <a:buNone/>
              <a:defRPr sz="14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 name="Google Shape;29;p4"/>
          <p:cNvSpPr txBox="1"/>
          <p:nvPr>
            <p:ph type="title"/>
          </p:nvPr>
        </p:nvSpPr>
        <p:spPr>
          <a:xfrm>
            <a:off x="5278053" y="1775520"/>
            <a:ext cx="6435524"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2"/>
              </a:buClr>
              <a:buSzPts val="4400"/>
              <a:buFont typeface="Corbel"/>
              <a:buNone/>
              <a:defRPr>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4" title="Decorative"/>
          <p:cNvSpPr/>
          <p:nvPr>
            <p:ph idx="2" type="pic"/>
          </p:nvPr>
        </p:nvSpPr>
        <p:spPr>
          <a:xfrm>
            <a:off x="971836" y="1"/>
            <a:ext cx="3523423" cy="3206186"/>
          </a:xfrm>
          <a:prstGeom prst="rect">
            <a:avLst/>
          </a:prstGeom>
          <a:solidFill>
            <a:srgbClr val="F2F2F2"/>
          </a:solidFill>
          <a:ln>
            <a:noFill/>
          </a:ln>
        </p:spPr>
      </p:sp>
      <p:sp>
        <p:nvSpPr>
          <p:cNvPr id="31" name="Google Shape;31;p4" title="Decorative"/>
          <p:cNvSpPr/>
          <p:nvPr>
            <p:ph idx="3" type="pic"/>
          </p:nvPr>
        </p:nvSpPr>
        <p:spPr>
          <a:xfrm>
            <a:off x="971836" y="3358587"/>
            <a:ext cx="3523423" cy="3206186"/>
          </a:xfrm>
          <a:prstGeom prst="rect">
            <a:avLst/>
          </a:prstGeom>
          <a:solidFill>
            <a:srgbClr val="F2F2F2"/>
          </a:solidFill>
          <a:ln>
            <a:no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6_Custom Layout">
  <p:cSld name="26_Custom Layout">
    <p:spTree>
      <p:nvGrpSpPr>
        <p:cNvPr id="32" name="Shape 32"/>
        <p:cNvGrpSpPr/>
        <p:nvPr/>
      </p:nvGrpSpPr>
      <p:grpSpPr>
        <a:xfrm>
          <a:off x="0" y="0"/>
          <a:ext cx="0" cy="0"/>
          <a:chOff x="0" y="0"/>
          <a:chExt cx="0" cy="0"/>
        </a:xfrm>
      </p:grpSpPr>
      <p:sp>
        <p:nvSpPr>
          <p:cNvPr id="33" name="Google Shape;33;p5" title="Decorative"/>
          <p:cNvSpPr/>
          <p:nvPr/>
        </p:nvSpPr>
        <p:spPr>
          <a:xfrm>
            <a:off x="0" y="0"/>
            <a:ext cx="4745620" cy="3428990"/>
          </a:xfrm>
          <a:prstGeom prst="rect">
            <a:avLst/>
          </a:prstGeom>
          <a:solidFill>
            <a:schemeClr val="accent2"/>
          </a:solidFill>
          <a:ln>
            <a:noFill/>
          </a:ln>
        </p:spPr>
        <p:txBody>
          <a:bodyPr anchorCtr="0" anchor="t" bIns="45700" lIns="252000" spcFirstLastPara="1" rIns="144000" wrap="square" tIns="144000">
            <a:noAutofit/>
          </a:bodyPr>
          <a:lstStyle/>
          <a:p>
            <a:pPr indent="0" lvl="0" marL="0" marR="0" rtl="0" algn="l">
              <a:lnSpc>
                <a:spcPct val="100000"/>
              </a:lnSpc>
              <a:spcBef>
                <a:spcPts val="0"/>
              </a:spcBef>
              <a:spcAft>
                <a:spcPts val="0"/>
              </a:spcAft>
              <a:buClr>
                <a:schemeClr val="dk1"/>
              </a:buClr>
              <a:buSzPts val="1400"/>
              <a:buFont typeface="Arial"/>
              <a:buNone/>
            </a:pPr>
            <a:r>
              <a:t/>
            </a:r>
            <a:endParaRPr b="0" i="0" sz="1400" u="none" cap="none" strike="noStrike">
              <a:solidFill>
                <a:schemeClr val="dk2"/>
              </a:solidFill>
              <a:latin typeface="Arial"/>
              <a:ea typeface="Arial"/>
              <a:cs typeface="Arial"/>
              <a:sym typeface="Arial"/>
            </a:endParaRPr>
          </a:p>
        </p:txBody>
      </p:sp>
      <p:sp>
        <p:nvSpPr>
          <p:cNvPr id="34" name="Google Shape;34;p5" title="Decorative"/>
          <p:cNvSpPr/>
          <p:nvPr>
            <p:ph idx="2" type="pic"/>
          </p:nvPr>
        </p:nvSpPr>
        <p:spPr>
          <a:xfrm>
            <a:off x="4745620" y="3428990"/>
            <a:ext cx="7446380" cy="3429009"/>
          </a:xfrm>
          <a:prstGeom prst="rect">
            <a:avLst/>
          </a:prstGeom>
          <a:noFill/>
          <a:ln>
            <a:noFill/>
          </a:ln>
        </p:spPr>
      </p:sp>
      <p:sp>
        <p:nvSpPr>
          <p:cNvPr id="35" name="Google Shape;35;p5"/>
          <p:cNvSpPr txBox="1"/>
          <p:nvPr>
            <p:ph type="title"/>
          </p:nvPr>
        </p:nvSpPr>
        <p:spPr>
          <a:xfrm>
            <a:off x="838200" y="1659770"/>
            <a:ext cx="3085618" cy="1325563"/>
          </a:xfrm>
          <a:prstGeom prst="rect">
            <a:avLst/>
          </a:prstGeom>
          <a:noFill/>
          <a:ln>
            <a:noFill/>
          </a:ln>
        </p:spPr>
        <p:txBody>
          <a:bodyPr anchorCtr="0" anchor="t" bIns="45700" lIns="0" spcFirstLastPara="1" rIns="91425" wrap="square" tIns="45700">
            <a:normAutofit/>
          </a:bodyPr>
          <a:lstStyle>
            <a:lvl1pPr lvl="0" algn="l">
              <a:lnSpc>
                <a:spcPct val="90000"/>
              </a:lnSpc>
              <a:spcBef>
                <a:spcPts val="0"/>
              </a:spcBef>
              <a:spcAft>
                <a:spcPts val="0"/>
              </a:spcAft>
              <a:buClr>
                <a:schemeClr val="lt1"/>
              </a:buClr>
              <a:buSzPts val="4400"/>
              <a:buFont typeface="Corbel"/>
              <a:buNone/>
              <a:defRPr>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5"/>
          <p:cNvSpPr txBox="1"/>
          <p:nvPr>
            <p:ph idx="1" type="body"/>
          </p:nvPr>
        </p:nvSpPr>
        <p:spPr>
          <a:xfrm>
            <a:off x="5359078" y="1197273"/>
            <a:ext cx="6121722" cy="382749"/>
          </a:xfrm>
          <a:prstGeom prst="rect">
            <a:avLst/>
          </a:prstGeom>
          <a:noFill/>
          <a:ln>
            <a:noFill/>
          </a:ln>
        </p:spPr>
        <p:txBody>
          <a:bodyPr anchorCtr="0" anchor="t" bIns="45700" lIns="0" spcFirstLastPara="1" rIns="91425" wrap="square" tIns="0">
            <a:normAutofit/>
          </a:bodyPr>
          <a:lstStyle>
            <a:lvl1pPr indent="-228600" lvl="0" marL="457200" algn="l">
              <a:lnSpc>
                <a:spcPct val="90000"/>
              </a:lnSpc>
              <a:spcBef>
                <a:spcPts val="1000"/>
              </a:spcBef>
              <a:spcAft>
                <a:spcPts val="0"/>
              </a:spcAft>
              <a:buClr>
                <a:schemeClr val="dk1"/>
              </a:buClr>
              <a:buSzPts val="1600"/>
              <a:buNone/>
              <a:defRPr b="1" sz="1600">
                <a:solidFill>
                  <a:schemeClr val="dk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5"/>
          <p:cNvSpPr txBox="1"/>
          <p:nvPr>
            <p:ph idx="3" type="body"/>
          </p:nvPr>
        </p:nvSpPr>
        <p:spPr>
          <a:xfrm>
            <a:off x="5359078" y="1588155"/>
            <a:ext cx="6121722" cy="1397178"/>
          </a:xfrm>
          <a:prstGeom prst="rect">
            <a:avLst/>
          </a:prstGeom>
          <a:noFill/>
          <a:ln>
            <a:noFill/>
          </a:ln>
        </p:spPr>
        <p:txBody>
          <a:bodyPr anchorCtr="0" anchor="t" bIns="45700" lIns="0" spcFirstLastPara="1" rIns="91425" wrap="square" tIns="0">
            <a:normAutofit/>
          </a:bodyPr>
          <a:lstStyle>
            <a:lvl1pPr indent="-228600" lvl="0" marL="457200" algn="l">
              <a:lnSpc>
                <a:spcPct val="100000"/>
              </a:lnSpc>
              <a:spcBef>
                <a:spcPts val="1000"/>
              </a:spcBef>
              <a:spcAft>
                <a:spcPts val="0"/>
              </a:spcAft>
              <a:buClr>
                <a:schemeClr val="dk1"/>
              </a:buClr>
              <a:buSzPts val="1400"/>
              <a:buNone/>
              <a:defRPr sz="1400">
                <a:solidFill>
                  <a:schemeClr val="dk1"/>
                </a:solidFill>
              </a:defRPr>
            </a:lvl1pPr>
            <a:lvl2pPr indent="-228600" lvl="1" marL="914400" algn="l">
              <a:lnSpc>
                <a:spcPct val="90000"/>
              </a:lnSpc>
              <a:spcBef>
                <a:spcPts val="500"/>
              </a:spcBef>
              <a:spcAft>
                <a:spcPts val="0"/>
              </a:spcAft>
              <a:buClr>
                <a:schemeClr val="dk2"/>
              </a:buClr>
              <a:buSzPts val="1200"/>
              <a:buNone/>
              <a:defRPr sz="1200"/>
            </a:lvl2pPr>
            <a:lvl3pPr indent="-228600" lvl="2" marL="1371600" algn="l">
              <a:lnSpc>
                <a:spcPct val="90000"/>
              </a:lnSpc>
              <a:spcBef>
                <a:spcPts val="500"/>
              </a:spcBef>
              <a:spcAft>
                <a:spcPts val="0"/>
              </a:spcAft>
              <a:buClr>
                <a:schemeClr val="dk2"/>
              </a:buClr>
              <a:buSzPts val="1100"/>
              <a:buNone/>
              <a:defRPr sz="1100"/>
            </a:lvl3pPr>
            <a:lvl4pPr indent="-295275" lvl="3" marL="1828800" algn="l">
              <a:lnSpc>
                <a:spcPct val="90000"/>
              </a:lnSpc>
              <a:spcBef>
                <a:spcPts val="500"/>
              </a:spcBef>
              <a:spcAft>
                <a:spcPts val="0"/>
              </a:spcAft>
              <a:buClr>
                <a:schemeClr val="dk2"/>
              </a:buClr>
              <a:buSzPts val="1050"/>
              <a:buChar char="•"/>
              <a:defRPr sz="1050"/>
            </a:lvl4pPr>
            <a:lvl5pPr indent="-295275" lvl="4" marL="2286000" algn="l">
              <a:lnSpc>
                <a:spcPct val="90000"/>
              </a:lnSpc>
              <a:spcBef>
                <a:spcPts val="500"/>
              </a:spcBef>
              <a:spcAft>
                <a:spcPts val="0"/>
              </a:spcAft>
              <a:buClr>
                <a:schemeClr val="dk2"/>
              </a:buClr>
              <a:buSzPts val="1050"/>
              <a:buChar char="•"/>
              <a:defRPr sz="1050"/>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5"/>
          <p:cNvSpPr txBox="1"/>
          <p:nvPr>
            <p:ph idx="4" type="body"/>
          </p:nvPr>
        </p:nvSpPr>
        <p:spPr>
          <a:xfrm>
            <a:off x="838200" y="3737092"/>
            <a:ext cx="3085618" cy="2663707"/>
          </a:xfrm>
          <a:prstGeom prst="rect">
            <a:avLst/>
          </a:prstGeom>
          <a:noFill/>
          <a:ln>
            <a:noFill/>
          </a:ln>
        </p:spPr>
        <p:txBody>
          <a:bodyPr anchorCtr="0" anchor="t" bIns="45700" lIns="0" spcFirstLastPara="1" rIns="91425" wrap="square" tIns="0">
            <a:normAutofit/>
          </a:bodyPr>
          <a:lstStyle>
            <a:lvl1pPr indent="-228600" lvl="0" marL="457200" algn="l">
              <a:lnSpc>
                <a:spcPct val="100000"/>
              </a:lnSpc>
              <a:spcBef>
                <a:spcPts val="1000"/>
              </a:spcBef>
              <a:spcAft>
                <a:spcPts val="0"/>
              </a:spcAft>
              <a:buClr>
                <a:schemeClr val="dk1"/>
              </a:buClr>
              <a:buSzPts val="2000"/>
              <a:buNone/>
              <a:defRPr sz="2000">
                <a:solidFill>
                  <a:schemeClr val="dk1"/>
                </a:solidFill>
              </a:defRPr>
            </a:lvl1pPr>
            <a:lvl2pPr indent="-228600" lvl="1" marL="914400" algn="l">
              <a:lnSpc>
                <a:spcPct val="90000"/>
              </a:lnSpc>
              <a:spcBef>
                <a:spcPts val="500"/>
              </a:spcBef>
              <a:spcAft>
                <a:spcPts val="0"/>
              </a:spcAft>
              <a:buClr>
                <a:schemeClr val="dk2"/>
              </a:buClr>
              <a:buSzPts val="1200"/>
              <a:buNone/>
              <a:defRPr sz="1200"/>
            </a:lvl2pPr>
            <a:lvl3pPr indent="-228600" lvl="2" marL="1371600" algn="l">
              <a:lnSpc>
                <a:spcPct val="90000"/>
              </a:lnSpc>
              <a:spcBef>
                <a:spcPts val="500"/>
              </a:spcBef>
              <a:spcAft>
                <a:spcPts val="0"/>
              </a:spcAft>
              <a:buClr>
                <a:schemeClr val="dk2"/>
              </a:buClr>
              <a:buSzPts val="1100"/>
              <a:buNone/>
              <a:defRPr sz="1100"/>
            </a:lvl3pPr>
            <a:lvl4pPr indent="-295275" lvl="3" marL="1828800" algn="l">
              <a:lnSpc>
                <a:spcPct val="90000"/>
              </a:lnSpc>
              <a:spcBef>
                <a:spcPts val="500"/>
              </a:spcBef>
              <a:spcAft>
                <a:spcPts val="0"/>
              </a:spcAft>
              <a:buClr>
                <a:schemeClr val="dk2"/>
              </a:buClr>
              <a:buSzPts val="1050"/>
              <a:buChar char="•"/>
              <a:defRPr sz="1050"/>
            </a:lvl4pPr>
            <a:lvl5pPr indent="-295275" lvl="4" marL="2286000" algn="l">
              <a:lnSpc>
                <a:spcPct val="90000"/>
              </a:lnSpc>
              <a:spcBef>
                <a:spcPts val="500"/>
              </a:spcBef>
              <a:spcAft>
                <a:spcPts val="0"/>
              </a:spcAft>
              <a:buClr>
                <a:schemeClr val="dk2"/>
              </a:buClr>
              <a:buSzPts val="1050"/>
              <a:buChar char="•"/>
              <a:defRPr sz="1050"/>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1_Custom Layout">
  <p:cSld name="21_Custom Layout">
    <p:spTree>
      <p:nvGrpSpPr>
        <p:cNvPr id="39" name="Shape 39"/>
        <p:cNvGrpSpPr/>
        <p:nvPr/>
      </p:nvGrpSpPr>
      <p:grpSpPr>
        <a:xfrm>
          <a:off x="0" y="0"/>
          <a:ext cx="0" cy="0"/>
          <a:chOff x="0" y="0"/>
          <a:chExt cx="0" cy="0"/>
        </a:xfrm>
      </p:grpSpPr>
      <p:sp>
        <p:nvSpPr>
          <p:cNvPr id="40" name="Google Shape;40;p6" title="Decorative"/>
          <p:cNvSpPr/>
          <p:nvPr>
            <p:ph idx="2" type="pic"/>
          </p:nvPr>
        </p:nvSpPr>
        <p:spPr>
          <a:xfrm>
            <a:off x="0" y="0"/>
            <a:ext cx="3708400" cy="6853712"/>
          </a:xfrm>
          <a:prstGeom prst="rect">
            <a:avLst/>
          </a:prstGeom>
          <a:solidFill>
            <a:srgbClr val="F2F2F2"/>
          </a:solidFill>
          <a:ln>
            <a:noFill/>
          </a:ln>
        </p:spPr>
      </p:sp>
      <p:sp>
        <p:nvSpPr>
          <p:cNvPr id="41" name="Google Shape;41;p6" title="Decorative"/>
          <p:cNvSpPr/>
          <p:nvPr/>
        </p:nvSpPr>
        <p:spPr>
          <a:xfrm>
            <a:off x="3708400" y="0"/>
            <a:ext cx="47752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2" name="Google Shape;42;p6"/>
          <p:cNvSpPr txBox="1"/>
          <p:nvPr>
            <p:ph type="title"/>
          </p:nvPr>
        </p:nvSpPr>
        <p:spPr>
          <a:xfrm>
            <a:off x="4252921" y="936980"/>
            <a:ext cx="3686159" cy="1466055"/>
          </a:xfrm>
          <a:prstGeom prst="rect">
            <a:avLst/>
          </a:prstGeom>
          <a:noFill/>
          <a:ln>
            <a:noFill/>
          </a:ln>
        </p:spPr>
        <p:txBody>
          <a:bodyPr anchorCtr="0" anchor="t" bIns="45700" lIns="0" spcFirstLastPara="1" rIns="91425" wrap="square" tIns="45700">
            <a:normAutofit/>
          </a:bodyPr>
          <a:lstStyle>
            <a:lvl1pPr lvl="0" algn="l">
              <a:lnSpc>
                <a:spcPct val="90000"/>
              </a:lnSpc>
              <a:spcBef>
                <a:spcPts val="0"/>
              </a:spcBef>
              <a:spcAft>
                <a:spcPts val="0"/>
              </a:spcAft>
              <a:buClr>
                <a:schemeClr val="lt1"/>
              </a:buClr>
              <a:buSzPts val="4000"/>
              <a:buFont typeface="Corbel"/>
              <a:buNone/>
              <a:defRPr sz="4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6"/>
          <p:cNvSpPr txBox="1"/>
          <p:nvPr>
            <p:ph idx="1" type="body"/>
          </p:nvPr>
        </p:nvSpPr>
        <p:spPr>
          <a:xfrm>
            <a:off x="4252988" y="2407322"/>
            <a:ext cx="3686025" cy="382749"/>
          </a:xfrm>
          <a:prstGeom prst="rect">
            <a:avLst/>
          </a:prstGeom>
          <a:noFill/>
          <a:ln>
            <a:noFill/>
          </a:ln>
        </p:spPr>
        <p:txBody>
          <a:bodyPr anchorCtr="0" anchor="b" bIns="45700" lIns="0"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b="1" sz="16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6"/>
          <p:cNvSpPr txBox="1"/>
          <p:nvPr>
            <p:ph idx="3" type="body"/>
          </p:nvPr>
        </p:nvSpPr>
        <p:spPr>
          <a:xfrm>
            <a:off x="4252921" y="2811606"/>
            <a:ext cx="3686159" cy="3044825"/>
          </a:xfrm>
          <a:prstGeom prst="rect">
            <a:avLst/>
          </a:prstGeom>
          <a:noFill/>
          <a:ln>
            <a:noFill/>
          </a:ln>
        </p:spPr>
        <p:txBody>
          <a:bodyPr anchorCtr="0" anchor="t" bIns="45700" lIns="0" spcFirstLastPara="1" rIns="91425" wrap="square" tIns="72000">
            <a:normAutofit/>
          </a:bodyPr>
          <a:lstStyle>
            <a:lvl1pPr indent="-317500" lvl="0" marL="457200" algn="l">
              <a:lnSpc>
                <a:spcPct val="90000"/>
              </a:lnSpc>
              <a:spcBef>
                <a:spcPts val="1000"/>
              </a:spcBef>
              <a:spcAft>
                <a:spcPts val="0"/>
              </a:spcAft>
              <a:buClr>
                <a:schemeClr val="lt1"/>
              </a:buClr>
              <a:buSzPts val="1400"/>
              <a:buChar char="•"/>
              <a:defRPr sz="1400">
                <a:solidFill>
                  <a:schemeClr val="lt1"/>
                </a:solidFill>
              </a:defRPr>
            </a:lvl1pPr>
            <a:lvl2pPr indent="-304800" lvl="1" marL="914400" algn="l">
              <a:lnSpc>
                <a:spcPct val="90000"/>
              </a:lnSpc>
              <a:spcBef>
                <a:spcPts val="500"/>
              </a:spcBef>
              <a:spcAft>
                <a:spcPts val="0"/>
              </a:spcAft>
              <a:buClr>
                <a:schemeClr val="lt1"/>
              </a:buClr>
              <a:buSzPts val="1200"/>
              <a:buChar char="•"/>
              <a:defRPr sz="1200">
                <a:solidFill>
                  <a:schemeClr val="lt1"/>
                </a:solidFill>
              </a:defRPr>
            </a:lvl2pPr>
            <a:lvl3pPr indent="-298450" lvl="2" marL="1371600" algn="l">
              <a:lnSpc>
                <a:spcPct val="90000"/>
              </a:lnSpc>
              <a:spcBef>
                <a:spcPts val="500"/>
              </a:spcBef>
              <a:spcAft>
                <a:spcPts val="0"/>
              </a:spcAft>
              <a:buClr>
                <a:schemeClr val="lt1"/>
              </a:buClr>
              <a:buSzPts val="1100"/>
              <a:buChar char="•"/>
              <a:defRPr sz="1100">
                <a:solidFill>
                  <a:schemeClr val="lt1"/>
                </a:solidFill>
              </a:defRPr>
            </a:lvl3pPr>
            <a:lvl4pPr indent="-295275" lvl="3" marL="1828800" algn="l">
              <a:lnSpc>
                <a:spcPct val="90000"/>
              </a:lnSpc>
              <a:spcBef>
                <a:spcPts val="500"/>
              </a:spcBef>
              <a:spcAft>
                <a:spcPts val="0"/>
              </a:spcAft>
              <a:buClr>
                <a:schemeClr val="lt1"/>
              </a:buClr>
              <a:buSzPts val="1050"/>
              <a:buChar char="•"/>
              <a:defRPr sz="1050">
                <a:solidFill>
                  <a:schemeClr val="lt1"/>
                </a:solidFill>
              </a:defRPr>
            </a:lvl4pPr>
            <a:lvl5pPr indent="-295275" lvl="4" marL="2286000" algn="l">
              <a:lnSpc>
                <a:spcPct val="90000"/>
              </a:lnSpc>
              <a:spcBef>
                <a:spcPts val="500"/>
              </a:spcBef>
              <a:spcAft>
                <a:spcPts val="0"/>
              </a:spcAft>
              <a:buClr>
                <a:schemeClr val="lt1"/>
              </a:buClr>
              <a:buSzPts val="1050"/>
              <a:buChar char="•"/>
              <a:defRPr sz="1050">
                <a:solidFill>
                  <a:schemeClr val="lt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6" title="Decorative"/>
          <p:cNvSpPr/>
          <p:nvPr>
            <p:ph idx="4" type="pic"/>
          </p:nvPr>
        </p:nvSpPr>
        <p:spPr>
          <a:xfrm>
            <a:off x="8483600" y="0"/>
            <a:ext cx="3708400" cy="6853712"/>
          </a:xfrm>
          <a:prstGeom prst="rect">
            <a:avLst/>
          </a:prstGeom>
          <a:solidFill>
            <a:srgbClr val="F2F2F2"/>
          </a:solidFill>
          <a:ln>
            <a:no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Custom Layout">
  <p:cSld name="29_Custom Layout">
    <p:spTree>
      <p:nvGrpSpPr>
        <p:cNvPr id="46" name="Shape 46"/>
        <p:cNvGrpSpPr/>
        <p:nvPr/>
      </p:nvGrpSpPr>
      <p:grpSpPr>
        <a:xfrm>
          <a:off x="0" y="0"/>
          <a:ext cx="0" cy="0"/>
          <a:chOff x="0" y="0"/>
          <a:chExt cx="0" cy="0"/>
        </a:xfrm>
      </p:grpSpPr>
      <p:sp>
        <p:nvSpPr>
          <p:cNvPr id="47" name="Google Shape;47;p7" title="Decorative"/>
          <p:cNvSpPr/>
          <p:nvPr>
            <p:ph idx="2" type="pic"/>
          </p:nvPr>
        </p:nvSpPr>
        <p:spPr>
          <a:xfrm>
            <a:off x="0" y="0"/>
            <a:ext cx="12192000" cy="6858000"/>
          </a:xfrm>
          <a:prstGeom prst="rect">
            <a:avLst/>
          </a:prstGeom>
          <a:noFill/>
          <a:ln>
            <a:noFill/>
          </a:ln>
        </p:spPr>
      </p:sp>
      <p:sp>
        <p:nvSpPr>
          <p:cNvPr id="48" name="Google Shape;48;p7"/>
          <p:cNvSpPr txBox="1"/>
          <p:nvPr>
            <p:ph idx="1" type="body"/>
          </p:nvPr>
        </p:nvSpPr>
        <p:spPr>
          <a:xfrm>
            <a:off x="4887474" y="3665204"/>
            <a:ext cx="7304526" cy="2196780"/>
          </a:xfrm>
          <a:prstGeom prst="rect">
            <a:avLst/>
          </a:prstGeom>
          <a:solidFill>
            <a:schemeClr val="accent2"/>
          </a:solidFill>
          <a:ln>
            <a:noFill/>
          </a:ln>
        </p:spPr>
        <p:txBody>
          <a:bodyPr anchorCtr="0" anchor="ctr" bIns="182875" lIns="274300" spcFirstLastPara="1" rIns="182875" wrap="square" tIns="182875">
            <a:normAutofit/>
          </a:bodyPr>
          <a:lstStyle>
            <a:lvl1pPr indent="-228600" lvl="0" marL="457200" algn="l">
              <a:lnSpc>
                <a:spcPct val="90000"/>
              </a:lnSpc>
              <a:spcBef>
                <a:spcPts val="0"/>
              </a:spcBef>
              <a:spcAft>
                <a:spcPts val="0"/>
              </a:spcAft>
              <a:buClr>
                <a:schemeClr val="lt1"/>
              </a:buClr>
              <a:buSzPts val="4000"/>
              <a:buNone/>
              <a:defRPr b="1" i="0" sz="40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49" name="Google Shape;49;p7" title="Decorative"/>
          <p:cNvCxnSpPr/>
          <p:nvPr/>
        </p:nvCxnSpPr>
        <p:spPr>
          <a:xfrm flipH="1" rot="10800000">
            <a:off x="4887473" y="3665204"/>
            <a:ext cx="1" cy="2188805"/>
          </a:xfrm>
          <a:prstGeom prst="straightConnector1">
            <a:avLst/>
          </a:prstGeom>
          <a:noFill/>
          <a:ln cap="flat" cmpd="sng" w="76200">
            <a:solidFill>
              <a:srgbClr val="1D72AB"/>
            </a:solidFill>
            <a:prstDash val="solid"/>
            <a:miter lim="400000"/>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Image and Content">
  <p:cSld name="3_Image and Content">
    <p:spTree>
      <p:nvGrpSpPr>
        <p:cNvPr id="50" name="Shape 50"/>
        <p:cNvGrpSpPr/>
        <p:nvPr/>
      </p:nvGrpSpPr>
      <p:grpSpPr>
        <a:xfrm>
          <a:off x="0" y="0"/>
          <a:ext cx="0" cy="0"/>
          <a:chOff x="0" y="0"/>
          <a:chExt cx="0" cy="0"/>
        </a:xfrm>
      </p:grpSpPr>
      <p:sp>
        <p:nvSpPr>
          <p:cNvPr id="51" name="Google Shape;51;p8" title="Decorative"/>
          <p:cNvSpPr/>
          <p:nvPr/>
        </p:nvSpPr>
        <p:spPr>
          <a:xfrm>
            <a:off x="0" y="0"/>
            <a:ext cx="6057900" cy="6857995"/>
          </a:xfrm>
          <a:prstGeom prst="rect">
            <a:avLst/>
          </a:prstGeom>
          <a:solidFill>
            <a:schemeClr val="accent2"/>
          </a:solidFill>
          <a:ln>
            <a:noFill/>
          </a:ln>
        </p:spPr>
        <p:txBody>
          <a:bodyPr anchorCtr="0" anchor="ctr" bIns="45700" lIns="1296000" spcFirstLastPara="1" rIns="432000" wrap="square" tIns="45700">
            <a:noAutofit/>
          </a:bodyPr>
          <a:lstStyle/>
          <a:p>
            <a:pPr indent="0" lvl="0" marL="0" marR="0" rtl="0" algn="l">
              <a:lnSpc>
                <a:spcPct val="100000"/>
              </a:lnSpc>
              <a:spcBef>
                <a:spcPts val="0"/>
              </a:spcBef>
              <a:spcAft>
                <a:spcPts val="0"/>
              </a:spcAft>
              <a:buClr>
                <a:schemeClr val="dk1"/>
              </a:buClr>
              <a:buSzPts val="1400"/>
              <a:buFont typeface="Calibri"/>
              <a:buNone/>
            </a:pPr>
            <a:r>
              <a:t/>
            </a:r>
            <a:endParaRPr b="0" i="0" sz="1400" u="none" cap="none" strike="noStrike">
              <a:solidFill>
                <a:schemeClr val="dk2"/>
              </a:solidFill>
              <a:latin typeface="Arial"/>
              <a:ea typeface="Arial"/>
              <a:cs typeface="Arial"/>
              <a:sym typeface="Arial"/>
            </a:endParaRPr>
          </a:p>
        </p:txBody>
      </p:sp>
      <p:sp>
        <p:nvSpPr>
          <p:cNvPr id="52" name="Google Shape;52;p8"/>
          <p:cNvSpPr txBox="1"/>
          <p:nvPr>
            <p:ph idx="1" type="body"/>
          </p:nvPr>
        </p:nvSpPr>
        <p:spPr>
          <a:xfrm>
            <a:off x="7718323" y="1074809"/>
            <a:ext cx="3977648" cy="731694"/>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8"/>
          <p:cNvSpPr txBox="1"/>
          <p:nvPr>
            <p:ph idx="2" type="body"/>
          </p:nvPr>
        </p:nvSpPr>
        <p:spPr>
          <a:xfrm>
            <a:off x="7718323" y="2365537"/>
            <a:ext cx="3977648" cy="731694"/>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8"/>
          <p:cNvSpPr txBox="1"/>
          <p:nvPr>
            <p:ph idx="3" type="body"/>
          </p:nvPr>
        </p:nvSpPr>
        <p:spPr>
          <a:xfrm>
            <a:off x="7718323" y="3656265"/>
            <a:ext cx="3977648" cy="731694"/>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8"/>
          <p:cNvSpPr txBox="1"/>
          <p:nvPr>
            <p:ph idx="4" type="body"/>
          </p:nvPr>
        </p:nvSpPr>
        <p:spPr>
          <a:xfrm>
            <a:off x="7718323" y="4946994"/>
            <a:ext cx="3977648" cy="731694"/>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8" title="Decorative"/>
          <p:cNvSpPr/>
          <p:nvPr>
            <p:ph idx="5" type="pic"/>
          </p:nvPr>
        </p:nvSpPr>
        <p:spPr>
          <a:xfrm>
            <a:off x="6749917" y="1002146"/>
            <a:ext cx="885235" cy="885235"/>
          </a:xfrm>
          <a:prstGeom prst="ellipse">
            <a:avLst/>
          </a:prstGeom>
          <a:solidFill>
            <a:schemeClr val="lt1"/>
          </a:solidFill>
          <a:ln>
            <a:noFill/>
          </a:ln>
        </p:spPr>
      </p:sp>
      <p:sp>
        <p:nvSpPr>
          <p:cNvPr id="57" name="Google Shape;57;p8" title="Decorative"/>
          <p:cNvSpPr/>
          <p:nvPr>
            <p:ph idx="6" type="pic"/>
          </p:nvPr>
        </p:nvSpPr>
        <p:spPr>
          <a:xfrm>
            <a:off x="6749917" y="2291505"/>
            <a:ext cx="885235" cy="885235"/>
          </a:xfrm>
          <a:prstGeom prst="ellipse">
            <a:avLst/>
          </a:prstGeom>
          <a:solidFill>
            <a:schemeClr val="lt1"/>
          </a:solidFill>
          <a:ln>
            <a:noFill/>
          </a:ln>
        </p:spPr>
      </p:sp>
      <p:sp>
        <p:nvSpPr>
          <p:cNvPr id="58" name="Google Shape;58;p8" title="Decorative"/>
          <p:cNvSpPr/>
          <p:nvPr>
            <p:ph idx="7" type="pic"/>
          </p:nvPr>
        </p:nvSpPr>
        <p:spPr>
          <a:xfrm>
            <a:off x="6749917" y="3580864"/>
            <a:ext cx="885235" cy="885235"/>
          </a:xfrm>
          <a:prstGeom prst="ellipse">
            <a:avLst/>
          </a:prstGeom>
          <a:solidFill>
            <a:schemeClr val="lt1"/>
          </a:solidFill>
          <a:ln>
            <a:noFill/>
          </a:ln>
        </p:spPr>
      </p:sp>
      <p:sp>
        <p:nvSpPr>
          <p:cNvPr id="59" name="Google Shape;59;p8" title="Decorative"/>
          <p:cNvSpPr/>
          <p:nvPr>
            <p:ph idx="8" type="pic"/>
          </p:nvPr>
        </p:nvSpPr>
        <p:spPr>
          <a:xfrm>
            <a:off x="6749917" y="4870223"/>
            <a:ext cx="885235" cy="885235"/>
          </a:xfrm>
          <a:prstGeom prst="ellipse">
            <a:avLst/>
          </a:prstGeom>
          <a:solidFill>
            <a:schemeClr val="lt1"/>
          </a:solidFill>
          <a:ln>
            <a:noFill/>
          </a:ln>
        </p:spPr>
      </p:sp>
      <p:sp>
        <p:nvSpPr>
          <p:cNvPr id="60" name="Google Shape;60;p8"/>
          <p:cNvSpPr txBox="1"/>
          <p:nvPr>
            <p:ph type="title"/>
          </p:nvPr>
        </p:nvSpPr>
        <p:spPr>
          <a:xfrm>
            <a:off x="841057" y="1100290"/>
            <a:ext cx="4008437" cy="1395208"/>
          </a:xfrm>
          <a:prstGeom prst="rect">
            <a:avLst/>
          </a:prstGeom>
          <a:noFill/>
          <a:ln>
            <a:noFill/>
          </a:ln>
        </p:spPr>
        <p:txBody>
          <a:bodyPr anchorCtr="0" anchor="b" bIns="45700" lIns="0" spcFirstLastPara="1" rIns="91425" wrap="square" tIns="45700">
            <a:normAutofit/>
          </a:bodyPr>
          <a:lstStyle>
            <a:lvl1pPr lvl="0" algn="l">
              <a:lnSpc>
                <a:spcPct val="90000"/>
              </a:lnSpc>
              <a:spcBef>
                <a:spcPts val="0"/>
              </a:spcBef>
              <a:spcAft>
                <a:spcPts val="0"/>
              </a:spcAft>
              <a:buClr>
                <a:schemeClr val="lt1"/>
              </a:buClr>
              <a:buSzPts val="4400"/>
              <a:buFont typeface="Corbel"/>
              <a:buNone/>
              <a:defRPr b="1">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8"/>
          <p:cNvSpPr txBox="1"/>
          <p:nvPr>
            <p:ph idx="9" type="body"/>
          </p:nvPr>
        </p:nvSpPr>
        <p:spPr>
          <a:xfrm>
            <a:off x="841058" y="2561159"/>
            <a:ext cx="4008437" cy="602887"/>
          </a:xfrm>
          <a:prstGeom prst="rect">
            <a:avLst/>
          </a:prstGeom>
          <a:noFill/>
          <a:ln>
            <a:noFill/>
          </a:ln>
        </p:spPr>
        <p:txBody>
          <a:bodyPr anchorCtr="0" anchor="t" bIns="45700" lIns="0"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solidFill>
                  <a:schemeClr val="lt1"/>
                </a:solidFill>
                <a:latin typeface="Corbel"/>
                <a:ea typeface="Corbel"/>
                <a:cs typeface="Corbel"/>
                <a:sym typeface="Corbel"/>
              </a:defRPr>
            </a:lvl1pPr>
            <a:lvl2pPr indent="-298450" lvl="1" marL="914400" algn="l">
              <a:lnSpc>
                <a:spcPct val="90000"/>
              </a:lnSpc>
              <a:spcBef>
                <a:spcPts val="500"/>
              </a:spcBef>
              <a:spcAft>
                <a:spcPts val="0"/>
              </a:spcAft>
              <a:buClr>
                <a:schemeClr val="dk2"/>
              </a:buClr>
              <a:buSzPts val="1100"/>
              <a:buChar char="•"/>
              <a:defRPr sz="1100">
                <a:solidFill>
                  <a:schemeClr val="dk2"/>
                </a:solidFill>
              </a:defRPr>
            </a:lvl2pPr>
            <a:lvl3pPr indent="-295275" lvl="2" marL="1371600" algn="l">
              <a:lnSpc>
                <a:spcPct val="90000"/>
              </a:lnSpc>
              <a:spcBef>
                <a:spcPts val="500"/>
              </a:spcBef>
              <a:spcAft>
                <a:spcPts val="0"/>
              </a:spcAft>
              <a:buClr>
                <a:schemeClr val="dk2"/>
              </a:buClr>
              <a:buSzPts val="1050"/>
              <a:buChar char="•"/>
              <a:defRPr sz="1050">
                <a:solidFill>
                  <a:schemeClr val="dk2"/>
                </a:solidFill>
              </a:defRPr>
            </a:lvl3pPr>
            <a:lvl4pPr indent="-292100" lvl="3" marL="1828800" algn="l">
              <a:lnSpc>
                <a:spcPct val="90000"/>
              </a:lnSpc>
              <a:spcBef>
                <a:spcPts val="500"/>
              </a:spcBef>
              <a:spcAft>
                <a:spcPts val="0"/>
              </a:spcAft>
              <a:buClr>
                <a:schemeClr val="dk2"/>
              </a:buClr>
              <a:buSzPts val="1000"/>
              <a:buChar char="•"/>
              <a:defRPr sz="1000">
                <a:solidFill>
                  <a:schemeClr val="dk2"/>
                </a:solidFill>
              </a:defRPr>
            </a:lvl4pPr>
            <a:lvl5pPr indent="-292100" lvl="4" marL="2286000" algn="l">
              <a:lnSpc>
                <a:spcPct val="90000"/>
              </a:lnSpc>
              <a:spcBef>
                <a:spcPts val="500"/>
              </a:spcBef>
              <a:spcAft>
                <a:spcPts val="0"/>
              </a:spcAft>
              <a:buClr>
                <a:schemeClr val="dk2"/>
              </a:buClr>
              <a:buSzPts val="1000"/>
              <a:buChar char="•"/>
              <a:defRPr sz="1000">
                <a:solidFill>
                  <a:schemeClr val="dk2"/>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2" name="Google Shape;62;p8"/>
          <p:cNvSpPr txBox="1"/>
          <p:nvPr>
            <p:ph idx="13" type="body"/>
          </p:nvPr>
        </p:nvSpPr>
        <p:spPr>
          <a:xfrm>
            <a:off x="838200" y="3498661"/>
            <a:ext cx="4008438" cy="2560899"/>
          </a:xfrm>
          <a:prstGeom prst="rect">
            <a:avLst/>
          </a:prstGeom>
          <a:noFill/>
          <a:ln>
            <a:noFill/>
          </a:ln>
        </p:spPr>
        <p:txBody>
          <a:bodyPr anchorCtr="0" anchor="t" bIns="45700" lIns="0" spcFirstLastPara="1" rIns="91425" wrap="square" tIns="45700">
            <a:noAutofit/>
          </a:bodyPr>
          <a:lstStyle>
            <a:lvl1pPr indent="-228600" lvl="0" marL="457200" algn="l">
              <a:lnSpc>
                <a:spcPct val="100000"/>
              </a:lnSpc>
              <a:spcBef>
                <a:spcPts val="1000"/>
              </a:spcBef>
              <a:spcAft>
                <a:spcPts val="0"/>
              </a:spcAft>
              <a:buClr>
                <a:schemeClr val="lt1"/>
              </a:buClr>
              <a:buSzPts val="1400"/>
              <a:buNone/>
              <a:defRPr sz="14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63" name="Google Shape;63;p8" title="Decorative"/>
          <p:cNvCxnSpPr/>
          <p:nvPr/>
        </p:nvCxnSpPr>
        <p:spPr>
          <a:xfrm>
            <a:off x="1918496" y="2124643"/>
            <a:ext cx="0" cy="2188806"/>
          </a:xfrm>
          <a:prstGeom prst="straightConnector1">
            <a:avLst/>
          </a:prstGeom>
          <a:noFill/>
          <a:ln cap="flat" cmpd="sng" w="76200">
            <a:solidFill>
              <a:srgbClr val="4EA6E1"/>
            </a:solidFill>
            <a:prstDash val="solid"/>
            <a:miter lim="400000"/>
            <a:headEnd len="sm" w="sm" type="none"/>
            <a:tailEnd len="sm" w="sm" type="none"/>
          </a:ln>
        </p:spPr>
      </p:cxnSp>
    </p:spTree>
  </p:cSld>
  <p:clrMapOvr>
    <a:masterClrMapping/>
  </p:clrMapOvr>
  <p:extLst>
    <p:ext uri="{DCECCB84-F9BA-43D5-87BE-67443E8EF086}">
      <p15:sldGuideLst>
        <p15:guide id="1" orient="horz" pos="2160">
          <p15:clr>
            <a:srgbClr val="FBAE40"/>
          </p15:clr>
        </p15:guide>
        <p15:guide id="2" pos="5382">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2_Custom Layout">
  <p:cSld name="42_Custom Layout">
    <p:spTree>
      <p:nvGrpSpPr>
        <p:cNvPr id="64" name="Shape 64"/>
        <p:cNvGrpSpPr/>
        <p:nvPr/>
      </p:nvGrpSpPr>
      <p:grpSpPr>
        <a:xfrm>
          <a:off x="0" y="0"/>
          <a:ext cx="0" cy="0"/>
          <a:chOff x="0" y="0"/>
          <a:chExt cx="0" cy="0"/>
        </a:xfrm>
      </p:grpSpPr>
      <p:sp>
        <p:nvSpPr>
          <p:cNvPr id="65" name="Google Shape;65;p9" title="Decorative"/>
          <p:cNvSpPr txBox="1"/>
          <p:nvPr/>
        </p:nvSpPr>
        <p:spPr>
          <a:xfrm>
            <a:off x="-1" y="2360141"/>
            <a:ext cx="6096001" cy="4497859"/>
          </a:xfrm>
          <a:prstGeom prst="rect">
            <a:avLst/>
          </a:prstGeom>
          <a:solidFill>
            <a:schemeClr val="accent2"/>
          </a:solidFill>
          <a:ln>
            <a:noFill/>
          </a:ln>
        </p:spPr>
        <p:txBody>
          <a:bodyPr anchorCtr="0" anchor="ctr" bIns="45700" lIns="0" spcFirstLastPara="1" rIns="324000" wrap="square" tIns="45700">
            <a:normAutofit/>
          </a:bodyPr>
          <a:lstStyle/>
          <a:p>
            <a:pPr indent="0" lvl="0" marL="0" marR="0" rtl="0" algn="r">
              <a:lnSpc>
                <a:spcPct val="90000"/>
              </a:lnSpc>
              <a:spcBef>
                <a:spcPts val="0"/>
              </a:spcBef>
              <a:spcAft>
                <a:spcPts val="0"/>
              </a:spcAft>
              <a:buClr>
                <a:schemeClr val="dk2"/>
              </a:buClr>
              <a:buSzPts val="4000"/>
              <a:buFont typeface="Constantia"/>
              <a:buNone/>
            </a:pPr>
            <a:r>
              <a:t/>
            </a:r>
            <a:endParaRPr b="1" i="0" sz="4000" u="none" cap="none" strike="noStrike">
              <a:solidFill>
                <a:schemeClr val="dk2"/>
              </a:solidFill>
              <a:latin typeface="Constantia"/>
              <a:ea typeface="Constantia"/>
              <a:cs typeface="Constantia"/>
              <a:sym typeface="Constantia"/>
            </a:endParaRPr>
          </a:p>
        </p:txBody>
      </p:sp>
      <p:sp>
        <p:nvSpPr>
          <p:cNvPr id="66" name="Google Shape;66;p9" title="Decorative"/>
          <p:cNvSpPr txBox="1"/>
          <p:nvPr/>
        </p:nvSpPr>
        <p:spPr>
          <a:xfrm>
            <a:off x="6095999" y="2360141"/>
            <a:ext cx="6096001" cy="4497859"/>
          </a:xfrm>
          <a:prstGeom prst="rect">
            <a:avLst/>
          </a:prstGeom>
          <a:solidFill>
            <a:srgbClr val="1D72AB"/>
          </a:solidFill>
          <a:ln>
            <a:noFill/>
          </a:ln>
        </p:spPr>
        <p:txBody>
          <a:bodyPr anchorCtr="0" anchor="ctr" bIns="45700" lIns="0" spcFirstLastPara="1" rIns="324000" wrap="square" tIns="45700">
            <a:normAutofit/>
          </a:bodyPr>
          <a:lstStyle/>
          <a:p>
            <a:pPr indent="0" lvl="0" marL="0" marR="0" rtl="0" algn="r">
              <a:lnSpc>
                <a:spcPct val="90000"/>
              </a:lnSpc>
              <a:spcBef>
                <a:spcPts val="0"/>
              </a:spcBef>
              <a:spcAft>
                <a:spcPts val="0"/>
              </a:spcAft>
              <a:buClr>
                <a:schemeClr val="dk2"/>
              </a:buClr>
              <a:buSzPts val="4000"/>
              <a:buFont typeface="Constantia"/>
              <a:buNone/>
            </a:pPr>
            <a:r>
              <a:t/>
            </a:r>
            <a:endParaRPr b="1" i="0" sz="4000" u="none" cap="none" strike="noStrike">
              <a:solidFill>
                <a:schemeClr val="dk2"/>
              </a:solidFill>
              <a:latin typeface="Constantia"/>
              <a:ea typeface="Constantia"/>
              <a:cs typeface="Constantia"/>
              <a:sym typeface="Constantia"/>
            </a:endParaRPr>
          </a:p>
        </p:txBody>
      </p:sp>
      <p:sp>
        <p:nvSpPr>
          <p:cNvPr id="67" name="Google Shape;67;p9"/>
          <p:cNvSpPr txBox="1"/>
          <p:nvPr>
            <p:ph idx="1" type="body"/>
          </p:nvPr>
        </p:nvSpPr>
        <p:spPr>
          <a:xfrm>
            <a:off x="877607" y="2962016"/>
            <a:ext cx="4340785" cy="382749"/>
          </a:xfrm>
          <a:prstGeom prst="rect">
            <a:avLst/>
          </a:prstGeom>
          <a:noFill/>
          <a:ln>
            <a:noFill/>
          </a:ln>
        </p:spPr>
        <p:txBody>
          <a:bodyPr anchorCtr="0" anchor="b" bIns="45700" lIns="0"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b="1" sz="16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9"/>
          <p:cNvSpPr txBox="1"/>
          <p:nvPr>
            <p:ph idx="2" type="body"/>
          </p:nvPr>
        </p:nvSpPr>
        <p:spPr>
          <a:xfrm>
            <a:off x="6972685" y="2962016"/>
            <a:ext cx="4342629" cy="382749"/>
          </a:xfrm>
          <a:prstGeom prst="rect">
            <a:avLst/>
          </a:prstGeom>
          <a:noFill/>
          <a:ln>
            <a:noFill/>
          </a:ln>
        </p:spPr>
        <p:txBody>
          <a:bodyPr anchorCtr="0" anchor="b" bIns="45700" lIns="0"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b="1" sz="16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9" name="Google Shape;69;p9"/>
          <p:cNvSpPr txBox="1"/>
          <p:nvPr>
            <p:ph idx="3" type="body"/>
          </p:nvPr>
        </p:nvSpPr>
        <p:spPr>
          <a:xfrm>
            <a:off x="877607" y="3366301"/>
            <a:ext cx="4340785" cy="2253961"/>
          </a:xfrm>
          <a:prstGeom prst="rect">
            <a:avLst/>
          </a:prstGeom>
          <a:noFill/>
          <a:ln>
            <a:noFill/>
          </a:ln>
        </p:spPr>
        <p:txBody>
          <a:bodyPr anchorCtr="0" anchor="t" bIns="45700" lIns="0" spcFirstLastPara="1" rIns="91425" wrap="square" tIns="72000">
            <a:normAutofit/>
          </a:bodyPr>
          <a:lstStyle>
            <a:lvl1pPr indent="-317500" lvl="0" marL="457200" algn="l">
              <a:lnSpc>
                <a:spcPct val="90000"/>
              </a:lnSpc>
              <a:spcBef>
                <a:spcPts val="1000"/>
              </a:spcBef>
              <a:spcAft>
                <a:spcPts val="0"/>
              </a:spcAft>
              <a:buClr>
                <a:schemeClr val="lt1"/>
              </a:buClr>
              <a:buSzPts val="1400"/>
              <a:buChar char="•"/>
              <a:defRPr sz="1400">
                <a:solidFill>
                  <a:schemeClr val="lt1"/>
                </a:solidFill>
              </a:defRPr>
            </a:lvl1pPr>
            <a:lvl2pPr indent="-304800" lvl="1" marL="914400" algn="l">
              <a:lnSpc>
                <a:spcPct val="90000"/>
              </a:lnSpc>
              <a:spcBef>
                <a:spcPts val="500"/>
              </a:spcBef>
              <a:spcAft>
                <a:spcPts val="0"/>
              </a:spcAft>
              <a:buClr>
                <a:schemeClr val="lt1"/>
              </a:buClr>
              <a:buSzPts val="1200"/>
              <a:buChar char="•"/>
              <a:defRPr sz="1200">
                <a:solidFill>
                  <a:schemeClr val="lt1"/>
                </a:solidFill>
              </a:defRPr>
            </a:lvl2pPr>
            <a:lvl3pPr indent="-298450" lvl="2" marL="1371600" algn="l">
              <a:lnSpc>
                <a:spcPct val="90000"/>
              </a:lnSpc>
              <a:spcBef>
                <a:spcPts val="500"/>
              </a:spcBef>
              <a:spcAft>
                <a:spcPts val="0"/>
              </a:spcAft>
              <a:buClr>
                <a:schemeClr val="lt1"/>
              </a:buClr>
              <a:buSzPts val="1100"/>
              <a:buChar char="•"/>
              <a:defRPr sz="1100">
                <a:solidFill>
                  <a:schemeClr val="lt1"/>
                </a:solidFill>
              </a:defRPr>
            </a:lvl3pPr>
            <a:lvl4pPr indent="-295275" lvl="3" marL="1828800" algn="l">
              <a:lnSpc>
                <a:spcPct val="90000"/>
              </a:lnSpc>
              <a:spcBef>
                <a:spcPts val="500"/>
              </a:spcBef>
              <a:spcAft>
                <a:spcPts val="0"/>
              </a:spcAft>
              <a:buClr>
                <a:schemeClr val="lt1"/>
              </a:buClr>
              <a:buSzPts val="1050"/>
              <a:buChar char="•"/>
              <a:defRPr sz="1050">
                <a:solidFill>
                  <a:schemeClr val="lt1"/>
                </a:solidFill>
              </a:defRPr>
            </a:lvl4pPr>
            <a:lvl5pPr indent="-295275" lvl="4" marL="2286000" algn="l">
              <a:lnSpc>
                <a:spcPct val="90000"/>
              </a:lnSpc>
              <a:spcBef>
                <a:spcPts val="500"/>
              </a:spcBef>
              <a:spcAft>
                <a:spcPts val="0"/>
              </a:spcAft>
              <a:buClr>
                <a:schemeClr val="lt1"/>
              </a:buClr>
              <a:buSzPts val="1050"/>
              <a:buChar char="•"/>
              <a:defRPr sz="1050">
                <a:solidFill>
                  <a:schemeClr val="lt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9"/>
          <p:cNvSpPr txBox="1"/>
          <p:nvPr>
            <p:ph idx="4" type="body"/>
          </p:nvPr>
        </p:nvSpPr>
        <p:spPr>
          <a:xfrm>
            <a:off x="6972685" y="3366301"/>
            <a:ext cx="4342629" cy="2253961"/>
          </a:xfrm>
          <a:prstGeom prst="rect">
            <a:avLst/>
          </a:prstGeom>
          <a:noFill/>
          <a:ln>
            <a:noFill/>
          </a:ln>
        </p:spPr>
        <p:txBody>
          <a:bodyPr anchorCtr="0" anchor="t" bIns="45700" lIns="0" spcFirstLastPara="1" rIns="91425" wrap="square" tIns="72000">
            <a:normAutofit/>
          </a:bodyPr>
          <a:lstStyle>
            <a:lvl1pPr indent="-317500" lvl="0" marL="457200" algn="l">
              <a:lnSpc>
                <a:spcPct val="90000"/>
              </a:lnSpc>
              <a:spcBef>
                <a:spcPts val="1000"/>
              </a:spcBef>
              <a:spcAft>
                <a:spcPts val="0"/>
              </a:spcAft>
              <a:buClr>
                <a:schemeClr val="lt1"/>
              </a:buClr>
              <a:buSzPts val="1400"/>
              <a:buChar char="•"/>
              <a:defRPr sz="1400">
                <a:solidFill>
                  <a:schemeClr val="lt1"/>
                </a:solidFill>
              </a:defRPr>
            </a:lvl1pPr>
            <a:lvl2pPr indent="-304800" lvl="1" marL="914400" algn="l">
              <a:lnSpc>
                <a:spcPct val="90000"/>
              </a:lnSpc>
              <a:spcBef>
                <a:spcPts val="500"/>
              </a:spcBef>
              <a:spcAft>
                <a:spcPts val="0"/>
              </a:spcAft>
              <a:buClr>
                <a:schemeClr val="lt1"/>
              </a:buClr>
              <a:buSzPts val="1200"/>
              <a:buChar char="•"/>
              <a:defRPr sz="1200">
                <a:solidFill>
                  <a:schemeClr val="lt1"/>
                </a:solidFill>
              </a:defRPr>
            </a:lvl2pPr>
            <a:lvl3pPr indent="-298450" lvl="2" marL="1371600" algn="l">
              <a:lnSpc>
                <a:spcPct val="90000"/>
              </a:lnSpc>
              <a:spcBef>
                <a:spcPts val="500"/>
              </a:spcBef>
              <a:spcAft>
                <a:spcPts val="0"/>
              </a:spcAft>
              <a:buClr>
                <a:schemeClr val="lt1"/>
              </a:buClr>
              <a:buSzPts val="1100"/>
              <a:buChar char="•"/>
              <a:defRPr sz="1100">
                <a:solidFill>
                  <a:schemeClr val="lt1"/>
                </a:solidFill>
              </a:defRPr>
            </a:lvl3pPr>
            <a:lvl4pPr indent="-295275" lvl="3" marL="1828800" algn="l">
              <a:lnSpc>
                <a:spcPct val="90000"/>
              </a:lnSpc>
              <a:spcBef>
                <a:spcPts val="500"/>
              </a:spcBef>
              <a:spcAft>
                <a:spcPts val="0"/>
              </a:spcAft>
              <a:buClr>
                <a:schemeClr val="lt1"/>
              </a:buClr>
              <a:buSzPts val="1050"/>
              <a:buChar char="•"/>
              <a:defRPr sz="1050">
                <a:solidFill>
                  <a:schemeClr val="lt1"/>
                </a:solidFill>
              </a:defRPr>
            </a:lvl4pPr>
            <a:lvl5pPr indent="-295275" lvl="4" marL="2286000" algn="l">
              <a:lnSpc>
                <a:spcPct val="90000"/>
              </a:lnSpc>
              <a:spcBef>
                <a:spcPts val="500"/>
              </a:spcBef>
              <a:spcAft>
                <a:spcPts val="0"/>
              </a:spcAft>
              <a:buClr>
                <a:schemeClr val="lt1"/>
              </a:buClr>
              <a:buSzPts val="1050"/>
              <a:buChar char="•"/>
              <a:defRPr sz="1050">
                <a:solidFill>
                  <a:schemeClr val="lt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9"/>
          <p:cNvSpPr txBox="1"/>
          <p:nvPr>
            <p:ph type="title"/>
          </p:nvPr>
        </p:nvSpPr>
        <p:spPr>
          <a:xfrm>
            <a:off x="2528215" y="358610"/>
            <a:ext cx="7135570" cy="822240"/>
          </a:xfrm>
          <a:prstGeom prst="rect">
            <a:avLst/>
          </a:prstGeom>
          <a:noFill/>
          <a:ln>
            <a:noFill/>
          </a:ln>
        </p:spPr>
        <p:txBody>
          <a:bodyPr anchorCtr="0" anchor="t" bIns="45700" lIns="0" spcFirstLastPara="1" rIns="91425" wrap="square" tIns="45700">
            <a:normAutofit/>
          </a:bodyPr>
          <a:lstStyle>
            <a:lvl1pPr lvl="0" algn="ctr">
              <a:lnSpc>
                <a:spcPct val="90000"/>
              </a:lnSpc>
              <a:spcBef>
                <a:spcPts val="0"/>
              </a:spcBef>
              <a:spcAft>
                <a:spcPts val="0"/>
              </a:spcAft>
              <a:buClr>
                <a:schemeClr val="dk1"/>
              </a:buClr>
              <a:buSzPts val="4000"/>
              <a:buFont typeface="Corbel"/>
              <a:buNone/>
              <a:defRPr sz="4000">
                <a:solidFill>
                  <a:schemeClr val="dk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72" name="Google Shape;72;p9" title="Decorative"/>
          <p:cNvCxnSpPr/>
          <p:nvPr/>
        </p:nvCxnSpPr>
        <p:spPr>
          <a:xfrm>
            <a:off x="6096000" y="222583"/>
            <a:ext cx="0" cy="2188805"/>
          </a:xfrm>
          <a:prstGeom prst="straightConnector1">
            <a:avLst/>
          </a:prstGeom>
          <a:noFill/>
          <a:ln cap="flat" cmpd="sng" w="76200">
            <a:solidFill>
              <a:srgbClr val="4EA6E1"/>
            </a:solidFill>
            <a:prstDash val="solid"/>
            <a:miter lim="400000"/>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1_Custom Layout">
  <p:cSld name="31_Custom Layout">
    <p:spTree>
      <p:nvGrpSpPr>
        <p:cNvPr id="73" name="Shape 73"/>
        <p:cNvGrpSpPr/>
        <p:nvPr/>
      </p:nvGrpSpPr>
      <p:grpSpPr>
        <a:xfrm>
          <a:off x="0" y="0"/>
          <a:ext cx="0" cy="0"/>
          <a:chOff x="0" y="0"/>
          <a:chExt cx="0" cy="0"/>
        </a:xfrm>
      </p:grpSpPr>
      <p:sp>
        <p:nvSpPr>
          <p:cNvPr id="74" name="Google Shape;74;p10" title="Decorative"/>
          <p:cNvSpPr txBox="1"/>
          <p:nvPr/>
        </p:nvSpPr>
        <p:spPr>
          <a:xfrm>
            <a:off x="-1" y="2360141"/>
            <a:ext cx="6096001" cy="4497859"/>
          </a:xfrm>
          <a:prstGeom prst="rect">
            <a:avLst/>
          </a:prstGeom>
          <a:solidFill>
            <a:schemeClr val="accent1"/>
          </a:solidFill>
          <a:ln>
            <a:noFill/>
          </a:ln>
        </p:spPr>
        <p:txBody>
          <a:bodyPr anchorCtr="0" anchor="ctr" bIns="45700" lIns="0" spcFirstLastPara="1" rIns="324000" wrap="square" tIns="45700">
            <a:normAutofit/>
          </a:bodyPr>
          <a:lstStyle/>
          <a:p>
            <a:pPr indent="0" lvl="0" marL="0" marR="0" rtl="0" algn="r">
              <a:lnSpc>
                <a:spcPct val="90000"/>
              </a:lnSpc>
              <a:spcBef>
                <a:spcPts val="0"/>
              </a:spcBef>
              <a:spcAft>
                <a:spcPts val="0"/>
              </a:spcAft>
              <a:buClr>
                <a:schemeClr val="dk2"/>
              </a:buClr>
              <a:buSzPts val="4000"/>
              <a:buFont typeface="Constantia"/>
              <a:buNone/>
            </a:pPr>
            <a:r>
              <a:t/>
            </a:r>
            <a:endParaRPr b="1" i="0" sz="4000" u="none" cap="none" strike="noStrike">
              <a:solidFill>
                <a:schemeClr val="dk2"/>
              </a:solidFill>
              <a:latin typeface="Constantia"/>
              <a:ea typeface="Constantia"/>
              <a:cs typeface="Constantia"/>
              <a:sym typeface="Constantia"/>
            </a:endParaRPr>
          </a:p>
        </p:txBody>
      </p:sp>
      <p:sp>
        <p:nvSpPr>
          <p:cNvPr id="75" name="Google Shape;75;p10" title="Decorative"/>
          <p:cNvSpPr txBox="1"/>
          <p:nvPr/>
        </p:nvSpPr>
        <p:spPr>
          <a:xfrm>
            <a:off x="6095999" y="2360141"/>
            <a:ext cx="6096001" cy="4497859"/>
          </a:xfrm>
          <a:prstGeom prst="rect">
            <a:avLst/>
          </a:prstGeom>
          <a:solidFill>
            <a:srgbClr val="C48FAA"/>
          </a:solidFill>
          <a:ln>
            <a:noFill/>
          </a:ln>
        </p:spPr>
        <p:txBody>
          <a:bodyPr anchorCtr="0" anchor="ctr" bIns="45700" lIns="0" spcFirstLastPara="1" rIns="324000" wrap="square" tIns="45700">
            <a:normAutofit/>
          </a:bodyPr>
          <a:lstStyle/>
          <a:p>
            <a:pPr indent="0" lvl="0" marL="0" marR="0" rtl="0" algn="r">
              <a:lnSpc>
                <a:spcPct val="90000"/>
              </a:lnSpc>
              <a:spcBef>
                <a:spcPts val="0"/>
              </a:spcBef>
              <a:spcAft>
                <a:spcPts val="0"/>
              </a:spcAft>
              <a:buClr>
                <a:schemeClr val="dk2"/>
              </a:buClr>
              <a:buSzPts val="4000"/>
              <a:buFont typeface="Constantia"/>
              <a:buNone/>
            </a:pPr>
            <a:r>
              <a:t/>
            </a:r>
            <a:endParaRPr b="1" i="0" sz="4000" u="none" cap="none" strike="noStrike">
              <a:solidFill>
                <a:schemeClr val="dk2"/>
              </a:solidFill>
              <a:latin typeface="Constantia"/>
              <a:ea typeface="Constantia"/>
              <a:cs typeface="Constantia"/>
              <a:sym typeface="Constantia"/>
            </a:endParaRPr>
          </a:p>
        </p:txBody>
      </p:sp>
      <p:sp>
        <p:nvSpPr>
          <p:cNvPr id="76" name="Google Shape;76;p10"/>
          <p:cNvSpPr txBox="1"/>
          <p:nvPr>
            <p:ph idx="1" type="body"/>
          </p:nvPr>
        </p:nvSpPr>
        <p:spPr>
          <a:xfrm>
            <a:off x="877607" y="2962016"/>
            <a:ext cx="4340785" cy="382749"/>
          </a:xfrm>
          <a:prstGeom prst="rect">
            <a:avLst/>
          </a:prstGeom>
          <a:noFill/>
          <a:ln>
            <a:noFill/>
          </a:ln>
        </p:spPr>
        <p:txBody>
          <a:bodyPr anchorCtr="0" anchor="b" bIns="45700" lIns="0"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b="1" sz="16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0"/>
          <p:cNvSpPr txBox="1"/>
          <p:nvPr>
            <p:ph idx="2" type="body"/>
          </p:nvPr>
        </p:nvSpPr>
        <p:spPr>
          <a:xfrm>
            <a:off x="6972685" y="2962016"/>
            <a:ext cx="4342629" cy="382749"/>
          </a:xfrm>
          <a:prstGeom prst="rect">
            <a:avLst/>
          </a:prstGeom>
          <a:noFill/>
          <a:ln>
            <a:noFill/>
          </a:ln>
        </p:spPr>
        <p:txBody>
          <a:bodyPr anchorCtr="0" anchor="b" bIns="45700" lIns="0"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b="1" sz="16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8" name="Google Shape;78;p10"/>
          <p:cNvSpPr txBox="1"/>
          <p:nvPr>
            <p:ph idx="3" type="body"/>
          </p:nvPr>
        </p:nvSpPr>
        <p:spPr>
          <a:xfrm>
            <a:off x="877607" y="3366301"/>
            <a:ext cx="4340785" cy="2253961"/>
          </a:xfrm>
          <a:prstGeom prst="rect">
            <a:avLst/>
          </a:prstGeom>
          <a:noFill/>
          <a:ln>
            <a:noFill/>
          </a:ln>
        </p:spPr>
        <p:txBody>
          <a:bodyPr anchorCtr="0" anchor="t" bIns="45700" lIns="0" spcFirstLastPara="1" rIns="91425" wrap="square" tIns="72000">
            <a:normAutofit/>
          </a:bodyPr>
          <a:lstStyle>
            <a:lvl1pPr indent="-317500" lvl="0" marL="457200" algn="l">
              <a:lnSpc>
                <a:spcPct val="90000"/>
              </a:lnSpc>
              <a:spcBef>
                <a:spcPts val="1000"/>
              </a:spcBef>
              <a:spcAft>
                <a:spcPts val="0"/>
              </a:spcAft>
              <a:buClr>
                <a:schemeClr val="lt1"/>
              </a:buClr>
              <a:buSzPts val="1400"/>
              <a:buChar char="•"/>
              <a:defRPr sz="1400">
                <a:solidFill>
                  <a:schemeClr val="lt1"/>
                </a:solidFill>
              </a:defRPr>
            </a:lvl1pPr>
            <a:lvl2pPr indent="-304800" lvl="1" marL="914400" algn="l">
              <a:lnSpc>
                <a:spcPct val="90000"/>
              </a:lnSpc>
              <a:spcBef>
                <a:spcPts val="500"/>
              </a:spcBef>
              <a:spcAft>
                <a:spcPts val="0"/>
              </a:spcAft>
              <a:buClr>
                <a:schemeClr val="lt1"/>
              </a:buClr>
              <a:buSzPts val="1200"/>
              <a:buChar char="•"/>
              <a:defRPr sz="1200">
                <a:solidFill>
                  <a:schemeClr val="lt1"/>
                </a:solidFill>
              </a:defRPr>
            </a:lvl2pPr>
            <a:lvl3pPr indent="-298450" lvl="2" marL="1371600" algn="l">
              <a:lnSpc>
                <a:spcPct val="90000"/>
              </a:lnSpc>
              <a:spcBef>
                <a:spcPts val="500"/>
              </a:spcBef>
              <a:spcAft>
                <a:spcPts val="0"/>
              </a:spcAft>
              <a:buClr>
                <a:schemeClr val="lt1"/>
              </a:buClr>
              <a:buSzPts val="1100"/>
              <a:buChar char="•"/>
              <a:defRPr sz="1100">
                <a:solidFill>
                  <a:schemeClr val="lt1"/>
                </a:solidFill>
              </a:defRPr>
            </a:lvl3pPr>
            <a:lvl4pPr indent="-295275" lvl="3" marL="1828800" algn="l">
              <a:lnSpc>
                <a:spcPct val="90000"/>
              </a:lnSpc>
              <a:spcBef>
                <a:spcPts val="500"/>
              </a:spcBef>
              <a:spcAft>
                <a:spcPts val="0"/>
              </a:spcAft>
              <a:buClr>
                <a:schemeClr val="lt1"/>
              </a:buClr>
              <a:buSzPts val="1050"/>
              <a:buChar char="•"/>
              <a:defRPr sz="1050">
                <a:solidFill>
                  <a:schemeClr val="lt1"/>
                </a:solidFill>
              </a:defRPr>
            </a:lvl4pPr>
            <a:lvl5pPr indent="-295275" lvl="4" marL="2286000" algn="l">
              <a:lnSpc>
                <a:spcPct val="90000"/>
              </a:lnSpc>
              <a:spcBef>
                <a:spcPts val="500"/>
              </a:spcBef>
              <a:spcAft>
                <a:spcPts val="0"/>
              </a:spcAft>
              <a:buClr>
                <a:schemeClr val="lt1"/>
              </a:buClr>
              <a:buSzPts val="1050"/>
              <a:buChar char="•"/>
              <a:defRPr sz="1050">
                <a:solidFill>
                  <a:schemeClr val="lt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9" name="Google Shape;79;p10"/>
          <p:cNvSpPr txBox="1"/>
          <p:nvPr>
            <p:ph idx="4" type="body"/>
          </p:nvPr>
        </p:nvSpPr>
        <p:spPr>
          <a:xfrm>
            <a:off x="6972685" y="3366301"/>
            <a:ext cx="4342629" cy="2253961"/>
          </a:xfrm>
          <a:prstGeom prst="rect">
            <a:avLst/>
          </a:prstGeom>
          <a:noFill/>
          <a:ln>
            <a:noFill/>
          </a:ln>
        </p:spPr>
        <p:txBody>
          <a:bodyPr anchorCtr="0" anchor="t" bIns="45700" lIns="0" spcFirstLastPara="1" rIns="91425" wrap="square" tIns="72000">
            <a:normAutofit/>
          </a:bodyPr>
          <a:lstStyle>
            <a:lvl1pPr indent="-317500" lvl="0" marL="457200" algn="l">
              <a:lnSpc>
                <a:spcPct val="90000"/>
              </a:lnSpc>
              <a:spcBef>
                <a:spcPts val="1000"/>
              </a:spcBef>
              <a:spcAft>
                <a:spcPts val="0"/>
              </a:spcAft>
              <a:buClr>
                <a:schemeClr val="lt1"/>
              </a:buClr>
              <a:buSzPts val="1400"/>
              <a:buChar char="•"/>
              <a:defRPr sz="1400">
                <a:solidFill>
                  <a:schemeClr val="lt1"/>
                </a:solidFill>
              </a:defRPr>
            </a:lvl1pPr>
            <a:lvl2pPr indent="-304800" lvl="1" marL="914400" algn="l">
              <a:lnSpc>
                <a:spcPct val="90000"/>
              </a:lnSpc>
              <a:spcBef>
                <a:spcPts val="500"/>
              </a:spcBef>
              <a:spcAft>
                <a:spcPts val="0"/>
              </a:spcAft>
              <a:buClr>
                <a:schemeClr val="lt1"/>
              </a:buClr>
              <a:buSzPts val="1200"/>
              <a:buChar char="•"/>
              <a:defRPr sz="1200">
                <a:solidFill>
                  <a:schemeClr val="lt1"/>
                </a:solidFill>
              </a:defRPr>
            </a:lvl2pPr>
            <a:lvl3pPr indent="-298450" lvl="2" marL="1371600" algn="l">
              <a:lnSpc>
                <a:spcPct val="90000"/>
              </a:lnSpc>
              <a:spcBef>
                <a:spcPts val="500"/>
              </a:spcBef>
              <a:spcAft>
                <a:spcPts val="0"/>
              </a:spcAft>
              <a:buClr>
                <a:schemeClr val="lt1"/>
              </a:buClr>
              <a:buSzPts val="1100"/>
              <a:buChar char="•"/>
              <a:defRPr sz="1100">
                <a:solidFill>
                  <a:schemeClr val="lt1"/>
                </a:solidFill>
              </a:defRPr>
            </a:lvl3pPr>
            <a:lvl4pPr indent="-295275" lvl="3" marL="1828800" algn="l">
              <a:lnSpc>
                <a:spcPct val="90000"/>
              </a:lnSpc>
              <a:spcBef>
                <a:spcPts val="500"/>
              </a:spcBef>
              <a:spcAft>
                <a:spcPts val="0"/>
              </a:spcAft>
              <a:buClr>
                <a:schemeClr val="lt1"/>
              </a:buClr>
              <a:buSzPts val="1050"/>
              <a:buChar char="•"/>
              <a:defRPr sz="1050">
                <a:solidFill>
                  <a:schemeClr val="lt1"/>
                </a:solidFill>
              </a:defRPr>
            </a:lvl4pPr>
            <a:lvl5pPr indent="-295275" lvl="4" marL="2286000" algn="l">
              <a:lnSpc>
                <a:spcPct val="90000"/>
              </a:lnSpc>
              <a:spcBef>
                <a:spcPts val="500"/>
              </a:spcBef>
              <a:spcAft>
                <a:spcPts val="0"/>
              </a:spcAft>
              <a:buClr>
                <a:schemeClr val="lt1"/>
              </a:buClr>
              <a:buSzPts val="1050"/>
              <a:buChar char="•"/>
              <a:defRPr sz="1050">
                <a:solidFill>
                  <a:schemeClr val="lt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0" name="Google Shape;80;p10"/>
          <p:cNvSpPr txBox="1"/>
          <p:nvPr>
            <p:ph type="title"/>
          </p:nvPr>
        </p:nvSpPr>
        <p:spPr>
          <a:xfrm>
            <a:off x="2528215" y="358610"/>
            <a:ext cx="7135570" cy="822240"/>
          </a:xfrm>
          <a:prstGeom prst="rect">
            <a:avLst/>
          </a:prstGeom>
          <a:noFill/>
          <a:ln>
            <a:noFill/>
          </a:ln>
        </p:spPr>
        <p:txBody>
          <a:bodyPr anchorCtr="0" anchor="t" bIns="45700" lIns="0" spcFirstLastPara="1" rIns="91425" wrap="square" tIns="45700">
            <a:normAutofit/>
          </a:bodyPr>
          <a:lstStyle>
            <a:lvl1pPr lvl="0" algn="ctr">
              <a:lnSpc>
                <a:spcPct val="90000"/>
              </a:lnSpc>
              <a:spcBef>
                <a:spcPts val="0"/>
              </a:spcBef>
              <a:spcAft>
                <a:spcPts val="0"/>
              </a:spcAft>
              <a:buClr>
                <a:schemeClr val="dk1"/>
              </a:buClr>
              <a:buSzPts val="4000"/>
              <a:buFont typeface="Corbel"/>
              <a:buNone/>
              <a:defRPr sz="4000">
                <a:solidFill>
                  <a:schemeClr val="dk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81" name="Google Shape;81;p10" title="Decorative"/>
          <p:cNvCxnSpPr/>
          <p:nvPr/>
        </p:nvCxnSpPr>
        <p:spPr>
          <a:xfrm>
            <a:off x="6096000" y="222583"/>
            <a:ext cx="0" cy="2188805"/>
          </a:xfrm>
          <a:prstGeom prst="straightConnector1">
            <a:avLst/>
          </a:prstGeom>
          <a:noFill/>
          <a:ln cap="flat" cmpd="sng" w="76200">
            <a:solidFill>
              <a:srgbClr val="D7B4C6"/>
            </a:solidFill>
            <a:prstDash val="solid"/>
            <a:miter lim="400000"/>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Blank">
  <p:cSld name="2_Blank">
    <p:spTree>
      <p:nvGrpSpPr>
        <p:cNvPr id="82" name="Shape 82"/>
        <p:cNvGrpSpPr/>
        <p:nvPr/>
      </p:nvGrpSpPr>
      <p:grpSpPr>
        <a:xfrm>
          <a:off x="0" y="0"/>
          <a:ext cx="0" cy="0"/>
          <a:chOff x="0" y="0"/>
          <a:chExt cx="0" cy="0"/>
        </a:xfrm>
      </p:grpSpPr>
      <p:sp>
        <p:nvSpPr>
          <p:cNvPr id="83" name="Google Shape;83;p11" title="Decorative"/>
          <p:cNvSpPr/>
          <p:nvPr>
            <p:ph idx="2" type="pic"/>
          </p:nvPr>
        </p:nvSpPr>
        <p:spPr>
          <a:xfrm>
            <a:off x="212725" y="1260389"/>
            <a:ext cx="2816352" cy="3173816"/>
          </a:xfrm>
          <a:prstGeom prst="rect">
            <a:avLst/>
          </a:prstGeom>
          <a:solidFill>
            <a:srgbClr val="F2F2F2"/>
          </a:solidFill>
          <a:ln>
            <a:noFill/>
          </a:ln>
        </p:spPr>
      </p:sp>
      <p:sp>
        <p:nvSpPr>
          <p:cNvPr id="84" name="Google Shape;84;p11" title="Decorative"/>
          <p:cNvSpPr/>
          <p:nvPr>
            <p:ph idx="3" type="pic"/>
          </p:nvPr>
        </p:nvSpPr>
        <p:spPr>
          <a:xfrm>
            <a:off x="3194701" y="0"/>
            <a:ext cx="2817564" cy="3175686"/>
          </a:xfrm>
          <a:prstGeom prst="rect">
            <a:avLst/>
          </a:prstGeom>
          <a:solidFill>
            <a:srgbClr val="F2F2F2"/>
          </a:solidFill>
          <a:ln>
            <a:noFill/>
          </a:ln>
        </p:spPr>
      </p:sp>
      <p:sp>
        <p:nvSpPr>
          <p:cNvPr id="85" name="Google Shape;85;p11" title="Decorative"/>
          <p:cNvSpPr/>
          <p:nvPr>
            <p:ph idx="4" type="pic"/>
          </p:nvPr>
        </p:nvSpPr>
        <p:spPr>
          <a:xfrm>
            <a:off x="213361" y="4586414"/>
            <a:ext cx="5798904" cy="2271585"/>
          </a:xfrm>
          <a:prstGeom prst="rect">
            <a:avLst/>
          </a:prstGeom>
          <a:solidFill>
            <a:srgbClr val="F2F2F2"/>
          </a:solidFill>
          <a:ln>
            <a:noFill/>
          </a:ln>
        </p:spPr>
      </p:sp>
      <p:sp>
        <p:nvSpPr>
          <p:cNvPr id="86" name="Google Shape;86;p11" title="Decorative"/>
          <p:cNvSpPr/>
          <p:nvPr>
            <p:ph idx="5" type="pic"/>
          </p:nvPr>
        </p:nvSpPr>
        <p:spPr>
          <a:xfrm>
            <a:off x="6179737" y="4586414"/>
            <a:ext cx="2817564" cy="2271585"/>
          </a:xfrm>
          <a:prstGeom prst="rect">
            <a:avLst/>
          </a:prstGeom>
          <a:solidFill>
            <a:srgbClr val="F2F2F2"/>
          </a:solidFill>
          <a:ln>
            <a:noFill/>
          </a:ln>
        </p:spPr>
      </p:sp>
      <p:sp>
        <p:nvSpPr>
          <p:cNvPr id="87" name="Google Shape;87;p11" title="Decorative"/>
          <p:cNvSpPr/>
          <p:nvPr>
            <p:ph idx="6" type="pic"/>
          </p:nvPr>
        </p:nvSpPr>
        <p:spPr>
          <a:xfrm>
            <a:off x="6177889" y="2030436"/>
            <a:ext cx="2817564" cy="2403769"/>
          </a:xfrm>
          <a:prstGeom prst="rect">
            <a:avLst/>
          </a:prstGeom>
          <a:solidFill>
            <a:srgbClr val="F2F2F2"/>
          </a:solidFill>
          <a:ln>
            <a:noFill/>
          </a:ln>
        </p:spPr>
      </p:sp>
      <p:sp>
        <p:nvSpPr>
          <p:cNvPr id="88" name="Google Shape;88;p11" title="Decorative"/>
          <p:cNvSpPr/>
          <p:nvPr>
            <p:ph idx="7" type="pic"/>
          </p:nvPr>
        </p:nvSpPr>
        <p:spPr>
          <a:xfrm>
            <a:off x="9161076" y="0"/>
            <a:ext cx="2817564" cy="4434205"/>
          </a:xfrm>
          <a:prstGeom prst="rect">
            <a:avLst/>
          </a:prstGeom>
          <a:solidFill>
            <a:srgbClr val="F2F2F2"/>
          </a:solidFill>
          <a:ln>
            <a:noFill/>
          </a:ln>
        </p:spPr>
      </p:sp>
      <p:sp>
        <p:nvSpPr>
          <p:cNvPr id="89" name="Google Shape;89;p11" title="Decorative"/>
          <p:cNvSpPr/>
          <p:nvPr/>
        </p:nvSpPr>
        <p:spPr>
          <a:xfrm>
            <a:off x="213361" y="0"/>
            <a:ext cx="2815716" cy="109975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0" name="Google Shape;90;p11" title="Decorative"/>
          <p:cNvSpPr/>
          <p:nvPr/>
        </p:nvSpPr>
        <p:spPr>
          <a:xfrm>
            <a:off x="3196549" y="3334454"/>
            <a:ext cx="2815716" cy="1099751"/>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1" name="Google Shape;91;p11" title="Decorative"/>
          <p:cNvSpPr/>
          <p:nvPr/>
        </p:nvSpPr>
        <p:spPr>
          <a:xfrm>
            <a:off x="6179737" y="0"/>
            <a:ext cx="2815716" cy="1878227"/>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2" name="Google Shape;92;p11" title="Decorative"/>
          <p:cNvSpPr/>
          <p:nvPr/>
        </p:nvSpPr>
        <p:spPr>
          <a:xfrm>
            <a:off x="9162924" y="4598770"/>
            <a:ext cx="2815716" cy="2259229"/>
          </a:xfrm>
          <a:prstGeom prst="rect">
            <a:avLst/>
          </a:prstGeom>
          <a:solidFill>
            <a:srgbClr val="C48FA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93" name="Shape 93"/>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with Image">
  <p:cSld name="Title Slide with Image">
    <p:spTree>
      <p:nvGrpSpPr>
        <p:cNvPr id="94" name="Shape 94"/>
        <p:cNvGrpSpPr/>
        <p:nvPr/>
      </p:nvGrpSpPr>
      <p:grpSpPr>
        <a:xfrm>
          <a:off x="0" y="0"/>
          <a:ext cx="0" cy="0"/>
          <a:chOff x="0" y="0"/>
          <a:chExt cx="0" cy="0"/>
        </a:xfrm>
      </p:grpSpPr>
      <p:sp>
        <p:nvSpPr>
          <p:cNvPr id="95" name="Google Shape;95;p13" title="Decorative"/>
          <p:cNvSpPr/>
          <p:nvPr>
            <p:ph idx="2" type="pic"/>
          </p:nvPr>
        </p:nvSpPr>
        <p:spPr>
          <a:xfrm>
            <a:off x="0" y="4288"/>
            <a:ext cx="12192000" cy="4618512"/>
          </a:xfrm>
          <a:prstGeom prst="rect">
            <a:avLst/>
          </a:prstGeom>
          <a:solidFill>
            <a:srgbClr val="F2F2F2"/>
          </a:solidFill>
          <a:ln>
            <a:noFill/>
          </a:ln>
        </p:spPr>
      </p:sp>
      <p:sp>
        <p:nvSpPr>
          <p:cNvPr id="96" name="Google Shape;96;p13"/>
          <p:cNvSpPr/>
          <p:nvPr/>
        </p:nvSpPr>
        <p:spPr>
          <a:xfrm>
            <a:off x="0" y="4622800"/>
            <a:ext cx="12192000" cy="2230912"/>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7" name="Google Shape;97;p13"/>
          <p:cNvSpPr txBox="1"/>
          <p:nvPr>
            <p:ph type="title"/>
          </p:nvPr>
        </p:nvSpPr>
        <p:spPr>
          <a:xfrm>
            <a:off x="838199" y="5037721"/>
            <a:ext cx="9575801" cy="891250"/>
          </a:xfrm>
          <a:prstGeom prst="rect">
            <a:avLst/>
          </a:prstGeom>
          <a:noFill/>
          <a:ln>
            <a:noFill/>
          </a:ln>
        </p:spPr>
        <p:txBody>
          <a:bodyPr anchorCtr="0" anchor="t" bIns="45700" lIns="91425" spcFirstLastPara="1" rIns="91425" wrap="square" tIns="45700">
            <a:noAutofit/>
          </a:bodyPr>
          <a:lstStyle>
            <a:lvl1pPr lvl="0" algn="l">
              <a:lnSpc>
                <a:spcPct val="90000"/>
              </a:lnSpc>
              <a:spcBef>
                <a:spcPts val="0"/>
              </a:spcBef>
              <a:spcAft>
                <a:spcPts val="0"/>
              </a:spcAft>
              <a:buClr>
                <a:schemeClr val="lt1"/>
              </a:buClr>
              <a:buSzPts val="5000"/>
              <a:buFont typeface="Corbel"/>
              <a:buNone/>
              <a:defRPr b="1" sz="5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13"/>
          <p:cNvSpPr txBox="1"/>
          <p:nvPr>
            <p:ph idx="1" type="body"/>
          </p:nvPr>
        </p:nvSpPr>
        <p:spPr>
          <a:xfrm>
            <a:off x="838200" y="6125744"/>
            <a:ext cx="9575800" cy="33854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99" name="Google Shape;99;p13" title="Decorative"/>
          <p:cNvCxnSpPr/>
          <p:nvPr/>
        </p:nvCxnSpPr>
        <p:spPr>
          <a:xfrm>
            <a:off x="2079137" y="4855144"/>
            <a:ext cx="0" cy="2188805"/>
          </a:xfrm>
          <a:prstGeom prst="straightConnector1">
            <a:avLst/>
          </a:prstGeom>
          <a:noFill/>
          <a:ln cap="flat" cmpd="sng" w="76200">
            <a:solidFill>
              <a:srgbClr val="C48FAA"/>
            </a:solidFill>
            <a:prstDash val="solid"/>
            <a:miter lim="400000"/>
            <a:headEnd len="sm" w="sm" type="none"/>
            <a:tailEnd len="sm" w="sm"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with Image">
  <p:cSld name="3_Title Slide with Image">
    <p:spTree>
      <p:nvGrpSpPr>
        <p:cNvPr id="100" name="Shape 100"/>
        <p:cNvGrpSpPr/>
        <p:nvPr/>
      </p:nvGrpSpPr>
      <p:grpSpPr>
        <a:xfrm>
          <a:off x="0" y="0"/>
          <a:ext cx="0" cy="0"/>
          <a:chOff x="0" y="0"/>
          <a:chExt cx="0" cy="0"/>
        </a:xfrm>
      </p:grpSpPr>
      <p:sp>
        <p:nvSpPr>
          <p:cNvPr id="101" name="Google Shape;101;p14" title="Decorative"/>
          <p:cNvSpPr/>
          <p:nvPr>
            <p:ph idx="2" type="pic"/>
          </p:nvPr>
        </p:nvSpPr>
        <p:spPr>
          <a:xfrm>
            <a:off x="0" y="4288"/>
            <a:ext cx="12192000" cy="6853712"/>
          </a:xfrm>
          <a:prstGeom prst="rect">
            <a:avLst/>
          </a:prstGeom>
          <a:solidFill>
            <a:srgbClr val="F2F2F2"/>
          </a:solidFill>
          <a:ln>
            <a:noFill/>
          </a:ln>
        </p:spPr>
      </p:sp>
      <p:sp>
        <p:nvSpPr>
          <p:cNvPr id="102" name="Google Shape;102;p14"/>
          <p:cNvSpPr txBox="1"/>
          <p:nvPr>
            <p:ph type="title"/>
          </p:nvPr>
        </p:nvSpPr>
        <p:spPr>
          <a:xfrm>
            <a:off x="838199" y="2002421"/>
            <a:ext cx="7252505" cy="891250"/>
          </a:xfrm>
          <a:prstGeom prst="rect">
            <a:avLst/>
          </a:prstGeom>
          <a:noFill/>
          <a:ln>
            <a:noFill/>
          </a:ln>
        </p:spPr>
        <p:txBody>
          <a:bodyPr anchorCtr="0" anchor="t" bIns="45700" lIns="91425" spcFirstLastPara="1" rIns="91425" wrap="square" tIns="45700">
            <a:noAutofit/>
          </a:bodyPr>
          <a:lstStyle>
            <a:lvl1pPr lvl="0" algn="l">
              <a:lnSpc>
                <a:spcPct val="90000"/>
              </a:lnSpc>
              <a:spcBef>
                <a:spcPts val="0"/>
              </a:spcBef>
              <a:spcAft>
                <a:spcPts val="0"/>
              </a:spcAft>
              <a:buClr>
                <a:schemeClr val="lt1"/>
              </a:buClr>
              <a:buSzPts val="5000"/>
              <a:buFont typeface="Corbel"/>
              <a:buNone/>
              <a:defRPr b="1" sz="5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3" name="Google Shape;103;p14"/>
          <p:cNvSpPr txBox="1"/>
          <p:nvPr>
            <p:ph idx="1" type="body"/>
          </p:nvPr>
        </p:nvSpPr>
        <p:spPr>
          <a:xfrm>
            <a:off x="838200" y="3090444"/>
            <a:ext cx="7252504" cy="33854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104" name="Google Shape;104;p14" title="Decorative"/>
          <p:cNvCxnSpPr/>
          <p:nvPr/>
        </p:nvCxnSpPr>
        <p:spPr>
          <a:xfrm flipH="1" rot="5400000">
            <a:off x="1918496" y="1819845"/>
            <a:ext cx="1" cy="2188805"/>
          </a:xfrm>
          <a:prstGeom prst="straightConnector1">
            <a:avLst/>
          </a:prstGeom>
          <a:noFill/>
          <a:ln cap="flat" cmpd="sng" w="76200">
            <a:solidFill>
              <a:srgbClr val="C48FAA"/>
            </a:solidFill>
            <a:prstDash val="solid"/>
            <a:miter lim="400000"/>
            <a:headEnd len="sm" w="sm" type="none"/>
            <a:tailEnd len="sm" w="sm" type="none"/>
          </a:ln>
        </p:spPr>
      </p:cxn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Title Slide with Image">
  <p:cSld name="2_Title Slide with Image">
    <p:bg>
      <p:bgPr>
        <a:solidFill>
          <a:schemeClr val="accent1"/>
        </a:solidFill>
      </p:bgPr>
    </p:bg>
    <p:spTree>
      <p:nvGrpSpPr>
        <p:cNvPr id="105" name="Shape 105"/>
        <p:cNvGrpSpPr/>
        <p:nvPr/>
      </p:nvGrpSpPr>
      <p:grpSpPr>
        <a:xfrm>
          <a:off x="0" y="0"/>
          <a:ext cx="0" cy="0"/>
          <a:chOff x="0" y="0"/>
          <a:chExt cx="0" cy="0"/>
        </a:xfrm>
      </p:grpSpPr>
      <p:sp>
        <p:nvSpPr>
          <p:cNvPr id="106" name="Google Shape;106;p15" title="Decorative"/>
          <p:cNvSpPr/>
          <p:nvPr>
            <p:ph idx="2" type="pic"/>
          </p:nvPr>
        </p:nvSpPr>
        <p:spPr>
          <a:xfrm>
            <a:off x="5295899" y="4288"/>
            <a:ext cx="6896100" cy="6853712"/>
          </a:xfrm>
          <a:prstGeom prst="rect">
            <a:avLst/>
          </a:prstGeom>
          <a:solidFill>
            <a:srgbClr val="F2F2F2"/>
          </a:solidFill>
          <a:ln>
            <a:noFill/>
          </a:ln>
        </p:spPr>
      </p:sp>
      <p:sp>
        <p:nvSpPr>
          <p:cNvPr id="107" name="Google Shape;107;p15"/>
          <p:cNvSpPr/>
          <p:nvPr/>
        </p:nvSpPr>
        <p:spPr>
          <a:xfrm>
            <a:off x="0" y="1539433"/>
            <a:ext cx="8866207" cy="5318567"/>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8" name="Google Shape;108;p15" title="Decorative"/>
          <p:cNvSpPr/>
          <p:nvPr/>
        </p:nvSpPr>
        <p:spPr>
          <a:xfrm>
            <a:off x="0" y="0"/>
            <a:ext cx="5295899"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9" name="Google Shape;109;p15"/>
          <p:cNvSpPr txBox="1"/>
          <p:nvPr>
            <p:ph type="title"/>
          </p:nvPr>
        </p:nvSpPr>
        <p:spPr>
          <a:xfrm>
            <a:off x="798690" y="2040520"/>
            <a:ext cx="4120444" cy="1818655"/>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lt1"/>
              </a:buClr>
              <a:buSzPts val="5000"/>
              <a:buFont typeface="Corbel"/>
              <a:buNone/>
              <a:defRPr b="1" sz="5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15"/>
          <p:cNvSpPr txBox="1"/>
          <p:nvPr>
            <p:ph idx="1" type="body"/>
          </p:nvPr>
        </p:nvSpPr>
        <p:spPr>
          <a:xfrm>
            <a:off x="798690" y="4031658"/>
            <a:ext cx="4120443" cy="33854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111" name="Google Shape;111;p15" title="Decorative"/>
          <p:cNvCxnSpPr/>
          <p:nvPr/>
        </p:nvCxnSpPr>
        <p:spPr>
          <a:xfrm>
            <a:off x="1893092" y="2764774"/>
            <a:ext cx="0" cy="2188806"/>
          </a:xfrm>
          <a:prstGeom prst="straightConnector1">
            <a:avLst/>
          </a:prstGeom>
          <a:noFill/>
          <a:ln cap="flat" cmpd="sng" w="25400">
            <a:solidFill>
              <a:schemeClr val="lt1"/>
            </a:solidFill>
            <a:prstDash val="solid"/>
            <a:miter lim="400000"/>
            <a:headEnd len="sm" w="sm" type="none"/>
            <a:tailEnd len="sm" w="sm" type="none"/>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p:cSld name="thank you">
    <p:spTree>
      <p:nvGrpSpPr>
        <p:cNvPr id="112" name="Shape 112"/>
        <p:cNvGrpSpPr/>
        <p:nvPr/>
      </p:nvGrpSpPr>
      <p:grpSpPr>
        <a:xfrm>
          <a:off x="0" y="0"/>
          <a:ext cx="0" cy="0"/>
          <a:chOff x="0" y="0"/>
          <a:chExt cx="0" cy="0"/>
        </a:xfrm>
      </p:grpSpPr>
      <p:sp>
        <p:nvSpPr>
          <p:cNvPr id="113" name="Google Shape;113;p16" title="Decorative"/>
          <p:cNvSpPr/>
          <p:nvPr>
            <p:ph idx="2" type="pic"/>
          </p:nvPr>
        </p:nvSpPr>
        <p:spPr>
          <a:xfrm>
            <a:off x="0" y="0"/>
            <a:ext cx="12192000" cy="6853712"/>
          </a:xfrm>
          <a:prstGeom prst="rect">
            <a:avLst/>
          </a:prstGeom>
          <a:solidFill>
            <a:srgbClr val="F2F2F2"/>
          </a:solidFill>
          <a:ln>
            <a:noFill/>
          </a:ln>
        </p:spPr>
      </p:sp>
      <p:sp>
        <p:nvSpPr>
          <p:cNvPr id="114" name="Google Shape;114;p16"/>
          <p:cNvSpPr txBox="1"/>
          <p:nvPr>
            <p:ph type="title"/>
          </p:nvPr>
        </p:nvSpPr>
        <p:spPr>
          <a:xfrm>
            <a:off x="3872090" y="2905535"/>
            <a:ext cx="4120444" cy="891250"/>
          </a:xfrm>
          <a:prstGeom prst="rect">
            <a:avLst/>
          </a:prstGeom>
          <a:noFill/>
          <a:ln>
            <a:noFill/>
          </a:ln>
        </p:spPr>
        <p:txBody>
          <a:bodyPr anchorCtr="0" anchor="t" bIns="45700" lIns="91425" spcFirstLastPara="1" rIns="91425" wrap="square" tIns="45700">
            <a:noAutofit/>
          </a:bodyPr>
          <a:lstStyle>
            <a:lvl1pPr lvl="0" algn="ctr">
              <a:lnSpc>
                <a:spcPct val="90000"/>
              </a:lnSpc>
              <a:spcBef>
                <a:spcPts val="0"/>
              </a:spcBef>
              <a:spcAft>
                <a:spcPts val="0"/>
              </a:spcAft>
              <a:buClr>
                <a:schemeClr val="lt1"/>
              </a:buClr>
              <a:buSzPts val="5000"/>
              <a:buFont typeface="Corbel"/>
              <a:buNone/>
              <a:defRPr b="1" sz="5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5" name="Google Shape;115;p16"/>
          <p:cNvSpPr txBox="1"/>
          <p:nvPr>
            <p:ph idx="1" type="body"/>
          </p:nvPr>
        </p:nvSpPr>
        <p:spPr>
          <a:xfrm>
            <a:off x="3872090" y="3993558"/>
            <a:ext cx="4120443" cy="338549"/>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chemeClr val="lt1"/>
              </a:buClr>
              <a:buSzPts val="1600"/>
              <a:buNone/>
              <a:defRPr sz="16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116" name="Google Shape;116;p16" title="Decorative"/>
          <p:cNvCxnSpPr/>
          <p:nvPr/>
        </p:nvCxnSpPr>
        <p:spPr>
          <a:xfrm flipH="1" rot="5400000">
            <a:off x="5932310" y="2726675"/>
            <a:ext cx="1" cy="2188805"/>
          </a:xfrm>
          <a:prstGeom prst="straightConnector1">
            <a:avLst/>
          </a:prstGeom>
          <a:noFill/>
          <a:ln cap="flat" cmpd="sng" w="25400">
            <a:solidFill>
              <a:schemeClr val="lt1"/>
            </a:solidFill>
            <a:prstDash val="solid"/>
            <a:miter lim="400000"/>
            <a:headEnd len="sm" w="sm" type="none"/>
            <a:tailEnd len="sm" w="sm" type="none"/>
          </a:ln>
        </p:spPr>
      </p:cxnSp>
      <p:sp>
        <p:nvSpPr>
          <p:cNvPr id="117" name="Google Shape;117;p16" title="Decorative"/>
          <p:cNvSpPr/>
          <p:nvPr/>
        </p:nvSpPr>
        <p:spPr>
          <a:xfrm>
            <a:off x="3872089" y="860778"/>
            <a:ext cx="4120444" cy="5136445"/>
          </a:xfrm>
          <a:prstGeom prst="rect">
            <a:avLst/>
          </a:prstGeom>
          <a:noFill/>
          <a:ln cap="flat" cmpd="sng" w="76200">
            <a:solidFill>
              <a:srgbClr val="C48FA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with Image">
  <p:cSld name="1_Title Slide with Image">
    <p:bg>
      <p:bgPr>
        <a:solidFill>
          <a:schemeClr val="accent1"/>
        </a:solidFill>
      </p:bgPr>
    </p:bg>
    <p:spTree>
      <p:nvGrpSpPr>
        <p:cNvPr id="118" name="Shape 118"/>
        <p:cNvGrpSpPr/>
        <p:nvPr/>
      </p:nvGrpSpPr>
      <p:grpSpPr>
        <a:xfrm>
          <a:off x="0" y="0"/>
          <a:ext cx="0" cy="0"/>
          <a:chOff x="0" y="0"/>
          <a:chExt cx="0" cy="0"/>
        </a:xfrm>
      </p:grpSpPr>
      <p:sp>
        <p:nvSpPr>
          <p:cNvPr id="119" name="Google Shape;119;p17"/>
          <p:cNvSpPr txBox="1"/>
          <p:nvPr>
            <p:ph type="title"/>
          </p:nvPr>
        </p:nvSpPr>
        <p:spPr>
          <a:xfrm>
            <a:off x="2565399" y="3107447"/>
            <a:ext cx="7252505" cy="891250"/>
          </a:xfrm>
          <a:prstGeom prst="rect">
            <a:avLst/>
          </a:prstGeom>
          <a:noFill/>
          <a:ln>
            <a:noFill/>
          </a:ln>
        </p:spPr>
        <p:txBody>
          <a:bodyPr anchorCtr="0" anchor="t" bIns="45700" lIns="91425" spcFirstLastPara="1" rIns="91425" wrap="square" tIns="45700">
            <a:noAutofit/>
          </a:bodyPr>
          <a:lstStyle>
            <a:lvl1pPr lvl="0" algn="ctr">
              <a:lnSpc>
                <a:spcPct val="90000"/>
              </a:lnSpc>
              <a:spcBef>
                <a:spcPts val="0"/>
              </a:spcBef>
              <a:spcAft>
                <a:spcPts val="0"/>
              </a:spcAft>
              <a:buClr>
                <a:schemeClr val="lt1"/>
              </a:buClr>
              <a:buSzPts val="5000"/>
              <a:buFont typeface="Corbel"/>
              <a:buNone/>
              <a:defRPr b="1" sz="5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0" name="Google Shape;120;p17"/>
          <p:cNvSpPr txBox="1"/>
          <p:nvPr>
            <p:ph idx="1" type="body"/>
          </p:nvPr>
        </p:nvSpPr>
        <p:spPr>
          <a:xfrm>
            <a:off x="2565400" y="4195470"/>
            <a:ext cx="7252504" cy="338549"/>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chemeClr val="lt1"/>
              </a:buClr>
              <a:buSzPts val="1600"/>
              <a:buNone/>
              <a:defRPr sz="16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121" name="Google Shape;121;p17" title="Decorative"/>
          <p:cNvCxnSpPr/>
          <p:nvPr/>
        </p:nvCxnSpPr>
        <p:spPr>
          <a:xfrm>
            <a:off x="6096000" y="2924870"/>
            <a:ext cx="0" cy="2188805"/>
          </a:xfrm>
          <a:prstGeom prst="straightConnector1">
            <a:avLst/>
          </a:prstGeom>
          <a:noFill/>
          <a:ln cap="flat" cmpd="sng" w="25400">
            <a:solidFill>
              <a:schemeClr val="lt1"/>
            </a:solidFill>
            <a:prstDash val="solid"/>
            <a:miter lim="400000"/>
            <a:headEnd len="sm" w="sm" type="none"/>
            <a:tailEnd len="sm" w="sm" type="none"/>
          </a:ln>
        </p:spPr>
      </p:cxnSp>
      <p:sp>
        <p:nvSpPr>
          <p:cNvPr id="122" name="Google Shape;122;p17" title="Decorative"/>
          <p:cNvSpPr/>
          <p:nvPr/>
        </p:nvSpPr>
        <p:spPr>
          <a:xfrm>
            <a:off x="1238104" y="860778"/>
            <a:ext cx="9715792" cy="5136445"/>
          </a:xfrm>
          <a:prstGeom prst="rect">
            <a:avLst/>
          </a:prstGeom>
          <a:noFill/>
          <a:ln cap="flat" cmpd="sng" w="76200">
            <a:solidFill>
              <a:srgbClr val="C48FA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Title Slide with Image">
  <p:cSld name="5_Title Slide with Image">
    <p:bg>
      <p:bgPr>
        <a:solidFill>
          <a:schemeClr val="accent4"/>
        </a:solidFill>
      </p:bgPr>
    </p:bg>
    <p:spTree>
      <p:nvGrpSpPr>
        <p:cNvPr id="123" name="Shape 123"/>
        <p:cNvGrpSpPr/>
        <p:nvPr/>
      </p:nvGrpSpPr>
      <p:grpSpPr>
        <a:xfrm>
          <a:off x="0" y="0"/>
          <a:ext cx="0" cy="0"/>
          <a:chOff x="0" y="0"/>
          <a:chExt cx="0" cy="0"/>
        </a:xfrm>
      </p:grpSpPr>
      <p:sp>
        <p:nvSpPr>
          <p:cNvPr id="124" name="Google Shape;124;p18"/>
          <p:cNvSpPr txBox="1"/>
          <p:nvPr>
            <p:ph type="title"/>
          </p:nvPr>
        </p:nvSpPr>
        <p:spPr>
          <a:xfrm>
            <a:off x="2565399" y="3107447"/>
            <a:ext cx="7252505" cy="891250"/>
          </a:xfrm>
          <a:prstGeom prst="rect">
            <a:avLst/>
          </a:prstGeom>
          <a:noFill/>
          <a:ln>
            <a:noFill/>
          </a:ln>
        </p:spPr>
        <p:txBody>
          <a:bodyPr anchorCtr="0" anchor="t" bIns="45700" lIns="91425" spcFirstLastPara="1" rIns="91425" wrap="square" tIns="45700">
            <a:noAutofit/>
          </a:bodyPr>
          <a:lstStyle>
            <a:lvl1pPr lvl="0" algn="ctr">
              <a:lnSpc>
                <a:spcPct val="90000"/>
              </a:lnSpc>
              <a:spcBef>
                <a:spcPts val="0"/>
              </a:spcBef>
              <a:spcAft>
                <a:spcPts val="0"/>
              </a:spcAft>
              <a:buClr>
                <a:schemeClr val="lt1"/>
              </a:buClr>
              <a:buSzPts val="5000"/>
              <a:buFont typeface="Corbel"/>
              <a:buNone/>
              <a:defRPr b="1" sz="5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5" name="Google Shape;125;p18"/>
          <p:cNvSpPr txBox="1"/>
          <p:nvPr>
            <p:ph idx="1" type="body"/>
          </p:nvPr>
        </p:nvSpPr>
        <p:spPr>
          <a:xfrm>
            <a:off x="2565400" y="4195470"/>
            <a:ext cx="7252504" cy="338549"/>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chemeClr val="lt1"/>
              </a:buClr>
              <a:buSzPts val="1600"/>
              <a:buNone/>
              <a:defRPr sz="16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126" name="Google Shape;126;p18" title="Decorative"/>
          <p:cNvCxnSpPr/>
          <p:nvPr/>
        </p:nvCxnSpPr>
        <p:spPr>
          <a:xfrm>
            <a:off x="6096000" y="2924870"/>
            <a:ext cx="0" cy="2188805"/>
          </a:xfrm>
          <a:prstGeom prst="straightConnector1">
            <a:avLst/>
          </a:prstGeom>
          <a:noFill/>
          <a:ln cap="flat" cmpd="sng" w="25400">
            <a:solidFill>
              <a:schemeClr val="lt1"/>
            </a:solidFill>
            <a:prstDash val="solid"/>
            <a:miter lim="400000"/>
            <a:headEnd len="sm" w="sm" type="none"/>
            <a:tailEnd len="sm" w="sm" type="none"/>
          </a:ln>
        </p:spPr>
      </p:cxnSp>
      <p:sp>
        <p:nvSpPr>
          <p:cNvPr id="127" name="Google Shape;127;p18" title="Decorative"/>
          <p:cNvSpPr/>
          <p:nvPr/>
        </p:nvSpPr>
        <p:spPr>
          <a:xfrm>
            <a:off x="1238104" y="860778"/>
            <a:ext cx="9715792" cy="5136445"/>
          </a:xfrm>
          <a:prstGeom prst="rect">
            <a:avLst/>
          </a:prstGeom>
          <a:noFill/>
          <a:ln cap="flat" cmpd="sng" w="76200">
            <a:solidFill>
              <a:srgbClr val="7B7B7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Divider with Image">
  <p:cSld name="Slide Divider with Image">
    <p:bg>
      <p:bgPr>
        <a:solidFill>
          <a:schemeClr val="accent1"/>
        </a:solidFill>
      </p:bgPr>
    </p:bg>
    <p:spTree>
      <p:nvGrpSpPr>
        <p:cNvPr id="128" name="Shape 128"/>
        <p:cNvGrpSpPr/>
        <p:nvPr/>
      </p:nvGrpSpPr>
      <p:grpSpPr>
        <a:xfrm>
          <a:off x="0" y="0"/>
          <a:ext cx="0" cy="0"/>
          <a:chOff x="0" y="0"/>
          <a:chExt cx="0" cy="0"/>
        </a:xfrm>
      </p:grpSpPr>
      <p:sp>
        <p:nvSpPr>
          <p:cNvPr id="129" name="Google Shape;129;p19" title="Decorative"/>
          <p:cNvSpPr/>
          <p:nvPr>
            <p:ph idx="2" type="pic"/>
          </p:nvPr>
        </p:nvSpPr>
        <p:spPr>
          <a:xfrm>
            <a:off x="0" y="0"/>
            <a:ext cx="12192000" cy="6853712"/>
          </a:xfrm>
          <a:prstGeom prst="rect">
            <a:avLst/>
          </a:prstGeom>
          <a:solidFill>
            <a:srgbClr val="F2F2F2"/>
          </a:solidFill>
          <a:ln>
            <a:noFill/>
          </a:ln>
        </p:spPr>
      </p:sp>
      <p:sp>
        <p:nvSpPr>
          <p:cNvPr id="130" name="Google Shape;130;p19"/>
          <p:cNvSpPr txBox="1"/>
          <p:nvPr>
            <p:ph type="title"/>
          </p:nvPr>
        </p:nvSpPr>
        <p:spPr>
          <a:xfrm>
            <a:off x="838199" y="3673179"/>
            <a:ext cx="6826342" cy="2188805"/>
          </a:xfrm>
          <a:prstGeom prst="rect">
            <a:avLst/>
          </a:prstGeom>
          <a:noFill/>
          <a:ln>
            <a:noFill/>
          </a:ln>
        </p:spPr>
        <p:txBody>
          <a:bodyPr anchorCtr="0" anchor="ctr" bIns="45700" lIns="91425" spcFirstLastPara="1" rIns="457200" wrap="square" tIns="45700">
            <a:noAutofit/>
          </a:bodyPr>
          <a:lstStyle>
            <a:lvl1pPr lvl="0" algn="r">
              <a:lnSpc>
                <a:spcPct val="90000"/>
              </a:lnSpc>
              <a:spcBef>
                <a:spcPts val="0"/>
              </a:spcBef>
              <a:spcAft>
                <a:spcPts val="0"/>
              </a:spcAft>
              <a:buClr>
                <a:schemeClr val="lt1"/>
              </a:buClr>
              <a:buSzPts val="5000"/>
              <a:buFont typeface="Corbel"/>
              <a:buNone/>
              <a:defRPr b="1" sz="5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1" name="Google Shape;131;p19" title="Decorative"/>
          <p:cNvSpPr txBox="1"/>
          <p:nvPr>
            <p:ph idx="1" type="body"/>
          </p:nvPr>
        </p:nvSpPr>
        <p:spPr>
          <a:xfrm>
            <a:off x="7664542" y="3665204"/>
            <a:ext cx="4527458" cy="2196780"/>
          </a:xfrm>
          <a:prstGeom prst="rect">
            <a:avLst/>
          </a:prstGeom>
          <a:solidFill>
            <a:schemeClr val="accent1"/>
          </a:solidFill>
          <a:ln>
            <a:noFill/>
          </a:ln>
        </p:spPr>
        <p:txBody>
          <a:bodyPr anchorCtr="0" anchor="ctr" bIns="182875" lIns="274300" spcFirstLastPara="1" rIns="182875" wrap="square" tIns="182875">
            <a:normAutofit/>
          </a:bodyPr>
          <a:lstStyle>
            <a:lvl1pPr indent="-228600" lvl="0" marL="457200" algn="l">
              <a:lnSpc>
                <a:spcPct val="90000"/>
              </a:lnSpc>
              <a:spcBef>
                <a:spcPts val="1000"/>
              </a:spcBef>
              <a:spcAft>
                <a:spcPts val="0"/>
              </a:spcAft>
              <a:buClr>
                <a:schemeClr val="lt1"/>
              </a:buClr>
              <a:buSzPts val="1600"/>
              <a:buNone/>
              <a:defRPr sz="16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132" name="Google Shape;132;p19" title="Decorative"/>
          <p:cNvCxnSpPr/>
          <p:nvPr/>
        </p:nvCxnSpPr>
        <p:spPr>
          <a:xfrm flipH="1" rot="10800000">
            <a:off x="7664541" y="3673179"/>
            <a:ext cx="1" cy="2188805"/>
          </a:xfrm>
          <a:prstGeom prst="straightConnector1">
            <a:avLst/>
          </a:prstGeom>
          <a:noFill/>
          <a:ln cap="flat" cmpd="sng" w="76200">
            <a:solidFill>
              <a:srgbClr val="C48FAA"/>
            </a:solidFill>
            <a:prstDash val="solid"/>
            <a:miter lim="400000"/>
            <a:headEnd len="sm" w="sm" type="none"/>
            <a:tailEnd len="sm" w="sm" type="none"/>
          </a:ln>
        </p:spPr>
      </p:cxn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Slide Divider with Image">
  <p:cSld name="2_Slide Divider with Image">
    <p:bg>
      <p:bgPr>
        <a:solidFill>
          <a:schemeClr val="accent1"/>
        </a:solidFill>
      </p:bgPr>
    </p:bg>
    <p:spTree>
      <p:nvGrpSpPr>
        <p:cNvPr id="133" name="Shape 133"/>
        <p:cNvGrpSpPr/>
        <p:nvPr/>
      </p:nvGrpSpPr>
      <p:grpSpPr>
        <a:xfrm>
          <a:off x="0" y="0"/>
          <a:ext cx="0" cy="0"/>
          <a:chOff x="0" y="0"/>
          <a:chExt cx="0" cy="0"/>
        </a:xfrm>
      </p:grpSpPr>
      <p:sp>
        <p:nvSpPr>
          <p:cNvPr id="134" name="Google Shape;134;p20" title="Decorative"/>
          <p:cNvSpPr/>
          <p:nvPr>
            <p:ph idx="2" type="pic"/>
          </p:nvPr>
        </p:nvSpPr>
        <p:spPr>
          <a:xfrm>
            <a:off x="0" y="0"/>
            <a:ext cx="12192000" cy="6853712"/>
          </a:xfrm>
          <a:prstGeom prst="rect">
            <a:avLst/>
          </a:prstGeom>
          <a:solidFill>
            <a:srgbClr val="F2F2F2"/>
          </a:solidFill>
          <a:ln>
            <a:noFill/>
          </a:ln>
        </p:spPr>
      </p:sp>
      <p:sp>
        <p:nvSpPr>
          <p:cNvPr id="135" name="Google Shape;135;p20"/>
          <p:cNvSpPr txBox="1"/>
          <p:nvPr>
            <p:ph type="title"/>
          </p:nvPr>
        </p:nvSpPr>
        <p:spPr>
          <a:xfrm>
            <a:off x="838199" y="3673179"/>
            <a:ext cx="6826342" cy="2188805"/>
          </a:xfrm>
          <a:prstGeom prst="rect">
            <a:avLst/>
          </a:prstGeom>
          <a:noFill/>
          <a:ln>
            <a:noFill/>
          </a:ln>
        </p:spPr>
        <p:txBody>
          <a:bodyPr anchorCtr="0" anchor="ctr" bIns="45700" lIns="91425" spcFirstLastPara="1" rIns="457200" wrap="square" tIns="45700">
            <a:noAutofit/>
          </a:bodyPr>
          <a:lstStyle>
            <a:lvl1pPr lvl="0" algn="r">
              <a:lnSpc>
                <a:spcPct val="90000"/>
              </a:lnSpc>
              <a:spcBef>
                <a:spcPts val="0"/>
              </a:spcBef>
              <a:spcAft>
                <a:spcPts val="0"/>
              </a:spcAft>
              <a:buClr>
                <a:schemeClr val="lt1"/>
              </a:buClr>
              <a:buSzPts val="5000"/>
              <a:buFont typeface="Corbel"/>
              <a:buNone/>
              <a:defRPr b="1" sz="5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6" name="Google Shape;136;p20" title="Decorative"/>
          <p:cNvSpPr txBox="1"/>
          <p:nvPr>
            <p:ph idx="1" type="body"/>
          </p:nvPr>
        </p:nvSpPr>
        <p:spPr>
          <a:xfrm>
            <a:off x="7664542" y="3665204"/>
            <a:ext cx="4527458" cy="2196780"/>
          </a:xfrm>
          <a:prstGeom prst="rect">
            <a:avLst/>
          </a:prstGeom>
          <a:solidFill>
            <a:schemeClr val="accent2"/>
          </a:solidFill>
          <a:ln>
            <a:noFill/>
          </a:ln>
        </p:spPr>
        <p:txBody>
          <a:bodyPr anchorCtr="0" anchor="ctr" bIns="182875" lIns="274300" spcFirstLastPara="1" rIns="182875" wrap="square" tIns="182875">
            <a:normAutofit/>
          </a:bodyPr>
          <a:lstStyle>
            <a:lvl1pPr indent="-228600" lvl="0" marL="457200" algn="l">
              <a:lnSpc>
                <a:spcPct val="90000"/>
              </a:lnSpc>
              <a:spcBef>
                <a:spcPts val="1000"/>
              </a:spcBef>
              <a:spcAft>
                <a:spcPts val="0"/>
              </a:spcAft>
              <a:buClr>
                <a:schemeClr val="lt1"/>
              </a:buClr>
              <a:buSzPts val="1600"/>
              <a:buNone/>
              <a:defRPr sz="16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137" name="Google Shape;137;p20" title="Decorative"/>
          <p:cNvCxnSpPr/>
          <p:nvPr/>
        </p:nvCxnSpPr>
        <p:spPr>
          <a:xfrm flipH="1" rot="10800000">
            <a:off x="7664541" y="3673179"/>
            <a:ext cx="1" cy="2188805"/>
          </a:xfrm>
          <a:prstGeom prst="straightConnector1">
            <a:avLst/>
          </a:prstGeom>
          <a:noFill/>
          <a:ln cap="flat" cmpd="sng" w="76200">
            <a:solidFill>
              <a:srgbClr val="1D72AB"/>
            </a:solidFill>
            <a:prstDash val="solid"/>
            <a:miter lim="400000"/>
            <a:headEnd len="sm" w="sm" type="none"/>
            <a:tailEnd len="sm" w="sm" type="none"/>
          </a:ln>
        </p:spPr>
      </p:cxn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Slide Divider with Image">
  <p:cSld name="1_Slide Divider with Image">
    <p:bg>
      <p:bgPr>
        <a:solidFill>
          <a:schemeClr val="accent1"/>
        </a:solidFill>
      </p:bgPr>
    </p:bg>
    <p:spTree>
      <p:nvGrpSpPr>
        <p:cNvPr id="138" name="Shape 138"/>
        <p:cNvGrpSpPr/>
        <p:nvPr/>
      </p:nvGrpSpPr>
      <p:grpSpPr>
        <a:xfrm>
          <a:off x="0" y="0"/>
          <a:ext cx="0" cy="0"/>
          <a:chOff x="0" y="0"/>
          <a:chExt cx="0" cy="0"/>
        </a:xfrm>
      </p:grpSpPr>
      <p:sp>
        <p:nvSpPr>
          <p:cNvPr id="139" name="Google Shape;139;p21" title="Decorative"/>
          <p:cNvSpPr/>
          <p:nvPr>
            <p:ph idx="2" type="pic"/>
          </p:nvPr>
        </p:nvSpPr>
        <p:spPr>
          <a:xfrm>
            <a:off x="0" y="0"/>
            <a:ext cx="12192000" cy="6853712"/>
          </a:xfrm>
          <a:prstGeom prst="rect">
            <a:avLst/>
          </a:prstGeom>
          <a:solidFill>
            <a:srgbClr val="F2F2F2"/>
          </a:solidFill>
          <a:ln>
            <a:noFill/>
          </a:ln>
        </p:spPr>
      </p:sp>
      <p:sp>
        <p:nvSpPr>
          <p:cNvPr id="140" name="Google Shape;140;p21" title="Decorative"/>
          <p:cNvSpPr/>
          <p:nvPr/>
        </p:nvSpPr>
        <p:spPr>
          <a:xfrm>
            <a:off x="4769712" y="3138616"/>
            <a:ext cx="7422288" cy="3212757"/>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1" name="Google Shape;141;p21"/>
          <p:cNvSpPr txBox="1"/>
          <p:nvPr>
            <p:ph type="title"/>
          </p:nvPr>
        </p:nvSpPr>
        <p:spPr>
          <a:xfrm>
            <a:off x="5114413" y="4304207"/>
            <a:ext cx="6439156" cy="891250"/>
          </a:xfrm>
          <a:prstGeom prst="rect">
            <a:avLst/>
          </a:prstGeom>
          <a:noFill/>
          <a:ln>
            <a:noFill/>
          </a:ln>
        </p:spPr>
        <p:txBody>
          <a:bodyPr anchorCtr="0" anchor="t" bIns="45700" lIns="91425" spcFirstLastPara="1" rIns="91425" wrap="square" tIns="45700">
            <a:noAutofit/>
          </a:bodyPr>
          <a:lstStyle>
            <a:lvl1pPr lvl="0" algn="l">
              <a:lnSpc>
                <a:spcPct val="90000"/>
              </a:lnSpc>
              <a:spcBef>
                <a:spcPts val="0"/>
              </a:spcBef>
              <a:spcAft>
                <a:spcPts val="0"/>
              </a:spcAft>
              <a:buClr>
                <a:schemeClr val="lt1"/>
              </a:buClr>
              <a:buSzPts val="5000"/>
              <a:buFont typeface="Corbel"/>
              <a:buNone/>
              <a:defRPr b="1" sz="5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2" name="Google Shape;142;p21"/>
          <p:cNvSpPr txBox="1"/>
          <p:nvPr>
            <p:ph idx="1" type="body"/>
          </p:nvPr>
        </p:nvSpPr>
        <p:spPr>
          <a:xfrm>
            <a:off x="5114413" y="5505120"/>
            <a:ext cx="6439155" cy="33854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143" name="Google Shape;143;p21" title="Decorative"/>
          <p:cNvCxnSpPr/>
          <p:nvPr/>
        </p:nvCxnSpPr>
        <p:spPr>
          <a:xfrm flipH="1" rot="5400000">
            <a:off x="6208815" y="4226947"/>
            <a:ext cx="1" cy="2188805"/>
          </a:xfrm>
          <a:prstGeom prst="straightConnector1">
            <a:avLst/>
          </a:prstGeom>
          <a:noFill/>
          <a:ln cap="flat" cmpd="sng" w="76200">
            <a:solidFill>
              <a:srgbClr val="C48FAA"/>
            </a:solidFill>
            <a:prstDash val="solid"/>
            <a:miter lim="400000"/>
            <a:headEnd len="sm" w="sm" type="none"/>
            <a:tailEnd len="sm" w="sm" type="none"/>
          </a:ln>
        </p:spPr>
      </p:cxn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Divider 2">
  <p:cSld name="Slide Divider 2">
    <p:bg>
      <p:bgPr>
        <a:solidFill>
          <a:schemeClr val="accent1"/>
        </a:solidFill>
      </p:bgPr>
    </p:bg>
    <p:spTree>
      <p:nvGrpSpPr>
        <p:cNvPr id="144" name="Shape 144"/>
        <p:cNvGrpSpPr/>
        <p:nvPr/>
      </p:nvGrpSpPr>
      <p:grpSpPr>
        <a:xfrm>
          <a:off x="0" y="0"/>
          <a:ext cx="0" cy="0"/>
          <a:chOff x="0" y="0"/>
          <a:chExt cx="0" cy="0"/>
        </a:xfrm>
      </p:grpSpPr>
      <p:sp>
        <p:nvSpPr>
          <p:cNvPr id="145" name="Google Shape;145;p22" title="Decorative"/>
          <p:cNvSpPr/>
          <p:nvPr>
            <p:ph idx="2" type="pic"/>
          </p:nvPr>
        </p:nvSpPr>
        <p:spPr>
          <a:xfrm>
            <a:off x="0" y="0"/>
            <a:ext cx="12192000" cy="6853712"/>
          </a:xfrm>
          <a:prstGeom prst="rect">
            <a:avLst/>
          </a:prstGeom>
          <a:solidFill>
            <a:srgbClr val="F2F2F2"/>
          </a:solidFill>
          <a:ln>
            <a:noFill/>
          </a:ln>
        </p:spPr>
      </p:sp>
      <p:sp>
        <p:nvSpPr>
          <p:cNvPr id="146" name="Google Shape;146;p22" title="Decorative"/>
          <p:cNvSpPr/>
          <p:nvPr/>
        </p:nvSpPr>
        <p:spPr>
          <a:xfrm>
            <a:off x="0" y="4387695"/>
            <a:ext cx="12192000" cy="2196780"/>
          </a:xfrm>
          <a:prstGeom prst="rect">
            <a:avLst/>
          </a:prstGeom>
          <a:solidFill>
            <a:schemeClr val="accent1">
              <a:alpha val="6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7" name="Google Shape;147;p22"/>
          <p:cNvSpPr txBox="1"/>
          <p:nvPr>
            <p:ph type="title"/>
          </p:nvPr>
        </p:nvSpPr>
        <p:spPr>
          <a:xfrm>
            <a:off x="510821" y="4395670"/>
            <a:ext cx="6826342" cy="2188805"/>
          </a:xfrm>
          <a:prstGeom prst="rect">
            <a:avLst/>
          </a:prstGeom>
          <a:noFill/>
          <a:ln>
            <a:noFill/>
          </a:ln>
        </p:spPr>
        <p:txBody>
          <a:bodyPr anchorCtr="0" anchor="ctr" bIns="45700" lIns="91425" spcFirstLastPara="1" rIns="457200" wrap="square" tIns="45700">
            <a:noAutofit/>
          </a:bodyPr>
          <a:lstStyle>
            <a:lvl1pPr lvl="0" algn="r">
              <a:lnSpc>
                <a:spcPct val="90000"/>
              </a:lnSpc>
              <a:spcBef>
                <a:spcPts val="0"/>
              </a:spcBef>
              <a:spcAft>
                <a:spcPts val="0"/>
              </a:spcAft>
              <a:buClr>
                <a:schemeClr val="lt1"/>
              </a:buClr>
              <a:buSzPts val="5000"/>
              <a:buFont typeface="Corbel"/>
              <a:buNone/>
              <a:defRPr b="1" sz="5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8" name="Google Shape;148;p22"/>
          <p:cNvSpPr txBox="1"/>
          <p:nvPr>
            <p:ph idx="1" type="body"/>
          </p:nvPr>
        </p:nvSpPr>
        <p:spPr>
          <a:xfrm>
            <a:off x="7337164" y="4387695"/>
            <a:ext cx="4527458" cy="2196780"/>
          </a:xfrm>
          <a:prstGeom prst="rect">
            <a:avLst/>
          </a:prstGeom>
          <a:noFill/>
          <a:ln>
            <a:noFill/>
          </a:ln>
        </p:spPr>
        <p:txBody>
          <a:bodyPr anchorCtr="0" anchor="ctr" bIns="182875" lIns="274300" spcFirstLastPara="1" rIns="182875" wrap="square" tIns="182875">
            <a:normAutofit/>
          </a:bodyPr>
          <a:lstStyle>
            <a:lvl1pPr indent="-228600" lvl="0" marL="457200" algn="l">
              <a:lnSpc>
                <a:spcPct val="90000"/>
              </a:lnSpc>
              <a:spcBef>
                <a:spcPts val="1000"/>
              </a:spcBef>
              <a:spcAft>
                <a:spcPts val="0"/>
              </a:spcAft>
              <a:buClr>
                <a:schemeClr val="lt1"/>
              </a:buClr>
              <a:buSzPts val="1600"/>
              <a:buNone/>
              <a:defRPr sz="16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149" name="Google Shape;149;p22" title="Decorative"/>
          <p:cNvCxnSpPr/>
          <p:nvPr/>
        </p:nvCxnSpPr>
        <p:spPr>
          <a:xfrm flipH="1" rot="10800000">
            <a:off x="7337163" y="4742580"/>
            <a:ext cx="1" cy="1494984"/>
          </a:xfrm>
          <a:prstGeom prst="straightConnector1">
            <a:avLst/>
          </a:prstGeom>
          <a:noFill/>
          <a:ln cap="flat" cmpd="sng" w="76200">
            <a:solidFill>
              <a:schemeClr val="lt1"/>
            </a:solidFill>
            <a:prstDash val="solid"/>
            <a:miter lim="400000"/>
            <a:headEnd len="sm" w="sm" type="none"/>
            <a:tailEnd len="sm" w="sm" type="none"/>
          </a:ln>
        </p:spPr>
      </p:cxnSp>
    </p:spTree>
  </p:cSld>
  <p:clrMapOvr>
    <a:masterClrMapping/>
  </p:clrMapOvr>
  <p:extLst>
    <p:ext uri="{DCECCB84-F9BA-43D5-87BE-67443E8EF086}">
      <p15:sldGuideLst>
        <p15:guide id="1" orient="horz" pos="2160">
          <p15:clr>
            <a:srgbClr val="FBAE40"/>
          </p15:clr>
        </p15:guide>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Custom Layout">
  <p:cSld name="8_Custom Layout">
    <p:bg>
      <p:bgPr>
        <a:solidFill>
          <a:schemeClr val="lt1"/>
        </a:solidFill>
      </p:bgPr>
    </p:bg>
    <p:spTree>
      <p:nvGrpSpPr>
        <p:cNvPr id="150" name="Shape 150"/>
        <p:cNvGrpSpPr/>
        <p:nvPr/>
      </p:nvGrpSpPr>
      <p:grpSpPr>
        <a:xfrm>
          <a:off x="0" y="0"/>
          <a:ext cx="0" cy="0"/>
          <a:chOff x="0" y="0"/>
          <a:chExt cx="0" cy="0"/>
        </a:xfrm>
      </p:grpSpPr>
      <p:sp>
        <p:nvSpPr>
          <p:cNvPr id="151" name="Google Shape;151;p23" title="Decorative"/>
          <p:cNvSpPr/>
          <p:nvPr>
            <p:ph idx="2" type="pic"/>
          </p:nvPr>
        </p:nvSpPr>
        <p:spPr>
          <a:xfrm>
            <a:off x="361244" y="2225040"/>
            <a:ext cx="4536079" cy="4632960"/>
          </a:xfrm>
          <a:prstGeom prst="rect">
            <a:avLst/>
          </a:prstGeom>
          <a:noFill/>
          <a:ln>
            <a:noFill/>
          </a:ln>
        </p:spPr>
      </p:sp>
      <p:sp>
        <p:nvSpPr>
          <p:cNvPr id="152" name="Google Shape;152;p23"/>
          <p:cNvSpPr txBox="1"/>
          <p:nvPr>
            <p:ph idx="1" type="body"/>
          </p:nvPr>
        </p:nvSpPr>
        <p:spPr>
          <a:xfrm>
            <a:off x="5121031" y="2055335"/>
            <a:ext cx="4294206"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3" name="Google Shape;153;p23"/>
          <p:cNvSpPr txBox="1"/>
          <p:nvPr>
            <p:ph idx="3" type="body"/>
          </p:nvPr>
        </p:nvSpPr>
        <p:spPr>
          <a:xfrm>
            <a:off x="5121031" y="2782449"/>
            <a:ext cx="4294206"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chemeClr val="dk2"/>
              </a:buClr>
              <a:buSzPts val="1400"/>
              <a:buNone/>
              <a:defRPr sz="14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4" name="Google Shape;154;p23"/>
          <p:cNvSpPr txBox="1"/>
          <p:nvPr>
            <p:ph idx="4" type="body"/>
          </p:nvPr>
        </p:nvSpPr>
        <p:spPr>
          <a:xfrm>
            <a:off x="5121031" y="4352427"/>
            <a:ext cx="4294206"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chemeClr val="dk2"/>
              </a:buClr>
              <a:buSzPts val="1400"/>
              <a:buNone/>
              <a:defRPr sz="14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5" name="Google Shape;155;p23"/>
          <p:cNvSpPr txBox="1"/>
          <p:nvPr>
            <p:ph idx="5" type="body"/>
          </p:nvPr>
        </p:nvSpPr>
        <p:spPr>
          <a:xfrm>
            <a:off x="5121031" y="3567438"/>
            <a:ext cx="4294206"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chemeClr val="dk2"/>
              </a:buClr>
              <a:buSzPts val="1400"/>
              <a:buNone/>
              <a:defRPr sz="14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6" name="Google Shape;156;p23"/>
          <p:cNvSpPr txBox="1"/>
          <p:nvPr>
            <p:ph idx="6" type="body"/>
          </p:nvPr>
        </p:nvSpPr>
        <p:spPr>
          <a:xfrm>
            <a:off x="5121031" y="5137415"/>
            <a:ext cx="4294206"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chemeClr val="dk2"/>
              </a:buClr>
              <a:buSzPts val="1400"/>
              <a:buNone/>
              <a:defRPr sz="14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7" name="Google Shape;157;p23" title="Decorative"/>
          <p:cNvSpPr/>
          <p:nvPr/>
        </p:nvSpPr>
        <p:spPr>
          <a:xfrm>
            <a:off x="353385" y="0"/>
            <a:ext cx="4572513" cy="205930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cxnSp>
        <p:nvCxnSpPr>
          <p:cNvPr id="158" name="Google Shape;158;p23" title="Decorative"/>
          <p:cNvCxnSpPr/>
          <p:nvPr/>
        </p:nvCxnSpPr>
        <p:spPr>
          <a:xfrm>
            <a:off x="1560255" y="445140"/>
            <a:ext cx="0" cy="1930310"/>
          </a:xfrm>
          <a:prstGeom prst="straightConnector1">
            <a:avLst/>
          </a:prstGeom>
          <a:noFill/>
          <a:ln cap="flat" cmpd="sng" w="76200">
            <a:solidFill>
              <a:srgbClr val="1D72AB">
                <a:alpha val="96862"/>
              </a:srgbClr>
            </a:solidFill>
            <a:prstDash val="solid"/>
            <a:miter lim="400000"/>
            <a:headEnd len="sm" w="sm" type="none"/>
            <a:tailEnd len="sm" w="sm" type="none"/>
          </a:ln>
        </p:spPr>
      </p:cxnSp>
      <p:sp>
        <p:nvSpPr>
          <p:cNvPr id="159" name="Google Shape;159;p23"/>
          <p:cNvSpPr txBox="1"/>
          <p:nvPr>
            <p:ph type="title"/>
          </p:nvPr>
        </p:nvSpPr>
        <p:spPr>
          <a:xfrm>
            <a:off x="595100" y="192385"/>
            <a:ext cx="2275389" cy="1025525"/>
          </a:xfrm>
          <a:prstGeom prst="rect">
            <a:avLst/>
          </a:prstGeom>
          <a:noFill/>
          <a:ln>
            <a:noFill/>
          </a:ln>
        </p:spPr>
        <p:txBody>
          <a:bodyPr anchorCtr="0" anchor="b" bIns="0" lIns="0" spcFirstLastPara="1" rIns="91425" wrap="square" tIns="45700">
            <a:noAutofit/>
          </a:bodyPr>
          <a:lstStyle>
            <a:lvl1pPr lvl="0" algn="l">
              <a:lnSpc>
                <a:spcPct val="90000"/>
              </a:lnSpc>
              <a:spcBef>
                <a:spcPts val="0"/>
              </a:spcBef>
              <a:spcAft>
                <a:spcPts val="0"/>
              </a:spcAft>
              <a:buClr>
                <a:schemeClr val="lt1"/>
              </a:buClr>
              <a:buSzPts val="5000"/>
              <a:buFont typeface="Corbel"/>
              <a:buNone/>
              <a:defRPr b="1" sz="5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1_Custom Layout">
  <p:cSld name="41_Custom Layout">
    <p:bg>
      <p:bgPr>
        <a:solidFill>
          <a:schemeClr val="lt1"/>
        </a:solidFill>
      </p:bgPr>
    </p:bg>
    <p:spTree>
      <p:nvGrpSpPr>
        <p:cNvPr id="160" name="Shape 160"/>
        <p:cNvGrpSpPr/>
        <p:nvPr/>
      </p:nvGrpSpPr>
      <p:grpSpPr>
        <a:xfrm>
          <a:off x="0" y="0"/>
          <a:ext cx="0" cy="0"/>
          <a:chOff x="0" y="0"/>
          <a:chExt cx="0" cy="0"/>
        </a:xfrm>
      </p:grpSpPr>
      <p:sp>
        <p:nvSpPr>
          <p:cNvPr id="161" name="Google Shape;161;p24" title="Decorative"/>
          <p:cNvSpPr/>
          <p:nvPr>
            <p:ph idx="2" type="pic"/>
          </p:nvPr>
        </p:nvSpPr>
        <p:spPr>
          <a:xfrm>
            <a:off x="6264877" y="0"/>
            <a:ext cx="5927124" cy="6858000"/>
          </a:xfrm>
          <a:prstGeom prst="rect">
            <a:avLst/>
          </a:prstGeom>
          <a:noFill/>
          <a:ln>
            <a:noFill/>
          </a:ln>
        </p:spPr>
      </p:sp>
      <p:sp>
        <p:nvSpPr>
          <p:cNvPr id="162" name="Google Shape;162;p24"/>
          <p:cNvSpPr txBox="1"/>
          <p:nvPr>
            <p:ph idx="1" type="body"/>
          </p:nvPr>
        </p:nvSpPr>
        <p:spPr>
          <a:xfrm>
            <a:off x="471529" y="2348736"/>
            <a:ext cx="4294206"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3" name="Google Shape;163;p24"/>
          <p:cNvSpPr txBox="1"/>
          <p:nvPr>
            <p:ph idx="3" type="body"/>
          </p:nvPr>
        </p:nvSpPr>
        <p:spPr>
          <a:xfrm>
            <a:off x="471529" y="3075850"/>
            <a:ext cx="4294206"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chemeClr val="dk2"/>
              </a:buClr>
              <a:buSzPts val="1400"/>
              <a:buNone/>
              <a:defRPr sz="14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4" name="Google Shape;164;p24"/>
          <p:cNvSpPr txBox="1"/>
          <p:nvPr>
            <p:ph idx="4" type="body"/>
          </p:nvPr>
        </p:nvSpPr>
        <p:spPr>
          <a:xfrm>
            <a:off x="471529" y="4645828"/>
            <a:ext cx="4294206"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chemeClr val="dk2"/>
              </a:buClr>
              <a:buSzPts val="1400"/>
              <a:buNone/>
              <a:defRPr sz="14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5" name="Google Shape;165;p24"/>
          <p:cNvSpPr txBox="1"/>
          <p:nvPr>
            <p:ph idx="5" type="body"/>
          </p:nvPr>
        </p:nvSpPr>
        <p:spPr>
          <a:xfrm>
            <a:off x="471529" y="3860839"/>
            <a:ext cx="4294206"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chemeClr val="dk2"/>
              </a:buClr>
              <a:buSzPts val="1400"/>
              <a:buNone/>
              <a:defRPr sz="14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6" name="Google Shape;166;p24"/>
          <p:cNvSpPr txBox="1"/>
          <p:nvPr>
            <p:ph idx="6" type="body"/>
          </p:nvPr>
        </p:nvSpPr>
        <p:spPr>
          <a:xfrm>
            <a:off x="471529" y="5430816"/>
            <a:ext cx="4294206"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chemeClr val="dk2"/>
              </a:buClr>
              <a:buSzPts val="1400"/>
              <a:buNone/>
              <a:defRPr sz="14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7" name="Google Shape;167;p24" title="Decorative"/>
          <p:cNvSpPr/>
          <p:nvPr/>
        </p:nvSpPr>
        <p:spPr>
          <a:xfrm>
            <a:off x="353385" y="0"/>
            <a:ext cx="4572513" cy="205930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cxnSp>
        <p:nvCxnSpPr>
          <p:cNvPr id="168" name="Google Shape;168;p24" title="Decorative"/>
          <p:cNvCxnSpPr/>
          <p:nvPr/>
        </p:nvCxnSpPr>
        <p:spPr>
          <a:xfrm>
            <a:off x="1560255" y="445140"/>
            <a:ext cx="0" cy="1930310"/>
          </a:xfrm>
          <a:prstGeom prst="straightConnector1">
            <a:avLst/>
          </a:prstGeom>
          <a:noFill/>
          <a:ln cap="flat" cmpd="sng" w="76200">
            <a:solidFill>
              <a:srgbClr val="C48FAA">
                <a:alpha val="96862"/>
              </a:srgbClr>
            </a:solidFill>
            <a:prstDash val="solid"/>
            <a:miter lim="400000"/>
            <a:headEnd len="sm" w="sm" type="none"/>
            <a:tailEnd len="sm" w="sm" type="none"/>
          </a:ln>
        </p:spPr>
      </p:cxnSp>
      <p:sp>
        <p:nvSpPr>
          <p:cNvPr id="169" name="Google Shape;169;p24"/>
          <p:cNvSpPr txBox="1"/>
          <p:nvPr>
            <p:ph type="title"/>
          </p:nvPr>
        </p:nvSpPr>
        <p:spPr>
          <a:xfrm>
            <a:off x="595100" y="192385"/>
            <a:ext cx="2275389" cy="1025525"/>
          </a:xfrm>
          <a:prstGeom prst="rect">
            <a:avLst/>
          </a:prstGeom>
          <a:noFill/>
          <a:ln>
            <a:noFill/>
          </a:ln>
        </p:spPr>
        <p:txBody>
          <a:bodyPr anchorCtr="0" anchor="b" bIns="0" lIns="0" spcFirstLastPara="1" rIns="91425" wrap="square" tIns="45700">
            <a:noAutofit/>
          </a:bodyPr>
          <a:lstStyle>
            <a:lvl1pPr lvl="0" algn="l">
              <a:lnSpc>
                <a:spcPct val="90000"/>
              </a:lnSpc>
              <a:spcBef>
                <a:spcPts val="0"/>
              </a:spcBef>
              <a:spcAft>
                <a:spcPts val="0"/>
              </a:spcAft>
              <a:buClr>
                <a:schemeClr val="lt1"/>
              </a:buClr>
              <a:buSzPts val="5000"/>
              <a:buFont typeface="Corbel"/>
              <a:buNone/>
              <a:defRPr b="1" sz="5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Custom Layout">
  <p:cSld name="7_Custom Layout">
    <p:bg>
      <p:bgPr>
        <a:solidFill>
          <a:schemeClr val="lt1"/>
        </a:solidFill>
      </p:bgPr>
    </p:bg>
    <p:spTree>
      <p:nvGrpSpPr>
        <p:cNvPr id="170" name="Shape 170"/>
        <p:cNvGrpSpPr/>
        <p:nvPr/>
      </p:nvGrpSpPr>
      <p:grpSpPr>
        <a:xfrm>
          <a:off x="0" y="0"/>
          <a:ext cx="0" cy="0"/>
          <a:chOff x="0" y="0"/>
          <a:chExt cx="0" cy="0"/>
        </a:xfrm>
      </p:grpSpPr>
      <p:sp>
        <p:nvSpPr>
          <p:cNvPr id="171" name="Google Shape;171;p25" title="Decorative"/>
          <p:cNvSpPr/>
          <p:nvPr>
            <p:ph idx="2" type="pic"/>
          </p:nvPr>
        </p:nvSpPr>
        <p:spPr>
          <a:xfrm>
            <a:off x="1" y="0"/>
            <a:ext cx="4910666" cy="6858000"/>
          </a:xfrm>
          <a:prstGeom prst="rect">
            <a:avLst/>
          </a:prstGeom>
          <a:noFill/>
          <a:ln>
            <a:noFill/>
          </a:ln>
        </p:spPr>
      </p:sp>
      <p:sp>
        <p:nvSpPr>
          <p:cNvPr id="172" name="Google Shape;172;p25" title="Decorative"/>
          <p:cNvSpPr/>
          <p:nvPr/>
        </p:nvSpPr>
        <p:spPr>
          <a:xfrm>
            <a:off x="4910667" y="0"/>
            <a:ext cx="1174045"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73" name="Google Shape;173;p25"/>
          <p:cNvSpPr txBox="1"/>
          <p:nvPr>
            <p:ph idx="1" type="body"/>
          </p:nvPr>
        </p:nvSpPr>
        <p:spPr>
          <a:xfrm>
            <a:off x="6295131" y="879710"/>
            <a:ext cx="4801847"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600"/>
              <a:buNone/>
              <a:defRPr sz="16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4" name="Google Shape;174;p25"/>
          <p:cNvSpPr txBox="1"/>
          <p:nvPr>
            <p:ph idx="3" type="body"/>
          </p:nvPr>
        </p:nvSpPr>
        <p:spPr>
          <a:xfrm>
            <a:off x="6295131" y="1956155"/>
            <a:ext cx="4801847"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chemeClr val="dk2"/>
              </a:buClr>
              <a:buSzPts val="1600"/>
              <a:buNone/>
              <a:defRPr sz="16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5" name="Google Shape;175;p25"/>
          <p:cNvSpPr txBox="1"/>
          <p:nvPr>
            <p:ph idx="4" type="body"/>
          </p:nvPr>
        </p:nvSpPr>
        <p:spPr>
          <a:xfrm>
            <a:off x="6295131" y="3032600"/>
            <a:ext cx="4801847"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chemeClr val="dk2"/>
              </a:buClr>
              <a:buSzPts val="1600"/>
              <a:buNone/>
              <a:defRPr sz="16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6" name="Google Shape;176;p25"/>
          <p:cNvSpPr txBox="1"/>
          <p:nvPr>
            <p:ph idx="5" type="body"/>
          </p:nvPr>
        </p:nvSpPr>
        <p:spPr>
          <a:xfrm>
            <a:off x="6295131" y="4109045"/>
            <a:ext cx="4801847"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chemeClr val="dk2"/>
              </a:buClr>
              <a:buSzPts val="1600"/>
              <a:buNone/>
              <a:defRPr sz="16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7" name="Google Shape;177;p25"/>
          <p:cNvSpPr txBox="1"/>
          <p:nvPr>
            <p:ph idx="6" type="body"/>
          </p:nvPr>
        </p:nvSpPr>
        <p:spPr>
          <a:xfrm>
            <a:off x="6295131" y="5185490"/>
            <a:ext cx="4801847" cy="7556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chemeClr val="dk2"/>
              </a:buClr>
              <a:buSzPts val="1600"/>
              <a:buNone/>
              <a:defRPr sz="1600">
                <a:solidFill>
                  <a:schemeClr val="dk2"/>
                </a:solidFill>
                <a:latin typeface="Calibri"/>
                <a:ea typeface="Calibri"/>
                <a:cs typeface="Calibri"/>
                <a:sym typeface="Calibri"/>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8" name="Google Shape;178;p25"/>
          <p:cNvSpPr txBox="1"/>
          <p:nvPr>
            <p:ph idx="7" type="body"/>
          </p:nvPr>
        </p:nvSpPr>
        <p:spPr>
          <a:xfrm>
            <a:off x="5084074" y="879710"/>
            <a:ext cx="741082" cy="755650"/>
          </a:xfrm>
          <a:prstGeom prst="rect">
            <a:avLst/>
          </a:prstGeom>
          <a:noFill/>
          <a:ln>
            <a:noFill/>
          </a:ln>
        </p:spPr>
        <p:txBody>
          <a:bodyPr anchorCtr="0" anchor="ctr" bIns="45700" lIns="91425" spcFirstLastPara="1" rIns="0" wrap="square" tIns="45700">
            <a:noAutofit/>
          </a:bodyPr>
          <a:lstStyle>
            <a:lvl1pPr indent="-228600" lvl="0" marL="457200" algn="r">
              <a:lnSpc>
                <a:spcPct val="90000"/>
              </a:lnSpc>
              <a:spcBef>
                <a:spcPts val="1000"/>
              </a:spcBef>
              <a:spcAft>
                <a:spcPts val="0"/>
              </a:spcAft>
              <a:buClr>
                <a:schemeClr val="lt1"/>
              </a:buClr>
              <a:buSzPts val="6000"/>
              <a:buNone/>
              <a:defRPr sz="6000">
                <a:solidFill>
                  <a:schemeClr val="lt1"/>
                </a:solidFill>
                <a:latin typeface="Corbel"/>
                <a:ea typeface="Corbel"/>
                <a:cs typeface="Corbel"/>
                <a:sym typeface="Corbel"/>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9" name="Google Shape;179;p25"/>
          <p:cNvSpPr txBox="1"/>
          <p:nvPr>
            <p:ph idx="8" type="body"/>
          </p:nvPr>
        </p:nvSpPr>
        <p:spPr>
          <a:xfrm>
            <a:off x="5084074" y="1956155"/>
            <a:ext cx="741082" cy="755650"/>
          </a:xfrm>
          <a:prstGeom prst="rect">
            <a:avLst/>
          </a:prstGeom>
          <a:noFill/>
          <a:ln>
            <a:noFill/>
          </a:ln>
        </p:spPr>
        <p:txBody>
          <a:bodyPr anchorCtr="0" anchor="ctr" bIns="45700" lIns="91425" spcFirstLastPara="1" rIns="0" wrap="square" tIns="45700">
            <a:noAutofit/>
          </a:bodyPr>
          <a:lstStyle>
            <a:lvl1pPr indent="-228600" lvl="0" marL="457200" algn="r">
              <a:lnSpc>
                <a:spcPct val="90000"/>
              </a:lnSpc>
              <a:spcBef>
                <a:spcPts val="1000"/>
              </a:spcBef>
              <a:spcAft>
                <a:spcPts val="0"/>
              </a:spcAft>
              <a:buClr>
                <a:schemeClr val="lt1"/>
              </a:buClr>
              <a:buSzPts val="6000"/>
              <a:buNone/>
              <a:defRPr sz="6000">
                <a:solidFill>
                  <a:schemeClr val="lt1"/>
                </a:solidFill>
                <a:latin typeface="Corbel"/>
                <a:ea typeface="Corbel"/>
                <a:cs typeface="Corbel"/>
                <a:sym typeface="Corbel"/>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0" name="Google Shape;180;p25"/>
          <p:cNvSpPr txBox="1"/>
          <p:nvPr>
            <p:ph idx="9" type="body"/>
          </p:nvPr>
        </p:nvSpPr>
        <p:spPr>
          <a:xfrm>
            <a:off x="5084074" y="3032600"/>
            <a:ext cx="741082" cy="755650"/>
          </a:xfrm>
          <a:prstGeom prst="rect">
            <a:avLst/>
          </a:prstGeom>
          <a:noFill/>
          <a:ln>
            <a:noFill/>
          </a:ln>
        </p:spPr>
        <p:txBody>
          <a:bodyPr anchorCtr="0" anchor="ctr" bIns="45700" lIns="91425" spcFirstLastPara="1" rIns="0" wrap="square" tIns="45700">
            <a:noAutofit/>
          </a:bodyPr>
          <a:lstStyle>
            <a:lvl1pPr indent="-228600" lvl="0" marL="457200" algn="r">
              <a:lnSpc>
                <a:spcPct val="90000"/>
              </a:lnSpc>
              <a:spcBef>
                <a:spcPts val="1000"/>
              </a:spcBef>
              <a:spcAft>
                <a:spcPts val="0"/>
              </a:spcAft>
              <a:buClr>
                <a:schemeClr val="lt1"/>
              </a:buClr>
              <a:buSzPts val="6000"/>
              <a:buNone/>
              <a:defRPr sz="6000">
                <a:solidFill>
                  <a:schemeClr val="lt1"/>
                </a:solidFill>
                <a:latin typeface="Corbel"/>
                <a:ea typeface="Corbel"/>
                <a:cs typeface="Corbel"/>
                <a:sym typeface="Corbel"/>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1" name="Google Shape;181;p25"/>
          <p:cNvSpPr txBox="1"/>
          <p:nvPr>
            <p:ph idx="13" type="body"/>
          </p:nvPr>
        </p:nvSpPr>
        <p:spPr>
          <a:xfrm>
            <a:off x="5084074" y="4109045"/>
            <a:ext cx="741082" cy="755650"/>
          </a:xfrm>
          <a:prstGeom prst="rect">
            <a:avLst/>
          </a:prstGeom>
          <a:noFill/>
          <a:ln>
            <a:noFill/>
          </a:ln>
        </p:spPr>
        <p:txBody>
          <a:bodyPr anchorCtr="0" anchor="ctr" bIns="45700" lIns="91425" spcFirstLastPara="1" rIns="0" wrap="square" tIns="45700">
            <a:noAutofit/>
          </a:bodyPr>
          <a:lstStyle>
            <a:lvl1pPr indent="-228600" lvl="0" marL="457200" algn="r">
              <a:lnSpc>
                <a:spcPct val="90000"/>
              </a:lnSpc>
              <a:spcBef>
                <a:spcPts val="1000"/>
              </a:spcBef>
              <a:spcAft>
                <a:spcPts val="0"/>
              </a:spcAft>
              <a:buClr>
                <a:schemeClr val="lt1"/>
              </a:buClr>
              <a:buSzPts val="6000"/>
              <a:buNone/>
              <a:defRPr sz="6000">
                <a:solidFill>
                  <a:schemeClr val="lt1"/>
                </a:solidFill>
                <a:latin typeface="Corbel"/>
                <a:ea typeface="Corbel"/>
                <a:cs typeface="Corbel"/>
                <a:sym typeface="Corbel"/>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2" name="Google Shape;182;p25"/>
          <p:cNvSpPr txBox="1"/>
          <p:nvPr>
            <p:ph idx="14" type="body"/>
          </p:nvPr>
        </p:nvSpPr>
        <p:spPr>
          <a:xfrm>
            <a:off x="5084074" y="5185490"/>
            <a:ext cx="741082" cy="755650"/>
          </a:xfrm>
          <a:prstGeom prst="rect">
            <a:avLst/>
          </a:prstGeom>
          <a:noFill/>
          <a:ln>
            <a:noFill/>
          </a:ln>
        </p:spPr>
        <p:txBody>
          <a:bodyPr anchorCtr="0" anchor="ctr" bIns="45700" lIns="91425" spcFirstLastPara="1" rIns="0" wrap="square" tIns="45700">
            <a:noAutofit/>
          </a:bodyPr>
          <a:lstStyle>
            <a:lvl1pPr indent="-228600" lvl="0" marL="457200" algn="r">
              <a:lnSpc>
                <a:spcPct val="90000"/>
              </a:lnSpc>
              <a:spcBef>
                <a:spcPts val="1000"/>
              </a:spcBef>
              <a:spcAft>
                <a:spcPts val="0"/>
              </a:spcAft>
              <a:buClr>
                <a:schemeClr val="lt1"/>
              </a:buClr>
              <a:buSzPts val="6000"/>
              <a:buNone/>
              <a:defRPr sz="6000">
                <a:solidFill>
                  <a:schemeClr val="lt1"/>
                </a:solidFill>
                <a:latin typeface="Corbel"/>
                <a:ea typeface="Corbel"/>
                <a:cs typeface="Corbel"/>
                <a:sym typeface="Corbel"/>
              </a:defRPr>
            </a:lvl1pPr>
            <a:lvl2pPr indent="-228600" lvl="1" marL="914400" algn="l">
              <a:lnSpc>
                <a:spcPct val="90000"/>
              </a:lnSpc>
              <a:spcBef>
                <a:spcPts val="500"/>
              </a:spcBef>
              <a:spcAft>
                <a:spcPts val="0"/>
              </a:spcAft>
              <a:buClr>
                <a:schemeClr val="dk2"/>
              </a:buClr>
              <a:buSzPts val="1800"/>
              <a:buNone/>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3" name="Google Shape;183;p25"/>
          <p:cNvSpPr txBox="1"/>
          <p:nvPr>
            <p:ph type="title"/>
          </p:nvPr>
        </p:nvSpPr>
        <p:spPr>
          <a:xfrm>
            <a:off x="826626" y="3727361"/>
            <a:ext cx="2275389" cy="1025525"/>
          </a:xfrm>
          <a:prstGeom prst="rect">
            <a:avLst/>
          </a:prstGeom>
          <a:noFill/>
          <a:ln>
            <a:noFill/>
          </a:ln>
        </p:spPr>
        <p:txBody>
          <a:bodyPr anchorCtr="0" anchor="b" bIns="0" lIns="0" spcFirstLastPara="1" rIns="91425" wrap="square" tIns="45700">
            <a:noAutofit/>
          </a:bodyPr>
          <a:lstStyle>
            <a:lvl1pPr lvl="0" algn="l">
              <a:lnSpc>
                <a:spcPct val="90000"/>
              </a:lnSpc>
              <a:spcBef>
                <a:spcPts val="0"/>
              </a:spcBef>
              <a:spcAft>
                <a:spcPts val="0"/>
              </a:spcAft>
              <a:buClr>
                <a:schemeClr val="dk2"/>
              </a:buClr>
              <a:buSzPts val="5000"/>
              <a:buFont typeface="Corbel"/>
              <a:buNone/>
              <a:defRPr b="1" sz="5000">
                <a:solidFill>
                  <a:schemeClr val="dk2"/>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Custom Layout">
  <p:cSld name="1_Custom Layout">
    <p:spTree>
      <p:nvGrpSpPr>
        <p:cNvPr id="184" name="Shape 184"/>
        <p:cNvGrpSpPr/>
        <p:nvPr/>
      </p:nvGrpSpPr>
      <p:grpSpPr>
        <a:xfrm>
          <a:off x="0" y="0"/>
          <a:ext cx="0" cy="0"/>
          <a:chOff x="0" y="0"/>
          <a:chExt cx="0" cy="0"/>
        </a:xfrm>
      </p:grpSpPr>
      <p:sp>
        <p:nvSpPr>
          <p:cNvPr id="185" name="Google Shape;185;p26"/>
          <p:cNvSpPr txBox="1"/>
          <p:nvPr>
            <p:ph type="title"/>
          </p:nvPr>
        </p:nvSpPr>
        <p:spPr>
          <a:xfrm>
            <a:off x="769354" y="2596916"/>
            <a:ext cx="4385841"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2"/>
              </a:buClr>
              <a:buSzPts val="4400"/>
              <a:buFont typeface="Corbel"/>
              <a:buNone/>
              <a:defRPr>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6" name="Google Shape;186;p26" title="Decorative"/>
          <p:cNvSpPr/>
          <p:nvPr>
            <p:ph idx="2" type="pic"/>
          </p:nvPr>
        </p:nvSpPr>
        <p:spPr>
          <a:xfrm>
            <a:off x="6096000" y="1"/>
            <a:ext cx="6096000" cy="6858000"/>
          </a:xfrm>
          <a:prstGeom prst="rect">
            <a:avLst/>
          </a:prstGeom>
          <a:noFill/>
          <a:ln>
            <a:noFill/>
          </a:ln>
        </p:spPr>
      </p:sp>
      <p:sp>
        <p:nvSpPr>
          <p:cNvPr id="187" name="Google Shape;187;p26"/>
          <p:cNvSpPr txBox="1"/>
          <p:nvPr>
            <p:ph idx="1" type="body"/>
          </p:nvPr>
        </p:nvSpPr>
        <p:spPr>
          <a:xfrm>
            <a:off x="769353" y="4628132"/>
            <a:ext cx="4385841" cy="132556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1000"/>
              </a:spcBef>
              <a:spcAft>
                <a:spcPts val="0"/>
              </a:spcAft>
              <a:buClr>
                <a:schemeClr val="dk2"/>
              </a:buClr>
              <a:buSzPts val="1400"/>
              <a:buNone/>
              <a:defRPr sz="1400">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8" name="Google Shape;188;p26"/>
          <p:cNvSpPr txBox="1"/>
          <p:nvPr>
            <p:ph idx="3" type="body"/>
          </p:nvPr>
        </p:nvSpPr>
        <p:spPr>
          <a:xfrm>
            <a:off x="769353" y="4165142"/>
            <a:ext cx="4385841" cy="382749"/>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600"/>
              <a:buNone/>
              <a:defRPr b="1" sz="1600">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189" name="Google Shape;189;p26" title="Decorative"/>
          <p:cNvCxnSpPr/>
          <p:nvPr/>
        </p:nvCxnSpPr>
        <p:spPr>
          <a:xfrm rot="10800000">
            <a:off x="527427" y="1631760"/>
            <a:ext cx="0" cy="4321933"/>
          </a:xfrm>
          <a:prstGeom prst="straightConnector1">
            <a:avLst/>
          </a:prstGeom>
          <a:noFill/>
          <a:ln cap="flat" cmpd="sng" w="76200">
            <a:solidFill>
              <a:schemeClr val="accent1">
                <a:alpha val="96862"/>
              </a:schemeClr>
            </a:solidFill>
            <a:prstDash val="solid"/>
            <a:miter lim="400000"/>
            <a:headEnd len="sm" w="sm" type="none"/>
            <a:tailEnd len="sm" w="sm" type="none"/>
          </a:ln>
        </p:spPr>
      </p:cxnSp>
      <p:sp>
        <p:nvSpPr>
          <p:cNvPr id="190" name="Google Shape;190;p26" title="Decorative"/>
          <p:cNvSpPr/>
          <p:nvPr>
            <p:ph idx="4" type="pic"/>
          </p:nvPr>
        </p:nvSpPr>
        <p:spPr>
          <a:xfrm>
            <a:off x="769354" y="1631760"/>
            <a:ext cx="804759" cy="804759"/>
          </a:xfrm>
          <a:prstGeom prst="rect">
            <a:avLst/>
          </a:prstGeom>
          <a:solidFill>
            <a:schemeClr val="lt1"/>
          </a:solidFill>
          <a:ln>
            <a:noFill/>
          </a:ln>
        </p:spPr>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_Custom Layout">
  <p:cSld name="14_Custom Layout">
    <p:spTree>
      <p:nvGrpSpPr>
        <p:cNvPr id="191" name="Shape 191"/>
        <p:cNvGrpSpPr/>
        <p:nvPr/>
      </p:nvGrpSpPr>
      <p:grpSpPr>
        <a:xfrm>
          <a:off x="0" y="0"/>
          <a:ext cx="0" cy="0"/>
          <a:chOff x="0" y="0"/>
          <a:chExt cx="0" cy="0"/>
        </a:xfrm>
      </p:grpSpPr>
      <p:sp>
        <p:nvSpPr>
          <p:cNvPr id="192" name="Google Shape;192;p27" title="Decorative"/>
          <p:cNvSpPr/>
          <p:nvPr>
            <p:ph idx="2" type="pic"/>
          </p:nvPr>
        </p:nvSpPr>
        <p:spPr>
          <a:xfrm>
            <a:off x="1" y="2808079"/>
            <a:ext cx="6096000" cy="4049920"/>
          </a:xfrm>
          <a:prstGeom prst="rect">
            <a:avLst/>
          </a:prstGeom>
          <a:noFill/>
          <a:ln>
            <a:noFill/>
          </a:ln>
        </p:spPr>
      </p:sp>
      <p:sp>
        <p:nvSpPr>
          <p:cNvPr id="193" name="Google Shape;193;p27"/>
          <p:cNvSpPr txBox="1"/>
          <p:nvPr>
            <p:ph type="title"/>
          </p:nvPr>
        </p:nvSpPr>
        <p:spPr>
          <a:xfrm>
            <a:off x="838200" y="571465"/>
            <a:ext cx="5257801" cy="1325563"/>
          </a:xfrm>
          <a:prstGeom prst="rect">
            <a:avLst/>
          </a:prstGeom>
          <a:noFill/>
          <a:ln>
            <a:noFill/>
          </a:ln>
        </p:spPr>
        <p:txBody>
          <a:bodyPr anchorCtr="0" anchor="b" bIns="45700" lIns="91425" spcFirstLastPara="1" rIns="91425" wrap="square" tIns="45700">
            <a:normAutofit/>
          </a:bodyPr>
          <a:lstStyle>
            <a:lvl1pPr lvl="0" algn="r">
              <a:lnSpc>
                <a:spcPct val="90000"/>
              </a:lnSpc>
              <a:spcBef>
                <a:spcPts val="0"/>
              </a:spcBef>
              <a:spcAft>
                <a:spcPts val="0"/>
              </a:spcAft>
              <a:buClr>
                <a:schemeClr val="dk2"/>
              </a:buClr>
              <a:buSzPts val="4000"/>
              <a:buFont typeface="Corbel"/>
              <a:buNone/>
              <a:defRPr sz="4000">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4" name="Google Shape;194;p27"/>
          <p:cNvSpPr txBox="1"/>
          <p:nvPr>
            <p:ph idx="1" type="body"/>
          </p:nvPr>
        </p:nvSpPr>
        <p:spPr>
          <a:xfrm>
            <a:off x="6987825" y="2808079"/>
            <a:ext cx="4312353" cy="382749"/>
          </a:xfrm>
          <a:prstGeom prst="rect">
            <a:avLst/>
          </a:prstGeom>
          <a:noFill/>
          <a:ln>
            <a:noFill/>
          </a:ln>
        </p:spPr>
        <p:txBody>
          <a:bodyPr anchorCtr="0" anchor="b" bIns="45700" lIns="0" spcFirstLastPara="1" rIns="91425" wrap="square" tIns="45700">
            <a:normAutofit/>
          </a:bodyPr>
          <a:lstStyle>
            <a:lvl1pPr indent="-330200" lvl="0" marL="457200" algn="l">
              <a:lnSpc>
                <a:spcPct val="90000"/>
              </a:lnSpc>
              <a:spcBef>
                <a:spcPts val="1000"/>
              </a:spcBef>
              <a:spcAft>
                <a:spcPts val="0"/>
              </a:spcAft>
              <a:buClr>
                <a:schemeClr val="dk2"/>
              </a:buClr>
              <a:buSzPts val="1600"/>
              <a:buChar char="•"/>
              <a:defRPr b="1" sz="1600">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95" name="Google Shape;195;p27"/>
          <p:cNvSpPr txBox="1"/>
          <p:nvPr>
            <p:ph idx="3" type="body"/>
          </p:nvPr>
        </p:nvSpPr>
        <p:spPr>
          <a:xfrm>
            <a:off x="6987825" y="3212363"/>
            <a:ext cx="4312353" cy="2962659"/>
          </a:xfrm>
          <a:prstGeom prst="rect">
            <a:avLst/>
          </a:prstGeom>
          <a:noFill/>
          <a:ln>
            <a:noFill/>
          </a:ln>
        </p:spPr>
        <p:txBody>
          <a:bodyPr anchorCtr="0" anchor="t" bIns="45700" lIns="0" spcFirstLastPara="1" rIns="91425" wrap="square" tIns="72000">
            <a:normAutofit/>
          </a:bodyPr>
          <a:lstStyle>
            <a:lvl1pPr indent="-317500" lvl="0" marL="457200" algn="l">
              <a:lnSpc>
                <a:spcPct val="90000"/>
              </a:lnSpc>
              <a:spcBef>
                <a:spcPts val="1000"/>
              </a:spcBef>
              <a:spcAft>
                <a:spcPts val="0"/>
              </a:spcAft>
              <a:buClr>
                <a:schemeClr val="dk2"/>
              </a:buClr>
              <a:buSzPts val="1400"/>
              <a:buChar char="•"/>
              <a:defRPr sz="1400">
                <a:latin typeface="Calibri"/>
                <a:ea typeface="Calibri"/>
                <a:cs typeface="Calibri"/>
                <a:sym typeface="Calibri"/>
              </a:defRPr>
            </a:lvl1pPr>
            <a:lvl2pPr indent="-304800" lvl="1" marL="914400" algn="l">
              <a:lnSpc>
                <a:spcPct val="90000"/>
              </a:lnSpc>
              <a:spcBef>
                <a:spcPts val="500"/>
              </a:spcBef>
              <a:spcAft>
                <a:spcPts val="0"/>
              </a:spcAft>
              <a:buClr>
                <a:schemeClr val="dk2"/>
              </a:buClr>
              <a:buSzPts val="1200"/>
              <a:buChar char="•"/>
              <a:defRPr sz="1200">
                <a:latin typeface="Calibri"/>
                <a:ea typeface="Calibri"/>
                <a:cs typeface="Calibri"/>
                <a:sym typeface="Calibri"/>
              </a:defRPr>
            </a:lvl2pPr>
            <a:lvl3pPr indent="-298450" lvl="2" marL="1371600" algn="l">
              <a:lnSpc>
                <a:spcPct val="90000"/>
              </a:lnSpc>
              <a:spcBef>
                <a:spcPts val="500"/>
              </a:spcBef>
              <a:spcAft>
                <a:spcPts val="0"/>
              </a:spcAft>
              <a:buClr>
                <a:schemeClr val="dk2"/>
              </a:buClr>
              <a:buSzPts val="1100"/>
              <a:buChar char="•"/>
              <a:defRPr sz="1100">
                <a:latin typeface="Calibri"/>
                <a:ea typeface="Calibri"/>
                <a:cs typeface="Calibri"/>
                <a:sym typeface="Calibri"/>
              </a:defRPr>
            </a:lvl3pPr>
            <a:lvl4pPr indent="-295275" lvl="3" marL="1828800" algn="l">
              <a:lnSpc>
                <a:spcPct val="90000"/>
              </a:lnSpc>
              <a:spcBef>
                <a:spcPts val="500"/>
              </a:spcBef>
              <a:spcAft>
                <a:spcPts val="0"/>
              </a:spcAft>
              <a:buClr>
                <a:schemeClr val="dk2"/>
              </a:buClr>
              <a:buSzPts val="1050"/>
              <a:buChar char="•"/>
              <a:defRPr sz="1050">
                <a:latin typeface="Calibri"/>
                <a:ea typeface="Calibri"/>
                <a:cs typeface="Calibri"/>
                <a:sym typeface="Calibri"/>
              </a:defRPr>
            </a:lvl4pPr>
            <a:lvl5pPr indent="-295275" lvl="4" marL="2286000" algn="l">
              <a:lnSpc>
                <a:spcPct val="90000"/>
              </a:lnSpc>
              <a:spcBef>
                <a:spcPts val="500"/>
              </a:spcBef>
              <a:spcAft>
                <a:spcPts val="0"/>
              </a:spcAft>
              <a:buClr>
                <a:schemeClr val="dk2"/>
              </a:buClr>
              <a:buSzPts val="1050"/>
              <a:buChar char="•"/>
              <a:defRPr sz="1050">
                <a:latin typeface="Calibri"/>
                <a:ea typeface="Calibri"/>
                <a:cs typeface="Calibri"/>
                <a:sym typeface="Calibri"/>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196" name="Google Shape;196;p27" title="Decorative"/>
          <p:cNvCxnSpPr/>
          <p:nvPr/>
        </p:nvCxnSpPr>
        <p:spPr>
          <a:xfrm>
            <a:off x="5130846" y="1256529"/>
            <a:ext cx="0" cy="1930310"/>
          </a:xfrm>
          <a:prstGeom prst="straightConnector1">
            <a:avLst/>
          </a:prstGeom>
          <a:noFill/>
          <a:ln cap="flat" cmpd="sng" w="76200">
            <a:solidFill>
              <a:schemeClr val="accent1">
                <a:alpha val="96862"/>
              </a:schemeClr>
            </a:solidFill>
            <a:prstDash val="solid"/>
            <a:miter lim="400000"/>
            <a:headEnd len="sm" w="sm" type="none"/>
            <a:tailEnd len="sm" w="sm" type="none"/>
          </a:ln>
        </p:spPr>
      </p:cxn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0_Custom Layout">
  <p:cSld name="20_Custom Layout">
    <p:spTree>
      <p:nvGrpSpPr>
        <p:cNvPr id="197" name="Shape 197"/>
        <p:cNvGrpSpPr/>
        <p:nvPr/>
      </p:nvGrpSpPr>
      <p:grpSpPr>
        <a:xfrm>
          <a:off x="0" y="0"/>
          <a:ext cx="0" cy="0"/>
          <a:chOff x="0" y="0"/>
          <a:chExt cx="0" cy="0"/>
        </a:xfrm>
      </p:grpSpPr>
      <p:sp>
        <p:nvSpPr>
          <p:cNvPr id="198" name="Google Shape;198;p28"/>
          <p:cNvSpPr/>
          <p:nvPr/>
        </p:nvSpPr>
        <p:spPr>
          <a:xfrm>
            <a:off x="0" y="3429000"/>
            <a:ext cx="6096001" cy="3429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99" name="Google Shape;199;p28" title="Decorative"/>
          <p:cNvSpPr/>
          <p:nvPr>
            <p:ph idx="2" type="pic"/>
          </p:nvPr>
        </p:nvSpPr>
        <p:spPr>
          <a:xfrm>
            <a:off x="1" y="0"/>
            <a:ext cx="6096000" cy="3429000"/>
          </a:xfrm>
          <a:prstGeom prst="rect">
            <a:avLst/>
          </a:prstGeom>
          <a:noFill/>
          <a:ln>
            <a:noFill/>
          </a:ln>
        </p:spPr>
      </p:sp>
      <p:sp>
        <p:nvSpPr>
          <p:cNvPr id="200" name="Google Shape;200;p28"/>
          <p:cNvSpPr txBox="1"/>
          <p:nvPr>
            <p:ph type="title"/>
          </p:nvPr>
        </p:nvSpPr>
        <p:spPr>
          <a:xfrm>
            <a:off x="6987825" y="1190909"/>
            <a:ext cx="4554008" cy="1325563"/>
          </a:xfrm>
          <a:prstGeom prst="rect">
            <a:avLst/>
          </a:prstGeom>
          <a:noFill/>
          <a:ln>
            <a:noFill/>
          </a:ln>
        </p:spPr>
        <p:txBody>
          <a:bodyPr anchorCtr="0" anchor="b" bIns="45700" lIns="0" spcFirstLastPara="1" rIns="91425" wrap="square" tIns="45700">
            <a:normAutofit/>
          </a:bodyPr>
          <a:lstStyle>
            <a:lvl1pPr lvl="0" algn="l">
              <a:lnSpc>
                <a:spcPct val="90000"/>
              </a:lnSpc>
              <a:spcBef>
                <a:spcPts val="0"/>
              </a:spcBef>
              <a:spcAft>
                <a:spcPts val="0"/>
              </a:spcAft>
              <a:buClr>
                <a:schemeClr val="dk2"/>
              </a:buClr>
              <a:buSzPts val="4000"/>
              <a:buFont typeface="Corbel"/>
              <a:buNone/>
              <a:defRPr sz="4000">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1" name="Google Shape;201;p28"/>
          <p:cNvSpPr txBox="1"/>
          <p:nvPr>
            <p:ph idx="1" type="body"/>
          </p:nvPr>
        </p:nvSpPr>
        <p:spPr>
          <a:xfrm>
            <a:off x="6997253" y="2516138"/>
            <a:ext cx="4544580" cy="382749"/>
          </a:xfrm>
          <a:prstGeom prst="rect">
            <a:avLst/>
          </a:prstGeom>
          <a:noFill/>
          <a:ln>
            <a:noFill/>
          </a:ln>
        </p:spPr>
        <p:txBody>
          <a:bodyPr anchorCtr="0" anchor="b" bIns="45700" lIns="0" spcFirstLastPara="1" rIns="91425" wrap="square" tIns="45700">
            <a:normAutofit/>
          </a:bodyPr>
          <a:lstStyle>
            <a:lvl1pPr indent="-330200" lvl="0" marL="457200" algn="l">
              <a:lnSpc>
                <a:spcPct val="90000"/>
              </a:lnSpc>
              <a:spcBef>
                <a:spcPts val="1000"/>
              </a:spcBef>
              <a:spcAft>
                <a:spcPts val="0"/>
              </a:spcAft>
              <a:buClr>
                <a:schemeClr val="dk2"/>
              </a:buClr>
              <a:buSzPts val="1600"/>
              <a:buChar char="•"/>
              <a:defRPr b="1" sz="1600">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2" name="Google Shape;202;p28"/>
          <p:cNvSpPr txBox="1"/>
          <p:nvPr>
            <p:ph idx="3" type="body"/>
          </p:nvPr>
        </p:nvSpPr>
        <p:spPr>
          <a:xfrm>
            <a:off x="6997253" y="2920422"/>
            <a:ext cx="4544580" cy="3226378"/>
          </a:xfrm>
          <a:prstGeom prst="rect">
            <a:avLst/>
          </a:prstGeom>
          <a:noFill/>
          <a:ln>
            <a:noFill/>
          </a:ln>
        </p:spPr>
        <p:txBody>
          <a:bodyPr anchorCtr="0" anchor="t" bIns="45700" lIns="0" spcFirstLastPara="1" rIns="91425" wrap="square" tIns="72000">
            <a:normAutofit/>
          </a:bodyPr>
          <a:lstStyle>
            <a:lvl1pPr indent="-317500" lvl="0" marL="457200" algn="l">
              <a:lnSpc>
                <a:spcPct val="90000"/>
              </a:lnSpc>
              <a:spcBef>
                <a:spcPts val="1000"/>
              </a:spcBef>
              <a:spcAft>
                <a:spcPts val="0"/>
              </a:spcAft>
              <a:buClr>
                <a:schemeClr val="dk2"/>
              </a:buClr>
              <a:buSzPts val="1400"/>
              <a:buChar char="•"/>
              <a:defRPr sz="1400"/>
            </a:lvl1pPr>
            <a:lvl2pPr indent="-304800" lvl="1" marL="914400" algn="l">
              <a:lnSpc>
                <a:spcPct val="90000"/>
              </a:lnSpc>
              <a:spcBef>
                <a:spcPts val="500"/>
              </a:spcBef>
              <a:spcAft>
                <a:spcPts val="0"/>
              </a:spcAft>
              <a:buClr>
                <a:schemeClr val="dk2"/>
              </a:buClr>
              <a:buSzPts val="1200"/>
              <a:buChar char="•"/>
              <a:defRPr sz="1200"/>
            </a:lvl2pPr>
            <a:lvl3pPr indent="-298450" lvl="2" marL="1371600" algn="l">
              <a:lnSpc>
                <a:spcPct val="90000"/>
              </a:lnSpc>
              <a:spcBef>
                <a:spcPts val="500"/>
              </a:spcBef>
              <a:spcAft>
                <a:spcPts val="0"/>
              </a:spcAft>
              <a:buClr>
                <a:schemeClr val="dk2"/>
              </a:buClr>
              <a:buSzPts val="1100"/>
              <a:buChar char="•"/>
              <a:defRPr sz="1100"/>
            </a:lvl3pPr>
            <a:lvl4pPr indent="-295275" lvl="3" marL="1828800" algn="l">
              <a:lnSpc>
                <a:spcPct val="90000"/>
              </a:lnSpc>
              <a:spcBef>
                <a:spcPts val="500"/>
              </a:spcBef>
              <a:spcAft>
                <a:spcPts val="0"/>
              </a:spcAft>
              <a:buClr>
                <a:schemeClr val="dk2"/>
              </a:buClr>
              <a:buSzPts val="1050"/>
              <a:buChar char="•"/>
              <a:defRPr sz="1050"/>
            </a:lvl4pPr>
            <a:lvl5pPr indent="-295275" lvl="4" marL="2286000" algn="l">
              <a:lnSpc>
                <a:spcPct val="90000"/>
              </a:lnSpc>
              <a:spcBef>
                <a:spcPts val="500"/>
              </a:spcBef>
              <a:spcAft>
                <a:spcPts val="0"/>
              </a:spcAft>
              <a:buClr>
                <a:schemeClr val="dk2"/>
              </a:buClr>
              <a:buSzPts val="1050"/>
              <a:buChar char="•"/>
              <a:defRPr sz="1050"/>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3" name="Google Shape;203;p28"/>
          <p:cNvSpPr txBox="1"/>
          <p:nvPr>
            <p:ph idx="4" type="body"/>
          </p:nvPr>
        </p:nvSpPr>
        <p:spPr>
          <a:xfrm>
            <a:off x="838199" y="3606800"/>
            <a:ext cx="4927601" cy="2540000"/>
          </a:xfrm>
          <a:prstGeom prst="rect">
            <a:avLst/>
          </a:prstGeom>
          <a:noFill/>
          <a:ln>
            <a:noFill/>
          </a:ln>
        </p:spPr>
        <p:txBody>
          <a:bodyPr anchorCtr="0" anchor="t" bIns="45700" lIns="0" spcFirstLastPara="1" rIns="91425" wrap="square" tIns="72000">
            <a:normAutofit/>
          </a:bodyPr>
          <a:lstStyle>
            <a:lvl1pPr indent="-406400" lvl="0" marL="457200" algn="l">
              <a:lnSpc>
                <a:spcPct val="90000"/>
              </a:lnSpc>
              <a:spcBef>
                <a:spcPts val="1000"/>
              </a:spcBef>
              <a:spcAft>
                <a:spcPts val="0"/>
              </a:spcAft>
              <a:buClr>
                <a:schemeClr val="lt1"/>
              </a:buClr>
              <a:buSzPts val="2800"/>
              <a:buChar char="•"/>
              <a:defRPr sz="2800">
                <a:solidFill>
                  <a:schemeClr val="lt1"/>
                </a:solidFill>
              </a:defRPr>
            </a:lvl1pPr>
            <a:lvl2pPr indent="-381000" lvl="1" marL="914400" algn="l">
              <a:lnSpc>
                <a:spcPct val="90000"/>
              </a:lnSpc>
              <a:spcBef>
                <a:spcPts val="500"/>
              </a:spcBef>
              <a:spcAft>
                <a:spcPts val="0"/>
              </a:spcAft>
              <a:buClr>
                <a:schemeClr val="lt1"/>
              </a:buClr>
              <a:buSzPts val="2400"/>
              <a:buChar char="•"/>
              <a:defRPr sz="2400">
                <a:solidFill>
                  <a:schemeClr val="lt1"/>
                </a:solidFill>
              </a:defRPr>
            </a:lvl2pPr>
            <a:lvl3pPr indent="-355600" lvl="2" marL="1371600" algn="l">
              <a:lnSpc>
                <a:spcPct val="90000"/>
              </a:lnSpc>
              <a:spcBef>
                <a:spcPts val="500"/>
              </a:spcBef>
              <a:spcAft>
                <a:spcPts val="0"/>
              </a:spcAft>
              <a:buClr>
                <a:schemeClr val="lt1"/>
              </a:buClr>
              <a:buSzPts val="2000"/>
              <a:buChar char="•"/>
              <a:defRPr sz="2000">
                <a:solidFill>
                  <a:schemeClr val="lt1"/>
                </a:solidFill>
              </a:defRPr>
            </a:lvl3pPr>
            <a:lvl4pPr indent="-342900" lvl="3" marL="1828800" algn="l">
              <a:lnSpc>
                <a:spcPct val="90000"/>
              </a:lnSpc>
              <a:spcBef>
                <a:spcPts val="500"/>
              </a:spcBef>
              <a:spcAft>
                <a:spcPts val="0"/>
              </a:spcAft>
              <a:buClr>
                <a:schemeClr val="lt1"/>
              </a:buClr>
              <a:buSzPts val="1800"/>
              <a:buChar char="•"/>
              <a:defRPr sz="1800">
                <a:solidFill>
                  <a:schemeClr val="lt1"/>
                </a:solidFill>
              </a:defRPr>
            </a:lvl4pPr>
            <a:lvl5pPr indent="-342900" lvl="4" marL="2286000" algn="l">
              <a:lnSpc>
                <a:spcPct val="90000"/>
              </a:lnSpc>
              <a:spcBef>
                <a:spcPts val="500"/>
              </a:spcBef>
              <a:spcAft>
                <a:spcPts val="0"/>
              </a:spcAft>
              <a:buClr>
                <a:schemeClr val="lt1"/>
              </a:buClr>
              <a:buSzPts val="1800"/>
              <a:buChar char="•"/>
              <a:defRPr sz="1800">
                <a:solidFill>
                  <a:schemeClr val="lt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2_Custom Layout">
  <p:cSld name="22_Custom Layout">
    <p:spTree>
      <p:nvGrpSpPr>
        <p:cNvPr id="204" name="Shape 204"/>
        <p:cNvGrpSpPr/>
        <p:nvPr/>
      </p:nvGrpSpPr>
      <p:grpSpPr>
        <a:xfrm>
          <a:off x="0" y="0"/>
          <a:ext cx="0" cy="0"/>
          <a:chOff x="0" y="0"/>
          <a:chExt cx="0" cy="0"/>
        </a:xfrm>
      </p:grpSpPr>
      <p:sp>
        <p:nvSpPr>
          <p:cNvPr id="205" name="Google Shape;205;p29" title="Decorative"/>
          <p:cNvSpPr/>
          <p:nvPr/>
        </p:nvSpPr>
        <p:spPr>
          <a:xfrm>
            <a:off x="8181847" y="0"/>
            <a:ext cx="4010153" cy="68580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06" name="Google Shape;206;p29" title="Decorative"/>
          <p:cNvSpPr/>
          <p:nvPr/>
        </p:nvSpPr>
        <p:spPr>
          <a:xfrm>
            <a:off x="4171694" y="0"/>
            <a:ext cx="4010153"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07" name="Google Shape;207;p29"/>
          <p:cNvSpPr txBox="1"/>
          <p:nvPr>
            <p:ph idx="1" type="body"/>
          </p:nvPr>
        </p:nvSpPr>
        <p:spPr>
          <a:xfrm>
            <a:off x="4333757" y="1680547"/>
            <a:ext cx="3686025" cy="382749"/>
          </a:xfrm>
          <a:prstGeom prst="rect">
            <a:avLst/>
          </a:prstGeom>
          <a:noFill/>
          <a:ln>
            <a:noFill/>
          </a:ln>
        </p:spPr>
        <p:txBody>
          <a:bodyPr anchorCtr="0" anchor="b" bIns="45700" lIns="0"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b="1" sz="16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8" name="Google Shape;208;p29"/>
          <p:cNvSpPr txBox="1"/>
          <p:nvPr>
            <p:ph idx="2" type="body"/>
          </p:nvPr>
        </p:nvSpPr>
        <p:spPr>
          <a:xfrm>
            <a:off x="8375228" y="1680547"/>
            <a:ext cx="3658010" cy="382749"/>
          </a:xfrm>
          <a:prstGeom prst="rect">
            <a:avLst/>
          </a:prstGeom>
          <a:noFill/>
          <a:ln>
            <a:noFill/>
          </a:ln>
        </p:spPr>
        <p:txBody>
          <a:bodyPr anchorCtr="0" anchor="b" bIns="45700" lIns="0"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b="1" sz="16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9" name="Google Shape;209;p29"/>
          <p:cNvSpPr txBox="1"/>
          <p:nvPr>
            <p:ph idx="3" type="body"/>
          </p:nvPr>
        </p:nvSpPr>
        <p:spPr>
          <a:xfrm>
            <a:off x="4333454" y="2084831"/>
            <a:ext cx="3686159" cy="3044825"/>
          </a:xfrm>
          <a:prstGeom prst="rect">
            <a:avLst/>
          </a:prstGeom>
          <a:noFill/>
          <a:ln>
            <a:noFill/>
          </a:ln>
        </p:spPr>
        <p:txBody>
          <a:bodyPr anchorCtr="0" anchor="t" bIns="45700" lIns="0" spcFirstLastPara="1" rIns="91425" wrap="square" tIns="72000">
            <a:normAutofit/>
          </a:bodyPr>
          <a:lstStyle>
            <a:lvl1pPr indent="-317500" lvl="0" marL="457200" algn="l">
              <a:lnSpc>
                <a:spcPct val="90000"/>
              </a:lnSpc>
              <a:spcBef>
                <a:spcPts val="1000"/>
              </a:spcBef>
              <a:spcAft>
                <a:spcPts val="0"/>
              </a:spcAft>
              <a:buClr>
                <a:schemeClr val="lt1"/>
              </a:buClr>
              <a:buSzPts val="1400"/>
              <a:buChar char="•"/>
              <a:defRPr sz="1400">
                <a:solidFill>
                  <a:schemeClr val="lt1"/>
                </a:solidFill>
              </a:defRPr>
            </a:lvl1pPr>
            <a:lvl2pPr indent="-304800" lvl="1" marL="914400" algn="l">
              <a:lnSpc>
                <a:spcPct val="90000"/>
              </a:lnSpc>
              <a:spcBef>
                <a:spcPts val="500"/>
              </a:spcBef>
              <a:spcAft>
                <a:spcPts val="0"/>
              </a:spcAft>
              <a:buClr>
                <a:schemeClr val="lt1"/>
              </a:buClr>
              <a:buSzPts val="1200"/>
              <a:buChar char="•"/>
              <a:defRPr sz="1200">
                <a:solidFill>
                  <a:schemeClr val="lt1"/>
                </a:solidFill>
              </a:defRPr>
            </a:lvl2pPr>
            <a:lvl3pPr indent="-298450" lvl="2" marL="1371600" algn="l">
              <a:lnSpc>
                <a:spcPct val="90000"/>
              </a:lnSpc>
              <a:spcBef>
                <a:spcPts val="500"/>
              </a:spcBef>
              <a:spcAft>
                <a:spcPts val="0"/>
              </a:spcAft>
              <a:buClr>
                <a:schemeClr val="lt1"/>
              </a:buClr>
              <a:buSzPts val="1100"/>
              <a:buChar char="•"/>
              <a:defRPr sz="1100">
                <a:solidFill>
                  <a:schemeClr val="lt1"/>
                </a:solidFill>
              </a:defRPr>
            </a:lvl3pPr>
            <a:lvl4pPr indent="-295275" lvl="3" marL="1828800" algn="l">
              <a:lnSpc>
                <a:spcPct val="90000"/>
              </a:lnSpc>
              <a:spcBef>
                <a:spcPts val="500"/>
              </a:spcBef>
              <a:spcAft>
                <a:spcPts val="0"/>
              </a:spcAft>
              <a:buClr>
                <a:schemeClr val="lt1"/>
              </a:buClr>
              <a:buSzPts val="1050"/>
              <a:buChar char="•"/>
              <a:defRPr sz="1050">
                <a:solidFill>
                  <a:schemeClr val="lt1"/>
                </a:solidFill>
              </a:defRPr>
            </a:lvl4pPr>
            <a:lvl5pPr indent="-295275" lvl="4" marL="2286000" algn="l">
              <a:lnSpc>
                <a:spcPct val="90000"/>
              </a:lnSpc>
              <a:spcBef>
                <a:spcPts val="500"/>
              </a:spcBef>
              <a:spcAft>
                <a:spcPts val="0"/>
              </a:spcAft>
              <a:buClr>
                <a:schemeClr val="lt1"/>
              </a:buClr>
              <a:buSzPts val="1050"/>
              <a:buChar char="•"/>
              <a:defRPr sz="1050">
                <a:solidFill>
                  <a:schemeClr val="lt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0" name="Google Shape;210;p29"/>
          <p:cNvSpPr txBox="1"/>
          <p:nvPr>
            <p:ph idx="4" type="body"/>
          </p:nvPr>
        </p:nvSpPr>
        <p:spPr>
          <a:xfrm>
            <a:off x="8375228" y="2084831"/>
            <a:ext cx="3658010" cy="3044825"/>
          </a:xfrm>
          <a:prstGeom prst="rect">
            <a:avLst/>
          </a:prstGeom>
          <a:noFill/>
          <a:ln>
            <a:noFill/>
          </a:ln>
        </p:spPr>
        <p:txBody>
          <a:bodyPr anchorCtr="0" anchor="t" bIns="45700" lIns="0" spcFirstLastPara="1" rIns="91425" wrap="square" tIns="72000">
            <a:normAutofit/>
          </a:bodyPr>
          <a:lstStyle>
            <a:lvl1pPr indent="-317500" lvl="0" marL="457200" algn="l">
              <a:lnSpc>
                <a:spcPct val="90000"/>
              </a:lnSpc>
              <a:spcBef>
                <a:spcPts val="1000"/>
              </a:spcBef>
              <a:spcAft>
                <a:spcPts val="0"/>
              </a:spcAft>
              <a:buClr>
                <a:schemeClr val="lt1"/>
              </a:buClr>
              <a:buSzPts val="1400"/>
              <a:buChar char="•"/>
              <a:defRPr sz="1400">
                <a:solidFill>
                  <a:schemeClr val="lt1"/>
                </a:solidFill>
              </a:defRPr>
            </a:lvl1pPr>
            <a:lvl2pPr indent="-304800" lvl="1" marL="914400" algn="l">
              <a:lnSpc>
                <a:spcPct val="90000"/>
              </a:lnSpc>
              <a:spcBef>
                <a:spcPts val="500"/>
              </a:spcBef>
              <a:spcAft>
                <a:spcPts val="0"/>
              </a:spcAft>
              <a:buClr>
                <a:schemeClr val="lt1"/>
              </a:buClr>
              <a:buSzPts val="1200"/>
              <a:buChar char="•"/>
              <a:defRPr sz="1200">
                <a:solidFill>
                  <a:schemeClr val="lt1"/>
                </a:solidFill>
              </a:defRPr>
            </a:lvl2pPr>
            <a:lvl3pPr indent="-298450" lvl="2" marL="1371600" algn="l">
              <a:lnSpc>
                <a:spcPct val="90000"/>
              </a:lnSpc>
              <a:spcBef>
                <a:spcPts val="500"/>
              </a:spcBef>
              <a:spcAft>
                <a:spcPts val="0"/>
              </a:spcAft>
              <a:buClr>
                <a:schemeClr val="lt1"/>
              </a:buClr>
              <a:buSzPts val="1100"/>
              <a:buChar char="•"/>
              <a:defRPr sz="1100">
                <a:solidFill>
                  <a:schemeClr val="lt1"/>
                </a:solidFill>
              </a:defRPr>
            </a:lvl3pPr>
            <a:lvl4pPr indent="-295275" lvl="3" marL="1828800" algn="l">
              <a:lnSpc>
                <a:spcPct val="90000"/>
              </a:lnSpc>
              <a:spcBef>
                <a:spcPts val="500"/>
              </a:spcBef>
              <a:spcAft>
                <a:spcPts val="0"/>
              </a:spcAft>
              <a:buClr>
                <a:schemeClr val="lt1"/>
              </a:buClr>
              <a:buSzPts val="1050"/>
              <a:buChar char="•"/>
              <a:defRPr sz="1050">
                <a:solidFill>
                  <a:schemeClr val="lt1"/>
                </a:solidFill>
              </a:defRPr>
            </a:lvl4pPr>
            <a:lvl5pPr indent="-295275" lvl="4" marL="2286000" algn="l">
              <a:lnSpc>
                <a:spcPct val="90000"/>
              </a:lnSpc>
              <a:spcBef>
                <a:spcPts val="500"/>
              </a:spcBef>
              <a:spcAft>
                <a:spcPts val="0"/>
              </a:spcAft>
              <a:buClr>
                <a:schemeClr val="lt1"/>
              </a:buClr>
              <a:buSzPts val="1050"/>
              <a:buChar char="•"/>
              <a:defRPr sz="1050">
                <a:solidFill>
                  <a:schemeClr val="lt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1" name="Google Shape;211;p29"/>
          <p:cNvSpPr txBox="1"/>
          <p:nvPr>
            <p:ph type="title"/>
          </p:nvPr>
        </p:nvSpPr>
        <p:spPr>
          <a:xfrm>
            <a:off x="403410" y="1670007"/>
            <a:ext cx="3686159" cy="1466055"/>
          </a:xfrm>
          <a:prstGeom prst="rect">
            <a:avLst/>
          </a:prstGeom>
          <a:noFill/>
          <a:ln>
            <a:noFill/>
          </a:ln>
        </p:spPr>
        <p:txBody>
          <a:bodyPr anchorCtr="0" anchor="t" bIns="45700" lIns="0" spcFirstLastPara="1" rIns="91425" wrap="square" tIns="45700">
            <a:normAutofit/>
          </a:bodyPr>
          <a:lstStyle>
            <a:lvl1pPr lvl="0" algn="l">
              <a:lnSpc>
                <a:spcPct val="90000"/>
              </a:lnSpc>
              <a:spcBef>
                <a:spcPts val="0"/>
              </a:spcBef>
              <a:spcAft>
                <a:spcPts val="0"/>
              </a:spcAft>
              <a:buClr>
                <a:schemeClr val="dk1"/>
              </a:buClr>
              <a:buSzPts val="4000"/>
              <a:buFont typeface="Corbel"/>
              <a:buNone/>
              <a:defRPr sz="4000">
                <a:solidFill>
                  <a:schemeClr val="dk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Custom Layout">
  <p:cSld name="23_Custom Layout">
    <p:spTree>
      <p:nvGrpSpPr>
        <p:cNvPr id="212" name="Shape 212"/>
        <p:cNvGrpSpPr/>
        <p:nvPr/>
      </p:nvGrpSpPr>
      <p:grpSpPr>
        <a:xfrm>
          <a:off x="0" y="0"/>
          <a:ext cx="0" cy="0"/>
          <a:chOff x="0" y="0"/>
          <a:chExt cx="0" cy="0"/>
        </a:xfrm>
      </p:grpSpPr>
      <p:sp>
        <p:nvSpPr>
          <p:cNvPr id="213" name="Google Shape;213;p30" title="Decorative"/>
          <p:cNvSpPr/>
          <p:nvPr>
            <p:ph idx="2" type="pic"/>
          </p:nvPr>
        </p:nvSpPr>
        <p:spPr>
          <a:xfrm>
            <a:off x="0" y="0"/>
            <a:ext cx="12192000" cy="3408892"/>
          </a:xfrm>
          <a:prstGeom prst="rect">
            <a:avLst/>
          </a:prstGeom>
          <a:noFill/>
          <a:ln>
            <a:noFill/>
          </a:ln>
        </p:spPr>
      </p:sp>
      <p:sp>
        <p:nvSpPr>
          <p:cNvPr id="214" name="Google Shape;214;p30" title="Decorative"/>
          <p:cNvSpPr txBox="1"/>
          <p:nvPr/>
        </p:nvSpPr>
        <p:spPr>
          <a:xfrm>
            <a:off x="-1" y="3408891"/>
            <a:ext cx="12203575" cy="3449109"/>
          </a:xfrm>
          <a:prstGeom prst="rect">
            <a:avLst/>
          </a:prstGeom>
          <a:solidFill>
            <a:schemeClr val="accent1"/>
          </a:solidFill>
          <a:ln>
            <a:noFill/>
          </a:ln>
        </p:spPr>
        <p:txBody>
          <a:bodyPr anchorCtr="0" anchor="ctr" bIns="45700" lIns="0" spcFirstLastPara="1" rIns="324000" wrap="square" tIns="45700">
            <a:normAutofit/>
          </a:bodyPr>
          <a:lstStyle/>
          <a:p>
            <a:pPr indent="0" lvl="0" marL="0" marR="0" rtl="0" algn="r">
              <a:lnSpc>
                <a:spcPct val="90000"/>
              </a:lnSpc>
              <a:spcBef>
                <a:spcPts val="0"/>
              </a:spcBef>
              <a:spcAft>
                <a:spcPts val="0"/>
              </a:spcAft>
              <a:buClr>
                <a:schemeClr val="dk2"/>
              </a:buClr>
              <a:buSzPts val="4000"/>
              <a:buFont typeface="Constantia"/>
              <a:buNone/>
            </a:pPr>
            <a:r>
              <a:t/>
            </a:r>
            <a:endParaRPr b="1" i="0" sz="4000" u="none" cap="none" strike="noStrike">
              <a:solidFill>
                <a:schemeClr val="dk2"/>
              </a:solidFill>
              <a:latin typeface="Constantia"/>
              <a:ea typeface="Constantia"/>
              <a:cs typeface="Constantia"/>
              <a:sym typeface="Constantia"/>
            </a:endParaRPr>
          </a:p>
        </p:txBody>
      </p:sp>
      <p:sp>
        <p:nvSpPr>
          <p:cNvPr id="215" name="Google Shape;215;p30"/>
          <p:cNvSpPr txBox="1"/>
          <p:nvPr>
            <p:ph idx="1" type="body"/>
          </p:nvPr>
        </p:nvSpPr>
        <p:spPr>
          <a:xfrm>
            <a:off x="4568750" y="3666354"/>
            <a:ext cx="3448800" cy="382749"/>
          </a:xfrm>
          <a:prstGeom prst="rect">
            <a:avLst/>
          </a:prstGeom>
          <a:noFill/>
          <a:ln>
            <a:noFill/>
          </a:ln>
        </p:spPr>
        <p:txBody>
          <a:bodyPr anchorCtr="0" anchor="b" bIns="45700" lIns="0"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b="1" sz="16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6" name="Google Shape;216;p30"/>
          <p:cNvSpPr txBox="1"/>
          <p:nvPr>
            <p:ph idx="3" type="body"/>
          </p:nvPr>
        </p:nvSpPr>
        <p:spPr>
          <a:xfrm>
            <a:off x="8254055" y="3666354"/>
            <a:ext cx="3450265" cy="382749"/>
          </a:xfrm>
          <a:prstGeom prst="rect">
            <a:avLst/>
          </a:prstGeom>
          <a:noFill/>
          <a:ln>
            <a:noFill/>
          </a:ln>
        </p:spPr>
        <p:txBody>
          <a:bodyPr anchorCtr="0" anchor="b" bIns="45700" lIns="0"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b="1" sz="16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7" name="Google Shape;217;p30"/>
          <p:cNvSpPr txBox="1"/>
          <p:nvPr>
            <p:ph idx="4" type="body"/>
          </p:nvPr>
        </p:nvSpPr>
        <p:spPr>
          <a:xfrm>
            <a:off x="4568447" y="4070639"/>
            <a:ext cx="3448800" cy="2253961"/>
          </a:xfrm>
          <a:prstGeom prst="rect">
            <a:avLst/>
          </a:prstGeom>
          <a:noFill/>
          <a:ln>
            <a:noFill/>
          </a:ln>
        </p:spPr>
        <p:txBody>
          <a:bodyPr anchorCtr="0" anchor="t" bIns="45700" lIns="0" spcFirstLastPara="1" rIns="91425" wrap="square" tIns="72000">
            <a:normAutofit/>
          </a:bodyPr>
          <a:lstStyle>
            <a:lvl1pPr indent="-317500" lvl="0" marL="457200" algn="l">
              <a:lnSpc>
                <a:spcPct val="90000"/>
              </a:lnSpc>
              <a:spcBef>
                <a:spcPts val="1000"/>
              </a:spcBef>
              <a:spcAft>
                <a:spcPts val="0"/>
              </a:spcAft>
              <a:buClr>
                <a:schemeClr val="lt1"/>
              </a:buClr>
              <a:buSzPts val="1400"/>
              <a:buChar char="•"/>
              <a:defRPr sz="1400">
                <a:solidFill>
                  <a:schemeClr val="lt1"/>
                </a:solidFill>
              </a:defRPr>
            </a:lvl1pPr>
            <a:lvl2pPr indent="-304800" lvl="1" marL="914400" algn="l">
              <a:lnSpc>
                <a:spcPct val="90000"/>
              </a:lnSpc>
              <a:spcBef>
                <a:spcPts val="500"/>
              </a:spcBef>
              <a:spcAft>
                <a:spcPts val="0"/>
              </a:spcAft>
              <a:buClr>
                <a:schemeClr val="lt1"/>
              </a:buClr>
              <a:buSzPts val="1200"/>
              <a:buChar char="•"/>
              <a:defRPr sz="1200">
                <a:solidFill>
                  <a:schemeClr val="lt1"/>
                </a:solidFill>
              </a:defRPr>
            </a:lvl2pPr>
            <a:lvl3pPr indent="-298450" lvl="2" marL="1371600" algn="l">
              <a:lnSpc>
                <a:spcPct val="90000"/>
              </a:lnSpc>
              <a:spcBef>
                <a:spcPts val="500"/>
              </a:spcBef>
              <a:spcAft>
                <a:spcPts val="0"/>
              </a:spcAft>
              <a:buClr>
                <a:schemeClr val="lt1"/>
              </a:buClr>
              <a:buSzPts val="1100"/>
              <a:buChar char="•"/>
              <a:defRPr sz="1100">
                <a:solidFill>
                  <a:schemeClr val="lt1"/>
                </a:solidFill>
              </a:defRPr>
            </a:lvl3pPr>
            <a:lvl4pPr indent="-295275" lvl="3" marL="1828800" algn="l">
              <a:lnSpc>
                <a:spcPct val="90000"/>
              </a:lnSpc>
              <a:spcBef>
                <a:spcPts val="500"/>
              </a:spcBef>
              <a:spcAft>
                <a:spcPts val="0"/>
              </a:spcAft>
              <a:buClr>
                <a:schemeClr val="lt1"/>
              </a:buClr>
              <a:buSzPts val="1050"/>
              <a:buChar char="•"/>
              <a:defRPr sz="1050">
                <a:solidFill>
                  <a:schemeClr val="lt1"/>
                </a:solidFill>
              </a:defRPr>
            </a:lvl4pPr>
            <a:lvl5pPr indent="-295275" lvl="4" marL="2286000" algn="l">
              <a:lnSpc>
                <a:spcPct val="90000"/>
              </a:lnSpc>
              <a:spcBef>
                <a:spcPts val="500"/>
              </a:spcBef>
              <a:spcAft>
                <a:spcPts val="0"/>
              </a:spcAft>
              <a:buClr>
                <a:schemeClr val="lt1"/>
              </a:buClr>
              <a:buSzPts val="1050"/>
              <a:buChar char="•"/>
              <a:defRPr sz="1050">
                <a:solidFill>
                  <a:schemeClr val="lt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8" name="Google Shape;218;p30"/>
          <p:cNvSpPr txBox="1"/>
          <p:nvPr>
            <p:ph idx="5" type="body"/>
          </p:nvPr>
        </p:nvSpPr>
        <p:spPr>
          <a:xfrm>
            <a:off x="8254055" y="4070639"/>
            <a:ext cx="3450265" cy="2253961"/>
          </a:xfrm>
          <a:prstGeom prst="rect">
            <a:avLst/>
          </a:prstGeom>
          <a:noFill/>
          <a:ln>
            <a:noFill/>
          </a:ln>
        </p:spPr>
        <p:txBody>
          <a:bodyPr anchorCtr="0" anchor="t" bIns="45700" lIns="0" spcFirstLastPara="1" rIns="91425" wrap="square" tIns="72000">
            <a:normAutofit/>
          </a:bodyPr>
          <a:lstStyle>
            <a:lvl1pPr indent="-317500" lvl="0" marL="457200" algn="l">
              <a:lnSpc>
                <a:spcPct val="90000"/>
              </a:lnSpc>
              <a:spcBef>
                <a:spcPts val="1000"/>
              </a:spcBef>
              <a:spcAft>
                <a:spcPts val="0"/>
              </a:spcAft>
              <a:buClr>
                <a:schemeClr val="lt1"/>
              </a:buClr>
              <a:buSzPts val="1400"/>
              <a:buChar char="•"/>
              <a:defRPr sz="1400">
                <a:solidFill>
                  <a:schemeClr val="lt1"/>
                </a:solidFill>
              </a:defRPr>
            </a:lvl1pPr>
            <a:lvl2pPr indent="-304800" lvl="1" marL="914400" algn="l">
              <a:lnSpc>
                <a:spcPct val="90000"/>
              </a:lnSpc>
              <a:spcBef>
                <a:spcPts val="500"/>
              </a:spcBef>
              <a:spcAft>
                <a:spcPts val="0"/>
              </a:spcAft>
              <a:buClr>
                <a:schemeClr val="lt1"/>
              </a:buClr>
              <a:buSzPts val="1200"/>
              <a:buChar char="•"/>
              <a:defRPr sz="1200">
                <a:solidFill>
                  <a:schemeClr val="lt1"/>
                </a:solidFill>
              </a:defRPr>
            </a:lvl2pPr>
            <a:lvl3pPr indent="-298450" lvl="2" marL="1371600" algn="l">
              <a:lnSpc>
                <a:spcPct val="90000"/>
              </a:lnSpc>
              <a:spcBef>
                <a:spcPts val="500"/>
              </a:spcBef>
              <a:spcAft>
                <a:spcPts val="0"/>
              </a:spcAft>
              <a:buClr>
                <a:schemeClr val="lt1"/>
              </a:buClr>
              <a:buSzPts val="1100"/>
              <a:buChar char="•"/>
              <a:defRPr sz="1100">
                <a:solidFill>
                  <a:schemeClr val="lt1"/>
                </a:solidFill>
              </a:defRPr>
            </a:lvl3pPr>
            <a:lvl4pPr indent="-295275" lvl="3" marL="1828800" algn="l">
              <a:lnSpc>
                <a:spcPct val="90000"/>
              </a:lnSpc>
              <a:spcBef>
                <a:spcPts val="500"/>
              </a:spcBef>
              <a:spcAft>
                <a:spcPts val="0"/>
              </a:spcAft>
              <a:buClr>
                <a:schemeClr val="lt1"/>
              </a:buClr>
              <a:buSzPts val="1050"/>
              <a:buChar char="•"/>
              <a:defRPr sz="1050">
                <a:solidFill>
                  <a:schemeClr val="lt1"/>
                </a:solidFill>
              </a:defRPr>
            </a:lvl4pPr>
            <a:lvl5pPr indent="-295275" lvl="4" marL="2286000" algn="l">
              <a:lnSpc>
                <a:spcPct val="90000"/>
              </a:lnSpc>
              <a:spcBef>
                <a:spcPts val="500"/>
              </a:spcBef>
              <a:spcAft>
                <a:spcPts val="0"/>
              </a:spcAft>
              <a:buClr>
                <a:schemeClr val="lt1"/>
              </a:buClr>
              <a:buSzPts val="1050"/>
              <a:buChar char="•"/>
              <a:defRPr sz="1050">
                <a:solidFill>
                  <a:schemeClr val="lt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9" name="Google Shape;219;p30"/>
          <p:cNvSpPr txBox="1"/>
          <p:nvPr>
            <p:ph type="title"/>
          </p:nvPr>
        </p:nvSpPr>
        <p:spPr>
          <a:xfrm>
            <a:off x="838200" y="4049104"/>
            <a:ext cx="3136900" cy="2168682"/>
          </a:xfrm>
          <a:prstGeom prst="rect">
            <a:avLst/>
          </a:prstGeom>
          <a:noFill/>
          <a:ln>
            <a:noFill/>
          </a:ln>
        </p:spPr>
        <p:txBody>
          <a:bodyPr anchorCtr="0" anchor="ctr" bIns="45700" lIns="0" spcFirstLastPara="1" rIns="91425" wrap="square" tIns="45700">
            <a:normAutofit/>
          </a:bodyPr>
          <a:lstStyle>
            <a:lvl1pPr lvl="0" algn="l">
              <a:lnSpc>
                <a:spcPct val="90000"/>
              </a:lnSpc>
              <a:spcBef>
                <a:spcPts val="0"/>
              </a:spcBef>
              <a:spcAft>
                <a:spcPts val="0"/>
              </a:spcAft>
              <a:buClr>
                <a:schemeClr val="lt1"/>
              </a:buClr>
              <a:buSzPts val="4000"/>
              <a:buFont typeface="Corbel"/>
              <a:buNone/>
              <a:defRPr sz="4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_Custom Layout">
  <p:cSld name="15_Custom Layout">
    <p:spTree>
      <p:nvGrpSpPr>
        <p:cNvPr id="220" name="Shape 220"/>
        <p:cNvGrpSpPr/>
        <p:nvPr/>
      </p:nvGrpSpPr>
      <p:grpSpPr>
        <a:xfrm>
          <a:off x="0" y="0"/>
          <a:ext cx="0" cy="0"/>
          <a:chOff x="0" y="0"/>
          <a:chExt cx="0" cy="0"/>
        </a:xfrm>
      </p:grpSpPr>
      <p:sp>
        <p:nvSpPr>
          <p:cNvPr id="221" name="Google Shape;221;p31"/>
          <p:cNvSpPr txBox="1"/>
          <p:nvPr>
            <p:ph type="title"/>
          </p:nvPr>
        </p:nvSpPr>
        <p:spPr>
          <a:xfrm>
            <a:off x="844948" y="1193765"/>
            <a:ext cx="4385841" cy="1325563"/>
          </a:xfrm>
          <a:prstGeom prst="rect">
            <a:avLst/>
          </a:prstGeom>
          <a:noFill/>
          <a:ln>
            <a:noFill/>
          </a:ln>
        </p:spPr>
        <p:txBody>
          <a:bodyPr anchorCtr="0" anchor="b" bIns="45700" lIns="91425" spcFirstLastPara="1" rIns="91425" wrap="square" tIns="45700">
            <a:normAutofit/>
          </a:bodyPr>
          <a:lstStyle>
            <a:lvl1pPr lvl="0" algn="r">
              <a:lnSpc>
                <a:spcPct val="90000"/>
              </a:lnSpc>
              <a:spcBef>
                <a:spcPts val="0"/>
              </a:spcBef>
              <a:spcAft>
                <a:spcPts val="0"/>
              </a:spcAft>
              <a:buClr>
                <a:schemeClr val="dk2"/>
              </a:buClr>
              <a:buSzPts val="4000"/>
              <a:buFont typeface="Corbel"/>
              <a:buNone/>
              <a:defRPr sz="4000">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2" name="Google Shape;222;p31" title="Decorative"/>
          <p:cNvSpPr/>
          <p:nvPr>
            <p:ph idx="2" type="pic"/>
          </p:nvPr>
        </p:nvSpPr>
        <p:spPr>
          <a:xfrm>
            <a:off x="878814" y="2632337"/>
            <a:ext cx="4385841" cy="3357563"/>
          </a:xfrm>
          <a:prstGeom prst="rect">
            <a:avLst/>
          </a:prstGeom>
          <a:noFill/>
          <a:ln>
            <a:noFill/>
          </a:ln>
        </p:spPr>
      </p:sp>
      <p:sp>
        <p:nvSpPr>
          <p:cNvPr id="223" name="Google Shape;223;p31"/>
          <p:cNvSpPr txBox="1"/>
          <p:nvPr>
            <p:ph idx="1" type="body"/>
          </p:nvPr>
        </p:nvSpPr>
        <p:spPr>
          <a:xfrm>
            <a:off x="6182016" y="1598619"/>
            <a:ext cx="4869806" cy="1896435"/>
          </a:xfrm>
          <a:prstGeom prst="rect">
            <a:avLst/>
          </a:prstGeom>
          <a:noFill/>
          <a:ln>
            <a:noFill/>
          </a:ln>
        </p:spPr>
        <p:txBody>
          <a:bodyPr anchorCtr="0" anchor="t" bIns="45700" lIns="0" spcFirstLastPara="1" rIns="91425" wrap="square" tIns="45700">
            <a:noAutofit/>
          </a:bodyPr>
          <a:lstStyle>
            <a:lvl1pPr indent="-228600" lvl="0" marL="457200" algn="l">
              <a:lnSpc>
                <a:spcPct val="100000"/>
              </a:lnSpc>
              <a:spcBef>
                <a:spcPts val="1000"/>
              </a:spcBef>
              <a:spcAft>
                <a:spcPts val="0"/>
              </a:spcAft>
              <a:buClr>
                <a:schemeClr val="dk2"/>
              </a:buClr>
              <a:buSzPts val="1400"/>
              <a:buNone/>
              <a:defRPr sz="1400">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24" name="Google Shape;224;p31"/>
          <p:cNvSpPr txBox="1"/>
          <p:nvPr>
            <p:ph idx="3" type="body"/>
          </p:nvPr>
        </p:nvSpPr>
        <p:spPr>
          <a:xfrm>
            <a:off x="6182016" y="1194294"/>
            <a:ext cx="4869806" cy="382749"/>
          </a:xfrm>
          <a:prstGeom prst="rect">
            <a:avLst/>
          </a:prstGeom>
          <a:noFill/>
          <a:ln>
            <a:noFill/>
          </a:ln>
        </p:spPr>
        <p:txBody>
          <a:bodyPr anchorCtr="0" anchor="b" bIns="45700" lIns="0" spcFirstLastPara="1" rIns="91425" wrap="square" tIns="45700">
            <a:noAutofit/>
          </a:bodyPr>
          <a:lstStyle>
            <a:lvl1pPr indent="-228600" lvl="0" marL="457200" algn="l">
              <a:lnSpc>
                <a:spcPct val="90000"/>
              </a:lnSpc>
              <a:spcBef>
                <a:spcPts val="1000"/>
              </a:spcBef>
              <a:spcAft>
                <a:spcPts val="0"/>
              </a:spcAft>
              <a:buClr>
                <a:schemeClr val="dk2"/>
              </a:buClr>
              <a:buSzPts val="1600"/>
              <a:buNone/>
              <a:defRPr b="1" sz="1600">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25" name="Google Shape;225;p31"/>
          <p:cNvSpPr txBox="1"/>
          <p:nvPr>
            <p:ph idx="4" type="body"/>
          </p:nvPr>
        </p:nvSpPr>
        <p:spPr>
          <a:xfrm>
            <a:off x="6182018" y="4093464"/>
            <a:ext cx="4869806" cy="1896435"/>
          </a:xfrm>
          <a:prstGeom prst="rect">
            <a:avLst/>
          </a:prstGeom>
          <a:noFill/>
          <a:ln>
            <a:noFill/>
          </a:ln>
        </p:spPr>
        <p:txBody>
          <a:bodyPr anchorCtr="0" anchor="t" bIns="45700" lIns="0" spcFirstLastPara="1" rIns="91425" wrap="square" tIns="45700">
            <a:noAutofit/>
          </a:bodyPr>
          <a:lstStyle>
            <a:lvl1pPr indent="-228600" lvl="0" marL="457200" algn="l">
              <a:lnSpc>
                <a:spcPct val="100000"/>
              </a:lnSpc>
              <a:spcBef>
                <a:spcPts val="1000"/>
              </a:spcBef>
              <a:spcAft>
                <a:spcPts val="0"/>
              </a:spcAft>
              <a:buClr>
                <a:schemeClr val="dk2"/>
              </a:buClr>
              <a:buSzPts val="1400"/>
              <a:buNone/>
              <a:defRPr sz="1400">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26" name="Google Shape;226;p31"/>
          <p:cNvSpPr txBox="1"/>
          <p:nvPr>
            <p:ph idx="5" type="body"/>
          </p:nvPr>
        </p:nvSpPr>
        <p:spPr>
          <a:xfrm>
            <a:off x="6182017" y="3689139"/>
            <a:ext cx="4832794" cy="382749"/>
          </a:xfrm>
          <a:prstGeom prst="rect">
            <a:avLst/>
          </a:prstGeom>
          <a:noFill/>
          <a:ln>
            <a:noFill/>
          </a:ln>
        </p:spPr>
        <p:txBody>
          <a:bodyPr anchorCtr="0" anchor="b" bIns="45700" lIns="0" spcFirstLastPara="1" rIns="91425" wrap="square" tIns="45700">
            <a:noAutofit/>
          </a:bodyPr>
          <a:lstStyle>
            <a:lvl1pPr indent="-228600" lvl="0" marL="457200" algn="l">
              <a:lnSpc>
                <a:spcPct val="90000"/>
              </a:lnSpc>
              <a:spcBef>
                <a:spcPts val="1000"/>
              </a:spcBef>
              <a:spcAft>
                <a:spcPts val="0"/>
              </a:spcAft>
              <a:buClr>
                <a:schemeClr val="dk2"/>
              </a:buClr>
              <a:buSzPts val="1600"/>
              <a:buNone/>
              <a:defRPr b="1" sz="1600">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227" name="Google Shape;227;p31" title="Decorative"/>
          <p:cNvCxnSpPr/>
          <p:nvPr/>
        </p:nvCxnSpPr>
        <p:spPr>
          <a:xfrm rot="10800000">
            <a:off x="830507" y="1194294"/>
            <a:ext cx="0" cy="4795606"/>
          </a:xfrm>
          <a:prstGeom prst="straightConnector1">
            <a:avLst/>
          </a:prstGeom>
          <a:noFill/>
          <a:ln cap="flat" cmpd="sng" w="76200">
            <a:solidFill>
              <a:schemeClr val="accent1">
                <a:alpha val="96862"/>
              </a:schemeClr>
            </a:solidFill>
            <a:prstDash val="solid"/>
            <a:miter lim="400000"/>
            <a:headEnd len="sm" w="sm" type="none"/>
            <a:tailEnd len="sm" w="sm" type="none"/>
          </a:ln>
        </p:spPr>
      </p:cxn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_Custom Layout">
  <p:cSld name="13_Custom Layout">
    <p:spTree>
      <p:nvGrpSpPr>
        <p:cNvPr id="228" name="Shape 228"/>
        <p:cNvGrpSpPr/>
        <p:nvPr/>
      </p:nvGrpSpPr>
      <p:grpSpPr>
        <a:xfrm>
          <a:off x="0" y="0"/>
          <a:ext cx="0" cy="0"/>
          <a:chOff x="0" y="0"/>
          <a:chExt cx="0" cy="0"/>
        </a:xfrm>
      </p:grpSpPr>
      <p:sp>
        <p:nvSpPr>
          <p:cNvPr id="229" name="Google Shape;229;p32"/>
          <p:cNvSpPr/>
          <p:nvPr>
            <p:ph idx="2" type="pic"/>
          </p:nvPr>
        </p:nvSpPr>
        <p:spPr>
          <a:xfrm>
            <a:off x="7928658" y="836271"/>
            <a:ext cx="4263342" cy="5185458"/>
          </a:xfrm>
          <a:prstGeom prst="rect">
            <a:avLst/>
          </a:prstGeom>
          <a:noFill/>
          <a:ln>
            <a:noFill/>
          </a:ln>
        </p:spPr>
      </p:sp>
      <p:sp>
        <p:nvSpPr>
          <p:cNvPr id="230" name="Google Shape;230;p32" title="Decorative"/>
          <p:cNvSpPr txBox="1"/>
          <p:nvPr>
            <p:ph idx="1" type="body"/>
          </p:nvPr>
        </p:nvSpPr>
        <p:spPr>
          <a:xfrm>
            <a:off x="3657597" y="836271"/>
            <a:ext cx="4262400" cy="5185458"/>
          </a:xfrm>
          <a:prstGeom prst="rect">
            <a:avLst/>
          </a:prstGeom>
          <a:solidFill>
            <a:schemeClr val="accent1"/>
          </a:solidFill>
          <a:ln>
            <a:noFill/>
          </a:ln>
        </p:spPr>
        <p:txBody>
          <a:bodyPr anchorCtr="0" anchor="t" bIns="45700" lIns="252000" spcFirstLastPara="1" rIns="144000" wrap="square" tIns="144000">
            <a:noAutofit/>
          </a:bodyPr>
          <a:lstStyle>
            <a:lvl1pPr indent="-228600" lvl="0" marL="457200" algn="l">
              <a:lnSpc>
                <a:spcPct val="100000"/>
              </a:lnSpc>
              <a:spcBef>
                <a:spcPts val="1000"/>
              </a:spcBef>
              <a:spcAft>
                <a:spcPts val="0"/>
              </a:spcAft>
              <a:buClr>
                <a:schemeClr val="lt1"/>
              </a:buClr>
              <a:buSzPts val="1400"/>
              <a:buNone/>
              <a:defRPr sz="14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31" name="Google Shape;231;p32"/>
          <p:cNvSpPr txBox="1"/>
          <p:nvPr>
            <p:ph type="title"/>
          </p:nvPr>
        </p:nvSpPr>
        <p:spPr>
          <a:xfrm>
            <a:off x="625033" y="1659770"/>
            <a:ext cx="2558005" cy="1325563"/>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2"/>
              </a:buClr>
              <a:buSzPts val="4400"/>
              <a:buFont typeface="Corbel"/>
              <a:buNone/>
              <a:defRPr>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232" name="Google Shape;232;p32" title="Decorative"/>
          <p:cNvCxnSpPr/>
          <p:nvPr/>
        </p:nvCxnSpPr>
        <p:spPr>
          <a:xfrm>
            <a:off x="1756506" y="1915220"/>
            <a:ext cx="0" cy="2188805"/>
          </a:xfrm>
          <a:prstGeom prst="straightConnector1">
            <a:avLst/>
          </a:prstGeom>
          <a:noFill/>
          <a:ln cap="flat" cmpd="sng" w="76200">
            <a:solidFill>
              <a:srgbClr val="C48FAA"/>
            </a:solidFill>
            <a:prstDash val="solid"/>
            <a:miter lim="400000"/>
            <a:headEnd len="sm" w="sm" type="none"/>
            <a:tailEnd len="sm" w="sm" type="none"/>
          </a:ln>
        </p:spPr>
      </p:cxn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Custom Layout">
  <p:cSld name="25_Custom Layout">
    <p:spTree>
      <p:nvGrpSpPr>
        <p:cNvPr id="233" name="Shape 233"/>
        <p:cNvGrpSpPr/>
        <p:nvPr/>
      </p:nvGrpSpPr>
      <p:grpSpPr>
        <a:xfrm>
          <a:off x="0" y="0"/>
          <a:ext cx="0" cy="0"/>
          <a:chOff x="0" y="0"/>
          <a:chExt cx="0" cy="0"/>
        </a:xfrm>
      </p:grpSpPr>
      <p:sp>
        <p:nvSpPr>
          <p:cNvPr id="234" name="Google Shape;234;p33"/>
          <p:cNvSpPr txBox="1"/>
          <p:nvPr>
            <p:ph idx="1" type="body"/>
          </p:nvPr>
        </p:nvSpPr>
        <p:spPr>
          <a:xfrm>
            <a:off x="838199" y="4586456"/>
            <a:ext cx="10349090" cy="1577281"/>
          </a:xfrm>
          <a:prstGeom prst="rect">
            <a:avLst/>
          </a:prstGeom>
          <a:noFill/>
          <a:ln>
            <a:noFill/>
          </a:ln>
        </p:spPr>
        <p:txBody>
          <a:bodyPr anchorCtr="0" anchor="t" bIns="45700" lIns="0" spcFirstLastPara="1" rIns="0" wrap="square" tIns="216000">
            <a:noAutofit/>
          </a:bodyPr>
          <a:lstStyle>
            <a:lvl1pPr indent="-228600" lvl="0" marL="457200" algn="ctr">
              <a:lnSpc>
                <a:spcPct val="100000"/>
              </a:lnSpc>
              <a:spcBef>
                <a:spcPts val="1000"/>
              </a:spcBef>
              <a:spcAft>
                <a:spcPts val="0"/>
              </a:spcAft>
              <a:buClr>
                <a:schemeClr val="dk2"/>
              </a:buClr>
              <a:buSzPts val="1400"/>
              <a:buNone/>
              <a:defRPr sz="1400">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35" name="Google Shape;235;p33"/>
          <p:cNvSpPr txBox="1"/>
          <p:nvPr>
            <p:ph type="title"/>
          </p:nvPr>
        </p:nvSpPr>
        <p:spPr>
          <a:xfrm>
            <a:off x="838199" y="3717212"/>
            <a:ext cx="10349089" cy="854791"/>
          </a:xfrm>
          <a:prstGeom prst="rect">
            <a:avLst/>
          </a:prstGeom>
          <a:noFill/>
          <a:ln>
            <a:noFill/>
          </a:ln>
        </p:spPr>
        <p:txBody>
          <a:bodyPr anchorCtr="0" anchor="b" bIns="45700" lIns="0" spcFirstLastPara="1" rIns="0" wrap="square" tIns="45700">
            <a:normAutofit/>
          </a:bodyPr>
          <a:lstStyle>
            <a:lvl1pPr lvl="0" algn="ctr">
              <a:lnSpc>
                <a:spcPct val="90000"/>
              </a:lnSpc>
              <a:spcBef>
                <a:spcPts val="0"/>
              </a:spcBef>
              <a:spcAft>
                <a:spcPts val="0"/>
              </a:spcAft>
              <a:buClr>
                <a:schemeClr val="dk2"/>
              </a:buClr>
              <a:buSzPts val="4400"/>
              <a:buFont typeface="Corbel"/>
              <a:buNone/>
              <a:defRPr>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6" name="Google Shape;236;p33" title="Decorative"/>
          <p:cNvSpPr/>
          <p:nvPr>
            <p:ph idx="2" type="pic"/>
          </p:nvPr>
        </p:nvSpPr>
        <p:spPr>
          <a:xfrm>
            <a:off x="838200" y="836271"/>
            <a:ext cx="10349089" cy="2516529"/>
          </a:xfrm>
          <a:prstGeom prst="rect">
            <a:avLst/>
          </a:prstGeom>
          <a:solidFill>
            <a:srgbClr val="F2F2F2"/>
          </a:solidFill>
          <a:ln>
            <a:noFill/>
          </a:ln>
        </p:spPr>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Custom Layout">
  <p:cSld name="3_Custom Layout">
    <p:spTree>
      <p:nvGrpSpPr>
        <p:cNvPr id="237" name="Shape 237"/>
        <p:cNvGrpSpPr/>
        <p:nvPr/>
      </p:nvGrpSpPr>
      <p:grpSpPr>
        <a:xfrm>
          <a:off x="0" y="0"/>
          <a:ext cx="0" cy="0"/>
          <a:chOff x="0" y="0"/>
          <a:chExt cx="0" cy="0"/>
        </a:xfrm>
      </p:grpSpPr>
      <p:sp>
        <p:nvSpPr>
          <p:cNvPr id="238" name="Google Shape;238;p34" title="Decorative"/>
          <p:cNvSpPr/>
          <p:nvPr>
            <p:ph idx="2" type="pic"/>
          </p:nvPr>
        </p:nvSpPr>
        <p:spPr>
          <a:xfrm>
            <a:off x="0" y="0"/>
            <a:ext cx="12192000" cy="6858000"/>
          </a:xfrm>
          <a:prstGeom prst="rect">
            <a:avLst/>
          </a:prstGeom>
          <a:noFill/>
          <a:ln>
            <a:noFill/>
          </a:ln>
        </p:spPr>
      </p:sp>
      <p:sp>
        <p:nvSpPr>
          <p:cNvPr id="239" name="Google Shape;239;p34"/>
          <p:cNvSpPr txBox="1"/>
          <p:nvPr>
            <p:ph type="title"/>
          </p:nvPr>
        </p:nvSpPr>
        <p:spPr>
          <a:xfrm>
            <a:off x="2282502" y="4973519"/>
            <a:ext cx="7299618" cy="1440000"/>
          </a:xfrm>
          <a:prstGeom prst="rect">
            <a:avLst/>
          </a:prstGeom>
          <a:solidFill>
            <a:schemeClr val="accent1"/>
          </a:solidFill>
          <a:ln>
            <a:noFill/>
          </a:ln>
        </p:spPr>
        <p:txBody>
          <a:bodyPr anchorCtr="0" anchor="ctr" bIns="45700" lIns="216000" spcFirstLastPara="1" rIns="91425" wrap="square" tIns="45700">
            <a:normAutofit/>
          </a:bodyPr>
          <a:lstStyle>
            <a:lvl1pPr lvl="0" algn="ctr">
              <a:lnSpc>
                <a:spcPct val="90000"/>
              </a:lnSpc>
              <a:spcBef>
                <a:spcPts val="0"/>
              </a:spcBef>
              <a:spcAft>
                <a:spcPts val="0"/>
              </a:spcAft>
              <a:buClr>
                <a:schemeClr val="lt1"/>
              </a:buClr>
              <a:buSzPts val="4000"/>
              <a:buFont typeface="Corbel"/>
              <a:buNone/>
              <a:defRPr sz="4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6_Custom Layout">
  <p:cSld name="6_Custom Layout">
    <p:spTree>
      <p:nvGrpSpPr>
        <p:cNvPr id="240" name="Shape 240"/>
        <p:cNvGrpSpPr/>
        <p:nvPr/>
      </p:nvGrpSpPr>
      <p:grpSpPr>
        <a:xfrm>
          <a:off x="0" y="0"/>
          <a:ext cx="0" cy="0"/>
          <a:chOff x="0" y="0"/>
          <a:chExt cx="0" cy="0"/>
        </a:xfrm>
      </p:grpSpPr>
      <p:sp>
        <p:nvSpPr>
          <p:cNvPr id="241" name="Google Shape;241;p35" title="Decorative"/>
          <p:cNvSpPr/>
          <p:nvPr>
            <p:ph idx="2" type="pic"/>
          </p:nvPr>
        </p:nvSpPr>
        <p:spPr>
          <a:xfrm>
            <a:off x="0" y="0"/>
            <a:ext cx="12192000" cy="6858000"/>
          </a:xfrm>
          <a:prstGeom prst="rect">
            <a:avLst/>
          </a:prstGeom>
          <a:noFill/>
          <a:ln>
            <a:noFill/>
          </a:ln>
        </p:spPr>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Custom Layout">
  <p:cSld name="9_Custom Layout">
    <p:spTree>
      <p:nvGrpSpPr>
        <p:cNvPr id="242" name="Shape 242"/>
        <p:cNvGrpSpPr/>
        <p:nvPr/>
      </p:nvGrpSpPr>
      <p:grpSpPr>
        <a:xfrm>
          <a:off x="0" y="0"/>
          <a:ext cx="0" cy="0"/>
          <a:chOff x="0" y="0"/>
          <a:chExt cx="0" cy="0"/>
        </a:xfrm>
      </p:grpSpPr>
      <p:sp>
        <p:nvSpPr>
          <p:cNvPr id="243" name="Google Shape;243;p36" title="Decorative"/>
          <p:cNvSpPr/>
          <p:nvPr>
            <p:ph idx="2" type="pic"/>
          </p:nvPr>
        </p:nvSpPr>
        <p:spPr>
          <a:xfrm>
            <a:off x="0" y="0"/>
            <a:ext cx="12192000" cy="6858000"/>
          </a:xfrm>
          <a:prstGeom prst="rect">
            <a:avLst/>
          </a:prstGeom>
          <a:noFill/>
          <a:ln>
            <a:noFill/>
          </a:ln>
        </p:spPr>
      </p:sp>
      <p:sp>
        <p:nvSpPr>
          <p:cNvPr id="244" name="Google Shape;244;p36"/>
          <p:cNvSpPr txBox="1"/>
          <p:nvPr>
            <p:ph idx="1" type="body"/>
          </p:nvPr>
        </p:nvSpPr>
        <p:spPr>
          <a:xfrm>
            <a:off x="4887474" y="3665204"/>
            <a:ext cx="7304526" cy="2196780"/>
          </a:xfrm>
          <a:prstGeom prst="rect">
            <a:avLst/>
          </a:prstGeom>
          <a:solidFill>
            <a:schemeClr val="accent1"/>
          </a:solidFill>
          <a:ln>
            <a:noFill/>
          </a:ln>
        </p:spPr>
        <p:txBody>
          <a:bodyPr anchorCtr="0" anchor="ctr" bIns="182875" lIns="274300" spcFirstLastPara="1" rIns="182875" wrap="square" tIns="182875">
            <a:normAutofit/>
          </a:bodyPr>
          <a:lstStyle>
            <a:lvl1pPr indent="-228600" lvl="0" marL="457200" algn="l">
              <a:lnSpc>
                <a:spcPct val="90000"/>
              </a:lnSpc>
              <a:spcBef>
                <a:spcPts val="0"/>
              </a:spcBef>
              <a:spcAft>
                <a:spcPts val="0"/>
              </a:spcAft>
              <a:buClr>
                <a:schemeClr val="lt1"/>
              </a:buClr>
              <a:buSzPts val="4000"/>
              <a:buNone/>
              <a:defRPr b="1" i="0" sz="40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245" name="Google Shape;245;p36" title="Decorative"/>
          <p:cNvCxnSpPr/>
          <p:nvPr/>
        </p:nvCxnSpPr>
        <p:spPr>
          <a:xfrm flipH="1" rot="10800000">
            <a:off x="4887473" y="3665204"/>
            <a:ext cx="1" cy="2188805"/>
          </a:xfrm>
          <a:prstGeom prst="straightConnector1">
            <a:avLst/>
          </a:prstGeom>
          <a:noFill/>
          <a:ln cap="flat" cmpd="sng" w="76200">
            <a:solidFill>
              <a:srgbClr val="C48FAA"/>
            </a:solidFill>
            <a:prstDash val="solid"/>
            <a:miter lim="400000"/>
            <a:headEnd len="sm" w="sm" type="none"/>
            <a:tailEnd len="sm" w="sm" type="none"/>
          </a:ln>
        </p:spPr>
      </p:cxn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Custom Layout">
  <p:cSld name="10_Custom Layout">
    <p:bg>
      <p:bgPr>
        <a:solidFill>
          <a:schemeClr val="accent1"/>
        </a:solidFill>
      </p:bgPr>
    </p:bg>
    <p:spTree>
      <p:nvGrpSpPr>
        <p:cNvPr id="246" name="Shape 246"/>
        <p:cNvGrpSpPr/>
        <p:nvPr/>
      </p:nvGrpSpPr>
      <p:grpSpPr>
        <a:xfrm>
          <a:off x="0" y="0"/>
          <a:ext cx="0" cy="0"/>
          <a:chOff x="0" y="0"/>
          <a:chExt cx="0" cy="0"/>
        </a:xfrm>
      </p:grpSpPr>
      <p:sp>
        <p:nvSpPr>
          <p:cNvPr id="247" name="Google Shape;247;p37" title="Decorative"/>
          <p:cNvSpPr/>
          <p:nvPr>
            <p:ph idx="2" type="pic"/>
          </p:nvPr>
        </p:nvSpPr>
        <p:spPr>
          <a:xfrm>
            <a:off x="0" y="0"/>
            <a:ext cx="12192000" cy="5497975"/>
          </a:xfrm>
          <a:prstGeom prst="rect">
            <a:avLst/>
          </a:prstGeom>
          <a:noFill/>
          <a:ln>
            <a:noFill/>
          </a:ln>
        </p:spPr>
      </p:sp>
      <p:sp>
        <p:nvSpPr>
          <p:cNvPr id="248" name="Google Shape;248;p37"/>
          <p:cNvSpPr txBox="1"/>
          <p:nvPr>
            <p:ph type="title"/>
          </p:nvPr>
        </p:nvSpPr>
        <p:spPr>
          <a:xfrm>
            <a:off x="853440" y="5688402"/>
            <a:ext cx="8717280" cy="823070"/>
          </a:xfrm>
          <a:prstGeom prst="rect">
            <a:avLst/>
          </a:prstGeom>
          <a:noFill/>
          <a:ln>
            <a:noFill/>
          </a:ln>
        </p:spPr>
        <p:txBody>
          <a:bodyPr anchorCtr="0" anchor="ctr" bIns="45700" lIns="0" spcFirstLastPara="1" rIns="91425" wrap="square" tIns="45700">
            <a:normAutofit/>
          </a:bodyPr>
          <a:lstStyle>
            <a:lvl1pPr lvl="0" algn="l">
              <a:lnSpc>
                <a:spcPct val="90000"/>
              </a:lnSpc>
              <a:spcBef>
                <a:spcPts val="0"/>
              </a:spcBef>
              <a:spcAft>
                <a:spcPts val="0"/>
              </a:spcAft>
              <a:buClr>
                <a:schemeClr val="lt1"/>
              </a:buClr>
              <a:buSzPts val="4400"/>
              <a:buFont typeface="Corbe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0_Custom Layout">
  <p:cSld name="30_Custom Layout">
    <p:bg>
      <p:bgPr>
        <a:solidFill>
          <a:schemeClr val="accent1"/>
        </a:solidFill>
      </p:bgPr>
    </p:bg>
    <p:spTree>
      <p:nvGrpSpPr>
        <p:cNvPr id="249" name="Shape 249"/>
        <p:cNvGrpSpPr/>
        <p:nvPr/>
      </p:nvGrpSpPr>
      <p:grpSpPr>
        <a:xfrm>
          <a:off x="0" y="0"/>
          <a:ext cx="0" cy="0"/>
          <a:chOff x="0" y="0"/>
          <a:chExt cx="0" cy="0"/>
        </a:xfrm>
      </p:grpSpPr>
      <p:sp>
        <p:nvSpPr>
          <p:cNvPr id="250" name="Google Shape;250;p38" title="Decorative"/>
          <p:cNvSpPr/>
          <p:nvPr>
            <p:ph idx="2" type="pic"/>
          </p:nvPr>
        </p:nvSpPr>
        <p:spPr>
          <a:xfrm>
            <a:off x="0" y="680013"/>
            <a:ext cx="12192000" cy="5497975"/>
          </a:xfrm>
          <a:prstGeom prst="rect">
            <a:avLst/>
          </a:prstGeom>
          <a:noFill/>
          <a:ln>
            <a:noFill/>
          </a:ln>
        </p:spPr>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Custom Layout">
  <p:cSld name="33_Custom Layout">
    <p:bg>
      <p:bgPr>
        <a:solidFill>
          <a:schemeClr val="accent2"/>
        </a:solidFill>
      </p:bgPr>
    </p:bg>
    <p:spTree>
      <p:nvGrpSpPr>
        <p:cNvPr id="251" name="Shape 251"/>
        <p:cNvGrpSpPr/>
        <p:nvPr/>
      </p:nvGrpSpPr>
      <p:grpSpPr>
        <a:xfrm>
          <a:off x="0" y="0"/>
          <a:ext cx="0" cy="0"/>
          <a:chOff x="0" y="0"/>
          <a:chExt cx="0" cy="0"/>
        </a:xfrm>
      </p:grpSpPr>
      <p:sp>
        <p:nvSpPr>
          <p:cNvPr id="252" name="Google Shape;252;p39" title="Decorative"/>
          <p:cNvSpPr/>
          <p:nvPr>
            <p:ph idx="2" type="pic"/>
          </p:nvPr>
        </p:nvSpPr>
        <p:spPr>
          <a:xfrm>
            <a:off x="0" y="0"/>
            <a:ext cx="12192000" cy="5497975"/>
          </a:xfrm>
          <a:prstGeom prst="rect">
            <a:avLst/>
          </a:prstGeom>
          <a:noFill/>
          <a:ln>
            <a:noFill/>
          </a:ln>
        </p:spPr>
      </p:sp>
      <p:sp>
        <p:nvSpPr>
          <p:cNvPr id="253" name="Google Shape;253;p39"/>
          <p:cNvSpPr txBox="1"/>
          <p:nvPr>
            <p:ph type="title"/>
          </p:nvPr>
        </p:nvSpPr>
        <p:spPr>
          <a:xfrm>
            <a:off x="853440" y="5688402"/>
            <a:ext cx="8717280" cy="823070"/>
          </a:xfrm>
          <a:prstGeom prst="rect">
            <a:avLst/>
          </a:prstGeom>
          <a:noFill/>
          <a:ln>
            <a:noFill/>
          </a:ln>
        </p:spPr>
        <p:txBody>
          <a:bodyPr anchorCtr="0" anchor="ctr" bIns="45700" lIns="0" spcFirstLastPara="1" rIns="91425" wrap="square" tIns="45700">
            <a:normAutofit/>
          </a:bodyPr>
          <a:lstStyle>
            <a:lvl1pPr lvl="0" algn="l">
              <a:lnSpc>
                <a:spcPct val="90000"/>
              </a:lnSpc>
              <a:spcBef>
                <a:spcPts val="0"/>
              </a:spcBef>
              <a:spcAft>
                <a:spcPts val="0"/>
              </a:spcAft>
              <a:buClr>
                <a:schemeClr val="lt1"/>
              </a:buClr>
              <a:buSzPts val="4400"/>
              <a:buFont typeface="Corbe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4_Custom Layout">
  <p:cSld name="34_Custom Layout">
    <p:bg>
      <p:bgPr>
        <a:solidFill>
          <a:schemeClr val="accent2"/>
        </a:solidFill>
      </p:bgPr>
    </p:bg>
    <p:spTree>
      <p:nvGrpSpPr>
        <p:cNvPr id="254" name="Shape 254"/>
        <p:cNvGrpSpPr/>
        <p:nvPr/>
      </p:nvGrpSpPr>
      <p:grpSpPr>
        <a:xfrm>
          <a:off x="0" y="0"/>
          <a:ext cx="0" cy="0"/>
          <a:chOff x="0" y="0"/>
          <a:chExt cx="0" cy="0"/>
        </a:xfrm>
      </p:grpSpPr>
      <p:sp>
        <p:nvSpPr>
          <p:cNvPr id="255" name="Google Shape;255;p40" title="Decorative"/>
          <p:cNvSpPr/>
          <p:nvPr>
            <p:ph idx="2" type="pic"/>
          </p:nvPr>
        </p:nvSpPr>
        <p:spPr>
          <a:xfrm>
            <a:off x="0" y="680013"/>
            <a:ext cx="12192000" cy="5497975"/>
          </a:xfrm>
          <a:prstGeom prst="rect">
            <a:avLst/>
          </a:prstGeom>
          <a:noFill/>
          <a:ln>
            <a:noFill/>
          </a:ln>
        </p:spPr>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_Custom Layout">
  <p:cSld name="11_Custom Layout">
    <p:spTree>
      <p:nvGrpSpPr>
        <p:cNvPr id="256" name="Shape 256"/>
        <p:cNvGrpSpPr/>
        <p:nvPr/>
      </p:nvGrpSpPr>
      <p:grpSpPr>
        <a:xfrm>
          <a:off x="0" y="0"/>
          <a:ext cx="0" cy="0"/>
          <a:chOff x="0" y="0"/>
          <a:chExt cx="0" cy="0"/>
        </a:xfrm>
      </p:grpSpPr>
      <p:sp>
        <p:nvSpPr>
          <p:cNvPr id="257" name="Google Shape;257;p41" title="Decorative"/>
          <p:cNvSpPr/>
          <p:nvPr>
            <p:ph idx="2" type="pic"/>
          </p:nvPr>
        </p:nvSpPr>
        <p:spPr>
          <a:xfrm>
            <a:off x="0" y="0"/>
            <a:ext cx="12192000" cy="6857999"/>
          </a:xfrm>
          <a:prstGeom prst="rect">
            <a:avLst/>
          </a:prstGeom>
          <a:noFill/>
          <a:ln>
            <a:noFill/>
          </a:ln>
        </p:spPr>
      </p:sp>
      <p:sp>
        <p:nvSpPr>
          <p:cNvPr id="258" name="Google Shape;258;p41"/>
          <p:cNvSpPr/>
          <p:nvPr/>
        </p:nvSpPr>
        <p:spPr>
          <a:xfrm>
            <a:off x="0" y="4735870"/>
            <a:ext cx="12192000" cy="1500431"/>
          </a:xfrm>
          <a:prstGeom prst="rect">
            <a:avLst/>
          </a:prstGeom>
          <a:solidFill>
            <a:schemeClr val="lt1">
              <a:alpha val="6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59" name="Google Shape;259;p41"/>
          <p:cNvSpPr txBox="1"/>
          <p:nvPr>
            <p:ph type="title"/>
          </p:nvPr>
        </p:nvSpPr>
        <p:spPr>
          <a:xfrm>
            <a:off x="695396" y="5074550"/>
            <a:ext cx="8717280" cy="823070"/>
          </a:xfrm>
          <a:prstGeom prst="rect">
            <a:avLst/>
          </a:prstGeom>
          <a:noFill/>
          <a:ln>
            <a:noFill/>
          </a:ln>
        </p:spPr>
        <p:txBody>
          <a:bodyPr anchorCtr="0" anchor="ctr" bIns="45700" lIns="0" spcFirstLastPara="1" rIns="91425" wrap="square" tIns="45700">
            <a:normAutofit/>
          </a:bodyPr>
          <a:lstStyle>
            <a:lvl1pPr lvl="0" algn="l">
              <a:lnSpc>
                <a:spcPct val="90000"/>
              </a:lnSpc>
              <a:spcBef>
                <a:spcPts val="0"/>
              </a:spcBef>
              <a:spcAft>
                <a:spcPts val="0"/>
              </a:spcAft>
              <a:buClr>
                <a:schemeClr val="lt1"/>
              </a:buClr>
              <a:buSzPts val="4400"/>
              <a:buFont typeface="Corbe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5_Custom Layout">
  <p:cSld name="35_Custom Layout">
    <p:spTree>
      <p:nvGrpSpPr>
        <p:cNvPr id="260" name="Shape 260"/>
        <p:cNvGrpSpPr/>
        <p:nvPr/>
      </p:nvGrpSpPr>
      <p:grpSpPr>
        <a:xfrm>
          <a:off x="0" y="0"/>
          <a:ext cx="0" cy="0"/>
          <a:chOff x="0" y="0"/>
          <a:chExt cx="0" cy="0"/>
        </a:xfrm>
      </p:grpSpPr>
      <p:sp>
        <p:nvSpPr>
          <p:cNvPr id="261" name="Google Shape;261;p42" title="Decorative"/>
          <p:cNvSpPr/>
          <p:nvPr>
            <p:ph idx="2" type="pic"/>
          </p:nvPr>
        </p:nvSpPr>
        <p:spPr>
          <a:xfrm>
            <a:off x="0" y="0"/>
            <a:ext cx="12192000" cy="6857999"/>
          </a:xfrm>
          <a:prstGeom prst="rect">
            <a:avLst/>
          </a:prstGeom>
          <a:noFill/>
          <a:ln>
            <a:noFill/>
          </a:ln>
        </p:spPr>
      </p:sp>
      <p:sp>
        <p:nvSpPr>
          <p:cNvPr id="262" name="Google Shape;262;p42" title="Decorative"/>
          <p:cNvSpPr/>
          <p:nvPr/>
        </p:nvSpPr>
        <p:spPr>
          <a:xfrm>
            <a:off x="0" y="4735870"/>
            <a:ext cx="12192000" cy="1500431"/>
          </a:xfrm>
          <a:prstGeom prst="rect">
            <a:avLst/>
          </a:prstGeom>
          <a:solidFill>
            <a:schemeClr val="accent2">
              <a:alpha val="6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63" name="Google Shape;263;p42"/>
          <p:cNvSpPr txBox="1"/>
          <p:nvPr>
            <p:ph type="title"/>
          </p:nvPr>
        </p:nvSpPr>
        <p:spPr>
          <a:xfrm>
            <a:off x="695396" y="5074550"/>
            <a:ext cx="8717280" cy="823070"/>
          </a:xfrm>
          <a:prstGeom prst="rect">
            <a:avLst/>
          </a:prstGeom>
          <a:noFill/>
          <a:ln>
            <a:noFill/>
          </a:ln>
        </p:spPr>
        <p:txBody>
          <a:bodyPr anchorCtr="0" anchor="ctr" bIns="45700" lIns="0" spcFirstLastPara="1" rIns="91425" wrap="square" tIns="45700">
            <a:normAutofit/>
          </a:bodyPr>
          <a:lstStyle>
            <a:lvl1pPr lvl="0" algn="l">
              <a:lnSpc>
                <a:spcPct val="90000"/>
              </a:lnSpc>
              <a:spcBef>
                <a:spcPts val="0"/>
              </a:spcBef>
              <a:spcAft>
                <a:spcPts val="0"/>
              </a:spcAft>
              <a:buClr>
                <a:schemeClr val="lt1"/>
              </a:buClr>
              <a:buSzPts val="4400"/>
              <a:buFont typeface="Corbe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6_Custom Layout">
  <p:cSld name="36_Custom Layout">
    <p:spTree>
      <p:nvGrpSpPr>
        <p:cNvPr id="264" name="Shape 264"/>
        <p:cNvGrpSpPr/>
        <p:nvPr/>
      </p:nvGrpSpPr>
      <p:grpSpPr>
        <a:xfrm>
          <a:off x="0" y="0"/>
          <a:ext cx="0" cy="0"/>
          <a:chOff x="0" y="0"/>
          <a:chExt cx="0" cy="0"/>
        </a:xfrm>
      </p:grpSpPr>
      <p:sp>
        <p:nvSpPr>
          <p:cNvPr id="265" name="Google Shape;265;p43" title="Decorative"/>
          <p:cNvSpPr/>
          <p:nvPr>
            <p:ph idx="2" type="pic"/>
          </p:nvPr>
        </p:nvSpPr>
        <p:spPr>
          <a:xfrm>
            <a:off x="0" y="0"/>
            <a:ext cx="12192000" cy="6857999"/>
          </a:xfrm>
          <a:prstGeom prst="rect">
            <a:avLst/>
          </a:prstGeom>
          <a:noFill/>
          <a:ln>
            <a:noFill/>
          </a:ln>
        </p:spPr>
      </p:sp>
      <p:sp>
        <p:nvSpPr>
          <p:cNvPr id="266" name="Google Shape;266;p43" title="Decorative"/>
          <p:cNvSpPr/>
          <p:nvPr/>
        </p:nvSpPr>
        <p:spPr>
          <a:xfrm>
            <a:off x="0" y="4735870"/>
            <a:ext cx="12192000" cy="1500431"/>
          </a:xfrm>
          <a:prstGeom prst="rect">
            <a:avLst/>
          </a:prstGeom>
          <a:solidFill>
            <a:schemeClr val="accent1">
              <a:alpha val="6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67" name="Google Shape;267;p43"/>
          <p:cNvSpPr txBox="1"/>
          <p:nvPr>
            <p:ph type="title"/>
          </p:nvPr>
        </p:nvSpPr>
        <p:spPr>
          <a:xfrm>
            <a:off x="695396" y="5074550"/>
            <a:ext cx="8717280" cy="823070"/>
          </a:xfrm>
          <a:prstGeom prst="rect">
            <a:avLst/>
          </a:prstGeom>
          <a:noFill/>
          <a:ln>
            <a:noFill/>
          </a:ln>
        </p:spPr>
        <p:txBody>
          <a:bodyPr anchorCtr="0" anchor="ctr" bIns="45700" lIns="0" spcFirstLastPara="1" rIns="91425" wrap="square" tIns="45700">
            <a:normAutofit/>
          </a:bodyPr>
          <a:lstStyle>
            <a:lvl1pPr lvl="0" algn="l">
              <a:lnSpc>
                <a:spcPct val="90000"/>
              </a:lnSpc>
              <a:spcBef>
                <a:spcPts val="0"/>
              </a:spcBef>
              <a:spcAft>
                <a:spcPts val="0"/>
              </a:spcAft>
              <a:buClr>
                <a:schemeClr val="lt1"/>
              </a:buClr>
              <a:buSzPts val="4400"/>
              <a:buFont typeface="Corbe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ustom Layout">
  <p:cSld name="5_Custom Layout">
    <p:bg>
      <p:bgPr>
        <a:solidFill>
          <a:schemeClr val="lt1"/>
        </a:solidFill>
      </p:bgPr>
    </p:bg>
    <p:spTree>
      <p:nvGrpSpPr>
        <p:cNvPr id="268" name="Shape 268"/>
        <p:cNvGrpSpPr/>
        <p:nvPr/>
      </p:nvGrpSpPr>
      <p:grpSpPr>
        <a:xfrm>
          <a:off x="0" y="0"/>
          <a:ext cx="0" cy="0"/>
          <a:chOff x="0" y="0"/>
          <a:chExt cx="0" cy="0"/>
        </a:xfrm>
      </p:grpSpPr>
      <p:grpSp>
        <p:nvGrpSpPr>
          <p:cNvPr id="269" name="Google Shape;269;p44"/>
          <p:cNvGrpSpPr/>
          <p:nvPr/>
        </p:nvGrpSpPr>
        <p:grpSpPr>
          <a:xfrm>
            <a:off x="3413895" y="419827"/>
            <a:ext cx="7939904" cy="6018346"/>
            <a:chOff x="8585200" y="440266"/>
            <a:chExt cx="14753564" cy="11183013"/>
          </a:xfrm>
        </p:grpSpPr>
        <p:sp>
          <p:nvSpPr>
            <p:cNvPr id="270" name="Google Shape;270;p44" title="Decorative"/>
            <p:cNvSpPr/>
            <p:nvPr/>
          </p:nvSpPr>
          <p:spPr>
            <a:xfrm>
              <a:off x="8585200" y="440266"/>
              <a:ext cx="6156127" cy="9967848"/>
            </a:xfrm>
            <a:prstGeom prst="rect">
              <a:avLst/>
            </a:prstGeom>
            <a:solidFill>
              <a:srgbClr val="1F1F2A">
                <a:alpha val="13725"/>
              </a:srgbClr>
            </a:solidFill>
            <a:ln>
              <a:noFill/>
            </a:ln>
          </p:spPr>
          <p:txBody>
            <a:bodyPr anchorCtr="0" anchor="ctr" bIns="0" lIns="0" spcFirstLastPara="1" rIns="0" wrap="square" tIns="0">
              <a:noAutofit/>
            </a:bodyPr>
            <a:lstStyle/>
            <a:p>
              <a:pPr indent="0" lvl="0" marL="0" marR="0" rtl="0" algn="l">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271" name="Google Shape;271;p44" title="Decorative"/>
            <p:cNvSpPr/>
            <p:nvPr/>
          </p:nvSpPr>
          <p:spPr>
            <a:xfrm>
              <a:off x="10168466" y="1092200"/>
              <a:ext cx="13170298" cy="10531079"/>
            </a:xfrm>
            <a:prstGeom prst="rect">
              <a:avLst/>
            </a:prstGeom>
            <a:solidFill>
              <a:schemeClr val="accent2"/>
            </a:solidFill>
            <a:ln>
              <a:noFill/>
            </a:ln>
          </p:spPr>
          <p:txBody>
            <a:bodyPr anchorCtr="0" anchor="ctr" bIns="0" lIns="0" spcFirstLastPara="1" rIns="0" wrap="square" tIns="0">
              <a:noAutofit/>
            </a:bodyPr>
            <a:lstStyle/>
            <a:p>
              <a:pPr indent="0" lvl="0" marL="0" marR="0" rtl="0" algn="l">
                <a:spcBef>
                  <a:spcPts val="0"/>
                </a:spcBef>
                <a:spcAft>
                  <a:spcPts val="0"/>
                </a:spcAft>
                <a:buNone/>
              </a:pPr>
              <a:r>
                <a:t/>
              </a:r>
              <a:endParaRPr b="0" i="0" sz="1800" u="none" cap="none" strike="noStrike">
                <a:solidFill>
                  <a:srgbClr val="F3F3F3"/>
                </a:solidFill>
                <a:latin typeface="Raleway"/>
                <a:ea typeface="Raleway"/>
                <a:cs typeface="Raleway"/>
                <a:sym typeface="Raleway"/>
              </a:endParaRPr>
            </a:p>
          </p:txBody>
        </p:sp>
      </p:grpSp>
      <p:sp>
        <p:nvSpPr>
          <p:cNvPr id="272" name="Google Shape;272;p44"/>
          <p:cNvSpPr txBox="1"/>
          <p:nvPr>
            <p:ph idx="1" type="body"/>
          </p:nvPr>
        </p:nvSpPr>
        <p:spPr>
          <a:xfrm>
            <a:off x="838200" y="369027"/>
            <a:ext cx="2489200" cy="3124200"/>
          </a:xfrm>
          <a:prstGeom prst="rect">
            <a:avLst/>
          </a:prstGeom>
          <a:noFill/>
          <a:ln>
            <a:noFill/>
          </a:ln>
        </p:spPr>
        <p:txBody>
          <a:bodyPr anchorCtr="0" anchor="b" bIns="0" lIns="91425" spcFirstLastPara="1" rIns="91425" wrap="square" tIns="0">
            <a:noAutofit/>
          </a:bodyPr>
          <a:lstStyle>
            <a:lvl1pPr indent="-228600" lvl="0" marL="457200" algn="r">
              <a:lnSpc>
                <a:spcPct val="90000"/>
              </a:lnSpc>
              <a:spcBef>
                <a:spcPts val="1000"/>
              </a:spcBef>
              <a:spcAft>
                <a:spcPts val="0"/>
              </a:spcAft>
              <a:buClr>
                <a:srgbClr val="1D72AB"/>
              </a:buClr>
              <a:buSzPts val="30000"/>
              <a:buNone/>
              <a:defRPr sz="30000">
                <a:solidFill>
                  <a:srgbClr val="1D72AB"/>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3" name="Google Shape;273;p44"/>
          <p:cNvSpPr txBox="1"/>
          <p:nvPr>
            <p:ph type="title"/>
          </p:nvPr>
        </p:nvSpPr>
        <p:spPr>
          <a:xfrm>
            <a:off x="4571575" y="4500560"/>
            <a:ext cx="6536692"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6000"/>
              <a:buFont typeface="Corbel"/>
              <a:buNone/>
              <a:defRPr b="1" sz="6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7_Custom Layout">
  <p:cSld name="37_Custom Layout">
    <p:bg>
      <p:bgPr>
        <a:solidFill>
          <a:schemeClr val="lt1"/>
        </a:solidFill>
      </p:bgPr>
    </p:bg>
    <p:spTree>
      <p:nvGrpSpPr>
        <p:cNvPr id="274" name="Shape 274"/>
        <p:cNvGrpSpPr/>
        <p:nvPr/>
      </p:nvGrpSpPr>
      <p:grpSpPr>
        <a:xfrm>
          <a:off x="0" y="0"/>
          <a:ext cx="0" cy="0"/>
          <a:chOff x="0" y="0"/>
          <a:chExt cx="0" cy="0"/>
        </a:xfrm>
      </p:grpSpPr>
      <p:grpSp>
        <p:nvGrpSpPr>
          <p:cNvPr id="275" name="Google Shape;275;p45"/>
          <p:cNvGrpSpPr/>
          <p:nvPr/>
        </p:nvGrpSpPr>
        <p:grpSpPr>
          <a:xfrm>
            <a:off x="3413895" y="419827"/>
            <a:ext cx="7939904" cy="6018346"/>
            <a:chOff x="8585200" y="440266"/>
            <a:chExt cx="14753564" cy="11183013"/>
          </a:xfrm>
        </p:grpSpPr>
        <p:sp>
          <p:nvSpPr>
            <p:cNvPr id="276" name="Google Shape;276;p45" title="Decorative"/>
            <p:cNvSpPr/>
            <p:nvPr/>
          </p:nvSpPr>
          <p:spPr>
            <a:xfrm>
              <a:off x="8585200" y="440266"/>
              <a:ext cx="6156127" cy="9967848"/>
            </a:xfrm>
            <a:prstGeom prst="rect">
              <a:avLst/>
            </a:prstGeom>
            <a:solidFill>
              <a:srgbClr val="1F1F2A">
                <a:alpha val="13725"/>
              </a:srgbClr>
            </a:solidFill>
            <a:ln>
              <a:noFill/>
            </a:ln>
          </p:spPr>
          <p:txBody>
            <a:bodyPr anchorCtr="0" anchor="ctr" bIns="0" lIns="0" spcFirstLastPara="1" rIns="0" wrap="square" tIns="0">
              <a:noAutofit/>
            </a:bodyPr>
            <a:lstStyle/>
            <a:p>
              <a:pPr indent="0" lvl="0" marL="0" marR="0" rtl="0" algn="l">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277" name="Google Shape;277;p45" title="Decorative"/>
            <p:cNvSpPr/>
            <p:nvPr/>
          </p:nvSpPr>
          <p:spPr>
            <a:xfrm>
              <a:off x="10168466" y="1092200"/>
              <a:ext cx="13170298" cy="10531079"/>
            </a:xfrm>
            <a:prstGeom prst="rect">
              <a:avLst/>
            </a:prstGeom>
            <a:solidFill>
              <a:schemeClr val="accent1"/>
            </a:solidFill>
            <a:ln>
              <a:noFill/>
            </a:ln>
          </p:spPr>
          <p:txBody>
            <a:bodyPr anchorCtr="0" anchor="ctr" bIns="0" lIns="0" spcFirstLastPara="1" rIns="0" wrap="square" tIns="0">
              <a:noAutofit/>
            </a:bodyPr>
            <a:lstStyle/>
            <a:p>
              <a:pPr indent="0" lvl="0" marL="0" marR="0" rtl="0" algn="l">
                <a:spcBef>
                  <a:spcPts val="0"/>
                </a:spcBef>
                <a:spcAft>
                  <a:spcPts val="0"/>
                </a:spcAft>
                <a:buNone/>
              </a:pPr>
              <a:r>
                <a:t/>
              </a:r>
              <a:endParaRPr b="0" i="0" sz="1800" u="none" cap="none" strike="noStrike">
                <a:solidFill>
                  <a:srgbClr val="F3F3F3"/>
                </a:solidFill>
                <a:latin typeface="Raleway"/>
                <a:ea typeface="Raleway"/>
                <a:cs typeface="Raleway"/>
                <a:sym typeface="Raleway"/>
              </a:endParaRPr>
            </a:p>
          </p:txBody>
        </p:sp>
      </p:grpSp>
      <p:sp>
        <p:nvSpPr>
          <p:cNvPr id="278" name="Google Shape;278;p45"/>
          <p:cNvSpPr txBox="1"/>
          <p:nvPr>
            <p:ph idx="1" type="body"/>
          </p:nvPr>
        </p:nvSpPr>
        <p:spPr>
          <a:xfrm>
            <a:off x="838200" y="369027"/>
            <a:ext cx="2489200" cy="3124200"/>
          </a:xfrm>
          <a:prstGeom prst="rect">
            <a:avLst/>
          </a:prstGeom>
          <a:noFill/>
          <a:ln>
            <a:noFill/>
          </a:ln>
        </p:spPr>
        <p:txBody>
          <a:bodyPr anchorCtr="0" anchor="b" bIns="0" lIns="91425" spcFirstLastPara="1" rIns="91425" wrap="square" tIns="0">
            <a:noAutofit/>
          </a:bodyPr>
          <a:lstStyle>
            <a:lvl1pPr indent="-228600" lvl="0" marL="457200" algn="r">
              <a:lnSpc>
                <a:spcPct val="90000"/>
              </a:lnSpc>
              <a:spcBef>
                <a:spcPts val="1000"/>
              </a:spcBef>
              <a:spcAft>
                <a:spcPts val="0"/>
              </a:spcAft>
              <a:buClr>
                <a:srgbClr val="C48FAA"/>
              </a:buClr>
              <a:buSzPts val="30000"/>
              <a:buNone/>
              <a:defRPr sz="30000">
                <a:solidFill>
                  <a:srgbClr val="C48FAA"/>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9" name="Google Shape;279;p45"/>
          <p:cNvSpPr txBox="1"/>
          <p:nvPr>
            <p:ph type="title"/>
          </p:nvPr>
        </p:nvSpPr>
        <p:spPr>
          <a:xfrm>
            <a:off x="4571575" y="4500560"/>
            <a:ext cx="6536692"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6000"/>
              <a:buFont typeface="Corbel"/>
              <a:buNone/>
              <a:defRPr b="1" sz="6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8_Custom Layout">
  <p:cSld name="38_Custom Layout">
    <p:bg>
      <p:bgPr>
        <a:solidFill>
          <a:schemeClr val="lt1"/>
        </a:solidFill>
      </p:bgPr>
    </p:bg>
    <p:spTree>
      <p:nvGrpSpPr>
        <p:cNvPr id="280" name="Shape 280"/>
        <p:cNvGrpSpPr/>
        <p:nvPr/>
      </p:nvGrpSpPr>
      <p:grpSpPr>
        <a:xfrm>
          <a:off x="0" y="0"/>
          <a:ext cx="0" cy="0"/>
          <a:chOff x="0" y="0"/>
          <a:chExt cx="0" cy="0"/>
        </a:xfrm>
      </p:grpSpPr>
      <p:grpSp>
        <p:nvGrpSpPr>
          <p:cNvPr id="281" name="Google Shape;281;p46"/>
          <p:cNvGrpSpPr/>
          <p:nvPr/>
        </p:nvGrpSpPr>
        <p:grpSpPr>
          <a:xfrm>
            <a:off x="3413895" y="419827"/>
            <a:ext cx="7939904" cy="6018346"/>
            <a:chOff x="8585200" y="440266"/>
            <a:chExt cx="14753564" cy="11183013"/>
          </a:xfrm>
        </p:grpSpPr>
        <p:sp>
          <p:nvSpPr>
            <p:cNvPr id="282" name="Google Shape;282;p46" title="Decorative"/>
            <p:cNvSpPr/>
            <p:nvPr/>
          </p:nvSpPr>
          <p:spPr>
            <a:xfrm>
              <a:off x="8585200" y="440266"/>
              <a:ext cx="6156127" cy="9967848"/>
            </a:xfrm>
            <a:prstGeom prst="rect">
              <a:avLst/>
            </a:prstGeom>
            <a:solidFill>
              <a:srgbClr val="1F1F2A">
                <a:alpha val="13725"/>
              </a:srgbClr>
            </a:solidFill>
            <a:ln>
              <a:noFill/>
            </a:ln>
          </p:spPr>
          <p:txBody>
            <a:bodyPr anchorCtr="0" anchor="ctr" bIns="0" lIns="0" spcFirstLastPara="1" rIns="0" wrap="square" tIns="0">
              <a:noAutofit/>
            </a:bodyPr>
            <a:lstStyle/>
            <a:p>
              <a:pPr indent="0" lvl="0" marL="0" marR="0" rtl="0" algn="l">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283" name="Google Shape;283;p46" title="Decorative"/>
            <p:cNvSpPr/>
            <p:nvPr/>
          </p:nvSpPr>
          <p:spPr>
            <a:xfrm>
              <a:off x="10168466" y="1092200"/>
              <a:ext cx="13170298" cy="10531079"/>
            </a:xfrm>
            <a:prstGeom prst="rect">
              <a:avLst/>
            </a:prstGeom>
            <a:solidFill>
              <a:schemeClr val="accent4"/>
            </a:solidFill>
            <a:ln>
              <a:noFill/>
            </a:ln>
          </p:spPr>
          <p:txBody>
            <a:bodyPr anchorCtr="0" anchor="ctr" bIns="0" lIns="0" spcFirstLastPara="1" rIns="0" wrap="square" tIns="0">
              <a:noAutofit/>
            </a:bodyPr>
            <a:lstStyle/>
            <a:p>
              <a:pPr indent="0" lvl="0" marL="0" marR="0" rtl="0" algn="l">
                <a:spcBef>
                  <a:spcPts val="0"/>
                </a:spcBef>
                <a:spcAft>
                  <a:spcPts val="0"/>
                </a:spcAft>
                <a:buNone/>
              </a:pPr>
              <a:r>
                <a:t/>
              </a:r>
              <a:endParaRPr b="0" i="0" sz="1800" u="none" cap="none" strike="noStrike">
                <a:solidFill>
                  <a:srgbClr val="F3F3F3"/>
                </a:solidFill>
                <a:latin typeface="Raleway"/>
                <a:ea typeface="Raleway"/>
                <a:cs typeface="Raleway"/>
                <a:sym typeface="Raleway"/>
              </a:endParaRPr>
            </a:p>
          </p:txBody>
        </p:sp>
      </p:grpSp>
      <p:sp>
        <p:nvSpPr>
          <p:cNvPr id="284" name="Google Shape;284;p46"/>
          <p:cNvSpPr txBox="1"/>
          <p:nvPr>
            <p:ph idx="1" type="body"/>
          </p:nvPr>
        </p:nvSpPr>
        <p:spPr>
          <a:xfrm>
            <a:off x="838200" y="369027"/>
            <a:ext cx="2489200" cy="3124200"/>
          </a:xfrm>
          <a:prstGeom prst="rect">
            <a:avLst/>
          </a:prstGeom>
          <a:noFill/>
          <a:ln>
            <a:noFill/>
          </a:ln>
        </p:spPr>
        <p:txBody>
          <a:bodyPr anchorCtr="0" anchor="b" bIns="0" lIns="91425" spcFirstLastPara="1" rIns="91425" wrap="square" tIns="0">
            <a:noAutofit/>
          </a:bodyPr>
          <a:lstStyle>
            <a:lvl1pPr indent="-228600" lvl="0" marL="457200" algn="r">
              <a:lnSpc>
                <a:spcPct val="90000"/>
              </a:lnSpc>
              <a:spcBef>
                <a:spcPts val="1000"/>
              </a:spcBef>
              <a:spcAft>
                <a:spcPts val="0"/>
              </a:spcAft>
              <a:buClr>
                <a:srgbClr val="B5B5B5"/>
              </a:buClr>
              <a:buSzPts val="30000"/>
              <a:buNone/>
              <a:defRPr sz="30000">
                <a:solidFill>
                  <a:srgbClr val="B5B5B5"/>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5" name="Google Shape;285;p46"/>
          <p:cNvSpPr txBox="1"/>
          <p:nvPr>
            <p:ph type="title"/>
          </p:nvPr>
        </p:nvSpPr>
        <p:spPr>
          <a:xfrm>
            <a:off x="4571575" y="4500560"/>
            <a:ext cx="6536692"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6000"/>
              <a:buFont typeface="Corbel"/>
              <a:buNone/>
              <a:defRPr b="1" sz="60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9_Custom Layout">
  <p:cSld name="39_Custom Layout">
    <p:bg>
      <p:bgPr>
        <a:solidFill>
          <a:schemeClr val="lt1"/>
        </a:solidFill>
      </p:bgPr>
    </p:bg>
    <p:spTree>
      <p:nvGrpSpPr>
        <p:cNvPr id="286" name="Shape 286"/>
        <p:cNvGrpSpPr/>
        <p:nvPr/>
      </p:nvGrpSpPr>
      <p:grpSpPr>
        <a:xfrm>
          <a:off x="0" y="0"/>
          <a:ext cx="0" cy="0"/>
          <a:chOff x="0" y="0"/>
          <a:chExt cx="0" cy="0"/>
        </a:xfrm>
      </p:grpSpPr>
      <p:sp>
        <p:nvSpPr>
          <p:cNvPr id="287" name="Google Shape;287;p47" title="Decorative"/>
          <p:cNvSpPr/>
          <p:nvPr/>
        </p:nvSpPr>
        <p:spPr>
          <a:xfrm>
            <a:off x="0" y="1405466"/>
            <a:ext cx="12192000" cy="3657601"/>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88" name="Google Shape;288;p47"/>
          <p:cNvSpPr txBox="1"/>
          <p:nvPr>
            <p:ph type="title"/>
          </p:nvPr>
        </p:nvSpPr>
        <p:spPr>
          <a:xfrm>
            <a:off x="838199" y="1906059"/>
            <a:ext cx="7882467" cy="1694180"/>
          </a:xfrm>
          <a:prstGeom prst="rect">
            <a:avLst/>
          </a:prstGeom>
          <a:noFill/>
          <a:ln>
            <a:noFill/>
          </a:ln>
        </p:spPr>
        <p:txBody>
          <a:bodyPr anchorCtr="0" anchor="t" bIns="45700" lIns="0" spcFirstLastPara="1" rIns="91425" wrap="square" tIns="45700">
            <a:noAutofit/>
          </a:bodyPr>
          <a:lstStyle>
            <a:lvl1pPr lvl="0" algn="l">
              <a:lnSpc>
                <a:spcPct val="90000"/>
              </a:lnSpc>
              <a:spcBef>
                <a:spcPts val="0"/>
              </a:spcBef>
              <a:spcAft>
                <a:spcPts val="0"/>
              </a:spcAft>
              <a:buClr>
                <a:schemeClr val="lt1"/>
              </a:buClr>
              <a:buSzPts val="6600"/>
              <a:buFont typeface="Corbel"/>
              <a:buNone/>
              <a:defRPr b="1" sz="66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9" name="Google Shape;289;p47"/>
          <p:cNvSpPr txBox="1"/>
          <p:nvPr>
            <p:ph idx="1" type="body"/>
          </p:nvPr>
        </p:nvSpPr>
        <p:spPr>
          <a:xfrm>
            <a:off x="8530361" y="4554447"/>
            <a:ext cx="2489200" cy="3124198"/>
          </a:xfrm>
          <a:prstGeom prst="rect">
            <a:avLst/>
          </a:prstGeom>
          <a:solidFill>
            <a:srgbClr val="1D72AB"/>
          </a:solidFill>
          <a:ln>
            <a:noFill/>
          </a:ln>
        </p:spPr>
        <p:txBody>
          <a:bodyPr anchorCtr="0" anchor="b" bIns="0" lIns="91425" spcFirstLastPara="1" rIns="91425" wrap="square" tIns="45700">
            <a:noAutofit/>
          </a:bodyPr>
          <a:lstStyle>
            <a:lvl1pPr indent="-228600" lvl="0" marL="457200" algn="ctr">
              <a:lnSpc>
                <a:spcPct val="90000"/>
              </a:lnSpc>
              <a:spcBef>
                <a:spcPts val="1000"/>
              </a:spcBef>
              <a:spcAft>
                <a:spcPts val="0"/>
              </a:spcAft>
              <a:buClr>
                <a:schemeClr val="lt1"/>
              </a:buClr>
              <a:buSzPts val="25000"/>
              <a:buNone/>
              <a:defRPr sz="250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6_Custom Layout">
  <p:cSld name="16_Custom Layout">
    <p:bg>
      <p:bgPr>
        <a:solidFill>
          <a:schemeClr val="lt1"/>
        </a:solidFill>
      </p:bgPr>
    </p:bg>
    <p:spTree>
      <p:nvGrpSpPr>
        <p:cNvPr id="290" name="Shape 290"/>
        <p:cNvGrpSpPr/>
        <p:nvPr/>
      </p:nvGrpSpPr>
      <p:grpSpPr>
        <a:xfrm>
          <a:off x="0" y="0"/>
          <a:ext cx="0" cy="0"/>
          <a:chOff x="0" y="0"/>
          <a:chExt cx="0" cy="0"/>
        </a:xfrm>
      </p:grpSpPr>
      <p:sp>
        <p:nvSpPr>
          <p:cNvPr id="291" name="Google Shape;291;p48" title="Decorative"/>
          <p:cNvSpPr/>
          <p:nvPr/>
        </p:nvSpPr>
        <p:spPr>
          <a:xfrm>
            <a:off x="0" y="1405466"/>
            <a:ext cx="12192000" cy="365760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92" name="Google Shape;292;p48"/>
          <p:cNvSpPr txBox="1"/>
          <p:nvPr>
            <p:ph type="title"/>
          </p:nvPr>
        </p:nvSpPr>
        <p:spPr>
          <a:xfrm>
            <a:off x="838199" y="1906059"/>
            <a:ext cx="7882467" cy="1694180"/>
          </a:xfrm>
          <a:prstGeom prst="rect">
            <a:avLst/>
          </a:prstGeom>
          <a:noFill/>
          <a:ln>
            <a:noFill/>
          </a:ln>
        </p:spPr>
        <p:txBody>
          <a:bodyPr anchorCtr="0" anchor="t" bIns="45700" lIns="0" spcFirstLastPara="1" rIns="91425" wrap="square" tIns="45700">
            <a:noAutofit/>
          </a:bodyPr>
          <a:lstStyle>
            <a:lvl1pPr lvl="0" algn="l">
              <a:lnSpc>
                <a:spcPct val="90000"/>
              </a:lnSpc>
              <a:spcBef>
                <a:spcPts val="0"/>
              </a:spcBef>
              <a:spcAft>
                <a:spcPts val="0"/>
              </a:spcAft>
              <a:buClr>
                <a:schemeClr val="lt1"/>
              </a:buClr>
              <a:buSzPts val="6600"/>
              <a:buFont typeface="Corbel"/>
              <a:buNone/>
              <a:defRPr b="1" sz="66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3" name="Google Shape;293;p48"/>
          <p:cNvSpPr txBox="1"/>
          <p:nvPr>
            <p:ph idx="1" type="body"/>
          </p:nvPr>
        </p:nvSpPr>
        <p:spPr>
          <a:xfrm>
            <a:off x="8530361" y="4554447"/>
            <a:ext cx="2489200" cy="3124198"/>
          </a:xfrm>
          <a:prstGeom prst="rect">
            <a:avLst/>
          </a:prstGeom>
          <a:solidFill>
            <a:srgbClr val="C48FAA"/>
          </a:solidFill>
          <a:ln>
            <a:noFill/>
          </a:ln>
        </p:spPr>
        <p:txBody>
          <a:bodyPr anchorCtr="0" anchor="b" bIns="0" lIns="91425" spcFirstLastPara="1" rIns="91425" wrap="square" tIns="45700">
            <a:noAutofit/>
          </a:bodyPr>
          <a:lstStyle>
            <a:lvl1pPr indent="-228600" lvl="0" marL="457200" algn="ctr">
              <a:lnSpc>
                <a:spcPct val="90000"/>
              </a:lnSpc>
              <a:spcBef>
                <a:spcPts val="1000"/>
              </a:spcBef>
              <a:spcAft>
                <a:spcPts val="0"/>
              </a:spcAft>
              <a:buClr>
                <a:schemeClr val="lt1"/>
              </a:buClr>
              <a:buSzPts val="25000"/>
              <a:buNone/>
              <a:defRPr sz="250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0_Custom Layout">
  <p:cSld name="40_Custom Layout">
    <p:bg>
      <p:bgPr>
        <a:solidFill>
          <a:schemeClr val="lt1"/>
        </a:solidFill>
      </p:bgPr>
    </p:bg>
    <p:spTree>
      <p:nvGrpSpPr>
        <p:cNvPr id="294" name="Shape 294"/>
        <p:cNvGrpSpPr/>
        <p:nvPr/>
      </p:nvGrpSpPr>
      <p:grpSpPr>
        <a:xfrm>
          <a:off x="0" y="0"/>
          <a:ext cx="0" cy="0"/>
          <a:chOff x="0" y="0"/>
          <a:chExt cx="0" cy="0"/>
        </a:xfrm>
      </p:grpSpPr>
      <p:sp>
        <p:nvSpPr>
          <p:cNvPr id="295" name="Google Shape;295;p49" title="Decorative"/>
          <p:cNvSpPr/>
          <p:nvPr/>
        </p:nvSpPr>
        <p:spPr>
          <a:xfrm>
            <a:off x="0" y="1405466"/>
            <a:ext cx="12192000" cy="3657601"/>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96" name="Google Shape;296;p49"/>
          <p:cNvSpPr txBox="1"/>
          <p:nvPr>
            <p:ph type="title"/>
          </p:nvPr>
        </p:nvSpPr>
        <p:spPr>
          <a:xfrm>
            <a:off x="838199" y="1906059"/>
            <a:ext cx="7882467" cy="1694180"/>
          </a:xfrm>
          <a:prstGeom prst="rect">
            <a:avLst/>
          </a:prstGeom>
          <a:noFill/>
          <a:ln>
            <a:noFill/>
          </a:ln>
        </p:spPr>
        <p:txBody>
          <a:bodyPr anchorCtr="0" anchor="t" bIns="45700" lIns="0" spcFirstLastPara="1" rIns="91425" wrap="square" tIns="45700">
            <a:noAutofit/>
          </a:bodyPr>
          <a:lstStyle>
            <a:lvl1pPr lvl="0" algn="l">
              <a:lnSpc>
                <a:spcPct val="90000"/>
              </a:lnSpc>
              <a:spcBef>
                <a:spcPts val="0"/>
              </a:spcBef>
              <a:spcAft>
                <a:spcPts val="0"/>
              </a:spcAft>
              <a:buClr>
                <a:schemeClr val="lt1"/>
              </a:buClr>
              <a:buSzPts val="6600"/>
              <a:buFont typeface="Corbel"/>
              <a:buNone/>
              <a:defRPr b="1" sz="6600">
                <a:solidFill>
                  <a:schemeClr val="lt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7" name="Google Shape;297;p49"/>
          <p:cNvSpPr txBox="1"/>
          <p:nvPr>
            <p:ph idx="1" type="body"/>
          </p:nvPr>
        </p:nvSpPr>
        <p:spPr>
          <a:xfrm>
            <a:off x="8530361" y="4554447"/>
            <a:ext cx="2489200" cy="3124198"/>
          </a:xfrm>
          <a:prstGeom prst="rect">
            <a:avLst/>
          </a:prstGeom>
          <a:solidFill>
            <a:srgbClr val="B5B5B5"/>
          </a:solidFill>
          <a:ln>
            <a:noFill/>
          </a:ln>
        </p:spPr>
        <p:txBody>
          <a:bodyPr anchorCtr="0" anchor="b" bIns="0" lIns="91425" spcFirstLastPara="1" rIns="91425" wrap="square" tIns="45700">
            <a:noAutofit/>
          </a:bodyPr>
          <a:lstStyle>
            <a:lvl1pPr indent="-228600" lvl="0" marL="457200" algn="ctr">
              <a:lnSpc>
                <a:spcPct val="90000"/>
              </a:lnSpc>
              <a:spcBef>
                <a:spcPts val="1000"/>
              </a:spcBef>
              <a:spcAft>
                <a:spcPts val="0"/>
              </a:spcAft>
              <a:buClr>
                <a:schemeClr val="lt1"/>
              </a:buClr>
              <a:buSzPts val="25000"/>
              <a:buNone/>
              <a:defRPr sz="250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Custom Layout">
  <p:cSld name="2_Custom Layout">
    <p:spTree>
      <p:nvGrpSpPr>
        <p:cNvPr id="298" name="Shape 298"/>
        <p:cNvGrpSpPr/>
        <p:nvPr/>
      </p:nvGrpSpPr>
      <p:grpSpPr>
        <a:xfrm>
          <a:off x="0" y="0"/>
          <a:ext cx="0" cy="0"/>
          <a:chOff x="0" y="0"/>
          <a:chExt cx="0" cy="0"/>
        </a:xfrm>
      </p:grpSpPr>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_Image and Content">
  <p:cSld name="4_Image and Content">
    <p:spTree>
      <p:nvGrpSpPr>
        <p:cNvPr id="299" name="Shape 299"/>
        <p:cNvGrpSpPr/>
        <p:nvPr/>
      </p:nvGrpSpPr>
      <p:grpSpPr>
        <a:xfrm>
          <a:off x="0" y="0"/>
          <a:ext cx="0" cy="0"/>
          <a:chOff x="0" y="0"/>
          <a:chExt cx="0" cy="0"/>
        </a:xfrm>
      </p:grpSpPr>
      <p:sp>
        <p:nvSpPr>
          <p:cNvPr id="300" name="Google Shape;300;p51"/>
          <p:cNvSpPr txBox="1"/>
          <p:nvPr>
            <p:ph idx="1" type="body"/>
          </p:nvPr>
        </p:nvSpPr>
        <p:spPr>
          <a:xfrm>
            <a:off x="7718323" y="1058980"/>
            <a:ext cx="3977648" cy="731694"/>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1" name="Google Shape;301;p51"/>
          <p:cNvSpPr txBox="1"/>
          <p:nvPr>
            <p:ph idx="2" type="body"/>
          </p:nvPr>
        </p:nvSpPr>
        <p:spPr>
          <a:xfrm>
            <a:off x="7718323" y="2365537"/>
            <a:ext cx="3977648" cy="731694"/>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2" name="Google Shape;302;p51"/>
          <p:cNvSpPr txBox="1"/>
          <p:nvPr>
            <p:ph idx="3" type="body"/>
          </p:nvPr>
        </p:nvSpPr>
        <p:spPr>
          <a:xfrm>
            <a:off x="7718323" y="3656265"/>
            <a:ext cx="3977648" cy="731694"/>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3" name="Google Shape;303;p51"/>
          <p:cNvSpPr txBox="1"/>
          <p:nvPr>
            <p:ph idx="4" type="body"/>
          </p:nvPr>
        </p:nvSpPr>
        <p:spPr>
          <a:xfrm>
            <a:off x="7718323" y="4946994"/>
            <a:ext cx="3977648" cy="731694"/>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4" name="Google Shape;304;p51"/>
          <p:cNvSpPr txBox="1"/>
          <p:nvPr>
            <p:ph type="title"/>
          </p:nvPr>
        </p:nvSpPr>
        <p:spPr>
          <a:xfrm>
            <a:off x="841057" y="1100290"/>
            <a:ext cx="4008437" cy="1395208"/>
          </a:xfrm>
          <a:prstGeom prst="rect">
            <a:avLst/>
          </a:prstGeom>
          <a:noFill/>
          <a:ln>
            <a:noFill/>
          </a:ln>
        </p:spPr>
        <p:txBody>
          <a:bodyPr anchorCtr="0" anchor="b" bIns="45700" lIns="0" spcFirstLastPara="1" rIns="91425" wrap="square" tIns="45700">
            <a:normAutofit/>
          </a:bodyPr>
          <a:lstStyle>
            <a:lvl1pPr lvl="0" algn="l">
              <a:lnSpc>
                <a:spcPct val="90000"/>
              </a:lnSpc>
              <a:spcBef>
                <a:spcPts val="0"/>
              </a:spcBef>
              <a:spcAft>
                <a:spcPts val="0"/>
              </a:spcAft>
              <a:buClr>
                <a:schemeClr val="dk2"/>
              </a:buClr>
              <a:buSzPts val="4400"/>
              <a:buFont typeface="Corbel"/>
              <a:buNone/>
              <a:defRPr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5" name="Google Shape;305;p51"/>
          <p:cNvSpPr txBox="1"/>
          <p:nvPr>
            <p:ph idx="5" type="body"/>
          </p:nvPr>
        </p:nvSpPr>
        <p:spPr>
          <a:xfrm>
            <a:off x="841058" y="2561159"/>
            <a:ext cx="4008437" cy="602887"/>
          </a:xfrm>
          <a:prstGeom prst="rect">
            <a:avLst/>
          </a:prstGeom>
          <a:noFill/>
          <a:ln>
            <a:noFill/>
          </a:ln>
        </p:spPr>
        <p:txBody>
          <a:bodyPr anchorCtr="0" anchor="t" bIns="45700" lIns="0"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solidFill>
                  <a:schemeClr val="dk2"/>
                </a:solidFill>
                <a:latin typeface="Corbel"/>
                <a:ea typeface="Corbel"/>
                <a:cs typeface="Corbel"/>
                <a:sym typeface="Corbel"/>
              </a:defRPr>
            </a:lvl1pPr>
            <a:lvl2pPr indent="-298450" lvl="1" marL="914400" algn="l">
              <a:lnSpc>
                <a:spcPct val="90000"/>
              </a:lnSpc>
              <a:spcBef>
                <a:spcPts val="500"/>
              </a:spcBef>
              <a:spcAft>
                <a:spcPts val="0"/>
              </a:spcAft>
              <a:buClr>
                <a:schemeClr val="dk2"/>
              </a:buClr>
              <a:buSzPts val="1100"/>
              <a:buChar char="•"/>
              <a:defRPr sz="1100">
                <a:solidFill>
                  <a:schemeClr val="dk2"/>
                </a:solidFill>
              </a:defRPr>
            </a:lvl2pPr>
            <a:lvl3pPr indent="-295275" lvl="2" marL="1371600" algn="l">
              <a:lnSpc>
                <a:spcPct val="90000"/>
              </a:lnSpc>
              <a:spcBef>
                <a:spcPts val="500"/>
              </a:spcBef>
              <a:spcAft>
                <a:spcPts val="0"/>
              </a:spcAft>
              <a:buClr>
                <a:schemeClr val="dk2"/>
              </a:buClr>
              <a:buSzPts val="1050"/>
              <a:buChar char="•"/>
              <a:defRPr sz="1050">
                <a:solidFill>
                  <a:schemeClr val="dk2"/>
                </a:solidFill>
              </a:defRPr>
            </a:lvl3pPr>
            <a:lvl4pPr indent="-292100" lvl="3" marL="1828800" algn="l">
              <a:lnSpc>
                <a:spcPct val="90000"/>
              </a:lnSpc>
              <a:spcBef>
                <a:spcPts val="500"/>
              </a:spcBef>
              <a:spcAft>
                <a:spcPts val="0"/>
              </a:spcAft>
              <a:buClr>
                <a:schemeClr val="dk2"/>
              </a:buClr>
              <a:buSzPts val="1000"/>
              <a:buChar char="•"/>
              <a:defRPr sz="1000">
                <a:solidFill>
                  <a:schemeClr val="dk2"/>
                </a:solidFill>
              </a:defRPr>
            </a:lvl4pPr>
            <a:lvl5pPr indent="-292100" lvl="4" marL="2286000" algn="l">
              <a:lnSpc>
                <a:spcPct val="90000"/>
              </a:lnSpc>
              <a:spcBef>
                <a:spcPts val="500"/>
              </a:spcBef>
              <a:spcAft>
                <a:spcPts val="0"/>
              </a:spcAft>
              <a:buClr>
                <a:schemeClr val="dk2"/>
              </a:buClr>
              <a:buSzPts val="1000"/>
              <a:buChar char="•"/>
              <a:defRPr sz="1000">
                <a:solidFill>
                  <a:schemeClr val="dk2"/>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6" name="Google Shape;306;p51"/>
          <p:cNvSpPr txBox="1"/>
          <p:nvPr>
            <p:ph idx="6" type="body"/>
          </p:nvPr>
        </p:nvSpPr>
        <p:spPr>
          <a:xfrm>
            <a:off x="838200" y="3498661"/>
            <a:ext cx="4008438" cy="2560899"/>
          </a:xfrm>
          <a:prstGeom prst="rect">
            <a:avLst/>
          </a:prstGeom>
          <a:noFill/>
          <a:ln>
            <a:noFill/>
          </a:ln>
        </p:spPr>
        <p:txBody>
          <a:bodyPr anchorCtr="0" anchor="t" bIns="45700" lIns="0" spcFirstLastPara="1" rIns="91425" wrap="square" tIns="45700">
            <a:noAutofit/>
          </a:bodyPr>
          <a:lstStyle>
            <a:lvl1pPr indent="-228600" lvl="0" marL="457200" algn="l">
              <a:lnSpc>
                <a:spcPct val="100000"/>
              </a:lnSpc>
              <a:spcBef>
                <a:spcPts val="1000"/>
              </a:spcBef>
              <a:spcAft>
                <a:spcPts val="0"/>
              </a:spcAft>
              <a:buClr>
                <a:schemeClr val="dk2"/>
              </a:buClr>
              <a:buSzPts val="1400"/>
              <a:buNone/>
              <a:defRPr sz="1400">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307" name="Google Shape;307;p51" title="Decorative"/>
          <p:cNvCxnSpPr/>
          <p:nvPr/>
        </p:nvCxnSpPr>
        <p:spPr>
          <a:xfrm>
            <a:off x="1918496" y="2124643"/>
            <a:ext cx="0" cy="2188806"/>
          </a:xfrm>
          <a:prstGeom prst="straightConnector1">
            <a:avLst/>
          </a:prstGeom>
          <a:noFill/>
          <a:ln cap="flat" cmpd="sng" w="76200">
            <a:solidFill>
              <a:srgbClr val="C48FAA"/>
            </a:solidFill>
            <a:prstDash val="solid"/>
            <a:miter lim="400000"/>
            <a:headEnd len="sm" w="sm" type="none"/>
            <a:tailEnd len="sm" w="sm" type="none"/>
          </a:ln>
        </p:spPr>
      </p:cxnSp>
      <p:sp>
        <p:nvSpPr>
          <p:cNvPr id="308" name="Google Shape;308;p51"/>
          <p:cNvSpPr/>
          <p:nvPr/>
        </p:nvSpPr>
        <p:spPr>
          <a:xfrm>
            <a:off x="6721671" y="1047456"/>
            <a:ext cx="754743" cy="754743"/>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09" name="Google Shape;309;p51"/>
          <p:cNvSpPr/>
          <p:nvPr/>
        </p:nvSpPr>
        <p:spPr>
          <a:xfrm>
            <a:off x="6721671" y="2342488"/>
            <a:ext cx="754743" cy="754743"/>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10" name="Google Shape;310;p51"/>
          <p:cNvSpPr/>
          <p:nvPr/>
        </p:nvSpPr>
        <p:spPr>
          <a:xfrm>
            <a:off x="6721671" y="3644740"/>
            <a:ext cx="754743" cy="754743"/>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11" name="Google Shape;311;p51"/>
          <p:cNvSpPr/>
          <p:nvPr/>
        </p:nvSpPr>
        <p:spPr>
          <a:xfrm>
            <a:off x="6721671" y="4935469"/>
            <a:ext cx="754743" cy="754743"/>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12" name="Google Shape;312;p51"/>
          <p:cNvSpPr/>
          <p:nvPr>
            <p:ph idx="7" type="pic"/>
          </p:nvPr>
        </p:nvSpPr>
        <p:spPr>
          <a:xfrm>
            <a:off x="6874411" y="1200196"/>
            <a:ext cx="449262" cy="449263"/>
          </a:xfrm>
          <a:prstGeom prst="rect">
            <a:avLst/>
          </a:prstGeom>
          <a:noFill/>
          <a:ln>
            <a:noFill/>
          </a:ln>
        </p:spPr>
      </p:sp>
      <p:sp>
        <p:nvSpPr>
          <p:cNvPr id="313" name="Google Shape;313;p51"/>
          <p:cNvSpPr/>
          <p:nvPr>
            <p:ph idx="8" type="pic"/>
          </p:nvPr>
        </p:nvSpPr>
        <p:spPr>
          <a:xfrm>
            <a:off x="6874411" y="2506752"/>
            <a:ext cx="449262" cy="449263"/>
          </a:xfrm>
          <a:prstGeom prst="rect">
            <a:avLst/>
          </a:prstGeom>
          <a:noFill/>
          <a:ln>
            <a:noFill/>
          </a:ln>
        </p:spPr>
      </p:sp>
      <p:sp>
        <p:nvSpPr>
          <p:cNvPr id="314" name="Google Shape;314;p51"/>
          <p:cNvSpPr/>
          <p:nvPr>
            <p:ph idx="9" type="pic"/>
          </p:nvPr>
        </p:nvSpPr>
        <p:spPr>
          <a:xfrm>
            <a:off x="6874411" y="3797479"/>
            <a:ext cx="449262" cy="449263"/>
          </a:xfrm>
          <a:prstGeom prst="rect">
            <a:avLst/>
          </a:prstGeom>
          <a:noFill/>
          <a:ln>
            <a:noFill/>
          </a:ln>
        </p:spPr>
      </p:sp>
      <p:sp>
        <p:nvSpPr>
          <p:cNvPr id="315" name="Google Shape;315;p51"/>
          <p:cNvSpPr/>
          <p:nvPr>
            <p:ph idx="13" type="pic"/>
          </p:nvPr>
        </p:nvSpPr>
        <p:spPr>
          <a:xfrm>
            <a:off x="6874411" y="5088208"/>
            <a:ext cx="449262" cy="449263"/>
          </a:xfrm>
          <a:prstGeom prst="rect">
            <a:avLst/>
          </a:prstGeom>
          <a:noFill/>
          <a:ln>
            <a:noFill/>
          </a:ln>
        </p:spPr>
      </p:sp>
    </p:spTree>
  </p:cSld>
  <p:clrMapOvr>
    <a:masterClrMapping/>
  </p:clrMapOvr>
  <p:extLst>
    <p:ext uri="{DCECCB84-F9BA-43D5-87BE-67443E8EF086}">
      <p15:sldGuideLst>
        <p15:guide id="1" orient="horz" pos="2160">
          <p15:clr>
            <a:srgbClr val="FBAE40"/>
          </p15:clr>
        </p15:guide>
        <p15:guide id="2" pos="3863">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Image and Content">
  <p:cSld name="2_Image and Content">
    <p:spTree>
      <p:nvGrpSpPr>
        <p:cNvPr id="316" name="Shape 316"/>
        <p:cNvGrpSpPr/>
        <p:nvPr/>
      </p:nvGrpSpPr>
      <p:grpSpPr>
        <a:xfrm>
          <a:off x="0" y="0"/>
          <a:ext cx="0" cy="0"/>
          <a:chOff x="0" y="0"/>
          <a:chExt cx="0" cy="0"/>
        </a:xfrm>
      </p:grpSpPr>
      <p:sp>
        <p:nvSpPr>
          <p:cNvPr id="317" name="Google Shape;317;p52" title="Decorative"/>
          <p:cNvSpPr/>
          <p:nvPr/>
        </p:nvSpPr>
        <p:spPr>
          <a:xfrm>
            <a:off x="0" y="3721472"/>
            <a:ext cx="12192000" cy="3136523"/>
          </a:xfrm>
          <a:prstGeom prst="rect">
            <a:avLst/>
          </a:prstGeom>
          <a:solidFill>
            <a:schemeClr val="accent2"/>
          </a:solidFill>
          <a:ln>
            <a:noFill/>
          </a:ln>
        </p:spPr>
        <p:txBody>
          <a:bodyPr anchorCtr="0" anchor="ctr" bIns="45700" lIns="1296000" spcFirstLastPara="1" rIns="432000" wrap="square" tIns="45700">
            <a:noAutofit/>
          </a:bodyPr>
          <a:lstStyle/>
          <a:p>
            <a:pPr indent="0" lvl="0" marL="0" marR="0" rtl="0" algn="l">
              <a:lnSpc>
                <a:spcPct val="100000"/>
              </a:lnSpc>
              <a:spcBef>
                <a:spcPts val="0"/>
              </a:spcBef>
              <a:spcAft>
                <a:spcPts val="0"/>
              </a:spcAft>
              <a:buClr>
                <a:schemeClr val="dk1"/>
              </a:buClr>
              <a:buSzPts val="1400"/>
              <a:buFont typeface="Calibri"/>
              <a:buNone/>
            </a:pPr>
            <a:r>
              <a:t/>
            </a:r>
            <a:endParaRPr b="0" i="0" sz="1400" u="none" cap="none" strike="noStrike">
              <a:solidFill>
                <a:schemeClr val="dk2"/>
              </a:solidFill>
              <a:latin typeface="Arial"/>
              <a:ea typeface="Arial"/>
              <a:cs typeface="Arial"/>
              <a:sym typeface="Arial"/>
            </a:endParaRPr>
          </a:p>
        </p:txBody>
      </p:sp>
      <p:sp>
        <p:nvSpPr>
          <p:cNvPr id="318" name="Google Shape;318;p52"/>
          <p:cNvSpPr txBox="1"/>
          <p:nvPr>
            <p:ph type="title"/>
          </p:nvPr>
        </p:nvSpPr>
        <p:spPr>
          <a:xfrm>
            <a:off x="668543" y="358610"/>
            <a:ext cx="10854914" cy="804759"/>
          </a:xfrm>
          <a:prstGeom prst="rect">
            <a:avLst/>
          </a:prstGeom>
          <a:noFill/>
          <a:ln>
            <a:noFill/>
          </a:ln>
        </p:spPr>
        <p:txBody>
          <a:bodyPr anchorCtr="0" anchor="b" bIns="45700" lIns="0" spcFirstLastPara="1" rIns="91425" wrap="square" tIns="45700">
            <a:normAutofit/>
          </a:bodyPr>
          <a:lstStyle>
            <a:lvl1pPr lvl="0" algn="ctr">
              <a:lnSpc>
                <a:spcPct val="90000"/>
              </a:lnSpc>
              <a:spcBef>
                <a:spcPts val="0"/>
              </a:spcBef>
              <a:spcAft>
                <a:spcPts val="0"/>
              </a:spcAft>
              <a:buClr>
                <a:schemeClr val="dk2"/>
              </a:buClr>
              <a:buSzPts val="4000"/>
              <a:buFont typeface="Corbel"/>
              <a:buNone/>
              <a:defRPr b="1"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9" name="Google Shape;319;p52" title="Decorative"/>
          <p:cNvSpPr/>
          <p:nvPr>
            <p:ph idx="2" type="pic"/>
          </p:nvPr>
        </p:nvSpPr>
        <p:spPr>
          <a:xfrm>
            <a:off x="1378803" y="2592710"/>
            <a:ext cx="973759" cy="973759"/>
          </a:xfrm>
          <a:prstGeom prst="ellipse">
            <a:avLst/>
          </a:prstGeom>
          <a:solidFill>
            <a:schemeClr val="lt1"/>
          </a:solidFill>
          <a:ln>
            <a:noFill/>
          </a:ln>
        </p:spPr>
      </p:sp>
      <p:sp>
        <p:nvSpPr>
          <p:cNvPr id="320" name="Google Shape;320;p52" title="Decorative"/>
          <p:cNvSpPr/>
          <p:nvPr>
            <p:ph idx="3" type="pic"/>
          </p:nvPr>
        </p:nvSpPr>
        <p:spPr>
          <a:xfrm>
            <a:off x="4226108" y="2592710"/>
            <a:ext cx="973759" cy="973759"/>
          </a:xfrm>
          <a:prstGeom prst="ellipse">
            <a:avLst/>
          </a:prstGeom>
          <a:solidFill>
            <a:schemeClr val="lt1"/>
          </a:solidFill>
          <a:ln>
            <a:noFill/>
          </a:ln>
        </p:spPr>
      </p:sp>
      <p:sp>
        <p:nvSpPr>
          <p:cNvPr id="321" name="Google Shape;321;p52" title="Decorative"/>
          <p:cNvSpPr/>
          <p:nvPr>
            <p:ph idx="4" type="pic"/>
          </p:nvPr>
        </p:nvSpPr>
        <p:spPr>
          <a:xfrm>
            <a:off x="7073413" y="2592710"/>
            <a:ext cx="973759" cy="973759"/>
          </a:xfrm>
          <a:prstGeom prst="ellipse">
            <a:avLst/>
          </a:prstGeom>
          <a:solidFill>
            <a:schemeClr val="lt1"/>
          </a:solidFill>
          <a:ln>
            <a:noFill/>
          </a:ln>
        </p:spPr>
      </p:sp>
      <p:sp>
        <p:nvSpPr>
          <p:cNvPr id="322" name="Google Shape;322;p52" title="Decorative"/>
          <p:cNvSpPr/>
          <p:nvPr>
            <p:ph idx="5" type="pic"/>
          </p:nvPr>
        </p:nvSpPr>
        <p:spPr>
          <a:xfrm>
            <a:off x="9920718" y="2592710"/>
            <a:ext cx="973759" cy="973759"/>
          </a:xfrm>
          <a:prstGeom prst="ellipse">
            <a:avLst/>
          </a:prstGeom>
          <a:solidFill>
            <a:schemeClr val="lt1"/>
          </a:solidFill>
          <a:ln>
            <a:noFill/>
          </a:ln>
        </p:spPr>
      </p:sp>
      <p:sp>
        <p:nvSpPr>
          <p:cNvPr id="323" name="Google Shape;323;p52"/>
          <p:cNvSpPr txBox="1"/>
          <p:nvPr>
            <p:ph idx="1" type="body"/>
          </p:nvPr>
        </p:nvSpPr>
        <p:spPr>
          <a:xfrm>
            <a:off x="630780" y="3920809"/>
            <a:ext cx="2469806" cy="731694"/>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chemeClr val="lt1"/>
              </a:buClr>
              <a:buSzPts val="1400"/>
              <a:buNone/>
              <a:defRPr sz="1400">
                <a:solidFill>
                  <a:schemeClr val="lt1"/>
                </a:solidFil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4" name="Google Shape;324;p52"/>
          <p:cNvSpPr txBox="1"/>
          <p:nvPr>
            <p:ph idx="6" type="body"/>
          </p:nvPr>
        </p:nvSpPr>
        <p:spPr>
          <a:xfrm>
            <a:off x="3476825" y="3923752"/>
            <a:ext cx="2469806" cy="731694"/>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chemeClr val="lt1"/>
              </a:buClr>
              <a:buSzPts val="1400"/>
              <a:buNone/>
              <a:defRPr sz="1400">
                <a:solidFill>
                  <a:schemeClr val="lt1"/>
                </a:solidFil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5" name="Google Shape;325;p52"/>
          <p:cNvSpPr txBox="1"/>
          <p:nvPr>
            <p:ph idx="7" type="body"/>
          </p:nvPr>
        </p:nvSpPr>
        <p:spPr>
          <a:xfrm>
            <a:off x="6322870" y="3920809"/>
            <a:ext cx="2469806" cy="731694"/>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chemeClr val="lt1"/>
              </a:buClr>
              <a:buSzPts val="1400"/>
              <a:buNone/>
              <a:defRPr sz="1400">
                <a:solidFill>
                  <a:schemeClr val="lt1"/>
                </a:solidFil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6" name="Google Shape;326;p52"/>
          <p:cNvSpPr txBox="1"/>
          <p:nvPr>
            <p:ph idx="8" type="body"/>
          </p:nvPr>
        </p:nvSpPr>
        <p:spPr>
          <a:xfrm>
            <a:off x="9168916" y="3916626"/>
            <a:ext cx="2469806" cy="731694"/>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chemeClr val="lt1"/>
              </a:buClr>
              <a:buSzPts val="1400"/>
              <a:buNone/>
              <a:defRPr sz="1400">
                <a:solidFill>
                  <a:schemeClr val="lt1"/>
                </a:solidFil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7" name="Google Shape;327;p52"/>
          <p:cNvSpPr txBox="1"/>
          <p:nvPr>
            <p:ph idx="9" type="body"/>
          </p:nvPr>
        </p:nvSpPr>
        <p:spPr>
          <a:xfrm>
            <a:off x="668544" y="1489701"/>
            <a:ext cx="10854914" cy="541483"/>
          </a:xfrm>
          <a:prstGeom prst="rect">
            <a:avLst/>
          </a:prstGeom>
          <a:noFill/>
          <a:ln>
            <a:noFill/>
          </a:ln>
        </p:spPr>
        <p:txBody>
          <a:bodyPr anchorCtr="0" anchor="t" bIns="45700" lIns="0" spcFirstLastPara="1" rIns="91425" wrap="square" tIns="45700">
            <a:noAutofit/>
          </a:bodyPr>
          <a:lstStyle>
            <a:lvl1pPr indent="-228600" lvl="0" marL="457200" algn="ctr">
              <a:lnSpc>
                <a:spcPct val="100000"/>
              </a:lnSpc>
              <a:spcBef>
                <a:spcPts val="1000"/>
              </a:spcBef>
              <a:spcAft>
                <a:spcPts val="0"/>
              </a:spcAft>
              <a:buClr>
                <a:schemeClr val="dk2"/>
              </a:buClr>
              <a:buSzPts val="1400"/>
              <a:buNone/>
              <a:defRPr sz="1400">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328" name="Google Shape;328;p52" title="Decorative"/>
          <p:cNvCxnSpPr/>
          <p:nvPr/>
        </p:nvCxnSpPr>
        <p:spPr>
          <a:xfrm>
            <a:off x="6096000" y="222583"/>
            <a:ext cx="0" cy="2188805"/>
          </a:xfrm>
          <a:prstGeom prst="straightConnector1">
            <a:avLst/>
          </a:prstGeom>
          <a:noFill/>
          <a:ln cap="flat" cmpd="sng" w="76200">
            <a:solidFill>
              <a:srgbClr val="1D72AB"/>
            </a:solidFill>
            <a:prstDash val="solid"/>
            <a:miter lim="400000"/>
            <a:headEnd len="sm" w="sm" type="none"/>
            <a:tailEnd len="sm" w="sm" type="none"/>
          </a:ln>
        </p:spPr>
      </p:cxnSp>
    </p:spTree>
  </p:cSld>
  <p:clrMapOvr>
    <a:masterClrMapping/>
  </p:clrMapOvr>
  <p:extLst>
    <p:ext uri="{DCECCB84-F9BA-43D5-87BE-67443E8EF086}">
      <p15:sldGuideLst>
        <p15:guide id="1" orient="horz" pos="2160">
          <p15:clr>
            <a:srgbClr val="FBAE40"/>
          </p15:clr>
        </p15:guide>
        <p15:guide id="2" pos="3864">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Image and Content">
  <p:cSld name="5_Image and Content">
    <p:spTree>
      <p:nvGrpSpPr>
        <p:cNvPr id="329" name="Shape 329"/>
        <p:cNvGrpSpPr/>
        <p:nvPr/>
      </p:nvGrpSpPr>
      <p:grpSpPr>
        <a:xfrm>
          <a:off x="0" y="0"/>
          <a:ext cx="0" cy="0"/>
          <a:chOff x="0" y="0"/>
          <a:chExt cx="0" cy="0"/>
        </a:xfrm>
      </p:grpSpPr>
      <p:sp>
        <p:nvSpPr>
          <p:cNvPr id="330" name="Google Shape;330;p53"/>
          <p:cNvSpPr txBox="1"/>
          <p:nvPr>
            <p:ph idx="1" type="body"/>
          </p:nvPr>
        </p:nvSpPr>
        <p:spPr>
          <a:xfrm>
            <a:off x="630780" y="4601529"/>
            <a:ext cx="2469806" cy="1562154"/>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chemeClr val="dk2"/>
              </a:buClr>
              <a:buSzPts val="1400"/>
              <a:buNone/>
              <a:defRPr sz="1400"/>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1" name="Google Shape;331;p53"/>
          <p:cNvSpPr txBox="1"/>
          <p:nvPr>
            <p:ph idx="2" type="body"/>
          </p:nvPr>
        </p:nvSpPr>
        <p:spPr>
          <a:xfrm>
            <a:off x="3476825" y="4604472"/>
            <a:ext cx="2469806" cy="1562154"/>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chemeClr val="dk2"/>
              </a:buClr>
              <a:buSzPts val="1400"/>
              <a:buNone/>
              <a:defRPr sz="1400"/>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2" name="Google Shape;332;p53"/>
          <p:cNvSpPr txBox="1"/>
          <p:nvPr>
            <p:ph idx="3" type="body"/>
          </p:nvPr>
        </p:nvSpPr>
        <p:spPr>
          <a:xfrm>
            <a:off x="6322870" y="4601529"/>
            <a:ext cx="2469806" cy="1562154"/>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chemeClr val="dk2"/>
              </a:buClr>
              <a:buSzPts val="1400"/>
              <a:buNone/>
              <a:defRPr sz="1400"/>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3" name="Google Shape;333;p53"/>
          <p:cNvSpPr txBox="1"/>
          <p:nvPr>
            <p:ph idx="4" type="body"/>
          </p:nvPr>
        </p:nvSpPr>
        <p:spPr>
          <a:xfrm>
            <a:off x="9168916" y="4597346"/>
            <a:ext cx="2469806" cy="1562154"/>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chemeClr val="dk2"/>
              </a:buClr>
              <a:buSzPts val="1400"/>
              <a:buNone/>
              <a:defRPr sz="1400"/>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4" name="Google Shape;334;p53"/>
          <p:cNvSpPr txBox="1"/>
          <p:nvPr>
            <p:ph type="title"/>
          </p:nvPr>
        </p:nvSpPr>
        <p:spPr>
          <a:xfrm>
            <a:off x="668543" y="358610"/>
            <a:ext cx="10854914" cy="804759"/>
          </a:xfrm>
          <a:prstGeom prst="rect">
            <a:avLst/>
          </a:prstGeom>
          <a:noFill/>
          <a:ln>
            <a:noFill/>
          </a:ln>
        </p:spPr>
        <p:txBody>
          <a:bodyPr anchorCtr="0" anchor="b" bIns="45700" lIns="0" spcFirstLastPara="1" rIns="91425" wrap="square" tIns="45700">
            <a:normAutofit/>
          </a:bodyPr>
          <a:lstStyle>
            <a:lvl1pPr lvl="0" algn="ctr">
              <a:lnSpc>
                <a:spcPct val="90000"/>
              </a:lnSpc>
              <a:spcBef>
                <a:spcPts val="0"/>
              </a:spcBef>
              <a:spcAft>
                <a:spcPts val="0"/>
              </a:spcAft>
              <a:buClr>
                <a:schemeClr val="dk2"/>
              </a:buClr>
              <a:buSzPts val="4000"/>
              <a:buFont typeface="Corbel"/>
              <a:buNone/>
              <a:defRPr b="1"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5" name="Google Shape;335;p53"/>
          <p:cNvSpPr txBox="1"/>
          <p:nvPr>
            <p:ph idx="5" type="body"/>
          </p:nvPr>
        </p:nvSpPr>
        <p:spPr>
          <a:xfrm>
            <a:off x="668544" y="1489701"/>
            <a:ext cx="10854914" cy="731691"/>
          </a:xfrm>
          <a:prstGeom prst="rect">
            <a:avLst/>
          </a:prstGeom>
          <a:noFill/>
          <a:ln>
            <a:noFill/>
          </a:ln>
        </p:spPr>
        <p:txBody>
          <a:bodyPr anchorCtr="0" anchor="t" bIns="45700" lIns="0" spcFirstLastPara="1" rIns="91425" wrap="square" tIns="45700">
            <a:noAutofit/>
          </a:bodyPr>
          <a:lstStyle>
            <a:lvl1pPr indent="-228600" lvl="0" marL="457200" algn="ctr">
              <a:lnSpc>
                <a:spcPct val="100000"/>
              </a:lnSpc>
              <a:spcBef>
                <a:spcPts val="1000"/>
              </a:spcBef>
              <a:spcAft>
                <a:spcPts val="0"/>
              </a:spcAft>
              <a:buClr>
                <a:schemeClr val="dk2"/>
              </a:buClr>
              <a:buSzPts val="1400"/>
              <a:buNone/>
              <a:defRPr sz="1400">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336" name="Google Shape;336;p53" title="Decorative"/>
          <p:cNvCxnSpPr/>
          <p:nvPr/>
        </p:nvCxnSpPr>
        <p:spPr>
          <a:xfrm>
            <a:off x="6096000" y="222583"/>
            <a:ext cx="0" cy="2188805"/>
          </a:xfrm>
          <a:prstGeom prst="straightConnector1">
            <a:avLst/>
          </a:prstGeom>
          <a:noFill/>
          <a:ln cap="flat" cmpd="sng" w="76200">
            <a:solidFill>
              <a:srgbClr val="C48FAA"/>
            </a:solidFill>
            <a:prstDash val="solid"/>
            <a:miter lim="400000"/>
            <a:headEnd len="sm" w="sm" type="none"/>
            <a:tailEnd len="sm" w="sm" type="none"/>
          </a:ln>
        </p:spPr>
      </p:cxnSp>
      <p:sp>
        <p:nvSpPr>
          <p:cNvPr id="337" name="Google Shape;337;p53"/>
          <p:cNvSpPr/>
          <p:nvPr/>
        </p:nvSpPr>
        <p:spPr>
          <a:xfrm>
            <a:off x="1179625" y="3047656"/>
            <a:ext cx="1372116" cy="1372116"/>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38" name="Google Shape;338;p53"/>
          <p:cNvSpPr/>
          <p:nvPr/>
        </p:nvSpPr>
        <p:spPr>
          <a:xfrm>
            <a:off x="4025670" y="3047656"/>
            <a:ext cx="1372116" cy="1372116"/>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39" name="Google Shape;339;p53"/>
          <p:cNvSpPr/>
          <p:nvPr/>
        </p:nvSpPr>
        <p:spPr>
          <a:xfrm>
            <a:off x="6871715" y="3047656"/>
            <a:ext cx="1372116" cy="1372116"/>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40" name="Google Shape;340;p53"/>
          <p:cNvSpPr/>
          <p:nvPr/>
        </p:nvSpPr>
        <p:spPr>
          <a:xfrm>
            <a:off x="9717761" y="3047656"/>
            <a:ext cx="1372116" cy="1372116"/>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41" name="Google Shape;341;p53"/>
          <p:cNvSpPr/>
          <p:nvPr>
            <p:ph idx="6" type="pic"/>
          </p:nvPr>
        </p:nvSpPr>
        <p:spPr>
          <a:xfrm>
            <a:off x="1395525" y="3263556"/>
            <a:ext cx="940316" cy="940316"/>
          </a:xfrm>
          <a:prstGeom prst="rect">
            <a:avLst/>
          </a:prstGeom>
          <a:noFill/>
          <a:ln>
            <a:noFill/>
          </a:ln>
        </p:spPr>
      </p:sp>
      <p:sp>
        <p:nvSpPr>
          <p:cNvPr id="342" name="Google Shape;342;p53"/>
          <p:cNvSpPr/>
          <p:nvPr>
            <p:ph idx="7" type="pic"/>
          </p:nvPr>
        </p:nvSpPr>
        <p:spPr>
          <a:xfrm>
            <a:off x="4214925" y="3263556"/>
            <a:ext cx="940316" cy="940316"/>
          </a:xfrm>
          <a:prstGeom prst="rect">
            <a:avLst/>
          </a:prstGeom>
          <a:noFill/>
          <a:ln>
            <a:noFill/>
          </a:ln>
        </p:spPr>
      </p:sp>
      <p:sp>
        <p:nvSpPr>
          <p:cNvPr id="343" name="Google Shape;343;p53"/>
          <p:cNvSpPr/>
          <p:nvPr>
            <p:ph idx="8" type="pic"/>
          </p:nvPr>
        </p:nvSpPr>
        <p:spPr>
          <a:xfrm>
            <a:off x="7097825" y="3263556"/>
            <a:ext cx="940316" cy="940316"/>
          </a:xfrm>
          <a:prstGeom prst="rect">
            <a:avLst/>
          </a:prstGeom>
          <a:noFill/>
          <a:ln>
            <a:noFill/>
          </a:ln>
        </p:spPr>
      </p:sp>
      <p:sp>
        <p:nvSpPr>
          <p:cNvPr id="344" name="Google Shape;344;p53"/>
          <p:cNvSpPr/>
          <p:nvPr>
            <p:ph idx="9" type="pic"/>
          </p:nvPr>
        </p:nvSpPr>
        <p:spPr>
          <a:xfrm>
            <a:off x="9955325" y="3263556"/>
            <a:ext cx="940316" cy="940316"/>
          </a:xfrm>
          <a:prstGeom prst="rect">
            <a:avLst/>
          </a:prstGeom>
          <a:noFill/>
          <a:ln>
            <a:noFill/>
          </a:ln>
        </p:spPr>
      </p:sp>
    </p:spTree>
  </p:cSld>
  <p:clrMapOvr>
    <a:masterClrMapping/>
  </p:clrMapOvr>
  <p:extLst>
    <p:ext uri="{DCECCB84-F9BA-43D5-87BE-67443E8EF086}">
      <p15:sldGuideLst>
        <p15:guide id="1" orient="horz" pos="2160">
          <p15:clr>
            <a:srgbClr val="FBAE40"/>
          </p15:clr>
        </p15:guide>
        <p15:guide id="2" pos="3864">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Image and Content">
  <p:cSld name="1_Image and Content">
    <p:spTree>
      <p:nvGrpSpPr>
        <p:cNvPr id="345" name="Shape 345"/>
        <p:cNvGrpSpPr/>
        <p:nvPr/>
      </p:nvGrpSpPr>
      <p:grpSpPr>
        <a:xfrm>
          <a:off x="0" y="0"/>
          <a:ext cx="0" cy="0"/>
          <a:chOff x="0" y="0"/>
          <a:chExt cx="0" cy="0"/>
        </a:xfrm>
      </p:grpSpPr>
      <p:sp>
        <p:nvSpPr>
          <p:cNvPr id="346" name="Google Shape;346;p54" title="Decorative"/>
          <p:cNvSpPr/>
          <p:nvPr/>
        </p:nvSpPr>
        <p:spPr>
          <a:xfrm>
            <a:off x="6134100" y="0"/>
            <a:ext cx="6057900" cy="6857995"/>
          </a:xfrm>
          <a:prstGeom prst="rect">
            <a:avLst/>
          </a:prstGeom>
          <a:solidFill>
            <a:srgbClr val="DFE3E9"/>
          </a:solidFill>
          <a:ln>
            <a:noFill/>
          </a:ln>
        </p:spPr>
        <p:txBody>
          <a:bodyPr anchorCtr="0" anchor="ctr" bIns="45700" lIns="1296000" spcFirstLastPara="1" rIns="432000" wrap="square" tIns="45700">
            <a:noAutofit/>
          </a:bodyPr>
          <a:lstStyle/>
          <a:p>
            <a:pPr indent="0" lvl="0" marL="0" marR="0" rtl="0" algn="l">
              <a:lnSpc>
                <a:spcPct val="100000"/>
              </a:lnSpc>
              <a:spcBef>
                <a:spcPts val="0"/>
              </a:spcBef>
              <a:spcAft>
                <a:spcPts val="0"/>
              </a:spcAft>
              <a:buClr>
                <a:schemeClr val="dk1"/>
              </a:buClr>
              <a:buSzPts val="1400"/>
              <a:buFont typeface="Calibri"/>
              <a:buNone/>
            </a:pPr>
            <a:r>
              <a:t/>
            </a:r>
            <a:endParaRPr b="0" i="0" sz="1400" u="none" cap="none" strike="noStrike">
              <a:solidFill>
                <a:schemeClr val="dk2"/>
              </a:solidFill>
              <a:latin typeface="Arial"/>
              <a:ea typeface="Arial"/>
              <a:cs typeface="Arial"/>
              <a:sym typeface="Arial"/>
            </a:endParaRPr>
          </a:p>
        </p:txBody>
      </p:sp>
      <p:sp>
        <p:nvSpPr>
          <p:cNvPr id="347" name="Google Shape;347;p54"/>
          <p:cNvSpPr txBox="1"/>
          <p:nvPr>
            <p:ph type="title"/>
          </p:nvPr>
        </p:nvSpPr>
        <p:spPr>
          <a:xfrm>
            <a:off x="841057" y="2234610"/>
            <a:ext cx="4008437" cy="1395208"/>
          </a:xfrm>
          <a:prstGeom prst="rect">
            <a:avLst/>
          </a:prstGeom>
          <a:noFill/>
          <a:ln>
            <a:noFill/>
          </a:ln>
        </p:spPr>
        <p:txBody>
          <a:bodyPr anchorCtr="0" anchor="b" bIns="45700" lIns="0" spcFirstLastPara="1" rIns="91425" wrap="square" tIns="45700">
            <a:normAutofit/>
          </a:bodyPr>
          <a:lstStyle>
            <a:lvl1pPr lvl="0" algn="l">
              <a:lnSpc>
                <a:spcPct val="90000"/>
              </a:lnSpc>
              <a:spcBef>
                <a:spcPts val="0"/>
              </a:spcBef>
              <a:spcAft>
                <a:spcPts val="0"/>
              </a:spcAft>
              <a:buClr>
                <a:schemeClr val="dk2"/>
              </a:buClr>
              <a:buSzPts val="4400"/>
              <a:buFont typeface="Corbel"/>
              <a:buNone/>
              <a:defRPr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8" name="Google Shape;348;p54"/>
          <p:cNvSpPr txBox="1"/>
          <p:nvPr>
            <p:ph idx="1" type="body"/>
          </p:nvPr>
        </p:nvSpPr>
        <p:spPr>
          <a:xfrm>
            <a:off x="841058" y="3695479"/>
            <a:ext cx="4008437" cy="602887"/>
          </a:xfrm>
          <a:prstGeom prst="rect">
            <a:avLst/>
          </a:prstGeom>
          <a:noFill/>
          <a:ln>
            <a:noFill/>
          </a:ln>
        </p:spPr>
        <p:txBody>
          <a:bodyPr anchorCtr="0" anchor="t" bIns="45700" lIns="0"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solidFill>
                  <a:schemeClr val="dk2"/>
                </a:solidFill>
                <a:latin typeface="Corbel"/>
                <a:ea typeface="Corbel"/>
                <a:cs typeface="Corbel"/>
                <a:sym typeface="Corbel"/>
              </a:defRPr>
            </a:lvl1pPr>
            <a:lvl2pPr indent="-298450" lvl="1" marL="914400" algn="l">
              <a:lnSpc>
                <a:spcPct val="90000"/>
              </a:lnSpc>
              <a:spcBef>
                <a:spcPts val="500"/>
              </a:spcBef>
              <a:spcAft>
                <a:spcPts val="0"/>
              </a:spcAft>
              <a:buClr>
                <a:schemeClr val="dk2"/>
              </a:buClr>
              <a:buSzPts val="1100"/>
              <a:buChar char="•"/>
              <a:defRPr sz="1100">
                <a:solidFill>
                  <a:schemeClr val="dk2"/>
                </a:solidFill>
              </a:defRPr>
            </a:lvl2pPr>
            <a:lvl3pPr indent="-295275" lvl="2" marL="1371600" algn="l">
              <a:lnSpc>
                <a:spcPct val="90000"/>
              </a:lnSpc>
              <a:spcBef>
                <a:spcPts val="500"/>
              </a:spcBef>
              <a:spcAft>
                <a:spcPts val="0"/>
              </a:spcAft>
              <a:buClr>
                <a:schemeClr val="dk2"/>
              </a:buClr>
              <a:buSzPts val="1050"/>
              <a:buChar char="•"/>
              <a:defRPr sz="1050">
                <a:solidFill>
                  <a:schemeClr val="dk2"/>
                </a:solidFill>
              </a:defRPr>
            </a:lvl3pPr>
            <a:lvl4pPr indent="-292100" lvl="3" marL="1828800" algn="l">
              <a:lnSpc>
                <a:spcPct val="90000"/>
              </a:lnSpc>
              <a:spcBef>
                <a:spcPts val="500"/>
              </a:spcBef>
              <a:spcAft>
                <a:spcPts val="0"/>
              </a:spcAft>
              <a:buClr>
                <a:schemeClr val="dk2"/>
              </a:buClr>
              <a:buSzPts val="1000"/>
              <a:buChar char="•"/>
              <a:defRPr sz="1000">
                <a:solidFill>
                  <a:schemeClr val="dk2"/>
                </a:solidFill>
              </a:defRPr>
            </a:lvl4pPr>
            <a:lvl5pPr indent="-292100" lvl="4" marL="2286000" algn="l">
              <a:lnSpc>
                <a:spcPct val="90000"/>
              </a:lnSpc>
              <a:spcBef>
                <a:spcPts val="500"/>
              </a:spcBef>
              <a:spcAft>
                <a:spcPts val="0"/>
              </a:spcAft>
              <a:buClr>
                <a:schemeClr val="dk2"/>
              </a:buClr>
              <a:buSzPts val="1000"/>
              <a:buChar char="•"/>
              <a:defRPr sz="1000">
                <a:solidFill>
                  <a:schemeClr val="dk2"/>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9" name="Google Shape;349;p54" title="Decorative"/>
          <p:cNvSpPr/>
          <p:nvPr>
            <p:ph idx="2" type="pic"/>
          </p:nvPr>
        </p:nvSpPr>
        <p:spPr>
          <a:xfrm>
            <a:off x="6602922" y="954224"/>
            <a:ext cx="973759" cy="973759"/>
          </a:xfrm>
          <a:prstGeom prst="ellipse">
            <a:avLst/>
          </a:prstGeom>
          <a:noFill/>
          <a:ln>
            <a:noFill/>
          </a:ln>
        </p:spPr>
      </p:sp>
      <p:sp>
        <p:nvSpPr>
          <p:cNvPr id="350" name="Google Shape;350;p54" title="Decorative"/>
          <p:cNvSpPr/>
          <p:nvPr>
            <p:ph idx="3" type="pic"/>
          </p:nvPr>
        </p:nvSpPr>
        <p:spPr>
          <a:xfrm>
            <a:off x="6602922" y="2245735"/>
            <a:ext cx="973759" cy="973759"/>
          </a:xfrm>
          <a:prstGeom prst="ellipse">
            <a:avLst/>
          </a:prstGeom>
          <a:noFill/>
          <a:ln>
            <a:noFill/>
          </a:ln>
        </p:spPr>
      </p:sp>
      <p:sp>
        <p:nvSpPr>
          <p:cNvPr id="351" name="Google Shape;351;p54" title="Decorative"/>
          <p:cNvSpPr/>
          <p:nvPr>
            <p:ph idx="4" type="pic"/>
          </p:nvPr>
        </p:nvSpPr>
        <p:spPr>
          <a:xfrm>
            <a:off x="6602922" y="3537246"/>
            <a:ext cx="973759" cy="973759"/>
          </a:xfrm>
          <a:prstGeom prst="ellipse">
            <a:avLst/>
          </a:prstGeom>
          <a:noFill/>
          <a:ln>
            <a:noFill/>
          </a:ln>
        </p:spPr>
      </p:sp>
      <p:sp>
        <p:nvSpPr>
          <p:cNvPr id="352" name="Google Shape;352;p54" title="Decorative"/>
          <p:cNvSpPr/>
          <p:nvPr>
            <p:ph idx="5" type="pic"/>
          </p:nvPr>
        </p:nvSpPr>
        <p:spPr>
          <a:xfrm>
            <a:off x="6602922" y="4828757"/>
            <a:ext cx="973759" cy="973759"/>
          </a:xfrm>
          <a:prstGeom prst="ellipse">
            <a:avLst/>
          </a:prstGeom>
          <a:noFill/>
          <a:ln>
            <a:noFill/>
          </a:ln>
        </p:spPr>
      </p:sp>
      <p:sp>
        <p:nvSpPr>
          <p:cNvPr id="353" name="Google Shape;353;p54"/>
          <p:cNvSpPr txBox="1"/>
          <p:nvPr>
            <p:ph idx="6" type="body"/>
          </p:nvPr>
        </p:nvSpPr>
        <p:spPr>
          <a:xfrm>
            <a:off x="7718323" y="1074809"/>
            <a:ext cx="3977648" cy="731694"/>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4" name="Google Shape;354;p54"/>
          <p:cNvSpPr txBox="1"/>
          <p:nvPr>
            <p:ph idx="7" type="body"/>
          </p:nvPr>
        </p:nvSpPr>
        <p:spPr>
          <a:xfrm>
            <a:off x="7718323" y="2365537"/>
            <a:ext cx="3977648" cy="731694"/>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5" name="Google Shape;355;p54"/>
          <p:cNvSpPr txBox="1"/>
          <p:nvPr>
            <p:ph idx="8" type="body"/>
          </p:nvPr>
        </p:nvSpPr>
        <p:spPr>
          <a:xfrm>
            <a:off x="7718323" y="3656265"/>
            <a:ext cx="3977648" cy="731694"/>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6" name="Google Shape;356;p54"/>
          <p:cNvSpPr txBox="1"/>
          <p:nvPr>
            <p:ph idx="9" type="body"/>
          </p:nvPr>
        </p:nvSpPr>
        <p:spPr>
          <a:xfrm>
            <a:off x="7718323" y="4946994"/>
            <a:ext cx="3977648" cy="731694"/>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357" name="Google Shape;357;p54" title="Decorative"/>
          <p:cNvCxnSpPr/>
          <p:nvPr/>
        </p:nvCxnSpPr>
        <p:spPr>
          <a:xfrm>
            <a:off x="1918496" y="3276108"/>
            <a:ext cx="0" cy="2188805"/>
          </a:xfrm>
          <a:prstGeom prst="straightConnector1">
            <a:avLst/>
          </a:prstGeom>
          <a:noFill/>
          <a:ln cap="flat" cmpd="sng" w="76200">
            <a:solidFill>
              <a:schemeClr val="accent4"/>
            </a:solidFill>
            <a:prstDash val="solid"/>
            <a:miter lim="400000"/>
            <a:headEnd len="sm" w="sm" type="none"/>
            <a:tailEnd len="sm" w="sm" type="none"/>
          </a:ln>
        </p:spPr>
      </p:cxnSp>
    </p:spTree>
  </p:cSld>
  <p:clrMapOvr>
    <a:masterClrMapping/>
  </p:clrMapOvr>
  <p:extLst>
    <p:ext uri="{DCECCB84-F9BA-43D5-87BE-67443E8EF086}">
      <p15:sldGuideLst>
        <p15:guide id="1" orient="horz" pos="2160">
          <p15:clr>
            <a:srgbClr val="FBAE40"/>
          </p15:clr>
        </p15:guide>
        <p15:guide id="2" pos="3864">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7_Custom Layout">
  <p:cSld name="27_Custom Layout">
    <p:spTree>
      <p:nvGrpSpPr>
        <p:cNvPr id="358" name="Shape 358"/>
        <p:cNvGrpSpPr/>
        <p:nvPr/>
      </p:nvGrpSpPr>
      <p:grpSpPr>
        <a:xfrm>
          <a:off x="0" y="0"/>
          <a:ext cx="0" cy="0"/>
          <a:chOff x="0" y="0"/>
          <a:chExt cx="0" cy="0"/>
        </a:xfrm>
      </p:grpSpPr>
      <p:sp>
        <p:nvSpPr>
          <p:cNvPr id="359" name="Google Shape;359;p55" title="Decorative"/>
          <p:cNvSpPr/>
          <p:nvPr/>
        </p:nvSpPr>
        <p:spPr>
          <a:xfrm>
            <a:off x="0" y="0"/>
            <a:ext cx="12192000" cy="280969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60" name="Google Shape;360;p55"/>
          <p:cNvSpPr txBox="1"/>
          <p:nvPr>
            <p:ph type="title"/>
          </p:nvPr>
        </p:nvSpPr>
        <p:spPr>
          <a:xfrm>
            <a:off x="1513581" y="597067"/>
            <a:ext cx="8768625" cy="1149325"/>
          </a:xfrm>
          <a:prstGeom prst="rect">
            <a:avLst/>
          </a:prstGeom>
          <a:noFill/>
          <a:ln>
            <a:noFill/>
          </a:ln>
        </p:spPr>
        <p:txBody>
          <a:bodyPr anchorCtr="0" anchor="ctr" bIns="45700" lIns="0" spcFirstLastPara="1" rIns="91425" wrap="square" tIns="45700">
            <a:normAutofit/>
          </a:bodyPr>
          <a:lstStyle>
            <a:lvl1pPr lvl="0" algn="ctr">
              <a:lnSpc>
                <a:spcPct val="90000"/>
              </a:lnSpc>
              <a:spcBef>
                <a:spcPts val="0"/>
              </a:spcBef>
              <a:spcAft>
                <a:spcPts val="0"/>
              </a:spcAft>
              <a:buClr>
                <a:schemeClr val="lt1"/>
              </a:buClr>
              <a:buSzPts val="4400"/>
              <a:buFont typeface="Corbe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1" name="Google Shape;361;p55" title="Decorative"/>
          <p:cNvSpPr/>
          <p:nvPr>
            <p:ph idx="2" type="pic"/>
          </p:nvPr>
        </p:nvSpPr>
        <p:spPr>
          <a:xfrm>
            <a:off x="1038871" y="3050995"/>
            <a:ext cx="1643384" cy="1643384"/>
          </a:xfrm>
          <a:prstGeom prst="rect">
            <a:avLst/>
          </a:prstGeom>
          <a:noFill/>
          <a:ln>
            <a:noFill/>
          </a:ln>
        </p:spPr>
      </p:sp>
      <p:sp>
        <p:nvSpPr>
          <p:cNvPr id="362" name="Google Shape;362;p55" title="Decorative"/>
          <p:cNvSpPr/>
          <p:nvPr>
            <p:ph idx="3" type="pic"/>
          </p:nvPr>
        </p:nvSpPr>
        <p:spPr>
          <a:xfrm>
            <a:off x="3842264" y="3050995"/>
            <a:ext cx="1643384" cy="1643384"/>
          </a:xfrm>
          <a:prstGeom prst="rect">
            <a:avLst/>
          </a:prstGeom>
          <a:noFill/>
          <a:ln>
            <a:noFill/>
          </a:ln>
        </p:spPr>
      </p:sp>
      <p:sp>
        <p:nvSpPr>
          <p:cNvPr id="363" name="Google Shape;363;p55" title="Decorative"/>
          <p:cNvSpPr/>
          <p:nvPr>
            <p:ph idx="4" type="pic"/>
          </p:nvPr>
        </p:nvSpPr>
        <p:spPr>
          <a:xfrm>
            <a:off x="6645657" y="3061267"/>
            <a:ext cx="1643384" cy="1643384"/>
          </a:xfrm>
          <a:prstGeom prst="rect">
            <a:avLst/>
          </a:prstGeom>
          <a:noFill/>
          <a:ln>
            <a:noFill/>
          </a:ln>
        </p:spPr>
      </p:sp>
      <p:sp>
        <p:nvSpPr>
          <p:cNvPr id="364" name="Google Shape;364;p55" title="Decorative"/>
          <p:cNvSpPr/>
          <p:nvPr>
            <p:ph idx="5" type="pic"/>
          </p:nvPr>
        </p:nvSpPr>
        <p:spPr>
          <a:xfrm>
            <a:off x="9449049" y="3061267"/>
            <a:ext cx="1643384" cy="1643384"/>
          </a:xfrm>
          <a:prstGeom prst="rect">
            <a:avLst/>
          </a:prstGeom>
          <a:noFill/>
          <a:ln>
            <a:noFill/>
          </a:ln>
        </p:spPr>
      </p:sp>
      <p:sp>
        <p:nvSpPr>
          <p:cNvPr id="365" name="Google Shape;365;p55"/>
          <p:cNvSpPr txBox="1"/>
          <p:nvPr>
            <p:ph idx="1" type="body"/>
          </p:nvPr>
        </p:nvSpPr>
        <p:spPr>
          <a:xfrm>
            <a:off x="604711" y="5272005"/>
            <a:ext cx="2517605" cy="1029458"/>
          </a:xfrm>
          <a:prstGeom prst="rect">
            <a:avLst/>
          </a:prstGeom>
          <a:noFill/>
          <a:ln>
            <a:noFill/>
          </a:ln>
        </p:spPr>
        <p:txBody>
          <a:bodyPr anchorCtr="0" anchor="t" bIns="45700" lIns="0" spcFirstLastPara="1" rIns="91425" wrap="square" tIns="45700">
            <a:noAutofit/>
          </a:bodyPr>
          <a:lstStyle>
            <a:lvl1pPr indent="-228600" lvl="0" marL="457200" algn="ctr">
              <a:lnSpc>
                <a:spcPct val="90000"/>
              </a:lnSpc>
              <a:spcBef>
                <a:spcPts val="1000"/>
              </a:spcBef>
              <a:spcAft>
                <a:spcPts val="0"/>
              </a:spcAft>
              <a:buClr>
                <a:schemeClr val="dk2"/>
              </a:buClr>
              <a:buSzPts val="1400"/>
              <a:buNone/>
              <a:defRPr sz="1400">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6" name="Google Shape;366;p55"/>
          <p:cNvSpPr txBox="1"/>
          <p:nvPr>
            <p:ph idx="6" type="body"/>
          </p:nvPr>
        </p:nvSpPr>
        <p:spPr>
          <a:xfrm>
            <a:off x="604711" y="4791479"/>
            <a:ext cx="2517605" cy="382749"/>
          </a:xfrm>
          <a:prstGeom prst="rect">
            <a:avLst/>
          </a:prstGeom>
          <a:noFill/>
          <a:ln>
            <a:noFill/>
          </a:ln>
        </p:spPr>
        <p:txBody>
          <a:bodyPr anchorCtr="0" anchor="b" bIns="45700" lIns="0" spcFirstLastPara="1" rIns="91425" wrap="square" tIns="45700">
            <a:noAutofit/>
          </a:bodyPr>
          <a:lstStyle>
            <a:lvl1pPr indent="-228600" lvl="0" marL="457200" algn="ctr">
              <a:lnSpc>
                <a:spcPct val="90000"/>
              </a:lnSpc>
              <a:spcBef>
                <a:spcPts val="1000"/>
              </a:spcBef>
              <a:spcAft>
                <a:spcPts val="0"/>
              </a:spcAft>
              <a:buClr>
                <a:schemeClr val="dk2"/>
              </a:buClr>
              <a:buSzPts val="1600"/>
              <a:buNone/>
              <a:defRPr b="1" sz="1600">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7" name="Google Shape;367;p55"/>
          <p:cNvSpPr txBox="1"/>
          <p:nvPr>
            <p:ph idx="7" type="body"/>
          </p:nvPr>
        </p:nvSpPr>
        <p:spPr>
          <a:xfrm>
            <a:off x="3410942" y="5272005"/>
            <a:ext cx="2517605" cy="1029458"/>
          </a:xfrm>
          <a:prstGeom prst="rect">
            <a:avLst/>
          </a:prstGeom>
          <a:noFill/>
          <a:ln>
            <a:noFill/>
          </a:ln>
        </p:spPr>
        <p:txBody>
          <a:bodyPr anchorCtr="0" anchor="t" bIns="45700" lIns="0" spcFirstLastPara="1" rIns="91425" wrap="square" tIns="45700">
            <a:noAutofit/>
          </a:bodyPr>
          <a:lstStyle>
            <a:lvl1pPr indent="-228600" lvl="0" marL="457200" algn="ctr">
              <a:lnSpc>
                <a:spcPct val="90000"/>
              </a:lnSpc>
              <a:spcBef>
                <a:spcPts val="1000"/>
              </a:spcBef>
              <a:spcAft>
                <a:spcPts val="0"/>
              </a:spcAft>
              <a:buClr>
                <a:schemeClr val="dk2"/>
              </a:buClr>
              <a:buSzPts val="1400"/>
              <a:buNone/>
              <a:defRPr sz="1400">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8" name="Google Shape;368;p55"/>
          <p:cNvSpPr txBox="1"/>
          <p:nvPr>
            <p:ph idx="8" type="body"/>
          </p:nvPr>
        </p:nvSpPr>
        <p:spPr>
          <a:xfrm>
            <a:off x="3410942" y="4791479"/>
            <a:ext cx="2517605" cy="382749"/>
          </a:xfrm>
          <a:prstGeom prst="rect">
            <a:avLst/>
          </a:prstGeom>
          <a:noFill/>
          <a:ln>
            <a:noFill/>
          </a:ln>
        </p:spPr>
        <p:txBody>
          <a:bodyPr anchorCtr="0" anchor="b" bIns="45700" lIns="0" spcFirstLastPara="1" rIns="91425" wrap="square" tIns="45700">
            <a:noAutofit/>
          </a:bodyPr>
          <a:lstStyle>
            <a:lvl1pPr indent="-228600" lvl="0" marL="457200" algn="ctr">
              <a:lnSpc>
                <a:spcPct val="90000"/>
              </a:lnSpc>
              <a:spcBef>
                <a:spcPts val="1000"/>
              </a:spcBef>
              <a:spcAft>
                <a:spcPts val="0"/>
              </a:spcAft>
              <a:buClr>
                <a:schemeClr val="dk2"/>
              </a:buClr>
              <a:buSzPts val="1600"/>
              <a:buNone/>
              <a:defRPr b="1" sz="1600">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9" name="Google Shape;369;p55"/>
          <p:cNvSpPr txBox="1"/>
          <p:nvPr>
            <p:ph idx="9" type="body"/>
          </p:nvPr>
        </p:nvSpPr>
        <p:spPr>
          <a:xfrm>
            <a:off x="6217173" y="5282275"/>
            <a:ext cx="2517605" cy="1029458"/>
          </a:xfrm>
          <a:prstGeom prst="rect">
            <a:avLst/>
          </a:prstGeom>
          <a:noFill/>
          <a:ln>
            <a:noFill/>
          </a:ln>
        </p:spPr>
        <p:txBody>
          <a:bodyPr anchorCtr="0" anchor="t" bIns="45700" lIns="0" spcFirstLastPara="1" rIns="91425" wrap="square" tIns="45700">
            <a:noAutofit/>
          </a:bodyPr>
          <a:lstStyle>
            <a:lvl1pPr indent="-228600" lvl="0" marL="457200" algn="ctr">
              <a:lnSpc>
                <a:spcPct val="90000"/>
              </a:lnSpc>
              <a:spcBef>
                <a:spcPts val="1000"/>
              </a:spcBef>
              <a:spcAft>
                <a:spcPts val="0"/>
              </a:spcAft>
              <a:buClr>
                <a:schemeClr val="dk2"/>
              </a:buClr>
              <a:buSzPts val="1400"/>
              <a:buNone/>
              <a:defRPr sz="1400">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0" name="Google Shape;370;p55"/>
          <p:cNvSpPr txBox="1"/>
          <p:nvPr>
            <p:ph idx="13" type="body"/>
          </p:nvPr>
        </p:nvSpPr>
        <p:spPr>
          <a:xfrm>
            <a:off x="6217173" y="4801749"/>
            <a:ext cx="2517605" cy="382749"/>
          </a:xfrm>
          <a:prstGeom prst="rect">
            <a:avLst/>
          </a:prstGeom>
          <a:noFill/>
          <a:ln>
            <a:noFill/>
          </a:ln>
        </p:spPr>
        <p:txBody>
          <a:bodyPr anchorCtr="0" anchor="b" bIns="45700" lIns="0" spcFirstLastPara="1" rIns="91425" wrap="square" tIns="45700">
            <a:noAutofit/>
          </a:bodyPr>
          <a:lstStyle>
            <a:lvl1pPr indent="-228600" lvl="0" marL="457200" algn="ctr">
              <a:lnSpc>
                <a:spcPct val="90000"/>
              </a:lnSpc>
              <a:spcBef>
                <a:spcPts val="1000"/>
              </a:spcBef>
              <a:spcAft>
                <a:spcPts val="0"/>
              </a:spcAft>
              <a:buClr>
                <a:schemeClr val="dk2"/>
              </a:buClr>
              <a:buSzPts val="1600"/>
              <a:buNone/>
              <a:defRPr b="1" sz="1600">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1" name="Google Shape;371;p55"/>
          <p:cNvSpPr txBox="1"/>
          <p:nvPr>
            <p:ph idx="14" type="body"/>
          </p:nvPr>
        </p:nvSpPr>
        <p:spPr>
          <a:xfrm>
            <a:off x="9023403" y="5282275"/>
            <a:ext cx="2517605" cy="1029458"/>
          </a:xfrm>
          <a:prstGeom prst="rect">
            <a:avLst/>
          </a:prstGeom>
          <a:noFill/>
          <a:ln>
            <a:noFill/>
          </a:ln>
        </p:spPr>
        <p:txBody>
          <a:bodyPr anchorCtr="0" anchor="t" bIns="45700" lIns="0" spcFirstLastPara="1" rIns="91425" wrap="square" tIns="45700">
            <a:noAutofit/>
          </a:bodyPr>
          <a:lstStyle>
            <a:lvl1pPr indent="-228600" lvl="0" marL="457200" algn="ctr">
              <a:lnSpc>
                <a:spcPct val="90000"/>
              </a:lnSpc>
              <a:spcBef>
                <a:spcPts val="1000"/>
              </a:spcBef>
              <a:spcAft>
                <a:spcPts val="0"/>
              </a:spcAft>
              <a:buClr>
                <a:schemeClr val="dk2"/>
              </a:buClr>
              <a:buSzPts val="1400"/>
              <a:buNone/>
              <a:defRPr sz="1400">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2" name="Google Shape;372;p55"/>
          <p:cNvSpPr txBox="1"/>
          <p:nvPr>
            <p:ph idx="15" type="body"/>
          </p:nvPr>
        </p:nvSpPr>
        <p:spPr>
          <a:xfrm>
            <a:off x="9023403" y="4801749"/>
            <a:ext cx="2517605" cy="382749"/>
          </a:xfrm>
          <a:prstGeom prst="rect">
            <a:avLst/>
          </a:prstGeom>
          <a:noFill/>
          <a:ln>
            <a:noFill/>
          </a:ln>
        </p:spPr>
        <p:txBody>
          <a:bodyPr anchorCtr="0" anchor="b" bIns="45700" lIns="0" spcFirstLastPara="1" rIns="91425" wrap="square" tIns="45700">
            <a:noAutofit/>
          </a:bodyPr>
          <a:lstStyle>
            <a:lvl1pPr indent="-228600" lvl="0" marL="457200" algn="ctr">
              <a:lnSpc>
                <a:spcPct val="90000"/>
              </a:lnSpc>
              <a:spcBef>
                <a:spcPts val="1000"/>
              </a:spcBef>
              <a:spcAft>
                <a:spcPts val="0"/>
              </a:spcAft>
              <a:buClr>
                <a:schemeClr val="dk2"/>
              </a:buClr>
              <a:buSzPts val="1600"/>
              <a:buNone/>
              <a:defRPr b="1" sz="1600">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373" name="Google Shape;373;p55" title="Decorative"/>
          <p:cNvCxnSpPr/>
          <p:nvPr/>
        </p:nvCxnSpPr>
        <p:spPr>
          <a:xfrm>
            <a:off x="6096000" y="759266"/>
            <a:ext cx="0" cy="2188805"/>
          </a:xfrm>
          <a:prstGeom prst="straightConnector1">
            <a:avLst/>
          </a:prstGeom>
          <a:noFill/>
          <a:ln cap="flat" cmpd="sng" w="76200">
            <a:solidFill>
              <a:srgbClr val="C48FAA"/>
            </a:solidFill>
            <a:prstDash val="solid"/>
            <a:miter lim="400000"/>
            <a:headEnd len="sm" w="sm" type="none"/>
            <a:tailEnd len="sm" w="sm" type="none"/>
          </a:ln>
        </p:spPr>
      </p:cxn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8_Custom Layout">
  <p:cSld name="28_Custom Layout">
    <p:spTree>
      <p:nvGrpSpPr>
        <p:cNvPr id="374" name="Shape 374"/>
        <p:cNvGrpSpPr/>
        <p:nvPr/>
      </p:nvGrpSpPr>
      <p:grpSpPr>
        <a:xfrm>
          <a:off x="0" y="0"/>
          <a:ext cx="0" cy="0"/>
          <a:chOff x="0" y="0"/>
          <a:chExt cx="0" cy="0"/>
        </a:xfrm>
      </p:grpSpPr>
      <p:sp>
        <p:nvSpPr>
          <p:cNvPr id="375" name="Google Shape;375;p56" title="Decorative"/>
          <p:cNvSpPr/>
          <p:nvPr/>
        </p:nvSpPr>
        <p:spPr>
          <a:xfrm>
            <a:off x="0" y="1964267"/>
            <a:ext cx="3052729" cy="2443502"/>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76" name="Google Shape;376;p56" title="Decorative"/>
          <p:cNvSpPr/>
          <p:nvPr/>
        </p:nvSpPr>
        <p:spPr>
          <a:xfrm>
            <a:off x="6092848" y="1964267"/>
            <a:ext cx="3052729" cy="244350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77" name="Google Shape;377;p56" title="Decorative"/>
          <p:cNvSpPr/>
          <p:nvPr/>
        </p:nvSpPr>
        <p:spPr>
          <a:xfrm>
            <a:off x="9139272" y="4414498"/>
            <a:ext cx="3052729" cy="2443502"/>
          </a:xfrm>
          <a:prstGeom prst="rect">
            <a:avLst/>
          </a:prstGeom>
          <a:solidFill>
            <a:srgbClr val="145077"/>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78" name="Google Shape;378;p56"/>
          <p:cNvSpPr txBox="1"/>
          <p:nvPr>
            <p:ph type="title"/>
          </p:nvPr>
        </p:nvSpPr>
        <p:spPr>
          <a:xfrm>
            <a:off x="2106887" y="616350"/>
            <a:ext cx="7978227" cy="1062602"/>
          </a:xfrm>
          <a:prstGeom prst="rect">
            <a:avLst/>
          </a:prstGeom>
          <a:noFill/>
          <a:ln>
            <a:noFill/>
          </a:ln>
        </p:spPr>
        <p:txBody>
          <a:bodyPr anchorCtr="0" anchor="ctr" bIns="45700" lIns="0" spcFirstLastPara="1" rIns="91425" wrap="square" tIns="45700">
            <a:normAutofit/>
          </a:bodyPr>
          <a:lstStyle>
            <a:lvl1pPr lvl="0" algn="ctr">
              <a:lnSpc>
                <a:spcPct val="90000"/>
              </a:lnSpc>
              <a:spcBef>
                <a:spcPts val="0"/>
              </a:spcBef>
              <a:spcAft>
                <a:spcPts val="0"/>
              </a:spcAft>
              <a:buClr>
                <a:schemeClr val="dk2"/>
              </a:buClr>
              <a:buSzPts val="4400"/>
              <a:buFont typeface="Corbel"/>
              <a:buNone/>
              <a:defRPr>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9" name="Google Shape;379;p56" title="Decorative"/>
          <p:cNvSpPr/>
          <p:nvPr>
            <p:ph idx="2" type="pic"/>
          </p:nvPr>
        </p:nvSpPr>
        <p:spPr>
          <a:xfrm>
            <a:off x="0" y="4416552"/>
            <a:ext cx="3054096" cy="2441448"/>
          </a:xfrm>
          <a:prstGeom prst="rect">
            <a:avLst/>
          </a:prstGeom>
          <a:noFill/>
          <a:ln>
            <a:noFill/>
          </a:ln>
        </p:spPr>
      </p:sp>
      <p:sp>
        <p:nvSpPr>
          <p:cNvPr id="380" name="Google Shape;380;p56" title="Decorative"/>
          <p:cNvSpPr/>
          <p:nvPr>
            <p:ph idx="3" type="pic"/>
          </p:nvPr>
        </p:nvSpPr>
        <p:spPr>
          <a:xfrm>
            <a:off x="3046424" y="1964267"/>
            <a:ext cx="3054096" cy="2441448"/>
          </a:xfrm>
          <a:prstGeom prst="rect">
            <a:avLst/>
          </a:prstGeom>
          <a:noFill/>
          <a:ln>
            <a:noFill/>
          </a:ln>
        </p:spPr>
      </p:sp>
      <p:sp>
        <p:nvSpPr>
          <p:cNvPr id="381" name="Google Shape;381;p56" title="Decorative"/>
          <p:cNvSpPr/>
          <p:nvPr>
            <p:ph idx="4" type="pic"/>
          </p:nvPr>
        </p:nvSpPr>
        <p:spPr>
          <a:xfrm>
            <a:off x="9137904" y="1964267"/>
            <a:ext cx="3054096" cy="2441448"/>
          </a:xfrm>
          <a:prstGeom prst="rect">
            <a:avLst/>
          </a:prstGeom>
          <a:noFill/>
          <a:ln>
            <a:noFill/>
          </a:ln>
        </p:spPr>
      </p:sp>
      <p:sp>
        <p:nvSpPr>
          <p:cNvPr id="382" name="Google Shape;382;p56" title="Decorative"/>
          <p:cNvSpPr/>
          <p:nvPr/>
        </p:nvSpPr>
        <p:spPr>
          <a:xfrm>
            <a:off x="3046424" y="4414498"/>
            <a:ext cx="3052729" cy="2443502"/>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83" name="Google Shape;383;p56"/>
          <p:cNvSpPr txBox="1"/>
          <p:nvPr>
            <p:ph idx="1" type="body"/>
          </p:nvPr>
        </p:nvSpPr>
        <p:spPr>
          <a:xfrm>
            <a:off x="264410" y="3652861"/>
            <a:ext cx="2517605" cy="484146"/>
          </a:xfrm>
          <a:prstGeom prst="rect">
            <a:avLst/>
          </a:prstGeom>
          <a:noFill/>
          <a:ln>
            <a:noFill/>
          </a:ln>
        </p:spPr>
        <p:txBody>
          <a:bodyPr anchorCtr="0" anchor="t" bIns="45700" lIns="0" spcFirstLastPara="1" rIns="91425" wrap="square" tIns="45700">
            <a:noAutofit/>
          </a:bodyPr>
          <a:lstStyle>
            <a:lvl1pPr indent="-228600" lvl="0" marL="457200" algn="ctr">
              <a:lnSpc>
                <a:spcPct val="90000"/>
              </a:lnSpc>
              <a:spcBef>
                <a:spcPts val="1000"/>
              </a:spcBef>
              <a:spcAft>
                <a:spcPts val="0"/>
              </a:spcAft>
              <a:buClr>
                <a:schemeClr val="lt1"/>
              </a:buClr>
              <a:buSzPts val="1400"/>
              <a:buNone/>
              <a:defRPr sz="14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4" name="Google Shape;384;p56"/>
          <p:cNvSpPr txBox="1"/>
          <p:nvPr>
            <p:ph idx="5" type="body"/>
          </p:nvPr>
        </p:nvSpPr>
        <p:spPr>
          <a:xfrm>
            <a:off x="264410" y="3248535"/>
            <a:ext cx="2517605" cy="382749"/>
          </a:xfrm>
          <a:prstGeom prst="rect">
            <a:avLst/>
          </a:prstGeom>
          <a:noFill/>
          <a:ln>
            <a:noFill/>
          </a:ln>
        </p:spPr>
        <p:txBody>
          <a:bodyPr anchorCtr="0" anchor="b" bIns="45700" lIns="0" spcFirstLastPara="1" rIns="91425" wrap="square" tIns="45700">
            <a:noAutofit/>
          </a:bodyPr>
          <a:lstStyle>
            <a:lvl1pPr indent="-228600" lvl="0" marL="457200" algn="ctr">
              <a:lnSpc>
                <a:spcPct val="90000"/>
              </a:lnSpc>
              <a:spcBef>
                <a:spcPts val="1000"/>
              </a:spcBef>
              <a:spcAft>
                <a:spcPts val="0"/>
              </a:spcAft>
              <a:buClr>
                <a:schemeClr val="lt1"/>
              </a:buClr>
              <a:buSzPts val="1600"/>
              <a:buNone/>
              <a:defRPr b="1" sz="16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5" name="Google Shape;385;p56"/>
          <p:cNvSpPr txBox="1"/>
          <p:nvPr>
            <p:ph idx="6" type="body"/>
          </p:nvPr>
        </p:nvSpPr>
        <p:spPr>
          <a:xfrm>
            <a:off x="6359042" y="3652861"/>
            <a:ext cx="2517605" cy="484146"/>
          </a:xfrm>
          <a:prstGeom prst="rect">
            <a:avLst/>
          </a:prstGeom>
          <a:noFill/>
          <a:ln>
            <a:noFill/>
          </a:ln>
        </p:spPr>
        <p:txBody>
          <a:bodyPr anchorCtr="0" anchor="t" bIns="45700" lIns="0" spcFirstLastPara="1" rIns="91425" wrap="square" tIns="45700">
            <a:noAutofit/>
          </a:bodyPr>
          <a:lstStyle>
            <a:lvl1pPr indent="-228600" lvl="0" marL="457200" algn="ctr">
              <a:lnSpc>
                <a:spcPct val="90000"/>
              </a:lnSpc>
              <a:spcBef>
                <a:spcPts val="1000"/>
              </a:spcBef>
              <a:spcAft>
                <a:spcPts val="0"/>
              </a:spcAft>
              <a:buClr>
                <a:schemeClr val="lt1"/>
              </a:buClr>
              <a:buSzPts val="1400"/>
              <a:buNone/>
              <a:defRPr sz="14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6" name="Google Shape;386;p56"/>
          <p:cNvSpPr txBox="1"/>
          <p:nvPr>
            <p:ph idx="7" type="body"/>
          </p:nvPr>
        </p:nvSpPr>
        <p:spPr>
          <a:xfrm>
            <a:off x="6359042" y="3248535"/>
            <a:ext cx="2517605" cy="382749"/>
          </a:xfrm>
          <a:prstGeom prst="rect">
            <a:avLst/>
          </a:prstGeom>
          <a:noFill/>
          <a:ln>
            <a:noFill/>
          </a:ln>
        </p:spPr>
        <p:txBody>
          <a:bodyPr anchorCtr="0" anchor="b" bIns="45700" lIns="0" spcFirstLastPara="1" rIns="91425" wrap="square" tIns="45700">
            <a:noAutofit/>
          </a:bodyPr>
          <a:lstStyle>
            <a:lvl1pPr indent="-228600" lvl="0" marL="457200" algn="ctr">
              <a:lnSpc>
                <a:spcPct val="90000"/>
              </a:lnSpc>
              <a:spcBef>
                <a:spcPts val="1000"/>
              </a:spcBef>
              <a:spcAft>
                <a:spcPts val="0"/>
              </a:spcAft>
              <a:buClr>
                <a:schemeClr val="lt1"/>
              </a:buClr>
              <a:buSzPts val="1600"/>
              <a:buNone/>
              <a:defRPr b="1" sz="16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7" name="Google Shape;387;p56"/>
          <p:cNvSpPr txBox="1"/>
          <p:nvPr>
            <p:ph idx="8" type="body"/>
          </p:nvPr>
        </p:nvSpPr>
        <p:spPr>
          <a:xfrm>
            <a:off x="3288925" y="5167572"/>
            <a:ext cx="2517605" cy="484146"/>
          </a:xfrm>
          <a:prstGeom prst="rect">
            <a:avLst/>
          </a:prstGeom>
          <a:noFill/>
          <a:ln>
            <a:noFill/>
          </a:ln>
        </p:spPr>
        <p:txBody>
          <a:bodyPr anchorCtr="0" anchor="t" bIns="45700" lIns="0" spcFirstLastPara="1" rIns="91425" wrap="square" tIns="45700">
            <a:noAutofit/>
          </a:bodyPr>
          <a:lstStyle>
            <a:lvl1pPr indent="-228600" lvl="0" marL="457200" algn="ctr">
              <a:lnSpc>
                <a:spcPct val="90000"/>
              </a:lnSpc>
              <a:spcBef>
                <a:spcPts val="1000"/>
              </a:spcBef>
              <a:spcAft>
                <a:spcPts val="0"/>
              </a:spcAft>
              <a:buClr>
                <a:schemeClr val="lt1"/>
              </a:buClr>
              <a:buSzPts val="1400"/>
              <a:buNone/>
              <a:defRPr sz="14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8" name="Google Shape;388;p56"/>
          <p:cNvSpPr txBox="1"/>
          <p:nvPr>
            <p:ph idx="9" type="body"/>
          </p:nvPr>
        </p:nvSpPr>
        <p:spPr>
          <a:xfrm>
            <a:off x="3288925" y="4763246"/>
            <a:ext cx="2517605" cy="382749"/>
          </a:xfrm>
          <a:prstGeom prst="rect">
            <a:avLst/>
          </a:prstGeom>
          <a:noFill/>
          <a:ln>
            <a:noFill/>
          </a:ln>
        </p:spPr>
        <p:txBody>
          <a:bodyPr anchorCtr="0" anchor="b" bIns="45700" lIns="0" spcFirstLastPara="1" rIns="91425" wrap="square" tIns="45700">
            <a:noAutofit/>
          </a:bodyPr>
          <a:lstStyle>
            <a:lvl1pPr indent="-228600" lvl="0" marL="457200" algn="ctr">
              <a:lnSpc>
                <a:spcPct val="90000"/>
              </a:lnSpc>
              <a:spcBef>
                <a:spcPts val="1000"/>
              </a:spcBef>
              <a:spcAft>
                <a:spcPts val="0"/>
              </a:spcAft>
              <a:buClr>
                <a:schemeClr val="lt1"/>
              </a:buClr>
              <a:buSzPts val="1600"/>
              <a:buNone/>
              <a:defRPr b="1" sz="16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9" name="Google Shape;389;p56"/>
          <p:cNvSpPr txBox="1"/>
          <p:nvPr>
            <p:ph idx="13" type="body"/>
          </p:nvPr>
        </p:nvSpPr>
        <p:spPr>
          <a:xfrm>
            <a:off x="9412281" y="5167572"/>
            <a:ext cx="2517605" cy="484146"/>
          </a:xfrm>
          <a:prstGeom prst="rect">
            <a:avLst/>
          </a:prstGeom>
          <a:noFill/>
          <a:ln>
            <a:noFill/>
          </a:ln>
        </p:spPr>
        <p:txBody>
          <a:bodyPr anchorCtr="0" anchor="t" bIns="45700" lIns="0" spcFirstLastPara="1" rIns="91425" wrap="square" tIns="45700">
            <a:noAutofit/>
          </a:bodyPr>
          <a:lstStyle>
            <a:lvl1pPr indent="-228600" lvl="0" marL="457200" algn="ctr">
              <a:lnSpc>
                <a:spcPct val="90000"/>
              </a:lnSpc>
              <a:spcBef>
                <a:spcPts val="1000"/>
              </a:spcBef>
              <a:spcAft>
                <a:spcPts val="0"/>
              </a:spcAft>
              <a:buClr>
                <a:schemeClr val="lt1"/>
              </a:buClr>
              <a:buSzPts val="1400"/>
              <a:buNone/>
              <a:defRPr sz="14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0" name="Google Shape;390;p56"/>
          <p:cNvSpPr txBox="1"/>
          <p:nvPr>
            <p:ph idx="14" type="body"/>
          </p:nvPr>
        </p:nvSpPr>
        <p:spPr>
          <a:xfrm>
            <a:off x="9412281" y="4763246"/>
            <a:ext cx="2517605" cy="382749"/>
          </a:xfrm>
          <a:prstGeom prst="rect">
            <a:avLst/>
          </a:prstGeom>
          <a:noFill/>
          <a:ln>
            <a:noFill/>
          </a:ln>
        </p:spPr>
        <p:txBody>
          <a:bodyPr anchorCtr="0" anchor="b" bIns="45700" lIns="0" spcFirstLastPara="1" rIns="91425" wrap="square" tIns="45700">
            <a:noAutofit/>
          </a:bodyPr>
          <a:lstStyle>
            <a:lvl1pPr indent="-228600" lvl="0" marL="457200" algn="ctr">
              <a:lnSpc>
                <a:spcPct val="90000"/>
              </a:lnSpc>
              <a:spcBef>
                <a:spcPts val="1000"/>
              </a:spcBef>
              <a:spcAft>
                <a:spcPts val="0"/>
              </a:spcAft>
              <a:buClr>
                <a:schemeClr val="lt1"/>
              </a:buClr>
              <a:buSzPts val="1600"/>
              <a:buNone/>
              <a:defRPr b="1" sz="1600">
                <a:solidFill>
                  <a:schemeClr val="lt1"/>
                </a:solidFill>
                <a:latin typeface="Corbel"/>
                <a:ea typeface="Corbel"/>
                <a:cs typeface="Corbel"/>
                <a:sym typeface="Corbel"/>
              </a:defRPr>
            </a:lvl1pPr>
            <a:lvl2pPr indent="-342900" lvl="1" marL="914400" algn="l">
              <a:lnSpc>
                <a:spcPct val="90000"/>
              </a:lnSpc>
              <a:spcBef>
                <a:spcPts val="500"/>
              </a:spcBef>
              <a:spcAft>
                <a:spcPts val="0"/>
              </a:spcAft>
              <a:buClr>
                <a:schemeClr val="dk2"/>
              </a:buClr>
              <a:buSzPts val="1800"/>
              <a:buChar char="•"/>
              <a:defRPr/>
            </a:lvl2pPr>
            <a:lvl3pPr indent="-342900" lvl="2" marL="1371600" algn="l">
              <a:lnSpc>
                <a:spcPct val="90000"/>
              </a:lnSpc>
              <a:spcBef>
                <a:spcPts val="500"/>
              </a:spcBef>
              <a:spcAft>
                <a:spcPts val="0"/>
              </a:spcAft>
              <a:buClr>
                <a:schemeClr val="dk2"/>
              </a:buClr>
              <a:buSzPts val="1800"/>
              <a:buChar char="•"/>
              <a:defRPr/>
            </a:lvl3pPr>
            <a:lvl4pPr indent="-342900" lvl="3" marL="1828800" algn="l">
              <a:lnSpc>
                <a:spcPct val="90000"/>
              </a:lnSpc>
              <a:spcBef>
                <a:spcPts val="500"/>
              </a:spcBef>
              <a:spcAft>
                <a:spcPts val="0"/>
              </a:spcAft>
              <a:buClr>
                <a:schemeClr val="dk2"/>
              </a:buClr>
              <a:buSzPts val="1800"/>
              <a:buChar char="•"/>
              <a:defRPr/>
            </a:lvl4pPr>
            <a:lvl5pPr indent="-342900" lvl="4" marL="2286000" algn="l">
              <a:lnSpc>
                <a:spcPct val="90000"/>
              </a:lnSpc>
              <a:spcBef>
                <a:spcPts val="500"/>
              </a:spcBef>
              <a:spcAft>
                <a:spcPts val="0"/>
              </a:spcAft>
              <a:buClr>
                <a:schemeClr val="dk2"/>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1" name="Google Shape;391;p56" title="Decorative"/>
          <p:cNvSpPr/>
          <p:nvPr>
            <p:ph idx="15" type="pic"/>
          </p:nvPr>
        </p:nvSpPr>
        <p:spPr>
          <a:xfrm>
            <a:off x="6092848" y="4416552"/>
            <a:ext cx="3054096" cy="2441448"/>
          </a:xfrm>
          <a:prstGeom prst="rect">
            <a:avLst/>
          </a:prstGeom>
          <a:noFill/>
          <a:ln>
            <a:noFill/>
          </a:ln>
        </p:spPr>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Blank ">
  <p:cSld name="3_Blank ">
    <p:spTree>
      <p:nvGrpSpPr>
        <p:cNvPr id="392" name="Shape 392"/>
        <p:cNvGrpSpPr/>
        <p:nvPr/>
      </p:nvGrpSpPr>
      <p:grpSpPr>
        <a:xfrm>
          <a:off x="0" y="0"/>
          <a:ext cx="0" cy="0"/>
          <a:chOff x="0" y="0"/>
          <a:chExt cx="0" cy="0"/>
        </a:xfrm>
      </p:grpSpPr>
      <p:sp>
        <p:nvSpPr>
          <p:cNvPr id="393" name="Google Shape;393;p57"/>
          <p:cNvSpPr txBox="1"/>
          <p:nvPr>
            <p:ph type="title"/>
          </p:nvPr>
        </p:nvSpPr>
        <p:spPr>
          <a:xfrm>
            <a:off x="838200" y="839972"/>
            <a:ext cx="4767262" cy="1342045"/>
          </a:xfrm>
          <a:prstGeom prst="rect">
            <a:avLst/>
          </a:prstGeom>
          <a:noFill/>
          <a:ln>
            <a:noFill/>
          </a:ln>
        </p:spPr>
        <p:txBody>
          <a:bodyPr anchorCtr="0" anchor="b" bIns="45700" lIns="0" spcFirstLastPara="1" rIns="91425" wrap="square" tIns="45700">
            <a:normAutofit/>
          </a:bodyPr>
          <a:lstStyle>
            <a:lvl1pPr lvl="0" algn="l">
              <a:lnSpc>
                <a:spcPct val="90000"/>
              </a:lnSpc>
              <a:spcBef>
                <a:spcPts val="0"/>
              </a:spcBef>
              <a:spcAft>
                <a:spcPts val="0"/>
              </a:spcAft>
              <a:buClr>
                <a:schemeClr val="accent1"/>
              </a:buClr>
              <a:buSzPts val="4000"/>
              <a:buFont typeface="Corbel"/>
              <a:buNone/>
              <a:defRPr sz="40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4" name="Google Shape;394;p57"/>
          <p:cNvSpPr txBox="1"/>
          <p:nvPr>
            <p:ph idx="1" type="body"/>
          </p:nvPr>
        </p:nvSpPr>
        <p:spPr>
          <a:xfrm>
            <a:off x="838200" y="2635242"/>
            <a:ext cx="4767262" cy="3483263"/>
          </a:xfrm>
          <a:prstGeom prst="rect">
            <a:avLst/>
          </a:prstGeom>
          <a:noFill/>
          <a:ln>
            <a:noFill/>
          </a:ln>
        </p:spPr>
        <p:txBody>
          <a:bodyPr anchorCtr="0" anchor="t" bIns="45700" lIns="0" spcFirstLastPara="1" rIns="91425" wrap="square" tIns="45700">
            <a:normAutofit/>
          </a:bodyPr>
          <a:lstStyle>
            <a:lvl1pPr indent="-228600" lvl="0" marL="457200" algn="l">
              <a:lnSpc>
                <a:spcPct val="100000"/>
              </a:lnSpc>
              <a:spcBef>
                <a:spcPts val="1000"/>
              </a:spcBef>
              <a:spcAft>
                <a:spcPts val="0"/>
              </a:spcAft>
              <a:buClr>
                <a:schemeClr val="dk2"/>
              </a:buClr>
              <a:buSzPts val="1400"/>
              <a:buNone/>
              <a:defRPr sz="1400">
                <a:solidFill>
                  <a:schemeClr val="dk2"/>
                </a:solidFill>
                <a:latin typeface="Calibri"/>
                <a:ea typeface="Calibri"/>
                <a:cs typeface="Calibri"/>
                <a:sym typeface="Calibri"/>
              </a:defRPr>
            </a:lvl1pPr>
            <a:lvl2pPr indent="-228600" lvl="1" marL="914400" algn="l">
              <a:lnSpc>
                <a:spcPct val="100000"/>
              </a:lnSpc>
              <a:spcBef>
                <a:spcPts val="500"/>
              </a:spcBef>
              <a:spcAft>
                <a:spcPts val="0"/>
              </a:spcAft>
              <a:buClr>
                <a:schemeClr val="dk2"/>
              </a:buClr>
              <a:buSzPts val="1100"/>
              <a:buNone/>
              <a:defRPr sz="1100">
                <a:solidFill>
                  <a:schemeClr val="dk2"/>
                </a:solidFill>
              </a:defRPr>
            </a:lvl2pPr>
            <a:lvl3pPr indent="-228600" lvl="2" marL="1371600" algn="l">
              <a:lnSpc>
                <a:spcPct val="100000"/>
              </a:lnSpc>
              <a:spcBef>
                <a:spcPts val="500"/>
              </a:spcBef>
              <a:spcAft>
                <a:spcPts val="0"/>
              </a:spcAft>
              <a:buClr>
                <a:schemeClr val="dk2"/>
              </a:buClr>
              <a:buSzPts val="1050"/>
              <a:buNone/>
              <a:defRPr sz="1050">
                <a:solidFill>
                  <a:schemeClr val="dk2"/>
                </a:solidFill>
              </a:defRPr>
            </a:lvl3pPr>
            <a:lvl4pPr indent="-228600" lvl="3" marL="1828800" algn="l">
              <a:lnSpc>
                <a:spcPct val="100000"/>
              </a:lnSpc>
              <a:spcBef>
                <a:spcPts val="500"/>
              </a:spcBef>
              <a:spcAft>
                <a:spcPts val="0"/>
              </a:spcAft>
              <a:buClr>
                <a:schemeClr val="dk2"/>
              </a:buClr>
              <a:buSzPts val="1000"/>
              <a:buNone/>
              <a:defRPr sz="1000">
                <a:solidFill>
                  <a:schemeClr val="dk2"/>
                </a:solidFill>
              </a:defRPr>
            </a:lvl4pPr>
            <a:lvl5pPr indent="-228600" lvl="4" marL="2286000" algn="l">
              <a:lnSpc>
                <a:spcPct val="100000"/>
              </a:lnSpc>
              <a:spcBef>
                <a:spcPts val="500"/>
              </a:spcBef>
              <a:spcAft>
                <a:spcPts val="0"/>
              </a:spcAft>
              <a:buClr>
                <a:schemeClr val="dk2"/>
              </a:buClr>
              <a:buSzPts val="1000"/>
              <a:buNone/>
              <a:defRPr sz="1000">
                <a:solidFill>
                  <a:schemeClr val="dk2"/>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5" name="Google Shape;395;p57"/>
          <p:cNvSpPr txBox="1"/>
          <p:nvPr>
            <p:ph idx="2" type="body"/>
          </p:nvPr>
        </p:nvSpPr>
        <p:spPr>
          <a:xfrm>
            <a:off x="838200" y="2247679"/>
            <a:ext cx="4767262" cy="321901"/>
          </a:xfrm>
          <a:prstGeom prst="rect">
            <a:avLst/>
          </a:prstGeom>
          <a:noFill/>
          <a:ln>
            <a:noFill/>
          </a:ln>
        </p:spPr>
        <p:txBody>
          <a:bodyPr anchorCtr="0" anchor="t" bIns="45700" lIns="0"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solidFill>
                  <a:schemeClr val="dk2"/>
                </a:solidFill>
                <a:latin typeface="Corbel"/>
                <a:ea typeface="Corbel"/>
                <a:cs typeface="Corbel"/>
                <a:sym typeface="Corbel"/>
              </a:defRPr>
            </a:lvl1pPr>
            <a:lvl2pPr indent="-298450" lvl="1" marL="914400" algn="l">
              <a:lnSpc>
                <a:spcPct val="90000"/>
              </a:lnSpc>
              <a:spcBef>
                <a:spcPts val="500"/>
              </a:spcBef>
              <a:spcAft>
                <a:spcPts val="0"/>
              </a:spcAft>
              <a:buClr>
                <a:schemeClr val="dk2"/>
              </a:buClr>
              <a:buSzPts val="1100"/>
              <a:buChar char="•"/>
              <a:defRPr sz="1100">
                <a:solidFill>
                  <a:schemeClr val="dk2"/>
                </a:solidFill>
              </a:defRPr>
            </a:lvl2pPr>
            <a:lvl3pPr indent="-295275" lvl="2" marL="1371600" algn="l">
              <a:lnSpc>
                <a:spcPct val="90000"/>
              </a:lnSpc>
              <a:spcBef>
                <a:spcPts val="500"/>
              </a:spcBef>
              <a:spcAft>
                <a:spcPts val="0"/>
              </a:spcAft>
              <a:buClr>
                <a:schemeClr val="dk2"/>
              </a:buClr>
              <a:buSzPts val="1050"/>
              <a:buChar char="•"/>
              <a:defRPr sz="1050">
                <a:solidFill>
                  <a:schemeClr val="dk2"/>
                </a:solidFill>
              </a:defRPr>
            </a:lvl3pPr>
            <a:lvl4pPr indent="-292100" lvl="3" marL="1828800" algn="l">
              <a:lnSpc>
                <a:spcPct val="90000"/>
              </a:lnSpc>
              <a:spcBef>
                <a:spcPts val="500"/>
              </a:spcBef>
              <a:spcAft>
                <a:spcPts val="0"/>
              </a:spcAft>
              <a:buClr>
                <a:schemeClr val="dk2"/>
              </a:buClr>
              <a:buSzPts val="1000"/>
              <a:buChar char="•"/>
              <a:defRPr sz="1000">
                <a:solidFill>
                  <a:schemeClr val="dk2"/>
                </a:solidFill>
              </a:defRPr>
            </a:lvl4pPr>
            <a:lvl5pPr indent="-292100" lvl="4" marL="2286000" algn="l">
              <a:lnSpc>
                <a:spcPct val="90000"/>
              </a:lnSpc>
              <a:spcBef>
                <a:spcPts val="500"/>
              </a:spcBef>
              <a:spcAft>
                <a:spcPts val="0"/>
              </a:spcAft>
              <a:buClr>
                <a:schemeClr val="dk2"/>
              </a:buClr>
              <a:buSzPts val="1000"/>
              <a:buChar char="•"/>
              <a:defRPr sz="1000">
                <a:solidFill>
                  <a:schemeClr val="dk2"/>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6" name="Google Shape;396;p57" title="Decorative"/>
          <p:cNvSpPr/>
          <p:nvPr>
            <p:ph idx="3" type="chart"/>
          </p:nvPr>
        </p:nvSpPr>
        <p:spPr>
          <a:xfrm>
            <a:off x="5937569" y="2247900"/>
            <a:ext cx="5620473" cy="38703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2"/>
              </a:buClr>
              <a:buSzPts val="2000"/>
              <a:buFont typeface="Arial"/>
              <a:buChar char="•"/>
              <a:defRPr b="0" i="0" sz="2000" u="none" cap="none" strike="noStrike">
                <a:solidFill>
                  <a:schemeClr val="dk2"/>
                </a:solidFill>
                <a:latin typeface="Calibri"/>
                <a:ea typeface="Calibri"/>
                <a:cs typeface="Calibri"/>
                <a:sym typeface="Calibri"/>
              </a:defRPr>
            </a:lvl1pPr>
            <a:lvl2pPr lvl="1" marR="0" rtl="0" algn="l">
              <a:lnSpc>
                <a:spcPct val="90000"/>
              </a:lnSpc>
              <a:spcBef>
                <a:spcPts val="500"/>
              </a:spcBef>
              <a:spcAft>
                <a:spcPts val="0"/>
              </a:spcAft>
              <a:buClr>
                <a:schemeClr val="dk2"/>
              </a:buClr>
              <a:buSzPts val="1800"/>
              <a:buFont typeface="Arial"/>
              <a:buChar char="•"/>
              <a:defRPr b="0" i="0" sz="1800" u="none" cap="none" strike="noStrike">
                <a:solidFill>
                  <a:schemeClr val="dk2"/>
                </a:solidFill>
                <a:latin typeface="Calibri"/>
                <a:ea typeface="Calibri"/>
                <a:cs typeface="Calibri"/>
                <a:sym typeface="Calibri"/>
              </a:defRPr>
            </a:lvl2pPr>
            <a:lvl3pPr lvl="2" marR="0" rtl="0" algn="l">
              <a:lnSpc>
                <a:spcPct val="90000"/>
              </a:lnSpc>
              <a:spcBef>
                <a:spcPts val="500"/>
              </a:spcBef>
              <a:spcAft>
                <a:spcPts val="0"/>
              </a:spcAft>
              <a:buClr>
                <a:schemeClr val="dk2"/>
              </a:buClr>
              <a:buSzPts val="1600"/>
              <a:buFont typeface="Arial"/>
              <a:buChar char="•"/>
              <a:defRPr b="0" i="0" sz="1600" u="none" cap="none" strike="noStrike">
                <a:solidFill>
                  <a:schemeClr val="dk2"/>
                </a:solidFill>
                <a:latin typeface="Calibri"/>
                <a:ea typeface="Calibri"/>
                <a:cs typeface="Calibri"/>
                <a:sym typeface="Calibri"/>
              </a:defRPr>
            </a:lvl3pPr>
            <a:lvl4pPr lvl="3" marR="0" rtl="0" algn="l">
              <a:lnSpc>
                <a:spcPct val="90000"/>
              </a:lnSpc>
              <a:spcBef>
                <a:spcPts val="500"/>
              </a:spcBef>
              <a:spcAft>
                <a:spcPts val="0"/>
              </a:spcAft>
              <a:buClr>
                <a:schemeClr val="dk2"/>
              </a:buClr>
              <a:buSzPts val="1400"/>
              <a:buFont typeface="Arial"/>
              <a:buChar char="•"/>
              <a:defRPr b="0" i="0" sz="1400" u="none" cap="none" strike="noStrike">
                <a:solidFill>
                  <a:schemeClr val="dk2"/>
                </a:solidFill>
                <a:latin typeface="Calibri"/>
                <a:ea typeface="Calibri"/>
                <a:cs typeface="Calibri"/>
                <a:sym typeface="Calibri"/>
              </a:defRPr>
            </a:lvl4pPr>
            <a:lvl5pPr lvl="4" marR="0" rtl="0" algn="l">
              <a:lnSpc>
                <a:spcPct val="90000"/>
              </a:lnSpc>
              <a:spcBef>
                <a:spcPts val="500"/>
              </a:spcBef>
              <a:spcAft>
                <a:spcPts val="0"/>
              </a:spcAft>
              <a:buClr>
                <a:schemeClr val="dk2"/>
              </a:buClr>
              <a:buSzPts val="1400"/>
              <a:buFont typeface="Arial"/>
              <a:buChar char="•"/>
              <a:defRPr b="0" i="0" sz="1400" u="none" cap="none" strike="noStrike">
                <a:solidFill>
                  <a:schemeClr val="dk2"/>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97" name="Google Shape;397;p57"/>
          <p:cNvSpPr/>
          <p:nvPr/>
        </p:nvSpPr>
        <p:spPr>
          <a:xfrm>
            <a:off x="5937569" y="2082800"/>
            <a:ext cx="5620473" cy="1016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_Blank ">
  <p:cSld name="4_Blank ">
    <p:spTree>
      <p:nvGrpSpPr>
        <p:cNvPr id="398" name="Shape 398"/>
        <p:cNvGrpSpPr/>
        <p:nvPr/>
      </p:nvGrpSpPr>
      <p:grpSpPr>
        <a:xfrm>
          <a:off x="0" y="0"/>
          <a:ext cx="0" cy="0"/>
          <a:chOff x="0" y="0"/>
          <a:chExt cx="0" cy="0"/>
        </a:xfrm>
      </p:grpSpPr>
      <p:sp>
        <p:nvSpPr>
          <p:cNvPr id="399" name="Google Shape;399;p58"/>
          <p:cNvSpPr txBox="1"/>
          <p:nvPr>
            <p:ph type="title"/>
          </p:nvPr>
        </p:nvSpPr>
        <p:spPr>
          <a:xfrm>
            <a:off x="838200" y="839972"/>
            <a:ext cx="4767262" cy="1342045"/>
          </a:xfrm>
          <a:prstGeom prst="rect">
            <a:avLst/>
          </a:prstGeom>
          <a:noFill/>
          <a:ln>
            <a:noFill/>
          </a:ln>
        </p:spPr>
        <p:txBody>
          <a:bodyPr anchorCtr="0" anchor="b" bIns="45700" lIns="0" spcFirstLastPara="1" rIns="91425" wrap="square" tIns="45700">
            <a:normAutofit/>
          </a:bodyPr>
          <a:lstStyle>
            <a:lvl1pPr lvl="0" algn="l">
              <a:lnSpc>
                <a:spcPct val="90000"/>
              </a:lnSpc>
              <a:spcBef>
                <a:spcPts val="0"/>
              </a:spcBef>
              <a:spcAft>
                <a:spcPts val="0"/>
              </a:spcAft>
              <a:buClr>
                <a:schemeClr val="dk2"/>
              </a:buClr>
              <a:buSzPts val="4000"/>
              <a:buFont typeface="Corbel"/>
              <a:buNone/>
              <a:defRPr sz="4000">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0" name="Google Shape;400;p58"/>
          <p:cNvSpPr txBox="1"/>
          <p:nvPr>
            <p:ph idx="1" type="body"/>
          </p:nvPr>
        </p:nvSpPr>
        <p:spPr>
          <a:xfrm>
            <a:off x="838200" y="2635242"/>
            <a:ext cx="4767262" cy="3483263"/>
          </a:xfrm>
          <a:prstGeom prst="rect">
            <a:avLst/>
          </a:prstGeom>
          <a:noFill/>
          <a:ln>
            <a:noFill/>
          </a:ln>
        </p:spPr>
        <p:txBody>
          <a:bodyPr anchorCtr="0" anchor="t" bIns="45700" lIns="0" spcFirstLastPara="1" rIns="91425" wrap="square" tIns="45700">
            <a:normAutofit/>
          </a:bodyPr>
          <a:lstStyle>
            <a:lvl1pPr indent="-228600" lvl="0" marL="457200" algn="l">
              <a:lnSpc>
                <a:spcPct val="100000"/>
              </a:lnSpc>
              <a:spcBef>
                <a:spcPts val="1000"/>
              </a:spcBef>
              <a:spcAft>
                <a:spcPts val="0"/>
              </a:spcAft>
              <a:buClr>
                <a:schemeClr val="dk2"/>
              </a:buClr>
              <a:buSzPts val="1400"/>
              <a:buNone/>
              <a:defRPr sz="1400">
                <a:solidFill>
                  <a:schemeClr val="dk2"/>
                </a:solidFill>
                <a:latin typeface="Calibri"/>
                <a:ea typeface="Calibri"/>
                <a:cs typeface="Calibri"/>
                <a:sym typeface="Calibri"/>
              </a:defRPr>
            </a:lvl1pPr>
            <a:lvl2pPr indent="-228600" lvl="1" marL="914400" algn="l">
              <a:lnSpc>
                <a:spcPct val="100000"/>
              </a:lnSpc>
              <a:spcBef>
                <a:spcPts val="500"/>
              </a:spcBef>
              <a:spcAft>
                <a:spcPts val="0"/>
              </a:spcAft>
              <a:buClr>
                <a:schemeClr val="dk2"/>
              </a:buClr>
              <a:buSzPts val="1100"/>
              <a:buNone/>
              <a:defRPr sz="1100">
                <a:solidFill>
                  <a:schemeClr val="dk2"/>
                </a:solidFill>
              </a:defRPr>
            </a:lvl2pPr>
            <a:lvl3pPr indent="-228600" lvl="2" marL="1371600" algn="l">
              <a:lnSpc>
                <a:spcPct val="100000"/>
              </a:lnSpc>
              <a:spcBef>
                <a:spcPts val="500"/>
              </a:spcBef>
              <a:spcAft>
                <a:spcPts val="0"/>
              </a:spcAft>
              <a:buClr>
                <a:schemeClr val="dk2"/>
              </a:buClr>
              <a:buSzPts val="1050"/>
              <a:buNone/>
              <a:defRPr sz="1050">
                <a:solidFill>
                  <a:schemeClr val="dk2"/>
                </a:solidFill>
              </a:defRPr>
            </a:lvl3pPr>
            <a:lvl4pPr indent="-228600" lvl="3" marL="1828800" algn="l">
              <a:lnSpc>
                <a:spcPct val="100000"/>
              </a:lnSpc>
              <a:spcBef>
                <a:spcPts val="500"/>
              </a:spcBef>
              <a:spcAft>
                <a:spcPts val="0"/>
              </a:spcAft>
              <a:buClr>
                <a:schemeClr val="dk2"/>
              </a:buClr>
              <a:buSzPts val="1000"/>
              <a:buNone/>
              <a:defRPr sz="1000">
                <a:solidFill>
                  <a:schemeClr val="dk2"/>
                </a:solidFill>
              </a:defRPr>
            </a:lvl4pPr>
            <a:lvl5pPr indent="-228600" lvl="4" marL="2286000" algn="l">
              <a:lnSpc>
                <a:spcPct val="100000"/>
              </a:lnSpc>
              <a:spcBef>
                <a:spcPts val="500"/>
              </a:spcBef>
              <a:spcAft>
                <a:spcPts val="0"/>
              </a:spcAft>
              <a:buClr>
                <a:schemeClr val="dk2"/>
              </a:buClr>
              <a:buSzPts val="1000"/>
              <a:buNone/>
              <a:defRPr sz="1000">
                <a:solidFill>
                  <a:schemeClr val="dk2"/>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1" name="Google Shape;401;p58"/>
          <p:cNvSpPr txBox="1"/>
          <p:nvPr>
            <p:ph idx="2" type="body"/>
          </p:nvPr>
        </p:nvSpPr>
        <p:spPr>
          <a:xfrm>
            <a:off x="838200" y="2247679"/>
            <a:ext cx="4767262" cy="321901"/>
          </a:xfrm>
          <a:prstGeom prst="rect">
            <a:avLst/>
          </a:prstGeom>
          <a:noFill/>
          <a:ln>
            <a:noFill/>
          </a:ln>
        </p:spPr>
        <p:txBody>
          <a:bodyPr anchorCtr="0" anchor="t" bIns="45700" lIns="0"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solidFill>
                  <a:schemeClr val="dk2"/>
                </a:solidFill>
                <a:latin typeface="Corbel"/>
                <a:ea typeface="Corbel"/>
                <a:cs typeface="Corbel"/>
                <a:sym typeface="Corbel"/>
              </a:defRPr>
            </a:lvl1pPr>
            <a:lvl2pPr indent="-298450" lvl="1" marL="914400" algn="l">
              <a:lnSpc>
                <a:spcPct val="90000"/>
              </a:lnSpc>
              <a:spcBef>
                <a:spcPts val="500"/>
              </a:spcBef>
              <a:spcAft>
                <a:spcPts val="0"/>
              </a:spcAft>
              <a:buClr>
                <a:schemeClr val="dk2"/>
              </a:buClr>
              <a:buSzPts val="1100"/>
              <a:buChar char="•"/>
              <a:defRPr sz="1100">
                <a:solidFill>
                  <a:schemeClr val="dk2"/>
                </a:solidFill>
              </a:defRPr>
            </a:lvl2pPr>
            <a:lvl3pPr indent="-295275" lvl="2" marL="1371600" algn="l">
              <a:lnSpc>
                <a:spcPct val="90000"/>
              </a:lnSpc>
              <a:spcBef>
                <a:spcPts val="500"/>
              </a:spcBef>
              <a:spcAft>
                <a:spcPts val="0"/>
              </a:spcAft>
              <a:buClr>
                <a:schemeClr val="dk2"/>
              </a:buClr>
              <a:buSzPts val="1050"/>
              <a:buChar char="•"/>
              <a:defRPr sz="1050">
                <a:solidFill>
                  <a:schemeClr val="dk2"/>
                </a:solidFill>
              </a:defRPr>
            </a:lvl3pPr>
            <a:lvl4pPr indent="-292100" lvl="3" marL="1828800" algn="l">
              <a:lnSpc>
                <a:spcPct val="90000"/>
              </a:lnSpc>
              <a:spcBef>
                <a:spcPts val="500"/>
              </a:spcBef>
              <a:spcAft>
                <a:spcPts val="0"/>
              </a:spcAft>
              <a:buClr>
                <a:schemeClr val="dk2"/>
              </a:buClr>
              <a:buSzPts val="1000"/>
              <a:buChar char="•"/>
              <a:defRPr sz="1000">
                <a:solidFill>
                  <a:schemeClr val="dk2"/>
                </a:solidFill>
              </a:defRPr>
            </a:lvl4pPr>
            <a:lvl5pPr indent="-292100" lvl="4" marL="2286000" algn="l">
              <a:lnSpc>
                <a:spcPct val="90000"/>
              </a:lnSpc>
              <a:spcBef>
                <a:spcPts val="500"/>
              </a:spcBef>
              <a:spcAft>
                <a:spcPts val="0"/>
              </a:spcAft>
              <a:buClr>
                <a:schemeClr val="dk2"/>
              </a:buClr>
              <a:buSzPts val="1000"/>
              <a:buChar char="•"/>
              <a:defRPr sz="1000">
                <a:solidFill>
                  <a:schemeClr val="dk2"/>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2" name="Google Shape;402;p58" title="Decorative"/>
          <p:cNvSpPr/>
          <p:nvPr>
            <p:ph idx="3" type="chart"/>
          </p:nvPr>
        </p:nvSpPr>
        <p:spPr>
          <a:xfrm>
            <a:off x="5937569" y="839972"/>
            <a:ext cx="5620473" cy="527825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2"/>
              </a:buClr>
              <a:buSzPts val="2000"/>
              <a:buFont typeface="Arial"/>
              <a:buChar char="•"/>
              <a:defRPr b="0" i="0" sz="2000" u="none" cap="none" strike="noStrike">
                <a:solidFill>
                  <a:schemeClr val="dk2"/>
                </a:solidFill>
                <a:latin typeface="Calibri"/>
                <a:ea typeface="Calibri"/>
                <a:cs typeface="Calibri"/>
                <a:sym typeface="Calibri"/>
              </a:defRPr>
            </a:lvl1pPr>
            <a:lvl2pPr lvl="1" marR="0" rtl="0" algn="l">
              <a:lnSpc>
                <a:spcPct val="90000"/>
              </a:lnSpc>
              <a:spcBef>
                <a:spcPts val="500"/>
              </a:spcBef>
              <a:spcAft>
                <a:spcPts val="0"/>
              </a:spcAft>
              <a:buClr>
                <a:schemeClr val="dk2"/>
              </a:buClr>
              <a:buSzPts val="1800"/>
              <a:buFont typeface="Arial"/>
              <a:buChar char="•"/>
              <a:defRPr b="0" i="0" sz="1800" u="none" cap="none" strike="noStrike">
                <a:solidFill>
                  <a:schemeClr val="dk2"/>
                </a:solidFill>
                <a:latin typeface="Calibri"/>
                <a:ea typeface="Calibri"/>
                <a:cs typeface="Calibri"/>
                <a:sym typeface="Calibri"/>
              </a:defRPr>
            </a:lvl2pPr>
            <a:lvl3pPr lvl="2" marR="0" rtl="0" algn="l">
              <a:lnSpc>
                <a:spcPct val="90000"/>
              </a:lnSpc>
              <a:spcBef>
                <a:spcPts val="500"/>
              </a:spcBef>
              <a:spcAft>
                <a:spcPts val="0"/>
              </a:spcAft>
              <a:buClr>
                <a:schemeClr val="dk2"/>
              </a:buClr>
              <a:buSzPts val="1600"/>
              <a:buFont typeface="Arial"/>
              <a:buChar char="•"/>
              <a:defRPr b="0" i="0" sz="1600" u="none" cap="none" strike="noStrike">
                <a:solidFill>
                  <a:schemeClr val="dk2"/>
                </a:solidFill>
                <a:latin typeface="Calibri"/>
                <a:ea typeface="Calibri"/>
                <a:cs typeface="Calibri"/>
                <a:sym typeface="Calibri"/>
              </a:defRPr>
            </a:lvl3pPr>
            <a:lvl4pPr lvl="3" marR="0" rtl="0" algn="l">
              <a:lnSpc>
                <a:spcPct val="90000"/>
              </a:lnSpc>
              <a:spcBef>
                <a:spcPts val="500"/>
              </a:spcBef>
              <a:spcAft>
                <a:spcPts val="0"/>
              </a:spcAft>
              <a:buClr>
                <a:schemeClr val="dk2"/>
              </a:buClr>
              <a:buSzPts val="1400"/>
              <a:buFont typeface="Arial"/>
              <a:buChar char="•"/>
              <a:defRPr b="0" i="0" sz="1400" u="none" cap="none" strike="noStrike">
                <a:solidFill>
                  <a:schemeClr val="dk2"/>
                </a:solidFill>
                <a:latin typeface="Calibri"/>
                <a:ea typeface="Calibri"/>
                <a:cs typeface="Calibri"/>
                <a:sym typeface="Calibri"/>
              </a:defRPr>
            </a:lvl4pPr>
            <a:lvl5pPr lvl="4" marR="0" rtl="0" algn="l">
              <a:lnSpc>
                <a:spcPct val="90000"/>
              </a:lnSpc>
              <a:spcBef>
                <a:spcPts val="500"/>
              </a:spcBef>
              <a:spcAft>
                <a:spcPts val="0"/>
              </a:spcAft>
              <a:buClr>
                <a:schemeClr val="dk2"/>
              </a:buClr>
              <a:buSzPts val="1400"/>
              <a:buFont typeface="Arial"/>
              <a:buChar char="•"/>
              <a:defRPr b="0" i="0" sz="1400" u="none" cap="none" strike="noStrike">
                <a:solidFill>
                  <a:schemeClr val="dk2"/>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cxnSp>
        <p:nvCxnSpPr>
          <p:cNvPr id="403" name="Google Shape;403;p58" title="Decorative"/>
          <p:cNvCxnSpPr/>
          <p:nvPr/>
        </p:nvCxnSpPr>
        <p:spPr>
          <a:xfrm rot="10800000">
            <a:off x="5770807" y="839972"/>
            <a:ext cx="0" cy="5370328"/>
          </a:xfrm>
          <a:prstGeom prst="straightConnector1">
            <a:avLst/>
          </a:prstGeom>
          <a:noFill/>
          <a:ln cap="flat" cmpd="sng" w="76200">
            <a:solidFill>
              <a:schemeClr val="accent1">
                <a:alpha val="96862"/>
              </a:schemeClr>
            </a:solidFill>
            <a:prstDash val="solid"/>
            <a:miter lim="400000"/>
            <a:headEnd len="sm" w="sm" type="none"/>
            <a:tailEnd len="sm" w="sm" type="none"/>
          </a:ln>
        </p:spPr>
      </p:cxn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Blank ">
  <p:cSld name="5_Blank ">
    <p:spTree>
      <p:nvGrpSpPr>
        <p:cNvPr id="404" name="Shape 404"/>
        <p:cNvGrpSpPr/>
        <p:nvPr/>
      </p:nvGrpSpPr>
      <p:grpSpPr>
        <a:xfrm>
          <a:off x="0" y="0"/>
          <a:ext cx="0" cy="0"/>
          <a:chOff x="0" y="0"/>
          <a:chExt cx="0" cy="0"/>
        </a:xfrm>
      </p:grpSpPr>
      <p:sp>
        <p:nvSpPr>
          <p:cNvPr id="405" name="Google Shape;405;p59"/>
          <p:cNvSpPr/>
          <p:nvPr/>
        </p:nvSpPr>
        <p:spPr>
          <a:xfrm>
            <a:off x="5727700" y="0"/>
            <a:ext cx="64643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06" name="Google Shape;406;p59"/>
          <p:cNvSpPr txBox="1"/>
          <p:nvPr>
            <p:ph type="title"/>
          </p:nvPr>
        </p:nvSpPr>
        <p:spPr>
          <a:xfrm>
            <a:off x="838200" y="839972"/>
            <a:ext cx="4767262" cy="1342045"/>
          </a:xfrm>
          <a:prstGeom prst="rect">
            <a:avLst/>
          </a:prstGeom>
          <a:noFill/>
          <a:ln>
            <a:noFill/>
          </a:ln>
        </p:spPr>
        <p:txBody>
          <a:bodyPr anchorCtr="0" anchor="b" bIns="45700" lIns="0" spcFirstLastPara="1" rIns="91425" wrap="square" tIns="45700">
            <a:normAutofit/>
          </a:bodyPr>
          <a:lstStyle>
            <a:lvl1pPr lvl="0" algn="l">
              <a:lnSpc>
                <a:spcPct val="90000"/>
              </a:lnSpc>
              <a:spcBef>
                <a:spcPts val="0"/>
              </a:spcBef>
              <a:spcAft>
                <a:spcPts val="0"/>
              </a:spcAft>
              <a:buClr>
                <a:schemeClr val="dk2"/>
              </a:buClr>
              <a:buSzPts val="4000"/>
              <a:buFont typeface="Corbel"/>
              <a:buNone/>
              <a:defRPr sz="4000">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7" name="Google Shape;407;p59"/>
          <p:cNvSpPr txBox="1"/>
          <p:nvPr>
            <p:ph idx="1" type="body"/>
          </p:nvPr>
        </p:nvSpPr>
        <p:spPr>
          <a:xfrm>
            <a:off x="838200" y="2635242"/>
            <a:ext cx="4767262" cy="3483263"/>
          </a:xfrm>
          <a:prstGeom prst="rect">
            <a:avLst/>
          </a:prstGeom>
          <a:noFill/>
          <a:ln>
            <a:noFill/>
          </a:ln>
        </p:spPr>
        <p:txBody>
          <a:bodyPr anchorCtr="0" anchor="t" bIns="45700" lIns="0" spcFirstLastPara="1" rIns="91425" wrap="square" tIns="45700">
            <a:normAutofit/>
          </a:bodyPr>
          <a:lstStyle>
            <a:lvl1pPr indent="-228600" lvl="0" marL="457200" algn="l">
              <a:lnSpc>
                <a:spcPct val="100000"/>
              </a:lnSpc>
              <a:spcBef>
                <a:spcPts val="1000"/>
              </a:spcBef>
              <a:spcAft>
                <a:spcPts val="0"/>
              </a:spcAft>
              <a:buClr>
                <a:schemeClr val="dk2"/>
              </a:buClr>
              <a:buSzPts val="1400"/>
              <a:buNone/>
              <a:defRPr sz="1400">
                <a:solidFill>
                  <a:schemeClr val="dk2"/>
                </a:solidFill>
                <a:latin typeface="Calibri"/>
                <a:ea typeface="Calibri"/>
                <a:cs typeface="Calibri"/>
                <a:sym typeface="Calibri"/>
              </a:defRPr>
            </a:lvl1pPr>
            <a:lvl2pPr indent="-228600" lvl="1" marL="914400" algn="l">
              <a:lnSpc>
                <a:spcPct val="100000"/>
              </a:lnSpc>
              <a:spcBef>
                <a:spcPts val="500"/>
              </a:spcBef>
              <a:spcAft>
                <a:spcPts val="0"/>
              </a:spcAft>
              <a:buClr>
                <a:schemeClr val="dk2"/>
              </a:buClr>
              <a:buSzPts val="1100"/>
              <a:buNone/>
              <a:defRPr sz="1100">
                <a:solidFill>
                  <a:schemeClr val="dk2"/>
                </a:solidFill>
              </a:defRPr>
            </a:lvl2pPr>
            <a:lvl3pPr indent="-228600" lvl="2" marL="1371600" algn="l">
              <a:lnSpc>
                <a:spcPct val="100000"/>
              </a:lnSpc>
              <a:spcBef>
                <a:spcPts val="500"/>
              </a:spcBef>
              <a:spcAft>
                <a:spcPts val="0"/>
              </a:spcAft>
              <a:buClr>
                <a:schemeClr val="dk2"/>
              </a:buClr>
              <a:buSzPts val="1050"/>
              <a:buNone/>
              <a:defRPr sz="1050">
                <a:solidFill>
                  <a:schemeClr val="dk2"/>
                </a:solidFill>
              </a:defRPr>
            </a:lvl3pPr>
            <a:lvl4pPr indent="-228600" lvl="3" marL="1828800" algn="l">
              <a:lnSpc>
                <a:spcPct val="100000"/>
              </a:lnSpc>
              <a:spcBef>
                <a:spcPts val="500"/>
              </a:spcBef>
              <a:spcAft>
                <a:spcPts val="0"/>
              </a:spcAft>
              <a:buClr>
                <a:schemeClr val="dk2"/>
              </a:buClr>
              <a:buSzPts val="1000"/>
              <a:buNone/>
              <a:defRPr sz="1000">
                <a:solidFill>
                  <a:schemeClr val="dk2"/>
                </a:solidFill>
              </a:defRPr>
            </a:lvl4pPr>
            <a:lvl5pPr indent="-228600" lvl="4" marL="2286000" algn="l">
              <a:lnSpc>
                <a:spcPct val="100000"/>
              </a:lnSpc>
              <a:spcBef>
                <a:spcPts val="500"/>
              </a:spcBef>
              <a:spcAft>
                <a:spcPts val="0"/>
              </a:spcAft>
              <a:buClr>
                <a:schemeClr val="dk2"/>
              </a:buClr>
              <a:buSzPts val="1000"/>
              <a:buNone/>
              <a:defRPr sz="1000">
                <a:solidFill>
                  <a:schemeClr val="dk2"/>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8" name="Google Shape;408;p59"/>
          <p:cNvSpPr txBox="1"/>
          <p:nvPr>
            <p:ph idx="2" type="body"/>
          </p:nvPr>
        </p:nvSpPr>
        <p:spPr>
          <a:xfrm>
            <a:off x="838200" y="2247679"/>
            <a:ext cx="4767262" cy="321901"/>
          </a:xfrm>
          <a:prstGeom prst="rect">
            <a:avLst/>
          </a:prstGeom>
          <a:noFill/>
          <a:ln>
            <a:noFill/>
          </a:ln>
        </p:spPr>
        <p:txBody>
          <a:bodyPr anchorCtr="0" anchor="t" bIns="45700" lIns="0"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solidFill>
                  <a:schemeClr val="dk2"/>
                </a:solidFill>
                <a:latin typeface="Corbel"/>
                <a:ea typeface="Corbel"/>
                <a:cs typeface="Corbel"/>
                <a:sym typeface="Corbel"/>
              </a:defRPr>
            </a:lvl1pPr>
            <a:lvl2pPr indent="-298450" lvl="1" marL="914400" algn="l">
              <a:lnSpc>
                <a:spcPct val="90000"/>
              </a:lnSpc>
              <a:spcBef>
                <a:spcPts val="500"/>
              </a:spcBef>
              <a:spcAft>
                <a:spcPts val="0"/>
              </a:spcAft>
              <a:buClr>
                <a:schemeClr val="dk2"/>
              </a:buClr>
              <a:buSzPts val="1100"/>
              <a:buChar char="•"/>
              <a:defRPr sz="1100">
                <a:solidFill>
                  <a:schemeClr val="dk2"/>
                </a:solidFill>
              </a:defRPr>
            </a:lvl2pPr>
            <a:lvl3pPr indent="-295275" lvl="2" marL="1371600" algn="l">
              <a:lnSpc>
                <a:spcPct val="90000"/>
              </a:lnSpc>
              <a:spcBef>
                <a:spcPts val="500"/>
              </a:spcBef>
              <a:spcAft>
                <a:spcPts val="0"/>
              </a:spcAft>
              <a:buClr>
                <a:schemeClr val="dk2"/>
              </a:buClr>
              <a:buSzPts val="1050"/>
              <a:buChar char="•"/>
              <a:defRPr sz="1050">
                <a:solidFill>
                  <a:schemeClr val="dk2"/>
                </a:solidFill>
              </a:defRPr>
            </a:lvl3pPr>
            <a:lvl4pPr indent="-292100" lvl="3" marL="1828800" algn="l">
              <a:lnSpc>
                <a:spcPct val="90000"/>
              </a:lnSpc>
              <a:spcBef>
                <a:spcPts val="500"/>
              </a:spcBef>
              <a:spcAft>
                <a:spcPts val="0"/>
              </a:spcAft>
              <a:buClr>
                <a:schemeClr val="dk2"/>
              </a:buClr>
              <a:buSzPts val="1000"/>
              <a:buChar char="•"/>
              <a:defRPr sz="1000">
                <a:solidFill>
                  <a:schemeClr val="dk2"/>
                </a:solidFill>
              </a:defRPr>
            </a:lvl4pPr>
            <a:lvl5pPr indent="-292100" lvl="4" marL="2286000" algn="l">
              <a:lnSpc>
                <a:spcPct val="90000"/>
              </a:lnSpc>
              <a:spcBef>
                <a:spcPts val="500"/>
              </a:spcBef>
              <a:spcAft>
                <a:spcPts val="0"/>
              </a:spcAft>
              <a:buClr>
                <a:schemeClr val="dk2"/>
              </a:buClr>
              <a:buSzPts val="1000"/>
              <a:buChar char="•"/>
              <a:defRPr sz="1000">
                <a:solidFill>
                  <a:schemeClr val="dk2"/>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9" name="Google Shape;409;p59" title="Decorative"/>
          <p:cNvSpPr/>
          <p:nvPr>
            <p:ph idx="3" type="chart"/>
          </p:nvPr>
        </p:nvSpPr>
        <p:spPr>
          <a:xfrm>
            <a:off x="5937569" y="839972"/>
            <a:ext cx="5620473" cy="527825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lt1"/>
              </a:buClr>
              <a:buSzPts val="2000"/>
              <a:buFont typeface="Arial"/>
              <a:buChar char="•"/>
              <a:defRPr b="0" i="0" sz="2000" u="none" cap="none" strike="noStrike">
                <a:solidFill>
                  <a:schemeClr val="lt1"/>
                </a:solidFill>
                <a:latin typeface="Calibri"/>
                <a:ea typeface="Calibri"/>
                <a:cs typeface="Calibri"/>
                <a:sym typeface="Calibri"/>
              </a:defRPr>
            </a:lvl1pPr>
            <a:lvl2pPr lvl="1" marR="0" rtl="0" algn="l">
              <a:lnSpc>
                <a:spcPct val="90000"/>
              </a:lnSpc>
              <a:spcBef>
                <a:spcPts val="500"/>
              </a:spcBef>
              <a:spcAft>
                <a:spcPts val="0"/>
              </a:spcAft>
              <a:buClr>
                <a:schemeClr val="dk2"/>
              </a:buClr>
              <a:buSzPts val="1800"/>
              <a:buFont typeface="Arial"/>
              <a:buChar char="•"/>
              <a:defRPr b="0" i="0" sz="1800" u="none" cap="none" strike="noStrike">
                <a:solidFill>
                  <a:schemeClr val="dk2"/>
                </a:solidFill>
                <a:latin typeface="Calibri"/>
                <a:ea typeface="Calibri"/>
                <a:cs typeface="Calibri"/>
                <a:sym typeface="Calibri"/>
              </a:defRPr>
            </a:lvl2pPr>
            <a:lvl3pPr lvl="2" marR="0" rtl="0" algn="l">
              <a:lnSpc>
                <a:spcPct val="90000"/>
              </a:lnSpc>
              <a:spcBef>
                <a:spcPts val="500"/>
              </a:spcBef>
              <a:spcAft>
                <a:spcPts val="0"/>
              </a:spcAft>
              <a:buClr>
                <a:schemeClr val="dk2"/>
              </a:buClr>
              <a:buSzPts val="1600"/>
              <a:buFont typeface="Arial"/>
              <a:buChar char="•"/>
              <a:defRPr b="0" i="0" sz="1600" u="none" cap="none" strike="noStrike">
                <a:solidFill>
                  <a:schemeClr val="dk2"/>
                </a:solidFill>
                <a:latin typeface="Calibri"/>
                <a:ea typeface="Calibri"/>
                <a:cs typeface="Calibri"/>
                <a:sym typeface="Calibri"/>
              </a:defRPr>
            </a:lvl3pPr>
            <a:lvl4pPr lvl="3" marR="0" rtl="0" algn="l">
              <a:lnSpc>
                <a:spcPct val="90000"/>
              </a:lnSpc>
              <a:spcBef>
                <a:spcPts val="500"/>
              </a:spcBef>
              <a:spcAft>
                <a:spcPts val="0"/>
              </a:spcAft>
              <a:buClr>
                <a:schemeClr val="dk2"/>
              </a:buClr>
              <a:buSzPts val="1400"/>
              <a:buFont typeface="Arial"/>
              <a:buChar char="•"/>
              <a:defRPr b="0" i="0" sz="1400" u="none" cap="none" strike="noStrike">
                <a:solidFill>
                  <a:schemeClr val="dk2"/>
                </a:solidFill>
                <a:latin typeface="Calibri"/>
                <a:ea typeface="Calibri"/>
                <a:cs typeface="Calibri"/>
                <a:sym typeface="Calibri"/>
              </a:defRPr>
            </a:lvl4pPr>
            <a:lvl5pPr lvl="4" marR="0" rtl="0" algn="l">
              <a:lnSpc>
                <a:spcPct val="90000"/>
              </a:lnSpc>
              <a:spcBef>
                <a:spcPts val="500"/>
              </a:spcBef>
              <a:spcAft>
                <a:spcPts val="0"/>
              </a:spcAft>
              <a:buClr>
                <a:schemeClr val="dk2"/>
              </a:buClr>
              <a:buSzPts val="1400"/>
              <a:buFont typeface="Arial"/>
              <a:buChar char="•"/>
              <a:defRPr b="0" i="0" sz="1400" u="none" cap="none" strike="noStrike">
                <a:solidFill>
                  <a:schemeClr val="dk2"/>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6_Blank ">
  <p:cSld name="6_Blank ">
    <p:spTree>
      <p:nvGrpSpPr>
        <p:cNvPr id="410" name="Shape 410"/>
        <p:cNvGrpSpPr/>
        <p:nvPr/>
      </p:nvGrpSpPr>
      <p:grpSpPr>
        <a:xfrm>
          <a:off x="0" y="0"/>
          <a:ext cx="0" cy="0"/>
          <a:chOff x="0" y="0"/>
          <a:chExt cx="0" cy="0"/>
        </a:xfrm>
      </p:grpSpPr>
      <p:sp>
        <p:nvSpPr>
          <p:cNvPr id="411" name="Google Shape;411;p60"/>
          <p:cNvSpPr/>
          <p:nvPr/>
        </p:nvSpPr>
        <p:spPr>
          <a:xfrm>
            <a:off x="5727700" y="0"/>
            <a:ext cx="6464300" cy="68580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12" name="Google Shape;412;p60"/>
          <p:cNvSpPr txBox="1"/>
          <p:nvPr>
            <p:ph type="title"/>
          </p:nvPr>
        </p:nvSpPr>
        <p:spPr>
          <a:xfrm>
            <a:off x="838200" y="839972"/>
            <a:ext cx="4767262" cy="1342045"/>
          </a:xfrm>
          <a:prstGeom prst="rect">
            <a:avLst/>
          </a:prstGeom>
          <a:noFill/>
          <a:ln>
            <a:noFill/>
          </a:ln>
        </p:spPr>
        <p:txBody>
          <a:bodyPr anchorCtr="0" anchor="b" bIns="45700" lIns="0" spcFirstLastPara="1" rIns="91425" wrap="square" tIns="45700">
            <a:normAutofit/>
          </a:bodyPr>
          <a:lstStyle>
            <a:lvl1pPr lvl="0" algn="l">
              <a:lnSpc>
                <a:spcPct val="90000"/>
              </a:lnSpc>
              <a:spcBef>
                <a:spcPts val="0"/>
              </a:spcBef>
              <a:spcAft>
                <a:spcPts val="0"/>
              </a:spcAft>
              <a:buClr>
                <a:schemeClr val="dk2"/>
              </a:buClr>
              <a:buSzPts val="4000"/>
              <a:buFont typeface="Corbel"/>
              <a:buNone/>
              <a:defRPr sz="4000">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3" name="Google Shape;413;p60"/>
          <p:cNvSpPr txBox="1"/>
          <p:nvPr>
            <p:ph idx="1" type="body"/>
          </p:nvPr>
        </p:nvSpPr>
        <p:spPr>
          <a:xfrm>
            <a:off x="838200" y="2635242"/>
            <a:ext cx="4767262" cy="3483263"/>
          </a:xfrm>
          <a:prstGeom prst="rect">
            <a:avLst/>
          </a:prstGeom>
          <a:noFill/>
          <a:ln>
            <a:noFill/>
          </a:ln>
        </p:spPr>
        <p:txBody>
          <a:bodyPr anchorCtr="0" anchor="t" bIns="45700" lIns="0" spcFirstLastPara="1" rIns="91425" wrap="square" tIns="45700">
            <a:normAutofit/>
          </a:bodyPr>
          <a:lstStyle>
            <a:lvl1pPr indent="-228600" lvl="0" marL="457200" algn="l">
              <a:lnSpc>
                <a:spcPct val="100000"/>
              </a:lnSpc>
              <a:spcBef>
                <a:spcPts val="1000"/>
              </a:spcBef>
              <a:spcAft>
                <a:spcPts val="0"/>
              </a:spcAft>
              <a:buClr>
                <a:schemeClr val="dk2"/>
              </a:buClr>
              <a:buSzPts val="1400"/>
              <a:buNone/>
              <a:defRPr sz="1400">
                <a:solidFill>
                  <a:schemeClr val="dk2"/>
                </a:solidFill>
                <a:latin typeface="Calibri"/>
                <a:ea typeface="Calibri"/>
                <a:cs typeface="Calibri"/>
                <a:sym typeface="Calibri"/>
              </a:defRPr>
            </a:lvl1pPr>
            <a:lvl2pPr indent="-228600" lvl="1" marL="914400" algn="l">
              <a:lnSpc>
                <a:spcPct val="100000"/>
              </a:lnSpc>
              <a:spcBef>
                <a:spcPts val="500"/>
              </a:spcBef>
              <a:spcAft>
                <a:spcPts val="0"/>
              </a:spcAft>
              <a:buClr>
                <a:schemeClr val="dk2"/>
              </a:buClr>
              <a:buSzPts val="1100"/>
              <a:buNone/>
              <a:defRPr sz="1100">
                <a:solidFill>
                  <a:schemeClr val="dk2"/>
                </a:solidFill>
              </a:defRPr>
            </a:lvl2pPr>
            <a:lvl3pPr indent="-228600" lvl="2" marL="1371600" algn="l">
              <a:lnSpc>
                <a:spcPct val="100000"/>
              </a:lnSpc>
              <a:spcBef>
                <a:spcPts val="500"/>
              </a:spcBef>
              <a:spcAft>
                <a:spcPts val="0"/>
              </a:spcAft>
              <a:buClr>
                <a:schemeClr val="dk2"/>
              </a:buClr>
              <a:buSzPts val="1050"/>
              <a:buNone/>
              <a:defRPr sz="1050">
                <a:solidFill>
                  <a:schemeClr val="dk2"/>
                </a:solidFill>
              </a:defRPr>
            </a:lvl3pPr>
            <a:lvl4pPr indent="-228600" lvl="3" marL="1828800" algn="l">
              <a:lnSpc>
                <a:spcPct val="100000"/>
              </a:lnSpc>
              <a:spcBef>
                <a:spcPts val="500"/>
              </a:spcBef>
              <a:spcAft>
                <a:spcPts val="0"/>
              </a:spcAft>
              <a:buClr>
                <a:schemeClr val="dk2"/>
              </a:buClr>
              <a:buSzPts val="1000"/>
              <a:buNone/>
              <a:defRPr sz="1000">
                <a:solidFill>
                  <a:schemeClr val="dk2"/>
                </a:solidFill>
              </a:defRPr>
            </a:lvl4pPr>
            <a:lvl5pPr indent="-228600" lvl="4" marL="2286000" algn="l">
              <a:lnSpc>
                <a:spcPct val="100000"/>
              </a:lnSpc>
              <a:spcBef>
                <a:spcPts val="500"/>
              </a:spcBef>
              <a:spcAft>
                <a:spcPts val="0"/>
              </a:spcAft>
              <a:buClr>
                <a:schemeClr val="dk2"/>
              </a:buClr>
              <a:buSzPts val="1000"/>
              <a:buNone/>
              <a:defRPr sz="1000">
                <a:solidFill>
                  <a:schemeClr val="dk2"/>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4" name="Google Shape;414;p60"/>
          <p:cNvSpPr txBox="1"/>
          <p:nvPr>
            <p:ph idx="2" type="body"/>
          </p:nvPr>
        </p:nvSpPr>
        <p:spPr>
          <a:xfrm>
            <a:off x="838200" y="2247679"/>
            <a:ext cx="4767262" cy="321901"/>
          </a:xfrm>
          <a:prstGeom prst="rect">
            <a:avLst/>
          </a:prstGeom>
          <a:noFill/>
          <a:ln>
            <a:noFill/>
          </a:ln>
        </p:spPr>
        <p:txBody>
          <a:bodyPr anchorCtr="0" anchor="t" bIns="45700" lIns="0" spcFirstLastPara="1" rIns="91425" wrap="square" tIns="45700">
            <a:normAutofit/>
          </a:bodyPr>
          <a:lstStyle>
            <a:lvl1pPr indent="-228600" lvl="0" marL="457200" algn="l">
              <a:lnSpc>
                <a:spcPct val="90000"/>
              </a:lnSpc>
              <a:spcBef>
                <a:spcPts val="1000"/>
              </a:spcBef>
              <a:spcAft>
                <a:spcPts val="0"/>
              </a:spcAft>
              <a:buClr>
                <a:schemeClr val="dk2"/>
              </a:buClr>
              <a:buSzPts val="1400"/>
              <a:buNone/>
              <a:defRPr sz="1400">
                <a:solidFill>
                  <a:schemeClr val="dk2"/>
                </a:solidFill>
                <a:latin typeface="Corbel"/>
                <a:ea typeface="Corbel"/>
                <a:cs typeface="Corbel"/>
                <a:sym typeface="Corbel"/>
              </a:defRPr>
            </a:lvl1pPr>
            <a:lvl2pPr indent="-298450" lvl="1" marL="914400" algn="l">
              <a:lnSpc>
                <a:spcPct val="90000"/>
              </a:lnSpc>
              <a:spcBef>
                <a:spcPts val="500"/>
              </a:spcBef>
              <a:spcAft>
                <a:spcPts val="0"/>
              </a:spcAft>
              <a:buClr>
                <a:schemeClr val="dk2"/>
              </a:buClr>
              <a:buSzPts val="1100"/>
              <a:buChar char="•"/>
              <a:defRPr sz="1100">
                <a:solidFill>
                  <a:schemeClr val="dk2"/>
                </a:solidFill>
              </a:defRPr>
            </a:lvl2pPr>
            <a:lvl3pPr indent="-295275" lvl="2" marL="1371600" algn="l">
              <a:lnSpc>
                <a:spcPct val="90000"/>
              </a:lnSpc>
              <a:spcBef>
                <a:spcPts val="500"/>
              </a:spcBef>
              <a:spcAft>
                <a:spcPts val="0"/>
              </a:spcAft>
              <a:buClr>
                <a:schemeClr val="dk2"/>
              </a:buClr>
              <a:buSzPts val="1050"/>
              <a:buChar char="•"/>
              <a:defRPr sz="1050">
                <a:solidFill>
                  <a:schemeClr val="dk2"/>
                </a:solidFill>
              </a:defRPr>
            </a:lvl3pPr>
            <a:lvl4pPr indent="-292100" lvl="3" marL="1828800" algn="l">
              <a:lnSpc>
                <a:spcPct val="90000"/>
              </a:lnSpc>
              <a:spcBef>
                <a:spcPts val="500"/>
              </a:spcBef>
              <a:spcAft>
                <a:spcPts val="0"/>
              </a:spcAft>
              <a:buClr>
                <a:schemeClr val="dk2"/>
              </a:buClr>
              <a:buSzPts val="1000"/>
              <a:buChar char="•"/>
              <a:defRPr sz="1000">
                <a:solidFill>
                  <a:schemeClr val="dk2"/>
                </a:solidFill>
              </a:defRPr>
            </a:lvl4pPr>
            <a:lvl5pPr indent="-292100" lvl="4" marL="2286000" algn="l">
              <a:lnSpc>
                <a:spcPct val="90000"/>
              </a:lnSpc>
              <a:spcBef>
                <a:spcPts val="500"/>
              </a:spcBef>
              <a:spcAft>
                <a:spcPts val="0"/>
              </a:spcAft>
              <a:buClr>
                <a:schemeClr val="dk2"/>
              </a:buClr>
              <a:buSzPts val="1000"/>
              <a:buChar char="•"/>
              <a:defRPr sz="1000">
                <a:solidFill>
                  <a:schemeClr val="dk2"/>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5" name="Google Shape;415;p60" title="Decorative"/>
          <p:cNvSpPr/>
          <p:nvPr>
            <p:ph idx="3" type="chart"/>
          </p:nvPr>
        </p:nvSpPr>
        <p:spPr>
          <a:xfrm>
            <a:off x="5937569" y="839972"/>
            <a:ext cx="5620473" cy="527825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lt1"/>
              </a:buClr>
              <a:buSzPts val="2000"/>
              <a:buFont typeface="Arial"/>
              <a:buChar char="•"/>
              <a:defRPr b="0" i="0" sz="2000" u="none" cap="none" strike="noStrike">
                <a:solidFill>
                  <a:schemeClr val="lt1"/>
                </a:solidFill>
                <a:latin typeface="Calibri"/>
                <a:ea typeface="Calibri"/>
                <a:cs typeface="Calibri"/>
                <a:sym typeface="Calibri"/>
              </a:defRPr>
            </a:lvl1pPr>
            <a:lvl2pPr lvl="1" marR="0" rtl="0" algn="l">
              <a:lnSpc>
                <a:spcPct val="90000"/>
              </a:lnSpc>
              <a:spcBef>
                <a:spcPts val="500"/>
              </a:spcBef>
              <a:spcAft>
                <a:spcPts val="0"/>
              </a:spcAft>
              <a:buClr>
                <a:schemeClr val="dk2"/>
              </a:buClr>
              <a:buSzPts val="1800"/>
              <a:buFont typeface="Arial"/>
              <a:buChar char="•"/>
              <a:defRPr b="0" i="0" sz="1800" u="none" cap="none" strike="noStrike">
                <a:solidFill>
                  <a:schemeClr val="dk2"/>
                </a:solidFill>
                <a:latin typeface="Calibri"/>
                <a:ea typeface="Calibri"/>
                <a:cs typeface="Calibri"/>
                <a:sym typeface="Calibri"/>
              </a:defRPr>
            </a:lvl2pPr>
            <a:lvl3pPr lvl="2" marR="0" rtl="0" algn="l">
              <a:lnSpc>
                <a:spcPct val="90000"/>
              </a:lnSpc>
              <a:spcBef>
                <a:spcPts val="500"/>
              </a:spcBef>
              <a:spcAft>
                <a:spcPts val="0"/>
              </a:spcAft>
              <a:buClr>
                <a:schemeClr val="dk2"/>
              </a:buClr>
              <a:buSzPts val="1600"/>
              <a:buFont typeface="Arial"/>
              <a:buChar char="•"/>
              <a:defRPr b="0" i="0" sz="1600" u="none" cap="none" strike="noStrike">
                <a:solidFill>
                  <a:schemeClr val="dk2"/>
                </a:solidFill>
                <a:latin typeface="Calibri"/>
                <a:ea typeface="Calibri"/>
                <a:cs typeface="Calibri"/>
                <a:sym typeface="Calibri"/>
              </a:defRPr>
            </a:lvl3pPr>
            <a:lvl4pPr lvl="3" marR="0" rtl="0" algn="l">
              <a:lnSpc>
                <a:spcPct val="90000"/>
              </a:lnSpc>
              <a:spcBef>
                <a:spcPts val="500"/>
              </a:spcBef>
              <a:spcAft>
                <a:spcPts val="0"/>
              </a:spcAft>
              <a:buClr>
                <a:schemeClr val="dk2"/>
              </a:buClr>
              <a:buSzPts val="1400"/>
              <a:buFont typeface="Arial"/>
              <a:buChar char="•"/>
              <a:defRPr b="0" i="0" sz="1400" u="none" cap="none" strike="noStrike">
                <a:solidFill>
                  <a:schemeClr val="dk2"/>
                </a:solidFill>
                <a:latin typeface="Calibri"/>
                <a:ea typeface="Calibri"/>
                <a:cs typeface="Calibri"/>
                <a:sym typeface="Calibri"/>
              </a:defRPr>
            </a:lvl4pPr>
            <a:lvl5pPr lvl="4" marR="0" rtl="0" algn="l">
              <a:lnSpc>
                <a:spcPct val="90000"/>
              </a:lnSpc>
              <a:spcBef>
                <a:spcPts val="500"/>
              </a:spcBef>
              <a:spcAft>
                <a:spcPts val="0"/>
              </a:spcAft>
              <a:buClr>
                <a:schemeClr val="dk2"/>
              </a:buClr>
              <a:buSzPts val="1400"/>
              <a:buFont typeface="Arial"/>
              <a:buChar char="•"/>
              <a:defRPr b="0" i="0" sz="1400" u="none" cap="none" strike="noStrike">
                <a:solidFill>
                  <a:schemeClr val="dk2"/>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Blank ">
  <p:cSld name="1_Blank ">
    <p:spTree>
      <p:nvGrpSpPr>
        <p:cNvPr id="416" name="Shape 416"/>
        <p:cNvGrpSpPr/>
        <p:nvPr/>
      </p:nvGrpSpPr>
      <p:grpSpPr>
        <a:xfrm>
          <a:off x="0" y="0"/>
          <a:ext cx="0" cy="0"/>
          <a:chOff x="0" y="0"/>
          <a:chExt cx="0" cy="0"/>
        </a:xfrm>
      </p:grpSpPr>
      <p:sp>
        <p:nvSpPr>
          <p:cNvPr id="417" name="Google Shape;417;p61"/>
          <p:cNvSpPr txBox="1"/>
          <p:nvPr>
            <p:ph type="title"/>
          </p:nvPr>
        </p:nvSpPr>
        <p:spPr>
          <a:xfrm>
            <a:off x="847180" y="687572"/>
            <a:ext cx="4767262" cy="1342045"/>
          </a:xfrm>
          <a:prstGeom prst="rect">
            <a:avLst/>
          </a:prstGeom>
          <a:noFill/>
          <a:ln>
            <a:noFill/>
          </a:ln>
        </p:spPr>
        <p:txBody>
          <a:bodyPr anchorCtr="0" anchor="b" bIns="45700" lIns="0" spcFirstLastPara="1" rIns="91425" wrap="square" tIns="45700">
            <a:normAutofit/>
          </a:bodyPr>
          <a:lstStyle>
            <a:lvl1pPr lvl="0" algn="r">
              <a:lnSpc>
                <a:spcPct val="90000"/>
              </a:lnSpc>
              <a:spcBef>
                <a:spcPts val="0"/>
              </a:spcBef>
              <a:spcAft>
                <a:spcPts val="0"/>
              </a:spcAft>
              <a:buClr>
                <a:schemeClr val="dk2"/>
              </a:buClr>
              <a:buSzPts val="4000"/>
              <a:buFont typeface="Corbel"/>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8" name="Google Shape;418;p61"/>
          <p:cNvSpPr txBox="1"/>
          <p:nvPr>
            <p:ph idx="1" type="body"/>
          </p:nvPr>
        </p:nvSpPr>
        <p:spPr>
          <a:xfrm>
            <a:off x="5815420" y="687573"/>
            <a:ext cx="5370740" cy="1342044"/>
          </a:xfrm>
          <a:prstGeom prst="rect">
            <a:avLst/>
          </a:prstGeom>
          <a:noFill/>
          <a:ln>
            <a:noFill/>
          </a:ln>
        </p:spPr>
        <p:txBody>
          <a:bodyPr anchorCtr="0" anchor="t" bIns="45700" lIns="0" spcFirstLastPara="1" rIns="91425" wrap="square" tIns="45700">
            <a:normAutofit/>
          </a:bodyPr>
          <a:lstStyle>
            <a:lvl1pPr indent="-228600" lvl="0" marL="457200" algn="l">
              <a:lnSpc>
                <a:spcPct val="100000"/>
              </a:lnSpc>
              <a:spcBef>
                <a:spcPts val="1000"/>
              </a:spcBef>
              <a:spcAft>
                <a:spcPts val="0"/>
              </a:spcAft>
              <a:buClr>
                <a:schemeClr val="dk2"/>
              </a:buClr>
              <a:buSzPts val="1400"/>
              <a:buNone/>
              <a:defRPr sz="1400">
                <a:solidFill>
                  <a:schemeClr val="dk2"/>
                </a:solidFill>
              </a:defRPr>
            </a:lvl1pPr>
            <a:lvl2pPr indent="-228600" lvl="1" marL="914400" algn="l">
              <a:lnSpc>
                <a:spcPct val="100000"/>
              </a:lnSpc>
              <a:spcBef>
                <a:spcPts val="500"/>
              </a:spcBef>
              <a:spcAft>
                <a:spcPts val="0"/>
              </a:spcAft>
              <a:buClr>
                <a:schemeClr val="dk2"/>
              </a:buClr>
              <a:buSzPts val="1100"/>
              <a:buNone/>
              <a:defRPr sz="1100">
                <a:solidFill>
                  <a:schemeClr val="dk2"/>
                </a:solidFill>
              </a:defRPr>
            </a:lvl2pPr>
            <a:lvl3pPr indent="-228600" lvl="2" marL="1371600" algn="l">
              <a:lnSpc>
                <a:spcPct val="100000"/>
              </a:lnSpc>
              <a:spcBef>
                <a:spcPts val="500"/>
              </a:spcBef>
              <a:spcAft>
                <a:spcPts val="0"/>
              </a:spcAft>
              <a:buClr>
                <a:schemeClr val="dk2"/>
              </a:buClr>
              <a:buSzPts val="1050"/>
              <a:buNone/>
              <a:defRPr sz="1050">
                <a:solidFill>
                  <a:schemeClr val="dk2"/>
                </a:solidFill>
              </a:defRPr>
            </a:lvl3pPr>
            <a:lvl4pPr indent="-228600" lvl="3" marL="1828800" algn="l">
              <a:lnSpc>
                <a:spcPct val="100000"/>
              </a:lnSpc>
              <a:spcBef>
                <a:spcPts val="500"/>
              </a:spcBef>
              <a:spcAft>
                <a:spcPts val="0"/>
              </a:spcAft>
              <a:buClr>
                <a:schemeClr val="dk2"/>
              </a:buClr>
              <a:buSzPts val="1000"/>
              <a:buNone/>
              <a:defRPr sz="1000">
                <a:solidFill>
                  <a:schemeClr val="dk2"/>
                </a:solidFill>
              </a:defRPr>
            </a:lvl4pPr>
            <a:lvl5pPr indent="-228600" lvl="4" marL="2286000" algn="l">
              <a:lnSpc>
                <a:spcPct val="100000"/>
              </a:lnSpc>
              <a:spcBef>
                <a:spcPts val="500"/>
              </a:spcBef>
              <a:spcAft>
                <a:spcPts val="0"/>
              </a:spcAft>
              <a:buClr>
                <a:schemeClr val="dk2"/>
              </a:buClr>
              <a:buSzPts val="1000"/>
              <a:buNone/>
              <a:defRPr sz="1000">
                <a:solidFill>
                  <a:schemeClr val="dk2"/>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9" name="Google Shape;419;p61" title="Decorative"/>
          <p:cNvSpPr/>
          <p:nvPr>
            <p:ph idx="2" type="chart"/>
          </p:nvPr>
        </p:nvSpPr>
        <p:spPr>
          <a:xfrm>
            <a:off x="838200" y="2392680"/>
            <a:ext cx="10719842" cy="416750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2"/>
              </a:buClr>
              <a:buSzPts val="2000"/>
              <a:buFont typeface="Arial"/>
              <a:buChar char="•"/>
              <a:defRPr b="0" i="0" sz="2000" u="none" cap="none" strike="noStrike">
                <a:solidFill>
                  <a:schemeClr val="dk2"/>
                </a:solidFill>
                <a:latin typeface="Calibri"/>
                <a:ea typeface="Calibri"/>
                <a:cs typeface="Calibri"/>
                <a:sym typeface="Calibri"/>
              </a:defRPr>
            </a:lvl1pPr>
            <a:lvl2pPr lvl="1" marR="0" rtl="0" algn="l">
              <a:lnSpc>
                <a:spcPct val="90000"/>
              </a:lnSpc>
              <a:spcBef>
                <a:spcPts val="500"/>
              </a:spcBef>
              <a:spcAft>
                <a:spcPts val="0"/>
              </a:spcAft>
              <a:buClr>
                <a:schemeClr val="dk2"/>
              </a:buClr>
              <a:buSzPts val="1800"/>
              <a:buFont typeface="Arial"/>
              <a:buChar char="•"/>
              <a:defRPr b="0" i="0" sz="1800" u="none" cap="none" strike="noStrike">
                <a:solidFill>
                  <a:schemeClr val="dk2"/>
                </a:solidFill>
                <a:latin typeface="Calibri"/>
                <a:ea typeface="Calibri"/>
                <a:cs typeface="Calibri"/>
                <a:sym typeface="Calibri"/>
              </a:defRPr>
            </a:lvl2pPr>
            <a:lvl3pPr lvl="2" marR="0" rtl="0" algn="l">
              <a:lnSpc>
                <a:spcPct val="90000"/>
              </a:lnSpc>
              <a:spcBef>
                <a:spcPts val="500"/>
              </a:spcBef>
              <a:spcAft>
                <a:spcPts val="0"/>
              </a:spcAft>
              <a:buClr>
                <a:schemeClr val="dk2"/>
              </a:buClr>
              <a:buSzPts val="1600"/>
              <a:buFont typeface="Arial"/>
              <a:buChar char="•"/>
              <a:defRPr b="0" i="0" sz="1600" u="none" cap="none" strike="noStrike">
                <a:solidFill>
                  <a:schemeClr val="dk2"/>
                </a:solidFill>
                <a:latin typeface="Calibri"/>
                <a:ea typeface="Calibri"/>
                <a:cs typeface="Calibri"/>
                <a:sym typeface="Calibri"/>
              </a:defRPr>
            </a:lvl3pPr>
            <a:lvl4pPr lvl="3" marR="0" rtl="0" algn="l">
              <a:lnSpc>
                <a:spcPct val="90000"/>
              </a:lnSpc>
              <a:spcBef>
                <a:spcPts val="500"/>
              </a:spcBef>
              <a:spcAft>
                <a:spcPts val="0"/>
              </a:spcAft>
              <a:buClr>
                <a:schemeClr val="dk2"/>
              </a:buClr>
              <a:buSzPts val="1400"/>
              <a:buFont typeface="Arial"/>
              <a:buChar char="•"/>
              <a:defRPr b="0" i="0" sz="1400" u="none" cap="none" strike="noStrike">
                <a:solidFill>
                  <a:schemeClr val="dk2"/>
                </a:solidFill>
                <a:latin typeface="Calibri"/>
                <a:ea typeface="Calibri"/>
                <a:cs typeface="Calibri"/>
                <a:sym typeface="Calibri"/>
              </a:defRPr>
            </a:lvl4pPr>
            <a:lvl5pPr lvl="4" marR="0" rtl="0" algn="l">
              <a:lnSpc>
                <a:spcPct val="90000"/>
              </a:lnSpc>
              <a:spcBef>
                <a:spcPts val="500"/>
              </a:spcBef>
              <a:spcAft>
                <a:spcPts val="0"/>
              </a:spcAft>
              <a:buClr>
                <a:schemeClr val="dk2"/>
              </a:buClr>
              <a:buSzPts val="1400"/>
              <a:buFont typeface="Arial"/>
              <a:buChar char="•"/>
              <a:defRPr b="0" i="0" sz="1400" u="none" cap="none" strike="noStrike">
                <a:solidFill>
                  <a:schemeClr val="dk2"/>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Blank ">
  <p:cSld name="2_Blank ">
    <p:spTree>
      <p:nvGrpSpPr>
        <p:cNvPr id="420" name="Shape 420"/>
        <p:cNvGrpSpPr/>
        <p:nvPr/>
      </p:nvGrpSpPr>
      <p:grpSpPr>
        <a:xfrm>
          <a:off x="0" y="0"/>
          <a:ext cx="0" cy="0"/>
          <a:chOff x="0" y="0"/>
          <a:chExt cx="0" cy="0"/>
        </a:xfrm>
      </p:grpSpPr>
      <p:sp>
        <p:nvSpPr>
          <p:cNvPr id="421" name="Google Shape;421;p62"/>
          <p:cNvSpPr txBox="1"/>
          <p:nvPr>
            <p:ph type="title"/>
          </p:nvPr>
        </p:nvSpPr>
        <p:spPr>
          <a:xfrm>
            <a:off x="847180" y="687572"/>
            <a:ext cx="4767262" cy="1342045"/>
          </a:xfrm>
          <a:prstGeom prst="rect">
            <a:avLst/>
          </a:prstGeom>
          <a:noFill/>
          <a:ln>
            <a:noFill/>
          </a:ln>
        </p:spPr>
        <p:txBody>
          <a:bodyPr anchorCtr="0" anchor="b" bIns="45700" lIns="0" spcFirstLastPara="1" rIns="91425" wrap="square" tIns="45700">
            <a:normAutofit/>
          </a:bodyPr>
          <a:lstStyle>
            <a:lvl1pPr lvl="0" algn="r">
              <a:lnSpc>
                <a:spcPct val="90000"/>
              </a:lnSpc>
              <a:spcBef>
                <a:spcPts val="0"/>
              </a:spcBef>
              <a:spcAft>
                <a:spcPts val="0"/>
              </a:spcAft>
              <a:buClr>
                <a:schemeClr val="dk2"/>
              </a:buClr>
              <a:buSzPts val="4000"/>
              <a:buFont typeface="Corbel"/>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2" name="Google Shape;422;p62"/>
          <p:cNvSpPr txBox="1"/>
          <p:nvPr>
            <p:ph idx="1" type="body"/>
          </p:nvPr>
        </p:nvSpPr>
        <p:spPr>
          <a:xfrm>
            <a:off x="5815420" y="687573"/>
            <a:ext cx="5370740" cy="1342044"/>
          </a:xfrm>
          <a:prstGeom prst="rect">
            <a:avLst/>
          </a:prstGeom>
          <a:noFill/>
          <a:ln>
            <a:noFill/>
          </a:ln>
        </p:spPr>
        <p:txBody>
          <a:bodyPr anchorCtr="0" anchor="t" bIns="45700" lIns="0" spcFirstLastPara="1" rIns="91425" wrap="square" tIns="45700">
            <a:normAutofit/>
          </a:bodyPr>
          <a:lstStyle>
            <a:lvl1pPr indent="-228600" lvl="0" marL="457200" algn="l">
              <a:lnSpc>
                <a:spcPct val="100000"/>
              </a:lnSpc>
              <a:spcBef>
                <a:spcPts val="1000"/>
              </a:spcBef>
              <a:spcAft>
                <a:spcPts val="0"/>
              </a:spcAft>
              <a:buClr>
                <a:schemeClr val="dk2"/>
              </a:buClr>
              <a:buSzPts val="1400"/>
              <a:buNone/>
              <a:defRPr sz="1400">
                <a:solidFill>
                  <a:schemeClr val="dk2"/>
                </a:solidFill>
              </a:defRPr>
            </a:lvl1pPr>
            <a:lvl2pPr indent="-228600" lvl="1" marL="914400" algn="l">
              <a:lnSpc>
                <a:spcPct val="100000"/>
              </a:lnSpc>
              <a:spcBef>
                <a:spcPts val="500"/>
              </a:spcBef>
              <a:spcAft>
                <a:spcPts val="0"/>
              </a:spcAft>
              <a:buClr>
                <a:schemeClr val="dk2"/>
              </a:buClr>
              <a:buSzPts val="1100"/>
              <a:buNone/>
              <a:defRPr sz="1100">
                <a:solidFill>
                  <a:schemeClr val="dk2"/>
                </a:solidFill>
              </a:defRPr>
            </a:lvl2pPr>
            <a:lvl3pPr indent="-228600" lvl="2" marL="1371600" algn="l">
              <a:lnSpc>
                <a:spcPct val="100000"/>
              </a:lnSpc>
              <a:spcBef>
                <a:spcPts val="500"/>
              </a:spcBef>
              <a:spcAft>
                <a:spcPts val="0"/>
              </a:spcAft>
              <a:buClr>
                <a:schemeClr val="dk2"/>
              </a:buClr>
              <a:buSzPts val="1050"/>
              <a:buNone/>
              <a:defRPr sz="1050">
                <a:solidFill>
                  <a:schemeClr val="dk2"/>
                </a:solidFill>
              </a:defRPr>
            </a:lvl3pPr>
            <a:lvl4pPr indent="-228600" lvl="3" marL="1828800" algn="l">
              <a:lnSpc>
                <a:spcPct val="100000"/>
              </a:lnSpc>
              <a:spcBef>
                <a:spcPts val="500"/>
              </a:spcBef>
              <a:spcAft>
                <a:spcPts val="0"/>
              </a:spcAft>
              <a:buClr>
                <a:schemeClr val="dk2"/>
              </a:buClr>
              <a:buSzPts val="1000"/>
              <a:buNone/>
              <a:defRPr sz="1000">
                <a:solidFill>
                  <a:schemeClr val="dk2"/>
                </a:solidFill>
              </a:defRPr>
            </a:lvl4pPr>
            <a:lvl5pPr indent="-228600" lvl="4" marL="2286000" algn="l">
              <a:lnSpc>
                <a:spcPct val="100000"/>
              </a:lnSpc>
              <a:spcBef>
                <a:spcPts val="500"/>
              </a:spcBef>
              <a:spcAft>
                <a:spcPts val="0"/>
              </a:spcAft>
              <a:buClr>
                <a:schemeClr val="dk2"/>
              </a:buClr>
              <a:buSzPts val="1000"/>
              <a:buNone/>
              <a:defRPr sz="1000">
                <a:solidFill>
                  <a:schemeClr val="dk2"/>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3" name="Google Shape;423;p62" title="Decorative"/>
          <p:cNvSpPr/>
          <p:nvPr>
            <p:ph idx="2" type="chart"/>
          </p:nvPr>
        </p:nvSpPr>
        <p:spPr>
          <a:xfrm>
            <a:off x="5815420" y="2392680"/>
            <a:ext cx="5742622" cy="402399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2"/>
              </a:buClr>
              <a:buSzPts val="2000"/>
              <a:buFont typeface="Arial"/>
              <a:buChar char="•"/>
              <a:defRPr b="0" i="0" sz="2000" u="none" cap="none" strike="noStrike">
                <a:solidFill>
                  <a:schemeClr val="dk2"/>
                </a:solidFill>
                <a:latin typeface="Calibri"/>
                <a:ea typeface="Calibri"/>
                <a:cs typeface="Calibri"/>
                <a:sym typeface="Calibri"/>
              </a:defRPr>
            </a:lvl1pPr>
            <a:lvl2pPr lvl="1" marR="0" rtl="0" algn="l">
              <a:lnSpc>
                <a:spcPct val="90000"/>
              </a:lnSpc>
              <a:spcBef>
                <a:spcPts val="500"/>
              </a:spcBef>
              <a:spcAft>
                <a:spcPts val="0"/>
              </a:spcAft>
              <a:buClr>
                <a:schemeClr val="dk2"/>
              </a:buClr>
              <a:buSzPts val="1800"/>
              <a:buFont typeface="Arial"/>
              <a:buChar char="•"/>
              <a:defRPr b="0" i="0" sz="1800" u="none" cap="none" strike="noStrike">
                <a:solidFill>
                  <a:schemeClr val="dk2"/>
                </a:solidFill>
                <a:latin typeface="Calibri"/>
                <a:ea typeface="Calibri"/>
                <a:cs typeface="Calibri"/>
                <a:sym typeface="Calibri"/>
              </a:defRPr>
            </a:lvl2pPr>
            <a:lvl3pPr lvl="2" marR="0" rtl="0" algn="l">
              <a:lnSpc>
                <a:spcPct val="90000"/>
              </a:lnSpc>
              <a:spcBef>
                <a:spcPts val="500"/>
              </a:spcBef>
              <a:spcAft>
                <a:spcPts val="0"/>
              </a:spcAft>
              <a:buClr>
                <a:schemeClr val="dk2"/>
              </a:buClr>
              <a:buSzPts val="1600"/>
              <a:buFont typeface="Arial"/>
              <a:buChar char="•"/>
              <a:defRPr b="0" i="0" sz="1600" u="none" cap="none" strike="noStrike">
                <a:solidFill>
                  <a:schemeClr val="dk2"/>
                </a:solidFill>
                <a:latin typeface="Calibri"/>
                <a:ea typeface="Calibri"/>
                <a:cs typeface="Calibri"/>
                <a:sym typeface="Calibri"/>
              </a:defRPr>
            </a:lvl3pPr>
            <a:lvl4pPr lvl="3" marR="0" rtl="0" algn="l">
              <a:lnSpc>
                <a:spcPct val="90000"/>
              </a:lnSpc>
              <a:spcBef>
                <a:spcPts val="500"/>
              </a:spcBef>
              <a:spcAft>
                <a:spcPts val="0"/>
              </a:spcAft>
              <a:buClr>
                <a:schemeClr val="dk2"/>
              </a:buClr>
              <a:buSzPts val="1400"/>
              <a:buFont typeface="Arial"/>
              <a:buChar char="•"/>
              <a:defRPr b="0" i="0" sz="1400" u="none" cap="none" strike="noStrike">
                <a:solidFill>
                  <a:schemeClr val="dk2"/>
                </a:solidFill>
                <a:latin typeface="Calibri"/>
                <a:ea typeface="Calibri"/>
                <a:cs typeface="Calibri"/>
                <a:sym typeface="Calibri"/>
              </a:defRPr>
            </a:lvl4pPr>
            <a:lvl5pPr lvl="4" marR="0" rtl="0" algn="l">
              <a:lnSpc>
                <a:spcPct val="90000"/>
              </a:lnSpc>
              <a:spcBef>
                <a:spcPts val="500"/>
              </a:spcBef>
              <a:spcAft>
                <a:spcPts val="0"/>
              </a:spcAft>
              <a:buClr>
                <a:schemeClr val="dk2"/>
              </a:buClr>
              <a:buSzPts val="1400"/>
              <a:buFont typeface="Arial"/>
              <a:buChar char="•"/>
              <a:defRPr b="0" i="0" sz="1400" u="none" cap="none" strike="noStrike">
                <a:solidFill>
                  <a:schemeClr val="dk2"/>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24" name="Google Shape;424;p62" title="Decorative"/>
          <p:cNvSpPr/>
          <p:nvPr>
            <p:ph idx="3" type="pic"/>
          </p:nvPr>
        </p:nvSpPr>
        <p:spPr>
          <a:xfrm>
            <a:off x="838200" y="2392045"/>
            <a:ext cx="4776788" cy="4023995"/>
          </a:xfrm>
          <a:prstGeom prst="rect">
            <a:avLst/>
          </a:prstGeom>
          <a:noFill/>
          <a:ln>
            <a:noFill/>
          </a:ln>
        </p:spPr>
      </p:sp>
    </p:spTree>
  </p:cSld>
  <p:clrMapOvr>
    <a:masterClrMapping/>
  </p:clrMapOvr>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425" name="Shape 425"/>
        <p:cNvGrpSpPr/>
        <p:nvPr/>
      </p:nvGrpSpPr>
      <p:grpSpPr>
        <a:xfrm>
          <a:off x="0" y="0"/>
          <a:ext cx="0" cy="0"/>
          <a:chOff x="0" y="0"/>
          <a:chExt cx="0" cy="0"/>
        </a:xfrm>
      </p:grpSpPr>
      <p:sp>
        <p:nvSpPr>
          <p:cNvPr id="426" name="Google Shape;426;p63"/>
          <p:cNvSpPr txBox="1"/>
          <p:nvPr>
            <p:ph type="title"/>
          </p:nvPr>
        </p:nvSpPr>
        <p:spPr>
          <a:xfrm>
            <a:off x="647700" y="289560"/>
            <a:ext cx="10896600" cy="893218"/>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2"/>
              </a:buClr>
              <a:buSzPts val="4400"/>
              <a:buFont typeface="Corbe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7" name="Google Shape;427;p63"/>
          <p:cNvSpPr txBox="1"/>
          <p:nvPr>
            <p:ph idx="1" type="body"/>
          </p:nvPr>
        </p:nvSpPr>
        <p:spPr>
          <a:xfrm>
            <a:off x="647700" y="1097363"/>
            <a:ext cx="10896600" cy="602887"/>
          </a:xfrm>
          <a:prstGeom prst="rect">
            <a:avLst/>
          </a:prstGeom>
          <a:noFill/>
          <a:ln>
            <a:noFill/>
          </a:ln>
        </p:spPr>
        <p:txBody>
          <a:bodyPr anchorCtr="0" anchor="ctr" bIns="45700" lIns="91425" spcFirstLastPara="1" rIns="91425" wrap="square" tIns="45700">
            <a:normAutofit/>
          </a:bodyPr>
          <a:lstStyle>
            <a:lvl1pPr indent="-228600" lvl="0" marL="457200" algn="ctr">
              <a:lnSpc>
                <a:spcPct val="90000"/>
              </a:lnSpc>
              <a:spcBef>
                <a:spcPts val="1000"/>
              </a:spcBef>
              <a:spcAft>
                <a:spcPts val="0"/>
              </a:spcAft>
              <a:buClr>
                <a:schemeClr val="dk2"/>
              </a:buClr>
              <a:buSzPts val="1400"/>
              <a:buNone/>
              <a:defRPr sz="1400">
                <a:solidFill>
                  <a:schemeClr val="dk2"/>
                </a:solidFill>
                <a:latin typeface="Corbel"/>
                <a:ea typeface="Corbel"/>
                <a:cs typeface="Corbel"/>
                <a:sym typeface="Corbel"/>
              </a:defRPr>
            </a:lvl1pPr>
            <a:lvl2pPr indent="-298450" lvl="1" marL="914400" algn="l">
              <a:lnSpc>
                <a:spcPct val="90000"/>
              </a:lnSpc>
              <a:spcBef>
                <a:spcPts val="500"/>
              </a:spcBef>
              <a:spcAft>
                <a:spcPts val="0"/>
              </a:spcAft>
              <a:buClr>
                <a:schemeClr val="dk2"/>
              </a:buClr>
              <a:buSzPts val="1100"/>
              <a:buChar char="•"/>
              <a:defRPr sz="1100">
                <a:solidFill>
                  <a:schemeClr val="dk2"/>
                </a:solidFill>
              </a:defRPr>
            </a:lvl2pPr>
            <a:lvl3pPr indent="-295275" lvl="2" marL="1371600" algn="l">
              <a:lnSpc>
                <a:spcPct val="90000"/>
              </a:lnSpc>
              <a:spcBef>
                <a:spcPts val="500"/>
              </a:spcBef>
              <a:spcAft>
                <a:spcPts val="0"/>
              </a:spcAft>
              <a:buClr>
                <a:schemeClr val="dk2"/>
              </a:buClr>
              <a:buSzPts val="1050"/>
              <a:buChar char="•"/>
              <a:defRPr sz="1050">
                <a:solidFill>
                  <a:schemeClr val="dk2"/>
                </a:solidFill>
              </a:defRPr>
            </a:lvl3pPr>
            <a:lvl4pPr indent="-292100" lvl="3" marL="1828800" algn="l">
              <a:lnSpc>
                <a:spcPct val="90000"/>
              </a:lnSpc>
              <a:spcBef>
                <a:spcPts val="500"/>
              </a:spcBef>
              <a:spcAft>
                <a:spcPts val="0"/>
              </a:spcAft>
              <a:buClr>
                <a:schemeClr val="dk2"/>
              </a:buClr>
              <a:buSzPts val="1000"/>
              <a:buChar char="•"/>
              <a:defRPr sz="1000">
                <a:solidFill>
                  <a:schemeClr val="dk2"/>
                </a:solidFill>
              </a:defRPr>
            </a:lvl4pPr>
            <a:lvl5pPr indent="-292100" lvl="4" marL="2286000" algn="l">
              <a:lnSpc>
                <a:spcPct val="90000"/>
              </a:lnSpc>
              <a:spcBef>
                <a:spcPts val="500"/>
              </a:spcBef>
              <a:spcAft>
                <a:spcPts val="0"/>
              </a:spcAft>
              <a:buClr>
                <a:schemeClr val="dk2"/>
              </a:buClr>
              <a:buSzPts val="1000"/>
              <a:buChar char="•"/>
              <a:defRPr sz="1000">
                <a:solidFill>
                  <a:schemeClr val="dk2"/>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Blank">
  <p:cSld name="3_Blank">
    <p:spTree>
      <p:nvGrpSpPr>
        <p:cNvPr id="428" name="Shape 428"/>
        <p:cNvGrpSpPr/>
        <p:nvPr/>
      </p:nvGrpSpPr>
      <p:grpSpPr>
        <a:xfrm>
          <a:off x="0" y="0"/>
          <a:ext cx="0" cy="0"/>
          <a:chOff x="0" y="0"/>
          <a:chExt cx="0" cy="0"/>
        </a:xfrm>
      </p:grpSpPr>
      <p:sp>
        <p:nvSpPr>
          <p:cNvPr id="429" name="Google Shape;429;p6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30" name="Google Shape;430;p64" title="Decorative"/>
          <p:cNvSpPr/>
          <p:nvPr>
            <p:ph idx="2" type="pic"/>
          </p:nvPr>
        </p:nvSpPr>
        <p:spPr>
          <a:xfrm>
            <a:off x="3236595" y="260350"/>
            <a:ext cx="4492625" cy="6300788"/>
          </a:xfrm>
          <a:prstGeom prst="rect">
            <a:avLst/>
          </a:prstGeom>
          <a:solidFill>
            <a:srgbClr val="F2F2F2"/>
          </a:solidFill>
          <a:ln>
            <a:noFill/>
          </a:ln>
        </p:spPr>
      </p:sp>
      <p:sp>
        <p:nvSpPr>
          <p:cNvPr id="431" name="Google Shape;431;p64" title="Decorative"/>
          <p:cNvSpPr/>
          <p:nvPr>
            <p:ph idx="3" type="pic"/>
          </p:nvPr>
        </p:nvSpPr>
        <p:spPr>
          <a:xfrm>
            <a:off x="7839076" y="260350"/>
            <a:ext cx="4052888" cy="3803650"/>
          </a:xfrm>
          <a:prstGeom prst="rect">
            <a:avLst/>
          </a:prstGeom>
          <a:solidFill>
            <a:srgbClr val="F2F2F2"/>
          </a:solidFill>
          <a:ln>
            <a:noFill/>
          </a:ln>
        </p:spPr>
      </p:sp>
      <p:sp>
        <p:nvSpPr>
          <p:cNvPr id="432" name="Google Shape;432;p64" title="Decorative"/>
          <p:cNvSpPr/>
          <p:nvPr>
            <p:ph idx="4" type="pic"/>
          </p:nvPr>
        </p:nvSpPr>
        <p:spPr>
          <a:xfrm>
            <a:off x="7839076" y="4165600"/>
            <a:ext cx="4052888" cy="2395538"/>
          </a:xfrm>
          <a:prstGeom prst="rect">
            <a:avLst/>
          </a:prstGeom>
          <a:solidFill>
            <a:srgbClr val="F2F2F2"/>
          </a:solidFill>
          <a:ln>
            <a:noFill/>
          </a:ln>
        </p:spPr>
      </p:sp>
      <p:sp>
        <p:nvSpPr>
          <p:cNvPr id="433" name="Google Shape;433;p64"/>
          <p:cNvSpPr txBox="1"/>
          <p:nvPr>
            <p:ph type="title"/>
          </p:nvPr>
        </p:nvSpPr>
        <p:spPr>
          <a:xfrm>
            <a:off x="518160" y="450030"/>
            <a:ext cx="2578099" cy="2508588"/>
          </a:xfrm>
          <a:prstGeom prst="rect">
            <a:avLst/>
          </a:prstGeom>
          <a:noFill/>
          <a:ln>
            <a:noFill/>
          </a:ln>
        </p:spPr>
        <p:txBody>
          <a:bodyPr anchorCtr="0" anchor="b" bIns="45700" lIns="0" spcFirstLastPara="1" rIns="91425" wrap="square" tIns="45700">
            <a:normAutofit/>
          </a:bodyPr>
          <a:lstStyle>
            <a:lvl1pPr lvl="0" algn="l">
              <a:lnSpc>
                <a:spcPct val="90000"/>
              </a:lnSpc>
              <a:spcBef>
                <a:spcPts val="0"/>
              </a:spcBef>
              <a:spcAft>
                <a:spcPts val="0"/>
              </a:spcAft>
              <a:buClr>
                <a:schemeClr val="dk2"/>
              </a:buClr>
              <a:buSzPts val="4000"/>
              <a:buFont typeface="Corbel"/>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434" name="Google Shape;434;p64" title="Decorative"/>
          <p:cNvCxnSpPr/>
          <p:nvPr/>
        </p:nvCxnSpPr>
        <p:spPr>
          <a:xfrm>
            <a:off x="1612562" y="1959892"/>
            <a:ext cx="0" cy="2188805"/>
          </a:xfrm>
          <a:prstGeom prst="straightConnector1">
            <a:avLst/>
          </a:prstGeom>
          <a:noFill/>
          <a:ln cap="flat" cmpd="sng" w="76200">
            <a:solidFill>
              <a:schemeClr val="accent4"/>
            </a:solidFill>
            <a:prstDash val="solid"/>
            <a:miter lim="400000"/>
            <a:headEnd len="sm" w="sm" type="none"/>
            <a:tailEnd len="sm" w="sm" type="none"/>
          </a:ln>
        </p:spPr>
      </p:cxnSp>
    </p:spTree>
  </p:cSld>
  <p:clrMapOvr>
    <a:masterClrMapping/>
  </p:clrMapOvr>
</p:sldLayout>
</file>

<file path=ppt/slideLayouts/slideLayout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_Blank">
  <p:cSld name="4_Blank">
    <p:spTree>
      <p:nvGrpSpPr>
        <p:cNvPr id="435" name="Shape 435"/>
        <p:cNvGrpSpPr/>
        <p:nvPr/>
      </p:nvGrpSpPr>
      <p:grpSpPr>
        <a:xfrm>
          <a:off x="0" y="0"/>
          <a:ext cx="0" cy="0"/>
          <a:chOff x="0" y="0"/>
          <a:chExt cx="0" cy="0"/>
        </a:xfrm>
      </p:grpSpPr>
      <p:sp>
        <p:nvSpPr>
          <p:cNvPr id="436" name="Google Shape;436;p65" title="Decorative"/>
          <p:cNvSpPr/>
          <p:nvPr>
            <p:ph idx="2" type="pic"/>
          </p:nvPr>
        </p:nvSpPr>
        <p:spPr>
          <a:xfrm>
            <a:off x="2315" y="1497808"/>
            <a:ext cx="3129335" cy="5360192"/>
          </a:xfrm>
          <a:prstGeom prst="rect">
            <a:avLst/>
          </a:prstGeom>
          <a:solidFill>
            <a:srgbClr val="F2F2F2"/>
          </a:solidFill>
          <a:ln>
            <a:noFill/>
          </a:ln>
        </p:spPr>
      </p:sp>
      <p:sp>
        <p:nvSpPr>
          <p:cNvPr id="437" name="Google Shape;437;p65" title="Decorative"/>
          <p:cNvSpPr/>
          <p:nvPr>
            <p:ph idx="3" type="pic"/>
          </p:nvPr>
        </p:nvSpPr>
        <p:spPr>
          <a:xfrm>
            <a:off x="3366714" y="-20671"/>
            <a:ext cx="3129336" cy="5397069"/>
          </a:xfrm>
          <a:prstGeom prst="rect">
            <a:avLst/>
          </a:prstGeom>
          <a:solidFill>
            <a:srgbClr val="F2F2F2"/>
          </a:solidFill>
          <a:ln>
            <a:noFill/>
          </a:ln>
        </p:spPr>
      </p:sp>
      <p:sp>
        <p:nvSpPr>
          <p:cNvPr id="438" name="Google Shape;438;p65"/>
          <p:cNvSpPr txBox="1"/>
          <p:nvPr>
            <p:ph type="title"/>
          </p:nvPr>
        </p:nvSpPr>
        <p:spPr>
          <a:xfrm>
            <a:off x="7461446" y="2718684"/>
            <a:ext cx="3415560" cy="2508588"/>
          </a:xfrm>
          <a:prstGeom prst="rect">
            <a:avLst/>
          </a:prstGeom>
          <a:noFill/>
          <a:ln>
            <a:noFill/>
          </a:ln>
        </p:spPr>
        <p:txBody>
          <a:bodyPr anchorCtr="0" anchor="b" bIns="45700" lIns="0" spcFirstLastPara="1" rIns="91425" wrap="square" tIns="45700">
            <a:normAutofit/>
          </a:bodyPr>
          <a:lstStyle>
            <a:lvl1pPr lvl="0" algn="l">
              <a:lnSpc>
                <a:spcPct val="90000"/>
              </a:lnSpc>
              <a:spcBef>
                <a:spcPts val="0"/>
              </a:spcBef>
              <a:spcAft>
                <a:spcPts val="0"/>
              </a:spcAft>
              <a:buClr>
                <a:schemeClr val="dk2"/>
              </a:buClr>
              <a:buSzPts val="4000"/>
              <a:buFont typeface="Corbel"/>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439" name="Google Shape;439;p65" title="Decorative"/>
          <p:cNvCxnSpPr/>
          <p:nvPr/>
        </p:nvCxnSpPr>
        <p:spPr>
          <a:xfrm>
            <a:off x="8555848" y="4281994"/>
            <a:ext cx="0" cy="2188805"/>
          </a:xfrm>
          <a:prstGeom prst="straightConnector1">
            <a:avLst/>
          </a:prstGeom>
          <a:noFill/>
          <a:ln cap="flat" cmpd="sng" w="76200">
            <a:solidFill>
              <a:schemeClr val="accent4"/>
            </a:solidFill>
            <a:prstDash val="solid"/>
            <a:miter lim="400000"/>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40" Type="http://schemas.openxmlformats.org/officeDocument/2006/relationships/slideLayout" Target="../slideLayouts/slideLayout40.xml"/><Relationship Id="rId42" Type="http://schemas.openxmlformats.org/officeDocument/2006/relationships/slideLayout" Target="../slideLayouts/slideLayout42.xml"/><Relationship Id="rId41" Type="http://schemas.openxmlformats.org/officeDocument/2006/relationships/slideLayout" Target="../slideLayouts/slideLayout41.xml"/><Relationship Id="rId44" Type="http://schemas.openxmlformats.org/officeDocument/2006/relationships/slideLayout" Target="../slideLayouts/slideLayout44.xml"/><Relationship Id="rId43" Type="http://schemas.openxmlformats.org/officeDocument/2006/relationships/slideLayout" Target="../slideLayouts/slideLayout43.xml"/><Relationship Id="rId46" Type="http://schemas.openxmlformats.org/officeDocument/2006/relationships/slideLayout" Target="../slideLayouts/slideLayout46.xml"/><Relationship Id="rId45" Type="http://schemas.openxmlformats.org/officeDocument/2006/relationships/slideLayout" Target="../slideLayouts/slideLayout45.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48" Type="http://schemas.openxmlformats.org/officeDocument/2006/relationships/slideLayout" Target="../slideLayouts/slideLayout48.xml"/><Relationship Id="rId47" Type="http://schemas.openxmlformats.org/officeDocument/2006/relationships/slideLayout" Target="../slideLayouts/slideLayout47.xml"/><Relationship Id="rId49" Type="http://schemas.openxmlformats.org/officeDocument/2006/relationships/slideLayout" Target="../slideLayouts/slideLayout4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33" Type="http://schemas.openxmlformats.org/officeDocument/2006/relationships/slideLayout" Target="../slideLayouts/slideLayout33.xml"/><Relationship Id="rId32" Type="http://schemas.openxmlformats.org/officeDocument/2006/relationships/slideLayout" Target="../slideLayouts/slideLayout32.xml"/><Relationship Id="rId35" Type="http://schemas.openxmlformats.org/officeDocument/2006/relationships/slideLayout" Target="../slideLayouts/slideLayout35.xml"/><Relationship Id="rId34" Type="http://schemas.openxmlformats.org/officeDocument/2006/relationships/slideLayout" Target="../slideLayouts/slideLayout34.xml"/><Relationship Id="rId37" Type="http://schemas.openxmlformats.org/officeDocument/2006/relationships/slideLayout" Target="../slideLayouts/slideLayout37.xml"/><Relationship Id="rId36" Type="http://schemas.openxmlformats.org/officeDocument/2006/relationships/slideLayout" Target="../slideLayouts/slideLayout36.xml"/><Relationship Id="rId39" Type="http://schemas.openxmlformats.org/officeDocument/2006/relationships/slideLayout" Target="../slideLayouts/slideLayout39.xml"/><Relationship Id="rId38" Type="http://schemas.openxmlformats.org/officeDocument/2006/relationships/slideLayout" Target="../slideLayouts/slideLayout38.xml"/><Relationship Id="rId62" Type="http://schemas.openxmlformats.org/officeDocument/2006/relationships/slideLayout" Target="../slideLayouts/slideLayout62.xml"/><Relationship Id="rId61" Type="http://schemas.openxmlformats.org/officeDocument/2006/relationships/slideLayout" Target="../slideLayouts/slideLayout61.xml"/><Relationship Id="rId20" Type="http://schemas.openxmlformats.org/officeDocument/2006/relationships/slideLayout" Target="../slideLayouts/slideLayout20.xml"/><Relationship Id="rId64" Type="http://schemas.openxmlformats.org/officeDocument/2006/relationships/slideLayout" Target="../slideLayouts/slideLayout64.xml"/><Relationship Id="rId63" Type="http://schemas.openxmlformats.org/officeDocument/2006/relationships/slideLayout" Target="../slideLayouts/slideLayout63.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65" Type="http://schemas.openxmlformats.org/officeDocument/2006/relationships/theme" Target="../theme/theme2.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60" Type="http://schemas.openxmlformats.org/officeDocument/2006/relationships/slideLayout" Target="../slideLayouts/slideLayout60.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29" Type="http://schemas.openxmlformats.org/officeDocument/2006/relationships/slideLayout" Target="../slideLayouts/slideLayout29.xml"/><Relationship Id="rId51" Type="http://schemas.openxmlformats.org/officeDocument/2006/relationships/slideLayout" Target="../slideLayouts/slideLayout51.xml"/><Relationship Id="rId50" Type="http://schemas.openxmlformats.org/officeDocument/2006/relationships/slideLayout" Target="../slideLayouts/slideLayout50.xml"/><Relationship Id="rId53" Type="http://schemas.openxmlformats.org/officeDocument/2006/relationships/slideLayout" Target="../slideLayouts/slideLayout53.xml"/><Relationship Id="rId52" Type="http://schemas.openxmlformats.org/officeDocument/2006/relationships/slideLayout" Target="../slideLayouts/slideLayout52.xml"/><Relationship Id="rId11" Type="http://schemas.openxmlformats.org/officeDocument/2006/relationships/slideLayout" Target="../slideLayouts/slideLayout11.xml"/><Relationship Id="rId55" Type="http://schemas.openxmlformats.org/officeDocument/2006/relationships/slideLayout" Target="../slideLayouts/slideLayout55.xml"/><Relationship Id="rId10" Type="http://schemas.openxmlformats.org/officeDocument/2006/relationships/slideLayout" Target="../slideLayouts/slideLayout10.xml"/><Relationship Id="rId54" Type="http://schemas.openxmlformats.org/officeDocument/2006/relationships/slideLayout" Target="../slideLayouts/slideLayout54.xml"/><Relationship Id="rId13" Type="http://schemas.openxmlformats.org/officeDocument/2006/relationships/slideLayout" Target="../slideLayouts/slideLayout13.xml"/><Relationship Id="rId57" Type="http://schemas.openxmlformats.org/officeDocument/2006/relationships/slideLayout" Target="../slideLayouts/slideLayout57.xml"/><Relationship Id="rId12" Type="http://schemas.openxmlformats.org/officeDocument/2006/relationships/slideLayout" Target="../slideLayouts/slideLayout12.xml"/><Relationship Id="rId56" Type="http://schemas.openxmlformats.org/officeDocument/2006/relationships/slideLayout" Target="../slideLayouts/slideLayout56.xml"/><Relationship Id="rId15" Type="http://schemas.openxmlformats.org/officeDocument/2006/relationships/slideLayout" Target="../slideLayouts/slideLayout15.xml"/><Relationship Id="rId59" Type="http://schemas.openxmlformats.org/officeDocument/2006/relationships/slideLayout" Target="../slideLayouts/slideLayout59.xml"/><Relationship Id="rId14" Type="http://schemas.openxmlformats.org/officeDocument/2006/relationships/slideLayout" Target="../slideLayouts/slideLayout14.xml"/><Relationship Id="rId58" Type="http://schemas.openxmlformats.org/officeDocument/2006/relationships/slideLayout" Target="../slideLayouts/slideLayout5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2"/>
              </a:buClr>
              <a:buSzPts val="4400"/>
              <a:buFont typeface="Corbel"/>
              <a:buNone/>
              <a:defRPr b="1" i="0" sz="4400" u="none" cap="none" strike="noStrike">
                <a:solidFill>
                  <a:schemeClr val="dk2"/>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90000"/>
              </a:lnSpc>
              <a:spcBef>
                <a:spcPts val="1000"/>
              </a:spcBef>
              <a:spcAft>
                <a:spcPts val="0"/>
              </a:spcAft>
              <a:buClr>
                <a:schemeClr val="dk2"/>
              </a:buClr>
              <a:buSzPts val="2000"/>
              <a:buFont typeface="Arial"/>
              <a:buChar char="•"/>
              <a:defRPr b="0" i="0" sz="2000" u="none" cap="none" strike="noStrike">
                <a:solidFill>
                  <a:schemeClr val="dk2"/>
                </a:solidFill>
                <a:latin typeface="Calibri"/>
                <a:ea typeface="Calibri"/>
                <a:cs typeface="Calibri"/>
                <a:sym typeface="Calibri"/>
              </a:defRPr>
            </a:lvl1pPr>
            <a:lvl2pPr indent="-342900" lvl="1" marL="914400" marR="0" rtl="0" algn="l">
              <a:lnSpc>
                <a:spcPct val="90000"/>
              </a:lnSpc>
              <a:spcBef>
                <a:spcPts val="500"/>
              </a:spcBef>
              <a:spcAft>
                <a:spcPts val="0"/>
              </a:spcAft>
              <a:buClr>
                <a:schemeClr val="dk2"/>
              </a:buClr>
              <a:buSzPts val="1800"/>
              <a:buFont typeface="Arial"/>
              <a:buChar char="•"/>
              <a:defRPr b="0" i="0" sz="1800" u="none" cap="none" strike="noStrike">
                <a:solidFill>
                  <a:schemeClr val="dk2"/>
                </a:solidFill>
                <a:latin typeface="Calibri"/>
                <a:ea typeface="Calibri"/>
                <a:cs typeface="Calibri"/>
                <a:sym typeface="Calibri"/>
              </a:defRPr>
            </a:lvl2pPr>
            <a:lvl3pPr indent="-330200" lvl="2" marL="1371600" marR="0" rtl="0" algn="l">
              <a:lnSpc>
                <a:spcPct val="90000"/>
              </a:lnSpc>
              <a:spcBef>
                <a:spcPts val="500"/>
              </a:spcBef>
              <a:spcAft>
                <a:spcPts val="0"/>
              </a:spcAft>
              <a:buClr>
                <a:schemeClr val="dk2"/>
              </a:buClr>
              <a:buSzPts val="1600"/>
              <a:buFont typeface="Arial"/>
              <a:buChar char="•"/>
              <a:defRPr b="0" i="0" sz="1600" u="none" cap="none" strike="noStrike">
                <a:solidFill>
                  <a:schemeClr val="dk2"/>
                </a:solidFill>
                <a:latin typeface="Calibri"/>
                <a:ea typeface="Calibri"/>
                <a:cs typeface="Calibri"/>
                <a:sym typeface="Calibri"/>
              </a:defRPr>
            </a:lvl3pPr>
            <a:lvl4pPr indent="-317500" lvl="3" marL="1828800" marR="0" rtl="0" algn="l">
              <a:lnSpc>
                <a:spcPct val="90000"/>
              </a:lnSpc>
              <a:spcBef>
                <a:spcPts val="500"/>
              </a:spcBef>
              <a:spcAft>
                <a:spcPts val="0"/>
              </a:spcAft>
              <a:buClr>
                <a:schemeClr val="dk2"/>
              </a:buClr>
              <a:buSzPts val="1400"/>
              <a:buFont typeface="Arial"/>
              <a:buChar char="•"/>
              <a:defRPr b="0" i="0" sz="1400" u="none" cap="none" strike="noStrike">
                <a:solidFill>
                  <a:schemeClr val="dk2"/>
                </a:solidFill>
                <a:latin typeface="Calibri"/>
                <a:ea typeface="Calibri"/>
                <a:cs typeface="Calibri"/>
                <a:sym typeface="Calibri"/>
              </a:defRPr>
            </a:lvl4pPr>
            <a:lvl5pPr indent="-317500" lvl="4" marL="2286000" marR="0" rtl="0" algn="l">
              <a:lnSpc>
                <a:spcPct val="90000"/>
              </a:lnSpc>
              <a:spcBef>
                <a:spcPts val="500"/>
              </a:spcBef>
              <a:spcAft>
                <a:spcPts val="0"/>
              </a:spcAft>
              <a:buClr>
                <a:schemeClr val="dk2"/>
              </a:buClr>
              <a:buSzPts val="1400"/>
              <a:buFont typeface="Arial"/>
              <a:buChar char="•"/>
              <a:defRPr b="0" i="0" sz="1400" u="none" cap="none" strike="noStrike">
                <a:solidFill>
                  <a:schemeClr val="dk2"/>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909090"/>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 id="2147483685" r:id="rId38"/>
    <p:sldLayoutId id="2147483686" r:id="rId39"/>
    <p:sldLayoutId id="2147483687" r:id="rId40"/>
    <p:sldLayoutId id="2147483688" r:id="rId41"/>
    <p:sldLayoutId id="2147483689" r:id="rId42"/>
    <p:sldLayoutId id="2147483690" r:id="rId43"/>
    <p:sldLayoutId id="2147483691" r:id="rId44"/>
    <p:sldLayoutId id="2147483692" r:id="rId45"/>
    <p:sldLayoutId id="2147483693" r:id="rId46"/>
    <p:sldLayoutId id="2147483694" r:id="rId47"/>
    <p:sldLayoutId id="2147483695" r:id="rId48"/>
    <p:sldLayoutId id="2147483696" r:id="rId49"/>
    <p:sldLayoutId id="2147483697" r:id="rId50"/>
    <p:sldLayoutId id="2147483698" r:id="rId51"/>
    <p:sldLayoutId id="2147483699" r:id="rId52"/>
    <p:sldLayoutId id="2147483700" r:id="rId53"/>
    <p:sldLayoutId id="2147483701" r:id="rId54"/>
    <p:sldLayoutId id="2147483702" r:id="rId55"/>
    <p:sldLayoutId id="2147483703" r:id="rId56"/>
    <p:sldLayoutId id="2147483704" r:id="rId57"/>
    <p:sldLayoutId id="2147483705" r:id="rId58"/>
    <p:sldLayoutId id="2147483706" r:id="rId59"/>
    <p:sldLayoutId id="2147483707" r:id="rId60"/>
    <p:sldLayoutId id="2147483708" r:id="rId61"/>
    <p:sldLayoutId id="2147483709" r:id="rId62"/>
    <p:sldLayoutId id="2147483710" r:id="rId63"/>
    <p:sldLayoutId id="2147483711" r:id="rId6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pos="528">
          <p15:clr>
            <a:srgbClr val="F26B43"/>
          </p15:clr>
        </p15:guide>
        <p15:guide id="2" orient="horz" pos="404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7.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2.jp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image" Target="../media/image9.jp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7.xml"/><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0.xml"/><Relationship Id="rId3" Type="http://schemas.openxmlformats.org/officeDocument/2006/relationships/hyperlink" Target="https://www.verywellmind.com/what-is-the-halo-effect-2795906" TargetMode="External"/><Relationship Id="rId4" Type="http://schemas.openxmlformats.org/officeDocument/2006/relationships/hyperlink" Target="https://openoregon.pressbooks.pub/lbcctechwriting/chapter/1-3-ethics-in-technical-communication/" TargetMode="External"/><Relationship Id="rId5" Type="http://schemas.openxmlformats.org/officeDocument/2006/relationships/hyperlink" Target="https://www.merriam-webster.com/dictionary/culture"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1.xml"/><Relationship Id="rId3" Type="http://schemas.openxmlformats.org/officeDocument/2006/relationships/image" Target="../media/image10.jpg"/><Relationship Id="rId4" Type="http://schemas.openxmlformats.org/officeDocument/2006/relationships/image" Target="../media/image12.jpg"/><Relationship Id="rId5" Type="http://schemas.openxmlformats.org/officeDocument/2006/relationships/image" Target="../media/image8.jpg"/><Relationship Id="rId6" Type="http://schemas.openxmlformats.org/officeDocument/2006/relationships/image" Target="../media/image11.jpg"/><Relationship Id="rId7" Type="http://schemas.openxmlformats.org/officeDocument/2006/relationships/image" Target="../media/image15.jpg"/><Relationship Id="rId8" Type="http://schemas.openxmlformats.org/officeDocument/2006/relationships/image" Target="../media/image13.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2.xml"/><Relationship Id="rId3" Type="http://schemas.openxmlformats.org/officeDocument/2006/relationships/image" Target="../media/image14.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66"/>
          <p:cNvSpPr txBox="1"/>
          <p:nvPr>
            <p:ph type="title"/>
          </p:nvPr>
        </p:nvSpPr>
        <p:spPr>
          <a:xfrm>
            <a:off x="2565400" y="2261062"/>
            <a:ext cx="7252505" cy="1404851"/>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lt1"/>
              </a:buClr>
              <a:buSzPts val="5000"/>
              <a:buFont typeface="Corbel"/>
              <a:buNone/>
            </a:pPr>
            <a:br>
              <a:rPr lang="en-US"/>
            </a:br>
            <a:r>
              <a:rPr lang="en-US" sz="3600">
                <a:latin typeface="Arial"/>
                <a:ea typeface="Arial"/>
                <a:cs typeface="Arial"/>
                <a:sym typeface="Arial"/>
              </a:rPr>
              <a:t>WRITING FOR BUSINESS</a:t>
            </a:r>
            <a:endParaRPr sz="3600">
              <a:latin typeface="Arial"/>
              <a:ea typeface="Arial"/>
              <a:cs typeface="Arial"/>
              <a:sym typeface="Arial"/>
            </a:endParaRPr>
          </a:p>
        </p:txBody>
      </p:sp>
      <p:sp>
        <p:nvSpPr>
          <p:cNvPr id="445" name="Google Shape;445;p66"/>
          <p:cNvSpPr txBox="1"/>
          <p:nvPr>
            <p:ph idx="1" type="body"/>
          </p:nvPr>
        </p:nvSpPr>
        <p:spPr>
          <a:xfrm>
            <a:off x="1379913" y="4015047"/>
            <a:ext cx="9459883" cy="1911928"/>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lt1"/>
              </a:buClr>
              <a:buSzPts val="2800"/>
              <a:buNone/>
            </a:pPr>
            <a:r>
              <a:rPr b="1" lang="en-US" sz="2800">
                <a:latin typeface="Arial"/>
                <a:ea typeface="Arial"/>
                <a:cs typeface="Arial"/>
                <a:sym typeface="Arial"/>
              </a:rPr>
              <a:t>Lecture 3: Barriers to Effective Organizational Communication; Intercultural Differences; Listening Skills and Etiquette; and Ethics in Communication</a:t>
            </a:r>
            <a:endParaRPr sz="2800">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9" name="Shape 449"/>
        <p:cNvGrpSpPr/>
        <p:nvPr/>
      </p:nvGrpSpPr>
      <p:grpSpPr>
        <a:xfrm>
          <a:off x="0" y="0"/>
          <a:ext cx="0" cy="0"/>
          <a:chOff x="0" y="0"/>
          <a:chExt cx="0" cy="0"/>
        </a:xfrm>
      </p:grpSpPr>
      <p:sp>
        <p:nvSpPr>
          <p:cNvPr id="450" name="Google Shape;450;p67"/>
          <p:cNvSpPr txBox="1"/>
          <p:nvPr>
            <p:ph type="title"/>
          </p:nvPr>
        </p:nvSpPr>
        <p:spPr>
          <a:xfrm>
            <a:off x="290946" y="3032601"/>
            <a:ext cx="3193660" cy="1720286"/>
          </a:xfrm>
          <a:prstGeom prst="rect">
            <a:avLst/>
          </a:prstGeom>
          <a:noFill/>
          <a:ln>
            <a:noFill/>
          </a:ln>
        </p:spPr>
        <p:txBody>
          <a:bodyPr anchorCtr="0" anchor="b" bIns="0" lIns="0" spcFirstLastPara="1" rIns="91425" wrap="square" tIns="45700">
            <a:noAutofit/>
          </a:bodyPr>
          <a:lstStyle/>
          <a:p>
            <a:pPr indent="0" lvl="0" marL="0" rtl="0" algn="l">
              <a:lnSpc>
                <a:spcPct val="90000"/>
              </a:lnSpc>
              <a:spcBef>
                <a:spcPts val="0"/>
              </a:spcBef>
              <a:spcAft>
                <a:spcPts val="0"/>
              </a:spcAft>
              <a:buClr>
                <a:schemeClr val="dk2"/>
              </a:buClr>
              <a:buSzPts val="3600"/>
              <a:buFont typeface="Arial"/>
              <a:buNone/>
            </a:pPr>
            <a:r>
              <a:rPr lang="en-US" sz="3600">
                <a:latin typeface="Arial"/>
                <a:ea typeface="Arial"/>
                <a:cs typeface="Arial"/>
                <a:sym typeface="Arial"/>
              </a:rPr>
              <a:t>Learning Objectives</a:t>
            </a:r>
            <a:endParaRPr sz="3600">
              <a:latin typeface="Arial"/>
              <a:ea typeface="Arial"/>
              <a:cs typeface="Arial"/>
              <a:sym typeface="Arial"/>
            </a:endParaRPr>
          </a:p>
        </p:txBody>
      </p:sp>
      <p:sp>
        <p:nvSpPr>
          <p:cNvPr id="451" name="Google Shape;451;p67"/>
          <p:cNvSpPr txBox="1"/>
          <p:nvPr>
            <p:ph idx="1" type="body"/>
          </p:nvPr>
        </p:nvSpPr>
        <p:spPr>
          <a:xfrm>
            <a:off x="4155313" y="879710"/>
            <a:ext cx="4294206" cy="75565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400"/>
              <a:buNone/>
            </a:pPr>
            <a:r>
              <a:rPr lang="en-US" sz="2400">
                <a:latin typeface="Arial"/>
                <a:ea typeface="Arial"/>
                <a:cs typeface="Arial"/>
                <a:sym typeface="Arial"/>
              </a:rPr>
              <a:t>By the end of this lecture, you should be able to:</a:t>
            </a:r>
            <a:endParaRPr sz="2400">
              <a:latin typeface="Arial"/>
              <a:ea typeface="Arial"/>
              <a:cs typeface="Arial"/>
              <a:sym typeface="Arial"/>
            </a:endParaRPr>
          </a:p>
        </p:txBody>
      </p:sp>
      <p:sp>
        <p:nvSpPr>
          <p:cNvPr id="452" name="Google Shape;452;p67"/>
          <p:cNvSpPr txBox="1"/>
          <p:nvPr>
            <p:ph idx="3" type="body"/>
          </p:nvPr>
        </p:nvSpPr>
        <p:spPr>
          <a:xfrm>
            <a:off x="4155313" y="1956155"/>
            <a:ext cx="4294206" cy="75565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400"/>
              <a:buNone/>
            </a:pPr>
            <a:r>
              <a:rPr lang="en-US" sz="2400">
                <a:latin typeface="Arial"/>
                <a:ea typeface="Arial"/>
                <a:cs typeface="Arial"/>
                <a:sym typeface="Arial"/>
              </a:rPr>
              <a:t>1. Describe the barriers to effective communication</a:t>
            </a:r>
            <a:endParaRPr sz="2400">
              <a:latin typeface="Arial"/>
              <a:ea typeface="Arial"/>
              <a:cs typeface="Arial"/>
              <a:sym typeface="Arial"/>
            </a:endParaRPr>
          </a:p>
        </p:txBody>
      </p:sp>
      <p:sp>
        <p:nvSpPr>
          <p:cNvPr id="453" name="Google Shape;453;p67"/>
          <p:cNvSpPr txBox="1"/>
          <p:nvPr>
            <p:ph idx="4" type="body"/>
          </p:nvPr>
        </p:nvSpPr>
        <p:spPr>
          <a:xfrm>
            <a:off x="4155313" y="3034144"/>
            <a:ext cx="4294206" cy="847899"/>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2"/>
              </a:buClr>
              <a:buSzPts val="2400"/>
              <a:buNone/>
            </a:pPr>
            <a:r>
              <a:rPr lang="en-US" sz="2400">
                <a:latin typeface="Arial"/>
                <a:ea typeface="Arial"/>
                <a:cs typeface="Arial"/>
                <a:sym typeface="Arial"/>
              </a:rPr>
              <a:t>2. Explain the effects of intercultural differences in business writing</a:t>
            </a:r>
            <a:endParaRPr sz="2400">
              <a:latin typeface="Arial"/>
              <a:ea typeface="Arial"/>
              <a:cs typeface="Arial"/>
              <a:sym typeface="Arial"/>
            </a:endParaRPr>
          </a:p>
        </p:txBody>
      </p:sp>
      <p:sp>
        <p:nvSpPr>
          <p:cNvPr id="454" name="Google Shape;454;p67"/>
          <p:cNvSpPr txBox="1"/>
          <p:nvPr>
            <p:ph idx="5" type="body"/>
          </p:nvPr>
        </p:nvSpPr>
        <p:spPr>
          <a:xfrm>
            <a:off x="4155313" y="4204381"/>
            <a:ext cx="4294206" cy="99107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2"/>
              </a:buClr>
              <a:buSzPts val="2400"/>
              <a:buNone/>
            </a:pPr>
            <a:r>
              <a:rPr lang="en-US" sz="2400">
                <a:latin typeface="Arial"/>
                <a:ea typeface="Arial"/>
                <a:cs typeface="Arial"/>
                <a:sym typeface="Arial"/>
              </a:rPr>
              <a:t>3. Describe the listening skills and etiquette required for organizational communication</a:t>
            </a:r>
            <a:endParaRPr sz="2400">
              <a:latin typeface="Arial"/>
              <a:ea typeface="Arial"/>
              <a:cs typeface="Arial"/>
              <a:sym typeface="Arial"/>
            </a:endParaRPr>
          </a:p>
        </p:txBody>
      </p:sp>
      <p:sp>
        <p:nvSpPr>
          <p:cNvPr id="455" name="Google Shape;455;p67"/>
          <p:cNvSpPr txBox="1"/>
          <p:nvPr>
            <p:ph idx="6" type="body"/>
          </p:nvPr>
        </p:nvSpPr>
        <p:spPr>
          <a:xfrm>
            <a:off x="4155313" y="5403272"/>
            <a:ext cx="4294206" cy="931025"/>
          </a:xfrm>
          <a:prstGeom prst="rect">
            <a:avLst/>
          </a:prstGeom>
          <a:noFill/>
          <a:ln>
            <a:noFill/>
          </a:ln>
        </p:spPr>
        <p:txBody>
          <a:bodyPr anchorCtr="0" anchor="ctr" bIns="45700" lIns="91425" spcFirstLastPara="1" rIns="91425" wrap="square" tIns="45700">
            <a:normAutofit lnSpcReduction="10000"/>
          </a:bodyPr>
          <a:lstStyle/>
          <a:p>
            <a:pPr indent="0" lvl="0" marL="0" rtl="0" algn="l">
              <a:lnSpc>
                <a:spcPct val="90000"/>
              </a:lnSpc>
              <a:spcBef>
                <a:spcPts val="0"/>
              </a:spcBef>
              <a:spcAft>
                <a:spcPts val="0"/>
              </a:spcAft>
              <a:buClr>
                <a:schemeClr val="dk2"/>
              </a:buClr>
              <a:buSzPts val="2400"/>
              <a:buNone/>
            </a:pPr>
            <a:r>
              <a:rPr lang="en-US" sz="2400">
                <a:latin typeface="Arial"/>
                <a:ea typeface="Arial"/>
                <a:cs typeface="Arial"/>
                <a:sym typeface="Arial"/>
              </a:rPr>
              <a:t>4. Evaluate ethical aspects of business communication</a:t>
            </a:r>
            <a:endParaRPr sz="2400">
              <a:latin typeface="Arial"/>
              <a:ea typeface="Arial"/>
              <a:cs typeface="Arial"/>
              <a:sym typeface="Arial"/>
            </a:endParaRPr>
          </a:p>
          <a:p>
            <a:pPr indent="0" lvl="0" marL="0" rtl="0" algn="l">
              <a:lnSpc>
                <a:spcPct val="90000"/>
              </a:lnSpc>
              <a:spcBef>
                <a:spcPts val="0"/>
              </a:spcBef>
              <a:spcAft>
                <a:spcPts val="0"/>
              </a:spcAft>
              <a:buClr>
                <a:schemeClr val="dk2"/>
              </a:buClr>
              <a:buSzPts val="1600"/>
              <a:buNone/>
            </a:pPr>
            <a:r>
              <a:rPr lang="en-US"/>
              <a:t> </a:t>
            </a:r>
            <a:endParaRPr/>
          </a:p>
        </p:txBody>
      </p:sp>
      <p:pic>
        <p:nvPicPr>
          <p:cNvPr id="456" name="Google Shape;456;p67" title="Decorative"/>
          <p:cNvPicPr preferRelativeResize="0"/>
          <p:nvPr>
            <p:ph idx="2" type="pic"/>
          </p:nvPr>
        </p:nvPicPr>
        <p:blipFill rotWithShape="1">
          <a:blip r:embed="rId3">
            <a:alphaModFix/>
          </a:blip>
          <a:srcRect b="0" l="0" r="0" t="0"/>
          <a:stretch/>
        </p:blipFill>
        <p:spPr>
          <a:xfrm flipH="1">
            <a:off x="8634413" y="812800"/>
            <a:ext cx="3557587" cy="52324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68"/>
          <p:cNvSpPr txBox="1"/>
          <p:nvPr>
            <p:ph idx="1" type="body"/>
          </p:nvPr>
        </p:nvSpPr>
        <p:spPr>
          <a:xfrm>
            <a:off x="0" y="2967644"/>
            <a:ext cx="12192000" cy="3890355"/>
          </a:xfrm>
          <a:prstGeom prst="rect">
            <a:avLst/>
          </a:prstGeom>
          <a:solidFill>
            <a:schemeClr val="accent2"/>
          </a:solidFill>
          <a:ln>
            <a:noFill/>
          </a:ln>
        </p:spPr>
        <p:txBody>
          <a:bodyPr anchorCtr="0" anchor="t" bIns="45700" lIns="5400000" spcFirstLastPara="1" rIns="1800000" wrap="square" tIns="216000">
            <a:noAutofit/>
          </a:bodyPr>
          <a:lstStyle/>
          <a:p>
            <a:pPr indent="0" lvl="0" marL="0" rtl="0" algn="l">
              <a:lnSpc>
                <a:spcPct val="100000"/>
              </a:lnSpc>
              <a:spcBef>
                <a:spcPts val="0"/>
              </a:spcBef>
              <a:spcAft>
                <a:spcPts val="0"/>
              </a:spcAft>
              <a:buClr>
                <a:schemeClr val="lt1"/>
              </a:buClr>
              <a:buSzPts val="2000"/>
              <a:buNone/>
            </a:pPr>
            <a:r>
              <a:rPr lang="en-US" sz="2000">
                <a:latin typeface="Arial"/>
                <a:ea typeface="Arial"/>
                <a:cs typeface="Arial"/>
                <a:sym typeface="Arial"/>
              </a:rPr>
              <a:t>The nature of organization- the classical approach, scientific management theory, and bureaucracy; Emphasis on increased productivity through specialization, hierarchy, functionality, etc.; But the human relations theory noted in the Hawthorne experiments by Elton Mayo and open systems theory carry a different dimension; Formal and informal communication-downward, upward, horizontal, external and diagonal.</a:t>
            </a:r>
            <a:endParaRPr sz="2000">
              <a:latin typeface="Arial"/>
              <a:ea typeface="Arial"/>
              <a:cs typeface="Arial"/>
              <a:sym typeface="Arial"/>
            </a:endParaRPr>
          </a:p>
        </p:txBody>
      </p:sp>
      <p:sp>
        <p:nvSpPr>
          <p:cNvPr id="462" name="Google Shape;462;p68"/>
          <p:cNvSpPr txBox="1"/>
          <p:nvPr>
            <p:ph type="title"/>
          </p:nvPr>
        </p:nvSpPr>
        <p:spPr>
          <a:xfrm>
            <a:off x="5278053" y="1775521"/>
            <a:ext cx="6435524" cy="1192124"/>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2"/>
              </a:buClr>
              <a:buSzPts val="3600"/>
              <a:buFont typeface="Arial"/>
              <a:buNone/>
            </a:pPr>
            <a:r>
              <a:rPr lang="en-US" sz="3600">
                <a:latin typeface="Arial"/>
                <a:ea typeface="Arial"/>
                <a:cs typeface="Arial"/>
                <a:sym typeface="Arial"/>
              </a:rPr>
              <a:t>RECAP OF PREVIOUS LECTURE</a:t>
            </a:r>
            <a:endParaRPr sz="3600">
              <a:latin typeface="Arial"/>
              <a:ea typeface="Arial"/>
              <a:cs typeface="Arial"/>
              <a:sym typeface="Arial"/>
            </a:endParaRPr>
          </a:p>
        </p:txBody>
      </p:sp>
      <p:pic>
        <p:nvPicPr>
          <p:cNvPr id="463" name="Google Shape;463;p68" title="Decorative"/>
          <p:cNvPicPr preferRelativeResize="0"/>
          <p:nvPr>
            <p:ph idx="2" type="pic"/>
          </p:nvPr>
        </p:nvPicPr>
        <p:blipFill rotWithShape="1">
          <a:blip r:embed="rId3">
            <a:alphaModFix/>
          </a:blip>
          <a:srcRect b="0" l="0" r="0" t="0"/>
          <a:stretch/>
        </p:blipFill>
        <p:spPr>
          <a:xfrm>
            <a:off x="971836" y="1"/>
            <a:ext cx="3523423" cy="2793075"/>
          </a:xfrm>
          <a:prstGeom prst="rect">
            <a:avLst/>
          </a:prstGeom>
          <a:solidFill>
            <a:srgbClr val="F2F2F2"/>
          </a:solidFill>
          <a:ln>
            <a:noFill/>
          </a:ln>
        </p:spPr>
      </p:pic>
      <p:pic>
        <p:nvPicPr>
          <p:cNvPr id="464" name="Google Shape;464;p68" title="Decorative"/>
          <p:cNvPicPr preferRelativeResize="0"/>
          <p:nvPr>
            <p:ph idx="3" type="pic"/>
          </p:nvPr>
        </p:nvPicPr>
        <p:blipFill rotWithShape="1">
          <a:blip r:embed="rId4">
            <a:alphaModFix/>
          </a:blip>
          <a:srcRect b="0" l="0" r="0" t="0"/>
          <a:stretch/>
        </p:blipFill>
        <p:spPr>
          <a:xfrm>
            <a:off x="971836" y="3358587"/>
            <a:ext cx="3733168" cy="3206186"/>
          </a:xfrm>
          <a:prstGeom prst="rect">
            <a:avLst/>
          </a:prstGeom>
          <a:solidFill>
            <a:srgbClr val="F2F2F2"/>
          </a:solid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8" name="Shape 468"/>
        <p:cNvGrpSpPr/>
        <p:nvPr/>
      </p:nvGrpSpPr>
      <p:grpSpPr>
        <a:xfrm>
          <a:off x="0" y="0"/>
          <a:ext cx="0" cy="0"/>
          <a:chOff x="0" y="0"/>
          <a:chExt cx="0" cy="0"/>
        </a:xfrm>
      </p:grpSpPr>
      <p:pic>
        <p:nvPicPr>
          <p:cNvPr id="469" name="Google Shape;469;p69" title="Decorative"/>
          <p:cNvPicPr preferRelativeResize="0"/>
          <p:nvPr>
            <p:ph idx="2" type="pic"/>
          </p:nvPr>
        </p:nvPicPr>
        <p:blipFill rotWithShape="1">
          <a:blip r:embed="rId3">
            <a:alphaModFix/>
          </a:blip>
          <a:srcRect b="0" l="53" r="52" t="0"/>
          <a:stretch/>
        </p:blipFill>
        <p:spPr>
          <a:xfrm>
            <a:off x="4745620" y="3428990"/>
            <a:ext cx="7446380" cy="3429009"/>
          </a:xfrm>
          <a:prstGeom prst="rect">
            <a:avLst/>
          </a:prstGeom>
          <a:noFill/>
          <a:ln>
            <a:noFill/>
          </a:ln>
        </p:spPr>
      </p:pic>
      <p:sp>
        <p:nvSpPr>
          <p:cNvPr id="470" name="Google Shape;470;p69"/>
          <p:cNvSpPr txBox="1"/>
          <p:nvPr>
            <p:ph type="title"/>
          </p:nvPr>
        </p:nvSpPr>
        <p:spPr>
          <a:xfrm>
            <a:off x="523703" y="731520"/>
            <a:ext cx="3948544" cy="2253813"/>
          </a:xfrm>
          <a:prstGeom prst="rect">
            <a:avLst/>
          </a:prstGeom>
          <a:noFill/>
          <a:ln>
            <a:noFill/>
          </a:ln>
        </p:spPr>
        <p:txBody>
          <a:bodyPr anchorCtr="0" anchor="t" bIns="45700" lIns="0" spcFirstLastPara="1" rIns="91425" wrap="square" tIns="45700">
            <a:normAutofit/>
          </a:bodyPr>
          <a:lstStyle/>
          <a:p>
            <a:pPr indent="0" lvl="0" marL="0" rtl="0" algn="l">
              <a:lnSpc>
                <a:spcPct val="90000"/>
              </a:lnSpc>
              <a:spcBef>
                <a:spcPts val="0"/>
              </a:spcBef>
              <a:spcAft>
                <a:spcPts val="0"/>
              </a:spcAft>
              <a:buClr>
                <a:schemeClr val="lt1"/>
              </a:buClr>
              <a:buSzPts val="3600"/>
              <a:buFont typeface="Arial"/>
              <a:buNone/>
            </a:pPr>
            <a:r>
              <a:rPr lang="en-US" sz="3600">
                <a:latin typeface="Arial"/>
                <a:ea typeface="Arial"/>
                <a:cs typeface="Arial"/>
                <a:sym typeface="Arial"/>
              </a:rPr>
              <a:t>Barriers to Effective Communication</a:t>
            </a:r>
            <a:endParaRPr sz="3600">
              <a:latin typeface="Arial"/>
              <a:ea typeface="Arial"/>
              <a:cs typeface="Arial"/>
              <a:sym typeface="Arial"/>
            </a:endParaRPr>
          </a:p>
        </p:txBody>
      </p:sp>
      <p:sp>
        <p:nvSpPr>
          <p:cNvPr id="471" name="Google Shape;471;p69"/>
          <p:cNvSpPr txBox="1"/>
          <p:nvPr>
            <p:ph idx="1" type="body"/>
          </p:nvPr>
        </p:nvSpPr>
        <p:spPr>
          <a:xfrm>
            <a:off x="5359078" y="864525"/>
            <a:ext cx="6121722" cy="715498"/>
          </a:xfrm>
          <a:prstGeom prst="rect">
            <a:avLst/>
          </a:prstGeom>
          <a:noFill/>
          <a:ln>
            <a:noFill/>
          </a:ln>
        </p:spPr>
        <p:txBody>
          <a:bodyPr anchorCtr="0" anchor="t" bIns="45700" lIns="0" spcFirstLastPara="1" rIns="91425" wrap="square" tIns="0">
            <a:normAutofit fontScale="92500" lnSpcReduction="10000"/>
          </a:bodyPr>
          <a:lstStyle/>
          <a:p>
            <a:pPr indent="0" lvl="0" marL="0" rtl="0" algn="l">
              <a:lnSpc>
                <a:spcPct val="90000"/>
              </a:lnSpc>
              <a:spcBef>
                <a:spcPts val="0"/>
              </a:spcBef>
              <a:spcAft>
                <a:spcPts val="0"/>
              </a:spcAft>
              <a:buClr>
                <a:schemeClr val="dk1"/>
              </a:buClr>
              <a:buSzPct val="100000"/>
              <a:buNone/>
            </a:pPr>
            <a:r>
              <a:t/>
            </a:r>
            <a:endParaRPr sz="2400">
              <a:latin typeface="Arial"/>
              <a:ea typeface="Arial"/>
              <a:cs typeface="Arial"/>
              <a:sym typeface="Arial"/>
            </a:endParaRPr>
          </a:p>
          <a:p>
            <a:pPr indent="0" lvl="0" marL="0" rtl="0" algn="l">
              <a:lnSpc>
                <a:spcPct val="90000"/>
              </a:lnSpc>
              <a:spcBef>
                <a:spcPts val="1000"/>
              </a:spcBef>
              <a:spcAft>
                <a:spcPts val="0"/>
              </a:spcAft>
              <a:buClr>
                <a:schemeClr val="dk1"/>
              </a:buClr>
              <a:buSzPct val="100000"/>
              <a:buNone/>
            </a:pPr>
            <a:r>
              <a:rPr lang="en-US" sz="2400">
                <a:latin typeface="Arial"/>
                <a:ea typeface="Arial"/>
                <a:cs typeface="Arial"/>
                <a:sym typeface="Arial"/>
              </a:rPr>
              <a:t>Barriers to Effective Communication</a:t>
            </a:r>
            <a:endParaRPr sz="2400">
              <a:latin typeface="Arial"/>
              <a:ea typeface="Arial"/>
              <a:cs typeface="Arial"/>
              <a:sym typeface="Arial"/>
            </a:endParaRPr>
          </a:p>
        </p:txBody>
      </p:sp>
      <p:sp>
        <p:nvSpPr>
          <p:cNvPr id="472" name="Google Shape;472;p69"/>
          <p:cNvSpPr txBox="1"/>
          <p:nvPr>
            <p:ph idx="3" type="body"/>
          </p:nvPr>
        </p:nvSpPr>
        <p:spPr>
          <a:xfrm>
            <a:off x="5359078" y="1588154"/>
            <a:ext cx="6121722" cy="1662121"/>
          </a:xfrm>
          <a:prstGeom prst="rect">
            <a:avLst/>
          </a:prstGeom>
          <a:noFill/>
          <a:ln>
            <a:noFill/>
          </a:ln>
        </p:spPr>
        <p:txBody>
          <a:bodyPr anchorCtr="0" anchor="t" bIns="45700" lIns="0" spcFirstLastPara="1" rIns="91425" wrap="square" tIns="0">
            <a:noAutofit/>
          </a:bodyPr>
          <a:lstStyle/>
          <a:p>
            <a:pPr indent="0" lvl="0" marL="0" rtl="0" algn="l">
              <a:lnSpc>
                <a:spcPct val="100000"/>
              </a:lnSpc>
              <a:spcBef>
                <a:spcPts val="0"/>
              </a:spcBef>
              <a:spcAft>
                <a:spcPts val="0"/>
              </a:spcAft>
              <a:buClr>
                <a:schemeClr val="dk1"/>
              </a:buClr>
              <a:buSzPts val="2000"/>
              <a:buNone/>
            </a:pPr>
            <a:r>
              <a:rPr lang="en-US" sz="2000">
                <a:latin typeface="Arial"/>
                <a:ea typeface="Arial"/>
                <a:cs typeface="Arial"/>
                <a:sym typeface="Arial"/>
              </a:rPr>
              <a:t>Taylor (2005) identifies the following barriers to communication at the workplace: Non-verbal signals; Language; Listening skills; Prejudgment; Relationships; Emotional responses; Organizational dysfunction</a:t>
            </a:r>
            <a:endParaRPr sz="2000">
              <a:latin typeface="Arial"/>
              <a:ea typeface="Arial"/>
              <a:cs typeface="Arial"/>
              <a:sym typeface="Arial"/>
            </a:endParaRPr>
          </a:p>
        </p:txBody>
      </p:sp>
      <p:sp>
        <p:nvSpPr>
          <p:cNvPr id="473" name="Google Shape;473;p69"/>
          <p:cNvSpPr txBox="1"/>
          <p:nvPr>
            <p:ph idx="4" type="body"/>
          </p:nvPr>
        </p:nvSpPr>
        <p:spPr>
          <a:xfrm>
            <a:off x="157941" y="3737092"/>
            <a:ext cx="4314305" cy="3012843"/>
          </a:xfrm>
          <a:prstGeom prst="rect">
            <a:avLst/>
          </a:prstGeom>
          <a:noFill/>
          <a:ln>
            <a:noFill/>
          </a:ln>
        </p:spPr>
        <p:txBody>
          <a:bodyPr anchorCtr="0" anchor="t" bIns="45700" lIns="0" spcFirstLastPara="1" rIns="91425" wrap="square" tIns="0">
            <a:normAutofit fontScale="92500" lnSpcReduction="20000"/>
          </a:bodyPr>
          <a:lstStyle/>
          <a:p>
            <a:pPr indent="0" lvl="0" marL="0" rtl="0" algn="l">
              <a:lnSpc>
                <a:spcPct val="100000"/>
              </a:lnSpc>
              <a:spcBef>
                <a:spcPts val="0"/>
              </a:spcBef>
              <a:spcAft>
                <a:spcPts val="0"/>
              </a:spcAft>
              <a:buClr>
                <a:schemeClr val="dk1"/>
              </a:buClr>
              <a:buSzPct val="100000"/>
              <a:buNone/>
            </a:pPr>
            <a:r>
              <a:rPr lang="en-US" sz="2400">
                <a:latin typeface="Arial"/>
                <a:ea typeface="Arial"/>
                <a:cs typeface="Arial"/>
                <a:sym typeface="Arial"/>
              </a:rPr>
              <a:t>According to Joshi (n.d.), communication barriers are interferences or obstacles which affect the transmission of ideas or information and also the understanding and acceptance of it. She identifies three main causes of these barriers: Sender deficiencies, Receiver deficiencies; and inappropriate means of communication</a:t>
            </a:r>
            <a:endParaRPr/>
          </a:p>
          <a:p>
            <a:pPr indent="-225425" lvl="0" marL="342900" rtl="0" algn="l">
              <a:lnSpc>
                <a:spcPct val="100000"/>
              </a:lnSpc>
              <a:spcBef>
                <a:spcPts val="1000"/>
              </a:spcBef>
              <a:spcAft>
                <a:spcPts val="0"/>
              </a:spcAft>
              <a:buClr>
                <a:schemeClr val="dk1"/>
              </a:buClr>
              <a:buSzPct val="100000"/>
              <a:buFont typeface="Noto Sans Symbols"/>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sp>
        <p:nvSpPr>
          <p:cNvPr id="478" name="Google Shape;478;p70"/>
          <p:cNvSpPr txBox="1"/>
          <p:nvPr>
            <p:ph type="title"/>
          </p:nvPr>
        </p:nvSpPr>
        <p:spPr>
          <a:xfrm>
            <a:off x="3898669" y="241069"/>
            <a:ext cx="4364182" cy="1787237"/>
          </a:xfrm>
          <a:prstGeom prst="rect">
            <a:avLst/>
          </a:prstGeom>
          <a:noFill/>
          <a:ln>
            <a:noFill/>
          </a:ln>
        </p:spPr>
        <p:txBody>
          <a:bodyPr anchorCtr="0" anchor="t" bIns="45700" lIns="0" spcFirstLastPara="1" rIns="91425" wrap="square" tIns="45700">
            <a:normAutofit/>
          </a:bodyPr>
          <a:lstStyle/>
          <a:p>
            <a:pPr indent="0" lvl="0" marL="0" rtl="0" algn="l">
              <a:lnSpc>
                <a:spcPct val="90000"/>
              </a:lnSpc>
              <a:spcBef>
                <a:spcPts val="0"/>
              </a:spcBef>
              <a:spcAft>
                <a:spcPts val="0"/>
              </a:spcAft>
              <a:buClr>
                <a:schemeClr val="lt1"/>
              </a:buClr>
              <a:buSzPts val="3600"/>
              <a:buFont typeface="Arial"/>
              <a:buNone/>
            </a:pPr>
            <a:r>
              <a:rPr lang="en-US" sz="3600">
                <a:latin typeface="Arial"/>
                <a:ea typeface="Arial"/>
                <a:cs typeface="Arial"/>
                <a:sym typeface="Arial"/>
              </a:rPr>
              <a:t>Barriers to Effective Communication (Joshi, n.d.)</a:t>
            </a:r>
            <a:endParaRPr sz="3600">
              <a:latin typeface="Arial"/>
              <a:ea typeface="Arial"/>
              <a:cs typeface="Arial"/>
              <a:sym typeface="Arial"/>
            </a:endParaRPr>
          </a:p>
        </p:txBody>
      </p:sp>
      <p:sp>
        <p:nvSpPr>
          <p:cNvPr id="479" name="Google Shape;479;p70"/>
          <p:cNvSpPr txBox="1"/>
          <p:nvPr>
            <p:ph idx="1" type="body"/>
          </p:nvPr>
        </p:nvSpPr>
        <p:spPr>
          <a:xfrm>
            <a:off x="4252988" y="2407322"/>
            <a:ext cx="3686025"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800"/>
              <a:buNone/>
            </a:pPr>
            <a:r>
              <a:rPr lang="en-US" sz="2800">
                <a:latin typeface="Arial"/>
                <a:ea typeface="Arial"/>
                <a:cs typeface="Arial"/>
                <a:sym typeface="Arial"/>
              </a:rPr>
              <a:t>Barriers</a:t>
            </a:r>
            <a:endParaRPr sz="2800">
              <a:latin typeface="Arial"/>
              <a:ea typeface="Arial"/>
              <a:cs typeface="Arial"/>
              <a:sym typeface="Arial"/>
            </a:endParaRPr>
          </a:p>
        </p:txBody>
      </p:sp>
      <p:sp>
        <p:nvSpPr>
          <p:cNvPr id="480" name="Google Shape;480;p70"/>
          <p:cNvSpPr txBox="1"/>
          <p:nvPr>
            <p:ph idx="3" type="body"/>
          </p:nvPr>
        </p:nvSpPr>
        <p:spPr>
          <a:xfrm>
            <a:off x="4252921" y="2811606"/>
            <a:ext cx="3686159" cy="3805325"/>
          </a:xfrm>
          <a:prstGeom prst="rect">
            <a:avLst/>
          </a:prstGeom>
          <a:noFill/>
          <a:ln>
            <a:noFill/>
          </a:ln>
        </p:spPr>
        <p:txBody>
          <a:bodyPr anchorCtr="0" anchor="t" bIns="45700" lIns="0" spcFirstLastPara="1" rIns="91425" wrap="square" tIns="72000">
            <a:noAutofit/>
          </a:bodyPr>
          <a:lstStyle/>
          <a:p>
            <a:pPr indent="-228600" lvl="0" marL="228600" rtl="0" algn="l">
              <a:lnSpc>
                <a:spcPct val="90000"/>
              </a:lnSpc>
              <a:spcBef>
                <a:spcPts val="0"/>
              </a:spcBef>
              <a:spcAft>
                <a:spcPts val="0"/>
              </a:spcAft>
              <a:buClr>
                <a:schemeClr val="lt1"/>
              </a:buClr>
              <a:buSzPts val="2000"/>
              <a:buFont typeface="Noto Sans Symbols"/>
              <a:buChar char="❑"/>
            </a:pPr>
            <a:r>
              <a:rPr lang="en-US" sz="2000">
                <a:latin typeface="Arial"/>
                <a:ea typeface="Arial"/>
                <a:cs typeface="Arial"/>
                <a:sym typeface="Arial"/>
              </a:rPr>
              <a:t>Physical or environmental barriers</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Font typeface="Noto Sans Symbols"/>
              <a:buChar char="❑"/>
            </a:pPr>
            <a:r>
              <a:rPr lang="en-US" sz="2000">
                <a:latin typeface="Arial"/>
                <a:ea typeface="Arial"/>
                <a:cs typeface="Arial"/>
                <a:sym typeface="Arial"/>
              </a:rPr>
              <a:t>Physiological barriers</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Font typeface="Noto Sans Symbols"/>
              <a:buChar char="❑"/>
            </a:pPr>
            <a:r>
              <a:rPr lang="en-US" sz="2000">
                <a:latin typeface="Arial"/>
                <a:ea typeface="Arial"/>
                <a:cs typeface="Arial"/>
                <a:sym typeface="Arial"/>
              </a:rPr>
              <a:t>Semantic or language barriers</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Font typeface="Noto Sans Symbols"/>
              <a:buChar char="❑"/>
            </a:pPr>
            <a:r>
              <a:rPr lang="en-US" sz="2000">
                <a:latin typeface="Arial"/>
                <a:ea typeface="Arial"/>
                <a:cs typeface="Arial"/>
                <a:sym typeface="Arial"/>
              </a:rPr>
              <a:t>Personal barriers</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Font typeface="Noto Sans Symbols"/>
              <a:buChar char="❑"/>
            </a:pPr>
            <a:r>
              <a:rPr lang="en-US" sz="2000">
                <a:latin typeface="Arial"/>
                <a:ea typeface="Arial"/>
                <a:cs typeface="Arial"/>
                <a:sym typeface="Arial"/>
              </a:rPr>
              <a:t>Emotional barriers</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Font typeface="Noto Sans Symbols"/>
              <a:buChar char="❑"/>
            </a:pPr>
            <a:r>
              <a:rPr lang="en-US" sz="2000">
                <a:latin typeface="Arial"/>
                <a:ea typeface="Arial"/>
                <a:cs typeface="Arial"/>
                <a:sym typeface="Arial"/>
              </a:rPr>
              <a:t>Socio- psychological barriers</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Font typeface="Noto Sans Symbols"/>
              <a:buChar char="❑"/>
            </a:pPr>
            <a:r>
              <a:rPr lang="en-US" sz="2000">
                <a:latin typeface="Arial"/>
                <a:ea typeface="Arial"/>
                <a:cs typeface="Arial"/>
                <a:sym typeface="Arial"/>
              </a:rPr>
              <a:t>Cultural barriers</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Font typeface="Noto Sans Symbols"/>
              <a:buChar char="❑"/>
            </a:pPr>
            <a:r>
              <a:rPr lang="en-US" sz="2000">
                <a:latin typeface="Arial"/>
                <a:ea typeface="Arial"/>
                <a:cs typeface="Arial"/>
                <a:sym typeface="Arial"/>
              </a:rPr>
              <a:t>Organizational barriers</a:t>
            </a:r>
            <a:endParaRPr sz="2000">
              <a:latin typeface="Arial"/>
              <a:ea typeface="Arial"/>
              <a:cs typeface="Arial"/>
              <a:sym typeface="Arial"/>
            </a:endParaRPr>
          </a:p>
        </p:txBody>
      </p:sp>
      <p:pic>
        <p:nvPicPr>
          <p:cNvPr id="481" name="Google Shape;481;p70" title="Decorative"/>
          <p:cNvPicPr preferRelativeResize="0"/>
          <p:nvPr>
            <p:ph idx="2" type="pic"/>
          </p:nvPr>
        </p:nvPicPr>
        <p:blipFill rotWithShape="1">
          <a:blip r:embed="rId3">
            <a:alphaModFix/>
          </a:blip>
          <a:srcRect b="0" l="0" r="0" t="0"/>
          <a:stretch/>
        </p:blipFill>
        <p:spPr>
          <a:xfrm>
            <a:off x="0" y="0"/>
            <a:ext cx="3708400" cy="6853712"/>
          </a:xfrm>
          <a:prstGeom prst="rect">
            <a:avLst/>
          </a:prstGeom>
          <a:solidFill>
            <a:srgbClr val="F2F2F2"/>
          </a:solidFill>
          <a:ln>
            <a:noFill/>
          </a:ln>
        </p:spPr>
      </p:pic>
      <p:pic>
        <p:nvPicPr>
          <p:cNvPr id="482" name="Google Shape;482;p70" title="Decorative"/>
          <p:cNvPicPr preferRelativeResize="0"/>
          <p:nvPr>
            <p:ph idx="4" type="pic"/>
          </p:nvPr>
        </p:nvPicPr>
        <p:blipFill rotWithShape="1">
          <a:blip r:embed="rId4">
            <a:alphaModFix/>
          </a:blip>
          <a:srcRect b="0" l="0" r="0" t="0"/>
          <a:stretch/>
        </p:blipFill>
        <p:spPr>
          <a:xfrm>
            <a:off x="8483600" y="0"/>
            <a:ext cx="3708400" cy="6853712"/>
          </a:xfrm>
          <a:prstGeom prst="rect">
            <a:avLst/>
          </a:prstGeom>
          <a:solidFill>
            <a:srgbClr val="F2F2F2"/>
          </a:solid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pic>
        <p:nvPicPr>
          <p:cNvPr id="487" name="Google Shape;487;p71" title="Decorative"/>
          <p:cNvPicPr preferRelativeResize="0"/>
          <p:nvPr>
            <p:ph idx="2" type="pic"/>
          </p:nvPr>
        </p:nvPicPr>
        <p:blipFill rotWithShape="1">
          <a:blip r:embed="rId3">
            <a:alphaModFix/>
          </a:blip>
          <a:srcRect b="0" l="0" r="0" t="0"/>
          <a:stretch/>
        </p:blipFill>
        <p:spPr>
          <a:xfrm flipH="1">
            <a:off x="0" y="0"/>
            <a:ext cx="12192000" cy="6858000"/>
          </a:xfrm>
          <a:prstGeom prst="rect">
            <a:avLst/>
          </a:prstGeom>
          <a:noFill/>
          <a:ln>
            <a:noFill/>
          </a:ln>
        </p:spPr>
      </p:pic>
      <p:sp>
        <p:nvSpPr>
          <p:cNvPr id="488" name="Google Shape;488;p71"/>
          <p:cNvSpPr txBox="1"/>
          <p:nvPr>
            <p:ph idx="1" type="body"/>
          </p:nvPr>
        </p:nvSpPr>
        <p:spPr>
          <a:xfrm>
            <a:off x="4887474" y="3665204"/>
            <a:ext cx="7304526" cy="2196780"/>
          </a:xfrm>
          <a:prstGeom prst="rect">
            <a:avLst/>
          </a:prstGeom>
          <a:solidFill>
            <a:schemeClr val="accent2"/>
          </a:solidFill>
          <a:ln>
            <a:noFill/>
          </a:ln>
        </p:spPr>
        <p:txBody>
          <a:bodyPr anchorCtr="0" anchor="ctr" bIns="182875" lIns="274300" spcFirstLastPara="1" rIns="182875" wrap="square" tIns="182875">
            <a:normAutofit/>
          </a:bodyPr>
          <a:lstStyle/>
          <a:p>
            <a:pPr indent="0" lvl="0" marL="0" rtl="0" algn="l">
              <a:lnSpc>
                <a:spcPct val="90000"/>
              </a:lnSpc>
              <a:spcBef>
                <a:spcPts val="0"/>
              </a:spcBef>
              <a:spcAft>
                <a:spcPts val="0"/>
              </a:spcAft>
              <a:buClr>
                <a:schemeClr val="lt1"/>
              </a:buClr>
              <a:buSzPts val="3600"/>
              <a:buNone/>
            </a:pPr>
            <a:r>
              <a:rPr lang="en-US" sz="3600">
                <a:latin typeface="Arial"/>
                <a:ea typeface="Arial"/>
                <a:cs typeface="Arial"/>
                <a:sym typeface="Arial"/>
              </a:rPr>
              <a:t>What comes to your mind about communication with this image?</a:t>
            </a:r>
            <a:endParaRPr sz="3600">
              <a:latin typeface="Arial"/>
              <a:ea typeface="Arial"/>
              <a:cs typeface="Arial"/>
              <a:sym typeface="Arial"/>
            </a:endParaRPr>
          </a:p>
        </p:txBody>
      </p:sp>
      <p:sp>
        <p:nvSpPr>
          <p:cNvPr id="489" name="Google Shape;489;p71"/>
          <p:cNvSpPr txBox="1"/>
          <p:nvPr>
            <p:ph idx="4294967295" type="title"/>
          </p:nvPr>
        </p:nvSpPr>
        <p:spPr>
          <a:xfrm>
            <a:off x="838200" y="-1325563"/>
            <a:ext cx="10515600" cy="132556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1600"/>
              <a:buFont typeface="Corbel"/>
              <a:buNone/>
            </a:pPr>
            <a:r>
              <a:rPr lang="en-US" sz="1600">
                <a:solidFill>
                  <a:schemeClr val="lt1"/>
                </a:solidFill>
              </a:rPr>
              <a:t>28</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sp>
        <p:nvSpPr>
          <p:cNvPr id="494" name="Google Shape;494;p72"/>
          <p:cNvSpPr txBox="1"/>
          <p:nvPr>
            <p:ph idx="1" type="body"/>
          </p:nvPr>
        </p:nvSpPr>
        <p:spPr>
          <a:xfrm>
            <a:off x="7718323" y="1074809"/>
            <a:ext cx="3977648" cy="73169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400"/>
              <a:buNone/>
            </a:pPr>
            <a:r>
              <a:rPr lang="en-US" sz="2400">
                <a:latin typeface="Arial"/>
                <a:ea typeface="Arial"/>
                <a:cs typeface="Arial"/>
                <a:sym typeface="Arial"/>
              </a:rPr>
              <a:t>Time and distance</a:t>
            </a:r>
            <a:endParaRPr sz="2400">
              <a:latin typeface="Arial"/>
              <a:ea typeface="Arial"/>
              <a:cs typeface="Arial"/>
              <a:sym typeface="Arial"/>
            </a:endParaRPr>
          </a:p>
        </p:txBody>
      </p:sp>
      <p:sp>
        <p:nvSpPr>
          <p:cNvPr id="495" name="Google Shape;495;p72"/>
          <p:cNvSpPr txBox="1"/>
          <p:nvPr>
            <p:ph idx="2" type="body"/>
          </p:nvPr>
        </p:nvSpPr>
        <p:spPr>
          <a:xfrm>
            <a:off x="7718323" y="2365537"/>
            <a:ext cx="3977648" cy="73169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400"/>
              <a:buNone/>
            </a:pPr>
            <a:r>
              <a:rPr lang="en-US" sz="2400">
                <a:latin typeface="Arial"/>
                <a:ea typeface="Arial"/>
                <a:cs typeface="Arial"/>
                <a:sym typeface="Arial"/>
              </a:rPr>
              <a:t>Wrong choice of medium</a:t>
            </a:r>
            <a:endParaRPr sz="2400">
              <a:latin typeface="Arial"/>
              <a:ea typeface="Arial"/>
              <a:cs typeface="Arial"/>
              <a:sym typeface="Arial"/>
            </a:endParaRPr>
          </a:p>
        </p:txBody>
      </p:sp>
      <p:sp>
        <p:nvSpPr>
          <p:cNvPr id="496" name="Google Shape;496;p72"/>
          <p:cNvSpPr txBox="1"/>
          <p:nvPr>
            <p:ph idx="3" type="body"/>
          </p:nvPr>
        </p:nvSpPr>
        <p:spPr>
          <a:xfrm>
            <a:off x="7718323" y="3656265"/>
            <a:ext cx="3977648" cy="73169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400"/>
              <a:buNone/>
            </a:pPr>
            <a:r>
              <a:rPr lang="en-US" sz="2400">
                <a:latin typeface="Arial"/>
                <a:ea typeface="Arial"/>
                <a:cs typeface="Arial"/>
                <a:sym typeface="Arial"/>
              </a:rPr>
              <a:t>Weather patterns</a:t>
            </a:r>
            <a:endParaRPr sz="2400">
              <a:latin typeface="Arial"/>
              <a:ea typeface="Arial"/>
              <a:cs typeface="Arial"/>
              <a:sym typeface="Arial"/>
            </a:endParaRPr>
          </a:p>
        </p:txBody>
      </p:sp>
      <p:sp>
        <p:nvSpPr>
          <p:cNvPr id="497" name="Google Shape;497;p72"/>
          <p:cNvSpPr txBox="1"/>
          <p:nvPr>
            <p:ph idx="4" type="body"/>
          </p:nvPr>
        </p:nvSpPr>
        <p:spPr>
          <a:xfrm>
            <a:off x="7718323" y="4946994"/>
            <a:ext cx="3977648" cy="73169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2"/>
              </a:buClr>
              <a:buSzPts val="2400"/>
              <a:buNone/>
            </a:pPr>
            <a:r>
              <a:rPr lang="en-US" sz="2400">
                <a:latin typeface="Arial"/>
                <a:ea typeface="Arial"/>
                <a:cs typeface="Arial"/>
                <a:sym typeface="Arial"/>
              </a:rPr>
              <a:t>Poorly expressed communication</a:t>
            </a:r>
            <a:endParaRPr sz="2400">
              <a:latin typeface="Arial"/>
              <a:ea typeface="Arial"/>
              <a:cs typeface="Arial"/>
              <a:sym typeface="Arial"/>
            </a:endParaRPr>
          </a:p>
        </p:txBody>
      </p:sp>
      <p:sp>
        <p:nvSpPr>
          <p:cNvPr id="498" name="Google Shape;498;p72"/>
          <p:cNvSpPr txBox="1"/>
          <p:nvPr>
            <p:ph type="title"/>
          </p:nvPr>
        </p:nvSpPr>
        <p:spPr>
          <a:xfrm>
            <a:off x="841057" y="1100290"/>
            <a:ext cx="4008437" cy="1395208"/>
          </a:xfrm>
          <a:prstGeom prst="rect">
            <a:avLst/>
          </a:prstGeom>
          <a:noFill/>
          <a:ln>
            <a:noFill/>
          </a:ln>
        </p:spPr>
        <p:txBody>
          <a:bodyPr anchorCtr="0" anchor="b" bIns="45700" lIns="0" spcFirstLastPara="1" rIns="91425" wrap="square" tIns="45700">
            <a:normAutofit/>
          </a:bodyPr>
          <a:lstStyle/>
          <a:p>
            <a:pPr indent="0" lvl="0" marL="0" rtl="0" algn="l">
              <a:lnSpc>
                <a:spcPct val="90000"/>
              </a:lnSpc>
              <a:spcBef>
                <a:spcPts val="0"/>
              </a:spcBef>
              <a:spcAft>
                <a:spcPts val="0"/>
              </a:spcAft>
              <a:buClr>
                <a:schemeClr val="lt1"/>
              </a:buClr>
              <a:buSzPts val="3600"/>
              <a:buFont typeface="Arial"/>
              <a:buNone/>
            </a:pPr>
            <a:r>
              <a:rPr lang="en-US" sz="3600">
                <a:latin typeface="Arial"/>
                <a:ea typeface="Arial"/>
                <a:cs typeface="Arial"/>
                <a:sym typeface="Arial"/>
              </a:rPr>
              <a:t>Communication Barriers</a:t>
            </a:r>
            <a:endParaRPr sz="3600">
              <a:latin typeface="Arial"/>
              <a:ea typeface="Arial"/>
              <a:cs typeface="Arial"/>
              <a:sym typeface="Arial"/>
            </a:endParaRPr>
          </a:p>
        </p:txBody>
      </p:sp>
      <p:sp>
        <p:nvSpPr>
          <p:cNvPr id="499" name="Google Shape;499;p72"/>
          <p:cNvSpPr txBox="1"/>
          <p:nvPr>
            <p:ph idx="9" type="body"/>
          </p:nvPr>
        </p:nvSpPr>
        <p:spPr>
          <a:xfrm>
            <a:off x="841058" y="2561159"/>
            <a:ext cx="4008437" cy="722368"/>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Physical and environmental barriers</a:t>
            </a:r>
            <a:endParaRPr sz="2400">
              <a:latin typeface="Arial"/>
              <a:ea typeface="Arial"/>
              <a:cs typeface="Arial"/>
              <a:sym typeface="Arial"/>
            </a:endParaRPr>
          </a:p>
        </p:txBody>
      </p:sp>
      <p:sp>
        <p:nvSpPr>
          <p:cNvPr id="500" name="Google Shape;500;p72"/>
          <p:cNvSpPr txBox="1"/>
          <p:nvPr>
            <p:ph idx="13" type="body"/>
          </p:nvPr>
        </p:nvSpPr>
        <p:spPr>
          <a:xfrm>
            <a:off x="365760" y="3498661"/>
            <a:ext cx="5527964" cy="3359339"/>
          </a:xfrm>
          <a:prstGeom prst="rect">
            <a:avLst/>
          </a:prstGeom>
          <a:noFill/>
          <a:ln>
            <a:noFill/>
          </a:ln>
        </p:spPr>
        <p:txBody>
          <a:bodyPr anchorCtr="0" anchor="t" bIns="45700" lIns="0" spcFirstLastPara="1" rIns="91425" wrap="square" tIns="45700">
            <a:noAutofit/>
          </a:bodyPr>
          <a:lstStyle/>
          <a:p>
            <a:pPr indent="0" lvl="0" marL="0" rtl="0" algn="l">
              <a:lnSpc>
                <a:spcPct val="100000"/>
              </a:lnSpc>
              <a:spcBef>
                <a:spcPts val="0"/>
              </a:spcBef>
              <a:spcAft>
                <a:spcPts val="0"/>
              </a:spcAft>
              <a:buClr>
                <a:schemeClr val="lt1"/>
              </a:buClr>
              <a:buSzPts val="2000"/>
              <a:buNone/>
            </a:pPr>
            <a:r>
              <a:rPr lang="en-US" sz="2000">
                <a:latin typeface="Arial"/>
                <a:ea typeface="Arial"/>
                <a:cs typeface="Arial"/>
                <a:sym typeface="Arial"/>
              </a:rPr>
              <a:t>Communication can be affected by actual noise in the physical environment, for example, children playing, noise from a low-flying plane, loud music, loud volume from the TV, loud laughter, heavy rain especially if the roof is made of iron sheets, etc. Employees need to be aware of physical noise. For example, singing loudly in a room with colleagues trying to concentrate, playing loud music, shouting while talking in a quiet room, shouting on the phone, etc.</a:t>
            </a:r>
            <a:endParaRPr sz="2000">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sp>
        <p:nvSpPr>
          <p:cNvPr id="505" name="Google Shape;505;p73"/>
          <p:cNvSpPr txBox="1"/>
          <p:nvPr>
            <p:ph idx="1" type="body"/>
          </p:nvPr>
        </p:nvSpPr>
        <p:spPr>
          <a:xfrm>
            <a:off x="7718323" y="1074809"/>
            <a:ext cx="3977648" cy="73169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400"/>
              <a:buNone/>
            </a:pPr>
            <a:r>
              <a:rPr lang="en-US" sz="2400">
                <a:latin typeface="Arial"/>
                <a:ea typeface="Arial"/>
                <a:cs typeface="Arial"/>
                <a:sym typeface="Arial"/>
              </a:rPr>
              <a:t>Ill-health</a:t>
            </a:r>
            <a:endParaRPr sz="2400">
              <a:latin typeface="Arial"/>
              <a:ea typeface="Arial"/>
              <a:cs typeface="Arial"/>
              <a:sym typeface="Arial"/>
            </a:endParaRPr>
          </a:p>
        </p:txBody>
      </p:sp>
      <p:sp>
        <p:nvSpPr>
          <p:cNvPr id="506" name="Google Shape;506;p73"/>
          <p:cNvSpPr txBox="1"/>
          <p:nvPr>
            <p:ph idx="2" type="body"/>
          </p:nvPr>
        </p:nvSpPr>
        <p:spPr>
          <a:xfrm>
            <a:off x="7718323" y="2365537"/>
            <a:ext cx="3977648" cy="73169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400"/>
              <a:buNone/>
            </a:pPr>
            <a:r>
              <a:rPr lang="en-US" sz="2400">
                <a:latin typeface="Arial"/>
                <a:ea typeface="Arial"/>
                <a:cs typeface="Arial"/>
                <a:sym typeface="Arial"/>
              </a:rPr>
              <a:t>Issues with sight</a:t>
            </a:r>
            <a:endParaRPr sz="2400">
              <a:latin typeface="Arial"/>
              <a:ea typeface="Arial"/>
              <a:cs typeface="Arial"/>
              <a:sym typeface="Arial"/>
            </a:endParaRPr>
          </a:p>
        </p:txBody>
      </p:sp>
      <p:sp>
        <p:nvSpPr>
          <p:cNvPr id="507" name="Google Shape;507;p73"/>
          <p:cNvSpPr txBox="1"/>
          <p:nvPr>
            <p:ph idx="3" type="body"/>
          </p:nvPr>
        </p:nvSpPr>
        <p:spPr>
          <a:xfrm>
            <a:off x="7718323" y="3656265"/>
            <a:ext cx="3977648" cy="73169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400"/>
              <a:buNone/>
            </a:pPr>
            <a:r>
              <a:rPr lang="en-US" sz="2400">
                <a:latin typeface="Arial"/>
                <a:ea typeface="Arial"/>
                <a:cs typeface="Arial"/>
                <a:sym typeface="Arial"/>
              </a:rPr>
              <a:t>Issues with hearing</a:t>
            </a:r>
            <a:endParaRPr sz="2400">
              <a:latin typeface="Arial"/>
              <a:ea typeface="Arial"/>
              <a:cs typeface="Arial"/>
              <a:sym typeface="Arial"/>
            </a:endParaRPr>
          </a:p>
        </p:txBody>
      </p:sp>
      <p:sp>
        <p:nvSpPr>
          <p:cNvPr id="508" name="Google Shape;508;p73"/>
          <p:cNvSpPr txBox="1"/>
          <p:nvPr>
            <p:ph idx="4" type="body"/>
          </p:nvPr>
        </p:nvSpPr>
        <p:spPr>
          <a:xfrm>
            <a:off x="7718323" y="4946994"/>
            <a:ext cx="3977648" cy="73169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2"/>
              </a:buClr>
              <a:buSzPts val="2400"/>
              <a:buNone/>
            </a:pPr>
            <a:r>
              <a:rPr lang="en-US" sz="2400">
                <a:latin typeface="Arial"/>
                <a:ea typeface="Arial"/>
                <a:cs typeface="Arial"/>
                <a:sym typeface="Arial"/>
              </a:rPr>
              <a:t>Human mind (memory, attention)</a:t>
            </a:r>
            <a:endParaRPr sz="2400">
              <a:latin typeface="Arial"/>
              <a:ea typeface="Arial"/>
              <a:cs typeface="Arial"/>
              <a:sym typeface="Arial"/>
            </a:endParaRPr>
          </a:p>
        </p:txBody>
      </p:sp>
      <p:sp>
        <p:nvSpPr>
          <p:cNvPr id="509" name="Google Shape;509;p73"/>
          <p:cNvSpPr txBox="1"/>
          <p:nvPr>
            <p:ph type="title"/>
          </p:nvPr>
        </p:nvSpPr>
        <p:spPr>
          <a:xfrm>
            <a:off x="841057" y="764771"/>
            <a:ext cx="4008437" cy="1429789"/>
          </a:xfrm>
          <a:prstGeom prst="rect">
            <a:avLst/>
          </a:prstGeom>
          <a:noFill/>
          <a:ln>
            <a:noFill/>
          </a:ln>
        </p:spPr>
        <p:txBody>
          <a:bodyPr anchorCtr="0" anchor="b" bIns="45700" lIns="0" spcFirstLastPara="1" rIns="91425" wrap="square" tIns="45700">
            <a:normAutofit/>
          </a:bodyPr>
          <a:lstStyle/>
          <a:p>
            <a:pPr indent="0" lvl="0" marL="0" rtl="0" algn="l">
              <a:lnSpc>
                <a:spcPct val="90000"/>
              </a:lnSpc>
              <a:spcBef>
                <a:spcPts val="0"/>
              </a:spcBef>
              <a:spcAft>
                <a:spcPts val="0"/>
              </a:spcAft>
              <a:buClr>
                <a:schemeClr val="lt1"/>
              </a:buClr>
              <a:buSzPts val="3600"/>
              <a:buFont typeface="Arial"/>
              <a:buNone/>
            </a:pPr>
            <a:r>
              <a:rPr lang="en-US" sz="3600">
                <a:latin typeface="Arial"/>
                <a:ea typeface="Arial"/>
                <a:cs typeface="Arial"/>
                <a:sym typeface="Arial"/>
              </a:rPr>
              <a:t>Communication Barriers</a:t>
            </a:r>
            <a:endParaRPr sz="3600">
              <a:latin typeface="Arial"/>
              <a:ea typeface="Arial"/>
              <a:cs typeface="Arial"/>
              <a:sym typeface="Arial"/>
            </a:endParaRPr>
          </a:p>
        </p:txBody>
      </p:sp>
      <p:sp>
        <p:nvSpPr>
          <p:cNvPr id="510" name="Google Shape;510;p73"/>
          <p:cNvSpPr txBox="1"/>
          <p:nvPr>
            <p:ph idx="9" type="body"/>
          </p:nvPr>
        </p:nvSpPr>
        <p:spPr>
          <a:xfrm>
            <a:off x="841058" y="2495499"/>
            <a:ext cx="4008437" cy="668548"/>
          </a:xfrm>
          <a:prstGeom prst="rect">
            <a:avLst/>
          </a:prstGeom>
          <a:noFill/>
          <a:ln>
            <a:noFill/>
          </a:ln>
        </p:spPr>
        <p:txBody>
          <a:bodyPr anchorCtr="0" anchor="t" bIns="45700" lIns="0" spcFirstLastPara="1" rIns="91425" wrap="square" tIns="45700">
            <a:normAutofit fontScale="92500" lnSpcReduction="10000"/>
          </a:bodyPr>
          <a:lstStyle/>
          <a:p>
            <a:pPr indent="0" lvl="0" marL="0" rtl="0" algn="l">
              <a:lnSpc>
                <a:spcPct val="90000"/>
              </a:lnSpc>
              <a:spcBef>
                <a:spcPts val="0"/>
              </a:spcBef>
              <a:spcAft>
                <a:spcPts val="0"/>
              </a:spcAft>
              <a:buClr>
                <a:schemeClr val="lt1"/>
              </a:buClr>
              <a:buSzPct val="100000"/>
              <a:buNone/>
            </a:pPr>
            <a:r>
              <a:rPr b="1" lang="en-US" sz="2400">
                <a:latin typeface="Arial"/>
                <a:ea typeface="Arial"/>
                <a:cs typeface="Arial"/>
                <a:sym typeface="Arial"/>
              </a:rPr>
              <a:t>Physiological /Biological barriers</a:t>
            </a:r>
            <a:endParaRPr sz="2400">
              <a:latin typeface="Arial"/>
              <a:ea typeface="Arial"/>
              <a:cs typeface="Arial"/>
              <a:sym typeface="Arial"/>
            </a:endParaRPr>
          </a:p>
          <a:p>
            <a:pPr indent="0" lvl="0" marL="0" rtl="0" algn="l">
              <a:lnSpc>
                <a:spcPct val="90000"/>
              </a:lnSpc>
              <a:spcBef>
                <a:spcPts val="1000"/>
              </a:spcBef>
              <a:spcAft>
                <a:spcPts val="0"/>
              </a:spcAft>
              <a:buClr>
                <a:schemeClr val="lt1"/>
              </a:buClr>
              <a:buSzPct val="100000"/>
              <a:buNone/>
            </a:pPr>
            <a:r>
              <a:t/>
            </a:r>
            <a:endParaRPr/>
          </a:p>
        </p:txBody>
      </p:sp>
      <p:sp>
        <p:nvSpPr>
          <p:cNvPr id="511" name="Google Shape;511;p73"/>
          <p:cNvSpPr txBox="1"/>
          <p:nvPr>
            <p:ph idx="13" type="body"/>
          </p:nvPr>
        </p:nvSpPr>
        <p:spPr>
          <a:xfrm>
            <a:off x="498765" y="3300152"/>
            <a:ext cx="5245330" cy="3241963"/>
          </a:xfrm>
          <a:prstGeom prst="rect">
            <a:avLst/>
          </a:prstGeom>
          <a:noFill/>
          <a:ln>
            <a:noFill/>
          </a:ln>
        </p:spPr>
        <p:txBody>
          <a:bodyPr anchorCtr="0" anchor="t" bIns="45700" lIns="0" spcFirstLastPara="1" rIns="91425" wrap="square" tIns="45700">
            <a:noAutofit/>
          </a:bodyPr>
          <a:lstStyle/>
          <a:p>
            <a:pPr indent="0" lvl="0" marL="0" rtl="0" algn="l">
              <a:lnSpc>
                <a:spcPct val="100000"/>
              </a:lnSpc>
              <a:spcBef>
                <a:spcPts val="0"/>
              </a:spcBef>
              <a:spcAft>
                <a:spcPts val="0"/>
              </a:spcAft>
              <a:buClr>
                <a:schemeClr val="lt1"/>
              </a:buClr>
              <a:buSzPts val="2000"/>
              <a:buNone/>
            </a:pPr>
            <a:r>
              <a:rPr lang="en-US" sz="2000">
                <a:latin typeface="Arial"/>
                <a:ea typeface="Arial"/>
                <a:cs typeface="Arial"/>
                <a:sym typeface="Arial"/>
              </a:rPr>
              <a:t>Did you know that hunger can be a physiological barrier? Think about being in a room the whole day listening to speakers yet you have eaten nothing since morning. It means your attention span will begin to wane until you lose concentration and begin thinking about when you will have food. Examples of biological barriers include a boss who stammers, an employee with hearing impairment, someone with eye problems, etc.</a:t>
            </a:r>
            <a:endParaRPr/>
          </a:p>
          <a:p>
            <a:pPr indent="0" lvl="0" marL="0" rtl="0" algn="l">
              <a:lnSpc>
                <a:spcPct val="100000"/>
              </a:lnSpc>
              <a:spcBef>
                <a:spcPts val="1000"/>
              </a:spcBef>
              <a:spcAft>
                <a:spcPts val="0"/>
              </a:spcAft>
              <a:buClr>
                <a:schemeClr val="lt1"/>
              </a:buClr>
              <a:buSzPts val="14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5" name="Shape 515"/>
        <p:cNvGrpSpPr/>
        <p:nvPr/>
      </p:nvGrpSpPr>
      <p:grpSpPr>
        <a:xfrm>
          <a:off x="0" y="0"/>
          <a:ext cx="0" cy="0"/>
          <a:chOff x="0" y="0"/>
          <a:chExt cx="0" cy="0"/>
        </a:xfrm>
      </p:grpSpPr>
      <p:sp>
        <p:nvSpPr>
          <p:cNvPr id="516" name="Google Shape;516;p74"/>
          <p:cNvSpPr txBox="1"/>
          <p:nvPr>
            <p:ph idx="1" type="body"/>
          </p:nvPr>
        </p:nvSpPr>
        <p:spPr>
          <a:xfrm>
            <a:off x="7718323" y="1074810"/>
            <a:ext cx="3977648" cy="1486350"/>
          </a:xfrm>
          <a:prstGeom prst="rect">
            <a:avLst/>
          </a:prstGeom>
          <a:noFill/>
          <a:ln>
            <a:noFill/>
          </a:ln>
        </p:spPr>
        <p:txBody>
          <a:bodyPr anchorCtr="0" anchor="ctr" bIns="45700" lIns="91425" spcFirstLastPara="1" rIns="91425" wrap="square" tIns="45700">
            <a:normAutofit/>
          </a:bodyPr>
          <a:lstStyle/>
          <a:p>
            <a:pPr indent="-342900" lvl="0" marL="342900" rtl="0" algn="l">
              <a:lnSpc>
                <a:spcPct val="90000"/>
              </a:lnSpc>
              <a:spcBef>
                <a:spcPts val="0"/>
              </a:spcBef>
              <a:spcAft>
                <a:spcPts val="0"/>
              </a:spcAft>
              <a:buClr>
                <a:schemeClr val="dk2"/>
              </a:buClr>
              <a:buSzPts val="2000"/>
              <a:buFont typeface="Noto Sans Symbols"/>
              <a:buChar char="▪"/>
            </a:pPr>
            <a:r>
              <a:rPr lang="en-US" sz="2000">
                <a:latin typeface="Arial"/>
                <a:ea typeface="Arial"/>
                <a:cs typeface="Arial"/>
                <a:sym typeface="Arial"/>
              </a:rPr>
              <a:t>Word misinterpretation such as farther/further; lie/lay; climactic/climatic; elicit/illicit, etc.</a:t>
            </a:r>
            <a:endParaRPr sz="2000">
              <a:latin typeface="Arial"/>
              <a:ea typeface="Arial"/>
              <a:cs typeface="Arial"/>
              <a:sym typeface="Arial"/>
            </a:endParaRPr>
          </a:p>
          <a:p>
            <a:pPr indent="0" lvl="0" marL="0" rtl="0" algn="l">
              <a:lnSpc>
                <a:spcPct val="90000"/>
              </a:lnSpc>
              <a:spcBef>
                <a:spcPts val="1000"/>
              </a:spcBef>
              <a:spcAft>
                <a:spcPts val="0"/>
              </a:spcAft>
              <a:buClr>
                <a:schemeClr val="dk2"/>
              </a:buClr>
              <a:buSzPts val="1400"/>
              <a:buNone/>
            </a:pPr>
            <a:r>
              <a:t/>
            </a:r>
            <a:endParaRPr/>
          </a:p>
        </p:txBody>
      </p:sp>
      <p:sp>
        <p:nvSpPr>
          <p:cNvPr id="517" name="Google Shape;517;p74"/>
          <p:cNvSpPr txBox="1"/>
          <p:nvPr>
            <p:ph idx="2" type="body"/>
          </p:nvPr>
        </p:nvSpPr>
        <p:spPr>
          <a:xfrm>
            <a:off x="7718323" y="2818015"/>
            <a:ext cx="3977648" cy="3241545"/>
          </a:xfrm>
          <a:prstGeom prst="rect">
            <a:avLst/>
          </a:prstGeom>
          <a:noFill/>
          <a:ln>
            <a:noFill/>
          </a:ln>
        </p:spPr>
        <p:txBody>
          <a:bodyPr anchorCtr="0" anchor="ctr" bIns="45700" lIns="91425" spcFirstLastPara="1" rIns="91425" wrap="square" tIns="45700">
            <a:normAutofit lnSpcReduction="10000"/>
          </a:bodyPr>
          <a:lstStyle/>
          <a:p>
            <a:pPr indent="-342900" lvl="0" marL="342900" rtl="0" algn="l">
              <a:lnSpc>
                <a:spcPct val="90000"/>
              </a:lnSpc>
              <a:spcBef>
                <a:spcPts val="0"/>
              </a:spcBef>
              <a:spcAft>
                <a:spcPts val="0"/>
              </a:spcAft>
              <a:buClr>
                <a:schemeClr val="dk2"/>
              </a:buClr>
              <a:buSzPts val="2000"/>
              <a:buFont typeface="Noto Sans Symbols"/>
              <a:buChar char="▪"/>
            </a:pPr>
            <a:r>
              <a:rPr lang="en-US" sz="2000">
                <a:latin typeface="Arial"/>
                <a:ea typeface="Arial"/>
                <a:cs typeface="Arial"/>
                <a:sym typeface="Arial"/>
              </a:rPr>
              <a:t>Use of jargon. Jargon refers to special words used by professionals and which may appear difficult to ordinary people. For example, if you visit a doctor and he diagnoses you as having cerebrovascular accident (stroke) or myocardial infarction (heart attack), you will definitely require him to simplify the terms for you.</a:t>
            </a:r>
            <a:endParaRPr sz="2000">
              <a:latin typeface="Arial"/>
              <a:ea typeface="Arial"/>
              <a:cs typeface="Arial"/>
              <a:sym typeface="Arial"/>
            </a:endParaRPr>
          </a:p>
          <a:p>
            <a:pPr indent="0" lvl="0" marL="0" rtl="0" algn="l">
              <a:lnSpc>
                <a:spcPct val="90000"/>
              </a:lnSpc>
              <a:spcBef>
                <a:spcPts val="1000"/>
              </a:spcBef>
              <a:spcAft>
                <a:spcPts val="0"/>
              </a:spcAft>
              <a:buClr>
                <a:schemeClr val="dk2"/>
              </a:buClr>
              <a:buSzPts val="1400"/>
              <a:buNone/>
            </a:pPr>
            <a:r>
              <a:t/>
            </a:r>
            <a:endParaRPr/>
          </a:p>
        </p:txBody>
      </p:sp>
      <p:sp>
        <p:nvSpPr>
          <p:cNvPr id="518" name="Google Shape;518;p74"/>
          <p:cNvSpPr txBox="1"/>
          <p:nvPr>
            <p:ph type="title"/>
          </p:nvPr>
        </p:nvSpPr>
        <p:spPr>
          <a:xfrm>
            <a:off x="841057" y="1100290"/>
            <a:ext cx="4008437" cy="1395208"/>
          </a:xfrm>
          <a:prstGeom prst="rect">
            <a:avLst/>
          </a:prstGeom>
          <a:noFill/>
          <a:ln>
            <a:noFill/>
          </a:ln>
        </p:spPr>
        <p:txBody>
          <a:bodyPr anchorCtr="0" anchor="b" bIns="45700" lIns="0" spcFirstLastPara="1" rIns="91425" wrap="square" tIns="45700">
            <a:normAutofit/>
          </a:bodyPr>
          <a:lstStyle/>
          <a:p>
            <a:pPr indent="0" lvl="0" marL="0" rtl="0" algn="l">
              <a:lnSpc>
                <a:spcPct val="90000"/>
              </a:lnSpc>
              <a:spcBef>
                <a:spcPts val="0"/>
              </a:spcBef>
              <a:spcAft>
                <a:spcPts val="0"/>
              </a:spcAft>
              <a:buClr>
                <a:schemeClr val="lt1"/>
              </a:buClr>
              <a:buSzPts val="3600"/>
              <a:buFont typeface="Arial"/>
              <a:buNone/>
            </a:pPr>
            <a:r>
              <a:rPr lang="en-US" sz="3600">
                <a:latin typeface="Arial"/>
                <a:ea typeface="Arial"/>
                <a:cs typeface="Arial"/>
                <a:sym typeface="Arial"/>
              </a:rPr>
              <a:t>Communication Barriers</a:t>
            </a:r>
            <a:endParaRPr sz="3600">
              <a:latin typeface="Arial"/>
              <a:ea typeface="Arial"/>
              <a:cs typeface="Arial"/>
              <a:sym typeface="Arial"/>
            </a:endParaRPr>
          </a:p>
        </p:txBody>
      </p:sp>
      <p:sp>
        <p:nvSpPr>
          <p:cNvPr id="519" name="Google Shape;519;p74"/>
          <p:cNvSpPr txBox="1"/>
          <p:nvPr>
            <p:ph idx="9" type="body"/>
          </p:nvPr>
        </p:nvSpPr>
        <p:spPr>
          <a:xfrm>
            <a:off x="841058" y="2561159"/>
            <a:ext cx="4008437" cy="60288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Semantic/Language barriers</a:t>
            </a:r>
            <a:endParaRPr sz="2400">
              <a:latin typeface="Arial"/>
              <a:ea typeface="Arial"/>
              <a:cs typeface="Arial"/>
              <a:sym typeface="Arial"/>
            </a:endParaRPr>
          </a:p>
        </p:txBody>
      </p:sp>
      <p:sp>
        <p:nvSpPr>
          <p:cNvPr id="520" name="Google Shape;520;p74"/>
          <p:cNvSpPr txBox="1"/>
          <p:nvPr>
            <p:ph idx="13" type="body"/>
          </p:nvPr>
        </p:nvSpPr>
        <p:spPr>
          <a:xfrm>
            <a:off x="838200" y="3498661"/>
            <a:ext cx="4008438" cy="2560899"/>
          </a:xfrm>
          <a:prstGeom prst="rect">
            <a:avLst/>
          </a:prstGeom>
          <a:noFill/>
          <a:ln>
            <a:noFill/>
          </a:ln>
        </p:spPr>
        <p:txBody>
          <a:bodyPr anchorCtr="0" anchor="t" bIns="45700" lIns="0" spcFirstLastPara="1" rIns="91425" wrap="square" tIns="45700">
            <a:noAutofit/>
          </a:bodyPr>
          <a:lstStyle/>
          <a:p>
            <a:pPr indent="0" lvl="0" marL="0" rtl="0" algn="l">
              <a:lnSpc>
                <a:spcPct val="100000"/>
              </a:lnSpc>
              <a:spcBef>
                <a:spcPts val="0"/>
              </a:spcBef>
              <a:spcAft>
                <a:spcPts val="0"/>
              </a:spcAft>
              <a:buClr>
                <a:schemeClr val="lt1"/>
              </a:buClr>
              <a:buSzPts val="2400"/>
              <a:buNone/>
            </a:pPr>
            <a:r>
              <a:rPr lang="en-US" sz="2400">
                <a:latin typeface="Arial"/>
                <a:ea typeface="Arial"/>
                <a:cs typeface="Arial"/>
                <a:sym typeface="Arial"/>
              </a:rPr>
              <a:t>The way we use language can affect communication. Semantics refers to the study of meaning in language. The following are types of semantic barriers:</a:t>
            </a:r>
            <a:endParaRPr/>
          </a:p>
          <a:p>
            <a:pPr indent="0" lvl="0" marL="0" rtl="0" algn="l">
              <a:lnSpc>
                <a:spcPct val="100000"/>
              </a:lnSpc>
              <a:spcBef>
                <a:spcPts val="1000"/>
              </a:spcBef>
              <a:spcAft>
                <a:spcPts val="0"/>
              </a:spcAft>
              <a:buClr>
                <a:schemeClr val="lt1"/>
              </a:buClr>
              <a:buSzPts val="2400"/>
              <a:buNone/>
            </a:pPr>
            <a:r>
              <a:t/>
            </a:r>
            <a:endParaRPr sz="2400">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sp>
        <p:nvSpPr>
          <p:cNvPr id="525" name="Google Shape;525;p75"/>
          <p:cNvSpPr txBox="1"/>
          <p:nvPr>
            <p:ph idx="1" type="body"/>
          </p:nvPr>
        </p:nvSpPr>
        <p:spPr>
          <a:xfrm>
            <a:off x="7718323" y="1074809"/>
            <a:ext cx="3977648" cy="73169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000"/>
              <a:buNone/>
            </a:pPr>
            <a:r>
              <a:rPr lang="en-US" sz="2000">
                <a:latin typeface="Arial"/>
                <a:ea typeface="Arial"/>
                <a:cs typeface="Arial"/>
                <a:sym typeface="Arial"/>
              </a:rPr>
              <a:t>Personality</a:t>
            </a:r>
            <a:endParaRPr sz="2000">
              <a:latin typeface="Arial"/>
              <a:ea typeface="Arial"/>
              <a:cs typeface="Arial"/>
              <a:sym typeface="Arial"/>
            </a:endParaRPr>
          </a:p>
        </p:txBody>
      </p:sp>
      <p:sp>
        <p:nvSpPr>
          <p:cNvPr id="526" name="Google Shape;526;p75"/>
          <p:cNvSpPr txBox="1"/>
          <p:nvPr>
            <p:ph idx="2" type="body"/>
          </p:nvPr>
        </p:nvSpPr>
        <p:spPr>
          <a:xfrm>
            <a:off x="7718323" y="2365537"/>
            <a:ext cx="3977648" cy="73169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000"/>
              <a:buNone/>
            </a:pPr>
            <a:r>
              <a:rPr lang="en-US" sz="2000">
                <a:latin typeface="Arial"/>
                <a:ea typeface="Arial"/>
                <a:cs typeface="Arial"/>
                <a:sym typeface="Arial"/>
              </a:rPr>
              <a:t>Experiences</a:t>
            </a:r>
            <a:endParaRPr sz="2000">
              <a:latin typeface="Arial"/>
              <a:ea typeface="Arial"/>
              <a:cs typeface="Arial"/>
              <a:sym typeface="Arial"/>
            </a:endParaRPr>
          </a:p>
        </p:txBody>
      </p:sp>
      <p:sp>
        <p:nvSpPr>
          <p:cNvPr id="527" name="Google Shape;527;p75"/>
          <p:cNvSpPr txBox="1"/>
          <p:nvPr>
            <p:ph idx="3" type="body"/>
          </p:nvPr>
        </p:nvSpPr>
        <p:spPr>
          <a:xfrm>
            <a:off x="7718323" y="3656265"/>
            <a:ext cx="3977648" cy="73169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000"/>
              <a:buNone/>
            </a:pPr>
            <a:r>
              <a:rPr lang="en-US" sz="2000">
                <a:latin typeface="Arial"/>
                <a:ea typeface="Arial"/>
                <a:cs typeface="Arial"/>
                <a:sym typeface="Arial"/>
              </a:rPr>
              <a:t>Poor retention (memory)</a:t>
            </a:r>
            <a:endParaRPr sz="2000">
              <a:latin typeface="Arial"/>
              <a:ea typeface="Arial"/>
              <a:cs typeface="Arial"/>
              <a:sym typeface="Arial"/>
            </a:endParaRPr>
          </a:p>
        </p:txBody>
      </p:sp>
      <p:sp>
        <p:nvSpPr>
          <p:cNvPr id="528" name="Google Shape;528;p75"/>
          <p:cNvSpPr txBox="1"/>
          <p:nvPr>
            <p:ph type="title"/>
          </p:nvPr>
        </p:nvSpPr>
        <p:spPr>
          <a:xfrm>
            <a:off x="841057" y="581892"/>
            <a:ext cx="4008437" cy="1396538"/>
          </a:xfrm>
          <a:prstGeom prst="rect">
            <a:avLst/>
          </a:prstGeom>
          <a:noFill/>
          <a:ln>
            <a:noFill/>
          </a:ln>
        </p:spPr>
        <p:txBody>
          <a:bodyPr anchorCtr="0" anchor="b" bIns="45700" lIns="0" spcFirstLastPara="1" rIns="91425" wrap="square" tIns="45700">
            <a:normAutofit/>
          </a:bodyPr>
          <a:lstStyle/>
          <a:p>
            <a:pPr indent="0" lvl="0" marL="0" rtl="0" algn="l">
              <a:lnSpc>
                <a:spcPct val="90000"/>
              </a:lnSpc>
              <a:spcBef>
                <a:spcPts val="0"/>
              </a:spcBef>
              <a:spcAft>
                <a:spcPts val="0"/>
              </a:spcAft>
              <a:buClr>
                <a:schemeClr val="lt1"/>
              </a:buClr>
              <a:buSzPts val="3600"/>
              <a:buFont typeface="Arial"/>
              <a:buNone/>
            </a:pPr>
            <a:r>
              <a:rPr lang="en-US" sz="3600">
                <a:latin typeface="Arial"/>
                <a:ea typeface="Arial"/>
                <a:cs typeface="Arial"/>
                <a:sym typeface="Arial"/>
              </a:rPr>
              <a:t>Communication Barriers</a:t>
            </a:r>
            <a:endParaRPr sz="3600">
              <a:latin typeface="Arial"/>
              <a:ea typeface="Arial"/>
              <a:cs typeface="Arial"/>
              <a:sym typeface="Arial"/>
            </a:endParaRPr>
          </a:p>
        </p:txBody>
      </p:sp>
      <p:sp>
        <p:nvSpPr>
          <p:cNvPr id="529" name="Google Shape;529;p75"/>
          <p:cNvSpPr txBox="1"/>
          <p:nvPr>
            <p:ph idx="9" type="body"/>
          </p:nvPr>
        </p:nvSpPr>
        <p:spPr>
          <a:xfrm>
            <a:off x="841058" y="2244437"/>
            <a:ext cx="4008437" cy="590203"/>
          </a:xfrm>
          <a:prstGeom prst="rect">
            <a:avLst/>
          </a:prstGeom>
          <a:noFill/>
          <a:ln>
            <a:noFill/>
          </a:ln>
        </p:spPr>
        <p:txBody>
          <a:bodyPr anchorCtr="0" anchor="t" bIns="45700" lIns="0" spcFirstLastPara="1" rIns="91425" wrap="square" tIns="45700">
            <a:norm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Personal barriers</a:t>
            </a:r>
            <a:endParaRPr sz="2400">
              <a:latin typeface="Arial"/>
              <a:ea typeface="Arial"/>
              <a:cs typeface="Arial"/>
              <a:sym typeface="Arial"/>
            </a:endParaRPr>
          </a:p>
        </p:txBody>
      </p:sp>
      <p:sp>
        <p:nvSpPr>
          <p:cNvPr id="530" name="Google Shape;530;p75"/>
          <p:cNvSpPr txBox="1"/>
          <p:nvPr>
            <p:ph idx="13" type="body"/>
          </p:nvPr>
        </p:nvSpPr>
        <p:spPr>
          <a:xfrm>
            <a:off x="581891" y="2942705"/>
            <a:ext cx="4929447" cy="3915295"/>
          </a:xfrm>
          <a:prstGeom prst="rect">
            <a:avLst/>
          </a:prstGeom>
          <a:noFill/>
          <a:ln>
            <a:noFill/>
          </a:ln>
        </p:spPr>
        <p:txBody>
          <a:bodyPr anchorCtr="0" anchor="t" bIns="45700" lIns="0" spcFirstLastPara="1" rIns="91425" wrap="square" tIns="45700">
            <a:noAutofit/>
          </a:bodyPr>
          <a:lstStyle/>
          <a:p>
            <a:pPr indent="0" lvl="0" marL="0" rtl="0" algn="l">
              <a:lnSpc>
                <a:spcPct val="100000"/>
              </a:lnSpc>
              <a:spcBef>
                <a:spcPts val="0"/>
              </a:spcBef>
              <a:spcAft>
                <a:spcPts val="0"/>
              </a:spcAft>
              <a:buClr>
                <a:schemeClr val="lt1"/>
              </a:buClr>
              <a:buSzPts val="2000"/>
              <a:buNone/>
            </a:pPr>
            <a:r>
              <a:rPr lang="en-US" sz="2000">
                <a:latin typeface="Arial"/>
                <a:ea typeface="Arial"/>
                <a:cs typeface="Arial"/>
                <a:sym typeface="Arial"/>
              </a:rPr>
              <a:t>Personality differences among people can present obstacles in organizational communication. We come from different backgrounds and orientations, so carry various value systems. Our attitudes and opinions shape how we view the world and relate with other people. For instance, a supervisor who comes from a culture where utmost respect is accorded to senior people may have trouble working with a junior who has been taught that age does not matter as long as the work gets done. </a:t>
            </a:r>
            <a:endParaRPr/>
          </a:p>
          <a:p>
            <a:pPr indent="0" lvl="0" marL="0" rtl="0" algn="l">
              <a:lnSpc>
                <a:spcPct val="100000"/>
              </a:lnSpc>
              <a:spcBef>
                <a:spcPts val="1000"/>
              </a:spcBef>
              <a:spcAft>
                <a:spcPts val="0"/>
              </a:spcAft>
              <a:buClr>
                <a:schemeClr val="lt1"/>
              </a:buClr>
              <a:buSzPts val="14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4" name="Shape 534"/>
        <p:cNvGrpSpPr/>
        <p:nvPr/>
      </p:nvGrpSpPr>
      <p:grpSpPr>
        <a:xfrm>
          <a:off x="0" y="0"/>
          <a:ext cx="0" cy="0"/>
          <a:chOff x="0" y="0"/>
          <a:chExt cx="0" cy="0"/>
        </a:xfrm>
      </p:grpSpPr>
      <p:sp>
        <p:nvSpPr>
          <p:cNvPr id="535" name="Google Shape;535;p76"/>
          <p:cNvSpPr txBox="1"/>
          <p:nvPr>
            <p:ph idx="1" type="body"/>
          </p:nvPr>
        </p:nvSpPr>
        <p:spPr>
          <a:xfrm>
            <a:off x="877607" y="2543696"/>
            <a:ext cx="4340785" cy="418320"/>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Emotional barriers</a:t>
            </a:r>
            <a:endParaRPr sz="2400">
              <a:latin typeface="Arial"/>
              <a:ea typeface="Arial"/>
              <a:cs typeface="Arial"/>
              <a:sym typeface="Arial"/>
            </a:endParaRPr>
          </a:p>
        </p:txBody>
      </p:sp>
      <p:sp>
        <p:nvSpPr>
          <p:cNvPr id="536" name="Google Shape;536;p76"/>
          <p:cNvSpPr txBox="1"/>
          <p:nvPr>
            <p:ph idx="2" type="body"/>
          </p:nvPr>
        </p:nvSpPr>
        <p:spPr>
          <a:xfrm>
            <a:off x="6972685" y="2460568"/>
            <a:ext cx="4342629" cy="501448"/>
          </a:xfrm>
          <a:prstGeom prst="rect">
            <a:avLst/>
          </a:prstGeom>
          <a:noFill/>
          <a:ln>
            <a:noFill/>
          </a:ln>
        </p:spPr>
        <p:txBody>
          <a:bodyPr anchorCtr="0" anchor="b" bIns="45700" lIns="0" spcFirstLastPara="1" rIns="91425" wrap="square" tIns="45700">
            <a:norm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Emotional barriers</a:t>
            </a:r>
            <a:endParaRPr sz="2400">
              <a:latin typeface="Arial"/>
              <a:ea typeface="Arial"/>
              <a:cs typeface="Arial"/>
              <a:sym typeface="Arial"/>
            </a:endParaRPr>
          </a:p>
        </p:txBody>
      </p:sp>
      <p:sp>
        <p:nvSpPr>
          <p:cNvPr id="537" name="Google Shape;537;p76"/>
          <p:cNvSpPr txBox="1"/>
          <p:nvPr>
            <p:ph idx="3" type="body"/>
          </p:nvPr>
        </p:nvSpPr>
        <p:spPr>
          <a:xfrm>
            <a:off x="290945" y="3092337"/>
            <a:ext cx="5744095" cy="3707474"/>
          </a:xfrm>
          <a:prstGeom prst="rect">
            <a:avLst/>
          </a:prstGeom>
          <a:noFill/>
          <a:ln>
            <a:noFill/>
          </a:ln>
        </p:spPr>
        <p:txBody>
          <a:bodyPr anchorCtr="0" anchor="t" bIns="45700" lIns="0" spcFirstLastPara="1" rIns="91425" wrap="square" tIns="72000">
            <a:noAutofit/>
          </a:bodyPr>
          <a:lstStyle/>
          <a:p>
            <a:pPr indent="-228600" lvl="0" marL="228600" rtl="0" algn="l">
              <a:lnSpc>
                <a:spcPct val="90000"/>
              </a:lnSpc>
              <a:spcBef>
                <a:spcPts val="0"/>
              </a:spcBef>
              <a:spcAft>
                <a:spcPts val="0"/>
              </a:spcAft>
              <a:buClr>
                <a:schemeClr val="lt1"/>
              </a:buClr>
              <a:buSzPts val="2000"/>
              <a:buChar char="•"/>
            </a:pPr>
            <a:r>
              <a:rPr lang="en-US" sz="2000">
                <a:latin typeface="Arial"/>
                <a:ea typeface="Arial"/>
                <a:cs typeface="Arial"/>
                <a:sym typeface="Arial"/>
              </a:rPr>
              <a:t>Bias and prejudice. We carry biases in life and sometimes they may be irrational. We may be biased against someone due to age, gender, socio-economic status, religion, race, ethnicity, etc. Sometimes we are biased because we carry certain stereotypes. For example, Employee B might have issues with people from a certain ethnic group and assume all people from that group are the same. This prejudice may cause him/her not to enjoy a good relationship with the employee from the said ethnic group.</a:t>
            </a:r>
            <a:endParaRPr sz="2000">
              <a:latin typeface="Arial"/>
              <a:ea typeface="Arial"/>
              <a:cs typeface="Arial"/>
              <a:sym typeface="Arial"/>
            </a:endParaRPr>
          </a:p>
          <a:p>
            <a:pPr indent="-101600" lvl="0" marL="228600" rtl="0" algn="l">
              <a:lnSpc>
                <a:spcPct val="90000"/>
              </a:lnSpc>
              <a:spcBef>
                <a:spcPts val="1000"/>
              </a:spcBef>
              <a:spcAft>
                <a:spcPts val="0"/>
              </a:spcAft>
              <a:buClr>
                <a:schemeClr val="lt1"/>
              </a:buClr>
              <a:buSzPts val="2000"/>
              <a:buNone/>
            </a:pPr>
            <a:r>
              <a:t/>
            </a:r>
            <a:endParaRPr sz="2000">
              <a:latin typeface="Arial"/>
              <a:ea typeface="Arial"/>
              <a:cs typeface="Arial"/>
              <a:sym typeface="Arial"/>
            </a:endParaRPr>
          </a:p>
        </p:txBody>
      </p:sp>
      <p:sp>
        <p:nvSpPr>
          <p:cNvPr id="538" name="Google Shape;538;p76"/>
          <p:cNvSpPr txBox="1"/>
          <p:nvPr>
            <p:ph idx="4" type="body"/>
          </p:nvPr>
        </p:nvSpPr>
        <p:spPr>
          <a:xfrm>
            <a:off x="6292735" y="3092336"/>
            <a:ext cx="5677592" cy="3649286"/>
          </a:xfrm>
          <a:prstGeom prst="rect">
            <a:avLst/>
          </a:prstGeom>
          <a:noFill/>
          <a:ln>
            <a:noFill/>
          </a:ln>
        </p:spPr>
        <p:txBody>
          <a:bodyPr anchorCtr="0" anchor="t" bIns="45700" lIns="0" spcFirstLastPara="1" rIns="91425" wrap="square" tIns="72000">
            <a:normAutofit fontScale="92500" lnSpcReduction="10000"/>
          </a:bodyPr>
          <a:lstStyle/>
          <a:p>
            <a:pPr indent="-228600" lvl="0" marL="228600" rtl="0" algn="l">
              <a:lnSpc>
                <a:spcPct val="90000"/>
              </a:lnSpc>
              <a:spcBef>
                <a:spcPts val="0"/>
              </a:spcBef>
              <a:spcAft>
                <a:spcPts val="0"/>
              </a:spcAft>
              <a:buClr>
                <a:schemeClr val="lt1"/>
              </a:buClr>
              <a:buSzPct val="100000"/>
              <a:buChar char="•"/>
            </a:pPr>
            <a:r>
              <a:rPr lang="en-US" sz="2200">
                <a:latin typeface="Arial"/>
                <a:ea typeface="Arial"/>
                <a:cs typeface="Arial"/>
                <a:sym typeface="Arial"/>
              </a:rPr>
              <a:t>Blocked mind. Some people are not open to new suggestions. Suppose the company has announced a significant change that will affect the organisation. For instance, Employee A has to shift to Department B in a new role. Management believes Employee A will perform better in the new department. However, because Employee A is rigid-minded and believes he has been performing exceptionally well in a familiar role, he may opt to resign or stay to pick up the new position. Because his mind is set against the new position, he already has no motivation and his attitude is negative, and this will impact on his performance.</a:t>
            </a:r>
            <a:endParaRPr sz="2200">
              <a:latin typeface="Arial"/>
              <a:ea typeface="Arial"/>
              <a:cs typeface="Arial"/>
              <a:sym typeface="Arial"/>
            </a:endParaRPr>
          </a:p>
          <a:p>
            <a:pPr indent="-146367" lvl="0" marL="228600" rtl="0" algn="l">
              <a:lnSpc>
                <a:spcPct val="90000"/>
              </a:lnSpc>
              <a:spcBef>
                <a:spcPts val="1000"/>
              </a:spcBef>
              <a:spcAft>
                <a:spcPts val="0"/>
              </a:spcAft>
              <a:buClr>
                <a:schemeClr val="lt1"/>
              </a:buClr>
              <a:buSzPct val="100000"/>
              <a:buNone/>
            </a:pPr>
            <a:r>
              <a:t/>
            </a:r>
            <a:endParaRPr/>
          </a:p>
        </p:txBody>
      </p:sp>
      <p:sp>
        <p:nvSpPr>
          <p:cNvPr id="539" name="Google Shape;539;p76"/>
          <p:cNvSpPr txBox="1"/>
          <p:nvPr>
            <p:ph type="title"/>
          </p:nvPr>
        </p:nvSpPr>
        <p:spPr>
          <a:xfrm>
            <a:off x="2528215" y="358610"/>
            <a:ext cx="7135570" cy="822240"/>
          </a:xfrm>
          <a:prstGeom prst="rect">
            <a:avLst/>
          </a:prstGeom>
          <a:noFill/>
          <a:ln>
            <a:noFill/>
          </a:ln>
        </p:spPr>
        <p:txBody>
          <a:bodyPr anchorCtr="0" anchor="t" bIns="45700" lIns="0"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Communication Barriers</a:t>
            </a:r>
            <a:endParaRPr sz="3600">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3" name="Shape 543"/>
        <p:cNvGrpSpPr/>
        <p:nvPr/>
      </p:nvGrpSpPr>
      <p:grpSpPr>
        <a:xfrm>
          <a:off x="0" y="0"/>
          <a:ext cx="0" cy="0"/>
          <a:chOff x="0" y="0"/>
          <a:chExt cx="0" cy="0"/>
        </a:xfrm>
      </p:grpSpPr>
      <p:sp>
        <p:nvSpPr>
          <p:cNvPr id="544" name="Google Shape;544;p77"/>
          <p:cNvSpPr txBox="1"/>
          <p:nvPr>
            <p:ph idx="1" type="body"/>
          </p:nvPr>
        </p:nvSpPr>
        <p:spPr>
          <a:xfrm>
            <a:off x="877607" y="2576946"/>
            <a:ext cx="4340785" cy="448887"/>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Emotional barriers</a:t>
            </a:r>
            <a:endParaRPr sz="2400">
              <a:latin typeface="Arial"/>
              <a:ea typeface="Arial"/>
              <a:cs typeface="Arial"/>
              <a:sym typeface="Arial"/>
            </a:endParaRPr>
          </a:p>
        </p:txBody>
      </p:sp>
      <p:sp>
        <p:nvSpPr>
          <p:cNvPr id="545" name="Google Shape;545;p77"/>
          <p:cNvSpPr txBox="1"/>
          <p:nvPr>
            <p:ph idx="2" type="body"/>
          </p:nvPr>
        </p:nvSpPr>
        <p:spPr>
          <a:xfrm>
            <a:off x="6972685" y="2576946"/>
            <a:ext cx="4342629" cy="540327"/>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Socio-psychological barriers</a:t>
            </a:r>
            <a:endParaRPr sz="2400">
              <a:latin typeface="Arial"/>
              <a:ea typeface="Arial"/>
              <a:cs typeface="Arial"/>
              <a:sym typeface="Arial"/>
            </a:endParaRPr>
          </a:p>
        </p:txBody>
      </p:sp>
      <p:sp>
        <p:nvSpPr>
          <p:cNvPr id="546" name="Google Shape;546;p77"/>
          <p:cNvSpPr txBox="1"/>
          <p:nvPr>
            <p:ph idx="3" type="body"/>
          </p:nvPr>
        </p:nvSpPr>
        <p:spPr>
          <a:xfrm>
            <a:off x="182880" y="3117273"/>
            <a:ext cx="5852159" cy="3740727"/>
          </a:xfrm>
          <a:prstGeom prst="rect">
            <a:avLst/>
          </a:prstGeom>
          <a:noFill/>
          <a:ln>
            <a:noFill/>
          </a:ln>
        </p:spPr>
        <p:txBody>
          <a:bodyPr anchorCtr="0" anchor="t" bIns="45700" lIns="0" spcFirstLastPara="1" rIns="91425" wrap="square" tIns="72000">
            <a:noAutofit/>
          </a:bodyPr>
          <a:lstStyle/>
          <a:p>
            <a:pPr indent="-228600" lvl="0" marL="228600" rtl="0" algn="l">
              <a:lnSpc>
                <a:spcPct val="90000"/>
              </a:lnSpc>
              <a:spcBef>
                <a:spcPts val="0"/>
              </a:spcBef>
              <a:spcAft>
                <a:spcPts val="0"/>
              </a:spcAft>
              <a:buClr>
                <a:schemeClr val="lt1"/>
              </a:buClr>
              <a:buSzPts val="2000"/>
              <a:buChar char="•"/>
            </a:pPr>
            <a:r>
              <a:rPr lang="en-US" sz="2000">
                <a:latin typeface="Arial"/>
                <a:ea typeface="Arial"/>
                <a:cs typeface="Arial"/>
                <a:sym typeface="Arial"/>
              </a:rPr>
              <a:t>We go through a series of emotions the entire day. For example, if you are set to give a speech in a conference where you are representing your organization, you may go through various emotions, such as nervousness, tension, worry, fear, etc. Our lives also give rise to certain emotions within us, such as anger, joy, sadness, anxiety, etc. These can interfere with performance at work. For instance, if I am experiencing a bad marriage that is taking a heavy toll on me, I may be stressed without even realizing it and end up shouting at my colleague, thereby affecting workplace communication</a:t>
            </a:r>
            <a:endParaRPr sz="2000">
              <a:latin typeface="Arial"/>
              <a:ea typeface="Arial"/>
              <a:cs typeface="Arial"/>
              <a:sym typeface="Arial"/>
            </a:endParaRPr>
          </a:p>
        </p:txBody>
      </p:sp>
      <p:sp>
        <p:nvSpPr>
          <p:cNvPr id="547" name="Google Shape;547;p77"/>
          <p:cNvSpPr txBox="1"/>
          <p:nvPr>
            <p:ph idx="4" type="body"/>
          </p:nvPr>
        </p:nvSpPr>
        <p:spPr>
          <a:xfrm>
            <a:off x="6226233" y="3192087"/>
            <a:ext cx="5965767" cy="3665913"/>
          </a:xfrm>
          <a:prstGeom prst="rect">
            <a:avLst/>
          </a:prstGeom>
          <a:noFill/>
          <a:ln>
            <a:noFill/>
          </a:ln>
        </p:spPr>
        <p:txBody>
          <a:bodyPr anchorCtr="0" anchor="t" bIns="45700" lIns="0" spcFirstLastPara="1" rIns="91425" wrap="square" tIns="72000">
            <a:normAutofit/>
          </a:bodyPr>
          <a:lstStyle/>
          <a:p>
            <a:pPr indent="-228600" lvl="0" marL="228600" rtl="0" algn="l">
              <a:lnSpc>
                <a:spcPct val="90000"/>
              </a:lnSpc>
              <a:spcBef>
                <a:spcPts val="0"/>
              </a:spcBef>
              <a:spcAft>
                <a:spcPts val="0"/>
              </a:spcAft>
              <a:buClr>
                <a:schemeClr val="lt1"/>
              </a:buClr>
              <a:buSzPts val="2000"/>
              <a:buChar char="•"/>
            </a:pPr>
            <a:r>
              <a:rPr lang="en-US" sz="2000">
                <a:latin typeface="Arial"/>
                <a:ea typeface="Arial"/>
                <a:cs typeface="Arial"/>
                <a:sym typeface="Arial"/>
              </a:rPr>
              <a:t>Selective perception where the receiver hears only what they want to hear. Messages reception is based on their needs, experiences, expectations, and motivations. For example, it is 4.30pm and Employee C is looking forward to an alumni meeting at 5.30pm across the city. The supervisor sends him an email to ask him to complete a certain report required for a meeting on Friday. Because it is Thursday, he/she decides that it must be the following Friday, so closes the office and leaves, intending to work on it the following day when he/she reports. </a:t>
            </a:r>
            <a:endParaRPr sz="2000">
              <a:latin typeface="Arial"/>
              <a:ea typeface="Arial"/>
              <a:cs typeface="Arial"/>
              <a:sym typeface="Arial"/>
            </a:endParaRPr>
          </a:p>
          <a:p>
            <a:pPr indent="-139700" lvl="0" marL="228600" rtl="0" algn="l">
              <a:lnSpc>
                <a:spcPct val="90000"/>
              </a:lnSpc>
              <a:spcBef>
                <a:spcPts val="1000"/>
              </a:spcBef>
              <a:spcAft>
                <a:spcPts val="0"/>
              </a:spcAft>
              <a:buClr>
                <a:schemeClr val="lt1"/>
              </a:buClr>
              <a:buSzPts val="1400"/>
              <a:buNone/>
            </a:pPr>
            <a:r>
              <a:t/>
            </a:r>
            <a:endParaRPr/>
          </a:p>
        </p:txBody>
      </p:sp>
      <p:sp>
        <p:nvSpPr>
          <p:cNvPr id="548" name="Google Shape;548;p77"/>
          <p:cNvSpPr txBox="1"/>
          <p:nvPr>
            <p:ph type="title"/>
          </p:nvPr>
        </p:nvSpPr>
        <p:spPr>
          <a:xfrm>
            <a:off x="2528215" y="358610"/>
            <a:ext cx="7135570" cy="822240"/>
          </a:xfrm>
          <a:prstGeom prst="rect">
            <a:avLst/>
          </a:prstGeom>
          <a:noFill/>
          <a:ln>
            <a:noFill/>
          </a:ln>
        </p:spPr>
        <p:txBody>
          <a:bodyPr anchorCtr="0" anchor="t" bIns="45700" lIns="0"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Communication Barriers</a:t>
            </a:r>
            <a:endParaRPr sz="3600">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2" name="Shape 552"/>
        <p:cNvGrpSpPr/>
        <p:nvPr/>
      </p:nvGrpSpPr>
      <p:grpSpPr>
        <a:xfrm>
          <a:off x="0" y="0"/>
          <a:ext cx="0" cy="0"/>
          <a:chOff x="0" y="0"/>
          <a:chExt cx="0" cy="0"/>
        </a:xfrm>
      </p:grpSpPr>
      <p:sp>
        <p:nvSpPr>
          <p:cNvPr id="553" name="Google Shape;553;p78"/>
          <p:cNvSpPr txBox="1"/>
          <p:nvPr>
            <p:ph idx="1" type="body"/>
          </p:nvPr>
        </p:nvSpPr>
        <p:spPr>
          <a:xfrm>
            <a:off x="877607" y="2962016"/>
            <a:ext cx="4340785"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Socio-psychological barriers</a:t>
            </a:r>
            <a:endParaRPr sz="2400">
              <a:latin typeface="Arial"/>
              <a:ea typeface="Arial"/>
              <a:cs typeface="Arial"/>
              <a:sym typeface="Arial"/>
            </a:endParaRPr>
          </a:p>
        </p:txBody>
      </p:sp>
      <p:sp>
        <p:nvSpPr>
          <p:cNvPr id="554" name="Google Shape;554;p78"/>
          <p:cNvSpPr txBox="1"/>
          <p:nvPr>
            <p:ph idx="2" type="body"/>
          </p:nvPr>
        </p:nvSpPr>
        <p:spPr>
          <a:xfrm>
            <a:off x="6972685" y="2962016"/>
            <a:ext cx="4342629"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Socio-psychological barriers</a:t>
            </a:r>
            <a:endParaRPr sz="2400">
              <a:latin typeface="Arial"/>
              <a:ea typeface="Arial"/>
              <a:cs typeface="Arial"/>
              <a:sym typeface="Arial"/>
            </a:endParaRPr>
          </a:p>
        </p:txBody>
      </p:sp>
      <p:sp>
        <p:nvSpPr>
          <p:cNvPr id="555" name="Google Shape;555;p78"/>
          <p:cNvSpPr txBox="1"/>
          <p:nvPr>
            <p:ph idx="3" type="body"/>
          </p:nvPr>
        </p:nvSpPr>
        <p:spPr>
          <a:xfrm>
            <a:off x="249382" y="3366301"/>
            <a:ext cx="5602777" cy="3325444"/>
          </a:xfrm>
          <a:prstGeom prst="rect">
            <a:avLst/>
          </a:prstGeom>
          <a:noFill/>
          <a:ln>
            <a:noFill/>
          </a:ln>
        </p:spPr>
        <p:txBody>
          <a:bodyPr anchorCtr="0" anchor="t" bIns="45700" lIns="0" spcFirstLastPara="1" rIns="91425" wrap="square" tIns="72000">
            <a:normAutofit/>
          </a:bodyPr>
          <a:lstStyle/>
          <a:p>
            <a:pPr indent="-228600" lvl="0" marL="228600" rtl="0" algn="l">
              <a:lnSpc>
                <a:spcPct val="90000"/>
              </a:lnSpc>
              <a:spcBef>
                <a:spcPts val="0"/>
              </a:spcBef>
              <a:spcAft>
                <a:spcPts val="0"/>
              </a:spcAft>
              <a:buClr>
                <a:schemeClr val="lt1"/>
              </a:buClr>
              <a:buSzPts val="2000"/>
              <a:buChar char="•"/>
            </a:pPr>
            <a:r>
              <a:rPr lang="en-US" sz="2000">
                <a:latin typeface="Arial"/>
                <a:ea typeface="Arial"/>
                <a:cs typeface="Arial"/>
                <a:sym typeface="Arial"/>
              </a:rPr>
              <a:t>Halo Effect describes a phenomenon known as cognitive bias where the overall impression of a person influences how others feel and think about a person's specific traits (Cherry, 2024). The halo effect is majorly a physical appearance phenomenon. For example, just because James is attractive, he is also smart. The halo effect can be a barrier because James may not be smart after all. </a:t>
            </a:r>
            <a:endParaRPr/>
          </a:p>
          <a:p>
            <a:pPr indent="-139700" lvl="0" marL="228600" rtl="0" algn="l">
              <a:lnSpc>
                <a:spcPct val="90000"/>
              </a:lnSpc>
              <a:spcBef>
                <a:spcPts val="1000"/>
              </a:spcBef>
              <a:spcAft>
                <a:spcPts val="0"/>
              </a:spcAft>
              <a:buClr>
                <a:schemeClr val="lt1"/>
              </a:buClr>
              <a:buSzPts val="1400"/>
              <a:buNone/>
            </a:pPr>
            <a:r>
              <a:t/>
            </a:r>
            <a:endParaRPr/>
          </a:p>
        </p:txBody>
      </p:sp>
      <p:sp>
        <p:nvSpPr>
          <p:cNvPr id="556" name="Google Shape;556;p78"/>
          <p:cNvSpPr txBox="1"/>
          <p:nvPr>
            <p:ph idx="4" type="body"/>
          </p:nvPr>
        </p:nvSpPr>
        <p:spPr>
          <a:xfrm>
            <a:off x="6517178" y="3366301"/>
            <a:ext cx="5411586" cy="2494172"/>
          </a:xfrm>
          <a:prstGeom prst="rect">
            <a:avLst/>
          </a:prstGeom>
          <a:noFill/>
          <a:ln>
            <a:noFill/>
          </a:ln>
        </p:spPr>
        <p:txBody>
          <a:bodyPr anchorCtr="0" anchor="t" bIns="45700" lIns="0" spcFirstLastPara="1" rIns="91425" wrap="square" tIns="72000">
            <a:noAutofit/>
          </a:bodyPr>
          <a:lstStyle/>
          <a:p>
            <a:pPr indent="-228600" lvl="0" marL="228600" rtl="0" algn="l">
              <a:lnSpc>
                <a:spcPct val="90000"/>
              </a:lnSpc>
              <a:spcBef>
                <a:spcPts val="0"/>
              </a:spcBef>
              <a:spcAft>
                <a:spcPts val="0"/>
              </a:spcAft>
              <a:buClr>
                <a:schemeClr val="lt1"/>
              </a:buClr>
              <a:buSzPts val="2000"/>
              <a:buChar char="•"/>
            </a:pPr>
            <a:r>
              <a:rPr lang="en-US" sz="2000">
                <a:latin typeface="Arial"/>
                <a:ea typeface="Arial"/>
                <a:cs typeface="Arial"/>
                <a:sym typeface="Arial"/>
              </a:rPr>
              <a:t>Status consciousness. One’s status can affect communication. For instance, if Nancy perceives of her boss as very knowledgeable because of his status at work, she may undermine her own abilities, and this can result in poor performance. </a:t>
            </a:r>
            <a:endParaRPr/>
          </a:p>
          <a:p>
            <a:pPr indent="-101600" lvl="0" marL="228600" rtl="0" algn="l">
              <a:lnSpc>
                <a:spcPct val="90000"/>
              </a:lnSpc>
              <a:spcBef>
                <a:spcPts val="1000"/>
              </a:spcBef>
              <a:spcAft>
                <a:spcPts val="0"/>
              </a:spcAft>
              <a:buClr>
                <a:schemeClr val="lt1"/>
              </a:buClr>
              <a:buSzPts val="2000"/>
              <a:buNone/>
            </a:pPr>
            <a:r>
              <a:t/>
            </a:r>
            <a:endParaRPr sz="2000">
              <a:latin typeface="Arial"/>
              <a:ea typeface="Arial"/>
              <a:cs typeface="Arial"/>
              <a:sym typeface="Arial"/>
            </a:endParaRPr>
          </a:p>
        </p:txBody>
      </p:sp>
      <p:sp>
        <p:nvSpPr>
          <p:cNvPr id="557" name="Google Shape;557;p78"/>
          <p:cNvSpPr txBox="1"/>
          <p:nvPr>
            <p:ph type="title"/>
          </p:nvPr>
        </p:nvSpPr>
        <p:spPr>
          <a:xfrm>
            <a:off x="2528215" y="358610"/>
            <a:ext cx="7135570" cy="822240"/>
          </a:xfrm>
          <a:prstGeom prst="rect">
            <a:avLst/>
          </a:prstGeom>
          <a:noFill/>
          <a:ln>
            <a:noFill/>
          </a:ln>
        </p:spPr>
        <p:txBody>
          <a:bodyPr anchorCtr="0" anchor="t" bIns="45700" lIns="0"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Communication Barriers</a:t>
            </a:r>
            <a:endParaRPr sz="3600">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1" name="Shape 561"/>
        <p:cNvGrpSpPr/>
        <p:nvPr/>
      </p:nvGrpSpPr>
      <p:grpSpPr>
        <a:xfrm>
          <a:off x="0" y="0"/>
          <a:ext cx="0" cy="0"/>
          <a:chOff x="0" y="0"/>
          <a:chExt cx="0" cy="0"/>
        </a:xfrm>
      </p:grpSpPr>
      <p:sp>
        <p:nvSpPr>
          <p:cNvPr id="562" name="Google Shape;562;p79"/>
          <p:cNvSpPr txBox="1"/>
          <p:nvPr>
            <p:ph idx="1" type="body"/>
          </p:nvPr>
        </p:nvSpPr>
        <p:spPr>
          <a:xfrm>
            <a:off x="877607" y="2962016"/>
            <a:ext cx="4340785"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Socio-psychological barriers</a:t>
            </a:r>
            <a:endParaRPr sz="2400">
              <a:latin typeface="Arial"/>
              <a:ea typeface="Arial"/>
              <a:cs typeface="Arial"/>
              <a:sym typeface="Arial"/>
            </a:endParaRPr>
          </a:p>
        </p:txBody>
      </p:sp>
      <p:sp>
        <p:nvSpPr>
          <p:cNvPr id="563" name="Google Shape;563;p79"/>
          <p:cNvSpPr txBox="1"/>
          <p:nvPr>
            <p:ph idx="2" type="body"/>
          </p:nvPr>
        </p:nvSpPr>
        <p:spPr>
          <a:xfrm>
            <a:off x="6972685" y="2962016"/>
            <a:ext cx="4342629"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Continued</a:t>
            </a:r>
            <a:endParaRPr sz="2400">
              <a:latin typeface="Arial"/>
              <a:ea typeface="Arial"/>
              <a:cs typeface="Arial"/>
              <a:sym typeface="Arial"/>
            </a:endParaRPr>
          </a:p>
        </p:txBody>
      </p:sp>
      <p:sp>
        <p:nvSpPr>
          <p:cNvPr id="564" name="Google Shape;564;p79"/>
          <p:cNvSpPr txBox="1"/>
          <p:nvPr>
            <p:ph idx="3" type="body"/>
          </p:nvPr>
        </p:nvSpPr>
        <p:spPr>
          <a:xfrm>
            <a:off x="415637" y="3366301"/>
            <a:ext cx="5386648" cy="3067750"/>
          </a:xfrm>
          <a:prstGeom prst="rect">
            <a:avLst/>
          </a:prstGeom>
          <a:noFill/>
          <a:ln>
            <a:noFill/>
          </a:ln>
        </p:spPr>
        <p:txBody>
          <a:bodyPr anchorCtr="0" anchor="t" bIns="45700" lIns="0" spcFirstLastPara="1" rIns="91425" wrap="square" tIns="72000">
            <a:normAutofit/>
          </a:bodyPr>
          <a:lstStyle/>
          <a:p>
            <a:pPr indent="-228600" lvl="0" marL="228600" rtl="0" algn="l">
              <a:lnSpc>
                <a:spcPct val="90000"/>
              </a:lnSpc>
              <a:spcBef>
                <a:spcPts val="0"/>
              </a:spcBef>
              <a:spcAft>
                <a:spcPts val="0"/>
              </a:spcAft>
              <a:buClr>
                <a:schemeClr val="lt1"/>
              </a:buClr>
              <a:buSzPts val="2000"/>
              <a:buChar char="•"/>
            </a:pPr>
            <a:r>
              <a:rPr lang="en-US" sz="2000">
                <a:latin typeface="Arial"/>
                <a:ea typeface="Arial"/>
                <a:cs typeface="Arial"/>
                <a:sym typeface="Arial"/>
              </a:rPr>
              <a:t>Physical appearance. There are times we make judgments based on one’s physical appearance. We may judge harshly someone who dresses poorly, perhaps in old, oversized suits. Consequently, we may dismiss this person’s competency based on personal appearance.  </a:t>
            </a:r>
            <a:endParaRPr/>
          </a:p>
          <a:p>
            <a:pPr indent="-139700" lvl="0" marL="228600" rtl="0" algn="l">
              <a:lnSpc>
                <a:spcPct val="90000"/>
              </a:lnSpc>
              <a:spcBef>
                <a:spcPts val="1000"/>
              </a:spcBef>
              <a:spcAft>
                <a:spcPts val="0"/>
              </a:spcAft>
              <a:buClr>
                <a:schemeClr val="lt1"/>
              </a:buClr>
              <a:buSzPts val="1400"/>
              <a:buNone/>
            </a:pPr>
            <a:r>
              <a:t/>
            </a:r>
            <a:endParaRPr/>
          </a:p>
        </p:txBody>
      </p:sp>
      <p:sp>
        <p:nvSpPr>
          <p:cNvPr id="565" name="Google Shape;565;p79"/>
          <p:cNvSpPr txBox="1"/>
          <p:nvPr>
            <p:ph idx="4" type="body"/>
          </p:nvPr>
        </p:nvSpPr>
        <p:spPr>
          <a:xfrm>
            <a:off x="6972685" y="3366301"/>
            <a:ext cx="4342629" cy="2253961"/>
          </a:xfrm>
          <a:prstGeom prst="rect">
            <a:avLst/>
          </a:prstGeom>
          <a:noFill/>
          <a:ln>
            <a:noFill/>
          </a:ln>
        </p:spPr>
        <p:txBody>
          <a:bodyPr anchorCtr="0" anchor="t" bIns="45700" lIns="0" spcFirstLastPara="1" rIns="91425" wrap="square" tIns="72000">
            <a:normAutofit/>
          </a:bodyPr>
          <a:lstStyle/>
          <a:p>
            <a:pPr indent="-228600" lvl="0" marL="228600" rtl="0" algn="l">
              <a:lnSpc>
                <a:spcPct val="90000"/>
              </a:lnSpc>
              <a:spcBef>
                <a:spcPts val="0"/>
              </a:spcBef>
              <a:spcAft>
                <a:spcPts val="0"/>
              </a:spcAft>
              <a:buClr>
                <a:schemeClr val="lt1"/>
              </a:buClr>
              <a:buSzPts val="2000"/>
              <a:buChar char="•"/>
            </a:pPr>
            <a:r>
              <a:rPr lang="en-US" sz="2000">
                <a:latin typeface="Arial"/>
                <a:ea typeface="Arial"/>
                <a:cs typeface="Arial"/>
                <a:sym typeface="Arial"/>
              </a:rPr>
              <a:t>For instance, an IT expert who appears poorly dressed yet is a guru in his field. </a:t>
            </a:r>
            <a:endParaRPr/>
          </a:p>
          <a:p>
            <a:pPr indent="-101600" lvl="0" marL="228600" rtl="0" algn="l">
              <a:lnSpc>
                <a:spcPct val="90000"/>
              </a:lnSpc>
              <a:spcBef>
                <a:spcPts val="1000"/>
              </a:spcBef>
              <a:spcAft>
                <a:spcPts val="0"/>
              </a:spcAft>
              <a:buClr>
                <a:schemeClr val="lt1"/>
              </a:buClr>
              <a:buSzPts val="2000"/>
              <a:buNone/>
            </a:pPr>
            <a:r>
              <a:t/>
            </a:r>
            <a:endParaRPr sz="2000"/>
          </a:p>
        </p:txBody>
      </p:sp>
      <p:sp>
        <p:nvSpPr>
          <p:cNvPr id="566" name="Google Shape;566;p79"/>
          <p:cNvSpPr txBox="1"/>
          <p:nvPr>
            <p:ph type="title"/>
          </p:nvPr>
        </p:nvSpPr>
        <p:spPr>
          <a:xfrm>
            <a:off x="2528215" y="358610"/>
            <a:ext cx="7135570" cy="822240"/>
          </a:xfrm>
          <a:prstGeom prst="rect">
            <a:avLst/>
          </a:prstGeom>
          <a:noFill/>
          <a:ln>
            <a:noFill/>
          </a:ln>
        </p:spPr>
        <p:txBody>
          <a:bodyPr anchorCtr="0" anchor="t" bIns="45700" lIns="0"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Communication Barriers</a:t>
            </a:r>
            <a:endParaRPr sz="3600">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0" name="Shape 570"/>
        <p:cNvGrpSpPr/>
        <p:nvPr/>
      </p:nvGrpSpPr>
      <p:grpSpPr>
        <a:xfrm>
          <a:off x="0" y="0"/>
          <a:ext cx="0" cy="0"/>
          <a:chOff x="0" y="0"/>
          <a:chExt cx="0" cy="0"/>
        </a:xfrm>
      </p:grpSpPr>
      <p:sp>
        <p:nvSpPr>
          <p:cNvPr id="571" name="Google Shape;571;p80"/>
          <p:cNvSpPr txBox="1"/>
          <p:nvPr>
            <p:ph idx="1" type="body"/>
          </p:nvPr>
        </p:nvSpPr>
        <p:spPr>
          <a:xfrm>
            <a:off x="7718323" y="1074809"/>
            <a:ext cx="3977648" cy="73169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000"/>
              <a:buNone/>
            </a:pPr>
            <a:r>
              <a:rPr lang="en-US" sz="2000">
                <a:latin typeface="Arial"/>
                <a:ea typeface="Arial"/>
                <a:cs typeface="Arial"/>
                <a:sym typeface="Arial"/>
              </a:rPr>
              <a:t>Attitudes</a:t>
            </a:r>
            <a:endParaRPr sz="2000">
              <a:latin typeface="Arial"/>
              <a:ea typeface="Arial"/>
              <a:cs typeface="Arial"/>
              <a:sym typeface="Arial"/>
            </a:endParaRPr>
          </a:p>
        </p:txBody>
      </p:sp>
      <p:sp>
        <p:nvSpPr>
          <p:cNvPr id="572" name="Google Shape;572;p80"/>
          <p:cNvSpPr txBox="1"/>
          <p:nvPr>
            <p:ph idx="2" type="body"/>
          </p:nvPr>
        </p:nvSpPr>
        <p:spPr>
          <a:xfrm>
            <a:off x="7718323" y="2365537"/>
            <a:ext cx="3977648" cy="73169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000"/>
              <a:buNone/>
            </a:pPr>
            <a:r>
              <a:rPr lang="en-US" sz="2000">
                <a:latin typeface="Arial"/>
                <a:ea typeface="Arial"/>
                <a:cs typeface="Arial"/>
                <a:sym typeface="Arial"/>
              </a:rPr>
              <a:t>Values</a:t>
            </a:r>
            <a:endParaRPr sz="2000">
              <a:latin typeface="Arial"/>
              <a:ea typeface="Arial"/>
              <a:cs typeface="Arial"/>
              <a:sym typeface="Arial"/>
            </a:endParaRPr>
          </a:p>
        </p:txBody>
      </p:sp>
      <p:sp>
        <p:nvSpPr>
          <p:cNvPr id="573" name="Google Shape;573;p80"/>
          <p:cNvSpPr txBox="1"/>
          <p:nvPr>
            <p:ph idx="3" type="body"/>
          </p:nvPr>
        </p:nvSpPr>
        <p:spPr>
          <a:xfrm>
            <a:off x="7718323" y="3656265"/>
            <a:ext cx="3977648" cy="73169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000"/>
              <a:buNone/>
            </a:pPr>
            <a:r>
              <a:rPr lang="en-US" sz="2000">
                <a:latin typeface="Arial"/>
                <a:ea typeface="Arial"/>
                <a:cs typeface="Arial"/>
                <a:sym typeface="Arial"/>
              </a:rPr>
              <a:t>Goals</a:t>
            </a:r>
            <a:endParaRPr sz="2000">
              <a:latin typeface="Arial"/>
              <a:ea typeface="Arial"/>
              <a:cs typeface="Arial"/>
              <a:sym typeface="Arial"/>
            </a:endParaRPr>
          </a:p>
        </p:txBody>
      </p:sp>
      <p:sp>
        <p:nvSpPr>
          <p:cNvPr id="574" name="Google Shape;574;p80"/>
          <p:cNvSpPr txBox="1"/>
          <p:nvPr>
            <p:ph idx="4" type="body"/>
          </p:nvPr>
        </p:nvSpPr>
        <p:spPr>
          <a:xfrm>
            <a:off x="7718323" y="4946994"/>
            <a:ext cx="3977648" cy="73169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000"/>
              <a:buNone/>
            </a:pPr>
            <a:r>
              <a:rPr lang="en-US" sz="2000">
                <a:latin typeface="Arial"/>
                <a:ea typeface="Arial"/>
                <a:cs typeface="Arial"/>
                <a:sym typeface="Arial"/>
              </a:rPr>
              <a:t>Practices</a:t>
            </a:r>
            <a:endParaRPr sz="2000">
              <a:latin typeface="Arial"/>
              <a:ea typeface="Arial"/>
              <a:cs typeface="Arial"/>
              <a:sym typeface="Arial"/>
            </a:endParaRPr>
          </a:p>
        </p:txBody>
      </p:sp>
      <p:sp>
        <p:nvSpPr>
          <p:cNvPr id="575" name="Google Shape;575;p80"/>
          <p:cNvSpPr txBox="1"/>
          <p:nvPr>
            <p:ph type="title"/>
          </p:nvPr>
        </p:nvSpPr>
        <p:spPr>
          <a:xfrm>
            <a:off x="841057" y="349136"/>
            <a:ext cx="4008437" cy="1213658"/>
          </a:xfrm>
          <a:prstGeom prst="rect">
            <a:avLst/>
          </a:prstGeom>
          <a:noFill/>
          <a:ln>
            <a:noFill/>
          </a:ln>
        </p:spPr>
        <p:txBody>
          <a:bodyPr anchorCtr="0" anchor="b" bIns="45700" lIns="0" spcFirstLastPara="1" rIns="91425" wrap="square" tIns="45700">
            <a:normAutofit/>
          </a:bodyPr>
          <a:lstStyle/>
          <a:p>
            <a:pPr indent="0" lvl="0" marL="0" rtl="0" algn="l">
              <a:lnSpc>
                <a:spcPct val="90000"/>
              </a:lnSpc>
              <a:spcBef>
                <a:spcPts val="0"/>
              </a:spcBef>
              <a:spcAft>
                <a:spcPts val="0"/>
              </a:spcAft>
              <a:buClr>
                <a:schemeClr val="lt1"/>
              </a:buClr>
              <a:buSzPts val="3600"/>
              <a:buFont typeface="Arial"/>
              <a:buNone/>
            </a:pPr>
            <a:r>
              <a:rPr lang="en-US" sz="3600">
                <a:latin typeface="Arial"/>
                <a:ea typeface="Arial"/>
                <a:cs typeface="Arial"/>
                <a:sym typeface="Arial"/>
              </a:rPr>
              <a:t>Communication Barriers</a:t>
            </a:r>
            <a:endParaRPr sz="3600">
              <a:latin typeface="Arial"/>
              <a:ea typeface="Arial"/>
              <a:cs typeface="Arial"/>
              <a:sym typeface="Arial"/>
            </a:endParaRPr>
          </a:p>
        </p:txBody>
      </p:sp>
      <p:sp>
        <p:nvSpPr>
          <p:cNvPr id="576" name="Google Shape;576;p80"/>
          <p:cNvSpPr txBox="1"/>
          <p:nvPr>
            <p:ph idx="9" type="body"/>
          </p:nvPr>
        </p:nvSpPr>
        <p:spPr>
          <a:xfrm>
            <a:off x="841058" y="1936866"/>
            <a:ext cx="4008437" cy="640080"/>
          </a:xfrm>
          <a:prstGeom prst="rect">
            <a:avLst/>
          </a:prstGeom>
          <a:noFill/>
          <a:ln>
            <a:noFill/>
          </a:ln>
        </p:spPr>
        <p:txBody>
          <a:bodyPr anchorCtr="0" anchor="t" bIns="45700" lIns="0" spcFirstLastPara="1" rIns="91425" wrap="square" tIns="45700">
            <a:norm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Cultural barriers</a:t>
            </a:r>
            <a:endParaRPr sz="2400">
              <a:latin typeface="Arial"/>
              <a:ea typeface="Arial"/>
              <a:cs typeface="Arial"/>
              <a:sym typeface="Arial"/>
            </a:endParaRPr>
          </a:p>
        </p:txBody>
      </p:sp>
      <p:sp>
        <p:nvSpPr>
          <p:cNvPr id="577" name="Google Shape;577;p80"/>
          <p:cNvSpPr txBox="1"/>
          <p:nvPr>
            <p:ph idx="13" type="body"/>
          </p:nvPr>
        </p:nvSpPr>
        <p:spPr>
          <a:xfrm>
            <a:off x="191192" y="2701636"/>
            <a:ext cx="5752407" cy="4089861"/>
          </a:xfrm>
          <a:prstGeom prst="rect">
            <a:avLst/>
          </a:prstGeom>
          <a:noFill/>
          <a:ln>
            <a:noFill/>
          </a:ln>
        </p:spPr>
        <p:txBody>
          <a:bodyPr anchorCtr="0" anchor="t" bIns="45700" lIns="0" spcFirstLastPara="1" rIns="91425" wrap="square" tIns="45700">
            <a:noAutofit/>
          </a:bodyPr>
          <a:lstStyle/>
          <a:p>
            <a:pPr indent="0" lvl="0" marL="0" rtl="0" algn="l">
              <a:lnSpc>
                <a:spcPct val="100000"/>
              </a:lnSpc>
              <a:spcBef>
                <a:spcPts val="0"/>
              </a:spcBef>
              <a:spcAft>
                <a:spcPts val="0"/>
              </a:spcAft>
              <a:buClr>
                <a:schemeClr val="lt1"/>
              </a:buClr>
              <a:buSzPts val="2000"/>
              <a:buNone/>
            </a:pPr>
            <a:r>
              <a:rPr lang="en-US" sz="2000">
                <a:latin typeface="Arial"/>
                <a:ea typeface="Arial"/>
                <a:cs typeface="Arial"/>
                <a:sym typeface="Arial"/>
              </a:rPr>
              <a:t>Merriam-Webster dictionary defines culture as “the set of shared attitudes, values, goals, and practices that characterize an institution or organization.” Among the Maasai of Kenya, a younger person should not extend the hand to greet an elder. Instead, they bow a little so that the elder can lightly touch the tip of the young person’s head. However, in some cultures like in the West, a firm handshake, regardless of age, is the right thing to do, and which can bring business on board. </a:t>
            </a:r>
            <a:endParaRPr/>
          </a:p>
          <a:p>
            <a:pPr indent="0" lvl="0" marL="0" rtl="0" algn="l">
              <a:lnSpc>
                <a:spcPct val="100000"/>
              </a:lnSpc>
              <a:spcBef>
                <a:spcPts val="1000"/>
              </a:spcBef>
              <a:spcAft>
                <a:spcPts val="0"/>
              </a:spcAft>
              <a:buClr>
                <a:schemeClr val="lt1"/>
              </a:buClr>
              <a:buSzPts val="14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1" name="Shape 581"/>
        <p:cNvGrpSpPr/>
        <p:nvPr/>
      </p:nvGrpSpPr>
      <p:grpSpPr>
        <a:xfrm>
          <a:off x="0" y="0"/>
          <a:ext cx="0" cy="0"/>
          <a:chOff x="0" y="0"/>
          <a:chExt cx="0" cy="0"/>
        </a:xfrm>
      </p:grpSpPr>
      <p:sp>
        <p:nvSpPr>
          <p:cNvPr id="582" name="Google Shape;582;p81"/>
          <p:cNvSpPr txBox="1"/>
          <p:nvPr>
            <p:ph idx="1" type="body"/>
          </p:nvPr>
        </p:nvSpPr>
        <p:spPr>
          <a:xfrm>
            <a:off x="6600305" y="1074809"/>
            <a:ext cx="5095666" cy="230015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000"/>
              <a:buNone/>
            </a:pPr>
            <a:r>
              <a:rPr b="1" lang="en-US" sz="2000">
                <a:latin typeface="Arial"/>
                <a:ea typeface="Arial"/>
                <a:cs typeface="Arial"/>
                <a:sym typeface="Arial"/>
              </a:rPr>
              <a:t>Complex organisational structures</a:t>
            </a:r>
            <a:r>
              <a:rPr lang="en-US" sz="2000">
                <a:latin typeface="Arial"/>
                <a:ea typeface="Arial"/>
                <a:cs typeface="Arial"/>
                <a:sym typeface="Arial"/>
              </a:rPr>
              <a:t>. Some companies are huge with several senior managers, supervisors, heads of departments, section heads, etc. Unless a clear internal communication strategy is in place, messages may get lost in the complexity of the system.</a:t>
            </a:r>
            <a:endParaRPr sz="2000">
              <a:latin typeface="Arial"/>
              <a:ea typeface="Arial"/>
              <a:cs typeface="Arial"/>
              <a:sym typeface="Arial"/>
            </a:endParaRPr>
          </a:p>
          <a:p>
            <a:pPr indent="0" lvl="0" marL="0" rtl="0" algn="l">
              <a:lnSpc>
                <a:spcPct val="90000"/>
              </a:lnSpc>
              <a:spcBef>
                <a:spcPts val="1000"/>
              </a:spcBef>
              <a:spcAft>
                <a:spcPts val="0"/>
              </a:spcAft>
              <a:buClr>
                <a:schemeClr val="dk2"/>
              </a:buClr>
              <a:buSzPts val="2000"/>
              <a:buNone/>
            </a:pPr>
            <a:r>
              <a:t/>
            </a:r>
            <a:endParaRPr sz="2000">
              <a:latin typeface="Arial"/>
              <a:ea typeface="Arial"/>
              <a:cs typeface="Arial"/>
              <a:sym typeface="Arial"/>
            </a:endParaRPr>
          </a:p>
        </p:txBody>
      </p:sp>
      <p:sp>
        <p:nvSpPr>
          <p:cNvPr id="583" name="Google Shape;583;p81"/>
          <p:cNvSpPr txBox="1"/>
          <p:nvPr>
            <p:ph idx="2" type="body"/>
          </p:nvPr>
        </p:nvSpPr>
        <p:spPr>
          <a:xfrm>
            <a:off x="6600305" y="3498661"/>
            <a:ext cx="5095666" cy="2752510"/>
          </a:xfrm>
          <a:prstGeom prst="rect">
            <a:avLst/>
          </a:prstGeom>
          <a:noFill/>
          <a:ln>
            <a:noFill/>
          </a:ln>
        </p:spPr>
        <p:txBody>
          <a:bodyPr anchorCtr="0" anchor="ctr" bIns="45700" lIns="91425" spcFirstLastPara="1" rIns="91425" wrap="square" tIns="45700">
            <a:normAutofit fontScale="92500" lnSpcReduction="20000"/>
          </a:bodyPr>
          <a:lstStyle/>
          <a:p>
            <a:pPr indent="0" lvl="0" marL="0" rtl="0" algn="l">
              <a:lnSpc>
                <a:spcPct val="90000"/>
              </a:lnSpc>
              <a:spcBef>
                <a:spcPts val="0"/>
              </a:spcBef>
              <a:spcAft>
                <a:spcPts val="0"/>
              </a:spcAft>
              <a:buClr>
                <a:schemeClr val="dk2"/>
              </a:buClr>
              <a:buSzPct val="100000"/>
              <a:buNone/>
            </a:pPr>
            <a:r>
              <a:t/>
            </a:r>
            <a:endParaRPr sz="2000">
              <a:latin typeface="Arial"/>
              <a:ea typeface="Arial"/>
              <a:cs typeface="Arial"/>
              <a:sym typeface="Arial"/>
            </a:endParaRPr>
          </a:p>
          <a:p>
            <a:pPr indent="0" lvl="0" marL="0" rtl="0" algn="l">
              <a:lnSpc>
                <a:spcPct val="90000"/>
              </a:lnSpc>
              <a:spcBef>
                <a:spcPts val="1000"/>
              </a:spcBef>
              <a:spcAft>
                <a:spcPts val="0"/>
              </a:spcAft>
              <a:buClr>
                <a:schemeClr val="dk2"/>
              </a:buClr>
              <a:buSzPct val="100000"/>
              <a:buNone/>
            </a:pPr>
            <a:r>
              <a:rPr b="1" lang="en-US" sz="2200">
                <a:latin typeface="Arial"/>
                <a:ea typeface="Arial"/>
                <a:cs typeface="Arial"/>
                <a:sym typeface="Arial"/>
              </a:rPr>
              <a:t>Pressure of time</a:t>
            </a:r>
            <a:r>
              <a:rPr lang="en-US" sz="2200">
                <a:latin typeface="Arial"/>
                <a:ea typeface="Arial"/>
                <a:cs typeface="Arial"/>
                <a:sym typeface="Arial"/>
              </a:rPr>
              <a:t>. Some organizations thrive when they observe time. For example, a daily newspaper must lock into the system all the stories for the following day’s newspaper by a particular time. Thus, the rush might cause misinformation, disinformation, grammatical errors and other mistakes. For example, getting the date wrong in a story.</a:t>
            </a:r>
            <a:endParaRPr sz="2200">
              <a:latin typeface="Arial"/>
              <a:ea typeface="Arial"/>
              <a:cs typeface="Arial"/>
              <a:sym typeface="Arial"/>
            </a:endParaRPr>
          </a:p>
          <a:p>
            <a:pPr indent="0" lvl="0" marL="0" rtl="0" algn="l">
              <a:lnSpc>
                <a:spcPct val="90000"/>
              </a:lnSpc>
              <a:spcBef>
                <a:spcPts val="1000"/>
              </a:spcBef>
              <a:spcAft>
                <a:spcPts val="0"/>
              </a:spcAft>
              <a:buClr>
                <a:schemeClr val="dk2"/>
              </a:buClr>
              <a:buSzPct val="100000"/>
              <a:buNone/>
            </a:pPr>
            <a:r>
              <a:rPr lang="en-US" sz="2200"/>
              <a:t> </a:t>
            </a:r>
            <a:endParaRPr/>
          </a:p>
          <a:p>
            <a:pPr indent="0" lvl="0" marL="0" rtl="0" algn="l">
              <a:lnSpc>
                <a:spcPct val="90000"/>
              </a:lnSpc>
              <a:spcBef>
                <a:spcPts val="1000"/>
              </a:spcBef>
              <a:spcAft>
                <a:spcPts val="0"/>
              </a:spcAft>
              <a:buClr>
                <a:schemeClr val="dk2"/>
              </a:buClr>
              <a:buSzPct val="100000"/>
              <a:buNone/>
            </a:pPr>
            <a:r>
              <a:t/>
            </a:r>
            <a:endParaRPr/>
          </a:p>
        </p:txBody>
      </p:sp>
      <p:sp>
        <p:nvSpPr>
          <p:cNvPr id="584" name="Google Shape;584;p81"/>
          <p:cNvSpPr txBox="1"/>
          <p:nvPr>
            <p:ph type="title"/>
          </p:nvPr>
        </p:nvSpPr>
        <p:spPr>
          <a:xfrm>
            <a:off x="841057" y="1100290"/>
            <a:ext cx="4008437" cy="1395208"/>
          </a:xfrm>
          <a:prstGeom prst="rect">
            <a:avLst/>
          </a:prstGeom>
          <a:noFill/>
          <a:ln>
            <a:noFill/>
          </a:ln>
        </p:spPr>
        <p:txBody>
          <a:bodyPr anchorCtr="0" anchor="b" bIns="45700" lIns="0" spcFirstLastPara="1" rIns="91425" wrap="square" tIns="45700">
            <a:normAutofit/>
          </a:bodyPr>
          <a:lstStyle/>
          <a:p>
            <a:pPr indent="0" lvl="0" marL="0" rtl="0" algn="l">
              <a:lnSpc>
                <a:spcPct val="90000"/>
              </a:lnSpc>
              <a:spcBef>
                <a:spcPts val="0"/>
              </a:spcBef>
              <a:spcAft>
                <a:spcPts val="0"/>
              </a:spcAft>
              <a:buClr>
                <a:schemeClr val="lt1"/>
              </a:buClr>
              <a:buSzPts val="3600"/>
              <a:buFont typeface="Arial"/>
              <a:buNone/>
            </a:pPr>
            <a:r>
              <a:rPr lang="en-US" sz="3600">
                <a:latin typeface="Arial"/>
                <a:ea typeface="Arial"/>
                <a:cs typeface="Arial"/>
                <a:sym typeface="Arial"/>
              </a:rPr>
              <a:t>Communication Barriers</a:t>
            </a:r>
            <a:endParaRPr sz="3600">
              <a:latin typeface="Arial"/>
              <a:ea typeface="Arial"/>
              <a:cs typeface="Arial"/>
              <a:sym typeface="Arial"/>
            </a:endParaRPr>
          </a:p>
        </p:txBody>
      </p:sp>
      <p:sp>
        <p:nvSpPr>
          <p:cNvPr id="585" name="Google Shape;585;p81"/>
          <p:cNvSpPr txBox="1"/>
          <p:nvPr>
            <p:ph idx="9" type="body"/>
          </p:nvPr>
        </p:nvSpPr>
        <p:spPr>
          <a:xfrm>
            <a:off x="841058" y="2561159"/>
            <a:ext cx="4008437" cy="60288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Organizational barriers</a:t>
            </a:r>
            <a:endParaRPr sz="2400">
              <a:latin typeface="Arial"/>
              <a:ea typeface="Arial"/>
              <a:cs typeface="Arial"/>
              <a:sym typeface="Arial"/>
            </a:endParaRPr>
          </a:p>
        </p:txBody>
      </p:sp>
      <p:sp>
        <p:nvSpPr>
          <p:cNvPr id="586" name="Google Shape;586;p81"/>
          <p:cNvSpPr txBox="1"/>
          <p:nvPr>
            <p:ph idx="13" type="body"/>
          </p:nvPr>
        </p:nvSpPr>
        <p:spPr>
          <a:xfrm>
            <a:off x="315884" y="3498661"/>
            <a:ext cx="5536276" cy="3159834"/>
          </a:xfrm>
          <a:prstGeom prst="rect">
            <a:avLst/>
          </a:prstGeom>
          <a:noFill/>
          <a:ln>
            <a:noFill/>
          </a:ln>
        </p:spPr>
        <p:txBody>
          <a:bodyPr anchorCtr="0" anchor="t" bIns="45700" lIns="0" spcFirstLastPara="1" rIns="91425" wrap="square" tIns="45700">
            <a:noAutofit/>
          </a:bodyPr>
          <a:lstStyle/>
          <a:p>
            <a:pPr indent="0" lvl="0" marL="0" rtl="0" algn="l">
              <a:lnSpc>
                <a:spcPct val="100000"/>
              </a:lnSpc>
              <a:spcBef>
                <a:spcPts val="0"/>
              </a:spcBef>
              <a:spcAft>
                <a:spcPts val="0"/>
              </a:spcAft>
              <a:buClr>
                <a:schemeClr val="lt1"/>
              </a:buClr>
              <a:buSzPts val="2000"/>
              <a:buNone/>
            </a:pPr>
            <a:r>
              <a:rPr b="1" lang="en-US" sz="2000">
                <a:latin typeface="Arial"/>
                <a:ea typeface="Arial"/>
                <a:cs typeface="Arial"/>
                <a:sym typeface="Arial"/>
              </a:rPr>
              <a:t>Multiple organizational levels</a:t>
            </a:r>
            <a:r>
              <a:rPr lang="en-US" sz="2000">
                <a:latin typeface="Arial"/>
                <a:ea typeface="Arial"/>
                <a:cs typeface="Arial"/>
                <a:sym typeface="Arial"/>
              </a:rPr>
              <a:t>. Some organizations are so bureaucratic that delays and message distortions may arise. For instance, before cash is released to serve a particular purpose, four people must sign against the authorizing document. If one person falls sick that day and fails to report to work, there could be a delay as the company grapples with resolving that issue. </a:t>
            </a:r>
            <a:endParaRPr sz="2000">
              <a:latin typeface="Arial"/>
              <a:ea typeface="Arial"/>
              <a:cs typeface="Arial"/>
              <a:sym typeface="Arial"/>
            </a:endParaRPr>
          </a:p>
          <a:p>
            <a:pPr indent="0" lvl="0" marL="0" rtl="0" algn="l">
              <a:lnSpc>
                <a:spcPct val="100000"/>
              </a:lnSpc>
              <a:spcBef>
                <a:spcPts val="1000"/>
              </a:spcBef>
              <a:spcAft>
                <a:spcPts val="0"/>
              </a:spcAft>
              <a:buClr>
                <a:schemeClr val="lt1"/>
              </a:buClr>
              <a:buSzPts val="14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0" name="Shape 590"/>
        <p:cNvGrpSpPr/>
        <p:nvPr/>
      </p:nvGrpSpPr>
      <p:grpSpPr>
        <a:xfrm>
          <a:off x="0" y="0"/>
          <a:ext cx="0" cy="0"/>
          <a:chOff x="0" y="0"/>
          <a:chExt cx="0" cy="0"/>
        </a:xfrm>
      </p:grpSpPr>
      <p:sp>
        <p:nvSpPr>
          <p:cNvPr id="591" name="Google Shape;591;p82"/>
          <p:cNvSpPr txBox="1"/>
          <p:nvPr>
            <p:ph idx="1" type="body"/>
          </p:nvPr>
        </p:nvSpPr>
        <p:spPr>
          <a:xfrm>
            <a:off x="432263" y="2593572"/>
            <a:ext cx="4786130" cy="751194"/>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Intercultural differences </a:t>
            </a:r>
            <a:endParaRPr sz="2400">
              <a:latin typeface="Arial"/>
              <a:ea typeface="Arial"/>
              <a:cs typeface="Arial"/>
              <a:sym typeface="Arial"/>
            </a:endParaRPr>
          </a:p>
        </p:txBody>
      </p:sp>
      <p:pic>
        <p:nvPicPr>
          <p:cNvPr id="592" name="Google Shape;592;p82"/>
          <p:cNvPicPr preferRelativeResize="0"/>
          <p:nvPr/>
        </p:nvPicPr>
        <p:blipFill rotWithShape="1">
          <a:blip r:embed="rId3">
            <a:alphaModFix/>
          </a:blip>
          <a:srcRect b="0" l="0" r="0" t="0"/>
          <a:stretch/>
        </p:blipFill>
        <p:spPr>
          <a:xfrm>
            <a:off x="0" y="0"/>
            <a:ext cx="3987130" cy="426757"/>
          </a:xfrm>
          <a:prstGeom prst="rect">
            <a:avLst/>
          </a:prstGeom>
          <a:noFill/>
          <a:ln>
            <a:noFill/>
          </a:ln>
        </p:spPr>
      </p:pic>
      <p:sp>
        <p:nvSpPr>
          <p:cNvPr id="593" name="Google Shape;593;p82"/>
          <p:cNvSpPr txBox="1"/>
          <p:nvPr>
            <p:ph idx="2" type="body"/>
          </p:nvPr>
        </p:nvSpPr>
        <p:spPr>
          <a:xfrm>
            <a:off x="6972685" y="2435630"/>
            <a:ext cx="4342629" cy="909136"/>
          </a:xfrm>
          <a:prstGeom prst="rect">
            <a:avLst/>
          </a:prstGeom>
          <a:noFill/>
          <a:ln>
            <a:noFill/>
          </a:ln>
        </p:spPr>
        <p:txBody>
          <a:bodyPr anchorCtr="0" anchor="b" bIns="45700" lIns="0" spcFirstLastPara="1" rIns="91425" wrap="square" tIns="45700">
            <a:normAutofit fontScale="25000" lnSpcReduction="20000"/>
          </a:bodyPr>
          <a:lstStyle/>
          <a:p>
            <a:pPr indent="0" lvl="0" marL="0" rtl="0" algn="l">
              <a:lnSpc>
                <a:spcPct val="90000"/>
              </a:lnSpc>
              <a:spcBef>
                <a:spcPts val="0"/>
              </a:spcBef>
              <a:spcAft>
                <a:spcPts val="0"/>
              </a:spcAft>
              <a:buClr>
                <a:schemeClr val="lt1"/>
              </a:buClr>
              <a:buSzPct val="100000"/>
              <a:buNone/>
            </a:pPr>
            <a:r>
              <a:t/>
            </a:r>
            <a:endParaRPr/>
          </a:p>
          <a:p>
            <a:pPr indent="0" lvl="0" marL="0" rtl="0" algn="l">
              <a:lnSpc>
                <a:spcPct val="90000"/>
              </a:lnSpc>
              <a:spcBef>
                <a:spcPts val="1000"/>
              </a:spcBef>
              <a:spcAft>
                <a:spcPts val="0"/>
              </a:spcAft>
              <a:buClr>
                <a:schemeClr val="lt1"/>
              </a:buClr>
              <a:buSzPct val="100000"/>
              <a:buNone/>
            </a:pPr>
            <a:r>
              <a:t/>
            </a:r>
            <a:endParaRPr/>
          </a:p>
          <a:p>
            <a:pPr indent="0" lvl="0" marL="0" rtl="0" algn="l">
              <a:lnSpc>
                <a:spcPct val="90000"/>
              </a:lnSpc>
              <a:spcBef>
                <a:spcPts val="1000"/>
              </a:spcBef>
              <a:spcAft>
                <a:spcPts val="0"/>
              </a:spcAft>
              <a:buClr>
                <a:schemeClr val="lt1"/>
              </a:buClr>
              <a:buSzPct val="100000"/>
              <a:buNone/>
            </a:pPr>
            <a:r>
              <a:rPr lang="en-US" sz="9600">
                <a:latin typeface="Arial"/>
                <a:ea typeface="Arial"/>
                <a:cs typeface="Arial"/>
                <a:sym typeface="Arial"/>
              </a:rPr>
              <a:t>Differences in customs and behavior</a:t>
            </a:r>
            <a:endParaRPr sz="9600">
              <a:latin typeface="Arial"/>
              <a:ea typeface="Arial"/>
              <a:cs typeface="Arial"/>
              <a:sym typeface="Arial"/>
            </a:endParaRPr>
          </a:p>
          <a:p>
            <a:pPr indent="0" lvl="0" marL="0" rtl="0" algn="l">
              <a:lnSpc>
                <a:spcPct val="90000"/>
              </a:lnSpc>
              <a:spcBef>
                <a:spcPts val="1000"/>
              </a:spcBef>
              <a:spcAft>
                <a:spcPts val="0"/>
              </a:spcAft>
              <a:buClr>
                <a:schemeClr val="lt1"/>
              </a:buClr>
              <a:buSzPct val="100000"/>
              <a:buNone/>
            </a:pPr>
            <a:r>
              <a:t/>
            </a:r>
            <a:endParaRPr/>
          </a:p>
        </p:txBody>
      </p:sp>
      <p:sp>
        <p:nvSpPr>
          <p:cNvPr id="594" name="Google Shape;594;p82"/>
          <p:cNvSpPr txBox="1"/>
          <p:nvPr>
            <p:ph idx="3" type="body"/>
          </p:nvPr>
        </p:nvSpPr>
        <p:spPr>
          <a:xfrm>
            <a:off x="332509" y="3366301"/>
            <a:ext cx="5677593" cy="3408572"/>
          </a:xfrm>
          <a:prstGeom prst="rect">
            <a:avLst/>
          </a:prstGeom>
          <a:noFill/>
          <a:ln>
            <a:noFill/>
          </a:ln>
        </p:spPr>
        <p:txBody>
          <a:bodyPr anchorCtr="0" anchor="t" bIns="45700" lIns="0" spcFirstLastPara="1" rIns="91425" wrap="square" tIns="72000">
            <a:normAutofit fontScale="70000" lnSpcReduction="20000"/>
          </a:bodyPr>
          <a:lstStyle/>
          <a:p>
            <a:pPr indent="-228600" lvl="0" marL="228600" rtl="0" algn="l">
              <a:lnSpc>
                <a:spcPct val="90000"/>
              </a:lnSpc>
              <a:spcBef>
                <a:spcPts val="0"/>
              </a:spcBef>
              <a:spcAft>
                <a:spcPts val="0"/>
              </a:spcAft>
              <a:buClr>
                <a:schemeClr val="lt1"/>
              </a:buClr>
              <a:buSzPct val="100000"/>
              <a:buChar char="•"/>
            </a:pPr>
            <a:r>
              <a:rPr lang="en-US" sz="2900">
                <a:latin typeface="Arial"/>
                <a:ea typeface="Arial"/>
                <a:cs typeface="Arial"/>
                <a:sym typeface="Arial"/>
              </a:rPr>
              <a:t>Adler and Elmhorst (2010) argue that diversity is a fact of like in the world of work today. Take the case of Dubai which has attracted people from India, Pakistan, Bangladesh, USA, the UK, Nigeria, Somali, Canada, Russia, and so on. Globally, businesses are expanding, especially in today’s technological age, necessitating massive movements of people who may now find themselves in the same work environment. Each of these groups of people have a cultural background, which is shaped by factors such as age, gender, ethnicity, race, language, and socio-economic status. The differences in these cultural factors can cause communication ineffectiveness.</a:t>
            </a:r>
            <a:endParaRPr/>
          </a:p>
          <a:p>
            <a:pPr indent="-166370" lvl="0" marL="228600" rtl="0" algn="l">
              <a:lnSpc>
                <a:spcPct val="90000"/>
              </a:lnSpc>
              <a:spcBef>
                <a:spcPts val="1000"/>
              </a:spcBef>
              <a:spcAft>
                <a:spcPts val="0"/>
              </a:spcAft>
              <a:buClr>
                <a:schemeClr val="lt1"/>
              </a:buClr>
              <a:buSzPct val="100000"/>
              <a:buNone/>
            </a:pPr>
            <a:r>
              <a:t/>
            </a:r>
            <a:endParaRPr/>
          </a:p>
        </p:txBody>
      </p:sp>
      <p:sp>
        <p:nvSpPr>
          <p:cNvPr id="595" name="Google Shape;595;p82"/>
          <p:cNvSpPr txBox="1"/>
          <p:nvPr>
            <p:ph idx="4" type="body"/>
          </p:nvPr>
        </p:nvSpPr>
        <p:spPr>
          <a:xfrm>
            <a:off x="6417425" y="3366301"/>
            <a:ext cx="5536277" cy="3051124"/>
          </a:xfrm>
          <a:prstGeom prst="rect">
            <a:avLst/>
          </a:prstGeom>
          <a:noFill/>
          <a:ln>
            <a:noFill/>
          </a:ln>
        </p:spPr>
        <p:txBody>
          <a:bodyPr anchorCtr="0" anchor="t" bIns="45700" lIns="0" spcFirstLastPara="1" rIns="91425" wrap="square" tIns="72000">
            <a:normAutofit/>
          </a:bodyPr>
          <a:lstStyle/>
          <a:p>
            <a:pPr indent="-228600" lvl="0" marL="228600" rtl="0" algn="l">
              <a:lnSpc>
                <a:spcPct val="90000"/>
              </a:lnSpc>
              <a:spcBef>
                <a:spcPts val="0"/>
              </a:spcBef>
              <a:spcAft>
                <a:spcPts val="0"/>
              </a:spcAft>
              <a:buClr>
                <a:schemeClr val="lt1"/>
              </a:buClr>
              <a:buSzPts val="2000"/>
              <a:buChar char="•"/>
            </a:pPr>
            <a:r>
              <a:rPr lang="en-US" sz="2000">
                <a:latin typeface="Arial"/>
                <a:ea typeface="Arial"/>
                <a:cs typeface="Arial"/>
                <a:sym typeface="Arial"/>
              </a:rPr>
              <a:t>Formality</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Social customs</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Styles of dress</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Time</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Tolerance for conflict</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Gender roles</a:t>
            </a:r>
            <a:endParaRPr sz="2000">
              <a:latin typeface="Arial"/>
              <a:ea typeface="Arial"/>
              <a:cs typeface="Arial"/>
              <a:sym typeface="Arial"/>
            </a:endParaRPr>
          </a:p>
          <a:p>
            <a:pPr indent="-139700" lvl="0" marL="228600" rtl="0" algn="l">
              <a:lnSpc>
                <a:spcPct val="90000"/>
              </a:lnSpc>
              <a:spcBef>
                <a:spcPts val="1000"/>
              </a:spcBef>
              <a:spcAft>
                <a:spcPts val="0"/>
              </a:spcAft>
              <a:buClr>
                <a:schemeClr val="lt1"/>
              </a:buClr>
              <a:buSzPts val="1400"/>
              <a:buNone/>
            </a:pPr>
            <a:r>
              <a:t/>
            </a:r>
            <a:endParaRPr/>
          </a:p>
        </p:txBody>
      </p:sp>
      <p:sp>
        <p:nvSpPr>
          <p:cNvPr id="596" name="Google Shape;596;p82"/>
          <p:cNvSpPr txBox="1"/>
          <p:nvPr>
            <p:ph type="title"/>
          </p:nvPr>
        </p:nvSpPr>
        <p:spPr>
          <a:xfrm>
            <a:off x="2528215" y="358610"/>
            <a:ext cx="7135570" cy="1154306"/>
          </a:xfrm>
          <a:prstGeom prst="rect">
            <a:avLst/>
          </a:prstGeom>
          <a:noFill/>
          <a:ln>
            <a:noFill/>
          </a:ln>
        </p:spPr>
        <p:txBody>
          <a:bodyPr anchorCtr="0" anchor="t" bIns="45700" lIns="0"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a:buNone/>
            </a:pPr>
            <a:r>
              <a:rPr lang="en-US">
                <a:latin typeface="Arial"/>
                <a:ea typeface="Arial"/>
                <a:cs typeface="Arial"/>
                <a:sym typeface="Arial"/>
              </a:rPr>
              <a:t>Intercultural Differences in Communication</a:t>
            </a:r>
            <a:endParaRPr>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0" name="Shape 600"/>
        <p:cNvGrpSpPr/>
        <p:nvPr/>
      </p:nvGrpSpPr>
      <p:grpSpPr>
        <a:xfrm>
          <a:off x="0" y="0"/>
          <a:ext cx="0" cy="0"/>
          <a:chOff x="0" y="0"/>
          <a:chExt cx="0" cy="0"/>
        </a:xfrm>
      </p:grpSpPr>
      <p:sp>
        <p:nvSpPr>
          <p:cNvPr id="601" name="Google Shape;601;p83"/>
          <p:cNvSpPr txBox="1"/>
          <p:nvPr>
            <p:ph idx="1" type="body"/>
          </p:nvPr>
        </p:nvSpPr>
        <p:spPr>
          <a:xfrm>
            <a:off x="877607" y="2962016"/>
            <a:ext cx="4340785" cy="537642"/>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Fundamental dimensions of cultural diversity</a:t>
            </a:r>
            <a:endParaRPr sz="2400">
              <a:latin typeface="Arial"/>
              <a:ea typeface="Arial"/>
              <a:cs typeface="Arial"/>
              <a:sym typeface="Arial"/>
            </a:endParaRPr>
          </a:p>
        </p:txBody>
      </p:sp>
      <p:sp>
        <p:nvSpPr>
          <p:cNvPr id="602" name="Google Shape;602;p83"/>
          <p:cNvSpPr txBox="1"/>
          <p:nvPr>
            <p:ph idx="2" type="body"/>
          </p:nvPr>
        </p:nvSpPr>
        <p:spPr>
          <a:xfrm>
            <a:off x="6972685" y="2685011"/>
            <a:ext cx="4342629" cy="814647"/>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Co-cultural dimensions of a diverse society</a:t>
            </a:r>
            <a:endParaRPr sz="2400">
              <a:latin typeface="Arial"/>
              <a:ea typeface="Arial"/>
              <a:cs typeface="Arial"/>
              <a:sym typeface="Arial"/>
            </a:endParaRPr>
          </a:p>
        </p:txBody>
      </p:sp>
      <p:sp>
        <p:nvSpPr>
          <p:cNvPr id="603" name="Google Shape;603;p83"/>
          <p:cNvSpPr txBox="1"/>
          <p:nvPr>
            <p:ph idx="3" type="body"/>
          </p:nvPr>
        </p:nvSpPr>
        <p:spPr>
          <a:xfrm>
            <a:off x="390699" y="3649287"/>
            <a:ext cx="5577840" cy="2842953"/>
          </a:xfrm>
          <a:prstGeom prst="rect">
            <a:avLst/>
          </a:prstGeom>
          <a:noFill/>
          <a:ln>
            <a:noFill/>
          </a:ln>
        </p:spPr>
        <p:txBody>
          <a:bodyPr anchorCtr="0" anchor="t" bIns="45700" lIns="0" spcFirstLastPara="1" rIns="91425" wrap="square" tIns="72000">
            <a:normAutofit/>
          </a:bodyPr>
          <a:lstStyle/>
          <a:p>
            <a:pPr indent="-228600" lvl="0" marL="228600" rtl="0" algn="l">
              <a:lnSpc>
                <a:spcPct val="90000"/>
              </a:lnSpc>
              <a:spcBef>
                <a:spcPts val="0"/>
              </a:spcBef>
              <a:spcAft>
                <a:spcPts val="0"/>
              </a:spcAft>
              <a:buClr>
                <a:schemeClr val="lt1"/>
              </a:buClr>
              <a:buSzPts val="2000"/>
              <a:buChar char="•"/>
            </a:pPr>
            <a:r>
              <a:rPr lang="en-US" sz="2000">
                <a:latin typeface="Arial"/>
                <a:ea typeface="Arial"/>
                <a:cs typeface="Arial"/>
                <a:sym typeface="Arial"/>
              </a:rPr>
              <a:t>High vs low context cultures</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Individualism vs collectivism</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Power distance</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Uncertainty avoidance</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Tasks vs social orientation</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Short vs long-term orientation</a:t>
            </a:r>
            <a:endParaRPr sz="2000">
              <a:latin typeface="Arial"/>
              <a:ea typeface="Arial"/>
              <a:cs typeface="Arial"/>
              <a:sym typeface="Arial"/>
            </a:endParaRPr>
          </a:p>
          <a:p>
            <a:pPr indent="-139700" lvl="0" marL="228600" rtl="0" algn="l">
              <a:lnSpc>
                <a:spcPct val="90000"/>
              </a:lnSpc>
              <a:spcBef>
                <a:spcPts val="1000"/>
              </a:spcBef>
              <a:spcAft>
                <a:spcPts val="0"/>
              </a:spcAft>
              <a:buClr>
                <a:schemeClr val="lt1"/>
              </a:buClr>
              <a:buSzPts val="1400"/>
              <a:buNone/>
            </a:pPr>
            <a:r>
              <a:t/>
            </a:r>
            <a:endParaRPr/>
          </a:p>
        </p:txBody>
      </p:sp>
      <p:sp>
        <p:nvSpPr>
          <p:cNvPr id="604" name="Google Shape;604;p83"/>
          <p:cNvSpPr txBox="1"/>
          <p:nvPr>
            <p:ph idx="4" type="body"/>
          </p:nvPr>
        </p:nvSpPr>
        <p:spPr>
          <a:xfrm>
            <a:off x="6267797" y="3724101"/>
            <a:ext cx="5370022" cy="2369127"/>
          </a:xfrm>
          <a:prstGeom prst="rect">
            <a:avLst/>
          </a:prstGeom>
          <a:noFill/>
          <a:ln>
            <a:noFill/>
          </a:ln>
        </p:spPr>
        <p:txBody>
          <a:bodyPr anchorCtr="0" anchor="t" bIns="45700" lIns="0" spcFirstLastPara="1" rIns="91425" wrap="square" tIns="72000">
            <a:normAutofit/>
          </a:bodyPr>
          <a:lstStyle/>
          <a:p>
            <a:pPr indent="-228600" lvl="0" marL="228600" rtl="0" algn="l">
              <a:lnSpc>
                <a:spcPct val="90000"/>
              </a:lnSpc>
              <a:spcBef>
                <a:spcPts val="0"/>
              </a:spcBef>
              <a:spcAft>
                <a:spcPts val="0"/>
              </a:spcAft>
              <a:buClr>
                <a:schemeClr val="lt1"/>
              </a:buClr>
              <a:buSzPts val="2000"/>
              <a:buChar char="•"/>
            </a:pPr>
            <a:r>
              <a:rPr lang="en-US" sz="2000">
                <a:latin typeface="Arial"/>
                <a:ea typeface="Arial"/>
                <a:cs typeface="Arial"/>
                <a:sym typeface="Arial"/>
              </a:rPr>
              <a:t>Language</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Regional differences</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Ethnicity</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Generational differences</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Disabilities</a:t>
            </a:r>
            <a:endParaRPr sz="2000">
              <a:latin typeface="Arial"/>
              <a:ea typeface="Arial"/>
              <a:cs typeface="Arial"/>
              <a:sym typeface="Arial"/>
            </a:endParaRPr>
          </a:p>
          <a:p>
            <a:pPr indent="-139700" lvl="0" marL="228600" rtl="0" algn="l">
              <a:lnSpc>
                <a:spcPct val="90000"/>
              </a:lnSpc>
              <a:spcBef>
                <a:spcPts val="1000"/>
              </a:spcBef>
              <a:spcAft>
                <a:spcPts val="0"/>
              </a:spcAft>
              <a:buClr>
                <a:schemeClr val="lt1"/>
              </a:buClr>
              <a:buSzPts val="1400"/>
              <a:buNone/>
            </a:pPr>
            <a:r>
              <a:t/>
            </a:r>
            <a:endParaRPr/>
          </a:p>
        </p:txBody>
      </p:sp>
      <p:sp>
        <p:nvSpPr>
          <p:cNvPr id="605" name="Google Shape;605;p83"/>
          <p:cNvSpPr txBox="1"/>
          <p:nvPr>
            <p:ph type="title"/>
          </p:nvPr>
        </p:nvSpPr>
        <p:spPr>
          <a:xfrm>
            <a:off x="2528215" y="358610"/>
            <a:ext cx="7135570" cy="1245746"/>
          </a:xfrm>
          <a:prstGeom prst="rect">
            <a:avLst/>
          </a:prstGeom>
          <a:noFill/>
          <a:ln>
            <a:noFill/>
          </a:ln>
        </p:spPr>
        <p:txBody>
          <a:bodyPr anchorCtr="0" anchor="t" bIns="45700" lIns="0"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Intercultural Differences in Communication</a:t>
            </a:r>
            <a:endParaRPr sz="3600">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9" name="Shape 609"/>
        <p:cNvGrpSpPr/>
        <p:nvPr/>
      </p:nvGrpSpPr>
      <p:grpSpPr>
        <a:xfrm>
          <a:off x="0" y="0"/>
          <a:ext cx="0" cy="0"/>
          <a:chOff x="0" y="0"/>
          <a:chExt cx="0" cy="0"/>
        </a:xfrm>
      </p:grpSpPr>
      <p:sp>
        <p:nvSpPr>
          <p:cNvPr id="610" name="Google Shape;610;p84"/>
          <p:cNvSpPr txBox="1"/>
          <p:nvPr>
            <p:ph idx="1" type="body"/>
          </p:nvPr>
        </p:nvSpPr>
        <p:spPr>
          <a:xfrm>
            <a:off x="877607" y="2593572"/>
            <a:ext cx="4340785" cy="751194"/>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Communicating across diversity</a:t>
            </a:r>
            <a:endParaRPr sz="2400">
              <a:latin typeface="Arial"/>
              <a:ea typeface="Arial"/>
              <a:cs typeface="Arial"/>
              <a:sym typeface="Arial"/>
            </a:endParaRPr>
          </a:p>
        </p:txBody>
      </p:sp>
      <p:sp>
        <p:nvSpPr>
          <p:cNvPr id="611" name="Google Shape;611;p84"/>
          <p:cNvSpPr txBox="1"/>
          <p:nvPr>
            <p:ph idx="2" type="body"/>
          </p:nvPr>
        </p:nvSpPr>
        <p:spPr>
          <a:xfrm>
            <a:off x="6972685" y="2962016"/>
            <a:ext cx="4342629"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Recap</a:t>
            </a:r>
            <a:endParaRPr sz="2400">
              <a:latin typeface="Arial"/>
              <a:ea typeface="Arial"/>
              <a:cs typeface="Arial"/>
              <a:sym typeface="Arial"/>
            </a:endParaRPr>
          </a:p>
        </p:txBody>
      </p:sp>
      <p:sp>
        <p:nvSpPr>
          <p:cNvPr id="612" name="Google Shape;612;p84"/>
          <p:cNvSpPr txBox="1"/>
          <p:nvPr>
            <p:ph idx="3" type="body"/>
          </p:nvPr>
        </p:nvSpPr>
        <p:spPr>
          <a:xfrm>
            <a:off x="877607" y="3366301"/>
            <a:ext cx="4340785" cy="2253961"/>
          </a:xfrm>
          <a:prstGeom prst="rect">
            <a:avLst/>
          </a:prstGeom>
          <a:noFill/>
          <a:ln>
            <a:noFill/>
          </a:ln>
        </p:spPr>
        <p:txBody>
          <a:bodyPr anchorCtr="0" anchor="t" bIns="45700" lIns="0" spcFirstLastPara="1" rIns="91425" wrap="square" tIns="72000">
            <a:normAutofit/>
          </a:bodyPr>
          <a:lstStyle/>
          <a:p>
            <a:pPr indent="-228600" lvl="0" marL="228600" rtl="0" algn="l">
              <a:lnSpc>
                <a:spcPct val="90000"/>
              </a:lnSpc>
              <a:spcBef>
                <a:spcPts val="0"/>
              </a:spcBef>
              <a:spcAft>
                <a:spcPts val="0"/>
              </a:spcAft>
              <a:buClr>
                <a:schemeClr val="lt1"/>
              </a:buClr>
              <a:buSzPts val="2000"/>
              <a:buChar char="•"/>
            </a:pPr>
            <a:r>
              <a:rPr lang="en-US" sz="2000">
                <a:latin typeface="Arial"/>
                <a:ea typeface="Arial"/>
                <a:cs typeface="Arial"/>
                <a:sym typeface="Arial"/>
              </a:rPr>
              <a:t>Become culturally literate</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View diversity as an opportunity</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Avoid ethnocentrism</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Don’t condescend</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Create dialogue</a:t>
            </a:r>
            <a:endParaRPr sz="2000">
              <a:latin typeface="Arial"/>
              <a:ea typeface="Arial"/>
              <a:cs typeface="Arial"/>
              <a:sym typeface="Arial"/>
            </a:endParaRPr>
          </a:p>
          <a:p>
            <a:pPr indent="-139700" lvl="0" marL="228600" rtl="0" algn="l">
              <a:lnSpc>
                <a:spcPct val="90000"/>
              </a:lnSpc>
              <a:spcBef>
                <a:spcPts val="1000"/>
              </a:spcBef>
              <a:spcAft>
                <a:spcPts val="0"/>
              </a:spcAft>
              <a:buClr>
                <a:schemeClr val="lt1"/>
              </a:buClr>
              <a:buSzPts val="1400"/>
              <a:buNone/>
            </a:pPr>
            <a:r>
              <a:t/>
            </a:r>
            <a:endParaRPr/>
          </a:p>
        </p:txBody>
      </p:sp>
      <p:sp>
        <p:nvSpPr>
          <p:cNvPr id="613" name="Google Shape;613;p84"/>
          <p:cNvSpPr txBox="1"/>
          <p:nvPr>
            <p:ph idx="4" type="body"/>
          </p:nvPr>
        </p:nvSpPr>
        <p:spPr>
          <a:xfrm>
            <a:off x="6972685" y="3366301"/>
            <a:ext cx="4342629" cy="2253961"/>
          </a:xfrm>
          <a:prstGeom prst="rect">
            <a:avLst/>
          </a:prstGeom>
          <a:noFill/>
          <a:ln>
            <a:noFill/>
          </a:ln>
        </p:spPr>
        <p:txBody>
          <a:bodyPr anchorCtr="0" anchor="t" bIns="45700" lIns="0" spcFirstLastPara="1" rIns="91425" wrap="square" tIns="72000">
            <a:normAutofit/>
          </a:bodyPr>
          <a:lstStyle/>
          <a:p>
            <a:pPr indent="-228600" lvl="0" marL="228600" rtl="0" algn="l">
              <a:lnSpc>
                <a:spcPct val="90000"/>
              </a:lnSpc>
              <a:spcBef>
                <a:spcPts val="0"/>
              </a:spcBef>
              <a:spcAft>
                <a:spcPts val="0"/>
              </a:spcAft>
              <a:buClr>
                <a:schemeClr val="lt1"/>
              </a:buClr>
              <a:buSzPts val="2000"/>
              <a:buChar char="•"/>
            </a:pPr>
            <a:r>
              <a:rPr lang="en-US" sz="2000">
                <a:latin typeface="Arial"/>
                <a:ea typeface="Arial"/>
                <a:cs typeface="Arial"/>
                <a:sym typeface="Arial"/>
              </a:rPr>
              <a:t>Summarize what we have covered so far.</a:t>
            </a:r>
            <a:endParaRPr sz="2000">
              <a:latin typeface="Arial"/>
              <a:ea typeface="Arial"/>
              <a:cs typeface="Arial"/>
              <a:sym typeface="Arial"/>
            </a:endParaRPr>
          </a:p>
        </p:txBody>
      </p:sp>
      <p:sp>
        <p:nvSpPr>
          <p:cNvPr id="614" name="Google Shape;614;p84"/>
          <p:cNvSpPr txBox="1"/>
          <p:nvPr>
            <p:ph type="title"/>
          </p:nvPr>
        </p:nvSpPr>
        <p:spPr>
          <a:xfrm>
            <a:off x="2528215" y="507077"/>
            <a:ext cx="7135570" cy="1354974"/>
          </a:xfrm>
          <a:prstGeom prst="rect">
            <a:avLst/>
          </a:prstGeom>
          <a:noFill/>
          <a:ln>
            <a:noFill/>
          </a:ln>
        </p:spPr>
        <p:txBody>
          <a:bodyPr anchorCtr="0" anchor="t" bIns="45700" lIns="0"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Intercultural Differences in Communication</a:t>
            </a:r>
            <a:endParaRPr sz="3600">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8" name="Shape 618"/>
        <p:cNvGrpSpPr/>
        <p:nvPr/>
      </p:nvGrpSpPr>
      <p:grpSpPr>
        <a:xfrm>
          <a:off x="0" y="0"/>
          <a:ext cx="0" cy="0"/>
          <a:chOff x="0" y="0"/>
          <a:chExt cx="0" cy="0"/>
        </a:xfrm>
      </p:grpSpPr>
      <p:sp>
        <p:nvSpPr>
          <p:cNvPr id="619" name="Google Shape;619;p85"/>
          <p:cNvSpPr txBox="1"/>
          <p:nvPr>
            <p:ph idx="1" type="body"/>
          </p:nvPr>
        </p:nvSpPr>
        <p:spPr>
          <a:xfrm>
            <a:off x="6508865" y="789708"/>
            <a:ext cx="5494713" cy="27348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2"/>
              </a:buClr>
              <a:buSzPts val="2000"/>
              <a:buNone/>
            </a:pPr>
            <a:r>
              <a:t/>
            </a:r>
            <a:endParaRPr sz="2000">
              <a:latin typeface="Arial"/>
              <a:ea typeface="Arial"/>
              <a:cs typeface="Arial"/>
              <a:sym typeface="Arial"/>
            </a:endParaRPr>
          </a:p>
          <a:p>
            <a:pPr indent="0" lvl="0" marL="0" rtl="0" algn="l">
              <a:lnSpc>
                <a:spcPct val="90000"/>
              </a:lnSpc>
              <a:spcBef>
                <a:spcPts val="1000"/>
              </a:spcBef>
              <a:spcAft>
                <a:spcPts val="0"/>
              </a:spcAft>
              <a:buClr>
                <a:schemeClr val="dk2"/>
              </a:buClr>
              <a:buSzPts val="2000"/>
              <a:buNone/>
            </a:pPr>
            <a:r>
              <a:t/>
            </a:r>
            <a:endParaRPr sz="2000">
              <a:latin typeface="Arial"/>
              <a:ea typeface="Arial"/>
              <a:cs typeface="Arial"/>
              <a:sym typeface="Arial"/>
            </a:endParaRPr>
          </a:p>
          <a:p>
            <a:pPr indent="0" lvl="0" marL="0" rtl="0" algn="l">
              <a:lnSpc>
                <a:spcPct val="90000"/>
              </a:lnSpc>
              <a:spcBef>
                <a:spcPts val="1000"/>
              </a:spcBef>
              <a:spcAft>
                <a:spcPts val="0"/>
              </a:spcAft>
              <a:buClr>
                <a:schemeClr val="dk2"/>
              </a:buClr>
              <a:buSzPts val="2000"/>
              <a:buNone/>
            </a:pPr>
            <a:r>
              <a:rPr lang="en-US" sz="2000">
                <a:latin typeface="Arial"/>
                <a:ea typeface="Arial"/>
                <a:cs typeface="Arial"/>
                <a:sym typeface="Arial"/>
              </a:rPr>
              <a:t>Those who practice </a:t>
            </a:r>
            <a:r>
              <a:rPr b="1" lang="en-US" sz="2000">
                <a:latin typeface="Arial"/>
                <a:ea typeface="Arial"/>
                <a:cs typeface="Arial"/>
                <a:sym typeface="Arial"/>
              </a:rPr>
              <a:t>people-oriented listening </a:t>
            </a:r>
            <a:r>
              <a:rPr lang="en-US" sz="2000">
                <a:latin typeface="Arial"/>
                <a:ea typeface="Arial"/>
                <a:cs typeface="Arial"/>
                <a:sym typeface="Arial"/>
              </a:rPr>
              <a:t>tend to focus more on listening to create and maintain positive relationships. They are not interested in judging others; rather, they seek to understand and support them. However, they can be overly concerned, which may be construed as intrusion into people’s lives</a:t>
            </a:r>
            <a:endParaRPr/>
          </a:p>
          <a:p>
            <a:pPr indent="0" lvl="0" marL="0" rtl="0" algn="l">
              <a:lnSpc>
                <a:spcPct val="90000"/>
              </a:lnSpc>
              <a:spcBef>
                <a:spcPts val="1000"/>
              </a:spcBef>
              <a:spcAft>
                <a:spcPts val="0"/>
              </a:spcAft>
              <a:buClr>
                <a:schemeClr val="dk2"/>
              </a:buClr>
              <a:buSzPts val="2000"/>
              <a:buNone/>
            </a:pPr>
            <a:r>
              <a:t/>
            </a:r>
            <a:endParaRPr sz="2000">
              <a:latin typeface="Arial"/>
              <a:ea typeface="Arial"/>
              <a:cs typeface="Arial"/>
              <a:sym typeface="Arial"/>
            </a:endParaRPr>
          </a:p>
        </p:txBody>
      </p:sp>
      <p:sp>
        <p:nvSpPr>
          <p:cNvPr id="620" name="Google Shape;620;p85"/>
          <p:cNvSpPr txBox="1"/>
          <p:nvPr>
            <p:ph idx="2" type="body"/>
          </p:nvPr>
        </p:nvSpPr>
        <p:spPr>
          <a:xfrm>
            <a:off x="6625244" y="4380807"/>
            <a:ext cx="5070727" cy="226106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2000"/>
              <a:buNone/>
            </a:pPr>
            <a:r>
              <a:rPr b="1" lang="en-US" sz="2000">
                <a:latin typeface="Arial"/>
                <a:ea typeface="Arial"/>
                <a:cs typeface="Arial"/>
                <a:sym typeface="Arial"/>
              </a:rPr>
              <a:t>Action-oriented listening </a:t>
            </a:r>
            <a:r>
              <a:rPr lang="en-US" sz="2000">
                <a:latin typeface="Arial"/>
                <a:ea typeface="Arial"/>
                <a:cs typeface="Arial"/>
                <a:sym typeface="Arial"/>
              </a:rPr>
              <a:t>is more about the task at hand and to understand the ideas or facts being communicated. These listeners like dealing with clear, concise communication. Nevertheless, they may come off as abrasive, which may hurt communication.</a:t>
            </a:r>
            <a:endParaRPr/>
          </a:p>
          <a:p>
            <a:pPr indent="0" lvl="0" marL="0" rtl="0" algn="l">
              <a:lnSpc>
                <a:spcPct val="90000"/>
              </a:lnSpc>
              <a:spcBef>
                <a:spcPts val="1000"/>
              </a:spcBef>
              <a:spcAft>
                <a:spcPts val="0"/>
              </a:spcAft>
              <a:buClr>
                <a:schemeClr val="dk2"/>
              </a:buClr>
              <a:buSzPts val="1400"/>
              <a:buNone/>
            </a:pPr>
            <a:r>
              <a:t/>
            </a:r>
            <a:endParaRPr/>
          </a:p>
        </p:txBody>
      </p:sp>
      <p:sp>
        <p:nvSpPr>
          <p:cNvPr id="621" name="Google Shape;621;p85"/>
          <p:cNvSpPr txBox="1"/>
          <p:nvPr>
            <p:ph type="title"/>
          </p:nvPr>
        </p:nvSpPr>
        <p:spPr>
          <a:xfrm>
            <a:off x="841057" y="515389"/>
            <a:ext cx="4008437" cy="947651"/>
          </a:xfrm>
          <a:prstGeom prst="rect">
            <a:avLst/>
          </a:prstGeom>
          <a:noFill/>
          <a:ln>
            <a:noFill/>
          </a:ln>
        </p:spPr>
        <p:txBody>
          <a:bodyPr anchorCtr="0" anchor="b" bIns="45700" lIns="0" spcFirstLastPara="1" rIns="91425" wrap="square" tIns="45700">
            <a:normAutofit/>
          </a:bodyPr>
          <a:lstStyle/>
          <a:p>
            <a:pPr indent="0" lvl="0" marL="0" rtl="0" algn="l">
              <a:lnSpc>
                <a:spcPct val="90000"/>
              </a:lnSpc>
              <a:spcBef>
                <a:spcPts val="0"/>
              </a:spcBef>
              <a:spcAft>
                <a:spcPts val="0"/>
              </a:spcAft>
              <a:buClr>
                <a:schemeClr val="lt1"/>
              </a:buClr>
              <a:buSzPts val="3600"/>
              <a:buFont typeface="Arial"/>
              <a:buNone/>
            </a:pPr>
            <a:r>
              <a:rPr lang="en-US" sz="3600">
                <a:latin typeface="Arial"/>
                <a:ea typeface="Arial"/>
                <a:cs typeface="Arial"/>
                <a:sym typeface="Arial"/>
              </a:rPr>
              <a:t>Listening</a:t>
            </a:r>
            <a:endParaRPr sz="3600">
              <a:latin typeface="Arial"/>
              <a:ea typeface="Arial"/>
              <a:cs typeface="Arial"/>
              <a:sym typeface="Arial"/>
            </a:endParaRPr>
          </a:p>
        </p:txBody>
      </p:sp>
      <p:sp>
        <p:nvSpPr>
          <p:cNvPr id="622" name="Google Shape;622;p85"/>
          <p:cNvSpPr txBox="1"/>
          <p:nvPr>
            <p:ph idx="9" type="body"/>
          </p:nvPr>
        </p:nvSpPr>
        <p:spPr>
          <a:xfrm>
            <a:off x="841058" y="2078183"/>
            <a:ext cx="4008437" cy="698268"/>
          </a:xfrm>
          <a:prstGeom prst="rect">
            <a:avLst/>
          </a:prstGeom>
          <a:noFill/>
          <a:ln>
            <a:noFill/>
          </a:ln>
        </p:spPr>
        <p:txBody>
          <a:bodyPr anchorCtr="0" anchor="t" bIns="45700" lIns="0" spcFirstLastPara="1" rIns="91425" wrap="square" tIns="45700">
            <a:norm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Listening</a:t>
            </a:r>
            <a:endParaRPr sz="2400">
              <a:latin typeface="Arial"/>
              <a:ea typeface="Arial"/>
              <a:cs typeface="Arial"/>
              <a:sym typeface="Arial"/>
            </a:endParaRPr>
          </a:p>
        </p:txBody>
      </p:sp>
      <p:sp>
        <p:nvSpPr>
          <p:cNvPr id="623" name="Google Shape;623;p85"/>
          <p:cNvSpPr txBox="1"/>
          <p:nvPr>
            <p:ph idx="13" type="body"/>
          </p:nvPr>
        </p:nvSpPr>
        <p:spPr>
          <a:xfrm>
            <a:off x="149629" y="3017520"/>
            <a:ext cx="5760719" cy="3840479"/>
          </a:xfrm>
          <a:prstGeom prst="rect">
            <a:avLst/>
          </a:prstGeom>
          <a:noFill/>
          <a:ln>
            <a:noFill/>
          </a:ln>
        </p:spPr>
        <p:txBody>
          <a:bodyPr anchorCtr="0" anchor="t" bIns="45700" lIns="0" spcFirstLastPara="1" rIns="91425" wrap="square" tIns="45700">
            <a:noAutofit/>
          </a:bodyPr>
          <a:lstStyle/>
          <a:p>
            <a:pPr indent="0" lvl="0" marL="0" rtl="0" algn="l">
              <a:lnSpc>
                <a:spcPct val="100000"/>
              </a:lnSpc>
              <a:spcBef>
                <a:spcPts val="0"/>
              </a:spcBef>
              <a:spcAft>
                <a:spcPts val="0"/>
              </a:spcAft>
              <a:buClr>
                <a:schemeClr val="lt1"/>
              </a:buClr>
              <a:buSzPts val="2000"/>
              <a:buNone/>
            </a:pPr>
            <a:r>
              <a:t/>
            </a:r>
            <a:endParaRPr sz="2000">
              <a:latin typeface="Arial"/>
              <a:ea typeface="Arial"/>
              <a:cs typeface="Arial"/>
              <a:sym typeface="Arial"/>
            </a:endParaRPr>
          </a:p>
          <a:p>
            <a:pPr indent="0" lvl="0" marL="0" rtl="0" algn="l">
              <a:lnSpc>
                <a:spcPct val="100000"/>
              </a:lnSpc>
              <a:spcBef>
                <a:spcPts val="1000"/>
              </a:spcBef>
              <a:spcAft>
                <a:spcPts val="0"/>
              </a:spcAft>
              <a:buClr>
                <a:schemeClr val="lt1"/>
              </a:buClr>
              <a:buSzPts val="2000"/>
              <a:buNone/>
            </a:pPr>
            <a:r>
              <a:rPr lang="en-US" sz="2000">
                <a:latin typeface="Arial"/>
                <a:ea typeface="Arial"/>
                <a:cs typeface="Arial"/>
                <a:sym typeface="Arial"/>
              </a:rPr>
              <a:t>Hearing is a physiological process when the ear absorbs sound and transfers them along neural pathways to parts of the brain. Listening on the other hand is a deliberate effort by a person to pay attention to something. Active listening is hard work because it involves much more than passively taking in information.</a:t>
            </a:r>
            <a:endParaRPr/>
          </a:p>
          <a:p>
            <a:pPr indent="0" lvl="0" marL="0" rtl="0" algn="l">
              <a:lnSpc>
                <a:spcPct val="100000"/>
              </a:lnSpc>
              <a:spcBef>
                <a:spcPts val="1000"/>
              </a:spcBef>
              <a:spcAft>
                <a:spcPts val="0"/>
              </a:spcAft>
              <a:buClr>
                <a:schemeClr val="lt1"/>
              </a:buClr>
              <a:buSzPts val="2000"/>
              <a:buNone/>
            </a:pPr>
            <a:r>
              <a:rPr lang="en-US" sz="2000">
                <a:latin typeface="Arial"/>
                <a:ea typeface="Arial"/>
                <a:cs typeface="Arial"/>
                <a:sym typeface="Arial"/>
              </a:rPr>
              <a:t>Listening is very important because it strengthens a company and allows businesses to progress.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7" name="Shape 627"/>
        <p:cNvGrpSpPr/>
        <p:nvPr/>
      </p:nvGrpSpPr>
      <p:grpSpPr>
        <a:xfrm>
          <a:off x="0" y="0"/>
          <a:ext cx="0" cy="0"/>
          <a:chOff x="0" y="0"/>
          <a:chExt cx="0" cy="0"/>
        </a:xfrm>
      </p:grpSpPr>
      <p:sp>
        <p:nvSpPr>
          <p:cNvPr id="628" name="Google Shape;628;p86"/>
          <p:cNvSpPr txBox="1"/>
          <p:nvPr>
            <p:ph idx="1" type="body"/>
          </p:nvPr>
        </p:nvSpPr>
        <p:spPr>
          <a:xfrm>
            <a:off x="877607" y="2962016"/>
            <a:ext cx="4340785"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Listening</a:t>
            </a:r>
            <a:endParaRPr sz="2400">
              <a:latin typeface="Arial"/>
              <a:ea typeface="Arial"/>
              <a:cs typeface="Arial"/>
              <a:sym typeface="Arial"/>
            </a:endParaRPr>
          </a:p>
        </p:txBody>
      </p:sp>
      <p:sp>
        <p:nvSpPr>
          <p:cNvPr id="629" name="Google Shape;629;p86"/>
          <p:cNvSpPr txBox="1"/>
          <p:nvPr>
            <p:ph idx="2" type="body"/>
          </p:nvPr>
        </p:nvSpPr>
        <p:spPr>
          <a:xfrm>
            <a:off x="6972685" y="2962016"/>
            <a:ext cx="4342629"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Listening</a:t>
            </a:r>
            <a:endParaRPr sz="2400">
              <a:latin typeface="Arial"/>
              <a:ea typeface="Arial"/>
              <a:cs typeface="Arial"/>
              <a:sym typeface="Arial"/>
            </a:endParaRPr>
          </a:p>
        </p:txBody>
      </p:sp>
      <p:sp>
        <p:nvSpPr>
          <p:cNvPr id="630" name="Google Shape;630;p86"/>
          <p:cNvSpPr txBox="1"/>
          <p:nvPr>
            <p:ph idx="3" type="body"/>
          </p:nvPr>
        </p:nvSpPr>
        <p:spPr>
          <a:xfrm>
            <a:off x="241069" y="3366300"/>
            <a:ext cx="5652655" cy="3175815"/>
          </a:xfrm>
          <a:prstGeom prst="rect">
            <a:avLst/>
          </a:prstGeom>
          <a:noFill/>
          <a:ln>
            <a:noFill/>
          </a:ln>
        </p:spPr>
        <p:txBody>
          <a:bodyPr anchorCtr="0" anchor="t" bIns="45700" lIns="0" spcFirstLastPara="1" rIns="91425" wrap="square" tIns="72000">
            <a:normAutofit/>
          </a:bodyPr>
          <a:lstStyle/>
          <a:p>
            <a:pPr indent="-228600" lvl="0" marL="228600" rtl="0" algn="l">
              <a:lnSpc>
                <a:spcPct val="90000"/>
              </a:lnSpc>
              <a:spcBef>
                <a:spcPts val="0"/>
              </a:spcBef>
              <a:spcAft>
                <a:spcPts val="0"/>
              </a:spcAft>
              <a:buClr>
                <a:schemeClr val="lt1"/>
              </a:buClr>
              <a:buSzPts val="2400"/>
              <a:buChar char="•"/>
            </a:pPr>
            <a:r>
              <a:rPr b="1" lang="en-US" sz="2400">
                <a:latin typeface="Arial"/>
                <a:ea typeface="Arial"/>
                <a:cs typeface="Arial"/>
                <a:sym typeface="Arial"/>
              </a:rPr>
              <a:t>Content-oriented listening </a:t>
            </a:r>
            <a:r>
              <a:rPr lang="en-US" sz="2400">
                <a:latin typeface="Arial"/>
                <a:ea typeface="Arial"/>
                <a:cs typeface="Arial"/>
                <a:sym typeface="Arial"/>
              </a:rPr>
              <a:t>involves evaluation of an issue to gain multiple perspectives. These are analytical people who want to listen to the experts and credible sources, but may annoy those who do not appreciate their detail-oriented approach.</a:t>
            </a:r>
            <a:endParaRPr/>
          </a:p>
          <a:p>
            <a:pPr indent="-139700" lvl="0" marL="228600" rtl="0" algn="l">
              <a:lnSpc>
                <a:spcPct val="90000"/>
              </a:lnSpc>
              <a:spcBef>
                <a:spcPts val="1000"/>
              </a:spcBef>
              <a:spcAft>
                <a:spcPts val="0"/>
              </a:spcAft>
              <a:buClr>
                <a:schemeClr val="lt1"/>
              </a:buClr>
              <a:buSzPts val="1400"/>
              <a:buNone/>
            </a:pPr>
            <a:r>
              <a:t/>
            </a:r>
            <a:endParaRPr/>
          </a:p>
        </p:txBody>
      </p:sp>
      <p:sp>
        <p:nvSpPr>
          <p:cNvPr id="631" name="Google Shape;631;p86"/>
          <p:cNvSpPr txBox="1"/>
          <p:nvPr>
            <p:ph idx="4" type="body"/>
          </p:nvPr>
        </p:nvSpPr>
        <p:spPr>
          <a:xfrm>
            <a:off x="6384175" y="3366301"/>
            <a:ext cx="5561214" cy="3491699"/>
          </a:xfrm>
          <a:prstGeom prst="rect">
            <a:avLst/>
          </a:prstGeom>
          <a:noFill/>
          <a:ln>
            <a:noFill/>
          </a:ln>
        </p:spPr>
        <p:txBody>
          <a:bodyPr anchorCtr="0" anchor="t" bIns="45700" lIns="0" spcFirstLastPara="1" rIns="91425" wrap="square" tIns="72000">
            <a:noAutofit/>
          </a:bodyPr>
          <a:lstStyle/>
          <a:p>
            <a:pPr indent="-228600" lvl="0" marL="228600" rtl="0" algn="l">
              <a:lnSpc>
                <a:spcPct val="90000"/>
              </a:lnSpc>
              <a:spcBef>
                <a:spcPts val="0"/>
              </a:spcBef>
              <a:spcAft>
                <a:spcPts val="0"/>
              </a:spcAft>
              <a:buClr>
                <a:schemeClr val="lt1"/>
              </a:buClr>
              <a:buSzPts val="2400"/>
              <a:buChar char="•"/>
            </a:pPr>
            <a:r>
              <a:rPr b="1" lang="en-US" sz="2400">
                <a:latin typeface="Arial"/>
                <a:ea typeface="Arial"/>
                <a:cs typeface="Arial"/>
                <a:sym typeface="Arial"/>
              </a:rPr>
              <a:t>Time-oriented</a:t>
            </a:r>
            <a:r>
              <a:rPr lang="en-US" sz="2400">
                <a:latin typeface="Arial"/>
                <a:ea typeface="Arial"/>
                <a:cs typeface="Arial"/>
                <a:sym typeface="Arial"/>
              </a:rPr>
              <a:t> people view time as a resource to be exploited for efficiency. They view it as scarce and valuable and are not patient with those they perceive as time-wasters. However, some tasks do require a lot of time and this can cause collision. Besides, time-oriented listeners can create strained relationships when they insist on time-keeping. </a:t>
            </a:r>
            <a:endParaRPr/>
          </a:p>
          <a:p>
            <a:pPr indent="-76200" lvl="0" marL="228600" rtl="0" algn="l">
              <a:lnSpc>
                <a:spcPct val="90000"/>
              </a:lnSpc>
              <a:spcBef>
                <a:spcPts val="1000"/>
              </a:spcBef>
              <a:spcAft>
                <a:spcPts val="0"/>
              </a:spcAft>
              <a:buClr>
                <a:schemeClr val="lt1"/>
              </a:buClr>
              <a:buSzPts val="2400"/>
              <a:buNone/>
            </a:pPr>
            <a:r>
              <a:t/>
            </a:r>
            <a:endParaRPr sz="2400">
              <a:latin typeface="Arial"/>
              <a:ea typeface="Arial"/>
              <a:cs typeface="Arial"/>
              <a:sym typeface="Arial"/>
            </a:endParaRPr>
          </a:p>
          <a:p>
            <a:pPr indent="-76200" lvl="0" marL="228600" rtl="0" algn="l">
              <a:lnSpc>
                <a:spcPct val="90000"/>
              </a:lnSpc>
              <a:spcBef>
                <a:spcPts val="1000"/>
              </a:spcBef>
              <a:spcAft>
                <a:spcPts val="0"/>
              </a:spcAft>
              <a:buClr>
                <a:schemeClr val="lt1"/>
              </a:buClr>
              <a:buSzPts val="2400"/>
              <a:buNone/>
            </a:pPr>
            <a:r>
              <a:t/>
            </a:r>
            <a:endParaRPr sz="2400">
              <a:latin typeface="Arial"/>
              <a:ea typeface="Arial"/>
              <a:cs typeface="Arial"/>
              <a:sym typeface="Arial"/>
            </a:endParaRPr>
          </a:p>
        </p:txBody>
      </p:sp>
      <p:sp>
        <p:nvSpPr>
          <p:cNvPr id="632" name="Google Shape;632;p86"/>
          <p:cNvSpPr txBox="1"/>
          <p:nvPr>
            <p:ph type="title"/>
          </p:nvPr>
        </p:nvSpPr>
        <p:spPr>
          <a:xfrm>
            <a:off x="2528215" y="358610"/>
            <a:ext cx="7135570" cy="822240"/>
          </a:xfrm>
          <a:prstGeom prst="rect">
            <a:avLst/>
          </a:prstGeom>
          <a:noFill/>
          <a:ln>
            <a:noFill/>
          </a:ln>
        </p:spPr>
        <p:txBody>
          <a:bodyPr anchorCtr="0" anchor="t" bIns="45700" lIns="0"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Listening</a:t>
            </a:r>
            <a:endParaRPr sz="3600">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6" name="Shape 636"/>
        <p:cNvGrpSpPr/>
        <p:nvPr/>
      </p:nvGrpSpPr>
      <p:grpSpPr>
        <a:xfrm>
          <a:off x="0" y="0"/>
          <a:ext cx="0" cy="0"/>
          <a:chOff x="0" y="0"/>
          <a:chExt cx="0" cy="0"/>
        </a:xfrm>
      </p:grpSpPr>
      <p:sp>
        <p:nvSpPr>
          <p:cNvPr id="637" name="Google Shape;637;p87"/>
          <p:cNvSpPr txBox="1"/>
          <p:nvPr>
            <p:ph idx="1" type="body"/>
          </p:nvPr>
        </p:nvSpPr>
        <p:spPr>
          <a:xfrm>
            <a:off x="877607" y="2962016"/>
            <a:ext cx="4340785"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Physiological</a:t>
            </a:r>
            <a:endParaRPr sz="2400">
              <a:latin typeface="Arial"/>
              <a:ea typeface="Arial"/>
              <a:cs typeface="Arial"/>
              <a:sym typeface="Arial"/>
            </a:endParaRPr>
          </a:p>
        </p:txBody>
      </p:sp>
      <p:sp>
        <p:nvSpPr>
          <p:cNvPr id="638" name="Google Shape;638;p87"/>
          <p:cNvSpPr txBox="1"/>
          <p:nvPr>
            <p:ph idx="2" type="body"/>
          </p:nvPr>
        </p:nvSpPr>
        <p:spPr>
          <a:xfrm>
            <a:off x="6972685" y="2962016"/>
            <a:ext cx="4342629"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Environmental</a:t>
            </a:r>
            <a:endParaRPr sz="2400">
              <a:latin typeface="Arial"/>
              <a:ea typeface="Arial"/>
              <a:cs typeface="Arial"/>
              <a:sym typeface="Arial"/>
            </a:endParaRPr>
          </a:p>
        </p:txBody>
      </p:sp>
      <p:sp>
        <p:nvSpPr>
          <p:cNvPr id="639" name="Google Shape;639;p87"/>
          <p:cNvSpPr txBox="1"/>
          <p:nvPr>
            <p:ph idx="3" type="body"/>
          </p:nvPr>
        </p:nvSpPr>
        <p:spPr>
          <a:xfrm>
            <a:off x="877607" y="3366301"/>
            <a:ext cx="4340785" cy="2253961"/>
          </a:xfrm>
          <a:prstGeom prst="rect">
            <a:avLst/>
          </a:prstGeom>
          <a:noFill/>
          <a:ln>
            <a:noFill/>
          </a:ln>
        </p:spPr>
        <p:txBody>
          <a:bodyPr anchorCtr="0" anchor="t" bIns="45700" lIns="0" spcFirstLastPara="1" rIns="91425" wrap="square" tIns="72000">
            <a:normAutofit/>
          </a:bodyPr>
          <a:lstStyle/>
          <a:p>
            <a:pPr indent="-228600" lvl="0" marL="228600" rtl="0" algn="l">
              <a:lnSpc>
                <a:spcPct val="90000"/>
              </a:lnSpc>
              <a:spcBef>
                <a:spcPts val="0"/>
              </a:spcBef>
              <a:spcAft>
                <a:spcPts val="0"/>
              </a:spcAft>
              <a:buClr>
                <a:schemeClr val="lt1"/>
              </a:buClr>
              <a:buSzPts val="2400"/>
              <a:buChar char="•"/>
            </a:pPr>
            <a:r>
              <a:rPr lang="en-US" sz="2400">
                <a:latin typeface="Arial"/>
                <a:ea typeface="Arial"/>
                <a:cs typeface="Arial"/>
                <a:sym typeface="Arial"/>
              </a:rPr>
              <a:t>Hearing problems</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Rapid thought</a:t>
            </a:r>
            <a:endParaRPr sz="2400">
              <a:latin typeface="Arial"/>
              <a:ea typeface="Arial"/>
              <a:cs typeface="Arial"/>
              <a:sym typeface="Arial"/>
            </a:endParaRPr>
          </a:p>
          <a:p>
            <a:pPr indent="-76200" lvl="0" marL="228600" rtl="0" algn="l">
              <a:lnSpc>
                <a:spcPct val="90000"/>
              </a:lnSpc>
              <a:spcBef>
                <a:spcPts val="1000"/>
              </a:spcBef>
              <a:spcAft>
                <a:spcPts val="0"/>
              </a:spcAft>
              <a:buClr>
                <a:schemeClr val="lt1"/>
              </a:buClr>
              <a:buSzPts val="2400"/>
              <a:buNone/>
            </a:pPr>
            <a:r>
              <a:t/>
            </a:r>
            <a:endParaRPr sz="2400">
              <a:latin typeface="Arial"/>
              <a:ea typeface="Arial"/>
              <a:cs typeface="Arial"/>
              <a:sym typeface="Arial"/>
            </a:endParaRPr>
          </a:p>
        </p:txBody>
      </p:sp>
      <p:sp>
        <p:nvSpPr>
          <p:cNvPr id="640" name="Google Shape;640;p87"/>
          <p:cNvSpPr txBox="1"/>
          <p:nvPr>
            <p:ph idx="4" type="body"/>
          </p:nvPr>
        </p:nvSpPr>
        <p:spPr>
          <a:xfrm>
            <a:off x="6972685" y="3366301"/>
            <a:ext cx="4342629" cy="2253961"/>
          </a:xfrm>
          <a:prstGeom prst="rect">
            <a:avLst/>
          </a:prstGeom>
          <a:noFill/>
          <a:ln>
            <a:noFill/>
          </a:ln>
        </p:spPr>
        <p:txBody>
          <a:bodyPr anchorCtr="0" anchor="t" bIns="45700" lIns="0" spcFirstLastPara="1" rIns="91425" wrap="square" tIns="72000">
            <a:normAutofit/>
          </a:bodyPr>
          <a:lstStyle/>
          <a:p>
            <a:pPr indent="-228600" lvl="0" marL="228600" rtl="0" algn="l">
              <a:lnSpc>
                <a:spcPct val="90000"/>
              </a:lnSpc>
              <a:spcBef>
                <a:spcPts val="0"/>
              </a:spcBef>
              <a:spcAft>
                <a:spcPts val="0"/>
              </a:spcAft>
              <a:buClr>
                <a:schemeClr val="lt1"/>
              </a:buClr>
              <a:buSzPts val="2400"/>
              <a:buChar char="•"/>
            </a:pPr>
            <a:r>
              <a:rPr lang="en-US" sz="2400">
                <a:latin typeface="Arial"/>
                <a:ea typeface="Arial"/>
                <a:cs typeface="Arial"/>
                <a:sym typeface="Arial"/>
              </a:rPr>
              <a:t>Physical distractions</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Problems in the communication channel</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Message overload</a:t>
            </a:r>
            <a:endParaRPr/>
          </a:p>
        </p:txBody>
      </p:sp>
      <p:sp>
        <p:nvSpPr>
          <p:cNvPr id="641" name="Google Shape;641;p87"/>
          <p:cNvSpPr txBox="1"/>
          <p:nvPr>
            <p:ph type="title"/>
          </p:nvPr>
        </p:nvSpPr>
        <p:spPr>
          <a:xfrm>
            <a:off x="2528215" y="358610"/>
            <a:ext cx="7135570" cy="822240"/>
          </a:xfrm>
          <a:prstGeom prst="rect">
            <a:avLst/>
          </a:prstGeom>
          <a:noFill/>
          <a:ln>
            <a:noFill/>
          </a:ln>
        </p:spPr>
        <p:txBody>
          <a:bodyPr anchorCtr="0" anchor="t" bIns="45700" lIns="0"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Barriers to Effective Listening</a:t>
            </a:r>
            <a:endParaRPr sz="3600">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5" name="Shape 645"/>
        <p:cNvGrpSpPr/>
        <p:nvPr/>
      </p:nvGrpSpPr>
      <p:grpSpPr>
        <a:xfrm>
          <a:off x="0" y="0"/>
          <a:ext cx="0" cy="0"/>
          <a:chOff x="0" y="0"/>
          <a:chExt cx="0" cy="0"/>
        </a:xfrm>
      </p:grpSpPr>
      <p:sp>
        <p:nvSpPr>
          <p:cNvPr id="646" name="Google Shape;646;p88"/>
          <p:cNvSpPr txBox="1"/>
          <p:nvPr>
            <p:ph idx="1" type="body"/>
          </p:nvPr>
        </p:nvSpPr>
        <p:spPr>
          <a:xfrm>
            <a:off x="877607" y="2527070"/>
            <a:ext cx="4340785" cy="817696"/>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Attitudinal barriers and false assumptions</a:t>
            </a:r>
            <a:endParaRPr sz="2400">
              <a:latin typeface="Arial"/>
              <a:ea typeface="Arial"/>
              <a:cs typeface="Arial"/>
              <a:sym typeface="Arial"/>
            </a:endParaRPr>
          </a:p>
        </p:txBody>
      </p:sp>
      <p:sp>
        <p:nvSpPr>
          <p:cNvPr id="647" name="Google Shape;647;p88"/>
          <p:cNvSpPr txBox="1"/>
          <p:nvPr>
            <p:ph idx="2" type="body"/>
          </p:nvPr>
        </p:nvSpPr>
        <p:spPr>
          <a:xfrm>
            <a:off x="6972685" y="2962016"/>
            <a:ext cx="4342629"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Socio-cultural barriers</a:t>
            </a:r>
            <a:endParaRPr sz="2400">
              <a:latin typeface="Arial"/>
              <a:ea typeface="Arial"/>
              <a:cs typeface="Arial"/>
              <a:sym typeface="Arial"/>
            </a:endParaRPr>
          </a:p>
        </p:txBody>
      </p:sp>
      <p:sp>
        <p:nvSpPr>
          <p:cNvPr id="648" name="Google Shape;648;p88"/>
          <p:cNvSpPr txBox="1"/>
          <p:nvPr>
            <p:ph idx="3" type="body"/>
          </p:nvPr>
        </p:nvSpPr>
        <p:spPr>
          <a:xfrm>
            <a:off x="241068" y="3366301"/>
            <a:ext cx="5818909" cy="3167503"/>
          </a:xfrm>
          <a:prstGeom prst="rect">
            <a:avLst/>
          </a:prstGeom>
          <a:noFill/>
          <a:ln>
            <a:noFill/>
          </a:ln>
        </p:spPr>
        <p:txBody>
          <a:bodyPr anchorCtr="0" anchor="t" bIns="45700" lIns="0" spcFirstLastPara="1" rIns="91425" wrap="square" tIns="72000">
            <a:normAutofit lnSpcReduction="10000"/>
          </a:bodyPr>
          <a:lstStyle/>
          <a:p>
            <a:pPr indent="-228600" lvl="0" marL="228600" rtl="0" algn="l">
              <a:lnSpc>
                <a:spcPct val="90000"/>
              </a:lnSpc>
              <a:spcBef>
                <a:spcPts val="0"/>
              </a:spcBef>
              <a:spcAft>
                <a:spcPts val="0"/>
              </a:spcAft>
              <a:buClr>
                <a:schemeClr val="lt1"/>
              </a:buClr>
              <a:buSzPts val="2400"/>
              <a:buChar char="•"/>
            </a:pPr>
            <a:r>
              <a:rPr lang="en-US" sz="2400">
                <a:latin typeface="Arial"/>
                <a:ea typeface="Arial"/>
                <a:cs typeface="Arial"/>
                <a:sym typeface="Arial"/>
              </a:rPr>
              <a:t>Preoccupation</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Egocentrism</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Fear of appearing ignorant</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Assuming that effective communication is the sender’s responsibility</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Assuming that listening is passive</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Assuming that talking has more advantages than listening</a:t>
            </a:r>
            <a:endParaRPr sz="2400">
              <a:latin typeface="Arial"/>
              <a:ea typeface="Arial"/>
              <a:cs typeface="Arial"/>
              <a:sym typeface="Arial"/>
            </a:endParaRPr>
          </a:p>
          <a:p>
            <a:pPr indent="-139700" lvl="0" marL="228600" rtl="0" algn="l">
              <a:lnSpc>
                <a:spcPct val="90000"/>
              </a:lnSpc>
              <a:spcBef>
                <a:spcPts val="1000"/>
              </a:spcBef>
              <a:spcAft>
                <a:spcPts val="0"/>
              </a:spcAft>
              <a:buClr>
                <a:schemeClr val="lt1"/>
              </a:buClr>
              <a:buSzPts val="1400"/>
              <a:buNone/>
            </a:pPr>
            <a:r>
              <a:t/>
            </a:r>
            <a:endParaRPr/>
          </a:p>
        </p:txBody>
      </p:sp>
      <p:sp>
        <p:nvSpPr>
          <p:cNvPr id="649" name="Google Shape;649;p88"/>
          <p:cNvSpPr txBox="1"/>
          <p:nvPr>
            <p:ph idx="4" type="body"/>
          </p:nvPr>
        </p:nvSpPr>
        <p:spPr>
          <a:xfrm>
            <a:off x="6972685" y="3366301"/>
            <a:ext cx="4342629" cy="2253961"/>
          </a:xfrm>
          <a:prstGeom prst="rect">
            <a:avLst/>
          </a:prstGeom>
          <a:noFill/>
          <a:ln>
            <a:noFill/>
          </a:ln>
        </p:spPr>
        <p:txBody>
          <a:bodyPr anchorCtr="0" anchor="t" bIns="45700" lIns="0" spcFirstLastPara="1" rIns="91425" wrap="square" tIns="72000">
            <a:normAutofit/>
          </a:bodyPr>
          <a:lstStyle/>
          <a:p>
            <a:pPr indent="-228600" lvl="0" marL="228600" rtl="0" algn="l">
              <a:lnSpc>
                <a:spcPct val="90000"/>
              </a:lnSpc>
              <a:spcBef>
                <a:spcPts val="0"/>
              </a:spcBef>
              <a:spcAft>
                <a:spcPts val="0"/>
              </a:spcAft>
              <a:buClr>
                <a:schemeClr val="lt1"/>
              </a:buClr>
              <a:buSzPts val="2400"/>
              <a:buChar char="•"/>
            </a:pPr>
            <a:r>
              <a:rPr lang="en-US" sz="2400">
                <a:latin typeface="Arial"/>
                <a:ea typeface="Arial"/>
                <a:cs typeface="Arial"/>
                <a:sym typeface="Arial"/>
              </a:rPr>
              <a:t>Cultural differences</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Gender differences</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Lack of training</a:t>
            </a:r>
            <a:endParaRPr/>
          </a:p>
          <a:p>
            <a:pPr indent="0" lvl="0" marL="0" rtl="0" algn="l">
              <a:lnSpc>
                <a:spcPct val="90000"/>
              </a:lnSpc>
              <a:spcBef>
                <a:spcPts val="1000"/>
              </a:spcBef>
              <a:spcAft>
                <a:spcPts val="0"/>
              </a:spcAft>
              <a:buClr>
                <a:schemeClr val="lt1"/>
              </a:buClr>
              <a:buSzPts val="2400"/>
              <a:buNone/>
            </a:pPr>
            <a:r>
              <a:t/>
            </a:r>
            <a:endParaRPr sz="2400">
              <a:latin typeface="Arial"/>
              <a:ea typeface="Arial"/>
              <a:cs typeface="Arial"/>
              <a:sym typeface="Arial"/>
            </a:endParaRPr>
          </a:p>
          <a:p>
            <a:pPr indent="-139700" lvl="0" marL="228600" rtl="0" algn="l">
              <a:lnSpc>
                <a:spcPct val="90000"/>
              </a:lnSpc>
              <a:spcBef>
                <a:spcPts val="1000"/>
              </a:spcBef>
              <a:spcAft>
                <a:spcPts val="0"/>
              </a:spcAft>
              <a:buClr>
                <a:schemeClr val="lt1"/>
              </a:buClr>
              <a:buSzPts val="1400"/>
              <a:buNone/>
            </a:pPr>
            <a:r>
              <a:t/>
            </a:r>
            <a:endParaRPr/>
          </a:p>
          <a:p>
            <a:pPr indent="-139700" lvl="0" marL="228600" rtl="0" algn="l">
              <a:lnSpc>
                <a:spcPct val="90000"/>
              </a:lnSpc>
              <a:spcBef>
                <a:spcPts val="1000"/>
              </a:spcBef>
              <a:spcAft>
                <a:spcPts val="0"/>
              </a:spcAft>
              <a:buClr>
                <a:schemeClr val="lt1"/>
              </a:buClr>
              <a:buSzPts val="1400"/>
              <a:buNone/>
            </a:pPr>
            <a:r>
              <a:t/>
            </a:r>
            <a:endParaRPr/>
          </a:p>
        </p:txBody>
      </p:sp>
      <p:sp>
        <p:nvSpPr>
          <p:cNvPr id="650" name="Google Shape;650;p88"/>
          <p:cNvSpPr txBox="1"/>
          <p:nvPr>
            <p:ph type="title"/>
          </p:nvPr>
        </p:nvSpPr>
        <p:spPr>
          <a:xfrm>
            <a:off x="2528215" y="358610"/>
            <a:ext cx="7135570" cy="822240"/>
          </a:xfrm>
          <a:prstGeom prst="rect">
            <a:avLst/>
          </a:prstGeom>
          <a:noFill/>
          <a:ln>
            <a:noFill/>
          </a:ln>
        </p:spPr>
        <p:txBody>
          <a:bodyPr anchorCtr="0" anchor="t" bIns="45700" lIns="0"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Barriers to Effective Listening</a:t>
            </a:r>
            <a:endParaRPr sz="3600">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4" name="Shape 654"/>
        <p:cNvGrpSpPr/>
        <p:nvPr/>
      </p:nvGrpSpPr>
      <p:grpSpPr>
        <a:xfrm>
          <a:off x="0" y="0"/>
          <a:ext cx="0" cy="0"/>
          <a:chOff x="0" y="0"/>
          <a:chExt cx="0" cy="0"/>
        </a:xfrm>
      </p:grpSpPr>
      <p:sp>
        <p:nvSpPr>
          <p:cNvPr id="655" name="Google Shape;655;p89"/>
          <p:cNvSpPr txBox="1"/>
          <p:nvPr>
            <p:ph idx="1" type="body"/>
          </p:nvPr>
        </p:nvSpPr>
        <p:spPr>
          <a:xfrm>
            <a:off x="877607" y="2962016"/>
            <a:ext cx="4340785"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Listening to understand</a:t>
            </a:r>
            <a:endParaRPr sz="2400">
              <a:latin typeface="Arial"/>
              <a:ea typeface="Arial"/>
              <a:cs typeface="Arial"/>
              <a:sym typeface="Arial"/>
            </a:endParaRPr>
          </a:p>
        </p:txBody>
      </p:sp>
      <p:sp>
        <p:nvSpPr>
          <p:cNvPr id="656" name="Google Shape;656;p89"/>
          <p:cNvSpPr txBox="1"/>
          <p:nvPr>
            <p:ph idx="2" type="body"/>
          </p:nvPr>
        </p:nvSpPr>
        <p:spPr>
          <a:xfrm>
            <a:off x="6972685" y="2962016"/>
            <a:ext cx="4342629"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Listening to evaluate</a:t>
            </a:r>
            <a:endParaRPr sz="2400">
              <a:latin typeface="Arial"/>
              <a:ea typeface="Arial"/>
              <a:cs typeface="Arial"/>
              <a:sym typeface="Arial"/>
            </a:endParaRPr>
          </a:p>
        </p:txBody>
      </p:sp>
      <p:sp>
        <p:nvSpPr>
          <p:cNvPr id="657" name="Google Shape;657;p89"/>
          <p:cNvSpPr txBox="1"/>
          <p:nvPr>
            <p:ph idx="3" type="body"/>
          </p:nvPr>
        </p:nvSpPr>
        <p:spPr>
          <a:xfrm>
            <a:off x="448887" y="3366301"/>
            <a:ext cx="5195455" cy="3067750"/>
          </a:xfrm>
          <a:prstGeom prst="rect">
            <a:avLst/>
          </a:prstGeom>
          <a:noFill/>
          <a:ln>
            <a:noFill/>
          </a:ln>
        </p:spPr>
        <p:txBody>
          <a:bodyPr anchorCtr="0" anchor="t" bIns="45700" lIns="0" spcFirstLastPara="1" rIns="91425" wrap="square" tIns="72000">
            <a:normAutofit/>
          </a:bodyPr>
          <a:lstStyle/>
          <a:p>
            <a:pPr indent="-228600" lvl="0" marL="228600" rtl="0" algn="l">
              <a:lnSpc>
                <a:spcPct val="90000"/>
              </a:lnSpc>
              <a:spcBef>
                <a:spcPts val="0"/>
              </a:spcBef>
              <a:spcAft>
                <a:spcPts val="0"/>
              </a:spcAft>
              <a:buClr>
                <a:schemeClr val="lt1"/>
              </a:buClr>
              <a:buSzPts val="2400"/>
              <a:buChar char="•"/>
            </a:pPr>
            <a:r>
              <a:rPr lang="en-US" sz="2400">
                <a:latin typeface="Arial"/>
                <a:ea typeface="Arial"/>
                <a:cs typeface="Arial"/>
                <a:sym typeface="Arial"/>
              </a:rPr>
              <a:t>Withhold judgement</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Talk and interrupt less</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Ask questions</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Paraphrase</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Attend to non-verbal cues</a:t>
            </a:r>
            <a:endParaRPr sz="2400">
              <a:latin typeface="Arial"/>
              <a:ea typeface="Arial"/>
              <a:cs typeface="Arial"/>
              <a:sym typeface="Arial"/>
            </a:endParaRPr>
          </a:p>
          <a:p>
            <a:pPr indent="-139700" lvl="0" marL="228600" rtl="0" algn="l">
              <a:lnSpc>
                <a:spcPct val="90000"/>
              </a:lnSpc>
              <a:spcBef>
                <a:spcPts val="1000"/>
              </a:spcBef>
              <a:spcAft>
                <a:spcPts val="0"/>
              </a:spcAft>
              <a:buClr>
                <a:schemeClr val="lt1"/>
              </a:buClr>
              <a:buSzPts val="1400"/>
              <a:buNone/>
            </a:pPr>
            <a:r>
              <a:t/>
            </a:r>
            <a:endParaRPr/>
          </a:p>
        </p:txBody>
      </p:sp>
      <p:sp>
        <p:nvSpPr>
          <p:cNvPr id="658" name="Google Shape;658;p89"/>
          <p:cNvSpPr txBox="1"/>
          <p:nvPr>
            <p:ph idx="4" type="body"/>
          </p:nvPr>
        </p:nvSpPr>
        <p:spPr>
          <a:xfrm>
            <a:off x="6972685" y="3366301"/>
            <a:ext cx="4342629" cy="2253961"/>
          </a:xfrm>
          <a:prstGeom prst="rect">
            <a:avLst/>
          </a:prstGeom>
          <a:noFill/>
          <a:ln>
            <a:noFill/>
          </a:ln>
        </p:spPr>
        <p:txBody>
          <a:bodyPr anchorCtr="0" anchor="t" bIns="45700" lIns="0" spcFirstLastPara="1" rIns="91425" wrap="square" tIns="72000">
            <a:normAutofit/>
          </a:bodyPr>
          <a:lstStyle/>
          <a:p>
            <a:pPr indent="-228600" lvl="0" marL="228600" rtl="0" algn="l">
              <a:lnSpc>
                <a:spcPct val="90000"/>
              </a:lnSpc>
              <a:spcBef>
                <a:spcPts val="0"/>
              </a:spcBef>
              <a:spcAft>
                <a:spcPts val="0"/>
              </a:spcAft>
              <a:buClr>
                <a:schemeClr val="lt1"/>
              </a:buClr>
              <a:buSzPts val="2400"/>
              <a:buChar char="•"/>
            </a:pPr>
            <a:r>
              <a:rPr lang="en-US" sz="2400">
                <a:latin typeface="Arial"/>
                <a:ea typeface="Arial"/>
                <a:cs typeface="Arial"/>
                <a:sym typeface="Arial"/>
              </a:rPr>
              <a:t>Analyze the speaker’s evidence</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Examine emotional appeals</a:t>
            </a:r>
            <a:endParaRPr sz="2400">
              <a:latin typeface="Arial"/>
              <a:ea typeface="Arial"/>
              <a:cs typeface="Arial"/>
              <a:sym typeface="Arial"/>
            </a:endParaRPr>
          </a:p>
          <a:p>
            <a:pPr indent="-76200" lvl="0" marL="228600" rtl="0" algn="l">
              <a:lnSpc>
                <a:spcPct val="90000"/>
              </a:lnSpc>
              <a:spcBef>
                <a:spcPts val="1000"/>
              </a:spcBef>
              <a:spcAft>
                <a:spcPts val="0"/>
              </a:spcAft>
              <a:buClr>
                <a:schemeClr val="lt1"/>
              </a:buClr>
              <a:buSzPts val="2400"/>
              <a:buNone/>
            </a:pPr>
            <a:r>
              <a:t/>
            </a:r>
            <a:endParaRPr sz="2400">
              <a:latin typeface="Arial"/>
              <a:ea typeface="Arial"/>
              <a:cs typeface="Arial"/>
              <a:sym typeface="Arial"/>
            </a:endParaRPr>
          </a:p>
          <a:p>
            <a:pPr indent="-139700" lvl="0" marL="228600" rtl="0" algn="l">
              <a:lnSpc>
                <a:spcPct val="90000"/>
              </a:lnSpc>
              <a:spcBef>
                <a:spcPts val="1000"/>
              </a:spcBef>
              <a:spcAft>
                <a:spcPts val="0"/>
              </a:spcAft>
              <a:buClr>
                <a:schemeClr val="lt1"/>
              </a:buClr>
              <a:buSzPts val="1400"/>
              <a:buNone/>
            </a:pPr>
            <a:r>
              <a:t/>
            </a:r>
            <a:endParaRPr/>
          </a:p>
        </p:txBody>
      </p:sp>
      <p:sp>
        <p:nvSpPr>
          <p:cNvPr id="659" name="Google Shape;659;p89"/>
          <p:cNvSpPr txBox="1"/>
          <p:nvPr>
            <p:ph type="title"/>
          </p:nvPr>
        </p:nvSpPr>
        <p:spPr>
          <a:xfrm>
            <a:off x="2528215" y="358610"/>
            <a:ext cx="7135570" cy="822240"/>
          </a:xfrm>
          <a:prstGeom prst="rect">
            <a:avLst/>
          </a:prstGeom>
          <a:noFill/>
          <a:ln>
            <a:noFill/>
          </a:ln>
        </p:spPr>
        <p:txBody>
          <a:bodyPr anchorCtr="0" anchor="t" bIns="45700" lIns="0"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Listening More effectively</a:t>
            </a:r>
            <a:endParaRPr sz="3600">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3" name="Shape 663"/>
        <p:cNvGrpSpPr/>
        <p:nvPr/>
      </p:nvGrpSpPr>
      <p:grpSpPr>
        <a:xfrm>
          <a:off x="0" y="0"/>
          <a:ext cx="0" cy="0"/>
          <a:chOff x="0" y="0"/>
          <a:chExt cx="0" cy="0"/>
        </a:xfrm>
      </p:grpSpPr>
      <p:sp>
        <p:nvSpPr>
          <p:cNvPr id="664" name="Google Shape;664;p90"/>
          <p:cNvSpPr txBox="1"/>
          <p:nvPr>
            <p:ph idx="1" type="body"/>
          </p:nvPr>
        </p:nvSpPr>
        <p:spPr>
          <a:xfrm>
            <a:off x="877607" y="2962016"/>
            <a:ext cx="4340785"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Business Etiquette</a:t>
            </a:r>
            <a:endParaRPr sz="2400">
              <a:latin typeface="Arial"/>
              <a:ea typeface="Arial"/>
              <a:cs typeface="Arial"/>
              <a:sym typeface="Arial"/>
            </a:endParaRPr>
          </a:p>
        </p:txBody>
      </p:sp>
      <p:sp>
        <p:nvSpPr>
          <p:cNvPr id="665" name="Google Shape;665;p90"/>
          <p:cNvSpPr txBox="1"/>
          <p:nvPr>
            <p:ph idx="2" type="body"/>
          </p:nvPr>
        </p:nvSpPr>
        <p:spPr>
          <a:xfrm>
            <a:off x="6972685" y="2962016"/>
            <a:ext cx="4342629"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Business Etiquette</a:t>
            </a:r>
            <a:endParaRPr sz="2400">
              <a:latin typeface="Arial"/>
              <a:ea typeface="Arial"/>
              <a:cs typeface="Arial"/>
              <a:sym typeface="Arial"/>
            </a:endParaRPr>
          </a:p>
        </p:txBody>
      </p:sp>
      <p:sp>
        <p:nvSpPr>
          <p:cNvPr id="666" name="Google Shape;666;p90"/>
          <p:cNvSpPr txBox="1"/>
          <p:nvPr>
            <p:ph idx="3" type="body"/>
          </p:nvPr>
        </p:nvSpPr>
        <p:spPr>
          <a:xfrm>
            <a:off x="365760" y="3366301"/>
            <a:ext cx="5519651" cy="2918121"/>
          </a:xfrm>
          <a:prstGeom prst="rect">
            <a:avLst/>
          </a:prstGeom>
          <a:noFill/>
          <a:ln>
            <a:noFill/>
          </a:ln>
        </p:spPr>
        <p:txBody>
          <a:bodyPr anchorCtr="0" anchor="t" bIns="45700" lIns="0" spcFirstLastPara="1" rIns="91425" wrap="square" tIns="72000">
            <a:normAutofit lnSpcReduction="10000"/>
          </a:bodyPr>
          <a:lstStyle/>
          <a:p>
            <a:pPr indent="-228600" lvl="0" marL="228600" rtl="0" algn="l">
              <a:lnSpc>
                <a:spcPct val="90000"/>
              </a:lnSpc>
              <a:spcBef>
                <a:spcPts val="0"/>
              </a:spcBef>
              <a:spcAft>
                <a:spcPts val="0"/>
              </a:spcAft>
              <a:buClr>
                <a:schemeClr val="lt1"/>
              </a:buClr>
              <a:buSzPts val="2400"/>
              <a:buChar char="•"/>
            </a:pPr>
            <a:r>
              <a:rPr lang="en-US" sz="2400">
                <a:latin typeface="Arial"/>
                <a:ea typeface="Arial"/>
                <a:cs typeface="Arial"/>
                <a:sym typeface="Arial"/>
              </a:rPr>
              <a:t>Business etiquette refers to intangible skills of good manners and a professional attitude in the work environment (Smith, 2019). </a:t>
            </a:r>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Please read more about this here.</a:t>
            </a:r>
            <a:endParaRPr/>
          </a:p>
          <a:p>
            <a:pPr indent="0" lvl="0" marL="0" rtl="0" algn="l">
              <a:lnSpc>
                <a:spcPct val="90000"/>
              </a:lnSpc>
              <a:spcBef>
                <a:spcPts val="1000"/>
              </a:spcBef>
              <a:spcAft>
                <a:spcPts val="0"/>
              </a:spcAft>
              <a:buClr>
                <a:schemeClr val="lt1"/>
              </a:buClr>
              <a:buSzPts val="2400"/>
              <a:buNone/>
            </a:pPr>
            <a:r>
              <a:rPr lang="en-US" sz="2400">
                <a:latin typeface="Arial"/>
                <a:ea typeface="Arial"/>
                <a:cs typeface="Arial"/>
                <a:sym typeface="Arial"/>
              </a:rPr>
              <a:t>https://pressbooks.nscc.ca/communicationskills/chapter/chapter-46-professional-etiquette/</a:t>
            </a:r>
            <a:endParaRPr/>
          </a:p>
          <a:p>
            <a:pPr indent="-139700" lvl="0" marL="228600" rtl="0" algn="l">
              <a:lnSpc>
                <a:spcPct val="90000"/>
              </a:lnSpc>
              <a:spcBef>
                <a:spcPts val="1000"/>
              </a:spcBef>
              <a:spcAft>
                <a:spcPts val="0"/>
              </a:spcAft>
              <a:buClr>
                <a:schemeClr val="lt1"/>
              </a:buClr>
              <a:buSzPts val="1400"/>
              <a:buNone/>
            </a:pPr>
            <a:r>
              <a:t/>
            </a:r>
            <a:endParaRPr/>
          </a:p>
        </p:txBody>
      </p:sp>
      <p:sp>
        <p:nvSpPr>
          <p:cNvPr id="667" name="Google Shape;667;p90"/>
          <p:cNvSpPr txBox="1"/>
          <p:nvPr>
            <p:ph idx="4" type="body"/>
          </p:nvPr>
        </p:nvSpPr>
        <p:spPr>
          <a:xfrm>
            <a:off x="6458989" y="3366301"/>
            <a:ext cx="5436524" cy="2918121"/>
          </a:xfrm>
          <a:prstGeom prst="rect">
            <a:avLst/>
          </a:prstGeom>
          <a:noFill/>
          <a:ln>
            <a:noFill/>
          </a:ln>
        </p:spPr>
        <p:txBody>
          <a:bodyPr anchorCtr="0" anchor="t" bIns="45700" lIns="0" spcFirstLastPara="1" rIns="91425" wrap="square" tIns="72000">
            <a:noAutofit/>
          </a:bodyPr>
          <a:lstStyle/>
          <a:p>
            <a:pPr indent="-228600" lvl="0" marL="228600" rtl="0" algn="l">
              <a:lnSpc>
                <a:spcPct val="90000"/>
              </a:lnSpc>
              <a:spcBef>
                <a:spcPts val="0"/>
              </a:spcBef>
              <a:spcAft>
                <a:spcPts val="0"/>
              </a:spcAft>
              <a:buClr>
                <a:schemeClr val="lt1"/>
              </a:buClr>
              <a:buSzPts val="2400"/>
              <a:buChar char="•"/>
            </a:pPr>
            <a:r>
              <a:rPr lang="en-US" sz="2400">
                <a:latin typeface="Arial"/>
                <a:ea typeface="Arial"/>
                <a:cs typeface="Arial"/>
                <a:sym typeface="Arial"/>
              </a:rPr>
              <a:t>Business etiquette in social settings</a:t>
            </a:r>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Dressing appropriately for the workplace</a:t>
            </a:r>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Telephone etiquette</a:t>
            </a:r>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Business etiquette in the digital age</a:t>
            </a:r>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Virtual meetings</a:t>
            </a:r>
            <a:endParaRPr sz="2400">
              <a:latin typeface="Arial"/>
              <a:ea typeface="Arial"/>
              <a:cs typeface="Arial"/>
              <a:sym typeface="Arial"/>
            </a:endParaRPr>
          </a:p>
        </p:txBody>
      </p:sp>
      <p:sp>
        <p:nvSpPr>
          <p:cNvPr id="668" name="Google Shape;668;p90"/>
          <p:cNvSpPr txBox="1"/>
          <p:nvPr>
            <p:ph type="title"/>
          </p:nvPr>
        </p:nvSpPr>
        <p:spPr>
          <a:xfrm>
            <a:off x="2528215" y="358610"/>
            <a:ext cx="7135570" cy="822240"/>
          </a:xfrm>
          <a:prstGeom prst="rect">
            <a:avLst/>
          </a:prstGeom>
          <a:noFill/>
          <a:ln>
            <a:noFill/>
          </a:ln>
        </p:spPr>
        <p:txBody>
          <a:bodyPr anchorCtr="0" anchor="t" bIns="45700" lIns="0"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Etiquette</a:t>
            </a:r>
            <a:endParaRPr sz="3600">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2" name="Shape 672"/>
        <p:cNvGrpSpPr/>
        <p:nvPr/>
      </p:nvGrpSpPr>
      <p:grpSpPr>
        <a:xfrm>
          <a:off x="0" y="0"/>
          <a:ext cx="0" cy="0"/>
          <a:chOff x="0" y="0"/>
          <a:chExt cx="0" cy="0"/>
        </a:xfrm>
      </p:grpSpPr>
      <p:sp>
        <p:nvSpPr>
          <p:cNvPr id="673" name="Google Shape;673;p91"/>
          <p:cNvSpPr txBox="1"/>
          <p:nvPr>
            <p:ph idx="1" type="body"/>
          </p:nvPr>
        </p:nvSpPr>
        <p:spPr>
          <a:xfrm>
            <a:off x="877607" y="2962016"/>
            <a:ext cx="4340785"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Business writing ethics</a:t>
            </a:r>
            <a:endParaRPr sz="2400">
              <a:latin typeface="Arial"/>
              <a:ea typeface="Arial"/>
              <a:cs typeface="Arial"/>
              <a:sym typeface="Arial"/>
            </a:endParaRPr>
          </a:p>
        </p:txBody>
      </p:sp>
      <p:sp>
        <p:nvSpPr>
          <p:cNvPr id="674" name="Google Shape;674;p91"/>
          <p:cNvSpPr txBox="1"/>
          <p:nvPr>
            <p:ph idx="2" type="body"/>
          </p:nvPr>
        </p:nvSpPr>
        <p:spPr>
          <a:xfrm>
            <a:off x="6972685" y="2962016"/>
            <a:ext cx="4342629"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Business writing ethics</a:t>
            </a:r>
            <a:endParaRPr sz="2400">
              <a:latin typeface="Arial"/>
              <a:ea typeface="Arial"/>
              <a:cs typeface="Arial"/>
              <a:sym typeface="Arial"/>
            </a:endParaRPr>
          </a:p>
        </p:txBody>
      </p:sp>
      <p:sp>
        <p:nvSpPr>
          <p:cNvPr id="675" name="Google Shape;675;p91"/>
          <p:cNvSpPr txBox="1"/>
          <p:nvPr>
            <p:ph idx="3" type="body"/>
          </p:nvPr>
        </p:nvSpPr>
        <p:spPr>
          <a:xfrm>
            <a:off x="340822" y="3366301"/>
            <a:ext cx="5411585" cy="3051124"/>
          </a:xfrm>
          <a:prstGeom prst="rect">
            <a:avLst/>
          </a:prstGeom>
          <a:noFill/>
          <a:ln>
            <a:noFill/>
          </a:ln>
        </p:spPr>
        <p:txBody>
          <a:bodyPr anchorCtr="0" anchor="t" bIns="45700" lIns="0" spcFirstLastPara="1" rIns="91425" wrap="square" tIns="72000">
            <a:normAutofit fontScale="92500" lnSpcReduction="20000"/>
          </a:bodyPr>
          <a:lstStyle/>
          <a:p>
            <a:pPr indent="-228600" lvl="0" marL="228600" rtl="0" algn="l">
              <a:lnSpc>
                <a:spcPct val="90000"/>
              </a:lnSpc>
              <a:spcBef>
                <a:spcPts val="0"/>
              </a:spcBef>
              <a:spcAft>
                <a:spcPts val="0"/>
              </a:spcAft>
              <a:buClr>
                <a:schemeClr val="lt1"/>
              </a:buClr>
              <a:buSzPct val="100000"/>
              <a:buChar char="•"/>
            </a:pPr>
            <a:r>
              <a:rPr lang="en-US" sz="2800">
                <a:latin typeface="Arial"/>
                <a:ea typeface="Arial"/>
                <a:cs typeface="Arial"/>
                <a:sym typeface="Arial"/>
              </a:rPr>
              <a:t>Business writing is also technical communication, guided by certain rules and regulations. Even though these are not laws, organizations should regulate themselves to ensure they meet the highest standards of ethics. </a:t>
            </a:r>
            <a:endParaRPr/>
          </a:p>
          <a:p>
            <a:pPr indent="-228600" lvl="0" marL="228600" rtl="0" algn="l">
              <a:lnSpc>
                <a:spcPct val="90000"/>
              </a:lnSpc>
              <a:spcBef>
                <a:spcPts val="1000"/>
              </a:spcBef>
              <a:spcAft>
                <a:spcPts val="0"/>
              </a:spcAft>
              <a:buClr>
                <a:schemeClr val="lt1"/>
              </a:buClr>
              <a:buSzPct val="100000"/>
              <a:buChar char="•"/>
            </a:pPr>
            <a:r>
              <a:rPr lang="en-US" sz="2800">
                <a:latin typeface="Arial"/>
                <a:ea typeface="Arial"/>
                <a:cs typeface="Arial"/>
                <a:sym typeface="Arial"/>
              </a:rPr>
              <a:t>Smith (2019) summarizes the dos and don’ts of technical/business writing:</a:t>
            </a:r>
            <a:endParaRPr/>
          </a:p>
          <a:p>
            <a:pPr indent="-146367" lvl="0" marL="228600" rtl="0" algn="l">
              <a:lnSpc>
                <a:spcPct val="90000"/>
              </a:lnSpc>
              <a:spcBef>
                <a:spcPts val="1000"/>
              </a:spcBef>
              <a:spcAft>
                <a:spcPts val="0"/>
              </a:spcAft>
              <a:buClr>
                <a:schemeClr val="lt1"/>
              </a:buClr>
              <a:buSzPct val="100000"/>
              <a:buNone/>
            </a:pPr>
            <a:r>
              <a:t/>
            </a:r>
            <a:endParaRPr/>
          </a:p>
        </p:txBody>
      </p:sp>
      <p:sp>
        <p:nvSpPr>
          <p:cNvPr id="676" name="Google Shape;676;p91"/>
          <p:cNvSpPr txBox="1"/>
          <p:nvPr>
            <p:ph idx="4" type="body"/>
          </p:nvPr>
        </p:nvSpPr>
        <p:spPr>
          <a:xfrm>
            <a:off x="6375862" y="3366301"/>
            <a:ext cx="5586153" cy="3267255"/>
          </a:xfrm>
          <a:prstGeom prst="rect">
            <a:avLst/>
          </a:prstGeom>
          <a:noFill/>
          <a:ln>
            <a:noFill/>
          </a:ln>
        </p:spPr>
        <p:txBody>
          <a:bodyPr anchorCtr="0" anchor="t" bIns="45700" lIns="0" spcFirstLastPara="1" rIns="91425" wrap="square" tIns="72000">
            <a:noAutofit/>
          </a:bodyPr>
          <a:lstStyle/>
          <a:p>
            <a:pPr indent="-228600" lvl="0" marL="228600" rtl="0" algn="l">
              <a:lnSpc>
                <a:spcPct val="90000"/>
              </a:lnSpc>
              <a:spcBef>
                <a:spcPts val="0"/>
              </a:spcBef>
              <a:spcAft>
                <a:spcPts val="0"/>
              </a:spcAft>
              <a:buClr>
                <a:schemeClr val="lt1"/>
              </a:buClr>
              <a:buSzPts val="2400"/>
              <a:buChar char="•"/>
            </a:pPr>
            <a:r>
              <a:rPr lang="en-US" sz="2400">
                <a:latin typeface="Arial"/>
                <a:ea typeface="Arial"/>
                <a:cs typeface="Arial"/>
                <a:sym typeface="Arial"/>
              </a:rPr>
              <a:t>Not falsifying data or stating as truth something we know is untrue</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Not deliberately misrepresenting information or facts</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Distinguishing between fact and opinion </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ts val="2400"/>
              <a:buChar char="•"/>
            </a:pPr>
            <a:r>
              <a:rPr lang="en-US" sz="2400">
                <a:latin typeface="Arial"/>
                <a:ea typeface="Arial"/>
                <a:cs typeface="Arial"/>
                <a:sym typeface="Arial"/>
              </a:rPr>
              <a:t>Not assuming that what an “expert” has said is true</a:t>
            </a:r>
            <a:endParaRPr sz="2400">
              <a:latin typeface="Arial"/>
              <a:ea typeface="Arial"/>
              <a:cs typeface="Arial"/>
              <a:sym typeface="Arial"/>
            </a:endParaRPr>
          </a:p>
          <a:p>
            <a:pPr indent="-76200" lvl="0" marL="228600" rtl="0" algn="l">
              <a:lnSpc>
                <a:spcPct val="90000"/>
              </a:lnSpc>
              <a:spcBef>
                <a:spcPts val="1000"/>
              </a:spcBef>
              <a:spcAft>
                <a:spcPts val="0"/>
              </a:spcAft>
              <a:buClr>
                <a:schemeClr val="lt1"/>
              </a:buClr>
              <a:buSzPts val="2400"/>
              <a:buNone/>
            </a:pPr>
            <a:r>
              <a:t/>
            </a:r>
            <a:endParaRPr sz="2400">
              <a:latin typeface="Arial"/>
              <a:ea typeface="Arial"/>
              <a:cs typeface="Arial"/>
              <a:sym typeface="Arial"/>
            </a:endParaRPr>
          </a:p>
        </p:txBody>
      </p:sp>
      <p:sp>
        <p:nvSpPr>
          <p:cNvPr id="677" name="Google Shape;677;p91"/>
          <p:cNvSpPr txBox="1"/>
          <p:nvPr>
            <p:ph type="title"/>
          </p:nvPr>
        </p:nvSpPr>
        <p:spPr>
          <a:xfrm>
            <a:off x="2528215" y="358610"/>
            <a:ext cx="7135570" cy="822240"/>
          </a:xfrm>
          <a:prstGeom prst="rect">
            <a:avLst/>
          </a:prstGeom>
          <a:noFill/>
          <a:ln>
            <a:noFill/>
          </a:ln>
        </p:spPr>
        <p:txBody>
          <a:bodyPr anchorCtr="0" anchor="t" bIns="45700" lIns="0"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Ethics in Business Communication</a:t>
            </a:r>
            <a:endParaRPr sz="3600">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1" name="Shape 681"/>
        <p:cNvGrpSpPr/>
        <p:nvPr/>
      </p:nvGrpSpPr>
      <p:grpSpPr>
        <a:xfrm>
          <a:off x="0" y="0"/>
          <a:ext cx="0" cy="0"/>
          <a:chOff x="0" y="0"/>
          <a:chExt cx="0" cy="0"/>
        </a:xfrm>
      </p:grpSpPr>
      <p:sp>
        <p:nvSpPr>
          <p:cNvPr id="682" name="Google Shape;682;p92"/>
          <p:cNvSpPr txBox="1"/>
          <p:nvPr>
            <p:ph idx="1" type="body"/>
          </p:nvPr>
        </p:nvSpPr>
        <p:spPr>
          <a:xfrm>
            <a:off x="877607" y="2962016"/>
            <a:ext cx="4340785"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Business writing ethics</a:t>
            </a:r>
            <a:endParaRPr sz="2400">
              <a:latin typeface="Arial"/>
              <a:ea typeface="Arial"/>
              <a:cs typeface="Arial"/>
              <a:sym typeface="Arial"/>
            </a:endParaRPr>
          </a:p>
        </p:txBody>
      </p:sp>
      <p:sp>
        <p:nvSpPr>
          <p:cNvPr id="683" name="Google Shape;683;p92"/>
          <p:cNvSpPr txBox="1"/>
          <p:nvPr>
            <p:ph idx="2" type="body"/>
          </p:nvPr>
        </p:nvSpPr>
        <p:spPr>
          <a:xfrm>
            <a:off x="6972685" y="2962016"/>
            <a:ext cx="4342629"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Business writing ethics</a:t>
            </a:r>
            <a:endParaRPr sz="2400">
              <a:latin typeface="Arial"/>
              <a:ea typeface="Arial"/>
              <a:cs typeface="Arial"/>
              <a:sym typeface="Arial"/>
            </a:endParaRPr>
          </a:p>
        </p:txBody>
      </p:sp>
      <p:sp>
        <p:nvSpPr>
          <p:cNvPr id="684" name="Google Shape;684;p92"/>
          <p:cNvSpPr txBox="1"/>
          <p:nvPr>
            <p:ph idx="3" type="body"/>
          </p:nvPr>
        </p:nvSpPr>
        <p:spPr>
          <a:xfrm>
            <a:off x="573579" y="3366301"/>
            <a:ext cx="5228706" cy="2901495"/>
          </a:xfrm>
          <a:prstGeom prst="rect">
            <a:avLst/>
          </a:prstGeom>
          <a:noFill/>
          <a:ln>
            <a:noFill/>
          </a:ln>
        </p:spPr>
        <p:txBody>
          <a:bodyPr anchorCtr="0" anchor="t" bIns="45700" lIns="0" spcFirstLastPara="1" rIns="91425" wrap="square" tIns="72000">
            <a:normAutofit fontScale="92500" lnSpcReduction="10000"/>
          </a:bodyPr>
          <a:lstStyle/>
          <a:p>
            <a:pPr indent="-228600" lvl="0" marL="228600" rtl="0" algn="l">
              <a:lnSpc>
                <a:spcPct val="90000"/>
              </a:lnSpc>
              <a:spcBef>
                <a:spcPts val="0"/>
              </a:spcBef>
              <a:spcAft>
                <a:spcPts val="0"/>
              </a:spcAft>
              <a:buClr>
                <a:schemeClr val="lt1"/>
              </a:buClr>
              <a:buSzPct val="100000"/>
              <a:buChar char="•"/>
            </a:pPr>
            <a:r>
              <a:rPr lang="en-US" sz="2400">
                <a:latin typeface="Arial"/>
                <a:ea typeface="Arial"/>
                <a:cs typeface="Arial"/>
                <a:sym typeface="Arial"/>
              </a:rPr>
              <a:t>Avoiding language that tries to evade responsibility eg “An error was committed,” instead of identifying the person who committed the error.</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ct val="100000"/>
              <a:buChar char="•"/>
            </a:pPr>
            <a:r>
              <a:rPr lang="en-US" sz="2400">
                <a:latin typeface="Arial"/>
                <a:ea typeface="Arial"/>
                <a:cs typeface="Arial"/>
                <a:sym typeface="Arial"/>
              </a:rPr>
              <a:t>Avoiding language that confuses the reader, such as using abstract words, jargon, euphemisms, etc.</a:t>
            </a:r>
            <a:endParaRPr sz="2400">
              <a:latin typeface="Arial"/>
              <a:ea typeface="Arial"/>
              <a:cs typeface="Arial"/>
              <a:sym typeface="Arial"/>
            </a:endParaRPr>
          </a:p>
          <a:p>
            <a:pPr indent="-228600" lvl="0" marL="228600" rtl="0" algn="l">
              <a:lnSpc>
                <a:spcPct val="90000"/>
              </a:lnSpc>
              <a:spcBef>
                <a:spcPts val="1000"/>
              </a:spcBef>
              <a:spcAft>
                <a:spcPts val="0"/>
              </a:spcAft>
              <a:buClr>
                <a:schemeClr val="lt1"/>
              </a:buClr>
              <a:buSzPct val="100000"/>
              <a:buChar char="•"/>
            </a:pPr>
            <a:r>
              <a:rPr lang="en-US" sz="2400">
                <a:latin typeface="Arial"/>
                <a:ea typeface="Arial"/>
                <a:cs typeface="Arial"/>
                <a:sym typeface="Arial"/>
              </a:rPr>
              <a:t>Not using visual communication to mislead, distract, or deceive readers</a:t>
            </a:r>
            <a:endParaRPr sz="2400">
              <a:latin typeface="Arial"/>
              <a:ea typeface="Arial"/>
              <a:cs typeface="Arial"/>
              <a:sym typeface="Arial"/>
            </a:endParaRPr>
          </a:p>
          <a:p>
            <a:pPr indent="-146367" lvl="0" marL="228600" rtl="0" algn="l">
              <a:lnSpc>
                <a:spcPct val="90000"/>
              </a:lnSpc>
              <a:spcBef>
                <a:spcPts val="1000"/>
              </a:spcBef>
              <a:spcAft>
                <a:spcPts val="0"/>
              </a:spcAft>
              <a:buClr>
                <a:schemeClr val="lt1"/>
              </a:buClr>
              <a:buSzPct val="100000"/>
              <a:buNone/>
            </a:pPr>
            <a:r>
              <a:t/>
            </a:r>
            <a:endParaRPr/>
          </a:p>
        </p:txBody>
      </p:sp>
      <p:sp>
        <p:nvSpPr>
          <p:cNvPr id="685" name="Google Shape;685;p92"/>
          <p:cNvSpPr txBox="1"/>
          <p:nvPr>
            <p:ph idx="4" type="body"/>
          </p:nvPr>
        </p:nvSpPr>
        <p:spPr>
          <a:xfrm>
            <a:off x="6359236" y="3366301"/>
            <a:ext cx="5419899" cy="2834994"/>
          </a:xfrm>
          <a:prstGeom prst="rect">
            <a:avLst/>
          </a:prstGeom>
          <a:noFill/>
          <a:ln>
            <a:noFill/>
          </a:ln>
        </p:spPr>
        <p:txBody>
          <a:bodyPr anchorCtr="0" anchor="t" bIns="45700" lIns="0" spcFirstLastPara="1" rIns="91425" wrap="square" tIns="72000">
            <a:normAutofit/>
          </a:bodyPr>
          <a:lstStyle/>
          <a:p>
            <a:pPr indent="-228600" lvl="0" marL="228600" rtl="0" algn="l">
              <a:lnSpc>
                <a:spcPct val="90000"/>
              </a:lnSpc>
              <a:spcBef>
                <a:spcPts val="0"/>
              </a:spcBef>
              <a:spcAft>
                <a:spcPts val="0"/>
              </a:spcAft>
              <a:buClr>
                <a:schemeClr val="lt1"/>
              </a:buClr>
              <a:buSzPts val="2600"/>
              <a:buChar char="•"/>
            </a:pPr>
            <a:r>
              <a:rPr lang="en-US" sz="2600">
                <a:latin typeface="Arial"/>
                <a:ea typeface="Arial"/>
                <a:cs typeface="Arial"/>
                <a:sym typeface="Arial"/>
              </a:rPr>
              <a:t>Not violating anyone’s rights</a:t>
            </a:r>
            <a:endParaRPr sz="2600">
              <a:latin typeface="Arial"/>
              <a:ea typeface="Arial"/>
              <a:cs typeface="Arial"/>
              <a:sym typeface="Arial"/>
            </a:endParaRPr>
          </a:p>
          <a:p>
            <a:pPr indent="-228600" lvl="0" marL="228600" rtl="0" algn="l">
              <a:lnSpc>
                <a:spcPct val="90000"/>
              </a:lnSpc>
              <a:spcBef>
                <a:spcPts val="1000"/>
              </a:spcBef>
              <a:spcAft>
                <a:spcPts val="0"/>
              </a:spcAft>
              <a:buClr>
                <a:schemeClr val="lt1"/>
              </a:buClr>
              <a:buSzPts val="2600"/>
              <a:buChar char="•"/>
            </a:pPr>
            <a:r>
              <a:rPr lang="en-US" sz="2600">
                <a:latin typeface="Arial"/>
                <a:ea typeface="Arial"/>
                <a:cs typeface="Arial"/>
                <a:sym typeface="Arial"/>
              </a:rPr>
              <a:t>Ensure that we are acting in our audience’s best interest</a:t>
            </a:r>
            <a:endParaRPr sz="2600">
              <a:latin typeface="Arial"/>
              <a:ea typeface="Arial"/>
              <a:cs typeface="Arial"/>
              <a:sym typeface="Arial"/>
            </a:endParaRPr>
          </a:p>
          <a:p>
            <a:pPr indent="-228600" lvl="0" marL="228600" rtl="0" algn="l">
              <a:lnSpc>
                <a:spcPct val="90000"/>
              </a:lnSpc>
              <a:spcBef>
                <a:spcPts val="1000"/>
              </a:spcBef>
              <a:spcAft>
                <a:spcPts val="0"/>
              </a:spcAft>
              <a:buClr>
                <a:schemeClr val="lt1"/>
              </a:buClr>
              <a:buSzPts val="2600"/>
              <a:buChar char="•"/>
            </a:pPr>
            <a:r>
              <a:rPr lang="en-US" sz="2600">
                <a:latin typeface="Arial"/>
                <a:ea typeface="Arial"/>
                <a:cs typeface="Arial"/>
                <a:sym typeface="Arial"/>
              </a:rPr>
              <a:t>Not manipulating our readers</a:t>
            </a:r>
            <a:endParaRPr sz="2600">
              <a:latin typeface="Arial"/>
              <a:ea typeface="Arial"/>
              <a:cs typeface="Arial"/>
              <a:sym typeface="Arial"/>
            </a:endParaRPr>
          </a:p>
          <a:p>
            <a:pPr indent="-228600" lvl="0" marL="228600" rtl="0" algn="l">
              <a:lnSpc>
                <a:spcPct val="90000"/>
              </a:lnSpc>
              <a:spcBef>
                <a:spcPts val="1000"/>
              </a:spcBef>
              <a:spcAft>
                <a:spcPts val="0"/>
              </a:spcAft>
              <a:buClr>
                <a:schemeClr val="lt1"/>
              </a:buClr>
              <a:buSzPts val="2600"/>
              <a:buChar char="•"/>
            </a:pPr>
            <a:r>
              <a:rPr lang="en-US" sz="2600">
                <a:latin typeface="Arial"/>
                <a:ea typeface="Arial"/>
                <a:cs typeface="Arial"/>
                <a:sym typeface="Arial"/>
              </a:rPr>
              <a:t>Not stereotyping our readers</a:t>
            </a:r>
            <a:endParaRPr sz="2600">
              <a:latin typeface="Arial"/>
              <a:ea typeface="Arial"/>
              <a:cs typeface="Arial"/>
              <a:sym typeface="Arial"/>
            </a:endParaRPr>
          </a:p>
          <a:p>
            <a:pPr indent="-228600" lvl="0" marL="228600" rtl="0" algn="l">
              <a:lnSpc>
                <a:spcPct val="90000"/>
              </a:lnSpc>
              <a:spcBef>
                <a:spcPts val="1000"/>
              </a:spcBef>
              <a:spcAft>
                <a:spcPts val="0"/>
              </a:spcAft>
              <a:buClr>
                <a:schemeClr val="lt1"/>
              </a:buClr>
              <a:buSzPts val="2600"/>
              <a:buChar char="•"/>
            </a:pPr>
            <a:r>
              <a:rPr lang="en-US" sz="2600">
                <a:latin typeface="Arial"/>
                <a:ea typeface="Arial"/>
                <a:cs typeface="Arial"/>
                <a:sym typeface="Arial"/>
              </a:rPr>
              <a:t>Avoiding plagiarism</a:t>
            </a:r>
            <a:endParaRPr sz="2600">
              <a:latin typeface="Arial"/>
              <a:ea typeface="Arial"/>
              <a:cs typeface="Arial"/>
              <a:sym typeface="Arial"/>
            </a:endParaRPr>
          </a:p>
          <a:p>
            <a:pPr indent="-139700" lvl="0" marL="228600" rtl="0" algn="l">
              <a:lnSpc>
                <a:spcPct val="90000"/>
              </a:lnSpc>
              <a:spcBef>
                <a:spcPts val="1000"/>
              </a:spcBef>
              <a:spcAft>
                <a:spcPts val="0"/>
              </a:spcAft>
              <a:buClr>
                <a:schemeClr val="lt1"/>
              </a:buClr>
              <a:buSzPts val="1400"/>
              <a:buNone/>
            </a:pPr>
            <a:r>
              <a:t/>
            </a:r>
            <a:endParaRPr/>
          </a:p>
          <a:p>
            <a:pPr indent="-139700" lvl="0" marL="228600" rtl="0" algn="l">
              <a:lnSpc>
                <a:spcPct val="90000"/>
              </a:lnSpc>
              <a:spcBef>
                <a:spcPts val="1000"/>
              </a:spcBef>
              <a:spcAft>
                <a:spcPts val="0"/>
              </a:spcAft>
              <a:buClr>
                <a:schemeClr val="lt1"/>
              </a:buClr>
              <a:buSzPts val="1400"/>
              <a:buNone/>
            </a:pPr>
            <a:r>
              <a:t/>
            </a:r>
            <a:endParaRPr/>
          </a:p>
        </p:txBody>
      </p:sp>
      <p:sp>
        <p:nvSpPr>
          <p:cNvPr id="686" name="Google Shape;686;p92"/>
          <p:cNvSpPr txBox="1"/>
          <p:nvPr>
            <p:ph type="title"/>
          </p:nvPr>
        </p:nvSpPr>
        <p:spPr>
          <a:xfrm>
            <a:off x="2528215" y="358610"/>
            <a:ext cx="7135570" cy="822240"/>
          </a:xfrm>
          <a:prstGeom prst="rect">
            <a:avLst/>
          </a:prstGeom>
          <a:noFill/>
          <a:ln>
            <a:noFill/>
          </a:ln>
        </p:spPr>
        <p:txBody>
          <a:bodyPr anchorCtr="0" anchor="t" bIns="45700" lIns="0"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Ethics in Business Communication</a:t>
            </a:r>
            <a:endParaRPr sz="3600">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0" name="Shape 690"/>
        <p:cNvGrpSpPr/>
        <p:nvPr/>
      </p:nvGrpSpPr>
      <p:grpSpPr>
        <a:xfrm>
          <a:off x="0" y="0"/>
          <a:ext cx="0" cy="0"/>
          <a:chOff x="0" y="0"/>
          <a:chExt cx="0" cy="0"/>
        </a:xfrm>
      </p:grpSpPr>
      <p:sp>
        <p:nvSpPr>
          <p:cNvPr id="691" name="Google Shape;691;p93"/>
          <p:cNvSpPr txBox="1"/>
          <p:nvPr>
            <p:ph idx="1" type="body"/>
          </p:nvPr>
        </p:nvSpPr>
        <p:spPr>
          <a:xfrm>
            <a:off x="877607" y="2435629"/>
            <a:ext cx="4340785" cy="526387"/>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Conclusion</a:t>
            </a:r>
            <a:endParaRPr sz="2400">
              <a:latin typeface="Arial"/>
              <a:ea typeface="Arial"/>
              <a:cs typeface="Arial"/>
              <a:sym typeface="Arial"/>
            </a:endParaRPr>
          </a:p>
        </p:txBody>
      </p:sp>
      <p:sp>
        <p:nvSpPr>
          <p:cNvPr id="692" name="Google Shape;692;p93"/>
          <p:cNvSpPr txBox="1"/>
          <p:nvPr>
            <p:ph idx="2" type="body"/>
          </p:nvPr>
        </p:nvSpPr>
        <p:spPr>
          <a:xfrm>
            <a:off x="6972685" y="2962016"/>
            <a:ext cx="4342629" cy="382749"/>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Conclusion</a:t>
            </a:r>
            <a:endParaRPr sz="2400">
              <a:latin typeface="Arial"/>
              <a:ea typeface="Arial"/>
              <a:cs typeface="Arial"/>
              <a:sym typeface="Arial"/>
            </a:endParaRPr>
          </a:p>
        </p:txBody>
      </p:sp>
      <p:sp>
        <p:nvSpPr>
          <p:cNvPr id="693" name="Google Shape;693;p93"/>
          <p:cNvSpPr txBox="1"/>
          <p:nvPr>
            <p:ph idx="3" type="body"/>
          </p:nvPr>
        </p:nvSpPr>
        <p:spPr>
          <a:xfrm>
            <a:off x="0" y="3117273"/>
            <a:ext cx="5985163" cy="3740727"/>
          </a:xfrm>
          <a:prstGeom prst="rect">
            <a:avLst/>
          </a:prstGeom>
          <a:noFill/>
          <a:ln>
            <a:noFill/>
          </a:ln>
        </p:spPr>
        <p:txBody>
          <a:bodyPr anchorCtr="0" anchor="t" bIns="45700" lIns="0" spcFirstLastPara="1" rIns="91425" wrap="square" tIns="72000">
            <a:noAutofit/>
          </a:bodyPr>
          <a:lstStyle/>
          <a:p>
            <a:pPr indent="-228600" lvl="0" marL="228600" rtl="0" algn="l">
              <a:lnSpc>
                <a:spcPct val="90000"/>
              </a:lnSpc>
              <a:spcBef>
                <a:spcPts val="0"/>
              </a:spcBef>
              <a:spcAft>
                <a:spcPts val="0"/>
              </a:spcAft>
              <a:buClr>
                <a:schemeClr val="lt1"/>
              </a:buClr>
              <a:buSzPts val="2000"/>
              <a:buChar char="•"/>
            </a:pPr>
            <a:r>
              <a:rPr lang="en-US" sz="2000">
                <a:latin typeface="Arial"/>
                <a:ea typeface="Arial"/>
                <a:cs typeface="Arial"/>
                <a:sym typeface="Arial"/>
              </a:rPr>
              <a:t>We started off by examining the barriers to effective communication, and these include physical, physiological, socio-psychological, semantic or language, cultural, personal, emotional, and organizational barriers. </a:t>
            </a:r>
            <a:endParaRPr sz="2000">
              <a:latin typeface="Arial"/>
              <a:ea typeface="Arial"/>
              <a:cs typeface="Arial"/>
              <a:sym typeface="Arial"/>
            </a:endParaRPr>
          </a:p>
          <a:p>
            <a:pPr indent="-228600" lvl="0" marL="228600" rtl="0" algn="l">
              <a:lnSpc>
                <a:spcPct val="90000"/>
              </a:lnSpc>
              <a:spcBef>
                <a:spcPts val="1000"/>
              </a:spcBef>
              <a:spcAft>
                <a:spcPts val="0"/>
              </a:spcAft>
              <a:buClr>
                <a:schemeClr val="lt1"/>
              </a:buClr>
              <a:buSzPts val="2000"/>
              <a:buChar char="•"/>
            </a:pPr>
            <a:r>
              <a:rPr lang="en-US" sz="2000">
                <a:latin typeface="Arial"/>
                <a:ea typeface="Arial"/>
                <a:cs typeface="Arial"/>
                <a:sym typeface="Arial"/>
              </a:rPr>
              <a:t>We also learned that since we exist in a global context, we definitely have differences that can impede effective communication. These include different customs and behavior, fundamental dimensions of our cultural diversity, and co-cultural dimensions of a diverse society. </a:t>
            </a:r>
            <a:endParaRPr/>
          </a:p>
        </p:txBody>
      </p:sp>
      <p:sp>
        <p:nvSpPr>
          <p:cNvPr id="694" name="Google Shape;694;p93"/>
          <p:cNvSpPr txBox="1"/>
          <p:nvPr>
            <p:ph idx="4" type="body"/>
          </p:nvPr>
        </p:nvSpPr>
        <p:spPr>
          <a:xfrm>
            <a:off x="6226233" y="3366301"/>
            <a:ext cx="5827222" cy="3234004"/>
          </a:xfrm>
          <a:prstGeom prst="rect">
            <a:avLst/>
          </a:prstGeom>
          <a:noFill/>
          <a:ln>
            <a:noFill/>
          </a:ln>
        </p:spPr>
        <p:txBody>
          <a:bodyPr anchorCtr="0" anchor="t" bIns="45700" lIns="0" spcFirstLastPara="1" rIns="91425" wrap="square" tIns="72000">
            <a:normAutofit fontScale="70000" lnSpcReduction="20000"/>
          </a:bodyPr>
          <a:lstStyle/>
          <a:p>
            <a:pPr indent="-228600" lvl="0" marL="228600" rtl="0" algn="l">
              <a:lnSpc>
                <a:spcPct val="90000"/>
              </a:lnSpc>
              <a:spcBef>
                <a:spcPts val="0"/>
              </a:spcBef>
              <a:spcAft>
                <a:spcPts val="0"/>
              </a:spcAft>
              <a:buClr>
                <a:schemeClr val="lt1"/>
              </a:buClr>
              <a:buSzPct val="100000"/>
              <a:buChar char="•"/>
            </a:pPr>
            <a:r>
              <a:rPr lang="en-US" sz="3400">
                <a:latin typeface="Arial"/>
                <a:ea typeface="Arial"/>
                <a:cs typeface="Arial"/>
                <a:sym typeface="Arial"/>
              </a:rPr>
              <a:t>To resolve the communication barriers occasioned by intercultural differences, we must learn to communicate across diversity, such as being culturally literate. </a:t>
            </a:r>
            <a:endParaRPr sz="3400">
              <a:latin typeface="Arial"/>
              <a:ea typeface="Arial"/>
              <a:cs typeface="Arial"/>
              <a:sym typeface="Arial"/>
            </a:endParaRPr>
          </a:p>
          <a:p>
            <a:pPr indent="-228600" lvl="0" marL="228600" rtl="0" algn="l">
              <a:lnSpc>
                <a:spcPct val="90000"/>
              </a:lnSpc>
              <a:spcBef>
                <a:spcPts val="1000"/>
              </a:spcBef>
              <a:spcAft>
                <a:spcPts val="0"/>
              </a:spcAft>
              <a:buClr>
                <a:schemeClr val="lt1"/>
              </a:buClr>
              <a:buSzPct val="100000"/>
              <a:buChar char="•"/>
            </a:pPr>
            <a:r>
              <a:rPr lang="en-US" sz="3400">
                <a:latin typeface="Arial"/>
                <a:ea typeface="Arial"/>
                <a:cs typeface="Arial"/>
                <a:sym typeface="Arial"/>
              </a:rPr>
              <a:t>We must purpose to listen effectively through listening to understand and evaluate. </a:t>
            </a:r>
            <a:endParaRPr sz="3400">
              <a:latin typeface="Arial"/>
              <a:ea typeface="Arial"/>
              <a:cs typeface="Arial"/>
              <a:sym typeface="Arial"/>
            </a:endParaRPr>
          </a:p>
          <a:p>
            <a:pPr indent="-228600" lvl="0" marL="228600" rtl="0" algn="l">
              <a:lnSpc>
                <a:spcPct val="90000"/>
              </a:lnSpc>
              <a:spcBef>
                <a:spcPts val="1000"/>
              </a:spcBef>
              <a:spcAft>
                <a:spcPts val="0"/>
              </a:spcAft>
              <a:buClr>
                <a:schemeClr val="lt1"/>
              </a:buClr>
              <a:buSzPct val="100000"/>
              <a:buChar char="•"/>
            </a:pPr>
            <a:r>
              <a:rPr lang="en-US" sz="3400">
                <a:latin typeface="Arial"/>
                <a:ea typeface="Arial"/>
                <a:cs typeface="Arial"/>
                <a:sym typeface="Arial"/>
              </a:rPr>
              <a:t>Lastly, writing too is governed by ethics such as not misleading readers through visual communication. </a:t>
            </a:r>
            <a:endParaRPr/>
          </a:p>
          <a:p>
            <a:pPr indent="-166370" lvl="0" marL="228600" rtl="0" algn="l">
              <a:lnSpc>
                <a:spcPct val="90000"/>
              </a:lnSpc>
              <a:spcBef>
                <a:spcPts val="1000"/>
              </a:spcBef>
              <a:spcAft>
                <a:spcPts val="0"/>
              </a:spcAft>
              <a:buClr>
                <a:schemeClr val="lt1"/>
              </a:buClr>
              <a:buSzPct val="100000"/>
              <a:buNone/>
            </a:pPr>
            <a:r>
              <a:t/>
            </a:r>
            <a:endParaRPr/>
          </a:p>
        </p:txBody>
      </p:sp>
      <p:sp>
        <p:nvSpPr>
          <p:cNvPr id="695" name="Google Shape;695;p93"/>
          <p:cNvSpPr txBox="1"/>
          <p:nvPr>
            <p:ph type="title"/>
          </p:nvPr>
        </p:nvSpPr>
        <p:spPr>
          <a:xfrm>
            <a:off x="2528215" y="358610"/>
            <a:ext cx="7135570" cy="822240"/>
          </a:xfrm>
          <a:prstGeom prst="rect">
            <a:avLst/>
          </a:prstGeom>
          <a:noFill/>
          <a:ln>
            <a:noFill/>
          </a:ln>
        </p:spPr>
        <p:txBody>
          <a:bodyPr anchorCtr="0" anchor="t" bIns="45700" lIns="0"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Conclusion</a:t>
            </a:r>
            <a:endParaRPr sz="3600">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9" name="Shape 699"/>
        <p:cNvGrpSpPr/>
        <p:nvPr/>
      </p:nvGrpSpPr>
      <p:grpSpPr>
        <a:xfrm>
          <a:off x="0" y="0"/>
          <a:ext cx="0" cy="0"/>
          <a:chOff x="0" y="0"/>
          <a:chExt cx="0" cy="0"/>
        </a:xfrm>
      </p:grpSpPr>
      <p:sp>
        <p:nvSpPr>
          <p:cNvPr id="700" name="Google Shape;700;p94"/>
          <p:cNvSpPr txBox="1"/>
          <p:nvPr>
            <p:ph idx="1" type="body"/>
          </p:nvPr>
        </p:nvSpPr>
        <p:spPr>
          <a:xfrm>
            <a:off x="877607" y="2576947"/>
            <a:ext cx="4340785" cy="532014"/>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Exercise on Etiquette</a:t>
            </a:r>
            <a:endParaRPr sz="2400">
              <a:latin typeface="Arial"/>
              <a:ea typeface="Arial"/>
              <a:cs typeface="Arial"/>
              <a:sym typeface="Arial"/>
            </a:endParaRPr>
          </a:p>
        </p:txBody>
      </p:sp>
      <p:sp>
        <p:nvSpPr>
          <p:cNvPr id="701" name="Google Shape;701;p94"/>
          <p:cNvSpPr txBox="1"/>
          <p:nvPr>
            <p:ph idx="2" type="body"/>
          </p:nvPr>
        </p:nvSpPr>
        <p:spPr>
          <a:xfrm>
            <a:off x="6972685" y="2576946"/>
            <a:ext cx="4342629" cy="767820"/>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Exercise on Communication Barriers</a:t>
            </a:r>
            <a:endParaRPr sz="2400">
              <a:latin typeface="Arial"/>
              <a:ea typeface="Arial"/>
              <a:cs typeface="Arial"/>
              <a:sym typeface="Arial"/>
            </a:endParaRPr>
          </a:p>
        </p:txBody>
      </p:sp>
      <p:sp>
        <p:nvSpPr>
          <p:cNvPr id="702" name="Google Shape;702;p94"/>
          <p:cNvSpPr txBox="1"/>
          <p:nvPr>
            <p:ph idx="3" type="body"/>
          </p:nvPr>
        </p:nvSpPr>
        <p:spPr>
          <a:xfrm>
            <a:off x="490451" y="3175462"/>
            <a:ext cx="5469774" cy="3682537"/>
          </a:xfrm>
          <a:prstGeom prst="rect">
            <a:avLst/>
          </a:prstGeom>
          <a:noFill/>
          <a:ln>
            <a:noFill/>
          </a:ln>
        </p:spPr>
        <p:txBody>
          <a:bodyPr anchorCtr="0" anchor="t" bIns="45700" lIns="0" spcFirstLastPara="1" rIns="91425" wrap="square" tIns="72000">
            <a:noAutofit/>
          </a:bodyPr>
          <a:lstStyle/>
          <a:p>
            <a:pPr indent="-228600" lvl="0" marL="228600" rtl="0" algn="l">
              <a:lnSpc>
                <a:spcPct val="90000"/>
              </a:lnSpc>
              <a:spcBef>
                <a:spcPts val="0"/>
              </a:spcBef>
              <a:spcAft>
                <a:spcPts val="0"/>
              </a:spcAft>
              <a:buClr>
                <a:schemeClr val="lt1"/>
              </a:buClr>
              <a:buSzPts val="2400"/>
              <a:buChar char="•"/>
            </a:pPr>
            <a:r>
              <a:rPr lang="en-US" sz="2400">
                <a:latin typeface="Arial"/>
                <a:ea typeface="Arial"/>
                <a:cs typeface="Arial"/>
                <a:sym typeface="Arial"/>
              </a:rPr>
              <a:t>Think of someone who exemplifies everything you aspire to be in terms of good behavior in the workplace. List the qualities and actions that make them such a good, well-liked model for behavior. Then, think of someone who exemplifies everything you aspire to avoid in terms of their misconduct in the workplace. List the qualities and typical misbehavior that make them so detestable.</a:t>
            </a:r>
            <a:endParaRPr/>
          </a:p>
        </p:txBody>
      </p:sp>
      <p:sp>
        <p:nvSpPr>
          <p:cNvPr id="703" name="Google Shape;703;p94"/>
          <p:cNvSpPr txBox="1"/>
          <p:nvPr>
            <p:ph idx="4" type="body"/>
          </p:nvPr>
        </p:nvSpPr>
        <p:spPr>
          <a:xfrm>
            <a:off x="6467302" y="3366301"/>
            <a:ext cx="5411585" cy="3109314"/>
          </a:xfrm>
          <a:prstGeom prst="rect">
            <a:avLst/>
          </a:prstGeom>
          <a:noFill/>
          <a:ln>
            <a:noFill/>
          </a:ln>
        </p:spPr>
        <p:txBody>
          <a:bodyPr anchorCtr="0" anchor="t" bIns="45700" lIns="0" spcFirstLastPara="1" rIns="91425" wrap="square" tIns="72000">
            <a:noAutofit/>
          </a:bodyPr>
          <a:lstStyle/>
          <a:p>
            <a:pPr indent="-228600" lvl="0" marL="228600" rtl="0" algn="l">
              <a:lnSpc>
                <a:spcPct val="90000"/>
              </a:lnSpc>
              <a:spcBef>
                <a:spcPts val="0"/>
              </a:spcBef>
              <a:spcAft>
                <a:spcPts val="0"/>
              </a:spcAft>
              <a:buClr>
                <a:schemeClr val="lt1"/>
              </a:buClr>
              <a:buSzPts val="2000"/>
              <a:buChar char="•"/>
            </a:pPr>
            <a:r>
              <a:rPr lang="en-US" sz="2000">
                <a:latin typeface="Arial"/>
                <a:ea typeface="Arial"/>
                <a:cs typeface="Arial"/>
                <a:sym typeface="Arial"/>
              </a:rPr>
              <a:t>What are your feelings about meeting someone who is fluent in another language but speaks very broken English? This is an immigrant who is attending classes to improve on their spoken English and has been assigned to work closely with you. Record your feelings?</a:t>
            </a:r>
            <a:endParaRPr sz="2000">
              <a:latin typeface="Arial"/>
              <a:ea typeface="Arial"/>
              <a:cs typeface="Arial"/>
              <a:sym typeface="Arial"/>
            </a:endParaRPr>
          </a:p>
        </p:txBody>
      </p:sp>
      <p:sp>
        <p:nvSpPr>
          <p:cNvPr id="704" name="Google Shape;704;p94"/>
          <p:cNvSpPr txBox="1"/>
          <p:nvPr>
            <p:ph type="title"/>
          </p:nvPr>
        </p:nvSpPr>
        <p:spPr>
          <a:xfrm>
            <a:off x="2528215" y="358610"/>
            <a:ext cx="7135570" cy="822240"/>
          </a:xfrm>
          <a:prstGeom prst="rect">
            <a:avLst/>
          </a:prstGeom>
          <a:noFill/>
          <a:ln>
            <a:noFill/>
          </a:ln>
        </p:spPr>
        <p:txBody>
          <a:bodyPr anchorCtr="0" anchor="t" bIns="45700" lIns="0"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Exercises</a:t>
            </a:r>
            <a:endParaRPr sz="3600">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8" name="Shape 708"/>
        <p:cNvGrpSpPr/>
        <p:nvPr/>
      </p:nvGrpSpPr>
      <p:grpSpPr>
        <a:xfrm>
          <a:off x="0" y="0"/>
          <a:ext cx="0" cy="0"/>
          <a:chOff x="0" y="0"/>
          <a:chExt cx="0" cy="0"/>
        </a:xfrm>
      </p:grpSpPr>
      <p:sp>
        <p:nvSpPr>
          <p:cNvPr id="709" name="Google Shape;709;p95"/>
          <p:cNvSpPr txBox="1"/>
          <p:nvPr>
            <p:ph idx="1" type="body"/>
          </p:nvPr>
        </p:nvSpPr>
        <p:spPr>
          <a:xfrm>
            <a:off x="877607" y="2585259"/>
            <a:ext cx="4340785" cy="399010"/>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rPr lang="en-US" sz="2400">
                <a:latin typeface="Arial"/>
                <a:ea typeface="Arial"/>
                <a:cs typeface="Arial"/>
                <a:sym typeface="Arial"/>
              </a:rPr>
              <a:t>References</a:t>
            </a:r>
            <a:endParaRPr sz="2400">
              <a:latin typeface="Arial"/>
              <a:ea typeface="Arial"/>
              <a:cs typeface="Arial"/>
              <a:sym typeface="Arial"/>
            </a:endParaRPr>
          </a:p>
        </p:txBody>
      </p:sp>
      <p:sp>
        <p:nvSpPr>
          <p:cNvPr id="710" name="Google Shape;710;p95"/>
          <p:cNvSpPr txBox="1"/>
          <p:nvPr>
            <p:ph idx="2" type="body"/>
          </p:nvPr>
        </p:nvSpPr>
        <p:spPr>
          <a:xfrm>
            <a:off x="6972685" y="2518756"/>
            <a:ext cx="4342629" cy="556953"/>
          </a:xfrm>
          <a:prstGeom prst="rect">
            <a:avLst/>
          </a:prstGeom>
          <a:noFill/>
          <a:ln>
            <a:noFill/>
          </a:ln>
        </p:spPr>
        <p:txBody>
          <a:bodyPr anchorCtr="0" anchor="b" bIns="45700" lIns="0" spcFirstLastPara="1" rIns="91425" wrap="square" tIns="45700">
            <a:noAutofit/>
          </a:bodyPr>
          <a:lstStyle/>
          <a:p>
            <a:pPr indent="0" lvl="0" marL="0" rtl="0" algn="l">
              <a:lnSpc>
                <a:spcPct val="90000"/>
              </a:lnSpc>
              <a:spcBef>
                <a:spcPts val="0"/>
              </a:spcBef>
              <a:spcAft>
                <a:spcPts val="0"/>
              </a:spcAft>
              <a:buClr>
                <a:schemeClr val="lt1"/>
              </a:buClr>
              <a:buSzPts val="2400"/>
              <a:buNone/>
            </a:pPr>
            <a:r>
              <a:t/>
            </a:r>
            <a:endParaRPr sz="2400">
              <a:latin typeface="Arial"/>
              <a:ea typeface="Arial"/>
              <a:cs typeface="Arial"/>
              <a:sym typeface="Arial"/>
            </a:endParaRPr>
          </a:p>
          <a:p>
            <a:pPr indent="0" lvl="0" marL="0" rtl="0" algn="l">
              <a:lnSpc>
                <a:spcPct val="90000"/>
              </a:lnSpc>
              <a:spcBef>
                <a:spcPts val="1000"/>
              </a:spcBef>
              <a:spcAft>
                <a:spcPts val="0"/>
              </a:spcAft>
              <a:buClr>
                <a:schemeClr val="lt1"/>
              </a:buClr>
              <a:buSzPts val="2400"/>
              <a:buNone/>
            </a:pPr>
            <a:r>
              <a:rPr lang="en-US" sz="2400">
                <a:latin typeface="Arial"/>
                <a:ea typeface="Arial"/>
                <a:cs typeface="Arial"/>
                <a:sym typeface="Arial"/>
              </a:rPr>
              <a:t>Images</a:t>
            </a:r>
            <a:endParaRPr sz="2400">
              <a:latin typeface="Arial"/>
              <a:ea typeface="Arial"/>
              <a:cs typeface="Arial"/>
              <a:sym typeface="Arial"/>
            </a:endParaRPr>
          </a:p>
        </p:txBody>
      </p:sp>
      <p:sp>
        <p:nvSpPr>
          <p:cNvPr id="711" name="Google Shape;711;p95"/>
          <p:cNvSpPr txBox="1"/>
          <p:nvPr>
            <p:ph idx="3" type="body"/>
          </p:nvPr>
        </p:nvSpPr>
        <p:spPr>
          <a:xfrm>
            <a:off x="83127" y="3075708"/>
            <a:ext cx="5926975" cy="3782292"/>
          </a:xfrm>
          <a:prstGeom prst="rect">
            <a:avLst/>
          </a:prstGeom>
          <a:noFill/>
          <a:ln>
            <a:noFill/>
          </a:ln>
        </p:spPr>
        <p:txBody>
          <a:bodyPr anchorCtr="0" anchor="t" bIns="45700" lIns="0" spcFirstLastPara="1" rIns="91425" wrap="square" tIns="72000">
            <a:noAutofit/>
          </a:bodyPr>
          <a:lstStyle/>
          <a:p>
            <a:pPr indent="-241300" lvl="0" marL="228600" rtl="0" algn="l">
              <a:lnSpc>
                <a:spcPct val="90000"/>
              </a:lnSpc>
              <a:spcBef>
                <a:spcPts val="0"/>
              </a:spcBef>
              <a:spcAft>
                <a:spcPts val="0"/>
              </a:spcAft>
              <a:buClr>
                <a:schemeClr val="lt1"/>
              </a:buClr>
              <a:buSzPts val="1800"/>
              <a:buChar char="•"/>
            </a:pPr>
            <a:r>
              <a:rPr lang="en-US" sz="1800">
                <a:latin typeface="Arial"/>
                <a:ea typeface="Arial"/>
                <a:cs typeface="Arial"/>
                <a:sym typeface="Arial"/>
              </a:rPr>
              <a:t>Adler, R. B. &amp; Elmhorst, J. M. (2010). Communication at work: Principles and practices for business and the professions. McGraw Hill.</a:t>
            </a:r>
            <a:endParaRPr sz="1600"/>
          </a:p>
          <a:p>
            <a:pPr indent="-228600" lvl="0" marL="228600" rtl="0" algn="l">
              <a:lnSpc>
                <a:spcPct val="90000"/>
              </a:lnSpc>
              <a:spcBef>
                <a:spcPts val="1000"/>
              </a:spcBef>
              <a:spcAft>
                <a:spcPts val="0"/>
              </a:spcAft>
              <a:buClr>
                <a:schemeClr val="lt1"/>
              </a:buClr>
              <a:buSzPts val="1600"/>
              <a:buChar char="•"/>
            </a:pPr>
            <a:r>
              <a:rPr lang="en-US" sz="1800">
                <a:latin typeface="Arial"/>
                <a:ea typeface="Arial"/>
                <a:cs typeface="Arial"/>
                <a:sym typeface="Arial"/>
              </a:rPr>
              <a:t>Cherry, K. (2024). The Halo Effect in psychology. Very Well Mind.</a:t>
            </a:r>
            <a:r>
              <a:rPr lang="en-US" sz="1600"/>
              <a:t> </a:t>
            </a:r>
            <a:r>
              <a:rPr lang="en-US" sz="1800" u="sng">
                <a:solidFill>
                  <a:schemeClr val="hlink"/>
                </a:solidFill>
                <a:latin typeface="Arial"/>
                <a:ea typeface="Arial"/>
                <a:cs typeface="Arial"/>
                <a:sym typeface="Arial"/>
                <a:hlinkClick r:id="rId3"/>
              </a:rPr>
              <a:t>https://www.verywellmind.com/what-is-the-halo-effect-2795906</a:t>
            </a:r>
            <a:endParaRPr sz="1800">
              <a:latin typeface="Arial"/>
              <a:ea typeface="Arial"/>
              <a:cs typeface="Arial"/>
              <a:sym typeface="Arial"/>
            </a:endParaRPr>
          </a:p>
          <a:p>
            <a:pPr indent="-241300" lvl="0" marL="228600" rtl="0" algn="l">
              <a:lnSpc>
                <a:spcPct val="90000"/>
              </a:lnSpc>
              <a:spcBef>
                <a:spcPts val="1000"/>
              </a:spcBef>
              <a:spcAft>
                <a:spcPts val="0"/>
              </a:spcAft>
              <a:buClr>
                <a:schemeClr val="lt1"/>
              </a:buClr>
              <a:buSzPts val="1800"/>
              <a:buChar char="•"/>
            </a:pPr>
            <a:r>
              <a:rPr lang="en-US" sz="1800">
                <a:latin typeface="Arial"/>
                <a:ea typeface="Arial"/>
                <a:cs typeface="Arial"/>
                <a:sym typeface="Arial"/>
              </a:rPr>
              <a:t>Fleming, W. (2020). Ethics in Technical Communication. </a:t>
            </a:r>
            <a:endParaRPr sz="1600"/>
          </a:p>
          <a:p>
            <a:pPr indent="0" lvl="0" marL="0" rtl="0" algn="l">
              <a:lnSpc>
                <a:spcPct val="90000"/>
              </a:lnSpc>
              <a:spcBef>
                <a:spcPts val="1000"/>
              </a:spcBef>
              <a:spcAft>
                <a:spcPts val="0"/>
              </a:spcAft>
              <a:buClr>
                <a:schemeClr val="lt1"/>
              </a:buClr>
              <a:buSzPts val="1600"/>
              <a:buNone/>
            </a:pPr>
            <a:r>
              <a:rPr lang="en-US" sz="1800" u="sng">
                <a:solidFill>
                  <a:schemeClr val="hlink"/>
                </a:solidFill>
                <a:latin typeface="Arial"/>
                <a:ea typeface="Arial"/>
                <a:cs typeface="Arial"/>
                <a:sym typeface="Arial"/>
                <a:hlinkClick r:id="rId4"/>
              </a:rPr>
              <a:t>https://openoregon.pressbooks.pub/lbcctechwriting/chapter/1-3-ethics-in-technical-communication/</a:t>
            </a:r>
            <a:endParaRPr sz="1800">
              <a:latin typeface="Arial"/>
              <a:ea typeface="Arial"/>
              <a:cs typeface="Arial"/>
              <a:sym typeface="Arial"/>
            </a:endParaRPr>
          </a:p>
          <a:p>
            <a:pPr indent="-241300" lvl="0" marL="228600" rtl="0" algn="l">
              <a:lnSpc>
                <a:spcPct val="90000"/>
              </a:lnSpc>
              <a:spcBef>
                <a:spcPts val="1000"/>
              </a:spcBef>
              <a:spcAft>
                <a:spcPts val="0"/>
              </a:spcAft>
              <a:buClr>
                <a:schemeClr val="lt1"/>
              </a:buClr>
              <a:buSzPts val="1800"/>
              <a:buChar char="•"/>
            </a:pPr>
            <a:r>
              <a:rPr lang="en-US" sz="1800">
                <a:latin typeface="Arial"/>
                <a:ea typeface="Arial"/>
                <a:cs typeface="Arial"/>
                <a:sym typeface="Arial"/>
              </a:rPr>
              <a:t>Joshi, S. (n.d.). Chapter 3- Barriers to effective communication. </a:t>
            </a:r>
            <a:endParaRPr sz="1600"/>
          </a:p>
          <a:p>
            <a:pPr indent="0" lvl="0" marL="0" rtl="0" algn="l">
              <a:lnSpc>
                <a:spcPct val="90000"/>
              </a:lnSpc>
              <a:spcBef>
                <a:spcPts val="1000"/>
              </a:spcBef>
              <a:spcAft>
                <a:spcPts val="0"/>
              </a:spcAft>
              <a:buClr>
                <a:schemeClr val="lt1"/>
              </a:buClr>
              <a:buSzPts val="1600"/>
              <a:buNone/>
            </a:pPr>
            <a:r>
              <a:t/>
            </a:r>
            <a:endParaRPr sz="1600">
              <a:latin typeface="Arial"/>
              <a:ea typeface="Arial"/>
              <a:cs typeface="Arial"/>
              <a:sym typeface="Arial"/>
            </a:endParaRPr>
          </a:p>
        </p:txBody>
      </p:sp>
      <p:sp>
        <p:nvSpPr>
          <p:cNvPr id="712" name="Google Shape;712;p95"/>
          <p:cNvSpPr txBox="1"/>
          <p:nvPr>
            <p:ph idx="4" type="body"/>
          </p:nvPr>
        </p:nvSpPr>
        <p:spPr>
          <a:xfrm>
            <a:off x="6384175" y="3158836"/>
            <a:ext cx="5552901" cy="3699164"/>
          </a:xfrm>
          <a:prstGeom prst="rect">
            <a:avLst/>
          </a:prstGeom>
          <a:noFill/>
          <a:ln>
            <a:noFill/>
          </a:ln>
        </p:spPr>
        <p:txBody>
          <a:bodyPr anchorCtr="0" anchor="t" bIns="45700" lIns="0" spcFirstLastPara="1" rIns="91425" wrap="square" tIns="72000">
            <a:noAutofit/>
          </a:bodyPr>
          <a:lstStyle/>
          <a:p>
            <a:pPr indent="-228600" lvl="0" marL="228600" rtl="0" algn="l">
              <a:lnSpc>
                <a:spcPct val="90000"/>
              </a:lnSpc>
              <a:spcBef>
                <a:spcPts val="0"/>
              </a:spcBef>
              <a:spcAft>
                <a:spcPts val="0"/>
              </a:spcAft>
              <a:buClr>
                <a:schemeClr val="lt1"/>
              </a:buClr>
              <a:buSzPts val="1600"/>
              <a:buChar char="•"/>
            </a:pPr>
            <a:r>
              <a:rPr lang="en-US" sz="1600">
                <a:latin typeface="Arial"/>
                <a:ea typeface="Arial"/>
                <a:cs typeface="Arial"/>
                <a:sym typeface="Arial"/>
              </a:rPr>
              <a:t>Merriam-Webster. (n.d.). Culture definition &amp; meaning.</a:t>
            </a:r>
            <a:r>
              <a:rPr lang="en-US"/>
              <a:t> </a:t>
            </a:r>
            <a:r>
              <a:rPr lang="en-US" sz="1600" u="sng">
                <a:solidFill>
                  <a:schemeClr val="hlink"/>
                </a:solidFill>
                <a:latin typeface="Arial"/>
                <a:ea typeface="Arial"/>
                <a:cs typeface="Arial"/>
                <a:sym typeface="Arial"/>
                <a:hlinkClick r:id="rId5"/>
              </a:rPr>
              <a:t>https://www.merriam-webster.com/dictionary/culture</a:t>
            </a:r>
            <a:endParaRPr sz="1600">
              <a:latin typeface="Arial"/>
              <a:ea typeface="Arial"/>
              <a:cs typeface="Arial"/>
              <a:sym typeface="Arial"/>
            </a:endParaRPr>
          </a:p>
          <a:p>
            <a:pPr indent="-228600" lvl="0" marL="228600" rtl="0" algn="l">
              <a:lnSpc>
                <a:spcPct val="90000"/>
              </a:lnSpc>
              <a:spcBef>
                <a:spcPts val="1000"/>
              </a:spcBef>
              <a:spcAft>
                <a:spcPts val="0"/>
              </a:spcAft>
              <a:buClr>
                <a:schemeClr val="lt1"/>
              </a:buClr>
              <a:buSzPts val="1600"/>
              <a:buChar char="•"/>
            </a:pPr>
            <a:r>
              <a:rPr lang="en-US" sz="1600">
                <a:latin typeface="Arial"/>
                <a:ea typeface="Arial"/>
                <a:cs typeface="Arial"/>
                <a:sym typeface="Arial"/>
              </a:rPr>
              <a:t>Smith, J. (2019). Business Etiquette.</a:t>
            </a:r>
            <a:r>
              <a:rPr lang="en-US"/>
              <a:t> </a:t>
            </a:r>
            <a:r>
              <a:rPr lang="en-US" sz="1600">
                <a:latin typeface="Arial"/>
                <a:ea typeface="Arial"/>
                <a:cs typeface="Arial"/>
                <a:sym typeface="Arial"/>
              </a:rPr>
              <a:t>https://openoregon.pressbooks.pub/lbcctechwriting/chapter/1-3-ethics-in-technical-communication/</a:t>
            </a:r>
            <a:endParaRPr/>
          </a:p>
          <a:p>
            <a:pPr indent="-228600" lvl="0" marL="228600" rtl="0" algn="l">
              <a:lnSpc>
                <a:spcPct val="90000"/>
              </a:lnSpc>
              <a:spcBef>
                <a:spcPts val="1000"/>
              </a:spcBef>
              <a:spcAft>
                <a:spcPts val="0"/>
              </a:spcAft>
              <a:buClr>
                <a:schemeClr val="lt1"/>
              </a:buClr>
              <a:buSzPts val="1600"/>
              <a:buChar char="•"/>
            </a:pPr>
            <a:r>
              <a:rPr lang="en-US" sz="1600">
                <a:latin typeface="Arial"/>
                <a:ea typeface="Arial"/>
                <a:cs typeface="Arial"/>
                <a:sym typeface="Arial"/>
              </a:rPr>
              <a:t>Taylor, S. (2005). Communication for Business: A practical approach. (4</a:t>
            </a:r>
            <a:r>
              <a:rPr baseline="30000" lang="en-US" sz="1600">
                <a:latin typeface="Arial"/>
                <a:ea typeface="Arial"/>
                <a:cs typeface="Arial"/>
                <a:sym typeface="Arial"/>
              </a:rPr>
              <a:t>th</a:t>
            </a:r>
            <a:r>
              <a:rPr lang="en-US" sz="1600">
                <a:latin typeface="Arial"/>
                <a:ea typeface="Arial"/>
                <a:cs typeface="Arial"/>
                <a:sym typeface="Arial"/>
              </a:rPr>
              <a:t> Ed). Pearson Longman.</a:t>
            </a:r>
            <a:endParaRPr/>
          </a:p>
          <a:p>
            <a:pPr indent="0" lvl="0" marL="0" rtl="0" algn="l">
              <a:lnSpc>
                <a:spcPct val="90000"/>
              </a:lnSpc>
              <a:spcBef>
                <a:spcPts val="1000"/>
              </a:spcBef>
              <a:spcAft>
                <a:spcPts val="0"/>
              </a:spcAft>
              <a:buClr>
                <a:schemeClr val="lt1"/>
              </a:buClr>
              <a:buSzPts val="1600"/>
              <a:buNone/>
            </a:pPr>
            <a:r>
              <a:rPr b="1" lang="en-US" sz="1600">
                <a:latin typeface="Arial"/>
                <a:ea typeface="Arial"/>
                <a:cs typeface="Arial"/>
                <a:sym typeface="Arial"/>
              </a:rPr>
              <a:t>Images</a:t>
            </a:r>
            <a:endParaRPr b="1"/>
          </a:p>
          <a:p>
            <a:pPr indent="-228600" lvl="0" marL="228600" rtl="0" algn="l">
              <a:lnSpc>
                <a:spcPct val="90000"/>
              </a:lnSpc>
              <a:spcBef>
                <a:spcPts val="1000"/>
              </a:spcBef>
              <a:spcAft>
                <a:spcPts val="0"/>
              </a:spcAft>
              <a:buClr>
                <a:schemeClr val="lt1"/>
              </a:buClr>
              <a:buSzPts val="1600"/>
              <a:buChar char="•"/>
            </a:pPr>
            <a:r>
              <a:rPr lang="en-US" sz="1600">
                <a:latin typeface="Arial"/>
                <a:ea typeface="Arial"/>
                <a:cs typeface="Arial"/>
                <a:sym typeface="Arial"/>
              </a:rPr>
              <a:t>All are PowerPoint images</a:t>
            </a:r>
            <a:endParaRPr/>
          </a:p>
          <a:p>
            <a:pPr indent="-228600" lvl="0" marL="228600" rtl="0" algn="l">
              <a:lnSpc>
                <a:spcPct val="90000"/>
              </a:lnSpc>
              <a:spcBef>
                <a:spcPts val="1000"/>
              </a:spcBef>
              <a:spcAft>
                <a:spcPts val="0"/>
              </a:spcAft>
              <a:buClr>
                <a:schemeClr val="lt1"/>
              </a:buClr>
              <a:buSzPts val="1600"/>
              <a:buChar char="•"/>
            </a:pPr>
            <a:r>
              <a:rPr lang="en-US" sz="1600">
                <a:latin typeface="Arial"/>
                <a:ea typeface="Arial"/>
                <a:cs typeface="Arial"/>
                <a:sym typeface="Arial"/>
              </a:rPr>
              <a:t>The ‘Thank You’ image is courtesy of Vie Studio on Pexels.com</a:t>
            </a:r>
            <a:endParaRPr sz="1600">
              <a:latin typeface="Arial"/>
              <a:ea typeface="Arial"/>
              <a:cs typeface="Arial"/>
              <a:sym typeface="Arial"/>
            </a:endParaRPr>
          </a:p>
        </p:txBody>
      </p:sp>
      <p:sp>
        <p:nvSpPr>
          <p:cNvPr id="713" name="Google Shape;713;p95"/>
          <p:cNvSpPr txBox="1"/>
          <p:nvPr>
            <p:ph type="title"/>
          </p:nvPr>
        </p:nvSpPr>
        <p:spPr>
          <a:xfrm>
            <a:off x="2528215" y="358610"/>
            <a:ext cx="7135570" cy="822240"/>
          </a:xfrm>
          <a:prstGeom prst="rect">
            <a:avLst/>
          </a:prstGeom>
          <a:noFill/>
          <a:ln>
            <a:noFill/>
          </a:ln>
        </p:spPr>
        <p:txBody>
          <a:bodyPr anchorCtr="0" anchor="t" bIns="45700" lIns="0"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References &amp; Image Attribution</a:t>
            </a:r>
            <a:endParaRPr sz="3600">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7" name="Shape 717"/>
        <p:cNvGrpSpPr/>
        <p:nvPr/>
      </p:nvGrpSpPr>
      <p:grpSpPr>
        <a:xfrm>
          <a:off x="0" y="0"/>
          <a:ext cx="0" cy="0"/>
          <a:chOff x="0" y="0"/>
          <a:chExt cx="0" cy="0"/>
        </a:xfrm>
      </p:grpSpPr>
      <p:pic>
        <p:nvPicPr>
          <p:cNvPr id="718" name="Google Shape;718;p96"/>
          <p:cNvPicPr preferRelativeResize="0"/>
          <p:nvPr>
            <p:ph idx="2" type="pic"/>
          </p:nvPr>
        </p:nvPicPr>
        <p:blipFill rotWithShape="1">
          <a:blip r:embed="rId3">
            <a:alphaModFix/>
          </a:blip>
          <a:srcRect b="0" l="0" r="0" t="0"/>
          <a:stretch/>
        </p:blipFill>
        <p:spPr>
          <a:xfrm flipH="1">
            <a:off x="212725" y="1260389"/>
            <a:ext cx="2816352" cy="3173816"/>
          </a:xfrm>
          <a:prstGeom prst="rect">
            <a:avLst/>
          </a:prstGeom>
          <a:solidFill>
            <a:srgbClr val="F2F2F2"/>
          </a:solidFill>
          <a:ln>
            <a:noFill/>
          </a:ln>
        </p:spPr>
      </p:pic>
      <p:pic>
        <p:nvPicPr>
          <p:cNvPr id="719" name="Google Shape;719;p96"/>
          <p:cNvPicPr preferRelativeResize="0"/>
          <p:nvPr>
            <p:ph idx="4" type="pic"/>
          </p:nvPr>
        </p:nvPicPr>
        <p:blipFill rotWithShape="1">
          <a:blip r:embed="rId4">
            <a:alphaModFix/>
          </a:blip>
          <a:srcRect b="0" l="0" r="0" t="0"/>
          <a:stretch/>
        </p:blipFill>
        <p:spPr>
          <a:xfrm>
            <a:off x="213361" y="4586414"/>
            <a:ext cx="5798904" cy="2271585"/>
          </a:xfrm>
          <a:prstGeom prst="rect">
            <a:avLst/>
          </a:prstGeom>
          <a:solidFill>
            <a:srgbClr val="F2F2F2"/>
          </a:solidFill>
          <a:ln>
            <a:noFill/>
          </a:ln>
        </p:spPr>
      </p:pic>
      <p:pic>
        <p:nvPicPr>
          <p:cNvPr descr="3 ladies in discussion" id="720" name="Google Shape;720;p96" title="Decorative"/>
          <p:cNvPicPr preferRelativeResize="0"/>
          <p:nvPr>
            <p:ph idx="5" type="pic"/>
          </p:nvPr>
        </p:nvPicPr>
        <p:blipFill rotWithShape="1">
          <a:blip r:embed="rId5">
            <a:alphaModFix/>
          </a:blip>
          <a:srcRect b="0" l="0" r="0" t="0"/>
          <a:stretch/>
        </p:blipFill>
        <p:spPr>
          <a:xfrm flipH="1">
            <a:off x="6179737" y="4586414"/>
            <a:ext cx="2817564" cy="2271585"/>
          </a:xfrm>
          <a:prstGeom prst="rect">
            <a:avLst/>
          </a:prstGeom>
          <a:solidFill>
            <a:srgbClr val="F2F2F2"/>
          </a:solidFill>
          <a:ln>
            <a:noFill/>
          </a:ln>
        </p:spPr>
      </p:pic>
      <p:pic>
        <p:nvPicPr>
          <p:cNvPr id="721" name="Google Shape;721;p96"/>
          <p:cNvPicPr preferRelativeResize="0"/>
          <p:nvPr>
            <p:ph idx="6" type="pic"/>
          </p:nvPr>
        </p:nvPicPr>
        <p:blipFill rotWithShape="1">
          <a:blip r:embed="rId6">
            <a:alphaModFix/>
          </a:blip>
          <a:srcRect b="0" l="0" r="0" t="0"/>
          <a:stretch/>
        </p:blipFill>
        <p:spPr>
          <a:xfrm flipH="1">
            <a:off x="6177889" y="2030436"/>
            <a:ext cx="2817564" cy="2403769"/>
          </a:xfrm>
          <a:prstGeom prst="rect">
            <a:avLst/>
          </a:prstGeom>
          <a:solidFill>
            <a:srgbClr val="F2F2F2"/>
          </a:solidFill>
          <a:ln>
            <a:noFill/>
          </a:ln>
        </p:spPr>
      </p:pic>
      <p:pic>
        <p:nvPicPr>
          <p:cNvPr descr="two ladies talking" id="722" name="Google Shape;722;p96" title="Decorative"/>
          <p:cNvPicPr preferRelativeResize="0"/>
          <p:nvPr>
            <p:ph idx="7" type="pic"/>
          </p:nvPr>
        </p:nvPicPr>
        <p:blipFill rotWithShape="1">
          <a:blip r:embed="rId7">
            <a:alphaModFix/>
          </a:blip>
          <a:srcRect b="0" l="0" r="0" t="0"/>
          <a:stretch/>
        </p:blipFill>
        <p:spPr>
          <a:xfrm>
            <a:off x="9161076" y="0"/>
            <a:ext cx="2817564" cy="4434205"/>
          </a:xfrm>
          <a:prstGeom prst="rect">
            <a:avLst/>
          </a:prstGeom>
          <a:solidFill>
            <a:srgbClr val="F2F2F2"/>
          </a:solidFill>
          <a:ln>
            <a:noFill/>
          </a:ln>
        </p:spPr>
      </p:pic>
      <p:pic>
        <p:nvPicPr>
          <p:cNvPr id="723" name="Google Shape;723;p96"/>
          <p:cNvPicPr preferRelativeResize="0"/>
          <p:nvPr>
            <p:ph idx="3" type="pic"/>
          </p:nvPr>
        </p:nvPicPr>
        <p:blipFill rotWithShape="1">
          <a:blip r:embed="rId8">
            <a:alphaModFix/>
          </a:blip>
          <a:srcRect b="0" l="0" r="0" t="0"/>
          <a:stretch/>
        </p:blipFill>
        <p:spPr>
          <a:xfrm>
            <a:off x="3194701" y="0"/>
            <a:ext cx="2817564" cy="3175686"/>
          </a:xfrm>
          <a:prstGeom prst="rect">
            <a:avLst/>
          </a:prstGeom>
          <a:solidFill>
            <a:srgbClr val="F2F2F2"/>
          </a:solid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7" name="Shape 727"/>
        <p:cNvGrpSpPr/>
        <p:nvPr/>
      </p:nvGrpSpPr>
      <p:grpSpPr>
        <a:xfrm>
          <a:off x="0" y="0"/>
          <a:ext cx="0" cy="0"/>
          <a:chOff x="0" y="0"/>
          <a:chExt cx="0" cy="0"/>
        </a:xfrm>
      </p:grpSpPr>
      <p:pic>
        <p:nvPicPr>
          <p:cNvPr id="728" name="Google Shape;728;p97"/>
          <p:cNvPicPr preferRelativeResize="0"/>
          <p:nvPr/>
        </p:nvPicPr>
        <p:blipFill rotWithShape="1">
          <a:blip r:embed="rId3">
            <a:alphaModFix/>
          </a:blip>
          <a:srcRect b="0" l="0" r="0" t="0"/>
          <a:stretch/>
        </p:blipFill>
        <p:spPr>
          <a:xfrm>
            <a:off x="0" y="0"/>
            <a:ext cx="12192000" cy="68580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Custom 26">
      <a:dk1>
        <a:srgbClr val="3F3F3F"/>
      </a:dk1>
      <a:lt1>
        <a:srgbClr val="FFFFFF"/>
      </a:lt1>
      <a:dk2>
        <a:srgbClr val="000000"/>
      </a:dk2>
      <a:lt2>
        <a:srgbClr val="A5A5A5"/>
      </a:lt2>
      <a:accent1>
        <a:srgbClr val="954F72"/>
      </a:accent1>
      <a:accent2>
        <a:srgbClr val="0F3955"/>
      </a:accent2>
      <a:accent3>
        <a:srgbClr val="BBC3CD"/>
      </a:accent3>
      <a:accent4>
        <a:srgbClr val="484848"/>
      </a:accent4>
      <a:accent5>
        <a:srgbClr val="1F1F26"/>
      </a:accent5>
      <a:accent6>
        <a:srgbClr val="F2CAA2"/>
      </a:accent6>
      <a:hlink>
        <a:srgbClr val="00194C"/>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