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77" r:id="rId9"/>
    <p:sldId id="263" r:id="rId10"/>
    <p:sldId id="264" r:id="rId11"/>
    <p:sldId id="266" r:id="rId12"/>
    <p:sldId id="267" r:id="rId13"/>
    <p:sldId id="278" r:id="rId14"/>
    <p:sldId id="268" r:id="rId15"/>
    <p:sldId id="269" r:id="rId16"/>
    <p:sldId id="270" r:id="rId17"/>
    <p:sldId id="271" r:id="rId18"/>
    <p:sldId id="275" r:id="rId19"/>
    <p:sldId id="272" r:id="rId20"/>
    <p:sldId id="273" r:id="rId21"/>
    <p:sldId id="276" r:id="rId22"/>
    <p:sldId id="274" r:id="rId23"/>
    <p:sldId id="279" r:id="rId24"/>
    <p:sldId id="281" r:id="rId25"/>
    <p:sldId id="280" r:id="rId26"/>
    <p:sldId id="282" r:id="rId27"/>
    <p:sldId id="283" r:id="rId28"/>
    <p:sldId id="285" r:id="rId29"/>
    <p:sldId id="284" r:id="rId30"/>
    <p:sldId id="286" r:id="rId31"/>
    <p:sldId id="287" r:id="rId32"/>
    <p:sldId id="288" r:id="rId33"/>
    <p:sldId id="28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9AE1857-74C3-D243-437A-9D88B1FAC2B3}" v="338" dt="2025-03-24T11:32:06.826"/>
    <p1510:client id="{9D9E38CE-AF05-3FD3-C8A2-25A66418D4B4}" v="256" dt="2025-03-24T13:51:09.862"/>
    <p1510:client id="{A255157E-BD7F-FE57-0FAF-CD1A18610B37}" v="56" dt="2025-03-24T11:49:53.2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77" d="100"/>
          <a:sy n="77" d="100"/>
        </p:scale>
        <p:origin x="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microsoft.com/office/2015/10/relationships/revisionInfo" Target="revisionInfo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ata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ata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4" Type="http://schemas.openxmlformats.org/officeDocument/2006/relationships/image" Target="../media/image46.svg"/></Relationships>
</file>

<file path=ppt/diagrams/_rels/data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ata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55.svg"/></Relationships>
</file>

<file path=ppt/diagrams/_rels/data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4" Type="http://schemas.openxmlformats.org/officeDocument/2006/relationships/image" Target="../media/image59.svg"/></Relationships>
</file>

<file path=ppt/diagrams/_rels/data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svg"/><Relationship Id="rId1" Type="http://schemas.openxmlformats.org/officeDocument/2006/relationships/image" Target="../media/image60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63.svg"/></Relationships>
</file>

<file path=ppt/diagrams/_rels/data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4" Type="http://schemas.openxmlformats.org/officeDocument/2006/relationships/image" Target="../media/image71.svg"/></Relationships>
</file>

<file path=ppt/diagrams/_rels/data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svg"/><Relationship Id="rId1" Type="http://schemas.openxmlformats.org/officeDocument/2006/relationships/image" Target="../media/image70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svg"/><Relationship Id="rId1" Type="http://schemas.openxmlformats.org/officeDocument/2006/relationships/image" Target="../media/image2.png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svg"/><Relationship Id="rId1" Type="http://schemas.openxmlformats.org/officeDocument/2006/relationships/image" Target="../media/image8.png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1.sv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svg"/><Relationship Id="rId1" Type="http://schemas.openxmlformats.org/officeDocument/2006/relationships/image" Target="../media/image17.png"/><Relationship Id="rId6" Type="http://schemas.openxmlformats.org/officeDocument/2006/relationships/image" Target="../media/image22.svg"/><Relationship Id="rId5" Type="http://schemas.openxmlformats.org/officeDocument/2006/relationships/image" Target="../media/image21.png"/><Relationship Id="rId4" Type="http://schemas.openxmlformats.org/officeDocument/2006/relationships/image" Target="../media/image20.sv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svg"/><Relationship Id="rId1" Type="http://schemas.openxmlformats.org/officeDocument/2006/relationships/image" Target="../media/image30.png"/><Relationship Id="rId6" Type="http://schemas.openxmlformats.org/officeDocument/2006/relationships/image" Target="../media/image35.svg"/><Relationship Id="rId5" Type="http://schemas.openxmlformats.org/officeDocument/2006/relationships/image" Target="../media/image34.png"/><Relationship Id="rId4" Type="http://schemas.openxmlformats.org/officeDocument/2006/relationships/image" Target="../media/image33.svg"/></Relationships>
</file>

<file path=ppt/diagrams/_rels/drawing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40.svg"/></Relationships>
</file>

<file path=ppt/diagrams/_rels/drawing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4" Type="http://schemas.openxmlformats.org/officeDocument/2006/relationships/image" Target="../media/image46.svg"/></Relationships>
</file>

<file path=ppt/diagrams/_rels/drawing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2" Type="http://schemas.openxmlformats.org/officeDocument/2006/relationships/image" Target="../media/image49.svg"/><Relationship Id="rId1" Type="http://schemas.openxmlformats.org/officeDocument/2006/relationships/image" Target="../media/image48.png"/><Relationship Id="rId6" Type="http://schemas.openxmlformats.org/officeDocument/2006/relationships/image" Target="../media/image53.svg"/><Relationship Id="rId5" Type="http://schemas.openxmlformats.org/officeDocument/2006/relationships/image" Target="../media/image52.png"/><Relationship Id="rId4" Type="http://schemas.openxmlformats.org/officeDocument/2006/relationships/image" Target="../media/image51.svg"/></Relationships>
</file>

<file path=ppt/diagrams/_rels/drawing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8.svg"/><Relationship Id="rId1" Type="http://schemas.openxmlformats.org/officeDocument/2006/relationships/image" Target="../media/image37.png"/><Relationship Id="rId4" Type="http://schemas.openxmlformats.org/officeDocument/2006/relationships/image" Target="../media/image55.svg"/></Relationships>
</file>

<file path=ppt/diagrams/_rels/drawing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svg"/><Relationship Id="rId1" Type="http://schemas.openxmlformats.org/officeDocument/2006/relationships/image" Target="../media/image56.png"/><Relationship Id="rId4" Type="http://schemas.openxmlformats.org/officeDocument/2006/relationships/image" Target="../media/image59.svg"/></Relationships>
</file>

<file path=ppt/diagrams/_rels/drawing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61.svg"/><Relationship Id="rId1" Type="http://schemas.openxmlformats.org/officeDocument/2006/relationships/image" Target="../media/image60.png"/><Relationship Id="rId6" Type="http://schemas.openxmlformats.org/officeDocument/2006/relationships/image" Target="../media/image42.svg"/><Relationship Id="rId5" Type="http://schemas.openxmlformats.org/officeDocument/2006/relationships/image" Target="../media/image41.png"/><Relationship Id="rId4" Type="http://schemas.openxmlformats.org/officeDocument/2006/relationships/image" Target="../media/image63.svg"/></Relationships>
</file>

<file path=ppt/diagrams/_rels/drawing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69.svg"/><Relationship Id="rId1" Type="http://schemas.openxmlformats.org/officeDocument/2006/relationships/image" Target="../media/image68.png"/><Relationship Id="rId4" Type="http://schemas.openxmlformats.org/officeDocument/2006/relationships/image" Target="../media/image71.svg"/></Relationships>
</file>

<file path=ppt/diagrams/_rels/drawing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svg"/><Relationship Id="rId1" Type="http://schemas.openxmlformats.org/officeDocument/2006/relationships/image" Target="../media/image7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96DE98E-6E53-46B2-989B-2E1CEBDE105C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5BB5C89F-C87B-4130-BC22-98F64C7ABA41}">
      <dgm:prSet/>
      <dgm:spPr/>
      <dgm:t>
        <a:bodyPr/>
        <a:lstStyle/>
        <a:p>
          <a:r>
            <a:rPr lang="en-US" dirty="0"/>
            <a:t>Last lecture we introduced strategic management by offering different perspectives</a:t>
          </a:r>
        </a:p>
      </dgm:t>
    </dgm:pt>
    <dgm:pt modelId="{CA479966-E75D-45B5-AF65-F93C229121A2}" type="parTrans" cxnId="{DEB7254A-7250-4846-BF56-BC10CC9836B9}">
      <dgm:prSet/>
      <dgm:spPr/>
      <dgm:t>
        <a:bodyPr/>
        <a:lstStyle/>
        <a:p>
          <a:endParaRPr lang="en-US"/>
        </a:p>
      </dgm:t>
    </dgm:pt>
    <dgm:pt modelId="{2B71A19F-C467-4D3E-849A-017F676D5819}" type="sibTrans" cxnId="{DEB7254A-7250-4846-BF56-BC10CC9836B9}">
      <dgm:prSet/>
      <dgm:spPr/>
      <dgm:t>
        <a:bodyPr/>
        <a:lstStyle/>
        <a:p>
          <a:endParaRPr lang="en-US"/>
        </a:p>
      </dgm:t>
    </dgm:pt>
    <dgm:pt modelId="{0C446BE0-3FEB-43BB-9CC3-9F9442CE29BC}">
      <dgm:prSet/>
      <dgm:spPr/>
      <dgm:t>
        <a:bodyPr/>
        <a:lstStyle/>
        <a:p>
          <a:r>
            <a:rPr lang="en-US" dirty="0"/>
            <a:t>This current lecture we are going to dive deeper into the process</a:t>
          </a:r>
        </a:p>
      </dgm:t>
    </dgm:pt>
    <dgm:pt modelId="{807DB73C-2660-4A68-BDA3-70A8FA10D767}" type="parTrans" cxnId="{10EA95C7-590F-413C-918D-C4A8515B717A}">
      <dgm:prSet/>
      <dgm:spPr/>
      <dgm:t>
        <a:bodyPr/>
        <a:lstStyle/>
        <a:p>
          <a:endParaRPr lang="en-US"/>
        </a:p>
      </dgm:t>
    </dgm:pt>
    <dgm:pt modelId="{8F2A722B-107E-4EE4-87F0-492871F247A4}" type="sibTrans" cxnId="{10EA95C7-590F-413C-918D-C4A8515B717A}">
      <dgm:prSet/>
      <dgm:spPr/>
      <dgm:t>
        <a:bodyPr/>
        <a:lstStyle/>
        <a:p>
          <a:endParaRPr lang="en-US"/>
        </a:p>
      </dgm:t>
    </dgm:pt>
    <dgm:pt modelId="{48A16F42-D937-4763-ADB0-3EA8E9309531}">
      <dgm:prSet/>
      <dgm:spPr/>
      <dgm:t>
        <a:bodyPr/>
        <a:lstStyle/>
        <a:p>
          <a:r>
            <a:rPr lang="en-US" dirty="0">
              <a:latin typeface="Neue Haas Grotesk Text Pro"/>
            </a:rPr>
            <a:t>We</a:t>
          </a:r>
          <a:r>
            <a:rPr lang="en-US" dirty="0"/>
            <a:t> will cover different schools of thought or views</a:t>
          </a:r>
        </a:p>
      </dgm:t>
    </dgm:pt>
    <dgm:pt modelId="{D1971328-61AD-4456-BC92-408325DF2EE7}" type="parTrans" cxnId="{3B8B8FDC-5A79-4904-BE5E-3077EB7D71E7}">
      <dgm:prSet/>
      <dgm:spPr/>
      <dgm:t>
        <a:bodyPr/>
        <a:lstStyle/>
        <a:p>
          <a:endParaRPr lang="en-US"/>
        </a:p>
      </dgm:t>
    </dgm:pt>
    <dgm:pt modelId="{D00A219B-111A-4056-B522-694AAC14CD18}" type="sibTrans" cxnId="{3B8B8FDC-5A79-4904-BE5E-3077EB7D71E7}">
      <dgm:prSet/>
      <dgm:spPr/>
      <dgm:t>
        <a:bodyPr/>
        <a:lstStyle/>
        <a:p>
          <a:endParaRPr lang="en-US"/>
        </a:p>
      </dgm:t>
    </dgm:pt>
    <dgm:pt modelId="{A07B2C2F-88A3-458F-A26B-C4A28744C914}" type="pres">
      <dgm:prSet presAssocID="{296DE98E-6E53-46B2-989B-2E1CEBDE105C}" presName="root" presStyleCnt="0">
        <dgm:presLayoutVars>
          <dgm:dir/>
          <dgm:resizeHandles val="exact"/>
        </dgm:presLayoutVars>
      </dgm:prSet>
      <dgm:spPr/>
    </dgm:pt>
    <dgm:pt modelId="{E39B9425-9D64-4EF5-8870-C9DC28E796B4}" type="pres">
      <dgm:prSet presAssocID="{5BB5C89F-C87B-4130-BC22-98F64C7ABA41}" presName="compNode" presStyleCnt="0"/>
      <dgm:spPr/>
    </dgm:pt>
    <dgm:pt modelId="{1DB5E635-4336-4CFD-8955-3D2AFFF4BA0A}" type="pres">
      <dgm:prSet presAssocID="{5BB5C89F-C87B-4130-BC22-98F64C7ABA41}" presName="bgRect" presStyleLbl="bgShp" presStyleIdx="0" presStyleCnt="3"/>
      <dgm:spPr/>
    </dgm:pt>
    <dgm:pt modelId="{4373895C-FCE6-4FF4-8EB9-4252B09CC201}" type="pres">
      <dgm:prSet presAssocID="{5BB5C89F-C87B-4130-BC22-98F64C7ABA4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E7BADCC1-33CB-4853-B3A8-734EDF6B282A}" type="pres">
      <dgm:prSet presAssocID="{5BB5C89F-C87B-4130-BC22-98F64C7ABA41}" presName="spaceRect" presStyleCnt="0"/>
      <dgm:spPr/>
    </dgm:pt>
    <dgm:pt modelId="{B43A8AD0-34A7-4685-99B4-E3C633698C91}" type="pres">
      <dgm:prSet presAssocID="{5BB5C89F-C87B-4130-BC22-98F64C7ABA41}" presName="parTx" presStyleLbl="revTx" presStyleIdx="0" presStyleCnt="3">
        <dgm:presLayoutVars>
          <dgm:chMax val="0"/>
          <dgm:chPref val="0"/>
        </dgm:presLayoutVars>
      </dgm:prSet>
      <dgm:spPr/>
    </dgm:pt>
    <dgm:pt modelId="{1CA7AF43-D4C3-408C-802E-74AAAE433C1B}" type="pres">
      <dgm:prSet presAssocID="{2B71A19F-C467-4D3E-849A-017F676D5819}" presName="sibTrans" presStyleCnt="0"/>
      <dgm:spPr/>
    </dgm:pt>
    <dgm:pt modelId="{307D2DCD-B961-4CF7-B8F9-94E4B6F3C1F5}" type="pres">
      <dgm:prSet presAssocID="{0C446BE0-3FEB-43BB-9CC3-9F9442CE29BC}" presName="compNode" presStyleCnt="0"/>
      <dgm:spPr/>
    </dgm:pt>
    <dgm:pt modelId="{62786E7D-20C0-4550-ABC6-3D6EE3684138}" type="pres">
      <dgm:prSet presAssocID="{0C446BE0-3FEB-43BB-9CC3-9F9442CE29BC}" presName="bgRect" presStyleLbl="bgShp" presStyleIdx="1" presStyleCnt="3"/>
      <dgm:spPr/>
    </dgm:pt>
    <dgm:pt modelId="{C64614EA-DF75-425D-99EC-55031DB51708}" type="pres">
      <dgm:prSet presAssocID="{0C446BE0-3FEB-43BB-9CC3-9F9442CE29B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748E2A8B-37CC-4FE1-B76D-E9FCA40C2026}" type="pres">
      <dgm:prSet presAssocID="{0C446BE0-3FEB-43BB-9CC3-9F9442CE29BC}" presName="spaceRect" presStyleCnt="0"/>
      <dgm:spPr/>
    </dgm:pt>
    <dgm:pt modelId="{875A211A-43CB-4EA1-A724-DFF51A638203}" type="pres">
      <dgm:prSet presAssocID="{0C446BE0-3FEB-43BB-9CC3-9F9442CE29BC}" presName="parTx" presStyleLbl="revTx" presStyleIdx="1" presStyleCnt="3">
        <dgm:presLayoutVars>
          <dgm:chMax val="0"/>
          <dgm:chPref val="0"/>
        </dgm:presLayoutVars>
      </dgm:prSet>
      <dgm:spPr/>
    </dgm:pt>
    <dgm:pt modelId="{C6BB157D-F7CF-4975-9243-EE3A2930F552}" type="pres">
      <dgm:prSet presAssocID="{8F2A722B-107E-4EE4-87F0-492871F247A4}" presName="sibTrans" presStyleCnt="0"/>
      <dgm:spPr/>
    </dgm:pt>
    <dgm:pt modelId="{4BE16855-F46D-4E2C-A9B1-99FD5534C8E0}" type="pres">
      <dgm:prSet presAssocID="{48A16F42-D937-4763-ADB0-3EA8E9309531}" presName="compNode" presStyleCnt="0"/>
      <dgm:spPr/>
    </dgm:pt>
    <dgm:pt modelId="{0934F6D6-B4F9-4A19-9C13-30D9FAA28E86}" type="pres">
      <dgm:prSet presAssocID="{48A16F42-D937-4763-ADB0-3EA8E9309531}" presName="bgRect" presStyleLbl="bgShp" presStyleIdx="2" presStyleCnt="3"/>
      <dgm:spPr/>
    </dgm:pt>
    <dgm:pt modelId="{09CFEC19-9EF8-4263-A568-12D06D2C52B6}" type="pres">
      <dgm:prSet presAssocID="{48A16F42-D937-4763-ADB0-3EA8E9309531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hought bubble"/>
        </a:ext>
      </dgm:extLst>
    </dgm:pt>
    <dgm:pt modelId="{022F19A3-E2A4-4D1E-8E0C-67784D6C76AB}" type="pres">
      <dgm:prSet presAssocID="{48A16F42-D937-4763-ADB0-3EA8E9309531}" presName="spaceRect" presStyleCnt="0"/>
      <dgm:spPr/>
    </dgm:pt>
    <dgm:pt modelId="{4789430B-505D-41B7-B4EE-69401F387FD2}" type="pres">
      <dgm:prSet presAssocID="{48A16F42-D937-4763-ADB0-3EA8E9309531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E3835733-4239-4194-99FE-CF20C4CDCCCA}" type="presOf" srcId="{48A16F42-D937-4763-ADB0-3EA8E9309531}" destId="{4789430B-505D-41B7-B4EE-69401F387FD2}" srcOrd="0" destOrd="0" presId="urn:microsoft.com/office/officeart/2018/2/layout/IconVerticalSolidList"/>
    <dgm:cxn modelId="{70EA4A3C-C985-487B-9647-6C7F5B8FC780}" type="presOf" srcId="{5BB5C89F-C87B-4130-BC22-98F64C7ABA41}" destId="{B43A8AD0-34A7-4685-99B4-E3C633698C91}" srcOrd="0" destOrd="0" presId="urn:microsoft.com/office/officeart/2018/2/layout/IconVerticalSolidList"/>
    <dgm:cxn modelId="{DEB7254A-7250-4846-BF56-BC10CC9836B9}" srcId="{296DE98E-6E53-46B2-989B-2E1CEBDE105C}" destId="{5BB5C89F-C87B-4130-BC22-98F64C7ABA41}" srcOrd="0" destOrd="0" parTransId="{CA479966-E75D-45B5-AF65-F93C229121A2}" sibTransId="{2B71A19F-C467-4D3E-849A-017F676D5819}"/>
    <dgm:cxn modelId="{1A6CCD6A-77D6-4F56-BEDC-D9D76E4968FF}" type="presOf" srcId="{0C446BE0-3FEB-43BB-9CC3-9F9442CE29BC}" destId="{875A211A-43CB-4EA1-A724-DFF51A638203}" srcOrd="0" destOrd="0" presId="urn:microsoft.com/office/officeart/2018/2/layout/IconVerticalSolidList"/>
    <dgm:cxn modelId="{9FAC98A9-6A20-48B9-8DCE-D8E9264C0D3D}" type="presOf" srcId="{296DE98E-6E53-46B2-989B-2E1CEBDE105C}" destId="{A07B2C2F-88A3-458F-A26B-C4A28744C914}" srcOrd="0" destOrd="0" presId="urn:microsoft.com/office/officeart/2018/2/layout/IconVerticalSolidList"/>
    <dgm:cxn modelId="{10EA95C7-590F-413C-918D-C4A8515B717A}" srcId="{296DE98E-6E53-46B2-989B-2E1CEBDE105C}" destId="{0C446BE0-3FEB-43BB-9CC3-9F9442CE29BC}" srcOrd="1" destOrd="0" parTransId="{807DB73C-2660-4A68-BDA3-70A8FA10D767}" sibTransId="{8F2A722B-107E-4EE4-87F0-492871F247A4}"/>
    <dgm:cxn modelId="{3B8B8FDC-5A79-4904-BE5E-3077EB7D71E7}" srcId="{296DE98E-6E53-46B2-989B-2E1CEBDE105C}" destId="{48A16F42-D937-4763-ADB0-3EA8E9309531}" srcOrd="2" destOrd="0" parTransId="{D1971328-61AD-4456-BC92-408325DF2EE7}" sibTransId="{D00A219B-111A-4056-B522-694AAC14CD18}"/>
    <dgm:cxn modelId="{65ED5AAD-59E1-4659-821B-954907ADE813}" type="presParOf" srcId="{A07B2C2F-88A3-458F-A26B-C4A28744C914}" destId="{E39B9425-9D64-4EF5-8870-C9DC28E796B4}" srcOrd="0" destOrd="0" presId="urn:microsoft.com/office/officeart/2018/2/layout/IconVerticalSolidList"/>
    <dgm:cxn modelId="{F12CA8BC-3DB2-4EFA-A985-56669605FED2}" type="presParOf" srcId="{E39B9425-9D64-4EF5-8870-C9DC28E796B4}" destId="{1DB5E635-4336-4CFD-8955-3D2AFFF4BA0A}" srcOrd="0" destOrd="0" presId="urn:microsoft.com/office/officeart/2018/2/layout/IconVerticalSolidList"/>
    <dgm:cxn modelId="{1BD54DE6-D153-449A-8797-B0F1E4D2059A}" type="presParOf" srcId="{E39B9425-9D64-4EF5-8870-C9DC28E796B4}" destId="{4373895C-FCE6-4FF4-8EB9-4252B09CC201}" srcOrd="1" destOrd="0" presId="urn:microsoft.com/office/officeart/2018/2/layout/IconVerticalSolidList"/>
    <dgm:cxn modelId="{0FEDA47B-FC07-45E2-BB58-7CF09130F068}" type="presParOf" srcId="{E39B9425-9D64-4EF5-8870-C9DC28E796B4}" destId="{E7BADCC1-33CB-4853-B3A8-734EDF6B282A}" srcOrd="2" destOrd="0" presId="urn:microsoft.com/office/officeart/2018/2/layout/IconVerticalSolidList"/>
    <dgm:cxn modelId="{C9D75CF6-931E-4B41-B6CA-E655A06073C9}" type="presParOf" srcId="{E39B9425-9D64-4EF5-8870-C9DC28E796B4}" destId="{B43A8AD0-34A7-4685-99B4-E3C633698C91}" srcOrd="3" destOrd="0" presId="urn:microsoft.com/office/officeart/2018/2/layout/IconVerticalSolidList"/>
    <dgm:cxn modelId="{954B3856-DDE3-486B-8E98-F0871739B3F5}" type="presParOf" srcId="{A07B2C2F-88A3-458F-A26B-C4A28744C914}" destId="{1CA7AF43-D4C3-408C-802E-74AAAE433C1B}" srcOrd="1" destOrd="0" presId="urn:microsoft.com/office/officeart/2018/2/layout/IconVerticalSolidList"/>
    <dgm:cxn modelId="{987A7E03-0B6D-4DD0-8CCF-CE4A2E2EE20D}" type="presParOf" srcId="{A07B2C2F-88A3-458F-A26B-C4A28744C914}" destId="{307D2DCD-B961-4CF7-B8F9-94E4B6F3C1F5}" srcOrd="2" destOrd="0" presId="urn:microsoft.com/office/officeart/2018/2/layout/IconVerticalSolidList"/>
    <dgm:cxn modelId="{784FE252-CBA0-4B00-91E0-D9AA49F27C94}" type="presParOf" srcId="{307D2DCD-B961-4CF7-B8F9-94E4B6F3C1F5}" destId="{62786E7D-20C0-4550-ABC6-3D6EE3684138}" srcOrd="0" destOrd="0" presId="urn:microsoft.com/office/officeart/2018/2/layout/IconVerticalSolidList"/>
    <dgm:cxn modelId="{4647763B-284E-439E-9F1F-D2702BD196AD}" type="presParOf" srcId="{307D2DCD-B961-4CF7-B8F9-94E4B6F3C1F5}" destId="{C64614EA-DF75-425D-99EC-55031DB51708}" srcOrd="1" destOrd="0" presId="urn:microsoft.com/office/officeart/2018/2/layout/IconVerticalSolidList"/>
    <dgm:cxn modelId="{87DD121A-9541-443D-8656-F907C31BA0F9}" type="presParOf" srcId="{307D2DCD-B961-4CF7-B8F9-94E4B6F3C1F5}" destId="{748E2A8B-37CC-4FE1-B76D-E9FCA40C2026}" srcOrd="2" destOrd="0" presId="urn:microsoft.com/office/officeart/2018/2/layout/IconVerticalSolidList"/>
    <dgm:cxn modelId="{C127CE5B-1FCE-4946-BB92-C4347999070B}" type="presParOf" srcId="{307D2DCD-B961-4CF7-B8F9-94E4B6F3C1F5}" destId="{875A211A-43CB-4EA1-A724-DFF51A638203}" srcOrd="3" destOrd="0" presId="urn:microsoft.com/office/officeart/2018/2/layout/IconVerticalSolidList"/>
    <dgm:cxn modelId="{07B042C2-D5F5-4678-B5DF-7F29C5F65900}" type="presParOf" srcId="{A07B2C2F-88A3-458F-A26B-C4A28744C914}" destId="{C6BB157D-F7CF-4975-9243-EE3A2930F552}" srcOrd="3" destOrd="0" presId="urn:microsoft.com/office/officeart/2018/2/layout/IconVerticalSolidList"/>
    <dgm:cxn modelId="{D087BB4B-DFF6-43D9-AA87-E32AE2573D1A}" type="presParOf" srcId="{A07B2C2F-88A3-458F-A26B-C4A28744C914}" destId="{4BE16855-F46D-4E2C-A9B1-99FD5534C8E0}" srcOrd="4" destOrd="0" presId="urn:microsoft.com/office/officeart/2018/2/layout/IconVerticalSolidList"/>
    <dgm:cxn modelId="{E6729636-17AB-4DB2-ABFA-0E4E6933926F}" type="presParOf" srcId="{4BE16855-F46D-4E2C-A9B1-99FD5534C8E0}" destId="{0934F6D6-B4F9-4A19-9C13-30D9FAA28E86}" srcOrd="0" destOrd="0" presId="urn:microsoft.com/office/officeart/2018/2/layout/IconVerticalSolidList"/>
    <dgm:cxn modelId="{D2EF4E1C-3CCC-473E-AA99-F16721D7B794}" type="presParOf" srcId="{4BE16855-F46D-4E2C-A9B1-99FD5534C8E0}" destId="{09CFEC19-9EF8-4263-A568-12D06D2C52B6}" srcOrd="1" destOrd="0" presId="urn:microsoft.com/office/officeart/2018/2/layout/IconVerticalSolidList"/>
    <dgm:cxn modelId="{C80A91DF-D95C-4F6F-AE2E-0F5FC492430A}" type="presParOf" srcId="{4BE16855-F46D-4E2C-A9B1-99FD5534C8E0}" destId="{022F19A3-E2A4-4D1E-8E0C-67784D6C76AB}" srcOrd="2" destOrd="0" presId="urn:microsoft.com/office/officeart/2018/2/layout/IconVerticalSolidList"/>
    <dgm:cxn modelId="{E4774AB5-070F-4FB8-8FB6-C3A48FABAE8C}" type="presParOf" srcId="{4BE16855-F46D-4E2C-A9B1-99FD5534C8E0}" destId="{4789430B-505D-41B7-B4EE-69401F387FD2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1C7962-39FF-4B80-8CD7-7A27D020C18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D9CB6E2-84E0-42D4-83A9-F689D813AFCD}">
      <dgm:prSet/>
      <dgm:spPr/>
      <dgm:t>
        <a:bodyPr/>
        <a:lstStyle/>
        <a:p>
          <a:r>
            <a:rPr lang="en-US"/>
            <a:t>Comprehensive overview of strategic management process</a:t>
          </a:r>
        </a:p>
      </dgm:t>
    </dgm:pt>
    <dgm:pt modelId="{9A9F4CBE-A37A-4581-A4F2-F4EBA1B43B40}" type="parTrans" cxnId="{98D9AB50-9A38-48BB-8AB9-CAE37D5272A7}">
      <dgm:prSet/>
      <dgm:spPr/>
      <dgm:t>
        <a:bodyPr/>
        <a:lstStyle/>
        <a:p>
          <a:endParaRPr lang="en-US"/>
        </a:p>
      </dgm:t>
    </dgm:pt>
    <dgm:pt modelId="{F00D9DE6-EB28-4CFD-AF89-7A580DCD5E30}" type="sibTrans" cxnId="{98D9AB50-9A38-48BB-8AB9-CAE37D5272A7}">
      <dgm:prSet/>
      <dgm:spPr/>
      <dgm:t>
        <a:bodyPr/>
        <a:lstStyle/>
        <a:p>
          <a:endParaRPr lang="en-US"/>
        </a:p>
      </dgm:t>
    </dgm:pt>
    <dgm:pt modelId="{2107F9C3-B80B-413C-9A5A-09A7A1F4892E}">
      <dgm:prSet/>
      <dgm:spPr/>
      <dgm:t>
        <a:bodyPr/>
        <a:lstStyle/>
        <a:p>
          <a:r>
            <a:rPr lang="en-US"/>
            <a:t>Highlight key schools of thought in the discipline</a:t>
          </a:r>
        </a:p>
      </dgm:t>
    </dgm:pt>
    <dgm:pt modelId="{07AC49DF-959F-42C3-A4A3-A89DA03132AF}" type="parTrans" cxnId="{BC2A151B-D0EF-4179-A6FF-21DF84516DC7}">
      <dgm:prSet/>
      <dgm:spPr/>
      <dgm:t>
        <a:bodyPr/>
        <a:lstStyle/>
        <a:p>
          <a:endParaRPr lang="en-US"/>
        </a:p>
      </dgm:t>
    </dgm:pt>
    <dgm:pt modelId="{50E7E3E2-5D0C-4F7A-B4FF-7466C9672356}" type="sibTrans" cxnId="{BC2A151B-D0EF-4179-A6FF-21DF84516DC7}">
      <dgm:prSet/>
      <dgm:spPr/>
      <dgm:t>
        <a:bodyPr/>
        <a:lstStyle/>
        <a:p>
          <a:endParaRPr lang="en-US"/>
        </a:p>
      </dgm:t>
    </dgm:pt>
    <dgm:pt modelId="{EF31A19C-53A4-4DFA-94F5-AFEE8E3D1147}">
      <dgm:prSet/>
      <dgm:spPr/>
      <dgm:t>
        <a:bodyPr/>
        <a:lstStyle/>
        <a:p>
          <a:r>
            <a:rPr lang="en-US"/>
            <a:t>Examine practical application in global context</a:t>
          </a:r>
        </a:p>
      </dgm:t>
    </dgm:pt>
    <dgm:pt modelId="{9F6E349C-9223-493A-9AD9-B5C5A1E9F84C}" type="parTrans" cxnId="{3D058095-B06C-4586-8ACF-6FD784EA4AD1}">
      <dgm:prSet/>
      <dgm:spPr/>
      <dgm:t>
        <a:bodyPr/>
        <a:lstStyle/>
        <a:p>
          <a:endParaRPr lang="en-US"/>
        </a:p>
      </dgm:t>
    </dgm:pt>
    <dgm:pt modelId="{815557A7-0512-4402-8771-1ADA26B78F7E}" type="sibTrans" cxnId="{3D058095-B06C-4586-8ACF-6FD784EA4AD1}">
      <dgm:prSet/>
      <dgm:spPr/>
      <dgm:t>
        <a:bodyPr/>
        <a:lstStyle/>
        <a:p>
          <a:endParaRPr lang="en-US"/>
        </a:p>
      </dgm:t>
    </dgm:pt>
    <dgm:pt modelId="{760DCB99-6B87-4331-90A3-F527BA11B3E5}" type="pres">
      <dgm:prSet presAssocID="{CF1C7962-39FF-4B80-8CD7-7A27D020C18D}" presName="root" presStyleCnt="0">
        <dgm:presLayoutVars>
          <dgm:dir/>
          <dgm:resizeHandles val="exact"/>
        </dgm:presLayoutVars>
      </dgm:prSet>
      <dgm:spPr/>
    </dgm:pt>
    <dgm:pt modelId="{2FA55A0B-4FB6-4F20-A7F7-66F02D026839}" type="pres">
      <dgm:prSet presAssocID="{BD9CB6E2-84E0-42D4-83A9-F689D813AFCD}" presName="compNode" presStyleCnt="0"/>
      <dgm:spPr/>
    </dgm:pt>
    <dgm:pt modelId="{906AEF3D-229F-44E8-B533-BE843B105D9B}" type="pres">
      <dgm:prSet presAssocID="{BD9CB6E2-84E0-42D4-83A9-F689D813AFCD}" presName="bgRect" presStyleLbl="bgShp" presStyleIdx="0" presStyleCnt="3"/>
      <dgm:spPr/>
    </dgm:pt>
    <dgm:pt modelId="{51CDB739-9207-4F09-83DF-FA586AF2C4BC}" type="pres">
      <dgm:prSet presAssocID="{BD9CB6E2-84E0-42D4-83A9-F689D813AFC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 List"/>
        </a:ext>
      </dgm:extLst>
    </dgm:pt>
    <dgm:pt modelId="{869A08C9-18E9-4386-A344-3BE6AF76B5F5}" type="pres">
      <dgm:prSet presAssocID="{BD9CB6E2-84E0-42D4-83A9-F689D813AFCD}" presName="spaceRect" presStyleCnt="0"/>
      <dgm:spPr/>
    </dgm:pt>
    <dgm:pt modelId="{788F19E3-E63A-419A-9F80-F54F51BCA695}" type="pres">
      <dgm:prSet presAssocID="{BD9CB6E2-84E0-42D4-83A9-F689D813AFCD}" presName="parTx" presStyleLbl="revTx" presStyleIdx="0" presStyleCnt="3">
        <dgm:presLayoutVars>
          <dgm:chMax val="0"/>
          <dgm:chPref val="0"/>
        </dgm:presLayoutVars>
      </dgm:prSet>
      <dgm:spPr/>
    </dgm:pt>
    <dgm:pt modelId="{1743250E-3782-474F-8C98-DB3AD79C3B15}" type="pres">
      <dgm:prSet presAssocID="{F00D9DE6-EB28-4CFD-AF89-7A580DCD5E30}" presName="sibTrans" presStyleCnt="0"/>
      <dgm:spPr/>
    </dgm:pt>
    <dgm:pt modelId="{2AA9D256-847C-4F30-AAF3-8A7D5837BB21}" type="pres">
      <dgm:prSet presAssocID="{2107F9C3-B80B-413C-9A5A-09A7A1F4892E}" presName="compNode" presStyleCnt="0"/>
      <dgm:spPr/>
    </dgm:pt>
    <dgm:pt modelId="{ECBAC82D-550C-4E81-A61B-94F4D93CB1BB}" type="pres">
      <dgm:prSet presAssocID="{2107F9C3-B80B-413C-9A5A-09A7A1F4892E}" presName="bgRect" presStyleLbl="bgShp" presStyleIdx="1" presStyleCnt="3"/>
      <dgm:spPr/>
    </dgm:pt>
    <dgm:pt modelId="{28E94772-7A3C-4FCC-95B0-AA3CD80C3A8C}" type="pres">
      <dgm:prSet presAssocID="{2107F9C3-B80B-413C-9A5A-09A7A1F4892E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957FC247-BB9D-42E1-8284-22258E2DC615}" type="pres">
      <dgm:prSet presAssocID="{2107F9C3-B80B-413C-9A5A-09A7A1F4892E}" presName="spaceRect" presStyleCnt="0"/>
      <dgm:spPr/>
    </dgm:pt>
    <dgm:pt modelId="{2EBED165-5337-4A49-87E5-49D9258C8AD4}" type="pres">
      <dgm:prSet presAssocID="{2107F9C3-B80B-413C-9A5A-09A7A1F4892E}" presName="parTx" presStyleLbl="revTx" presStyleIdx="1" presStyleCnt="3">
        <dgm:presLayoutVars>
          <dgm:chMax val="0"/>
          <dgm:chPref val="0"/>
        </dgm:presLayoutVars>
      </dgm:prSet>
      <dgm:spPr/>
    </dgm:pt>
    <dgm:pt modelId="{7E138020-6686-428A-A517-3BF441B082ED}" type="pres">
      <dgm:prSet presAssocID="{50E7E3E2-5D0C-4F7A-B4FF-7466C9672356}" presName="sibTrans" presStyleCnt="0"/>
      <dgm:spPr/>
    </dgm:pt>
    <dgm:pt modelId="{5EF15A5D-D64E-4D79-BB11-6A6C890DC0CF}" type="pres">
      <dgm:prSet presAssocID="{EF31A19C-53A4-4DFA-94F5-AFEE8E3D1147}" presName="compNode" presStyleCnt="0"/>
      <dgm:spPr/>
    </dgm:pt>
    <dgm:pt modelId="{9200BCF4-1D2B-4904-8F27-9F87EA36D907}" type="pres">
      <dgm:prSet presAssocID="{EF31A19C-53A4-4DFA-94F5-AFEE8E3D1147}" presName="bgRect" presStyleLbl="bgShp" presStyleIdx="2" presStyleCnt="3"/>
      <dgm:spPr/>
    </dgm:pt>
    <dgm:pt modelId="{BE2183BF-0710-4189-873B-A7097E6E35A3}" type="pres">
      <dgm:prSet presAssocID="{EF31A19C-53A4-4DFA-94F5-AFEE8E3D1147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agnifying glass"/>
        </a:ext>
      </dgm:extLst>
    </dgm:pt>
    <dgm:pt modelId="{D4B181B0-9121-4A99-B75B-8C9D7B17A34A}" type="pres">
      <dgm:prSet presAssocID="{EF31A19C-53A4-4DFA-94F5-AFEE8E3D1147}" presName="spaceRect" presStyleCnt="0"/>
      <dgm:spPr/>
    </dgm:pt>
    <dgm:pt modelId="{ADD23624-F1FC-45FB-AE7E-F8AB22994CF1}" type="pres">
      <dgm:prSet presAssocID="{EF31A19C-53A4-4DFA-94F5-AFEE8E3D1147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3282002-BEE5-4453-AEC4-15E8C704B6EE}" type="presOf" srcId="{EF31A19C-53A4-4DFA-94F5-AFEE8E3D1147}" destId="{ADD23624-F1FC-45FB-AE7E-F8AB22994CF1}" srcOrd="0" destOrd="0" presId="urn:microsoft.com/office/officeart/2018/2/layout/IconVerticalSolidList"/>
    <dgm:cxn modelId="{D31DF616-260E-4BA1-8D81-7CEC6C341D43}" type="presOf" srcId="{CF1C7962-39FF-4B80-8CD7-7A27D020C18D}" destId="{760DCB99-6B87-4331-90A3-F527BA11B3E5}" srcOrd="0" destOrd="0" presId="urn:microsoft.com/office/officeart/2018/2/layout/IconVerticalSolidList"/>
    <dgm:cxn modelId="{BC2A151B-D0EF-4179-A6FF-21DF84516DC7}" srcId="{CF1C7962-39FF-4B80-8CD7-7A27D020C18D}" destId="{2107F9C3-B80B-413C-9A5A-09A7A1F4892E}" srcOrd="1" destOrd="0" parTransId="{07AC49DF-959F-42C3-A4A3-A89DA03132AF}" sibTransId="{50E7E3E2-5D0C-4F7A-B4FF-7466C9672356}"/>
    <dgm:cxn modelId="{5F9D4922-EFE0-4FF8-BA80-8ACA99DE2AF3}" type="presOf" srcId="{BD9CB6E2-84E0-42D4-83A9-F689D813AFCD}" destId="{788F19E3-E63A-419A-9F80-F54F51BCA695}" srcOrd="0" destOrd="0" presId="urn:microsoft.com/office/officeart/2018/2/layout/IconVerticalSolidList"/>
    <dgm:cxn modelId="{0F8A353C-2872-49A4-9CB9-3B9BE674469B}" type="presOf" srcId="{2107F9C3-B80B-413C-9A5A-09A7A1F4892E}" destId="{2EBED165-5337-4A49-87E5-49D9258C8AD4}" srcOrd="0" destOrd="0" presId="urn:microsoft.com/office/officeart/2018/2/layout/IconVerticalSolidList"/>
    <dgm:cxn modelId="{98D9AB50-9A38-48BB-8AB9-CAE37D5272A7}" srcId="{CF1C7962-39FF-4B80-8CD7-7A27D020C18D}" destId="{BD9CB6E2-84E0-42D4-83A9-F689D813AFCD}" srcOrd="0" destOrd="0" parTransId="{9A9F4CBE-A37A-4581-A4F2-F4EBA1B43B40}" sibTransId="{F00D9DE6-EB28-4CFD-AF89-7A580DCD5E30}"/>
    <dgm:cxn modelId="{3D058095-B06C-4586-8ACF-6FD784EA4AD1}" srcId="{CF1C7962-39FF-4B80-8CD7-7A27D020C18D}" destId="{EF31A19C-53A4-4DFA-94F5-AFEE8E3D1147}" srcOrd="2" destOrd="0" parTransId="{9F6E349C-9223-493A-9AD9-B5C5A1E9F84C}" sibTransId="{815557A7-0512-4402-8771-1ADA26B78F7E}"/>
    <dgm:cxn modelId="{A2FEDA7C-B2A1-4BEF-9202-A4457A15A5AF}" type="presParOf" srcId="{760DCB99-6B87-4331-90A3-F527BA11B3E5}" destId="{2FA55A0B-4FB6-4F20-A7F7-66F02D026839}" srcOrd="0" destOrd="0" presId="urn:microsoft.com/office/officeart/2018/2/layout/IconVerticalSolidList"/>
    <dgm:cxn modelId="{C9C883F2-6DB0-4D43-9E97-0FE5CD68252F}" type="presParOf" srcId="{2FA55A0B-4FB6-4F20-A7F7-66F02D026839}" destId="{906AEF3D-229F-44E8-B533-BE843B105D9B}" srcOrd="0" destOrd="0" presId="urn:microsoft.com/office/officeart/2018/2/layout/IconVerticalSolidList"/>
    <dgm:cxn modelId="{1B001131-83A8-4267-B626-DE74C6966AFA}" type="presParOf" srcId="{2FA55A0B-4FB6-4F20-A7F7-66F02D026839}" destId="{51CDB739-9207-4F09-83DF-FA586AF2C4BC}" srcOrd="1" destOrd="0" presId="urn:microsoft.com/office/officeart/2018/2/layout/IconVerticalSolidList"/>
    <dgm:cxn modelId="{709EBEC5-57D7-4C51-8491-7CEF488A3F21}" type="presParOf" srcId="{2FA55A0B-4FB6-4F20-A7F7-66F02D026839}" destId="{869A08C9-18E9-4386-A344-3BE6AF76B5F5}" srcOrd="2" destOrd="0" presId="urn:microsoft.com/office/officeart/2018/2/layout/IconVerticalSolidList"/>
    <dgm:cxn modelId="{E896BC5F-D52B-4765-919F-67359CA2B11F}" type="presParOf" srcId="{2FA55A0B-4FB6-4F20-A7F7-66F02D026839}" destId="{788F19E3-E63A-419A-9F80-F54F51BCA695}" srcOrd="3" destOrd="0" presId="urn:microsoft.com/office/officeart/2018/2/layout/IconVerticalSolidList"/>
    <dgm:cxn modelId="{F4F6830D-2538-4EE2-A696-D3EAD0462B42}" type="presParOf" srcId="{760DCB99-6B87-4331-90A3-F527BA11B3E5}" destId="{1743250E-3782-474F-8C98-DB3AD79C3B15}" srcOrd="1" destOrd="0" presId="urn:microsoft.com/office/officeart/2018/2/layout/IconVerticalSolidList"/>
    <dgm:cxn modelId="{ED65806C-0B61-4CD8-B085-405540547B89}" type="presParOf" srcId="{760DCB99-6B87-4331-90A3-F527BA11B3E5}" destId="{2AA9D256-847C-4F30-AAF3-8A7D5837BB21}" srcOrd="2" destOrd="0" presId="urn:microsoft.com/office/officeart/2018/2/layout/IconVerticalSolidList"/>
    <dgm:cxn modelId="{73D636BC-6171-445A-85C6-E237C75658E0}" type="presParOf" srcId="{2AA9D256-847C-4F30-AAF3-8A7D5837BB21}" destId="{ECBAC82D-550C-4E81-A61B-94F4D93CB1BB}" srcOrd="0" destOrd="0" presId="urn:microsoft.com/office/officeart/2018/2/layout/IconVerticalSolidList"/>
    <dgm:cxn modelId="{F9E638CD-06AE-4142-A876-10D98A074255}" type="presParOf" srcId="{2AA9D256-847C-4F30-AAF3-8A7D5837BB21}" destId="{28E94772-7A3C-4FCC-95B0-AA3CD80C3A8C}" srcOrd="1" destOrd="0" presId="urn:microsoft.com/office/officeart/2018/2/layout/IconVerticalSolidList"/>
    <dgm:cxn modelId="{F1616394-AED5-4EBD-8A07-D9B43663506D}" type="presParOf" srcId="{2AA9D256-847C-4F30-AAF3-8A7D5837BB21}" destId="{957FC247-BB9D-42E1-8284-22258E2DC615}" srcOrd="2" destOrd="0" presId="urn:microsoft.com/office/officeart/2018/2/layout/IconVerticalSolidList"/>
    <dgm:cxn modelId="{B02FDF10-0077-4ABA-B125-5D69DA63C3FE}" type="presParOf" srcId="{2AA9D256-847C-4F30-AAF3-8A7D5837BB21}" destId="{2EBED165-5337-4A49-87E5-49D9258C8AD4}" srcOrd="3" destOrd="0" presId="urn:microsoft.com/office/officeart/2018/2/layout/IconVerticalSolidList"/>
    <dgm:cxn modelId="{1127D369-7D19-49A3-8D4D-C4EBDDD04ADA}" type="presParOf" srcId="{760DCB99-6B87-4331-90A3-F527BA11B3E5}" destId="{7E138020-6686-428A-A517-3BF441B082ED}" srcOrd="3" destOrd="0" presId="urn:microsoft.com/office/officeart/2018/2/layout/IconVerticalSolidList"/>
    <dgm:cxn modelId="{B2538106-0005-4E5D-BB71-8951D1D61EA6}" type="presParOf" srcId="{760DCB99-6B87-4331-90A3-F527BA11B3E5}" destId="{5EF15A5D-D64E-4D79-BB11-6A6C890DC0CF}" srcOrd="4" destOrd="0" presId="urn:microsoft.com/office/officeart/2018/2/layout/IconVerticalSolidList"/>
    <dgm:cxn modelId="{A27D082C-6F75-4462-A20B-61991720D672}" type="presParOf" srcId="{5EF15A5D-D64E-4D79-BB11-6A6C890DC0CF}" destId="{9200BCF4-1D2B-4904-8F27-9F87EA36D907}" srcOrd="0" destOrd="0" presId="urn:microsoft.com/office/officeart/2018/2/layout/IconVerticalSolidList"/>
    <dgm:cxn modelId="{98143112-13D0-46C7-AB4F-F9AF04EFDF43}" type="presParOf" srcId="{5EF15A5D-D64E-4D79-BB11-6A6C890DC0CF}" destId="{BE2183BF-0710-4189-873B-A7097E6E35A3}" srcOrd="1" destOrd="0" presId="urn:microsoft.com/office/officeart/2018/2/layout/IconVerticalSolidList"/>
    <dgm:cxn modelId="{E8B627FE-BC16-4FB6-A0EF-C1E4553713A5}" type="presParOf" srcId="{5EF15A5D-D64E-4D79-BB11-6A6C890DC0CF}" destId="{D4B181B0-9121-4A99-B75B-8C9D7B17A34A}" srcOrd="2" destOrd="0" presId="urn:microsoft.com/office/officeart/2018/2/layout/IconVerticalSolidList"/>
    <dgm:cxn modelId="{325B9B22-9573-4170-85BE-0459C4B2E03F}" type="presParOf" srcId="{5EF15A5D-D64E-4D79-BB11-6A6C890DC0CF}" destId="{ADD23624-F1FC-45FB-AE7E-F8AB22994CF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604FF61-B5E0-4D2E-9F85-75ED950B0B1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C84B688C-80EA-44E1-8988-8CC2F48F645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From a struggling company in 1990s</a:t>
          </a:r>
        </a:p>
      </dgm:t>
    </dgm:pt>
    <dgm:pt modelId="{06574F6D-2664-4A28-B7B1-3641F7C6D4DD}" type="parTrans" cxnId="{0822F55E-C10F-4B94-A68E-678309AC7454}">
      <dgm:prSet/>
      <dgm:spPr/>
      <dgm:t>
        <a:bodyPr/>
        <a:lstStyle/>
        <a:p>
          <a:endParaRPr lang="en-US"/>
        </a:p>
      </dgm:t>
    </dgm:pt>
    <dgm:pt modelId="{7C2D3258-6A83-4F53-826B-C9D82E0B57D6}" type="sibTrans" cxnId="{0822F55E-C10F-4B94-A68E-678309AC7454}">
      <dgm:prSet/>
      <dgm:spPr/>
      <dgm:t>
        <a:bodyPr/>
        <a:lstStyle/>
        <a:p>
          <a:endParaRPr lang="en-US"/>
        </a:p>
      </dgm:t>
    </dgm:pt>
    <dgm:pt modelId="{EEFEF8AE-2341-45A5-9595-2D96804FE39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To the most valuable company in the world today.</a:t>
          </a:r>
        </a:p>
      </dgm:t>
    </dgm:pt>
    <dgm:pt modelId="{B6080A9F-D83A-47E3-B744-5518F002665E}" type="parTrans" cxnId="{66A36E29-3408-4603-8B17-C753F87DC7F5}">
      <dgm:prSet/>
      <dgm:spPr/>
      <dgm:t>
        <a:bodyPr/>
        <a:lstStyle/>
        <a:p>
          <a:endParaRPr lang="en-US"/>
        </a:p>
      </dgm:t>
    </dgm:pt>
    <dgm:pt modelId="{CBDCC105-F3F1-41D1-9B88-E0B57AEC30A7}" type="sibTrans" cxnId="{66A36E29-3408-4603-8B17-C753F87DC7F5}">
      <dgm:prSet/>
      <dgm:spPr/>
      <dgm:t>
        <a:bodyPr/>
        <a:lstStyle/>
        <a:p>
          <a:endParaRPr lang="en-US"/>
        </a:p>
      </dgm:t>
    </dgm:pt>
    <dgm:pt modelId="{7294716B-C119-4673-8DE6-A36CA94A8FCB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What happened?</a:t>
          </a:r>
        </a:p>
      </dgm:t>
    </dgm:pt>
    <dgm:pt modelId="{6C97E192-057F-4BE4-8E2B-1A16F7E08082}" type="parTrans" cxnId="{A6AE3EC2-E48F-4AE2-8B56-5EC12065EC08}">
      <dgm:prSet/>
      <dgm:spPr/>
      <dgm:t>
        <a:bodyPr/>
        <a:lstStyle/>
        <a:p>
          <a:endParaRPr lang="en-US"/>
        </a:p>
      </dgm:t>
    </dgm:pt>
    <dgm:pt modelId="{BCB555B1-E56B-42E4-A2CD-BCDF0952692A}" type="sibTrans" cxnId="{A6AE3EC2-E48F-4AE2-8B56-5EC12065EC08}">
      <dgm:prSet/>
      <dgm:spPr/>
      <dgm:t>
        <a:bodyPr/>
        <a:lstStyle/>
        <a:p>
          <a:endParaRPr lang="en-US"/>
        </a:p>
      </dgm:t>
    </dgm:pt>
    <dgm:pt modelId="{AF3AF8D2-6F7C-4FC9-8FC7-D3296427C678}" type="pres">
      <dgm:prSet presAssocID="{5604FF61-B5E0-4D2E-9F85-75ED950B0B1D}" presName="root" presStyleCnt="0">
        <dgm:presLayoutVars>
          <dgm:dir/>
          <dgm:resizeHandles val="exact"/>
        </dgm:presLayoutVars>
      </dgm:prSet>
      <dgm:spPr/>
    </dgm:pt>
    <dgm:pt modelId="{859F4BCB-C3AA-46AE-BF95-8FF774E4BB94}" type="pres">
      <dgm:prSet presAssocID="{C84B688C-80EA-44E1-8988-8CC2F48F6456}" presName="compNode" presStyleCnt="0"/>
      <dgm:spPr/>
    </dgm:pt>
    <dgm:pt modelId="{27987A3C-1D13-447A-81E8-5CE00A0A0CD9}" type="pres">
      <dgm:prSet presAssocID="{C84B688C-80EA-44E1-8988-8CC2F48F6456}" presName="bgRect" presStyleLbl="bgShp" presStyleIdx="0" presStyleCnt="3"/>
      <dgm:spPr/>
    </dgm:pt>
    <dgm:pt modelId="{5AC568B7-5E3A-4493-A73D-8D9E7FFA2511}" type="pres">
      <dgm:prSet presAssocID="{C84B688C-80EA-44E1-8988-8CC2F48F6456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pward trend"/>
        </a:ext>
      </dgm:extLst>
    </dgm:pt>
    <dgm:pt modelId="{345F37A3-0978-45D1-81F4-43C688A82702}" type="pres">
      <dgm:prSet presAssocID="{C84B688C-80EA-44E1-8988-8CC2F48F6456}" presName="spaceRect" presStyleCnt="0"/>
      <dgm:spPr/>
    </dgm:pt>
    <dgm:pt modelId="{9F403D42-A4F5-44A6-AA4E-B10BF635DF80}" type="pres">
      <dgm:prSet presAssocID="{C84B688C-80EA-44E1-8988-8CC2F48F6456}" presName="parTx" presStyleLbl="revTx" presStyleIdx="0" presStyleCnt="3">
        <dgm:presLayoutVars>
          <dgm:chMax val="0"/>
          <dgm:chPref val="0"/>
        </dgm:presLayoutVars>
      </dgm:prSet>
      <dgm:spPr/>
    </dgm:pt>
    <dgm:pt modelId="{D8C1178D-97FA-49A4-ABA1-8C8B0E75F75E}" type="pres">
      <dgm:prSet presAssocID="{7C2D3258-6A83-4F53-826B-C9D82E0B57D6}" presName="sibTrans" presStyleCnt="0"/>
      <dgm:spPr/>
    </dgm:pt>
    <dgm:pt modelId="{E3BB06F1-2738-4A55-8E85-19DC8A0C772F}" type="pres">
      <dgm:prSet presAssocID="{EEFEF8AE-2341-45A5-9595-2D96804FE39A}" presName="compNode" presStyleCnt="0"/>
      <dgm:spPr/>
    </dgm:pt>
    <dgm:pt modelId="{8C9AA3AB-09D8-4973-B759-58BA7926E2D2}" type="pres">
      <dgm:prSet presAssocID="{EEFEF8AE-2341-45A5-9595-2D96804FE39A}" presName="bgRect" presStyleLbl="bgShp" presStyleIdx="1" presStyleCnt="3"/>
      <dgm:spPr/>
    </dgm:pt>
    <dgm:pt modelId="{94196863-FDBA-4ABD-8816-A990EFEE0673}" type="pres">
      <dgm:prSet presAssocID="{EEFEF8AE-2341-45A5-9595-2D96804FE39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iamond"/>
        </a:ext>
      </dgm:extLst>
    </dgm:pt>
    <dgm:pt modelId="{37F877EF-350A-438B-A1C0-DFE9CBBC5A3A}" type="pres">
      <dgm:prSet presAssocID="{EEFEF8AE-2341-45A5-9595-2D96804FE39A}" presName="spaceRect" presStyleCnt="0"/>
      <dgm:spPr/>
    </dgm:pt>
    <dgm:pt modelId="{8D636FBC-8688-4202-B981-A58F77051B50}" type="pres">
      <dgm:prSet presAssocID="{EEFEF8AE-2341-45A5-9595-2D96804FE39A}" presName="parTx" presStyleLbl="revTx" presStyleIdx="1" presStyleCnt="3">
        <dgm:presLayoutVars>
          <dgm:chMax val="0"/>
          <dgm:chPref val="0"/>
        </dgm:presLayoutVars>
      </dgm:prSet>
      <dgm:spPr/>
    </dgm:pt>
    <dgm:pt modelId="{5689140A-02F6-4E9B-8835-133EDD971047}" type="pres">
      <dgm:prSet presAssocID="{CBDCC105-F3F1-41D1-9B88-E0B57AEC30A7}" presName="sibTrans" presStyleCnt="0"/>
      <dgm:spPr/>
    </dgm:pt>
    <dgm:pt modelId="{7F8B3F0F-9D88-40D6-AB03-F9361ACDE097}" type="pres">
      <dgm:prSet presAssocID="{7294716B-C119-4673-8DE6-A36CA94A8FCB}" presName="compNode" presStyleCnt="0"/>
      <dgm:spPr/>
    </dgm:pt>
    <dgm:pt modelId="{1368C544-5E68-445E-8C4B-8C151A618D68}" type="pres">
      <dgm:prSet presAssocID="{7294716B-C119-4673-8DE6-A36CA94A8FCB}" presName="bgRect" presStyleLbl="bgShp" presStyleIdx="2" presStyleCnt="3"/>
      <dgm:spPr/>
    </dgm:pt>
    <dgm:pt modelId="{D4AADB83-4717-4CCE-A61E-0599813DF363}" type="pres">
      <dgm:prSet presAssocID="{7294716B-C119-4673-8DE6-A36CA94A8FCB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 mark"/>
        </a:ext>
      </dgm:extLst>
    </dgm:pt>
    <dgm:pt modelId="{5B93CE3A-9EDC-49E1-B0BA-641F8225222E}" type="pres">
      <dgm:prSet presAssocID="{7294716B-C119-4673-8DE6-A36CA94A8FCB}" presName="spaceRect" presStyleCnt="0"/>
      <dgm:spPr/>
    </dgm:pt>
    <dgm:pt modelId="{4AFCA2D6-0DB3-45B6-8E56-5199D7E51DC5}" type="pres">
      <dgm:prSet presAssocID="{7294716B-C119-4673-8DE6-A36CA94A8FCB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937AE1C-9C6B-4B76-88F4-D22694C958CD}" type="presOf" srcId="{C84B688C-80EA-44E1-8988-8CC2F48F6456}" destId="{9F403D42-A4F5-44A6-AA4E-B10BF635DF80}" srcOrd="0" destOrd="0" presId="urn:microsoft.com/office/officeart/2018/2/layout/IconVerticalSolidList"/>
    <dgm:cxn modelId="{66A36E29-3408-4603-8B17-C753F87DC7F5}" srcId="{5604FF61-B5E0-4D2E-9F85-75ED950B0B1D}" destId="{EEFEF8AE-2341-45A5-9595-2D96804FE39A}" srcOrd="1" destOrd="0" parTransId="{B6080A9F-D83A-47E3-B744-5518F002665E}" sibTransId="{CBDCC105-F3F1-41D1-9B88-E0B57AEC30A7}"/>
    <dgm:cxn modelId="{0822F55E-C10F-4B94-A68E-678309AC7454}" srcId="{5604FF61-B5E0-4D2E-9F85-75ED950B0B1D}" destId="{C84B688C-80EA-44E1-8988-8CC2F48F6456}" srcOrd="0" destOrd="0" parTransId="{06574F6D-2664-4A28-B7B1-3641F7C6D4DD}" sibTransId="{7C2D3258-6A83-4F53-826B-C9D82E0B57D6}"/>
    <dgm:cxn modelId="{E868744C-9621-4B1F-9FAB-16255813F07E}" type="presOf" srcId="{5604FF61-B5E0-4D2E-9F85-75ED950B0B1D}" destId="{AF3AF8D2-6F7C-4FC9-8FC7-D3296427C678}" srcOrd="0" destOrd="0" presId="urn:microsoft.com/office/officeart/2018/2/layout/IconVerticalSolidList"/>
    <dgm:cxn modelId="{D778F755-4770-41B6-AEC8-A81484B0E773}" type="presOf" srcId="{EEFEF8AE-2341-45A5-9595-2D96804FE39A}" destId="{8D636FBC-8688-4202-B981-A58F77051B50}" srcOrd="0" destOrd="0" presId="urn:microsoft.com/office/officeart/2018/2/layout/IconVerticalSolidList"/>
    <dgm:cxn modelId="{2256EC97-69DC-489E-8C9F-FAAED688F158}" type="presOf" srcId="{7294716B-C119-4673-8DE6-A36CA94A8FCB}" destId="{4AFCA2D6-0DB3-45B6-8E56-5199D7E51DC5}" srcOrd="0" destOrd="0" presId="urn:microsoft.com/office/officeart/2018/2/layout/IconVerticalSolidList"/>
    <dgm:cxn modelId="{A6AE3EC2-E48F-4AE2-8B56-5EC12065EC08}" srcId="{5604FF61-B5E0-4D2E-9F85-75ED950B0B1D}" destId="{7294716B-C119-4673-8DE6-A36CA94A8FCB}" srcOrd="2" destOrd="0" parTransId="{6C97E192-057F-4BE4-8E2B-1A16F7E08082}" sibTransId="{BCB555B1-E56B-42E4-A2CD-BCDF0952692A}"/>
    <dgm:cxn modelId="{EFA63B26-B3E9-44DD-839E-A3804C55D0B1}" type="presParOf" srcId="{AF3AF8D2-6F7C-4FC9-8FC7-D3296427C678}" destId="{859F4BCB-C3AA-46AE-BF95-8FF774E4BB94}" srcOrd="0" destOrd="0" presId="urn:microsoft.com/office/officeart/2018/2/layout/IconVerticalSolidList"/>
    <dgm:cxn modelId="{1B990B57-EE59-4877-8DA5-37177AF993BF}" type="presParOf" srcId="{859F4BCB-C3AA-46AE-BF95-8FF774E4BB94}" destId="{27987A3C-1D13-447A-81E8-5CE00A0A0CD9}" srcOrd="0" destOrd="0" presId="urn:microsoft.com/office/officeart/2018/2/layout/IconVerticalSolidList"/>
    <dgm:cxn modelId="{B914773F-7B13-45F9-A594-DECA69E44B88}" type="presParOf" srcId="{859F4BCB-C3AA-46AE-BF95-8FF774E4BB94}" destId="{5AC568B7-5E3A-4493-A73D-8D9E7FFA2511}" srcOrd="1" destOrd="0" presId="urn:microsoft.com/office/officeart/2018/2/layout/IconVerticalSolidList"/>
    <dgm:cxn modelId="{765DFDFF-6615-4898-8938-13087D884B28}" type="presParOf" srcId="{859F4BCB-C3AA-46AE-BF95-8FF774E4BB94}" destId="{345F37A3-0978-45D1-81F4-43C688A82702}" srcOrd="2" destOrd="0" presId="urn:microsoft.com/office/officeart/2018/2/layout/IconVerticalSolidList"/>
    <dgm:cxn modelId="{49FB8877-F8FD-48B1-931A-5D5B0974A598}" type="presParOf" srcId="{859F4BCB-C3AA-46AE-BF95-8FF774E4BB94}" destId="{9F403D42-A4F5-44A6-AA4E-B10BF635DF80}" srcOrd="3" destOrd="0" presId="urn:microsoft.com/office/officeart/2018/2/layout/IconVerticalSolidList"/>
    <dgm:cxn modelId="{C83F530A-AB63-4014-A847-ECB7AB06B425}" type="presParOf" srcId="{AF3AF8D2-6F7C-4FC9-8FC7-D3296427C678}" destId="{D8C1178D-97FA-49A4-ABA1-8C8B0E75F75E}" srcOrd="1" destOrd="0" presId="urn:microsoft.com/office/officeart/2018/2/layout/IconVerticalSolidList"/>
    <dgm:cxn modelId="{DBD8EBCF-AF0D-4D5D-B5BC-9F35EF8EBFFB}" type="presParOf" srcId="{AF3AF8D2-6F7C-4FC9-8FC7-D3296427C678}" destId="{E3BB06F1-2738-4A55-8E85-19DC8A0C772F}" srcOrd="2" destOrd="0" presId="urn:microsoft.com/office/officeart/2018/2/layout/IconVerticalSolidList"/>
    <dgm:cxn modelId="{EA3C1722-7EBE-49A9-865C-7A94B16A98E8}" type="presParOf" srcId="{E3BB06F1-2738-4A55-8E85-19DC8A0C772F}" destId="{8C9AA3AB-09D8-4973-B759-58BA7926E2D2}" srcOrd="0" destOrd="0" presId="urn:microsoft.com/office/officeart/2018/2/layout/IconVerticalSolidList"/>
    <dgm:cxn modelId="{B72FD5E5-0AAE-47D6-A648-F7DBE497F66A}" type="presParOf" srcId="{E3BB06F1-2738-4A55-8E85-19DC8A0C772F}" destId="{94196863-FDBA-4ABD-8816-A990EFEE0673}" srcOrd="1" destOrd="0" presId="urn:microsoft.com/office/officeart/2018/2/layout/IconVerticalSolidList"/>
    <dgm:cxn modelId="{039E7A87-6361-4B30-B5F1-227C6B67594D}" type="presParOf" srcId="{E3BB06F1-2738-4A55-8E85-19DC8A0C772F}" destId="{37F877EF-350A-438B-A1C0-DFE9CBBC5A3A}" srcOrd="2" destOrd="0" presId="urn:microsoft.com/office/officeart/2018/2/layout/IconVerticalSolidList"/>
    <dgm:cxn modelId="{F512F82B-69A7-4F1B-AE01-8E743CBEE724}" type="presParOf" srcId="{E3BB06F1-2738-4A55-8E85-19DC8A0C772F}" destId="{8D636FBC-8688-4202-B981-A58F77051B50}" srcOrd="3" destOrd="0" presId="urn:microsoft.com/office/officeart/2018/2/layout/IconVerticalSolidList"/>
    <dgm:cxn modelId="{EA6CBCBF-D6FE-486E-9BC1-1525548DF83B}" type="presParOf" srcId="{AF3AF8D2-6F7C-4FC9-8FC7-D3296427C678}" destId="{5689140A-02F6-4E9B-8835-133EDD971047}" srcOrd="3" destOrd="0" presId="urn:microsoft.com/office/officeart/2018/2/layout/IconVerticalSolidList"/>
    <dgm:cxn modelId="{EB87116C-A329-4DB6-99E8-DFB6479CB598}" type="presParOf" srcId="{AF3AF8D2-6F7C-4FC9-8FC7-D3296427C678}" destId="{7F8B3F0F-9D88-40D6-AB03-F9361ACDE097}" srcOrd="4" destOrd="0" presId="urn:microsoft.com/office/officeart/2018/2/layout/IconVerticalSolidList"/>
    <dgm:cxn modelId="{EBC76A28-1ED2-4FD0-9C14-58C47CE16364}" type="presParOf" srcId="{7F8B3F0F-9D88-40D6-AB03-F9361ACDE097}" destId="{1368C544-5E68-445E-8C4B-8C151A618D68}" srcOrd="0" destOrd="0" presId="urn:microsoft.com/office/officeart/2018/2/layout/IconVerticalSolidList"/>
    <dgm:cxn modelId="{35DAB311-A4B0-4BAD-A8D9-0AC832022F5C}" type="presParOf" srcId="{7F8B3F0F-9D88-40D6-AB03-F9361ACDE097}" destId="{D4AADB83-4717-4CCE-A61E-0599813DF363}" srcOrd="1" destOrd="0" presId="urn:microsoft.com/office/officeart/2018/2/layout/IconVerticalSolidList"/>
    <dgm:cxn modelId="{3D3BB1C6-8EAA-42E6-B260-B122A1111A39}" type="presParOf" srcId="{7F8B3F0F-9D88-40D6-AB03-F9361ACDE097}" destId="{5B93CE3A-9EDC-49E1-B0BA-641F8225222E}" srcOrd="2" destOrd="0" presId="urn:microsoft.com/office/officeart/2018/2/layout/IconVerticalSolidList"/>
    <dgm:cxn modelId="{706F851A-7BB4-4259-BE32-A784D5FCD4F8}" type="presParOf" srcId="{7F8B3F0F-9D88-40D6-AB03-F9361ACDE097}" destId="{4AFCA2D6-0DB3-45B6-8E56-5199D7E51DC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604FF61-B5E0-4D2E-9F85-75ED950B0B1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DFBE4207-8166-4F26-AB6C-41B0FBF19FCE}">
      <dgm:prSet/>
      <dgm:spPr/>
      <dgm:t>
        <a:bodyPr/>
        <a:lstStyle/>
        <a:p>
          <a:pPr rtl="0">
            <a:lnSpc>
              <a:spcPct val="100000"/>
            </a:lnSpc>
          </a:pPr>
          <a:r>
            <a:rPr lang="en-US" dirty="0"/>
            <a:t>He </a:t>
          </a:r>
          <a:r>
            <a:rPr lang="en-US" dirty="0">
              <a:latin typeface="Neue Haas Grotesk Text Pro"/>
            </a:rPr>
            <a:t>(Steve Jobs) </a:t>
          </a:r>
          <a:r>
            <a:rPr lang="en-US" dirty="0"/>
            <a:t>implemented a series of strategic changes </a:t>
          </a:r>
        </a:p>
      </dgm:t>
    </dgm:pt>
    <dgm:pt modelId="{8B207048-6C5A-4F00-BBB9-E98BCB6BEBDE}" type="parTrans" cxnId="{BB789D8D-6DCC-4A3B-BB79-F0F8EAF2BCE8}">
      <dgm:prSet/>
      <dgm:spPr/>
      <dgm:t>
        <a:bodyPr/>
        <a:lstStyle/>
        <a:p>
          <a:endParaRPr lang="en-US"/>
        </a:p>
      </dgm:t>
    </dgm:pt>
    <dgm:pt modelId="{5947A3D8-05FC-43B1-98D8-6B6474E910AC}" type="sibTrans" cxnId="{BB789D8D-6DCC-4A3B-BB79-F0F8EAF2BCE8}">
      <dgm:prSet/>
      <dgm:spPr/>
      <dgm:t>
        <a:bodyPr/>
        <a:lstStyle/>
        <a:p>
          <a:endParaRPr lang="en-US"/>
        </a:p>
      </dgm:t>
    </dgm:pt>
    <dgm:pt modelId="{1D507EF9-A69B-4100-A27B-67D073433F0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Streamlining product lines from over 300 to just 10, </a:t>
          </a:r>
        </a:p>
      </dgm:t>
    </dgm:pt>
    <dgm:pt modelId="{192347F9-942D-4DB8-B423-2C9E7D3D1B6F}" type="parTrans" cxnId="{F98503F7-B94E-4A31-9E6D-713A81FFA297}">
      <dgm:prSet/>
      <dgm:spPr/>
      <dgm:t>
        <a:bodyPr/>
        <a:lstStyle/>
        <a:p>
          <a:endParaRPr lang="en-US"/>
        </a:p>
      </dgm:t>
    </dgm:pt>
    <dgm:pt modelId="{3FCE3284-4D6C-4045-8DC5-63FAE4792D84}" type="sibTrans" cxnId="{F98503F7-B94E-4A31-9E6D-713A81FFA297}">
      <dgm:prSet/>
      <dgm:spPr/>
      <dgm:t>
        <a:bodyPr/>
        <a:lstStyle/>
        <a:p>
          <a:endParaRPr lang="en-US"/>
        </a:p>
      </dgm:t>
    </dgm:pt>
    <dgm:pt modelId="{36F8083C-7FF8-4573-B44D-0DF2A63DDA79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Focusing on innovation, prioritizing design, user experience, cutting-edge technology, to launching the “think different” campaign.</a:t>
          </a:r>
        </a:p>
      </dgm:t>
    </dgm:pt>
    <dgm:pt modelId="{C4C187B9-2C83-4C1A-8F32-DE3E0DB3354D}" type="parTrans" cxnId="{7784BA10-479E-477C-8D89-2D119ECF3B5E}">
      <dgm:prSet/>
      <dgm:spPr/>
      <dgm:t>
        <a:bodyPr/>
        <a:lstStyle/>
        <a:p>
          <a:endParaRPr lang="en-US"/>
        </a:p>
      </dgm:t>
    </dgm:pt>
    <dgm:pt modelId="{230B709D-4DAB-4C41-BD94-EF501E526045}" type="sibTrans" cxnId="{7784BA10-479E-477C-8D89-2D119ECF3B5E}">
      <dgm:prSet/>
      <dgm:spPr/>
      <dgm:t>
        <a:bodyPr/>
        <a:lstStyle/>
        <a:p>
          <a:endParaRPr lang="en-US"/>
        </a:p>
      </dgm:t>
    </dgm:pt>
    <dgm:pt modelId="{AF3AF8D2-6F7C-4FC9-8FC7-D3296427C678}" type="pres">
      <dgm:prSet presAssocID="{5604FF61-B5E0-4D2E-9F85-75ED950B0B1D}" presName="root" presStyleCnt="0">
        <dgm:presLayoutVars>
          <dgm:dir/>
          <dgm:resizeHandles val="exact"/>
        </dgm:presLayoutVars>
      </dgm:prSet>
      <dgm:spPr/>
    </dgm:pt>
    <dgm:pt modelId="{F37E55A9-57C3-4BCF-9B28-0BD0CD386A36}" type="pres">
      <dgm:prSet presAssocID="{DFBE4207-8166-4F26-AB6C-41B0FBF19FCE}" presName="compNode" presStyleCnt="0"/>
      <dgm:spPr/>
    </dgm:pt>
    <dgm:pt modelId="{34980B6E-1057-4924-982F-DAA57B9781F2}" type="pres">
      <dgm:prSet presAssocID="{DFBE4207-8166-4F26-AB6C-41B0FBF19FCE}" presName="bgRect" presStyleLbl="bgShp" presStyleIdx="0" presStyleCnt="3"/>
      <dgm:spPr/>
    </dgm:pt>
    <dgm:pt modelId="{ED2894A4-1893-49D4-BF19-256DD380E39F}" type="pres">
      <dgm:prSet presAssocID="{DFBE4207-8166-4F26-AB6C-41B0FBF19FC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3754D900-F795-45BD-9DE2-A9D3F5604DBD}" type="pres">
      <dgm:prSet presAssocID="{DFBE4207-8166-4F26-AB6C-41B0FBF19FCE}" presName="spaceRect" presStyleCnt="0"/>
      <dgm:spPr/>
    </dgm:pt>
    <dgm:pt modelId="{54E20A2C-4908-4E3F-AF4A-15C7D9478074}" type="pres">
      <dgm:prSet presAssocID="{DFBE4207-8166-4F26-AB6C-41B0FBF19FCE}" presName="parTx" presStyleLbl="revTx" presStyleIdx="0" presStyleCnt="3">
        <dgm:presLayoutVars>
          <dgm:chMax val="0"/>
          <dgm:chPref val="0"/>
        </dgm:presLayoutVars>
      </dgm:prSet>
      <dgm:spPr/>
    </dgm:pt>
    <dgm:pt modelId="{DA87C462-736C-4777-AD3F-0856B6D0A5C7}" type="pres">
      <dgm:prSet presAssocID="{5947A3D8-05FC-43B1-98D8-6B6474E910AC}" presName="sibTrans" presStyleCnt="0"/>
      <dgm:spPr/>
    </dgm:pt>
    <dgm:pt modelId="{7232BC3C-953B-4375-9192-ACDF21B0646B}" type="pres">
      <dgm:prSet presAssocID="{1D507EF9-A69B-4100-A27B-67D073433F0A}" presName="compNode" presStyleCnt="0"/>
      <dgm:spPr/>
    </dgm:pt>
    <dgm:pt modelId="{067E8304-B77D-42BB-8F93-82EB2834511E}" type="pres">
      <dgm:prSet presAssocID="{1D507EF9-A69B-4100-A27B-67D073433F0A}" presName="bgRect" presStyleLbl="bgShp" presStyleIdx="1" presStyleCnt="3"/>
      <dgm:spPr/>
    </dgm:pt>
    <dgm:pt modelId="{659E97C2-D09B-44FE-B0DF-758D47FC9920}" type="pres">
      <dgm:prSet presAssocID="{1D507EF9-A69B-4100-A27B-67D073433F0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x"/>
        </a:ext>
      </dgm:extLst>
    </dgm:pt>
    <dgm:pt modelId="{DA3C2C33-6539-48BF-A92C-36D0864AEC37}" type="pres">
      <dgm:prSet presAssocID="{1D507EF9-A69B-4100-A27B-67D073433F0A}" presName="spaceRect" presStyleCnt="0"/>
      <dgm:spPr/>
    </dgm:pt>
    <dgm:pt modelId="{FB5227A1-C635-4896-9F76-B5934549EEB1}" type="pres">
      <dgm:prSet presAssocID="{1D507EF9-A69B-4100-A27B-67D073433F0A}" presName="parTx" presStyleLbl="revTx" presStyleIdx="1" presStyleCnt="3">
        <dgm:presLayoutVars>
          <dgm:chMax val="0"/>
          <dgm:chPref val="0"/>
        </dgm:presLayoutVars>
      </dgm:prSet>
      <dgm:spPr/>
    </dgm:pt>
    <dgm:pt modelId="{455BF5BE-02E1-4878-B273-F2D0687D396E}" type="pres">
      <dgm:prSet presAssocID="{3FCE3284-4D6C-4045-8DC5-63FAE4792D84}" presName="sibTrans" presStyleCnt="0"/>
      <dgm:spPr/>
    </dgm:pt>
    <dgm:pt modelId="{C45A7B10-8B08-4606-A8E3-B7518358D14E}" type="pres">
      <dgm:prSet presAssocID="{36F8083C-7FF8-4573-B44D-0DF2A63DDA79}" presName="compNode" presStyleCnt="0"/>
      <dgm:spPr/>
    </dgm:pt>
    <dgm:pt modelId="{67EE8EDF-D74E-4A39-9C13-B4D376C4DF73}" type="pres">
      <dgm:prSet presAssocID="{36F8083C-7FF8-4573-B44D-0DF2A63DDA79}" presName="bgRect" presStyleLbl="bgShp" presStyleIdx="2" presStyleCnt="3"/>
      <dgm:spPr/>
    </dgm:pt>
    <dgm:pt modelId="{2590FA17-3A55-4D40-BCFE-300CED8A7427}" type="pres">
      <dgm:prSet presAssocID="{36F8083C-7FF8-4573-B44D-0DF2A63DDA79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uzzle Pieces"/>
        </a:ext>
      </dgm:extLst>
    </dgm:pt>
    <dgm:pt modelId="{7CD045D2-56F4-4F50-8974-99A535C64E5D}" type="pres">
      <dgm:prSet presAssocID="{36F8083C-7FF8-4573-B44D-0DF2A63DDA79}" presName="spaceRect" presStyleCnt="0"/>
      <dgm:spPr/>
    </dgm:pt>
    <dgm:pt modelId="{F0D6143C-0F3B-4335-9635-62361E3BCBC1}" type="pres">
      <dgm:prSet presAssocID="{36F8083C-7FF8-4573-B44D-0DF2A63DDA79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7784BA10-479E-477C-8D89-2D119ECF3B5E}" srcId="{5604FF61-B5E0-4D2E-9F85-75ED950B0B1D}" destId="{36F8083C-7FF8-4573-B44D-0DF2A63DDA79}" srcOrd="2" destOrd="0" parTransId="{C4C187B9-2C83-4C1A-8F32-DE3E0DB3354D}" sibTransId="{230B709D-4DAB-4C41-BD94-EF501E526045}"/>
    <dgm:cxn modelId="{E868744C-9621-4B1F-9FAB-16255813F07E}" type="presOf" srcId="{5604FF61-B5E0-4D2E-9F85-75ED950B0B1D}" destId="{AF3AF8D2-6F7C-4FC9-8FC7-D3296427C678}" srcOrd="0" destOrd="0" presId="urn:microsoft.com/office/officeart/2018/2/layout/IconVerticalSolidList"/>
    <dgm:cxn modelId="{7DD0D74E-E83A-436C-A511-B3DD844EA521}" type="presOf" srcId="{1D507EF9-A69B-4100-A27B-67D073433F0A}" destId="{FB5227A1-C635-4896-9F76-B5934549EEB1}" srcOrd="0" destOrd="0" presId="urn:microsoft.com/office/officeart/2018/2/layout/IconVerticalSolidList"/>
    <dgm:cxn modelId="{9DADA47D-7ACB-43D7-BFEF-4C93F6EC88CA}" type="presOf" srcId="{DFBE4207-8166-4F26-AB6C-41B0FBF19FCE}" destId="{54E20A2C-4908-4E3F-AF4A-15C7D9478074}" srcOrd="0" destOrd="0" presId="urn:microsoft.com/office/officeart/2018/2/layout/IconVerticalSolidList"/>
    <dgm:cxn modelId="{BB789D8D-6DCC-4A3B-BB79-F0F8EAF2BCE8}" srcId="{5604FF61-B5E0-4D2E-9F85-75ED950B0B1D}" destId="{DFBE4207-8166-4F26-AB6C-41B0FBF19FCE}" srcOrd="0" destOrd="0" parTransId="{8B207048-6C5A-4F00-BBB9-E98BCB6BEBDE}" sibTransId="{5947A3D8-05FC-43B1-98D8-6B6474E910AC}"/>
    <dgm:cxn modelId="{9357D598-2713-403C-9A57-AA8DE7831730}" type="presOf" srcId="{36F8083C-7FF8-4573-B44D-0DF2A63DDA79}" destId="{F0D6143C-0F3B-4335-9635-62361E3BCBC1}" srcOrd="0" destOrd="0" presId="urn:microsoft.com/office/officeart/2018/2/layout/IconVerticalSolidList"/>
    <dgm:cxn modelId="{F98503F7-B94E-4A31-9E6D-713A81FFA297}" srcId="{5604FF61-B5E0-4D2E-9F85-75ED950B0B1D}" destId="{1D507EF9-A69B-4100-A27B-67D073433F0A}" srcOrd="1" destOrd="0" parTransId="{192347F9-942D-4DB8-B423-2C9E7D3D1B6F}" sibTransId="{3FCE3284-4D6C-4045-8DC5-63FAE4792D84}"/>
    <dgm:cxn modelId="{4BC86BB4-55FE-4131-9DF5-0CB82A058F9B}" type="presParOf" srcId="{AF3AF8D2-6F7C-4FC9-8FC7-D3296427C678}" destId="{F37E55A9-57C3-4BCF-9B28-0BD0CD386A36}" srcOrd="0" destOrd="0" presId="urn:microsoft.com/office/officeart/2018/2/layout/IconVerticalSolidList"/>
    <dgm:cxn modelId="{33688758-7ED7-49DC-AFA0-AAF4240D0D94}" type="presParOf" srcId="{F37E55A9-57C3-4BCF-9B28-0BD0CD386A36}" destId="{34980B6E-1057-4924-982F-DAA57B9781F2}" srcOrd="0" destOrd="0" presId="urn:microsoft.com/office/officeart/2018/2/layout/IconVerticalSolidList"/>
    <dgm:cxn modelId="{C0B04AC9-AE5F-4D91-9D3C-D81AB35BF6F2}" type="presParOf" srcId="{F37E55A9-57C3-4BCF-9B28-0BD0CD386A36}" destId="{ED2894A4-1893-49D4-BF19-256DD380E39F}" srcOrd="1" destOrd="0" presId="urn:microsoft.com/office/officeart/2018/2/layout/IconVerticalSolidList"/>
    <dgm:cxn modelId="{0703FF0F-67DA-4E30-BBD8-0D1912DF6947}" type="presParOf" srcId="{F37E55A9-57C3-4BCF-9B28-0BD0CD386A36}" destId="{3754D900-F795-45BD-9DE2-A9D3F5604DBD}" srcOrd="2" destOrd="0" presId="urn:microsoft.com/office/officeart/2018/2/layout/IconVerticalSolidList"/>
    <dgm:cxn modelId="{62A2CB00-7CAB-4744-B400-60D66F4AB48D}" type="presParOf" srcId="{F37E55A9-57C3-4BCF-9B28-0BD0CD386A36}" destId="{54E20A2C-4908-4E3F-AF4A-15C7D9478074}" srcOrd="3" destOrd="0" presId="urn:microsoft.com/office/officeart/2018/2/layout/IconVerticalSolidList"/>
    <dgm:cxn modelId="{5BCF156F-6344-4988-850D-80CCB74EB0C4}" type="presParOf" srcId="{AF3AF8D2-6F7C-4FC9-8FC7-D3296427C678}" destId="{DA87C462-736C-4777-AD3F-0856B6D0A5C7}" srcOrd="1" destOrd="0" presId="urn:microsoft.com/office/officeart/2018/2/layout/IconVerticalSolidList"/>
    <dgm:cxn modelId="{119845AF-EABD-439B-8B13-E3DCCEFF9BF3}" type="presParOf" srcId="{AF3AF8D2-6F7C-4FC9-8FC7-D3296427C678}" destId="{7232BC3C-953B-4375-9192-ACDF21B0646B}" srcOrd="2" destOrd="0" presId="urn:microsoft.com/office/officeart/2018/2/layout/IconVerticalSolidList"/>
    <dgm:cxn modelId="{14A7811A-7771-401A-8D38-1ABB3E797C4D}" type="presParOf" srcId="{7232BC3C-953B-4375-9192-ACDF21B0646B}" destId="{067E8304-B77D-42BB-8F93-82EB2834511E}" srcOrd="0" destOrd="0" presId="urn:microsoft.com/office/officeart/2018/2/layout/IconVerticalSolidList"/>
    <dgm:cxn modelId="{4FA11AE9-CF28-4F5F-9670-BBD03EEAB84C}" type="presParOf" srcId="{7232BC3C-953B-4375-9192-ACDF21B0646B}" destId="{659E97C2-D09B-44FE-B0DF-758D47FC9920}" srcOrd="1" destOrd="0" presId="urn:microsoft.com/office/officeart/2018/2/layout/IconVerticalSolidList"/>
    <dgm:cxn modelId="{8CAEA4A7-2471-432E-BF13-981FCBEBEE34}" type="presParOf" srcId="{7232BC3C-953B-4375-9192-ACDF21B0646B}" destId="{DA3C2C33-6539-48BF-A92C-36D0864AEC37}" srcOrd="2" destOrd="0" presId="urn:microsoft.com/office/officeart/2018/2/layout/IconVerticalSolidList"/>
    <dgm:cxn modelId="{E2FAB9F4-2111-4AF0-BFEE-FB97E49DD157}" type="presParOf" srcId="{7232BC3C-953B-4375-9192-ACDF21B0646B}" destId="{FB5227A1-C635-4896-9F76-B5934549EEB1}" srcOrd="3" destOrd="0" presId="urn:microsoft.com/office/officeart/2018/2/layout/IconVerticalSolidList"/>
    <dgm:cxn modelId="{23C4B4A0-FF78-4711-A526-56ED74655EA5}" type="presParOf" srcId="{AF3AF8D2-6F7C-4FC9-8FC7-D3296427C678}" destId="{455BF5BE-02E1-4878-B273-F2D0687D396E}" srcOrd="3" destOrd="0" presId="urn:microsoft.com/office/officeart/2018/2/layout/IconVerticalSolidList"/>
    <dgm:cxn modelId="{2538225C-577D-4D0B-B104-A4D423F719A2}" type="presParOf" srcId="{AF3AF8D2-6F7C-4FC9-8FC7-D3296427C678}" destId="{C45A7B10-8B08-4606-A8E3-B7518358D14E}" srcOrd="4" destOrd="0" presId="urn:microsoft.com/office/officeart/2018/2/layout/IconVerticalSolidList"/>
    <dgm:cxn modelId="{5B05BBC0-5444-40F8-93D7-87B06BA293DA}" type="presParOf" srcId="{C45A7B10-8B08-4606-A8E3-B7518358D14E}" destId="{67EE8EDF-D74E-4A39-9C13-B4D376C4DF73}" srcOrd="0" destOrd="0" presId="urn:microsoft.com/office/officeart/2018/2/layout/IconVerticalSolidList"/>
    <dgm:cxn modelId="{21A8950F-4BC5-451B-BC59-B555A49D1CC0}" type="presParOf" srcId="{C45A7B10-8B08-4606-A8E3-B7518358D14E}" destId="{2590FA17-3A55-4D40-BCFE-300CED8A7427}" srcOrd="1" destOrd="0" presId="urn:microsoft.com/office/officeart/2018/2/layout/IconVerticalSolidList"/>
    <dgm:cxn modelId="{7048F6BF-5DCA-4B49-9575-F98CC183861F}" type="presParOf" srcId="{C45A7B10-8B08-4606-A8E3-B7518358D14E}" destId="{7CD045D2-56F4-4F50-8974-99A535C64E5D}" srcOrd="2" destOrd="0" presId="urn:microsoft.com/office/officeart/2018/2/layout/IconVerticalSolidList"/>
    <dgm:cxn modelId="{47EF45A5-E645-42BF-BEEE-F4EED0AB3B36}" type="presParOf" srcId="{C45A7B10-8B08-4606-A8E3-B7518358D14E}" destId="{F0D6143C-0F3B-4335-9635-62361E3BCBC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C814DF42-8184-4206-953F-2B159001BF8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AE0536AF-BECB-4A2A-8017-AD938A51B8B0}">
      <dgm:prSet/>
      <dgm:spPr/>
      <dgm:t>
        <a:bodyPr/>
        <a:lstStyle/>
        <a:p>
          <a:r>
            <a:rPr lang="en-US"/>
            <a:t>The schools provide perspectives and frameworks </a:t>
          </a:r>
        </a:p>
      </dgm:t>
    </dgm:pt>
    <dgm:pt modelId="{1A25B662-1586-4419-9CCE-8CB8483BA7A3}" type="parTrans" cxnId="{2D52DFCC-9F44-4E24-8933-F37E254F4719}">
      <dgm:prSet/>
      <dgm:spPr/>
      <dgm:t>
        <a:bodyPr/>
        <a:lstStyle/>
        <a:p>
          <a:endParaRPr lang="en-US"/>
        </a:p>
      </dgm:t>
    </dgm:pt>
    <dgm:pt modelId="{8A7CDD98-BE9C-42DE-ABDF-85566AF51AB0}" type="sibTrans" cxnId="{2D52DFCC-9F44-4E24-8933-F37E254F4719}">
      <dgm:prSet/>
      <dgm:spPr/>
      <dgm:t>
        <a:bodyPr/>
        <a:lstStyle/>
        <a:p>
          <a:endParaRPr lang="en-US"/>
        </a:p>
      </dgm:t>
    </dgm:pt>
    <dgm:pt modelId="{F1EC3C09-C0AE-492D-8B8E-4479DE7EC4F9}">
      <dgm:prSet/>
      <dgm:spPr/>
      <dgm:t>
        <a:bodyPr/>
        <a:lstStyle/>
        <a:p>
          <a:r>
            <a:rPr lang="en-US"/>
            <a:t>Each of these schools offers unique insights into complexities of decision making</a:t>
          </a:r>
        </a:p>
      </dgm:t>
    </dgm:pt>
    <dgm:pt modelId="{7BC7492F-8707-477A-B93D-1042000C1F7F}" type="parTrans" cxnId="{250B4C54-04C9-4B2A-8E47-335FB49CBF0C}">
      <dgm:prSet/>
      <dgm:spPr/>
      <dgm:t>
        <a:bodyPr/>
        <a:lstStyle/>
        <a:p>
          <a:endParaRPr lang="en-US"/>
        </a:p>
      </dgm:t>
    </dgm:pt>
    <dgm:pt modelId="{32CBC16C-31B8-44C8-9311-B231A9BE7361}" type="sibTrans" cxnId="{250B4C54-04C9-4B2A-8E47-335FB49CBF0C}">
      <dgm:prSet/>
      <dgm:spPr/>
      <dgm:t>
        <a:bodyPr/>
        <a:lstStyle/>
        <a:p>
          <a:endParaRPr lang="en-US"/>
        </a:p>
      </dgm:t>
    </dgm:pt>
    <dgm:pt modelId="{D8CD86A1-56E4-4EB8-A848-F903608E81E3}">
      <dgm:prSet/>
      <dgm:spPr/>
      <dgm:t>
        <a:bodyPr/>
        <a:lstStyle/>
        <a:p>
          <a:r>
            <a:rPr lang="en-US"/>
            <a:t>They guide how organizations formulate, implement, and evaluate their strategies. </a:t>
          </a:r>
        </a:p>
      </dgm:t>
    </dgm:pt>
    <dgm:pt modelId="{1C40C9FA-4898-4C60-876B-EB6089EA18B4}" type="parTrans" cxnId="{5EA44364-8484-43A3-81FB-FCD8ACEBE569}">
      <dgm:prSet/>
      <dgm:spPr/>
      <dgm:t>
        <a:bodyPr/>
        <a:lstStyle/>
        <a:p>
          <a:endParaRPr lang="en-US"/>
        </a:p>
      </dgm:t>
    </dgm:pt>
    <dgm:pt modelId="{15CC0F98-C69C-4967-9D5F-7D832FA5242D}" type="sibTrans" cxnId="{5EA44364-8484-43A3-81FB-FCD8ACEBE569}">
      <dgm:prSet/>
      <dgm:spPr/>
      <dgm:t>
        <a:bodyPr/>
        <a:lstStyle/>
        <a:p>
          <a:endParaRPr lang="en-US"/>
        </a:p>
      </dgm:t>
    </dgm:pt>
    <dgm:pt modelId="{28D2A997-5C5D-4793-8301-5F562B48770E}" type="pres">
      <dgm:prSet presAssocID="{C814DF42-8184-4206-953F-2B159001BF84}" presName="root" presStyleCnt="0">
        <dgm:presLayoutVars>
          <dgm:dir/>
          <dgm:resizeHandles val="exact"/>
        </dgm:presLayoutVars>
      </dgm:prSet>
      <dgm:spPr/>
    </dgm:pt>
    <dgm:pt modelId="{3FA5055C-CB9A-44AA-9BEF-CFA439139BC8}" type="pres">
      <dgm:prSet presAssocID="{AE0536AF-BECB-4A2A-8017-AD938A51B8B0}" presName="compNode" presStyleCnt="0"/>
      <dgm:spPr/>
    </dgm:pt>
    <dgm:pt modelId="{F480FE7C-180F-469C-B242-8BE4B9647786}" type="pres">
      <dgm:prSet presAssocID="{AE0536AF-BECB-4A2A-8017-AD938A51B8B0}" presName="bgRect" presStyleLbl="bgShp" presStyleIdx="0" presStyleCnt="3"/>
      <dgm:spPr/>
    </dgm:pt>
    <dgm:pt modelId="{4E446BF1-B848-4580-A8F8-BCCBDF61A56E}" type="pres">
      <dgm:prSet presAssocID="{AE0536AF-BECB-4A2A-8017-AD938A51B8B0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49750E95-033E-4BCC-9FCF-96C816EECF0A}" type="pres">
      <dgm:prSet presAssocID="{AE0536AF-BECB-4A2A-8017-AD938A51B8B0}" presName="spaceRect" presStyleCnt="0"/>
      <dgm:spPr/>
    </dgm:pt>
    <dgm:pt modelId="{BF8FAB9C-18B3-4DC5-B37A-C0CC8F719542}" type="pres">
      <dgm:prSet presAssocID="{AE0536AF-BECB-4A2A-8017-AD938A51B8B0}" presName="parTx" presStyleLbl="revTx" presStyleIdx="0" presStyleCnt="3">
        <dgm:presLayoutVars>
          <dgm:chMax val="0"/>
          <dgm:chPref val="0"/>
        </dgm:presLayoutVars>
      </dgm:prSet>
      <dgm:spPr/>
    </dgm:pt>
    <dgm:pt modelId="{C9B32337-A904-48F6-BA3D-093434D7E7EA}" type="pres">
      <dgm:prSet presAssocID="{8A7CDD98-BE9C-42DE-ABDF-85566AF51AB0}" presName="sibTrans" presStyleCnt="0"/>
      <dgm:spPr/>
    </dgm:pt>
    <dgm:pt modelId="{31254FB3-8C90-4217-99A2-6F0312532C28}" type="pres">
      <dgm:prSet presAssocID="{F1EC3C09-C0AE-492D-8B8E-4479DE7EC4F9}" presName="compNode" presStyleCnt="0"/>
      <dgm:spPr/>
    </dgm:pt>
    <dgm:pt modelId="{AB9FF9F5-2117-4864-809A-BFC55766C5E5}" type="pres">
      <dgm:prSet presAssocID="{F1EC3C09-C0AE-492D-8B8E-4479DE7EC4F9}" presName="bgRect" presStyleLbl="bgShp" presStyleIdx="1" presStyleCnt="3"/>
      <dgm:spPr/>
    </dgm:pt>
    <dgm:pt modelId="{3B3C1011-7417-46B3-8B5B-94CDCC5FB880}" type="pres">
      <dgm:prSet presAssocID="{F1EC3C09-C0AE-492D-8B8E-4479DE7EC4F9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BEDE1BFB-8E90-4A84-9E67-03F699401001}" type="pres">
      <dgm:prSet presAssocID="{F1EC3C09-C0AE-492D-8B8E-4479DE7EC4F9}" presName="spaceRect" presStyleCnt="0"/>
      <dgm:spPr/>
    </dgm:pt>
    <dgm:pt modelId="{A9F19EF1-BDE6-4D9D-8C63-BB3212065F68}" type="pres">
      <dgm:prSet presAssocID="{F1EC3C09-C0AE-492D-8B8E-4479DE7EC4F9}" presName="parTx" presStyleLbl="revTx" presStyleIdx="1" presStyleCnt="3">
        <dgm:presLayoutVars>
          <dgm:chMax val="0"/>
          <dgm:chPref val="0"/>
        </dgm:presLayoutVars>
      </dgm:prSet>
      <dgm:spPr/>
    </dgm:pt>
    <dgm:pt modelId="{2EA13957-DFCD-4236-B95A-285CB39DE847}" type="pres">
      <dgm:prSet presAssocID="{32CBC16C-31B8-44C8-9311-B231A9BE7361}" presName="sibTrans" presStyleCnt="0"/>
      <dgm:spPr/>
    </dgm:pt>
    <dgm:pt modelId="{B82F933F-BDC1-4203-8FD0-36F89C1E0E33}" type="pres">
      <dgm:prSet presAssocID="{D8CD86A1-56E4-4EB8-A848-F903608E81E3}" presName="compNode" presStyleCnt="0"/>
      <dgm:spPr/>
    </dgm:pt>
    <dgm:pt modelId="{AA001160-57AE-49AE-A2F0-D0A1A1620EB8}" type="pres">
      <dgm:prSet presAssocID="{D8CD86A1-56E4-4EB8-A848-F903608E81E3}" presName="bgRect" presStyleLbl="bgShp" presStyleIdx="2" presStyleCnt="3"/>
      <dgm:spPr/>
    </dgm:pt>
    <dgm:pt modelId="{1794A11F-D276-46B4-9AA9-02421379C956}" type="pres">
      <dgm:prSet presAssocID="{D8CD86A1-56E4-4EB8-A848-F903608E81E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ank"/>
        </a:ext>
      </dgm:extLst>
    </dgm:pt>
    <dgm:pt modelId="{73199C10-96D9-4FCF-9EB6-53A13688FDDD}" type="pres">
      <dgm:prSet presAssocID="{D8CD86A1-56E4-4EB8-A848-F903608E81E3}" presName="spaceRect" presStyleCnt="0"/>
      <dgm:spPr/>
    </dgm:pt>
    <dgm:pt modelId="{4A40FAD3-B9E8-4F2E-93F3-F7821079DBD5}" type="pres">
      <dgm:prSet presAssocID="{D8CD86A1-56E4-4EB8-A848-F903608E81E3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5EA44364-8484-43A3-81FB-FCD8ACEBE569}" srcId="{C814DF42-8184-4206-953F-2B159001BF84}" destId="{D8CD86A1-56E4-4EB8-A848-F903608E81E3}" srcOrd="2" destOrd="0" parTransId="{1C40C9FA-4898-4C60-876B-EB6089EA18B4}" sibTransId="{15CC0F98-C69C-4967-9D5F-7D832FA5242D}"/>
    <dgm:cxn modelId="{250B4C54-04C9-4B2A-8E47-335FB49CBF0C}" srcId="{C814DF42-8184-4206-953F-2B159001BF84}" destId="{F1EC3C09-C0AE-492D-8B8E-4479DE7EC4F9}" srcOrd="1" destOrd="0" parTransId="{7BC7492F-8707-477A-B93D-1042000C1F7F}" sibTransId="{32CBC16C-31B8-44C8-9311-B231A9BE7361}"/>
    <dgm:cxn modelId="{65272F9A-C610-489F-B280-8FA68969A384}" type="presOf" srcId="{D8CD86A1-56E4-4EB8-A848-F903608E81E3}" destId="{4A40FAD3-B9E8-4F2E-93F3-F7821079DBD5}" srcOrd="0" destOrd="0" presId="urn:microsoft.com/office/officeart/2018/2/layout/IconVerticalSolidList"/>
    <dgm:cxn modelId="{2583A3A9-BEFF-45AE-93A8-78099EE5FEB6}" type="presOf" srcId="{AE0536AF-BECB-4A2A-8017-AD938A51B8B0}" destId="{BF8FAB9C-18B3-4DC5-B37A-C0CC8F719542}" srcOrd="0" destOrd="0" presId="urn:microsoft.com/office/officeart/2018/2/layout/IconVerticalSolidList"/>
    <dgm:cxn modelId="{2856A1C2-9C4C-4970-A230-8EF62433C336}" type="presOf" srcId="{C814DF42-8184-4206-953F-2B159001BF84}" destId="{28D2A997-5C5D-4793-8301-5F562B48770E}" srcOrd="0" destOrd="0" presId="urn:microsoft.com/office/officeart/2018/2/layout/IconVerticalSolidList"/>
    <dgm:cxn modelId="{2D52DFCC-9F44-4E24-8933-F37E254F4719}" srcId="{C814DF42-8184-4206-953F-2B159001BF84}" destId="{AE0536AF-BECB-4A2A-8017-AD938A51B8B0}" srcOrd="0" destOrd="0" parTransId="{1A25B662-1586-4419-9CCE-8CB8483BA7A3}" sibTransId="{8A7CDD98-BE9C-42DE-ABDF-85566AF51AB0}"/>
    <dgm:cxn modelId="{CF1A2CF6-893A-4C0E-941F-FF8406DE4948}" type="presOf" srcId="{F1EC3C09-C0AE-492D-8B8E-4479DE7EC4F9}" destId="{A9F19EF1-BDE6-4D9D-8C63-BB3212065F68}" srcOrd="0" destOrd="0" presId="urn:microsoft.com/office/officeart/2018/2/layout/IconVerticalSolidList"/>
    <dgm:cxn modelId="{6538AE59-08CD-43AA-AFA0-D94824A50C17}" type="presParOf" srcId="{28D2A997-5C5D-4793-8301-5F562B48770E}" destId="{3FA5055C-CB9A-44AA-9BEF-CFA439139BC8}" srcOrd="0" destOrd="0" presId="urn:microsoft.com/office/officeart/2018/2/layout/IconVerticalSolidList"/>
    <dgm:cxn modelId="{4EA6BDBC-82B7-4C4C-84BF-4F78B8B46AEB}" type="presParOf" srcId="{3FA5055C-CB9A-44AA-9BEF-CFA439139BC8}" destId="{F480FE7C-180F-469C-B242-8BE4B9647786}" srcOrd="0" destOrd="0" presId="urn:microsoft.com/office/officeart/2018/2/layout/IconVerticalSolidList"/>
    <dgm:cxn modelId="{281215E2-3ADF-418A-8550-3714705D12A2}" type="presParOf" srcId="{3FA5055C-CB9A-44AA-9BEF-CFA439139BC8}" destId="{4E446BF1-B848-4580-A8F8-BCCBDF61A56E}" srcOrd="1" destOrd="0" presId="urn:microsoft.com/office/officeart/2018/2/layout/IconVerticalSolidList"/>
    <dgm:cxn modelId="{73F646F4-29B5-496C-B6A3-B4294F8C6C1E}" type="presParOf" srcId="{3FA5055C-CB9A-44AA-9BEF-CFA439139BC8}" destId="{49750E95-033E-4BCC-9FCF-96C816EECF0A}" srcOrd="2" destOrd="0" presId="urn:microsoft.com/office/officeart/2018/2/layout/IconVerticalSolidList"/>
    <dgm:cxn modelId="{24F8C4DA-BBB0-49CC-86B5-83547115BD73}" type="presParOf" srcId="{3FA5055C-CB9A-44AA-9BEF-CFA439139BC8}" destId="{BF8FAB9C-18B3-4DC5-B37A-C0CC8F719542}" srcOrd="3" destOrd="0" presId="urn:microsoft.com/office/officeart/2018/2/layout/IconVerticalSolidList"/>
    <dgm:cxn modelId="{121F3301-D34D-4586-AECE-C23219856806}" type="presParOf" srcId="{28D2A997-5C5D-4793-8301-5F562B48770E}" destId="{C9B32337-A904-48F6-BA3D-093434D7E7EA}" srcOrd="1" destOrd="0" presId="urn:microsoft.com/office/officeart/2018/2/layout/IconVerticalSolidList"/>
    <dgm:cxn modelId="{5A1318FB-2371-463F-BF07-E02ECD6CAB68}" type="presParOf" srcId="{28D2A997-5C5D-4793-8301-5F562B48770E}" destId="{31254FB3-8C90-4217-99A2-6F0312532C28}" srcOrd="2" destOrd="0" presId="urn:microsoft.com/office/officeart/2018/2/layout/IconVerticalSolidList"/>
    <dgm:cxn modelId="{3C5C6BA0-1D6F-4F12-A808-811539DB2D60}" type="presParOf" srcId="{31254FB3-8C90-4217-99A2-6F0312532C28}" destId="{AB9FF9F5-2117-4864-809A-BFC55766C5E5}" srcOrd="0" destOrd="0" presId="urn:microsoft.com/office/officeart/2018/2/layout/IconVerticalSolidList"/>
    <dgm:cxn modelId="{0A0B3E47-6025-4FF6-AA61-404D84C14C58}" type="presParOf" srcId="{31254FB3-8C90-4217-99A2-6F0312532C28}" destId="{3B3C1011-7417-46B3-8B5B-94CDCC5FB880}" srcOrd="1" destOrd="0" presId="urn:microsoft.com/office/officeart/2018/2/layout/IconVerticalSolidList"/>
    <dgm:cxn modelId="{3DBD2072-119B-41FE-A260-0FBD7DC9F2C1}" type="presParOf" srcId="{31254FB3-8C90-4217-99A2-6F0312532C28}" destId="{BEDE1BFB-8E90-4A84-9E67-03F699401001}" srcOrd="2" destOrd="0" presId="urn:microsoft.com/office/officeart/2018/2/layout/IconVerticalSolidList"/>
    <dgm:cxn modelId="{1751318C-AF04-48FB-ACD8-13CFC1D721DC}" type="presParOf" srcId="{31254FB3-8C90-4217-99A2-6F0312532C28}" destId="{A9F19EF1-BDE6-4D9D-8C63-BB3212065F68}" srcOrd="3" destOrd="0" presId="urn:microsoft.com/office/officeart/2018/2/layout/IconVerticalSolidList"/>
    <dgm:cxn modelId="{3D1E65B2-74BC-4BA4-85A9-C282406ACEF4}" type="presParOf" srcId="{28D2A997-5C5D-4793-8301-5F562B48770E}" destId="{2EA13957-DFCD-4236-B95A-285CB39DE847}" srcOrd="3" destOrd="0" presId="urn:microsoft.com/office/officeart/2018/2/layout/IconVerticalSolidList"/>
    <dgm:cxn modelId="{10F70739-E20F-491E-8E0F-B7C63D8BD67A}" type="presParOf" srcId="{28D2A997-5C5D-4793-8301-5F562B48770E}" destId="{B82F933F-BDC1-4203-8FD0-36F89C1E0E33}" srcOrd="4" destOrd="0" presId="urn:microsoft.com/office/officeart/2018/2/layout/IconVerticalSolidList"/>
    <dgm:cxn modelId="{D90DF26D-44F2-403B-A90D-7D7E95208AD1}" type="presParOf" srcId="{B82F933F-BDC1-4203-8FD0-36F89C1E0E33}" destId="{AA001160-57AE-49AE-A2F0-D0A1A1620EB8}" srcOrd="0" destOrd="0" presId="urn:microsoft.com/office/officeart/2018/2/layout/IconVerticalSolidList"/>
    <dgm:cxn modelId="{880BA12D-B939-45F7-B0F0-FDA2C24B3933}" type="presParOf" srcId="{B82F933F-BDC1-4203-8FD0-36F89C1E0E33}" destId="{1794A11F-D276-46B4-9AA9-02421379C956}" srcOrd="1" destOrd="0" presId="urn:microsoft.com/office/officeart/2018/2/layout/IconVerticalSolidList"/>
    <dgm:cxn modelId="{428F55D6-E094-4E99-B4AD-1698902A4A7F}" type="presParOf" srcId="{B82F933F-BDC1-4203-8FD0-36F89C1E0E33}" destId="{73199C10-96D9-4FCF-9EB6-53A13688FDDD}" srcOrd="2" destOrd="0" presId="urn:microsoft.com/office/officeart/2018/2/layout/IconVerticalSolidList"/>
    <dgm:cxn modelId="{87AA42C9-2764-4C26-8757-98ABDE662670}" type="presParOf" srcId="{B82F933F-BDC1-4203-8FD0-36F89C1E0E33}" destId="{4A40FAD3-B9E8-4F2E-93F3-F7821079DBD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8F0BFCF-B713-4A09-A2D6-3BF4F0FCDCE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B16ADE10-1329-411B-8EAE-FF1ED95B96C8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Strategy is seen as the fit between internal capabilities and external environment</a:t>
          </a:r>
        </a:p>
      </dgm:t>
    </dgm:pt>
    <dgm:pt modelId="{785ADD0E-EBF3-4B69-BC15-3C57B614941C}" type="parTrans" cxnId="{BED2562B-8DB4-48F4-9B51-04143F76CD26}">
      <dgm:prSet/>
      <dgm:spPr/>
      <dgm:t>
        <a:bodyPr/>
        <a:lstStyle/>
        <a:p>
          <a:endParaRPr lang="en-US"/>
        </a:p>
      </dgm:t>
    </dgm:pt>
    <dgm:pt modelId="{65EA6FE0-0835-411F-8E4E-828F20D0688C}" type="sibTrans" cxnId="{BED2562B-8DB4-48F4-9B51-04143F76CD26}">
      <dgm:prSet/>
      <dgm:spPr/>
      <dgm:t>
        <a:bodyPr/>
        <a:lstStyle/>
        <a:p>
          <a:endParaRPr lang="en-US"/>
        </a:p>
      </dgm:t>
    </dgm:pt>
    <dgm:pt modelId="{3D4EAEAE-0CF8-431B-B3C1-C6C3260FBBA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works well in a stable environment </a:t>
          </a:r>
        </a:p>
      </dgm:t>
    </dgm:pt>
    <dgm:pt modelId="{367F82AF-5831-4E56-8D3B-41A316312B69}" type="parTrans" cxnId="{9BDC462B-25A8-494B-9F3C-AE4EE2E973A9}">
      <dgm:prSet/>
      <dgm:spPr/>
      <dgm:t>
        <a:bodyPr/>
        <a:lstStyle/>
        <a:p>
          <a:endParaRPr lang="en-US"/>
        </a:p>
      </dgm:t>
    </dgm:pt>
    <dgm:pt modelId="{456D9CF1-5D1C-41EA-BF3B-149238FD18E0}" type="sibTrans" cxnId="{9BDC462B-25A8-494B-9F3C-AE4EE2E973A9}">
      <dgm:prSet/>
      <dgm:spPr/>
      <dgm:t>
        <a:bodyPr/>
        <a:lstStyle/>
        <a:p>
          <a:endParaRPr lang="en-US"/>
        </a:p>
      </dgm:t>
    </dgm:pt>
    <dgm:pt modelId="{89964BAE-1C9E-4592-A7E3-95C74AF68D2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Therefore, strategy design is an intentional and thoughtful process</a:t>
          </a:r>
        </a:p>
      </dgm:t>
    </dgm:pt>
    <dgm:pt modelId="{1550BFE5-CBEA-4830-A514-7FC08A5865D1}" type="parTrans" cxnId="{9DE1BEC2-02E3-41B7-A16E-1886BA5E64F9}">
      <dgm:prSet/>
      <dgm:spPr/>
      <dgm:t>
        <a:bodyPr/>
        <a:lstStyle/>
        <a:p>
          <a:endParaRPr lang="en-US"/>
        </a:p>
      </dgm:t>
    </dgm:pt>
    <dgm:pt modelId="{92C3AD27-C723-4CAF-8D7E-88BD611E1DEF}" type="sibTrans" cxnId="{9DE1BEC2-02E3-41B7-A16E-1886BA5E64F9}">
      <dgm:prSet/>
      <dgm:spPr/>
      <dgm:t>
        <a:bodyPr/>
        <a:lstStyle/>
        <a:p>
          <a:endParaRPr lang="en-US"/>
        </a:p>
      </dgm:t>
    </dgm:pt>
    <dgm:pt modelId="{3EC20FBE-19A6-4AD8-87CE-F64A980FC1B4}" type="pres">
      <dgm:prSet presAssocID="{B8F0BFCF-B713-4A09-A2D6-3BF4F0FCDCE0}" presName="root" presStyleCnt="0">
        <dgm:presLayoutVars>
          <dgm:dir/>
          <dgm:resizeHandles val="exact"/>
        </dgm:presLayoutVars>
      </dgm:prSet>
      <dgm:spPr/>
    </dgm:pt>
    <dgm:pt modelId="{CF83EC34-A2C0-42D8-AB11-C6322E0A902D}" type="pres">
      <dgm:prSet presAssocID="{B16ADE10-1329-411B-8EAE-FF1ED95B96C8}" presName="compNode" presStyleCnt="0"/>
      <dgm:spPr/>
    </dgm:pt>
    <dgm:pt modelId="{5F93462F-876A-4B67-BEC8-1BBA2A14ADB7}" type="pres">
      <dgm:prSet presAssocID="{B16ADE10-1329-411B-8EAE-FF1ED95B96C8}" presName="bgRect" presStyleLbl="bgShp" presStyleIdx="0" presStyleCnt="3"/>
      <dgm:spPr/>
    </dgm:pt>
    <dgm:pt modelId="{4A77FCC3-F982-42CA-830D-AD9D50A375D7}" type="pres">
      <dgm:prSet presAssocID="{B16ADE10-1329-411B-8EAE-FF1ED95B96C8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6FC44D1-2E7E-4541-94C2-494D81AD3680}" type="pres">
      <dgm:prSet presAssocID="{B16ADE10-1329-411B-8EAE-FF1ED95B96C8}" presName="spaceRect" presStyleCnt="0"/>
      <dgm:spPr/>
    </dgm:pt>
    <dgm:pt modelId="{764325DB-B025-40E9-AD45-7ABB3A551CBC}" type="pres">
      <dgm:prSet presAssocID="{B16ADE10-1329-411B-8EAE-FF1ED95B96C8}" presName="parTx" presStyleLbl="revTx" presStyleIdx="0" presStyleCnt="3">
        <dgm:presLayoutVars>
          <dgm:chMax val="0"/>
          <dgm:chPref val="0"/>
        </dgm:presLayoutVars>
      </dgm:prSet>
      <dgm:spPr/>
    </dgm:pt>
    <dgm:pt modelId="{B2E54B41-982E-4E09-8468-9FF88FA388A8}" type="pres">
      <dgm:prSet presAssocID="{65EA6FE0-0835-411F-8E4E-828F20D0688C}" presName="sibTrans" presStyleCnt="0"/>
      <dgm:spPr/>
    </dgm:pt>
    <dgm:pt modelId="{28A63258-437F-4631-9B2F-5F60C8898673}" type="pres">
      <dgm:prSet presAssocID="{3D4EAEAE-0CF8-431B-B3C1-C6C3260FBBAA}" presName="compNode" presStyleCnt="0"/>
      <dgm:spPr/>
    </dgm:pt>
    <dgm:pt modelId="{7DC00247-368D-40BD-9D01-825570B7053A}" type="pres">
      <dgm:prSet presAssocID="{3D4EAEAE-0CF8-431B-B3C1-C6C3260FBBAA}" presName="bgRect" presStyleLbl="bgShp" presStyleIdx="1" presStyleCnt="3"/>
      <dgm:spPr/>
    </dgm:pt>
    <dgm:pt modelId="{A0AC52E4-24DC-4DB6-85BB-8C53D0ADAEC8}" type="pres">
      <dgm:prSet presAssocID="{3D4EAEAE-0CF8-431B-B3C1-C6C3260FBBA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eciduous tree"/>
        </a:ext>
      </dgm:extLst>
    </dgm:pt>
    <dgm:pt modelId="{651D5823-D45C-4987-B035-4529C4FB95E4}" type="pres">
      <dgm:prSet presAssocID="{3D4EAEAE-0CF8-431B-B3C1-C6C3260FBBAA}" presName="spaceRect" presStyleCnt="0"/>
      <dgm:spPr/>
    </dgm:pt>
    <dgm:pt modelId="{2B93138C-111E-451B-8BF3-F70D54BEC203}" type="pres">
      <dgm:prSet presAssocID="{3D4EAEAE-0CF8-431B-B3C1-C6C3260FBBAA}" presName="parTx" presStyleLbl="revTx" presStyleIdx="1" presStyleCnt="3">
        <dgm:presLayoutVars>
          <dgm:chMax val="0"/>
          <dgm:chPref val="0"/>
        </dgm:presLayoutVars>
      </dgm:prSet>
      <dgm:spPr/>
    </dgm:pt>
    <dgm:pt modelId="{F3EC5F58-060E-44D1-A657-24A7E170C256}" type="pres">
      <dgm:prSet presAssocID="{456D9CF1-5D1C-41EA-BF3B-149238FD18E0}" presName="sibTrans" presStyleCnt="0"/>
      <dgm:spPr/>
    </dgm:pt>
    <dgm:pt modelId="{AAE7DBAF-C27B-42FC-88BB-CE1F3CFF012A}" type="pres">
      <dgm:prSet presAssocID="{89964BAE-1C9E-4592-A7E3-95C74AF68D25}" presName="compNode" presStyleCnt="0"/>
      <dgm:spPr/>
    </dgm:pt>
    <dgm:pt modelId="{337FFC7D-DB15-43B2-A47C-6E616CA66CCF}" type="pres">
      <dgm:prSet presAssocID="{89964BAE-1C9E-4592-A7E3-95C74AF68D25}" presName="bgRect" presStyleLbl="bgShp" presStyleIdx="2" presStyleCnt="3"/>
      <dgm:spPr/>
    </dgm:pt>
    <dgm:pt modelId="{B141AD6C-82C0-49E6-93A6-7CFD51AA58DD}" type="pres">
      <dgm:prSet presAssocID="{89964BAE-1C9E-4592-A7E3-95C74AF68D25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08813F1-210B-4AC8-8181-90FE0105F1A6}" type="pres">
      <dgm:prSet presAssocID="{89964BAE-1C9E-4592-A7E3-95C74AF68D25}" presName="spaceRect" presStyleCnt="0"/>
      <dgm:spPr/>
    </dgm:pt>
    <dgm:pt modelId="{738FDE5D-F8E2-4AD5-AEC2-869516A55243}" type="pres">
      <dgm:prSet presAssocID="{89964BAE-1C9E-4592-A7E3-95C74AF68D25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F67E570F-BE96-484B-8D09-490AC9498804}" type="presOf" srcId="{89964BAE-1C9E-4592-A7E3-95C74AF68D25}" destId="{738FDE5D-F8E2-4AD5-AEC2-869516A55243}" srcOrd="0" destOrd="0" presId="urn:microsoft.com/office/officeart/2018/2/layout/IconVerticalSolidList"/>
    <dgm:cxn modelId="{9BDC462B-25A8-494B-9F3C-AE4EE2E973A9}" srcId="{B8F0BFCF-B713-4A09-A2D6-3BF4F0FCDCE0}" destId="{3D4EAEAE-0CF8-431B-B3C1-C6C3260FBBAA}" srcOrd="1" destOrd="0" parTransId="{367F82AF-5831-4E56-8D3B-41A316312B69}" sibTransId="{456D9CF1-5D1C-41EA-BF3B-149238FD18E0}"/>
    <dgm:cxn modelId="{BED2562B-8DB4-48F4-9B51-04143F76CD26}" srcId="{B8F0BFCF-B713-4A09-A2D6-3BF4F0FCDCE0}" destId="{B16ADE10-1329-411B-8EAE-FF1ED95B96C8}" srcOrd="0" destOrd="0" parTransId="{785ADD0E-EBF3-4B69-BC15-3C57B614941C}" sibTransId="{65EA6FE0-0835-411F-8E4E-828F20D0688C}"/>
    <dgm:cxn modelId="{8163747E-D20B-40AC-87D7-34D290101957}" type="presOf" srcId="{B8F0BFCF-B713-4A09-A2D6-3BF4F0FCDCE0}" destId="{3EC20FBE-19A6-4AD8-87CE-F64A980FC1B4}" srcOrd="0" destOrd="0" presId="urn:microsoft.com/office/officeart/2018/2/layout/IconVerticalSolidList"/>
    <dgm:cxn modelId="{3CBBD4A4-1485-47F2-9924-8E7EB03A4A9F}" type="presOf" srcId="{3D4EAEAE-0CF8-431B-B3C1-C6C3260FBBAA}" destId="{2B93138C-111E-451B-8BF3-F70D54BEC203}" srcOrd="0" destOrd="0" presId="urn:microsoft.com/office/officeart/2018/2/layout/IconVerticalSolidList"/>
    <dgm:cxn modelId="{8E7DCEA8-3AE4-45F6-9E6C-C111534CC9DA}" type="presOf" srcId="{B16ADE10-1329-411B-8EAE-FF1ED95B96C8}" destId="{764325DB-B025-40E9-AD45-7ABB3A551CBC}" srcOrd="0" destOrd="0" presId="urn:microsoft.com/office/officeart/2018/2/layout/IconVerticalSolidList"/>
    <dgm:cxn modelId="{9DE1BEC2-02E3-41B7-A16E-1886BA5E64F9}" srcId="{B8F0BFCF-B713-4A09-A2D6-3BF4F0FCDCE0}" destId="{89964BAE-1C9E-4592-A7E3-95C74AF68D25}" srcOrd="2" destOrd="0" parTransId="{1550BFE5-CBEA-4830-A514-7FC08A5865D1}" sibTransId="{92C3AD27-C723-4CAF-8D7E-88BD611E1DEF}"/>
    <dgm:cxn modelId="{C8BA8B4E-A0F9-4003-8FC4-8E62BAE5FB6E}" type="presParOf" srcId="{3EC20FBE-19A6-4AD8-87CE-F64A980FC1B4}" destId="{CF83EC34-A2C0-42D8-AB11-C6322E0A902D}" srcOrd="0" destOrd="0" presId="urn:microsoft.com/office/officeart/2018/2/layout/IconVerticalSolidList"/>
    <dgm:cxn modelId="{EF39748A-857B-484C-B38E-0E5C9264F161}" type="presParOf" srcId="{CF83EC34-A2C0-42D8-AB11-C6322E0A902D}" destId="{5F93462F-876A-4B67-BEC8-1BBA2A14ADB7}" srcOrd="0" destOrd="0" presId="urn:microsoft.com/office/officeart/2018/2/layout/IconVerticalSolidList"/>
    <dgm:cxn modelId="{CE1C0E8F-B9E8-4A86-914D-6C0ACC2A1F84}" type="presParOf" srcId="{CF83EC34-A2C0-42D8-AB11-C6322E0A902D}" destId="{4A77FCC3-F982-42CA-830D-AD9D50A375D7}" srcOrd="1" destOrd="0" presId="urn:microsoft.com/office/officeart/2018/2/layout/IconVerticalSolidList"/>
    <dgm:cxn modelId="{8F2A6BC5-2124-4996-803D-8DBBA82B22E3}" type="presParOf" srcId="{CF83EC34-A2C0-42D8-AB11-C6322E0A902D}" destId="{C6FC44D1-2E7E-4541-94C2-494D81AD3680}" srcOrd="2" destOrd="0" presId="urn:microsoft.com/office/officeart/2018/2/layout/IconVerticalSolidList"/>
    <dgm:cxn modelId="{02CA9DFA-E6E7-4FBF-85A7-9BFD61A8AE06}" type="presParOf" srcId="{CF83EC34-A2C0-42D8-AB11-C6322E0A902D}" destId="{764325DB-B025-40E9-AD45-7ABB3A551CBC}" srcOrd="3" destOrd="0" presId="urn:microsoft.com/office/officeart/2018/2/layout/IconVerticalSolidList"/>
    <dgm:cxn modelId="{48FC9930-3E1A-4002-8FEF-1DFDF31207D8}" type="presParOf" srcId="{3EC20FBE-19A6-4AD8-87CE-F64A980FC1B4}" destId="{B2E54B41-982E-4E09-8468-9FF88FA388A8}" srcOrd="1" destOrd="0" presId="urn:microsoft.com/office/officeart/2018/2/layout/IconVerticalSolidList"/>
    <dgm:cxn modelId="{59BF925A-9797-4E5E-A1AB-84E9764B681F}" type="presParOf" srcId="{3EC20FBE-19A6-4AD8-87CE-F64A980FC1B4}" destId="{28A63258-437F-4631-9B2F-5F60C8898673}" srcOrd="2" destOrd="0" presId="urn:microsoft.com/office/officeart/2018/2/layout/IconVerticalSolidList"/>
    <dgm:cxn modelId="{050838E5-00DB-481F-87EE-E1D3BBE26BE4}" type="presParOf" srcId="{28A63258-437F-4631-9B2F-5F60C8898673}" destId="{7DC00247-368D-40BD-9D01-825570B7053A}" srcOrd="0" destOrd="0" presId="urn:microsoft.com/office/officeart/2018/2/layout/IconVerticalSolidList"/>
    <dgm:cxn modelId="{082DA52D-42C6-469C-897B-98F152FC5EBF}" type="presParOf" srcId="{28A63258-437F-4631-9B2F-5F60C8898673}" destId="{A0AC52E4-24DC-4DB6-85BB-8C53D0ADAEC8}" srcOrd="1" destOrd="0" presId="urn:microsoft.com/office/officeart/2018/2/layout/IconVerticalSolidList"/>
    <dgm:cxn modelId="{E919BBC1-52F9-4C62-97A7-6D77D288F980}" type="presParOf" srcId="{28A63258-437F-4631-9B2F-5F60C8898673}" destId="{651D5823-D45C-4987-B035-4529C4FB95E4}" srcOrd="2" destOrd="0" presId="urn:microsoft.com/office/officeart/2018/2/layout/IconVerticalSolidList"/>
    <dgm:cxn modelId="{5D334ADA-A945-4516-9196-3E356878EDE2}" type="presParOf" srcId="{28A63258-437F-4631-9B2F-5F60C8898673}" destId="{2B93138C-111E-451B-8BF3-F70D54BEC203}" srcOrd="3" destOrd="0" presId="urn:microsoft.com/office/officeart/2018/2/layout/IconVerticalSolidList"/>
    <dgm:cxn modelId="{98CC7FD5-FE01-47DF-93CC-31940F6A23C0}" type="presParOf" srcId="{3EC20FBE-19A6-4AD8-87CE-F64A980FC1B4}" destId="{F3EC5F58-060E-44D1-A657-24A7E170C256}" srcOrd="3" destOrd="0" presId="urn:microsoft.com/office/officeart/2018/2/layout/IconVerticalSolidList"/>
    <dgm:cxn modelId="{3EA93493-365F-48F3-9560-9AF9CEFB3B9F}" type="presParOf" srcId="{3EC20FBE-19A6-4AD8-87CE-F64A980FC1B4}" destId="{AAE7DBAF-C27B-42FC-88BB-CE1F3CFF012A}" srcOrd="4" destOrd="0" presId="urn:microsoft.com/office/officeart/2018/2/layout/IconVerticalSolidList"/>
    <dgm:cxn modelId="{A7C7D1B4-4274-4C53-8857-3104A30551D4}" type="presParOf" srcId="{AAE7DBAF-C27B-42FC-88BB-CE1F3CFF012A}" destId="{337FFC7D-DB15-43B2-A47C-6E616CA66CCF}" srcOrd="0" destOrd="0" presId="urn:microsoft.com/office/officeart/2018/2/layout/IconVerticalSolidList"/>
    <dgm:cxn modelId="{81DEFDCF-B576-4748-946D-B28A78439519}" type="presParOf" srcId="{AAE7DBAF-C27B-42FC-88BB-CE1F3CFF012A}" destId="{B141AD6C-82C0-49E6-93A6-7CFD51AA58DD}" srcOrd="1" destOrd="0" presId="urn:microsoft.com/office/officeart/2018/2/layout/IconVerticalSolidList"/>
    <dgm:cxn modelId="{EC3F1729-D0E7-436A-8F88-96777867B187}" type="presParOf" srcId="{AAE7DBAF-C27B-42FC-88BB-CE1F3CFF012A}" destId="{F08813F1-210B-4AC8-8181-90FE0105F1A6}" srcOrd="2" destOrd="0" presId="urn:microsoft.com/office/officeart/2018/2/layout/IconVerticalSolidList"/>
    <dgm:cxn modelId="{5F74863F-BB3B-447F-A99F-0A9A39C793ED}" type="presParOf" srcId="{AAE7DBAF-C27B-42FC-88BB-CE1F3CFF012A}" destId="{738FDE5D-F8E2-4AD5-AEC2-869516A55243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8F0BFCF-B713-4A09-A2D6-3BF4F0FCDCE0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1452DCE-966C-4B62-822A-375B3E5B7132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Success of the school is dependent on the knowledge of the organization </a:t>
          </a:r>
        </a:p>
      </dgm:t>
    </dgm:pt>
    <dgm:pt modelId="{9B60A05B-4888-4537-B4D6-6CCC9F347CBC}" type="parTrans" cxnId="{EC340489-1E21-4EE4-8287-21B3B9127449}">
      <dgm:prSet/>
      <dgm:spPr/>
      <dgm:t>
        <a:bodyPr/>
        <a:lstStyle/>
        <a:p>
          <a:endParaRPr lang="en-US"/>
        </a:p>
      </dgm:t>
    </dgm:pt>
    <dgm:pt modelId="{4BB57B78-D35A-4DA6-BCDE-A3235FCAC8BF}" type="sibTrans" cxnId="{EC340489-1E21-4EE4-8287-21B3B9127449}">
      <dgm:prSet/>
      <dgm:spPr/>
      <dgm:t>
        <a:bodyPr/>
        <a:lstStyle/>
        <a:p>
          <a:endParaRPr lang="en-US"/>
        </a:p>
      </dgm:t>
    </dgm:pt>
    <dgm:pt modelId="{C48F4FDC-85D9-4D6A-84A7-60FFB6169E4D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school emphasize the analysis of strength, weakness, opportunity and threats</a:t>
          </a:r>
        </a:p>
      </dgm:t>
    </dgm:pt>
    <dgm:pt modelId="{43660333-433C-44D9-9A63-8AA57BE3175D}" type="parTrans" cxnId="{FC71A77B-F47B-4DA5-8898-0C32B7402B6F}">
      <dgm:prSet/>
      <dgm:spPr/>
      <dgm:t>
        <a:bodyPr/>
        <a:lstStyle/>
        <a:p>
          <a:endParaRPr lang="en-US"/>
        </a:p>
      </dgm:t>
    </dgm:pt>
    <dgm:pt modelId="{622EAD67-21F1-4D19-9AD2-44930080BFF6}" type="sibTrans" cxnId="{FC71A77B-F47B-4DA5-8898-0C32B7402B6F}">
      <dgm:prSet/>
      <dgm:spPr/>
      <dgm:t>
        <a:bodyPr/>
        <a:lstStyle/>
        <a:p>
          <a:endParaRPr lang="en-US"/>
        </a:p>
      </dgm:t>
    </dgm:pt>
    <dgm:pt modelId="{3EC20FBE-19A6-4AD8-87CE-F64A980FC1B4}" type="pres">
      <dgm:prSet presAssocID="{B8F0BFCF-B713-4A09-A2D6-3BF4F0FCDCE0}" presName="root" presStyleCnt="0">
        <dgm:presLayoutVars>
          <dgm:dir/>
          <dgm:resizeHandles val="exact"/>
        </dgm:presLayoutVars>
      </dgm:prSet>
      <dgm:spPr/>
    </dgm:pt>
    <dgm:pt modelId="{A60EAD39-865E-4018-82FC-561486F02B01}" type="pres">
      <dgm:prSet presAssocID="{41452DCE-966C-4B62-822A-375B3E5B7132}" presName="compNode" presStyleCnt="0"/>
      <dgm:spPr/>
    </dgm:pt>
    <dgm:pt modelId="{AE5FD215-4C9F-4351-8DBB-72FABEB29BA9}" type="pres">
      <dgm:prSet presAssocID="{41452DCE-966C-4B62-822A-375B3E5B7132}" presName="bgRect" presStyleLbl="bgShp" presStyleIdx="0" presStyleCnt="2"/>
      <dgm:spPr/>
    </dgm:pt>
    <dgm:pt modelId="{DF19BE6F-F539-4F49-B76F-37C8133411A6}" type="pres">
      <dgm:prSet presAssocID="{41452DCE-966C-4B62-822A-375B3E5B7132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E0525FBE-ABF3-4762-B582-A10F00247847}" type="pres">
      <dgm:prSet presAssocID="{41452DCE-966C-4B62-822A-375B3E5B7132}" presName="spaceRect" presStyleCnt="0"/>
      <dgm:spPr/>
    </dgm:pt>
    <dgm:pt modelId="{F7990001-1018-4347-8928-78BE37242547}" type="pres">
      <dgm:prSet presAssocID="{41452DCE-966C-4B62-822A-375B3E5B7132}" presName="parTx" presStyleLbl="revTx" presStyleIdx="0" presStyleCnt="2">
        <dgm:presLayoutVars>
          <dgm:chMax val="0"/>
          <dgm:chPref val="0"/>
        </dgm:presLayoutVars>
      </dgm:prSet>
      <dgm:spPr/>
    </dgm:pt>
    <dgm:pt modelId="{25172FBC-0EAB-498C-AD9D-99E06E09B7AE}" type="pres">
      <dgm:prSet presAssocID="{4BB57B78-D35A-4DA6-BCDE-A3235FCAC8BF}" presName="sibTrans" presStyleCnt="0"/>
      <dgm:spPr/>
    </dgm:pt>
    <dgm:pt modelId="{0E48B3BC-7219-4E84-A81B-62C2DB4859E5}" type="pres">
      <dgm:prSet presAssocID="{C48F4FDC-85D9-4D6A-84A7-60FFB6169E4D}" presName="compNode" presStyleCnt="0"/>
      <dgm:spPr/>
    </dgm:pt>
    <dgm:pt modelId="{F3072F30-B637-4373-B95B-BE4023FE70DF}" type="pres">
      <dgm:prSet presAssocID="{C48F4FDC-85D9-4D6A-84A7-60FFB6169E4D}" presName="bgRect" presStyleLbl="bgShp" presStyleIdx="1" presStyleCnt="2"/>
      <dgm:spPr/>
    </dgm:pt>
    <dgm:pt modelId="{C99F3872-ACA1-4924-8AD9-6E0BA84FE505}" type="pres">
      <dgm:prSet presAssocID="{C48F4FDC-85D9-4D6A-84A7-60FFB6169E4D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choolhouse"/>
        </a:ext>
      </dgm:extLst>
    </dgm:pt>
    <dgm:pt modelId="{E1D0A5D0-1061-4103-858D-12AF91AE46FA}" type="pres">
      <dgm:prSet presAssocID="{C48F4FDC-85D9-4D6A-84A7-60FFB6169E4D}" presName="spaceRect" presStyleCnt="0"/>
      <dgm:spPr/>
    </dgm:pt>
    <dgm:pt modelId="{0AE8FF09-D3CA-4B69-B10B-6AEAB6DC2D1E}" type="pres">
      <dgm:prSet presAssocID="{C48F4FDC-85D9-4D6A-84A7-60FFB6169E4D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7DC09B4E-459E-42D7-AC0C-841B2DF1828C}" type="presOf" srcId="{41452DCE-966C-4B62-822A-375B3E5B7132}" destId="{F7990001-1018-4347-8928-78BE37242547}" srcOrd="0" destOrd="0" presId="urn:microsoft.com/office/officeart/2018/2/layout/IconVerticalSolidList"/>
    <dgm:cxn modelId="{FC71A77B-F47B-4DA5-8898-0C32B7402B6F}" srcId="{B8F0BFCF-B713-4A09-A2D6-3BF4F0FCDCE0}" destId="{C48F4FDC-85D9-4D6A-84A7-60FFB6169E4D}" srcOrd="1" destOrd="0" parTransId="{43660333-433C-44D9-9A63-8AA57BE3175D}" sibTransId="{622EAD67-21F1-4D19-9AD2-44930080BFF6}"/>
    <dgm:cxn modelId="{8163747E-D20B-40AC-87D7-34D290101957}" type="presOf" srcId="{B8F0BFCF-B713-4A09-A2D6-3BF4F0FCDCE0}" destId="{3EC20FBE-19A6-4AD8-87CE-F64A980FC1B4}" srcOrd="0" destOrd="0" presId="urn:microsoft.com/office/officeart/2018/2/layout/IconVerticalSolidList"/>
    <dgm:cxn modelId="{EC340489-1E21-4EE4-8287-21B3B9127449}" srcId="{B8F0BFCF-B713-4A09-A2D6-3BF4F0FCDCE0}" destId="{41452DCE-966C-4B62-822A-375B3E5B7132}" srcOrd="0" destOrd="0" parTransId="{9B60A05B-4888-4537-B4D6-6CCC9F347CBC}" sibTransId="{4BB57B78-D35A-4DA6-BCDE-A3235FCAC8BF}"/>
    <dgm:cxn modelId="{ACC51394-C889-41E4-B1E5-6166CE98561A}" type="presOf" srcId="{C48F4FDC-85D9-4D6A-84A7-60FFB6169E4D}" destId="{0AE8FF09-D3CA-4B69-B10B-6AEAB6DC2D1E}" srcOrd="0" destOrd="0" presId="urn:microsoft.com/office/officeart/2018/2/layout/IconVerticalSolidList"/>
    <dgm:cxn modelId="{A2413425-93D4-460F-8C0B-998C14BBF3A9}" type="presParOf" srcId="{3EC20FBE-19A6-4AD8-87CE-F64A980FC1B4}" destId="{A60EAD39-865E-4018-82FC-561486F02B01}" srcOrd="0" destOrd="0" presId="urn:microsoft.com/office/officeart/2018/2/layout/IconVerticalSolidList"/>
    <dgm:cxn modelId="{5B34A98F-D967-4B9B-9039-BC22071E5E40}" type="presParOf" srcId="{A60EAD39-865E-4018-82FC-561486F02B01}" destId="{AE5FD215-4C9F-4351-8DBB-72FABEB29BA9}" srcOrd="0" destOrd="0" presId="urn:microsoft.com/office/officeart/2018/2/layout/IconVerticalSolidList"/>
    <dgm:cxn modelId="{B5FA9A34-8682-42FB-A621-9402734FFC2A}" type="presParOf" srcId="{A60EAD39-865E-4018-82FC-561486F02B01}" destId="{DF19BE6F-F539-4F49-B76F-37C8133411A6}" srcOrd="1" destOrd="0" presId="urn:microsoft.com/office/officeart/2018/2/layout/IconVerticalSolidList"/>
    <dgm:cxn modelId="{F8DA3937-9B09-449D-BCC5-B217EEF5B788}" type="presParOf" srcId="{A60EAD39-865E-4018-82FC-561486F02B01}" destId="{E0525FBE-ABF3-4762-B582-A10F00247847}" srcOrd="2" destOrd="0" presId="urn:microsoft.com/office/officeart/2018/2/layout/IconVerticalSolidList"/>
    <dgm:cxn modelId="{B23110B5-C63B-4FD4-9D21-8FA8359AFAA9}" type="presParOf" srcId="{A60EAD39-865E-4018-82FC-561486F02B01}" destId="{F7990001-1018-4347-8928-78BE37242547}" srcOrd="3" destOrd="0" presId="urn:microsoft.com/office/officeart/2018/2/layout/IconVerticalSolidList"/>
    <dgm:cxn modelId="{FFBA42A6-1F7A-47A1-A862-F235C4D29FFB}" type="presParOf" srcId="{3EC20FBE-19A6-4AD8-87CE-F64A980FC1B4}" destId="{25172FBC-0EAB-498C-AD9D-99E06E09B7AE}" srcOrd="1" destOrd="0" presId="urn:microsoft.com/office/officeart/2018/2/layout/IconVerticalSolidList"/>
    <dgm:cxn modelId="{D35B436D-12B9-40E9-9D60-C7F56E3CD963}" type="presParOf" srcId="{3EC20FBE-19A6-4AD8-87CE-F64A980FC1B4}" destId="{0E48B3BC-7219-4E84-A81B-62C2DB4859E5}" srcOrd="2" destOrd="0" presId="urn:microsoft.com/office/officeart/2018/2/layout/IconVerticalSolidList"/>
    <dgm:cxn modelId="{01103426-BA49-4626-9F7F-AE8A1E4F32E1}" type="presParOf" srcId="{0E48B3BC-7219-4E84-A81B-62C2DB4859E5}" destId="{F3072F30-B637-4373-B95B-BE4023FE70DF}" srcOrd="0" destOrd="0" presId="urn:microsoft.com/office/officeart/2018/2/layout/IconVerticalSolidList"/>
    <dgm:cxn modelId="{906C86E2-7EA1-4D34-BAB7-38D44453C545}" type="presParOf" srcId="{0E48B3BC-7219-4E84-A81B-62C2DB4859E5}" destId="{C99F3872-ACA1-4924-8AD9-6E0BA84FE505}" srcOrd="1" destOrd="0" presId="urn:microsoft.com/office/officeart/2018/2/layout/IconVerticalSolidList"/>
    <dgm:cxn modelId="{A2DBF0E8-8890-4347-9443-EB2016211E22}" type="presParOf" srcId="{0E48B3BC-7219-4E84-A81B-62C2DB4859E5}" destId="{E1D0A5D0-1061-4103-858D-12AF91AE46FA}" srcOrd="2" destOrd="0" presId="urn:microsoft.com/office/officeart/2018/2/layout/IconVerticalSolidList"/>
    <dgm:cxn modelId="{ECB7381F-019E-42C5-8A97-3FB157777726}" type="presParOf" srcId="{0E48B3BC-7219-4E84-A81B-62C2DB4859E5}" destId="{0AE8FF09-D3CA-4B69-B10B-6AEAB6DC2D1E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40BCC6A-8F7D-4A53-A9E7-2E24ECCBB08A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3C83D89-4354-4BA7-81C6-A1569140A827}">
      <dgm:prSet/>
      <dgm:spPr/>
      <dgm:t>
        <a:bodyPr/>
        <a:lstStyle/>
        <a:p>
          <a:r>
            <a:rPr lang="en-US"/>
            <a:t>This school focus on the founder or the entrepreneur as we mentioned in week one, people like Steve Jobs, Howard and Dell</a:t>
          </a:r>
        </a:p>
      </dgm:t>
    </dgm:pt>
    <dgm:pt modelId="{548212A9-3C3F-4327-998C-8F157A561137}" type="parTrans" cxnId="{D959C832-258F-44E1-92B5-C168D5F8E2C1}">
      <dgm:prSet/>
      <dgm:spPr/>
      <dgm:t>
        <a:bodyPr/>
        <a:lstStyle/>
        <a:p>
          <a:endParaRPr lang="en-US"/>
        </a:p>
      </dgm:t>
    </dgm:pt>
    <dgm:pt modelId="{AE4D5F7A-E340-4025-A204-09316EBF6BE5}" type="sibTrans" cxnId="{D959C832-258F-44E1-92B5-C168D5F8E2C1}">
      <dgm:prSet/>
      <dgm:spPr/>
      <dgm:t>
        <a:bodyPr/>
        <a:lstStyle/>
        <a:p>
          <a:endParaRPr lang="en-US"/>
        </a:p>
      </dgm:t>
    </dgm:pt>
    <dgm:pt modelId="{DF1F18A0-5C31-44A3-9ABF-B22F0640C18B}">
      <dgm:prSet/>
      <dgm:spPr/>
      <dgm:t>
        <a:bodyPr/>
        <a:lstStyle/>
        <a:p>
          <a:r>
            <a:rPr lang="en-US"/>
            <a:t>The firm follows the direction of the CEO or the founder</a:t>
          </a:r>
        </a:p>
      </dgm:t>
    </dgm:pt>
    <dgm:pt modelId="{531D4111-4A4E-4DD8-B0FC-D034FC571943}" type="parTrans" cxnId="{D01628D5-5698-491A-B5CD-8A0703C2DDFB}">
      <dgm:prSet/>
      <dgm:spPr/>
      <dgm:t>
        <a:bodyPr/>
        <a:lstStyle/>
        <a:p>
          <a:endParaRPr lang="en-US"/>
        </a:p>
      </dgm:t>
    </dgm:pt>
    <dgm:pt modelId="{F8F9A542-01B8-4508-A4DB-8DF178DD2394}" type="sibTrans" cxnId="{D01628D5-5698-491A-B5CD-8A0703C2DDFB}">
      <dgm:prSet/>
      <dgm:spPr/>
      <dgm:t>
        <a:bodyPr/>
        <a:lstStyle/>
        <a:p>
          <a:endParaRPr lang="en-US"/>
        </a:p>
      </dgm:t>
    </dgm:pt>
    <dgm:pt modelId="{2DB836AA-F6DF-4F56-9762-57C825071D6C}">
      <dgm:prSet/>
      <dgm:spPr/>
      <dgm:t>
        <a:bodyPr/>
        <a:lstStyle/>
        <a:p>
          <a:r>
            <a:rPr lang="en-US"/>
            <a:t>The CEO must be visionary and have strong leadership skill</a:t>
          </a:r>
        </a:p>
      </dgm:t>
    </dgm:pt>
    <dgm:pt modelId="{133A48B5-58CD-4187-BC2E-E6688FE420EB}" type="parTrans" cxnId="{C8729287-9990-47B5-89BB-E96ECD67B2A8}">
      <dgm:prSet/>
      <dgm:spPr/>
      <dgm:t>
        <a:bodyPr/>
        <a:lstStyle/>
        <a:p>
          <a:endParaRPr lang="en-US"/>
        </a:p>
      </dgm:t>
    </dgm:pt>
    <dgm:pt modelId="{06FDAE06-46C8-46EB-BDCD-A41104D9E239}" type="sibTrans" cxnId="{C8729287-9990-47B5-89BB-E96ECD67B2A8}">
      <dgm:prSet/>
      <dgm:spPr/>
      <dgm:t>
        <a:bodyPr/>
        <a:lstStyle/>
        <a:p>
          <a:endParaRPr lang="en-US"/>
        </a:p>
      </dgm:t>
    </dgm:pt>
    <dgm:pt modelId="{8A753171-4F3B-4181-A373-849FD28BBB35}" type="pres">
      <dgm:prSet presAssocID="{540BCC6A-8F7D-4A53-A9E7-2E24ECCBB08A}" presName="linear" presStyleCnt="0">
        <dgm:presLayoutVars>
          <dgm:animLvl val="lvl"/>
          <dgm:resizeHandles val="exact"/>
        </dgm:presLayoutVars>
      </dgm:prSet>
      <dgm:spPr/>
    </dgm:pt>
    <dgm:pt modelId="{01F0EB68-0CB3-4AB0-BC8A-0CDC1EDB3660}" type="pres">
      <dgm:prSet presAssocID="{E3C83D89-4354-4BA7-81C6-A1569140A827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71722C80-B257-45C1-99A0-C9495F878F6B}" type="pres">
      <dgm:prSet presAssocID="{AE4D5F7A-E340-4025-A204-09316EBF6BE5}" presName="spacer" presStyleCnt="0"/>
      <dgm:spPr/>
    </dgm:pt>
    <dgm:pt modelId="{A94D188C-9E93-47B9-AAC8-D5058E169175}" type="pres">
      <dgm:prSet presAssocID="{DF1F18A0-5C31-44A3-9ABF-B22F0640C18B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846FFAB5-5A13-49DB-A516-014D598E40EE}" type="pres">
      <dgm:prSet presAssocID="{F8F9A542-01B8-4508-A4DB-8DF178DD2394}" presName="spacer" presStyleCnt="0"/>
      <dgm:spPr/>
    </dgm:pt>
    <dgm:pt modelId="{27A9190E-DBAF-4F2B-9FC7-2E1E560CC243}" type="pres">
      <dgm:prSet presAssocID="{2DB836AA-F6DF-4F56-9762-57C825071D6C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B5398A2D-B33D-47E4-B9A9-A5A9A036EA75}" type="presOf" srcId="{E3C83D89-4354-4BA7-81C6-A1569140A827}" destId="{01F0EB68-0CB3-4AB0-BC8A-0CDC1EDB3660}" srcOrd="0" destOrd="0" presId="urn:microsoft.com/office/officeart/2005/8/layout/vList2"/>
    <dgm:cxn modelId="{D959C832-258F-44E1-92B5-C168D5F8E2C1}" srcId="{540BCC6A-8F7D-4A53-A9E7-2E24ECCBB08A}" destId="{E3C83D89-4354-4BA7-81C6-A1569140A827}" srcOrd="0" destOrd="0" parTransId="{548212A9-3C3F-4327-998C-8F157A561137}" sibTransId="{AE4D5F7A-E340-4025-A204-09316EBF6BE5}"/>
    <dgm:cxn modelId="{090B4754-75D1-4BF1-93A0-44B8B931BB83}" type="presOf" srcId="{DF1F18A0-5C31-44A3-9ABF-B22F0640C18B}" destId="{A94D188C-9E93-47B9-AAC8-D5058E169175}" srcOrd="0" destOrd="0" presId="urn:microsoft.com/office/officeart/2005/8/layout/vList2"/>
    <dgm:cxn modelId="{C8729287-9990-47B5-89BB-E96ECD67B2A8}" srcId="{540BCC6A-8F7D-4A53-A9E7-2E24ECCBB08A}" destId="{2DB836AA-F6DF-4F56-9762-57C825071D6C}" srcOrd="2" destOrd="0" parTransId="{133A48B5-58CD-4187-BC2E-E6688FE420EB}" sibTransId="{06FDAE06-46C8-46EB-BDCD-A41104D9E239}"/>
    <dgm:cxn modelId="{6CF56CA2-BE5E-40CD-91BA-50566AB607CD}" type="presOf" srcId="{2DB836AA-F6DF-4F56-9762-57C825071D6C}" destId="{27A9190E-DBAF-4F2B-9FC7-2E1E560CC243}" srcOrd="0" destOrd="0" presId="urn:microsoft.com/office/officeart/2005/8/layout/vList2"/>
    <dgm:cxn modelId="{99D2ABB6-1F7F-401B-8D15-247188CFBC58}" type="presOf" srcId="{540BCC6A-8F7D-4A53-A9E7-2E24ECCBB08A}" destId="{8A753171-4F3B-4181-A373-849FD28BBB35}" srcOrd="0" destOrd="0" presId="urn:microsoft.com/office/officeart/2005/8/layout/vList2"/>
    <dgm:cxn modelId="{D01628D5-5698-491A-B5CD-8A0703C2DDFB}" srcId="{540BCC6A-8F7D-4A53-A9E7-2E24ECCBB08A}" destId="{DF1F18A0-5C31-44A3-9ABF-B22F0640C18B}" srcOrd="1" destOrd="0" parTransId="{531D4111-4A4E-4DD8-B0FC-D034FC571943}" sibTransId="{F8F9A542-01B8-4508-A4DB-8DF178DD2394}"/>
    <dgm:cxn modelId="{4C61723F-F573-4D15-8253-6494ED41FA27}" type="presParOf" srcId="{8A753171-4F3B-4181-A373-849FD28BBB35}" destId="{01F0EB68-0CB3-4AB0-BC8A-0CDC1EDB3660}" srcOrd="0" destOrd="0" presId="urn:microsoft.com/office/officeart/2005/8/layout/vList2"/>
    <dgm:cxn modelId="{5231CB13-7101-457B-BEF5-ECEA902C2EA0}" type="presParOf" srcId="{8A753171-4F3B-4181-A373-849FD28BBB35}" destId="{71722C80-B257-45C1-99A0-C9495F878F6B}" srcOrd="1" destOrd="0" presId="urn:microsoft.com/office/officeart/2005/8/layout/vList2"/>
    <dgm:cxn modelId="{790870B6-9D1E-4BDF-A1F3-104A10CE255A}" type="presParOf" srcId="{8A753171-4F3B-4181-A373-849FD28BBB35}" destId="{A94D188C-9E93-47B9-AAC8-D5058E169175}" srcOrd="2" destOrd="0" presId="urn:microsoft.com/office/officeart/2005/8/layout/vList2"/>
    <dgm:cxn modelId="{A798F007-A8BE-416B-8240-B11F1890BDE5}" type="presParOf" srcId="{8A753171-4F3B-4181-A373-849FD28BBB35}" destId="{846FFAB5-5A13-49DB-A516-014D598E40EE}" srcOrd="3" destOrd="0" presId="urn:microsoft.com/office/officeart/2005/8/layout/vList2"/>
    <dgm:cxn modelId="{92E55EF3-95D2-4126-A451-F6E976291CBA}" type="presParOf" srcId="{8A753171-4F3B-4181-A373-849FD28BBB35}" destId="{27A9190E-DBAF-4F2B-9FC7-2E1E560CC243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C514324-1333-47B9-8108-B5E8387CBBE2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7378457-234D-493A-AA87-B01193F10BBE}">
      <dgm:prSet/>
      <dgm:spPr/>
      <dgm:t>
        <a:bodyPr/>
        <a:lstStyle/>
        <a:p>
          <a:r>
            <a:rPr lang="en-US"/>
            <a:t>This focuses on the mental models, perceptions and beliefs of key decision-makers within the organization</a:t>
          </a:r>
        </a:p>
      </dgm:t>
    </dgm:pt>
    <dgm:pt modelId="{06A46E9C-3405-40B8-A1B0-76D38652B010}" type="parTrans" cxnId="{C6D11BDB-6793-4DA1-B466-028DC73EAD0A}">
      <dgm:prSet/>
      <dgm:spPr/>
      <dgm:t>
        <a:bodyPr/>
        <a:lstStyle/>
        <a:p>
          <a:endParaRPr lang="en-US"/>
        </a:p>
      </dgm:t>
    </dgm:pt>
    <dgm:pt modelId="{17B7865A-C212-489B-A683-6D2A8934FB88}" type="sibTrans" cxnId="{C6D11BDB-6793-4DA1-B466-028DC73EAD0A}">
      <dgm:prSet/>
      <dgm:spPr/>
      <dgm:t>
        <a:bodyPr/>
        <a:lstStyle/>
        <a:p>
          <a:endParaRPr lang="en-US"/>
        </a:p>
      </dgm:t>
    </dgm:pt>
    <dgm:pt modelId="{6CDF7111-3B1E-482E-9F15-7AD44B63643C}">
      <dgm:prSet/>
      <dgm:spPr/>
      <dgm:t>
        <a:bodyPr/>
        <a:lstStyle/>
        <a:p>
          <a:r>
            <a:rPr lang="en-US"/>
            <a:t>It heavily relies on how individuals process information</a:t>
          </a:r>
        </a:p>
      </dgm:t>
    </dgm:pt>
    <dgm:pt modelId="{D045D926-037A-422C-A9D5-C6A5C32D16BF}" type="parTrans" cxnId="{FB8046C2-E977-42C0-8F1F-641D951C8DC9}">
      <dgm:prSet/>
      <dgm:spPr/>
      <dgm:t>
        <a:bodyPr/>
        <a:lstStyle/>
        <a:p>
          <a:endParaRPr lang="en-US"/>
        </a:p>
      </dgm:t>
    </dgm:pt>
    <dgm:pt modelId="{DEA9C35E-730F-46CD-BCBF-4FFB55D5805C}" type="sibTrans" cxnId="{FB8046C2-E977-42C0-8F1F-641D951C8DC9}">
      <dgm:prSet/>
      <dgm:spPr/>
      <dgm:t>
        <a:bodyPr/>
        <a:lstStyle/>
        <a:p>
          <a:endParaRPr lang="en-US"/>
        </a:p>
      </dgm:t>
    </dgm:pt>
    <dgm:pt modelId="{BCAC3A9A-D190-4910-AD03-57BF1C7749D6}">
      <dgm:prSet/>
      <dgm:spPr/>
      <dgm:t>
        <a:bodyPr/>
        <a:lstStyle/>
        <a:p>
          <a:r>
            <a:rPr lang="en-US"/>
            <a:t>It requires you to understand customer’s perception and craft a strategy based on that</a:t>
          </a:r>
        </a:p>
      </dgm:t>
    </dgm:pt>
    <dgm:pt modelId="{09AA1E83-E5AF-4A27-996D-27CEAEC7ADA0}" type="parTrans" cxnId="{12BAE742-815E-4987-B289-400EE951B06B}">
      <dgm:prSet/>
      <dgm:spPr/>
      <dgm:t>
        <a:bodyPr/>
        <a:lstStyle/>
        <a:p>
          <a:endParaRPr lang="en-US"/>
        </a:p>
      </dgm:t>
    </dgm:pt>
    <dgm:pt modelId="{502D778E-2634-451F-A7BA-7623E6341291}" type="sibTrans" cxnId="{12BAE742-815E-4987-B289-400EE951B06B}">
      <dgm:prSet/>
      <dgm:spPr/>
      <dgm:t>
        <a:bodyPr/>
        <a:lstStyle/>
        <a:p>
          <a:endParaRPr lang="en-US"/>
        </a:p>
      </dgm:t>
    </dgm:pt>
    <dgm:pt modelId="{A454A9F7-52ED-45EF-958A-658A4C547B05}" type="pres">
      <dgm:prSet presAssocID="{AC514324-1333-47B9-8108-B5E8387CBBE2}" presName="root" presStyleCnt="0">
        <dgm:presLayoutVars>
          <dgm:dir/>
          <dgm:resizeHandles val="exact"/>
        </dgm:presLayoutVars>
      </dgm:prSet>
      <dgm:spPr/>
    </dgm:pt>
    <dgm:pt modelId="{970CED54-5817-4909-B3E4-140382ABC39F}" type="pres">
      <dgm:prSet presAssocID="{E7378457-234D-493A-AA87-B01193F10BBE}" presName="compNode" presStyleCnt="0"/>
      <dgm:spPr/>
    </dgm:pt>
    <dgm:pt modelId="{94DEACC5-8650-4C25-AA06-4077B746DBEA}" type="pres">
      <dgm:prSet presAssocID="{E7378457-234D-493A-AA87-B01193F10BBE}" presName="bgRect" presStyleLbl="bgShp" presStyleIdx="0" presStyleCnt="3"/>
      <dgm:spPr/>
    </dgm:pt>
    <dgm:pt modelId="{2A3C98CF-5C93-4434-9839-BC1D0D43514A}" type="pres">
      <dgm:prSet presAssocID="{E7378457-234D-493A-AA87-B01193F10BB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90CE87F0-311D-4CB3-9F48-9E165B94A67B}" type="pres">
      <dgm:prSet presAssocID="{E7378457-234D-493A-AA87-B01193F10BBE}" presName="spaceRect" presStyleCnt="0"/>
      <dgm:spPr/>
    </dgm:pt>
    <dgm:pt modelId="{42523E1A-7E6D-41AC-A3AA-71C11F32EE91}" type="pres">
      <dgm:prSet presAssocID="{E7378457-234D-493A-AA87-B01193F10BBE}" presName="parTx" presStyleLbl="revTx" presStyleIdx="0" presStyleCnt="3">
        <dgm:presLayoutVars>
          <dgm:chMax val="0"/>
          <dgm:chPref val="0"/>
        </dgm:presLayoutVars>
      </dgm:prSet>
      <dgm:spPr/>
    </dgm:pt>
    <dgm:pt modelId="{15D42BC2-CFD6-4C5F-A4E3-20BF1D1262CD}" type="pres">
      <dgm:prSet presAssocID="{17B7865A-C212-489B-A683-6D2A8934FB88}" presName="sibTrans" presStyleCnt="0"/>
      <dgm:spPr/>
    </dgm:pt>
    <dgm:pt modelId="{2C5AAE80-0B0E-49B4-96D6-DCA2359E19FD}" type="pres">
      <dgm:prSet presAssocID="{6CDF7111-3B1E-482E-9F15-7AD44B63643C}" presName="compNode" presStyleCnt="0"/>
      <dgm:spPr/>
    </dgm:pt>
    <dgm:pt modelId="{A1FE146C-973E-4EF1-99F7-66F42591471C}" type="pres">
      <dgm:prSet presAssocID="{6CDF7111-3B1E-482E-9F15-7AD44B63643C}" presName="bgRect" presStyleLbl="bgShp" presStyleIdx="1" presStyleCnt="3"/>
      <dgm:spPr/>
    </dgm:pt>
    <dgm:pt modelId="{0AF7A7FC-7D9A-4AE5-AA4B-9596E537094B}" type="pres">
      <dgm:prSet presAssocID="{6CDF7111-3B1E-482E-9F15-7AD44B63643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733551BE-D6D0-4EBE-A228-6EA2DD275B81}" type="pres">
      <dgm:prSet presAssocID="{6CDF7111-3B1E-482E-9F15-7AD44B63643C}" presName="spaceRect" presStyleCnt="0"/>
      <dgm:spPr/>
    </dgm:pt>
    <dgm:pt modelId="{5DC3E31C-C2D2-459F-9468-B6BBA3723A85}" type="pres">
      <dgm:prSet presAssocID="{6CDF7111-3B1E-482E-9F15-7AD44B63643C}" presName="parTx" presStyleLbl="revTx" presStyleIdx="1" presStyleCnt="3">
        <dgm:presLayoutVars>
          <dgm:chMax val="0"/>
          <dgm:chPref val="0"/>
        </dgm:presLayoutVars>
      </dgm:prSet>
      <dgm:spPr/>
    </dgm:pt>
    <dgm:pt modelId="{A123781A-6CD3-4448-876B-0E037DC00E66}" type="pres">
      <dgm:prSet presAssocID="{DEA9C35E-730F-46CD-BCBF-4FFB55D5805C}" presName="sibTrans" presStyleCnt="0"/>
      <dgm:spPr/>
    </dgm:pt>
    <dgm:pt modelId="{C5079008-48D2-4ED4-BF24-BF76C3694BEE}" type="pres">
      <dgm:prSet presAssocID="{BCAC3A9A-D190-4910-AD03-57BF1C7749D6}" presName="compNode" presStyleCnt="0"/>
      <dgm:spPr/>
    </dgm:pt>
    <dgm:pt modelId="{D5274938-08EC-41C0-98CB-34FEE2008F78}" type="pres">
      <dgm:prSet presAssocID="{BCAC3A9A-D190-4910-AD03-57BF1C7749D6}" presName="bgRect" presStyleLbl="bgShp" presStyleIdx="2" presStyleCnt="3"/>
      <dgm:spPr/>
    </dgm:pt>
    <dgm:pt modelId="{B03354F9-3628-4F86-8D73-38684ADF4B76}" type="pres">
      <dgm:prSet presAssocID="{BCAC3A9A-D190-4910-AD03-57BF1C7749D6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C08163F6-F4B5-4A50-A382-B1C632007CB4}" type="pres">
      <dgm:prSet presAssocID="{BCAC3A9A-D190-4910-AD03-57BF1C7749D6}" presName="spaceRect" presStyleCnt="0"/>
      <dgm:spPr/>
    </dgm:pt>
    <dgm:pt modelId="{04A7BAFF-29DC-41A6-A3EC-A8878ABDEA4A}" type="pres">
      <dgm:prSet presAssocID="{BCAC3A9A-D190-4910-AD03-57BF1C7749D6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CB4B4062-F40A-462D-9F55-6AFA2DB6C6B4}" type="presOf" srcId="{AC514324-1333-47B9-8108-B5E8387CBBE2}" destId="{A454A9F7-52ED-45EF-958A-658A4C547B05}" srcOrd="0" destOrd="0" presId="urn:microsoft.com/office/officeart/2018/2/layout/IconVerticalSolidList"/>
    <dgm:cxn modelId="{12BAE742-815E-4987-B289-400EE951B06B}" srcId="{AC514324-1333-47B9-8108-B5E8387CBBE2}" destId="{BCAC3A9A-D190-4910-AD03-57BF1C7749D6}" srcOrd="2" destOrd="0" parTransId="{09AA1E83-E5AF-4A27-996D-27CEAEC7ADA0}" sibTransId="{502D778E-2634-451F-A7BA-7623E6341291}"/>
    <dgm:cxn modelId="{0991BE4C-E7E3-4596-931D-D446CDB685D8}" type="presOf" srcId="{6CDF7111-3B1E-482E-9F15-7AD44B63643C}" destId="{5DC3E31C-C2D2-459F-9468-B6BBA3723A85}" srcOrd="0" destOrd="0" presId="urn:microsoft.com/office/officeart/2018/2/layout/IconVerticalSolidList"/>
    <dgm:cxn modelId="{FB8046C2-E977-42C0-8F1F-641D951C8DC9}" srcId="{AC514324-1333-47B9-8108-B5E8387CBBE2}" destId="{6CDF7111-3B1E-482E-9F15-7AD44B63643C}" srcOrd="1" destOrd="0" parTransId="{D045D926-037A-422C-A9D5-C6A5C32D16BF}" sibTransId="{DEA9C35E-730F-46CD-BCBF-4FFB55D5805C}"/>
    <dgm:cxn modelId="{C6D11BDB-6793-4DA1-B466-028DC73EAD0A}" srcId="{AC514324-1333-47B9-8108-B5E8387CBBE2}" destId="{E7378457-234D-493A-AA87-B01193F10BBE}" srcOrd="0" destOrd="0" parTransId="{06A46E9C-3405-40B8-A1B0-76D38652B010}" sibTransId="{17B7865A-C212-489B-A683-6D2A8934FB88}"/>
    <dgm:cxn modelId="{E5036CE2-E316-4846-8631-D56B26829BBE}" type="presOf" srcId="{BCAC3A9A-D190-4910-AD03-57BF1C7749D6}" destId="{04A7BAFF-29DC-41A6-A3EC-A8878ABDEA4A}" srcOrd="0" destOrd="0" presId="urn:microsoft.com/office/officeart/2018/2/layout/IconVerticalSolidList"/>
    <dgm:cxn modelId="{EC7103F5-DAAE-4700-A2E7-0CF159B893C6}" type="presOf" srcId="{E7378457-234D-493A-AA87-B01193F10BBE}" destId="{42523E1A-7E6D-41AC-A3AA-71C11F32EE91}" srcOrd="0" destOrd="0" presId="urn:microsoft.com/office/officeart/2018/2/layout/IconVerticalSolidList"/>
    <dgm:cxn modelId="{A7C15136-4FB9-42E3-862D-C2FD8C2BFC92}" type="presParOf" srcId="{A454A9F7-52ED-45EF-958A-658A4C547B05}" destId="{970CED54-5817-4909-B3E4-140382ABC39F}" srcOrd="0" destOrd="0" presId="urn:microsoft.com/office/officeart/2018/2/layout/IconVerticalSolidList"/>
    <dgm:cxn modelId="{94747A0C-C1FE-4895-A908-0FE338DAC847}" type="presParOf" srcId="{970CED54-5817-4909-B3E4-140382ABC39F}" destId="{94DEACC5-8650-4C25-AA06-4077B746DBEA}" srcOrd="0" destOrd="0" presId="urn:microsoft.com/office/officeart/2018/2/layout/IconVerticalSolidList"/>
    <dgm:cxn modelId="{84B12DDE-54B5-4067-BF0A-F74741089371}" type="presParOf" srcId="{970CED54-5817-4909-B3E4-140382ABC39F}" destId="{2A3C98CF-5C93-4434-9839-BC1D0D43514A}" srcOrd="1" destOrd="0" presId="urn:microsoft.com/office/officeart/2018/2/layout/IconVerticalSolidList"/>
    <dgm:cxn modelId="{C90C7FC5-78A9-44A2-892A-03E49BBC0974}" type="presParOf" srcId="{970CED54-5817-4909-B3E4-140382ABC39F}" destId="{90CE87F0-311D-4CB3-9F48-9E165B94A67B}" srcOrd="2" destOrd="0" presId="urn:microsoft.com/office/officeart/2018/2/layout/IconVerticalSolidList"/>
    <dgm:cxn modelId="{0AB5CA02-2F02-48A4-B36E-36F6D94474FE}" type="presParOf" srcId="{970CED54-5817-4909-B3E4-140382ABC39F}" destId="{42523E1A-7E6D-41AC-A3AA-71C11F32EE91}" srcOrd="3" destOrd="0" presId="urn:microsoft.com/office/officeart/2018/2/layout/IconVerticalSolidList"/>
    <dgm:cxn modelId="{912EC009-61DB-4A80-9E9E-DE087988091F}" type="presParOf" srcId="{A454A9F7-52ED-45EF-958A-658A4C547B05}" destId="{15D42BC2-CFD6-4C5F-A4E3-20BF1D1262CD}" srcOrd="1" destOrd="0" presId="urn:microsoft.com/office/officeart/2018/2/layout/IconVerticalSolidList"/>
    <dgm:cxn modelId="{4FDA495B-E19E-444D-A18F-E0610225F858}" type="presParOf" srcId="{A454A9F7-52ED-45EF-958A-658A4C547B05}" destId="{2C5AAE80-0B0E-49B4-96D6-DCA2359E19FD}" srcOrd="2" destOrd="0" presId="urn:microsoft.com/office/officeart/2018/2/layout/IconVerticalSolidList"/>
    <dgm:cxn modelId="{99273145-AE3D-4895-8541-2304773A648E}" type="presParOf" srcId="{2C5AAE80-0B0E-49B4-96D6-DCA2359E19FD}" destId="{A1FE146C-973E-4EF1-99F7-66F42591471C}" srcOrd="0" destOrd="0" presId="urn:microsoft.com/office/officeart/2018/2/layout/IconVerticalSolidList"/>
    <dgm:cxn modelId="{315D94EB-9122-4295-AA73-5A29C8F326A6}" type="presParOf" srcId="{2C5AAE80-0B0E-49B4-96D6-DCA2359E19FD}" destId="{0AF7A7FC-7D9A-4AE5-AA4B-9596E537094B}" srcOrd="1" destOrd="0" presId="urn:microsoft.com/office/officeart/2018/2/layout/IconVerticalSolidList"/>
    <dgm:cxn modelId="{194E331B-BE33-49E4-9C92-54A890016824}" type="presParOf" srcId="{2C5AAE80-0B0E-49B4-96D6-DCA2359E19FD}" destId="{733551BE-D6D0-4EBE-A228-6EA2DD275B81}" srcOrd="2" destOrd="0" presId="urn:microsoft.com/office/officeart/2018/2/layout/IconVerticalSolidList"/>
    <dgm:cxn modelId="{2DB867E1-9685-4D2F-833C-6BA4B446B803}" type="presParOf" srcId="{2C5AAE80-0B0E-49B4-96D6-DCA2359E19FD}" destId="{5DC3E31C-C2D2-459F-9468-B6BBA3723A85}" srcOrd="3" destOrd="0" presId="urn:microsoft.com/office/officeart/2018/2/layout/IconVerticalSolidList"/>
    <dgm:cxn modelId="{4657103D-7C5B-47E4-9A72-6711758F24A9}" type="presParOf" srcId="{A454A9F7-52ED-45EF-958A-658A4C547B05}" destId="{A123781A-6CD3-4448-876B-0E037DC00E66}" srcOrd="3" destOrd="0" presId="urn:microsoft.com/office/officeart/2018/2/layout/IconVerticalSolidList"/>
    <dgm:cxn modelId="{7749D056-3DCC-4B8E-81E7-CF3995FBFAA4}" type="presParOf" srcId="{A454A9F7-52ED-45EF-958A-658A4C547B05}" destId="{C5079008-48D2-4ED4-BF24-BF76C3694BEE}" srcOrd="4" destOrd="0" presId="urn:microsoft.com/office/officeart/2018/2/layout/IconVerticalSolidList"/>
    <dgm:cxn modelId="{49E801F6-C13B-4DAB-A600-4067D2276D18}" type="presParOf" srcId="{C5079008-48D2-4ED4-BF24-BF76C3694BEE}" destId="{D5274938-08EC-41C0-98CB-34FEE2008F78}" srcOrd="0" destOrd="0" presId="urn:microsoft.com/office/officeart/2018/2/layout/IconVerticalSolidList"/>
    <dgm:cxn modelId="{DAC980B6-62F9-4BC4-9CD0-824A1968A847}" type="presParOf" srcId="{C5079008-48D2-4ED4-BF24-BF76C3694BEE}" destId="{B03354F9-3628-4F86-8D73-38684ADF4B76}" srcOrd="1" destOrd="0" presId="urn:microsoft.com/office/officeart/2018/2/layout/IconVerticalSolidList"/>
    <dgm:cxn modelId="{CA454F4C-19E7-4761-9621-CC3E2A0A9812}" type="presParOf" srcId="{C5079008-48D2-4ED4-BF24-BF76C3694BEE}" destId="{C08163F6-F4B5-4A50-A382-B1C632007CB4}" srcOrd="2" destOrd="0" presId="urn:microsoft.com/office/officeart/2018/2/layout/IconVerticalSolidList"/>
    <dgm:cxn modelId="{FFC3E417-B1BF-4D9D-BFFB-10CB61ECF157}" type="presParOf" srcId="{C5079008-48D2-4ED4-BF24-BF76C3694BEE}" destId="{04A7BAFF-29DC-41A6-A3EC-A8878ABDEA4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5DBDD821-F7A4-404D-891C-EF6160FFD28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E088D0D1-ED62-491E-A0AA-822D4CE309F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This looks at what has happened in the past and build the future based on this</a:t>
          </a:r>
        </a:p>
      </dgm:t>
    </dgm:pt>
    <dgm:pt modelId="{04E40025-829D-4251-BC69-6C6CFD577F62}" type="parTrans" cxnId="{4DE5BF87-A130-4E51-AE3D-C95EAE5AD87B}">
      <dgm:prSet/>
      <dgm:spPr/>
      <dgm:t>
        <a:bodyPr/>
        <a:lstStyle/>
        <a:p>
          <a:endParaRPr lang="en-US"/>
        </a:p>
      </dgm:t>
    </dgm:pt>
    <dgm:pt modelId="{2ACAE07A-B561-420F-8026-7A94EF661C4F}" type="sibTrans" cxnId="{4DE5BF87-A130-4E51-AE3D-C95EAE5AD87B}">
      <dgm:prSet/>
      <dgm:spPr/>
      <dgm:t>
        <a:bodyPr/>
        <a:lstStyle/>
        <a:p>
          <a:endParaRPr lang="en-US"/>
        </a:p>
      </dgm:t>
    </dgm:pt>
    <dgm:pt modelId="{DE23F0DA-585F-46D8-AA12-37FF1550401F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The firm may also look at what has worked or not worked in other organizations</a:t>
          </a:r>
        </a:p>
      </dgm:t>
    </dgm:pt>
    <dgm:pt modelId="{3AE96CB8-DAED-4FB2-BF06-6191D6397F13}" type="parTrans" cxnId="{95389C4E-4B92-49A5-BDBA-C921FB76BE29}">
      <dgm:prSet/>
      <dgm:spPr/>
      <dgm:t>
        <a:bodyPr/>
        <a:lstStyle/>
        <a:p>
          <a:endParaRPr lang="en-US"/>
        </a:p>
      </dgm:t>
    </dgm:pt>
    <dgm:pt modelId="{D6838702-1AD4-4274-9A1D-ED9E50FC0237}" type="sibTrans" cxnId="{95389C4E-4B92-49A5-BDBA-C921FB76BE29}">
      <dgm:prSet/>
      <dgm:spPr/>
      <dgm:t>
        <a:bodyPr/>
        <a:lstStyle/>
        <a:p>
          <a:endParaRPr lang="en-US"/>
        </a:p>
      </dgm:t>
    </dgm:pt>
    <dgm:pt modelId="{5C617EC4-B603-45F1-BC3E-13316C04D44D}" type="pres">
      <dgm:prSet presAssocID="{5DBDD821-F7A4-404D-891C-EF6160FFD28D}" presName="root" presStyleCnt="0">
        <dgm:presLayoutVars>
          <dgm:dir/>
          <dgm:resizeHandles val="exact"/>
        </dgm:presLayoutVars>
      </dgm:prSet>
      <dgm:spPr/>
    </dgm:pt>
    <dgm:pt modelId="{E592B763-FEF3-4266-B34E-BFCFE2FACAA5}" type="pres">
      <dgm:prSet presAssocID="{E088D0D1-ED62-491E-A0AA-822D4CE309FC}" presName="compNode" presStyleCnt="0"/>
      <dgm:spPr/>
    </dgm:pt>
    <dgm:pt modelId="{BE74EFB3-053D-4018-AF73-25322E191E8A}" type="pres">
      <dgm:prSet presAssocID="{E088D0D1-ED62-491E-A0AA-822D4CE309FC}" presName="bgRect" presStyleLbl="bgShp" presStyleIdx="0" presStyleCnt="2"/>
      <dgm:spPr/>
    </dgm:pt>
    <dgm:pt modelId="{6EE1E364-4B59-44B5-AE94-124A56DA6E4A}" type="pres">
      <dgm:prSet presAssocID="{E088D0D1-ED62-491E-A0AA-822D4CE309FC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7B6F91F-32B5-4B85-9D43-544A0EAA5D3D}" type="pres">
      <dgm:prSet presAssocID="{E088D0D1-ED62-491E-A0AA-822D4CE309FC}" presName="spaceRect" presStyleCnt="0"/>
      <dgm:spPr/>
    </dgm:pt>
    <dgm:pt modelId="{C3C3C2E5-7473-4700-A85E-8F9A9A919B9D}" type="pres">
      <dgm:prSet presAssocID="{E088D0D1-ED62-491E-A0AA-822D4CE309FC}" presName="parTx" presStyleLbl="revTx" presStyleIdx="0" presStyleCnt="2">
        <dgm:presLayoutVars>
          <dgm:chMax val="0"/>
          <dgm:chPref val="0"/>
        </dgm:presLayoutVars>
      </dgm:prSet>
      <dgm:spPr/>
    </dgm:pt>
    <dgm:pt modelId="{6FDF4775-FC6C-42C4-88B8-95F9E7FB4708}" type="pres">
      <dgm:prSet presAssocID="{2ACAE07A-B561-420F-8026-7A94EF661C4F}" presName="sibTrans" presStyleCnt="0"/>
      <dgm:spPr/>
    </dgm:pt>
    <dgm:pt modelId="{C3C15B39-848A-434B-9C18-BEF9A582DAF5}" type="pres">
      <dgm:prSet presAssocID="{DE23F0DA-585F-46D8-AA12-37FF1550401F}" presName="compNode" presStyleCnt="0"/>
      <dgm:spPr/>
    </dgm:pt>
    <dgm:pt modelId="{85F6FFA1-1D6D-41C0-A059-FC68CCFDC01A}" type="pres">
      <dgm:prSet presAssocID="{DE23F0DA-585F-46D8-AA12-37FF1550401F}" presName="bgRect" presStyleLbl="bgShp" presStyleIdx="1" presStyleCnt="2"/>
      <dgm:spPr/>
    </dgm:pt>
    <dgm:pt modelId="{8F178C54-A700-49D9-B45F-1250AD062B31}" type="pres">
      <dgm:prSet presAssocID="{DE23F0DA-585F-46D8-AA12-37FF1550401F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5FCE67C3-2D4B-4147-92EE-A8313D295A52}" type="pres">
      <dgm:prSet presAssocID="{DE23F0DA-585F-46D8-AA12-37FF1550401F}" presName="spaceRect" presStyleCnt="0"/>
      <dgm:spPr/>
    </dgm:pt>
    <dgm:pt modelId="{1AB0B302-FB40-4452-A46D-ECED7C205787}" type="pres">
      <dgm:prSet presAssocID="{DE23F0DA-585F-46D8-AA12-37FF1550401F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EA678C2C-1995-4E20-B74C-FC52E9CD3D3C}" type="presOf" srcId="{E088D0D1-ED62-491E-A0AA-822D4CE309FC}" destId="{C3C3C2E5-7473-4700-A85E-8F9A9A919B9D}" srcOrd="0" destOrd="0" presId="urn:microsoft.com/office/officeart/2018/2/layout/IconVerticalSolidList"/>
    <dgm:cxn modelId="{95389C4E-4B92-49A5-BDBA-C921FB76BE29}" srcId="{5DBDD821-F7A4-404D-891C-EF6160FFD28D}" destId="{DE23F0DA-585F-46D8-AA12-37FF1550401F}" srcOrd="1" destOrd="0" parTransId="{3AE96CB8-DAED-4FB2-BF06-6191D6397F13}" sibTransId="{D6838702-1AD4-4274-9A1D-ED9E50FC0237}"/>
    <dgm:cxn modelId="{4DE5BF87-A130-4E51-AE3D-C95EAE5AD87B}" srcId="{5DBDD821-F7A4-404D-891C-EF6160FFD28D}" destId="{E088D0D1-ED62-491E-A0AA-822D4CE309FC}" srcOrd="0" destOrd="0" parTransId="{04E40025-829D-4251-BC69-6C6CFD577F62}" sibTransId="{2ACAE07A-B561-420F-8026-7A94EF661C4F}"/>
    <dgm:cxn modelId="{3BBDD8A8-2257-44F6-9C2E-6827E07671A8}" type="presOf" srcId="{5DBDD821-F7A4-404D-891C-EF6160FFD28D}" destId="{5C617EC4-B603-45F1-BC3E-13316C04D44D}" srcOrd="0" destOrd="0" presId="urn:microsoft.com/office/officeart/2018/2/layout/IconVerticalSolidList"/>
    <dgm:cxn modelId="{250C24CC-B5DD-4993-AEFC-CA4F30AD3DC3}" type="presOf" srcId="{DE23F0DA-585F-46D8-AA12-37FF1550401F}" destId="{1AB0B302-FB40-4452-A46D-ECED7C205787}" srcOrd="0" destOrd="0" presId="urn:microsoft.com/office/officeart/2018/2/layout/IconVerticalSolidList"/>
    <dgm:cxn modelId="{52A6ADA7-6BF2-45C6-AB7B-4ABD297D9FA9}" type="presParOf" srcId="{5C617EC4-B603-45F1-BC3E-13316C04D44D}" destId="{E592B763-FEF3-4266-B34E-BFCFE2FACAA5}" srcOrd="0" destOrd="0" presId="urn:microsoft.com/office/officeart/2018/2/layout/IconVerticalSolidList"/>
    <dgm:cxn modelId="{4BD78717-FAA2-4565-8715-6FBF180D7FB0}" type="presParOf" srcId="{E592B763-FEF3-4266-B34E-BFCFE2FACAA5}" destId="{BE74EFB3-053D-4018-AF73-25322E191E8A}" srcOrd="0" destOrd="0" presId="urn:microsoft.com/office/officeart/2018/2/layout/IconVerticalSolidList"/>
    <dgm:cxn modelId="{74E0F4C2-B37E-4CD3-A69D-A78E19D2A357}" type="presParOf" srcId="{E592B763-FEF3-4266-B34E-BFCFE2FACAA5}" destId="{6EE1E364-4B59-44B5-AE94-124A56DA6E4A}" srcOrd="1" destOrd="0" presId="urn:microsoft.com/office/officeart/2018/2/layout/IconVerticalSolidList"/>
    <dgm:cxn modelId="{C617C75F-F36B-4130-85A0-9178448E8BB1}" type="presParOf" srcId="{E592B763-FEF3-4266-B34E-BFCFE2FACAA5}" destId="{17B6F91F-32B5-4B85-9D43-544A0EAA5D3D}" srcOrd="2" destOrd="0" presId="urn:microsoft.com/office/officeart/2018/2/layout/IconVerticalSolidList"/>
    <dgm:cxn modelId="{4FFEB517-3FEA-4BE9-AD03-1FEB09C301A8}" type="presParOf" srcId="{E592B763-FEF3-4266-B34E-BFCFE2FACAA5}" destId="{C3C3C2E5-7473-4700-A85E-8F9A9A919B9D}" srcOrd="3" destOrd="0" presId="urn:microsoft.com/office/officeart/2018/2/layout/IconVerticalSolidList"/>
    <dgm:cxn modelId="{E25BE064-1356-4851-BBF4-9D5E21FD571C}" type="presParOf" srcId="{5C617EC4-B603-45F1-BC3E-13316C04D44D}" destId="{6FDF4775-FC6C-42C4-88B8-95F9E7FB4708}" srcOrd="1" destOrd="0" presId="urn:microsoft.com/office/officeart/2018/2/layout/IconVerticalSolidList"/>
    <dgm:cxn modelId="{7790C5BF-2071-41A1-A7CA-C769F417F5E2}" type="presParOf" srcId="{5C617EC4-B603-45F1-BC3E-13316C04D44D}" destId="{C3C15B39-848A-434B-9C18-BEF9A582DAF5}" srcOrd="2" destOrd="0" presId="urn:microsoft.com/office/officeart/2018/2/layout/IconVerticalSolidList"/>
    <dgm:cxn modelId="{E03527F7-FEC3-43D0-8529-A5276CA9C10E}" type="presParOf" srcId="{C3C15B39-848A-434B-9C18-BEF9A582DAF5}" destId="{85F6FFA1-1D6D-41C0-A059-FC68CCFDC01A}" srcOrd="0" destOrd="0" presId="urn:microsoft.com/office/officeart/2018/2/layout/IconVerticalSolidList"/>
    <dgm:cxn modelId="{9EC347F7-33ED-4D75-8BC5-7DDCCA0E9937}" type="presParOf" srcId="{C3C15B39-848A-434B-9C18-BEF9A582DAF5}" destId="{8F178C54-A700-49D9-B45F-1250AD062B31}" srcOrd="1" destOrd="0" presId="urn:microsoft.com/office/officeart/2018/2/layout/IconVerticalSolidList"/>
    <dgm:cxn modelId="{7FF43C9A-4309-49CE-A1F3-1B00551BF818}" type="presParOf" srcId="{C3C15B39-848A-434B-9C18-BEF9A582DAF5}" destId="{5FCE67C3-2D4B-4147-92EE-A8313D295A52}" srcOrd="2" destOrd="0" presId="urn:microsoft.com/office/officeart/2018/2/layout/IconVerticalSolidList"/>
    <dgm:cxn modelId="{8F0B754E-06C4-4D8E-96A0-25C8D0E7A211}" type="presParOf" srcId="{C3C15B39-848A-434B-9C18-BEF9A582DAF5}" destId="{1AB0B302-FB40-4452-A46D-ECED7C20578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5DBDD821-F7A4-404D-891C-EF6160FFD28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12D2379E-46B8-4197-9EA6-BDCAA3C53F5A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What has worked is not a guarantee that it will work today or in future</a:t>
          </a:r>
        </a:p>
      </dgm:t>
    </dgm:pt>
    <dgm:pt modelId="{3023FCC8-70B0-4D41-ABC2-ED4990890DD4}" type="parTrans" cxnId="{BD8AFBC5-858F-41AE-A21D-C3663A9C7D3F}">
      <dgm:prSet/>
      <dgm:spPr/>
      <dgm:t>
        <a:bodyPr/>
        <a:lstStyle/>
        <a:p>
          <a:endParaRPr lang="en-US"/>
        </a:p>
      </dgm:t>
    </dgm:pt>
    <dgm:pt modelId="{C9342E15-2251-4614-A497-F893B43A99E5}" type="sibTrans" cxnId="{BD8AFBC5-858F-41AE-A21D-C3663A9C7D3F}">
      <dgm:prSet/>
      <dgm:spPr/>
      <dgm:t>
        <a:bodyPr/>
        <a:lstStyle/>
        <a:p>
          <a:endParaRPr lang="en-US"/>
        </a:p>
      </dgm:t>
    </dgm:pt>
    <dgm:pt modelId="{15B1A9E7-7B3B-415B-AC35-3BA925AE4410}">
      <dgm:prSet/>
      <dgm:spPr/>
      <dgm:t>
        <a:bodyPr/>
        <a:lstStyle/>
        <a:p>
          <a:pPr>
            <a:lnSpc>
              <a:spcPct val="100000"/>
            </a:lnSpc>
          </a:pPr>
          <a:r>
            <a:rPr lang="en-US" dirty="0"/>
            <a:t>It may not be the best approach during crisis</a:t>
          </a:r>
        </a:p>
      </dgm:t>
    </dgm:pt>
    <dgm:pt modelId="{D3B3EEC5-5AAB-4DCD-BE07-A88659CB6DF0}" type="parTrans" cxnId="{7036F9B5-7775-4651-A3F0-A27DA1498E82}">
      <dgm:prSet/>
      <dgm:spPr/>
      <dgm:t>
        <a:bodyPr/>
        <a:lstStyle/>
        <a:p>
          <a:endParaRPr lang="en-US"/>
        </a:p>
      </dgm:t>
    </dgm:pt>
    <dgm:pt modelId="{F56BBB50-A626-4C40-9075-3F57C78FFF74}" type="sibTrans" cxnId="{7036F9B5-7775-4651-A3F0-A27DA1498E82}">
      <dgm:prSet/>
      <dgm:spPr/>
      <dgm:t>
        <a:bodyPr/>
        <a:lstStyle/>
        <a:p>
          <a:endParaRPr lang="en-US"/>
        </a:p>
      </dgm:t>
    </dgm:pt>
    <dgm:pt modelId="{5C617EC4-B603-45F1-BC3E-13316C04D44D}" type="pres">
      <dgm:prSet presAssocID="{5DBDD821-F7A4-404D-891C-EF6160FFD28D}" presName="root" presStyleCnt="0">
        <dgm:presLayoutVars>
          <dgm:dir/>
          <dgm:resizeHandles val="exact"/>
        </dgm:presLayoutVars>
      </dgm:prSet>
      <dgm:spPr/>
    </dgm:pt>
    <dgm:pt modelId="{528C178B-259E-4D49-9B13-15F9EEDBF199}" type="pres">
      <dgm:prSet presAssocID="{12D2379E-46B8-4197-9EA6-BDCAA3C53F5A}" presName="compNode" presStyleCnt="0"/>
      <dgm:spPr/>
    </dgm:pt>
    <dgm:pt modelId="{89A39790-579B-45A1-9596-902756377862}" type="pres">
      <dgm:prSet presAssocID="{12D2379E-46B8-4197-9EA6-BDCAA3C53F5A}" presName="bgRect" presStyleLbl="bgShp" presStyleIdx="0" presStyleCnt="2"/>
      <dgm:spPr/>
    </dgm:pt>
    <dgm:pt modelId="{32A032B8-558F-4C13-9BA8-B3CEE41DF23B}" type="pres">
      <dgm:prSet presAssocID="{12D2379E-46B8-4197-9EA6-BDCAA3C53F5A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eckmark"/>
        </a:ext>
      </dgm:extLst>
    </dgm:pt>
    <dgm:pt modelId="{18CF5C1D-DCDE-4A0C-9BCC-C70E87C8C9BC}" type="pres">
      <dgm:prSet presAssocID="{12D2379E-46B8-4197-9EA6-BDCAA3C53F5A}" presName="spaceRect" presStyleCnt="0"/>
      <dgm:spPr/>
    </dgm:pt>
    <dgm:pt modelId="{42708CB4-30C0-4DC9-B898-85A3CA7D4911}" type="pres">
      <dgm:prSet presAssocID="{12D2379E-46B8-4197-9EA6-BDCAA3C53F5A}" presName="parTx" presStyleLbl="revTx" presStyleIdx="0" presStyleCnt="2">
        <dgm:presLayoutVars>
          <dgm:chMax val="0"/>
          <dgm:chPref val="0"/>
        </dgm:presLayoutVars>
      </dgm:prSet>
      <dgm:spPr/>
    </dgm:pt>
    <dgm:pt modelId="{FDD47CEA-7DA1-4D68-8E65-0AA69C1185CA}" type="pres">
      <dgm:prSet presAssocID="{C9342E15-2251-4614-A497-F893B43A99E5}" presName="sibTrans" presStyleCnt="0"/>
      <dgm:spPr/>
    </dgm:pt>
    <dgm:pt modelId="{978B6CBD-C1C3-4714-9DF0-5FD12FBF757C}" type="pres">
      <dgm:prSet presAssocID="{15B1A9E7-7B3B-415B-AC35-3BA925AE4410}" presName="compNode" presStyleCnt="0"/>
      <dgm:spPr/>
    </dgm:pt>
    <dgm:pt modelId="{5632806C-A030-4A9D-951A-46A5C4537807}" type="pres">
      <dgm:prSet presAssocID="{15B1A9E7-7B3B-415B-AC35-3BA925AE4410}" presName="bgRect" presStyleLbl="bgShp" presStyleIdx="1" presStyleCnt="2"/>
      <dgm:spPr/>
    </dgm:pt>
    <dgm:pt modelId="{58CE0C33-378B-4CEE-BBDA-BAD791C69A06}" type="pres">
      <dgm:prSet presAssocID="{15B1A9E7-7B3B-415B-AC35-3BA925AE4410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Warning"/>
        </a:ext>
      </dgm:extLst>
    </dgm:pt>
    <dgm:pt modelId="{9C8A9785-EECE-47B3-9913-D7DD364C7E7A}" type="pres">
      <dgm:prSet presAssocID="{15B1A9E7-7B3B-415B-AC35-3BA925AE4410}" presName="spaceRect" presStyleCnt="0"/>
      <dgm:spPr/>
    </dgm:pt>
    <dgm:pt modelId="{129EDF08-D90A-473D-A914-17FF0F9E5D19}" type="pres">
      <dgm:prSet presAssocID="{15B1A9E7-7B3B-415B-AC35-3BA925AE4410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5DA2360B-7108-46A1-AA91-B89122A1644E}" type="presOf" srcId="{15B1A9E7-7B3B-415B-AC35-3BA925AE4410}" destId="{129EDF08-D90A-473D-A914-17FF0F9E5D19}" srcOrd="0" destOrd="0" presId="urn:microsoft.com/office/officeart/2018/2/layout/IconVerticalSolidList"/>
    <dgm:cxn modelId="{3BBDD8A8-2257-44F6-9C2E-6827E07671A8}" type="presOf" srcId="{5DBDD821-F7A4-404D-891C-EF6160FFD28D}" destId="{5C617EC4-B603-45F1-BC3E-13316C04D44D}" srcOrd="0" destOrd="0" presId="urn:microsoft.com/office/officeart/2018/2/layout/IconVerticalSolidList"/>
    <dgm:cxn modelId="{7036F9B5-7775-4651-A3F0-A27DA1498E82}" srcId="{5DBDD821-F7A4-404D-891C-EF6160FFD28D}" destId="{15B1A9E7-7B3B-415B-AC35-3BA925AE4410}" srcOrd="1" destOrd="0" parTransId="{D3B3EEC5-5AAB-4DCD-BE07-A88659CB6DF0}" sibTransId="{F56BBB50-A626-4C40-9075-3F57C78FFF74}"/>
    <dgm:cxn modelId="{BD8AFBC5-858F-41AE-A21D-C3663A9C7D3F}" srcId="{5DBDD821-F7A4-404D-891C-EF6160FFD28D}" destId="{12D2379E-46B8-4197-9EA6-BDCAA3C53F5A}" srcOrd="0" destOrd="0" parTransId="{3023FCC8-70B0-4D41-ABC2-ED4990890DD4}" sibTransId="{C9342E15-2251-4614-A497-F893B43A99E5}"/>
    <dgm:cxn modelId="{56CA86F5-97E4-4E5C-A3F2-078BDB5C852F}" type="presOf" srcId="{12D2379E-46B8-4197-9EA6-BDCAA3C53F5A}" destId="{42708CB4-30C0-4DC9-B898-85A3CA7D4911}" srcOrd="0" destOrd="0" presId="urn:microsoft.com/office/officeart/2018/2/layout/IconVerticalSolidList"/>
    <dgm:cxn modelId="{C773F290-6B89-4183-B3DF-EEB4283A1608}" type="presParOf" srcId="{5C617EC4-B603-45F1-BC3E-13316C04D44D}" destId="{528C178B-259E-4D49-9B13-15F9EEDBF199}" srcOrd="0" destOrd="0" presId="urn:microsoft.com/office/officeart/2018/2/layout/IconVerticalSolidList"/>
    <dgm:cxn modelId="{C58F66CA-FF4A-4E7B-AAF3-A9BDF3D923CB}" type="presParOf" srcId="{528C178B-259E-4D49-9B13-15F9EEDBF199}" destId="{89A39790-579B-45A1-9596-902756377862}" srcOrd="0" destOrd="0" presId="urn:microsoft.com/office/officeart/2018/2/layout/IconVerticalSolidList"/>
    <dgm:cxn modelId="{DDABB52A-07EA-4BBA-8B3F-831B95133CAD}" type="presParOf" srcId="{528C178B-259E-4D49-9B13-15F9EEDBF199}" destId="{32A032B8-558F-4C13-9BA8-B3CEE41DF23B}" srcOrd="1" destOrd="0" presId="urn:microsoft.com/office/officeart/2018/2/layout/IconVerticalSolidList"/>
    <dgm:cxn modelId="{92DC2731-017D-4F37-A453-792DD88AED01}" type="presParOf" srcId="{528C178B-259E-4D49-9B13-15F9EEDBF199}" destId="{18CF5C1D-DCDE-4A0C-9BCC-C70E87C8C9BC}" srcOrd="2" destOrd="0" presId="urn:microsoft.com/office/officeart/2018/2/layout/IconVerticalSolidList"/>
    <dgm:cxn modelId="{0CE2B8AF-0637-43CD-A99A-DFB2920A5E87}" type="presParOf" srcId="{528C178B-259E-4D49-9B13-15F9EEDBF199}" destId="{42708CB4-30C0-4DC9-B898-85A3CA7D4911}" srcOrd="3" destOrd="0" presId="urn:microsoft.com/office/officeart/2018/2/layout/IconVerticalSolidList"/>
    <dgm:cxn modelId="{A680620E-FA79-43CB-8E89-593EDA8F1FAA}" type="presParOf" srcId="{5C617EC4-B603-45F1-BC3E-13316C04D44D}" destId="{FDD47CEA-7DA1-4D68-8E65-0AA69C1185CA}" srcOrd="1" destOrd="0" presId="urn:microsoft.com/office/officeart/2018/2/layout/IconVerticalSolidList"/>
    <dgm:cxn modelId="{2C1B6DC6-8541-40B1-BB40-B0F9F9407EDB}" type="presParOf" srcId="{5C617EC4-B603-45F1-BC3E-13316C04D44D}" destId="{978B6CBD-C1C3-4714-9DF0-5FD12FBF757C}" srcOrd="2" destOrd="0" presId="urn:microsoft.com/office/officeart/2018/2/layout/IconVerticalSolidList"/>
    <dgm:cxn modelId="{E3FB6085-253B-4E49-A49C-CD952A5DF80A}" type="presParOf" srcId="{978B6CBD-C1C3-4714-9DF0-5FD12FBF757C}" destId="{5632806C-A030-4A9D-951A-46A5C4537807}" srcOrd="0" destOrd="0" presId="urn:microsoft.com/office/officeart/2018/2/layout/IconVerticalSolidList"/>
    <dgm:cxn modelId="{AFD39C7E-0FFF-4C42-9336-41B7AD2A97AB}" type="presParOf" srcId="{978B6CBD-C1C3-4714-9DF0-5FD12FBF757C}" destId="{58CE0C33-378B-4CEE-BBDA-BAD791C69A06}" srcOrd="1" destOrd="0" presId="urn:microsoft.com/office/officeart/2018/2/layout/IconVerticalSolidList"/>
    <dgm:cxn modelId="{E4648890-9F84-4F93-9193-689A4DD78672}" type="presParOf" srcId="{978B6CBD-C1C3-4714-9DF0-5FD12FBF757C}" destId="{9C8A9785-EECE-47B3-9913-D7DD364C7E7A}" srcOrd="2" destOrd="0" presId="urn:microsoft.com/office/officeart/2018/2/layout/IconVerticalSolidList"/>
    <dgm:cxn modelId="{2A6911EB-4279-4366-BADB-6268FE429B13}" type="presParOf" srcId="{978B6CBD-C1C3-4714-9DF0-5FD12FBF757C}" destId="{129EDF08-D90A-473D-A914-17FF0F9E5D1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CCCA50DD-8F1B-4789-935B-0736D3CA768D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94856336-314E-463B-A18A-9025CF0299EE}">
      <dgm:prSet/>
      <dgm:spPr/>
      <dgm:t>
        <a:bodyPr/>
        <a:lstStyle/>
        <a:p>
          <a:r>
            <a:rPr lang="en-US"/>
            <a:t>The school emphasize the role of power and politics in organizations</a:t>
          </a:r>
        </a:p>
      </dgm:t>
    </dgm:pt>
    <dgm:pt modelId="{2D078640-9E6A-496A-A9D5-69E2556C5017}" type="parTrans" cxnId="{F5BB1AE8-DF7D-40B8-AEF1-34569715D8FF}">
      <dgm:prSet/>
      <dgm:spPr/>
      <dgm:t>
        <a:bodyPr/>
        <a:lstStyle/>
        <a:p>
          <a:endParaRPr lang="en-US"/>
        </a:p>
      </dgm:t>
    </dgm:pt>
    <dgm:pt modelId="{73C0B460-B019-4FFA-9AA3-C8BDF448690D}" type="sibTrans" cxnId="{F5BB1AE8-DF7D-40B8-AEF1-34569715D8FF}">
      <dgm:prSet/>
      <dgm:spPr/>
      <dgm:t>
        <a:bodyPr/>
        <a:lstStyle/>
        <a:p>
          <a:endParaRPr lang="en-US"/>
        </a:p>
      </dgm:t>
    </dgm:pt>
    <dgm:pt modelId="{7E3F6793-1E46-42A9-B012-7C0ADB20E4BA}">
      <dgm:prSet/>
      <dgm:spPr/>
      <dgm:t>
        <a:bodyPr/>
        <a:lstStyle/>
        <a:p>
          <a:r>
            <a:rPr lang="en-US"/>
            <a:t>The school say that the people with power make decisions</a:t>
          </a:r>
        </a:p>
      </dgm:t>
    </dgm:pt>
    <dgm:pt modelId="{495FE167-6482-48BE-B2D6-C27F95F8F4E6}" type="parTrans" cxnId="{8B6D55FF-B09B-4E6B-A0A1-C815B53F351E}">
      <dgm:prSet/>
      <dgm:spPr/>
      <dgm:t>
        <a:bodyPr/>
        <a:lstStyle/>
        <a:p>
          <a:endParaRPr lang="en-US"/>
        </a:p>
      </dgm:t>
    </dgm:pt>
    <dgm:pt modelId="{F37413F4-7961-42B6-A951-1B51D1CD0A29}" type="sibTrans" cxnId="{8B6D55FF-B09B-4E6B-A0A1-C815B53F351E}">
      <dgm:prSet/>
      <dgm:spPr/>
      <dgm:t>
        <a:bodyPr/>
        <a:lstStyle/>
        <a:p>
          <a:endParaRPr lang="en-US"/>
        </a:p>
      </dgm:t>
    </dgm:pt>
    <dgm:pt modelId="{B6FD600A-215C-4471-AE0D-A699C69EE20D}">
      <dgm:prSet/>
      <dgm:spPr/>
      <dgm:t>
        <a:bodyPr/>
        <a:lstStyle/>
        <a:p>
          <a:r>
            <a:rPr lang="en-US"/>
            <a:t>It points out that strategy formulation is a process of negotiation, persuasion and influence among the different players both internally and externally.</a:t>
          </a:r>
        </a:p>
      </dgm:t>
    </dgm:pt>
    <dgm:pt modelId="{075FBAE8-AF42-44C5-B01B-0619E8AC9BAE}" type="parTrans" cxnId="{9CE49E1D-0402-4E55-95F4-D1614420D691}">
      <dgm:prSet/>
      <dgm:spPr/>
      <dgm:t>
        <a:bodyPr/>
        <a:lstStyle/>
        <a:p>
          <a:endParaRPr lang="en-US"/>
        </a:p>
      </dgm:t>
    </dgm:pt>
    <dgm:pt modelId="{D7166670-29D7-4A03-99A2-8C92400E4CDA}" type="sibTrans" cxnId="{9CE49E1D-0402-4E55-95F4-D1614420D691}">
      <dgm:prSet/>
      <dgm:spPr/>
      <dgm:t>
        <a:bodyPr/>
        <a:lstStyle/>
        <a:p>
          <a:endParaRPr lang="en-US"/>
        </a:p>
      </dgm:t>
    </dgm:pt>
    <dgm:pt modelId="{219B21BE-E9E2-44F8-8A18-367C8AC0B9E6}" type="pres">
      <dgm:prSet presAssocID="{CCCA50DD-8F1B-4789-935B-0736D3CA768D}" presName="root" presStyleCnt="0">
        <dgm:presLayoutVars>
          <dgm:dir/>
          <dgm:resizeHandles val="exact"/>
        </dgm:presLayoutVars>
      </dgm:prSet>
      <dgm:spPr/>
    </dgm:pt>
    <dgm:pt modelId="{514EC0CA-1E92-4638-AFB1-88A86E1E07D2}" type="pres">
      <dgm:prSet presAssocID="{94856336-314E-463B-A18A-9025CF0299EE}" presName="compNode" presStyleCnt="0"/>
      <dgm:spPr/>
    </dgm:pt>
    <dgm:pt modelId="{3BE273BC-E4A4-4ABD-BD07-2FD280D8A1AD}" type="pres">
      <dgm:prSet presAssocID="{94856336-314E-463B-A18A-9025CF0299EE}" presName="bgRect" presStyleLbl="bgShp" presStyleIdx="0" presStyleCnt="3"/>
      <dgm:spPr/>
    </dgm:pt>
    <dgm:pt modelId="{0FD9A788-8244-411A-987A-C054569D362C}" type="pres">
      <dgm:prSet presAssocID="{94856336-314E-463B-A18A-9025CF0299EE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ecturer"/>
        </a:ext>
      </dgm:extLst>
    </dgm:pt>
    <dgm:pt modelId="{805DECB0-AB64-4F7A-B726-7A1D118C6B7D}" type="pres">
      <dgm:prSet presAssocID="{94856336-314E-463B-A18A-9025CF0299EE}" presName="spaceRect" presStyleCnt="0"/>
      <dgm:spPr/>
    </dgm:pt>
    <dgm:pt modelId="{0D4FD212-6582-4B5D-A58F-D90D5D75B9BC}" type="pres">
      <dgm:prSet presAssocID="{94856336-314E-463B-A18A-9025CF0299EE}" presName="parTx" presStyleLbl="revTx" presStyleIdx="0" presStyleCnt="3">
        <dgm:presLayoutVars>
          <dgm:chMax val="0"/>
          <dgm:chPref val="0"/>
        </dgm:presLayoutVars>
      </dgm:prSet>
      <dgm:spPr/>
    </dgm:pt>
    <dgm:pt modelId="{6EF440CD-2245-4A40-AFAE-8BC0EEFDBAB3}" type="pres">
      <dgm:prSet presAssocID="{73C0B460-B019-4FFA-9AA3-C8BDF448690D}" presName="sibTrans" presStyleCnt="0"/>
      <dgm:spPr/>
    </dgm:pt>
    <dgm:pt modelId="{CAE14813-EFB4-4C28-88E2-69753D1C2E7C}" type="pres">
      <dgm:prSet presAssocID="{7E3F6793-1E46-42A9-B012-7C0ADB20E4BA}" presName="compNode" presStyleCnt="0"/>
      <dgm:spPr/>
    </dgm:pt>
    <dgm:pt modelId="{3076AD6E-F236-4DE6-8881-6DDA84602A0B}" type="pres">
      <dgm:prSet presAssocID="{7E3F6793-1E46-42A9-B012-7C0ADB20E4BA}" presName="bgRect" presStyleLbl="bgShp" presStyleIdx="1" presStyleCnt="3"/>
      <dgm:spPr/>
    </dgm:pt>
    <dgm:pt modelId="{DB7D02B7-8462-4CC7-8905-102ADCC574C5}" type="pres">
      <dgm:prSet presAssocID="{7E3F6793-1E46-42A9-B012-7C0ADB20E4B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oup"/>
        </a:ext>
      </dgm:extLst>
    </dgm:pt>
    <dgm:pt modelId="{96C77AF4-547C-448D-B731-BF7140AD7995}" type="pres">
      <dgm:prSet presAssocID="{7E3F6793-1E46-42A9-B012-7C0ADB20E4BA}" presName="spaceRect" presStyleCnt="0"/>
      <dgm:spPr/>
    </dgm:pt>
    <dgm:pt modelId="{D4FA1B2B-EF01-4D1F-BB54-845ADCF4FA96}" type="pres">
      <dgm:prSet presAssocID="{7E3F6793-1E46-42A9-B012-7C0ADB20E4BA}" presName="parTx" presStyleLbl="revTx" presStyleIdx="1" presStyleCnt="3">
        <dgm:presLayoutVars>
          <dgm:chMax val="0"/>
          <dgm:chPref val="0"/>
        </dgm:presLayoutVars>
      </dgm:prSet>
      <dgm:spPr/>
    </dgm:pt>
    <dgm:pt modelId="{56B58120-30C1-42E3-AFA1-E535E226C59F}" type="pres">
      <dgm:prSet presAssocID="{F37413F4-7961-42B6-A951-1B51D1CD0A29}" presName="sibTrans" presStyleCnt="0"/>
      <dgm:spPr/>
    </dgm:pt>
    <dgm:pt modelId="{2BC66E95-81A0-4437-9D0D-42A9F63E1864}" type="pres">
      <dgm:prSet presAssocID="{B6FD600A-215C-4471-AE0D-A699C69EE20D}" presName="compNode" presStyleCnt="0"/>
      <dgm:spPr/>
    </dgm:pt>
    <dgm:pt modelId="{0A35AB16-62D8-4ABD-9DDE-58F134507766}" type="pres">
      <dgm:prSet presAssocID="{B6FD600A-215C-4471-AE0D-A699C69EE20D}" presName="bgRect" presStyleLbl="bgShp" presStyleIdx="2" presStyleCnt="3"/>
      <dgm:spPr/>
    </dgm:pt>
    <dgm:pt modelId="{C056A206-412E-4A7F-9C9F-4A70B84A4E24}" type="pres">
      <dgm:prSet presAssocID="{B6FD600A-215C-4471-AE0D-A699C69EE20D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F147683A-7B27-4510-9481-FB0445E53586}" type="pres">
      <dgm:prSet presAssocID="{B6FD600A-215C-4471-AE0D-A699C69EE20D}" presName="spaceRect" presStyleCnt="0"/>
      <dgm:spPr/>
    </dgm:pt>
    <dgm:pt modelId="{30AA6D44-395B-4C84-B667-5AE214B2BC31}" type="pres">
      <dgm:prSet presAssocID="{B6FD600A-215C-4471-AE0D-A699C69EE20D}" presName="parTx" presStyleLbl="revTx" presStyleIdx="2" presStyleCnt="3">
        <dgm:presLayoutVars>
          <dgm:chMax val="0"/>
          <dgm:chPref val="0"/>
        </dgm:presLayoutVars>
      </dgm:prSet>
      <dgm:spPr/>
    </dgm:pt>
  </dgm:ptLst>
  <dgm:cxnLst>
    <dgm:cxn modelId="{9CE49E1D-0402-4E55-95F4-D1614420D691}" srcId="{CCCA50DD-8F1B-4789-935B-0736D3CA768D}" destId="{B6FD600A-215C-4471-AE0D-A699C69EE20D}" srcOrd="2" destOrd="0" parTransId="{075FBAE8-AF42-44C5-B01B-0619E8AC9BAE}" sibTransId="{D7166670-29D7-4A03-99A2-8C92400E4CDA}"/>
    <dgm:cxn modelId="{128F7E6B-E781-4BF0-AE16-23E2057F7E07}" type="presOf" srcId="{7E3F6793-1E46-42A9-B012-7C0ADB20E4BA}" destId="{D4FA1B2B-EF01-4D1F-BB54-845ADCF4FA96}" srcOrd="0" destOrd="0" presId="urn:microsoft.com/office/officeart/2018/2/layout/IconVerticalSolidList"/>
    <dgm:cxn modelId="{4E5065CA-7978-4658-99DD-CFED0F233B5D}" type="presOf" srcId="{CCCA50DD-8F1B-4789-935B-0736D3CA768D}" destId="{219B21BE-E9E2-44F8-8A18-367C8AC0B9E6}" srcOrd="0" destOrd="0" presId="urn:microsoft.com/office/officeart/2018/2/layout/IconVerticalSolidList"/>
    <dgm:cxn modelId="{149585DF-011F-4B34-9885-1ADF8206DDFD}" type="presOf" srcId="{B6FD600A-215C-4471-AE0D-A699C69EE20D}" destId="{30AA6D44-395B-4C84-B667-5AE214B2BC31}" srcOrd="0" destOrd="0" presId="urn:microsoft.com/office/officeart/2018/2/layout/IconVerticalSolidList"/>
    <dgm:cxn modelId="{F5BB1AE8-DF7D-40B8-AEF1-34569715D8FF}" srcId="{CCCA50DD-8F1B-4789-935B-0736D3CA768D}" destId="{94856336-314E-463B-A18A-9025CF0299EE}" srcOrd="0" destOrd="0" parTransId="{2D078640-9E6A-496A-A9D5-69E2556C5017}" sibTransId="{73C0B460-B019-4FFA-9AA3-C8BDF448690D}"/>
    <dgm:cxn modelId="{47057AF6-DD28-4AC6-8F02-028F1C6F0E8E}" type="presOf" srcId="{94856336-314E-463B-A18A-9025CF0299EE}" destId="{0D4FD212-6582-4B5D-A58F-D90D5D75B9BC}" srcOrd="0" destOrd="0" presId="urn:microsoft.com/office/officeart/2018/2/layout/IconVerticalSolidList"/>
    <dgm:cxn modelId="{8B6D55FF-B09B-4E6B-A0A1-C815B53F351E}" srcId="{CCCA50DD-8F1B-4789-935B-0736D3CA768D}" destId="{7E3F6793-1E46-42A9-B012-7C0ADB20E4BA}" srcOrd="1" destOrd="0" parTransId="{495FE167-6482-48BE-B2D6-C27F95F8F4E6}" sibTransId="{F37413F4-7961-42B6-A951-1B51D1CD0A29}"/>
    <dgm:cxn modelId="{62F81ED1-76FE-42D1-BACC-0E129F0DF8D3}" type="presParOf" srcId="{219B21BE-E9E2-44F8-8A18-367C8AC0B9E6}" destId="{514EC0CA-1E92-4638-AFB1-88A86E1E07D2}" srcOrd="0" destOrd="0" presId="urn:microsoft.com/office/officeart/2018/2/layout/IconVerticalSolidList"/>
    <dgm:cxn modelId="{B4619809-FB4C-4156-BB95-45DEB907EF2E}" type="presParOf" srcId="{514EC0CA-1E92-4638-AFB1-88A86E1E07D2}" destId="{3BE273BC-E4A4-4ABD-BD07-2FD280D8A1AD}" srcOrd="0" destOrd="0" presId="urn:microsoft.com/office/officeart/2018/2/layout/IconVerticalSolidList"/>
    <dgm:cxn modelId="{57B6E1E1-413E-4AFB-8629-1100074D8A90}" type="presParOf" srcId="{514EC0CA-1E92-4638-AFB1-88A86E1E07D2}" destId="{0FD9A788-8244-411A-987A-C054569D362C}" srcOrd="1" destOrd="0" presId="urn:microsoft.com/office/officeart/2018/2/layout/IconVerticalSolidList"/>
    <dgm:cxn modelId="{20F29B1E-7C8A-4C2D-9D7D-0684848037E0}" type="presParOf" srcId="{514EC0CA-1E92-4638-AFB1-88A86E1E07D2}" destId="{805DECB0-AB64-4F7A-B726-7A1D118C6B7D}" srcOrd="2" destOrd="0" presId="urn:microsoft.com/office/officeart/2018/2/layout/IconVerticalSolidList"/>
    <dgm:cxn modelId="{1739E42F-6D5A-4216-B7C3-2CCD012645BB}" type="presParOf" srcId="{514EC0CA-1E92-4638-AFB1-88A86E1E07D2}" destId="{0D4FD212-6582-4B5D-A58F-D90D5D75B9BC}" srcOrd="3" destOrd="0" presId="urn:microsoft.com/office/officeart/2018/2/layout/IconVerticalSolidList"/>
    <dgm:cxn modelId="{7CEEEC73-A699-4FEA-861B-CD48E7ACDC71}" type="presParOf" srcId="{219B21BE-E9E2-44F8-8A18-367C8AC0B9E6}" destId="{6EF440CD-2245-4A40-AFAE-8BC0EEFDBAB3}" srcOrd="1" destOrd="0" presId="urn:microsoft.com/office/officeart/2018/2/layout/IconVerticalSolidList"/>
    <dgm:cxn modelId="{70F30965-7150-43F8-BF85-207F308D5F69}" type="presParOf" srcId="{219B21BE-E9E2-44F8-8A18-367C8AC0B9E6}" destId="{CAE14813-EFB4-4C28-88E2-69753D1C2E7C}" srcOrd="2" destOrd="0" presId="urn:microsoft.com/office/officeart/2018/2/layout/IconVerticalSolidList"/>
    <dgm:cxn modelId="{6185A070-AE97-45E0-9898-0FF35F5E599B}" type="presParOf" srcId="{CAE14813-EFB4-4C28-88E2-69753D1C2E7C}" destId="{3076AD6E-F236-4DE6-8881-6DDA84602A0B}" srcOrd="0" destOrd="0" presId="urn:microsoft.com/office/officeart/2018/2/layout/IconVerticalSolidList"/>
    <dgm:cxn modelId="{56F317F5-BD08-42FC-A35D-026C5CD71031}" type="presParOf" srcId="{CAE14813-EFB4-4C28-88E2-69753D1C2E7C}" destId="{DB7D02B7-8462-4CC7-8905-102ADCC574C5}" srcOrd="1" destOrd="0" presId="urn:microsoft.com/office/officeart/2018/2/layout/IconVerticalSolidList"/>
    <dgm:cxn modelId="{1EC15208-0836-41C9-90CA-414D097ECF90}" type="presParOf" srcId="{CAE14813-EFB4-4C28-88E2-69753D1C2E7C}" destId="{96C77AF4-547C-448D-B731-BF7140AD7995}" srcOrd="2" destOrd="0" presId="urn:microsoft.com/office/officeart/2018/2/layout/IconVerticalSolidList"/>
    <dgm:cxn modelId="{173C0D2B-73F2-484C-A001-73B30F101BF2}" type="presParOf" srcId="{CAE14813-EFB4-4C28-88E2-69753D1C2E7C}" destId="{D4FA1B2B-EF01-4D1F-BB54-845ADCF4FA96}" srcOrd="3" destOrd="0" presId="urn:microsoft.com/office/officeart/2018/2/layout/IconVerticalSolidList"/>
    <dgm:cxn modelId="{E39BFC83-1214-484C-A9FD-12424F0896F8}" type="presParOf" srcId="{219B21BE-E9E2-44F8-8A18-367C8AC0B9E6}" destId="{56B58120-30C1-42E3-AFA1-E535E226C59F}" srcOrd="3" destOrd="0" presId="urn:microsoft.com/office/officeart/2018/2/layout/IconVerticalSolidList"/>
    <dgm:cxn modelId="{2DEF0784-5106-4028-BCC8-263F7BC36247}" type="presParOf" srcId="{219B21BE-E9E2-44F8-8A18-367C8AC0B9E6}" destId="{2BC66E95-81A0-4437-9D0D-42A9F63E1864}" srcOrd="4" destOrd="0" presId="urn:microsoft.com/office/officeart/2018/2/layout/IconVerticalSolidList"/>
    <dgm:cxn modelId="{3DDA7273-B38E-403A-B5E1-0D9A6982E8CC}" type="presParOf" srcId="{2BC66E95-81A0-4437-9D0D-42A9F63E1864}" destId="{0A35AB16-62D8-4ABD-9DDE-58F134507766}" srcOrd="0" destOrd="0" presId="urn:microsoft.com/office/officeart/2018/2/layout/IconVerticalSolidList"/>
    <dgm:cxn modelId="{1B74010D-BBD4-4A2B-90DF-6D0DB2B037B3}" type="presParOf" srcId="{2BC66E95-81A0-4437-9D0D-42A9F63E1864}" destId="{C056A206-412E-4A7F-9C9F-4A70B84A4E24}" srcOrd="1" destOrd="0" presId="urn:microsoft.com/office/officeart/2018/2/layout/IconVerticalSolidList"/>
    <dgm:cxn modelId="{E5236962-11A8-49E6-83DE-A9C3F3020D60}" type="presParOf" srcId="{2BC66E95-81A0-4437-9D0D-42A9F63E1864}" destId="{F147683A-7B27-4510-9481-FB0445E53586}" srcOrd="2" destOrd="0" presId="urn:microsoft.com/office/officeart/2018/2/layout/IconVerticalSolidList"/>
    <dgm:cxn modelId="{5CE87960-9AB4-48AE-BA24-F1DB2B264300}" type="presParOf" srcId="{2BC66E95-81A0-4437-9D0D-42A9F63E1864}" destId="{30AA6D44-395B-4C84-B667-5AE214B2BC31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E3202E2E-25AC-494F-9394-AD09FF6D893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F4F26349-F4D9-48CF-B7C5-938A89281319}">
      <dgm:prSet/>
      <dgm:spPr/>
      <dgm:t>
        <a:bodyPr/>
        <a:lstStyle/>
        <a:p>
          <a:r>
            <a:rPr lang="en-US" dirty="0"/>
            <a:t>The school focuses on organizational culture and its impact on strategy execution</a:t>
          </a:r>
        </a:p>
      </dgm:t>
    </dgm:pt>
    <dgm:pt modelId="{8394C0DE-C0FE-43B8-AA8F-30FB0E29DD19}" type="parTrans" cxnId="{F221471C-397C-4E09-9E57-5E34FF85CA56}">
      <dgm:prSet/>
      <dgm:spPr/>
      <dgm:t>
        <a:bodyPr/>
        <a:lstStyle/>
        <a:p>
          <a:endParaRPr lang="en-US"/>
        </a:p>
      </dgm:t>
    </dgm:pt>
    <dgm:pt modelId="{8D93475F-FA5D-4DC3-9183-054190F1D4A8}" type="sibTrans" cxnId="{F221471C-397C-4E09-9E57-5E34FF85CA56}">
      <dgm:prSet/>
      <dgm:spPr/>
      <dgm:t>
        <a:bodyPr/>
        <a:lstStyle/>
        <a:p>
          <a:endParaRPr lang="en-US"/>
        </a:p>
      </dgm:t>
    </dgm:pt>
    <dgm:pt modelId="{EC907E5F-7C75-41FF-A699-82DCAA768599}">
      <dgm:prSet/>
      <dgm:spPr/>
      <dgm:t>
        <a:bodyPr/>
        <a:lstStyle/>
        <a:p>
          <a:r>
            <a:rPr lang="en-US" dirty="0"/>
            <a:t>The embedded culture in the firm- in terms of norms, shared values, and beliefs has influence on the strategic decisions</a:t>
          </a:r>
        </a:p>
      </dgm:t>
    </dgm:pt>
    <dgm:pt modelId="{BD9DBABB-AE26-4DCA-B4C9-5982EC13D0FB}" type="parTrans" cxnId="{D8E50CE0-D3AB-4B27-8752-DC0F7C2D8D8A}">
      <dgm:prSet/>
      <dgm:spPr/>
      <dgm:t>
        <a:bodyPr/>
        <a:lstStyle/>
        <a:p>
          <a:endParaRPr lang="en-US"/>
        </a:p>
      </dgm:t>
    </dgm:pt>
    <dgm:pt modelId="{EFC9F728-B5CE-468C-AE82-34D1B1D3A75D}" type="sibTrans" cxnId="{D8E50CE0-D3AB-4B27-8752-DC0F7C2D8D8A}">
      <dgm:prSet/>
      <dgm:spPr/>
      <dgm:t>
        <a:bodyPr/>
        <a:lstStyle/>
        <a:p>
          <a:endParaRPr lang="en-US"/>
        </a:p>
      </dgm:t>
    </dgm:pt>
    <dgm:pt modelId="{0645792F-49CD-4B0F-B7AB-26184F4D7EA9}" type="pres">
      <dgm:prSet presAssocID="{E3202E2E-25AC-494F-9394-AD09FF6D8930}" presName="linear" presStyleCnt="0">
        <dgm:presLayoutVars>
          <dgm:animLvl val="lvl"/>
          <dgm:resizeHandles val="exact"/>
        </dgm:presLayoutVars>
      </dgm:prSet>
      <dgm:spPr/>
    </dgm:pt>
    <dgm:pt modelId="{2D296EA2-DE4C-48A6-BD53-2832BCFD9E28}" type="pres">
      <dgm:prSet presAssocID="{F4F26349-F4D9-48CF-B7C5-938A89281319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55EE300D-EE8B-43C6-991B-19188DCC412F}" type="pres">
      <dgm:prSet presAssocID="{8D93475F-FA5D-4DC3-9183-054190F1D4A8}" presName="spacer" presStyleCnt="0"/>
      <dgm:spPr/>
    </dgm:pt>
    <dgm:pt modelId="{6B69EA2B-1768-4AD0-B607-A4B8BCB60771}" type="pres">
      <dgm:prSet presAssocID="{EC907E5F-7C75-41FF-A699-82DCAA768599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F221471C-397C-4E09-9E57-5E34FF85CA56}" srcId="{E3202E2E-25AC-494F-9394-AD09FF6D8930}" destId="{F4F26349-F4D9-48CF-B7C5-938A89281319}" srcOrd="0" destOrd="0" parTransId="{8394C0DE-C0FE-43B8-AA8F-30FB0E29DD19}" sibTransId="{8D93475F-FA5D-4DC3-9183-054190F1D4A8}"/>
    <dgm:cxn modelId="{0C6B7967-3025-4507-A1AD-6A2AD8CF7B72}" type="presOf" srcId="{EC907E5F-7C75-41FF-A699-82DCAA768599}" destId="{6B69EA2B-1768-4AD0-B607-A4B8BCB60771}" srcOrd="0" destOrd="0" presId="urn:microsoft.com/office/officeart/2005/8/layout/vList2"/>
    <dgm:cxn modelId="{FCFC9E74-7945-4EB6-A604-A69CDC96F930}" type="presOf" srcId="{E3202E2E-25AC-494F-9394-AD09FF6D8930}" destId="{0645792F-49CD-4B0F-B7AB-26184F4D7EA9}" srcOrd="0" destOrd="0" presId="urn:microsoft.com/office/officeart/2005/8/layout/vList2"/>
    <dgm:cxn modelId="{C50677C6-808E-4AFA-970A-D48D9DDDA4A4}" type="presOf" srcId="{F4F26349-F4D9-48CF-B7C5-938A89281319}" destId="{2D296EA2-DE4C-48A6-BD53-2832BCFD9E28}" srcOrd="0" destOrd="0" presId="urn:microsoft.com/office/officeart/2005/8/layout/vList2"/>
    <dgm:cxn modelId="{D8E50CE0-D3AB-4B27-8752-DC0F7C2D8D8A}" srcId="{E3202E2E-25AC-494F-9394-AD09FF6D8930}" destId="{EC907E5F-7C75-41FF-A699-82DCAA768599}" srcOrd="1" destOrd="0" parTransId="{BD9DBABB-AE26-4DCA-B4C9-5982EC13D0FB}" sibTransId="{EFC9F728-B5CE-468C-AE82-34D1B1D3A75D}"/>
    <dgm:cxn modelId="{C28F337F-8771-432D-9C5F-FCF6D9E811A6}" type="presParOf" srcId="{0645792F-49CD-4B0F-B7AB-26184F4D7EA9}" destId="{2D296EA2-DE4C-48A6-BD53-2832BCFD9E28}" srcOrd="0" destOrd="0" presId="urn:microsoft.com/office/officeart/2005/8/layout/vList2"/>
    <dgm:cxn modelId="{76135B8C-27C8-4D32-BB6F-932DB27A8D3A}" type="presParOf" srcId="{0645792F-49CD-4B0F-B7AB-26184F4D7EA9}" destId="{55EE300D-EE8B-43C6-991B-19188DCC412F}" srcOrd="1" destOrd="0" presId="urn:microsoft.com/office/officeart/2005/8/layout/vList2"/>
    <dgm:cxn modelId="{B043E240-8EC6-46A4-A437-F80BCFF0E4FD}" type="presParOf" srcId="{0645792F-49CD-4B0F-B7AB-26184F4D7EA9}" destId="{6B69EA2B-1768-4AD0-B607-A4B8BCB60771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E3202E2E-25AC-494F-9394-AD09FF6D8930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FAD1929-13CC-4395-A20D-E0A199C51B8D}">
      <dgm:prSet/>
      <dgm:spPr/>
      <dgm:t>
        <a:bodyPr/>
        <a:lstStyle/>
        <a:p>
          <a:r>
            <a:rPr lang="en-US" dirty="0"/>
            <a:t>Understanding the organizational culture can help a leader to align strategies to ensure greater buy-in which increases chances of implementation success.</a:t>
          </a:r>
        </a:p>
      </dgm:t>
    </dgm:pt>
    <dgm:pt modelId="{EAE8F934-7A33-4C46-A566-DCDA148D42AE}" type="parTrans" cxnId="{13D3E2D6-78C4-472D-8E2C-2C725243F00F}">
      <dgm:prSet/>
      <dgm:spPr/>
      <dgm:t>
        <a:bodyPr/>
        <a:lstStyle/>
        <a:p>
          <a:endParaRPr lang="en-US"/>
        </a:p>
      </dgm:t>
    </dgm:pt>
    <dgm:pt modelId="{22AE8CCF-7DEE-4D72-8D9D-140828143275}" type="sibTrans" cxnId="{13D3E2D6-78C4-472D-8E2C-2C725243F00F}">
      <dgm:prSet/>
      <dgm:spPr/>
      <dgm:t>
        <a:bodyPr/>
        <a:lstStyle/>
        <a:p>
          <a:endParaRPr lang="en-US"/>
        </a:p>
      </dgm:t>
    </dgm:pt>
    <dgm:pt modelId="{7BECCD80-BF43-4019-9E2B-9DF457070979}">
      <dgm:prSet/>
      <dgm:spPr/>
      <dgm:t>
        <a:bodyPr/>
        <a:lstStyle/>
        <a:p>
          <a:r>
            <a:rPr lang="en-US" dirty="0"/>
            <a:t>The school embroil the need to consider cultural dynamics during strategic planning phase</a:t>
          </a:r>
        </a:p>
      </dgm:t>
    </dgm:pt>
    <dgm:pt modelId="{E60E72B6-B9DE-434E-8368-4C098025F367}" type="parTrans" cxnId="{02149C51-37F5-4271-B4EF-4B69236A615E}">
      <dgm:prSet/>
      <dgm:spPr/>
      <dgm:t>
        <a:bodyPr/>
        <a:lstStyle/>
        <a:p>
          <a:endParaRPr lang="en-US"/>
        </a:p>
      </dgm:t>
    </dgm:pt>
    <dgm:pt modelId="{013D6C84-3713-486D-9BAC-9706F14BF47D}" type="sibTrans" cxnId="{02149C51-37F5-4271-B4EF-4B69236A615E}">
      <dgm:prSet/>
      <dgm:spPr/>
      <dgm:t>
        <a:bodyPr/>
        <a:lstStyle/>
        <a:p>
          <a:endParaRPr lang="en-US"/>
        </a:p>
      </dgm:t>
    </dgm:pt>
    <dgm:pt modelId="{0645792F-49CD-4B0F-B7AB-26184F4D7EA9}" type="pres">
      <dgm:prSet presAssocID="{E3202E2E-25AC-494F-9394-AD09FF6D8930}" presName="linear" presStyleCnt="0">
        <dgm:presLayoutVars>
          <dgm:animLvl val="lvl"/>
          <dgm:resizeHandles val="exact"/>
        </dgm:presLayoutVars>
      </dgm:prSet>
      <dgm:spPr/>
    </dgm:pt>
    <dgm:pt modelId="{B101149A-E477-48BB-B1B5-F3F6FC0CE0B4}" type="pres">
      <dgm:prSet presAssocID="{AFAD1929-13CC-4395-A20D-E0A199C51B8D}" presName="parentText" presStyleLbl="node1" presStyleIdx="0" presStyleCnt="2">
        <dgm:presLayoutVars>
          <dgm:chMax val="0"/>
          <dgm:bulletEnabled val="1"/>
        </dgm:presLayoutVars>
      </dgm:prSet>
      <dgm:spPr/>
    </dgm:pt>
    <dgm:pt modelId="{A7A7912C-C741-4569-B07D-97983947E932}" type="pres">
      <dgm:prSet presAssocID="{22AE8CCF-7DEE-4D72-8D9D-140828143275}" presName="spacer" presStyleCnt="0"/>
      <dgm:spPr/>
    </dgm:pt>
    <dgm:pt modelId="{EA2449A2-1F9B-4EBC-8AA3-BF70861B4DB2}" type="pres">
      <dgm:prSet presAssocID="{7BECCD80-BF43-4019-9E2B-9DF457070979}" presName="parentText" presStyleLbl="node1" presStyleIdx="1" presStyleCnt="2">
        <dgm:presLayoutVars>
          <dgm:chMax val="0"/>
          <dgm:bulletEnabled val="1"/>
        </dgm:presLayoutVars>
      </dgm:prSet>
      <dgm:spPr/>
    </dgm:pt>
  </dgm:ptLst>
  <dgm:cxnLst>
    <dgm:cxn modelId="{E0FE1219-ECD0-4367-BD73-F8D402188D96}" type="presOf" srcId="{7BECCD80-BF43-4019-9E2B-9DF457070979}" destId="{EA2449A2-1F9B-4EBC-8AA3-BF70861B4DB2}" srcOrd="0" destOrd="0" presId="urn:microsoft.com/office/officeart/2005/8/layout/vList2"/>
    <dgm:cxn modelId="{02149C51-37F5-4271-B4EF-4B69236A615E}" srcId="{E3202E2E-25AC-494F-9394-AD09FF6D8930}" destId="{7BECCD80-BF43-4019-9E2B-9DF457070979}" srcOrd="1" destOrd="0" parTransId="{E60E72B6-B9DE-434E-8368-4C098025F367}" sibTransId="{013D6C84-3713-486D-9BAC-9706F14BF47D}"/>
    <dgm:cxn modelId="{FCFC9E74-7945-4EB6-A604-A69CDC96F930}" type="presOf" srcId="{E3202E2E-25AC-494F-9394-AD09FF6D8930}" destId="{0645792F-49CD-4B0F-B7AB-26184F4D7EA9}" srcOrd="0" destOrd="0" presId="urn:microsoft.com/office/officeart/2005/8/layout/vList2"/>
    <dgm:cxn modelId="{92934278-F99A-43C8-93D9-659216749CE5}" type="presOf" srcId="{AFAD1929-13CC-4395-A20D-E0A199C51B8D}" destId="{B101149A-E477-48BB-B1B5-F3F6FC0CE0B4}" srcOrd="0" destOrd="0" presId="urn:microsoft.com/office/officeart/2005/8/layout/vList2"/>
    <dgm:cxn modelId="{13D3E2D6-78C4-472D-8E2C-2C725243F00F}" srcId="{E3202E2E-25AC-494F-9394-AD09FF6D8930}" destId="{AFAD1929-13CC-4395-A20D-E0A199C51B8D}" srcOrd="0" destOrd="0" parTransId="{EAE8F934-7A33-4C46-A566-DCDA148D42AE}" sibTransId="{22AE8CCF-7DEE-4D72-8D9D-140828143275}"/>
    <dgm:cxn modelId="{403E13C2-DB78-4E01-A3B8-1B5810B46D8D}" type="presParOf" srcId="{0645792F-49CD-4B0F-B7AB-26184F4D7EA9}" destId="{B101149A-E477-48BB-B1B5-F3F6FC0CE0B4}" srcOrd="0" destOrd="0" presId="urn:microsoft.com/office/officeart/2005/8/layout/vList2"/>
    <dgm:cxn modelId="{B7B9112D-F206-4BE0-A3F1-F07CFAF5D7EC}" type="presParOf" srcId="{0645792F-49CD-4B0F-B7AB-26184F4D7EA9}" destId="{A7A7912C-C741-4569-B07D-97983947E932}" srcOrd="1" destOrd="0" presId="urn:microsoft.com/office/officeart/2005/8/layout/vList2"/>
    <dgm:cxn modelId="{B56554B0-55FF-46DB-A0B2-CFA7A949FE64}" type="presParOf" srcId="{0645792F-49CD-4B0F-B7AB-26184F4D7EA9}" destId="{EA2449A2-1F9B-4EBC-8AA3-BF70861B4DB2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C006A27E-3287-4184-8DA2-871567031E9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DE5735A-711A-4F91-A6BF-1F7D0465E2DB}">
      <dgm:prSet/>
      <dgm:spPr/>
      <dgm:t>
        <a:bodyPr/>
        <a:lstStyle/>
        <a:p>
          <a:r>
            <a:rPr lang="en-US" b="1"/>
            <a:t>Setting Objectives</a:t>
          </a:r>
          <a:r>
            <a:rPr lang="en-US"/>
            <a:t>: </a:t>
          </a:r>
        </a:p>
      </dgm:t>
    </dgm:pt>
    <dgm:pt modelId="{8C421560-C53C-486D-8012-A1B271B2F2A4}" type="parTrans" cxnId="{7FBDBA4E-A6B3-4B42-818A-E66713211A88}">
      <dgm:prSet/>
      <dgm:spPr/>
      <dgm:t>
        <a:bodyPr/>
        <a:lstStyle/>
        <a:p>
          <a:endParaRPr lang="en-US"/>
        </a:p>
      </dgm:t>
    </dgm:pt>
    <dgm:pt modelId="{2F4A0D71-5060-4EC7-9FCB-D40FFC80FAA3}" type="sibTrans" cxnId="{7FBDBA4E-A6B3-4B42-818A-E66713211A88}">
      <dgm:prSet/>
      <dgm:spPr/>
      <dgm:t>
        <a:bodyPr/>
        <a:lstStyle/>
        <a:p>
          <a:endParaRPr lang="en-US"/>
        </a:p>
      </dgm:t>
    </dgm:pt>
    <dgm:pt modelId="{F8E07DF0-C4D3-4159-9203-E69C9BB04C5A}">
      <dgm:prSet/>
      <dgm:spPr/>
      <dgm:t>
        <a:bodyPr/>
        <a:lstStyle/>
        <a:p>
          <a:r>
            <a:rPr lang="en-US"/>
            <a:t>Defining clear, measurable, achievable, relevant, and time-bound (SMART) goals.</a:t>
          </a:r>
        </a:p>
      </dgm:t>
    </dgm:pt>
    <dgm:pt modelId="{23D8E947-4418-4D54-9C79-6C6DD4FA862E}" type="parTrans" cxnId="{58E5CB62-6C78-4003-B096-9CFBB6B70F4E}">
      <dgm:prSet/>
      <dgm:spPr/>
      <dgm:t>
        <a:bodyPr/>
        <a:lstStyle/>
        <a:p>
          <a:endParaRPr lang="en-US"/>
        </a:p>
      </dgm:t>
    </dgm:pt>
    <dgm:pt modelId="{8162A390-A80A-418C-8F40-E0B7281719DE}" type="sibTrans" cxnId="{58E5CB62-6C78-4003-B096-9CFBB6B70F4E}">
      <dgm:prSet/>
      <dgm:spPr/>
      <dgm:t>
        <a:bodyPr/>
        <a:lstStyle/>
        <a:p>
          <a:endParaRPr lang="en-US"/>
        </a:p>
      </dgm:t>
    </dgm:pt>
    <dgm:pt modelId="{2BB91BC8-F0E1-4941-9118-040C33950FB8}" type="pres">
      <dgm:prSet presAssocID="{C006A27E-3287-4184-8DA2-871567031E96}" presName="root" presStyleCnt="0">
        <dgm:presLayoutVars>
          <dgm:dir/>
          <dgm:resizeHandles val="exact"/>
        </dgm:presLayoutVars>
      </dgm:prSet>
      <dgm:spPr/>
    </dgm:pt>
    <dgm:pt modelId="{76C5BDCF-1841-4BB0-9B03-CCA80E0C24F4}" type="pres">
      <dgm:prSet presAssocID="{7DE5735A-711A-4F91-A6BF-1F7D0465E2DB}" presName="compNode" presStyleCnt="0"/>
      <dgm:spPr/>
    </dgm:pt>
    <dgm:pt modelId="{64353749-8664-4252-B15D-7BE7C67EFB83}" type="pres">
      <dgm:prSet presAssocID="{7DE5735A-711A-4F91-A6BF-1F7D0465E2DB}" presName="bgRect" presStyleLbl="bgShp" presStyleIdx="0" presStyleCnt="2"/>
      <dgm:spPr/>
    </dgm:pt>
    <dgm:pt modelId="{E5553083-68EF-47D3-A109-59E671F5917C}" type="pres">
      <dgm:prSet presAssocID="{7DE5735A-711A-4F91-A6BF-1F7D0465E2DB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ullseye"/>
        </a:ext>
      </dgm:extLst>
    </dgm:pt>
    <dgm:pt modelId="{6127EED3-F614-44E5-9D6A-6D0CAD67FC47}" type="pres">
      <dgm:prSet presAssocID="{7DE5735A-711A-4F91-A6BF-1F7D0465E2DB}" presName="spaceRect" presStyleCnt="0"/>
      <dgm:spPr/>
    </dgm:pt>
    <dgm:pt modelId="{6AC22955-D24F-4F81-B3FF-8B7A0EEDA6AF}" type="pres">
      <dgm:prSet presAssocID="{7DE5735A-711A-4F91-A6BF-1F7D0465E2DB}" presName="parTx" presStyleLbl="revTx" presStyleIdx="0" presStyleCnt="2">
        <dgm:presLayoutVars>
          <dgm:chMax val="0"/>
          <dgm:chPref val="0"/>
        </dgm:presLayoutVars>
      </dgm:prSet>
      <dgm:spPr/>
    </dgm:pt>
    <dgm:pt modelId="{0E8A8D9D-3711-4827-89EE-1F3865596526}" type="pres">
      <dgm:prSet presAssocID="{2F4A0D71-5060-4EC7-9FCB-D40FFC80FAA3}" presName="sibTrans" presStyleCnt="0"/>
      <dgm:spPr/>
    </dgm:pt>
    <dgm:pt modelId="{172123AB-0FEE-4DE9-A848-9BEC746376BA}" type="pres">
      <dgm:prSet presAssocID="{F8E07DF0-C4D3-4159-9203-E69C9BB04C5A}" presName="compNode" presStyleCnt="0"/>
      <dgm:spPr/>
    </dgm:pt>
    <dgm:pt modelId="{8BD49D64-9507-42AC-95BB-480AE97385CA}" type="pres">
      <dgm:prSet presAssocID="{F8E07DF0-C4D3-4159-9203-E69C9BB04C5A}" presName="bgRect" presStyleLbl="bgShp" presStyleIdx="1" presStyleCnt="2"/>
      <dgm:spPr/>
    </dgm:pt>
    <dgm:pt modelId="{1F2FDCC7-2D54-4E11-9D3B-5F90C9BD016E}" type="pres">
      <dgm:prSet presAssocID="{F8E07DF0-C4D3-4159-9203-E69C9BB04C5A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443F2F0D-A2DC-45AD-8FE2-FD87E2C04C64}" type="pres">
      <dgm:prSet presAssocID="{F8E07DF0-C4D3-4159-9203-E69C9BB04C5A}" presName="spaceRect" presStyleCnt="0"/>
      <dgm:spPr/>
    </dgm:pt>
    <dgm:pt modelId="{4D05EDA4-8D01-449D-AA32-76730F47E588}" type="pres">
      <dgm:prSet presAssocID="{F8E07DF0-C4D3-4159-9203-E69C9BB04C5A}" presName="parTx" presStyleLbl="revTx" presStyleIdx="1" presStyleCnt="2">
        <dgm:presLayoutVars>
          <dgm:chMax val="0"/>
          <dgm:chPref val="0"/>
        </dgm:presLayoutVars>
      </dgm:prSet>
      <dgm:spPr/>
    </dgm:pt>
  </dgm:ptLst>
  <dgm:cxnLst>
    <dgm:cxn modelId="{D24E0C2C-CD80-49D3-9D24-DAFF6EA6BB69}" type="presOf" srcId="{C006A27E-3287-4184-8DA2-871567031E96}" destId="{2BB91BC8-F0E1-4941-9118-040C33950FB8}" srcOrd="0" destOrd="0" presId="urn:microsoft.com/office/officeart/2018/2/layout/IconVerticalSolidList"/>
    <dgm:cxn modelId="{F4697130-8CE5-421F-AC0F-44B7E265FA24}" type="presOf" srcId="{F8E07DF0-C4D3-4159-9203-E69C9BB04C5A}" destId="{4D05EDA4-8D01-449D-AA32-76730F47E588}" srcOrd="0" destOrd="0" presId="urn:microsoft.com/office/officeart/2018/2/layout/IconVerticalSolidList"/>
    <dgm:cxn modelId="{58E5CB62-6C78-4003-B096-9CFBB6B70F4E}" srcId="{C006A27E-3287-4184-8DA2-871567031E96}" destId="{F8E07DF0-C4D3-4159-9203-E69C9BB04C5A}" srcOrd="1" destOrd="0" parTransId="{23D8E947-4418-4D54-9C79-6C6DD4FA862E}" sibTransId="{8162A390-A80A-418C-8F40-E0B7281719DE}"/>
    <dgm:cxn modelId="{7FBDBA4E-A6B3-4B42-818A-E66713211A88}" srcId="{C006A27E-3287-4184-8DA2-871567031E96}" destId="{7DE5735A-711A-4F91-A6BF-1F7D0465E2DB}" srcOrd="0" destOrd="0" parTransId="{8C421560-C53C-486D-8012-A1B271B2F2A4}" sibTransId="{2F4A0D71-5060-4EC7-9FCB-D40FFC80FAA3}"/>
    <dgm:cxn modelId="{CF31BCFF-E62C-46F7-94C4-BC4C8A2BB596}" type="presOf" srcId="{7DE5735A-711A-4F91-A6BF-1F7D0465E2DB}" destId="{6AC22955-D24F-4F81-B3FF-8B7A0EEDA6AF}" srcOrd="0" destOrd="0" presId="urn:microsoft.com/office/officeart/2018/2/layout/IconVerticalSolidList"/>
    <dgm:cxn modelId="{7640E056-8FE9-46C4-AF88-29A62F28FF4D}" type="presParOf" srcId="{2BB91BC8-F0E1-4941-9118-040C33950FB8}" destId="{76C5BDCF-1841-4BB0-9B03-CCA80E0C24F4}" srcOrd="0" destOrd="0" presId="urn:microsoft.com/office/officeart/2018/2/layout/IconVerticalSolidList"/>
    <dgm:cxn modelId="{3213FC61-6B23-467B-8D24-D1B4B1DB378E}" type="presParOf" srcId="{76C5BDCF-1841-4BB0-9B03-CCA80E0C24F4}" destId="{64353749-8664-4252-B15D-7BE7C67EFB83}" srcOrd="0" destOrd="0" presId="urn:microsoft.com/office/officeart/2018/2/layout/IconVerticalSolidList"/>
    <dgm:cxn modelId="{D5C03C12-BC04-4D08-ACDA-E366FFBFDA92}" type="presParOf" srcId="{76C5BDCF-1841-4BB0-9B03-CCA80E0C24F4}" destId="{E5553083-68EF-47D3-A109-59E671F5917C}" srcOrd="1" destOrd="0" presId="urn:microsoft.com/office/officeart/2018/2/layout/IconVerticalSolidList"/>
    <dgm:cxn modelId="{48B1BD4F-AEB7-4107-9E02-C9371CB05AA3}" type="presParOf" srcId="{76C5BDCF-1841-4BB0-9B03-CCA80E0C24F4}" destId="{6127EED3-F614-44E5-9D6A-6D0CAD67FC47}" srcOrd="2" destOrd="0" presId="urn:microsoft.com/office/officeart/2018/2/layout/IconVerticalSolidList"/>
    <dgm:cxn modelId="{E53E9662-0184-473D-BA10-2F3249FB06B7}" type="presParOf" srcId="{76C5BDCF-1841-4BB0-9B03-CCA80E0C24F4}" destId="{6AC22955-D24F-4F81-B3FF-8B7A0EEDA6AF}" srcOrd="3" destOrd="0" presId="urn:microsoft.com/office/officeart/2018/2/layout/IconVerticalSolidList"/>
    <dgm:cxn modelId="{F2375E58-9838-443D-8FBA-29F4BF5E04F0}" type="presParOf" srcId="{2BB91BC8-F0E1-4941-9118-040C33950FB8}" destId="{0E8A8D9D-3711-4827-89EE-1F3865596526}" srcOrd="1" destOrd="0" presId="urn:microsoft.com/office/officeart/2018/2/layout/IconVerticalSolidList"/>
    <dgm:cxn modelId="{548E2406-16D9-4A09-8901-11BE4F758057}" type="presParOf" srcId="{2BB91BC8-F0E1-4941-9118-040C33950FB8}" destId="{172123AB-0FEE-4DE9-A848-9BEC746376BA}" srcOrd="2" destOrd="0" presId="urn:microsoft.com/office/officeart/2018/2/layout/IconVerticalSolidList"/>
    <dgm:cxn modelId="{AFB3ECEC-AF7C-4ED2-818F-939E6E82F594}" type="presParOf" srcId="{172123AB-0FEE-4DE9-A848-9BEC746376BA}" destId="{8BD49D64-9507-42AC-95BB-480AE97385CA}" srcOrd="0" destOrd="0" presId="urn:microsoft.com/office/officeart/2018/2/layout/IconVerticalSolidList"/>
    <dgm:cxn modelId="{1D390F53-B584-459A-91C1-114A0DA7375E}" type="presParOf" srcId="{172123AB-0FEE-4DE9-A848-9BEC746376BA}" destId="{1F2FDCC7-2D54-4E11-9D3B-5F90C9BD016E}" srcOrd="1" destOrd="0" presId="urn:microsoft.com/office/officeart/2018/2/layout/IconVerticalSolidList"/>
    <dgm:cxn modelId="{BF16D09B-67C1-47E1-97E9-3A06C77C712C}" type="presParOf" srcId="{172123AB-0FEE-4DE9-A848-9BEC746376BA}" destId="{443F2F0D-A2DC-45AD-8FE2-FD87E2C04C64}" srcOrd="2" destOrd="0" presId="urn:microsoft.com/office/officeart/2018/2/layout/IconVerticalSolidList"/>
    <dgm:cxn modelId="{0993B9EB-9760-4539-9613-22B817CAA815}" type="presParOf" srcId="{172123AB-0FEE-4DE9-A848-9BEC746376BA}" destId="{4D05EDA4-8D01-449D-AA32-76730F47E58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006A27E-3287-4184-8DA2-871567031E9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F8E07DF0-C4D3-4159-9203-E69C9BB04C5A}">
      <dgm:prSet phldr="0"/>
      <dgm:spPr/>
      <dgm:t>
        <a:bodyPr/>
        <a:lstStyle/>
        <a:p>
          <a:pPr rtl="0">
            <a:lnSpc>
              <a:spcPct val="100000"/>
            </a:lnSpc>
          </a:pPr>
          <a:r>
            <a:rPr lang="en-US" b="1" dirty="0">
              <a:latin typeface="Neue Haas Grotesk Text Pro"/>
            </a:rPr>
            <a:t>Developing Strategies:</a:t>
          </a:r>
          <a:r>
            <a:rPr lang="en-US" dirty="0">
              <a:latin typeface="Neue Haas Grotesk Text Pro"/>
            </a:rPr>
            <a:t> Choosing appropriate strategies based on analysis (corporate, business, and functional levels which we talked about in week 1).</a:t>
          </a:r>
          <a:endParaRPr lang="en-US" dirty="0"/>
        </a:p>
      </dgm:t>
    </dgm:pt>
    <dgm:pt modelId="{23D8E947-4418-4D54-9C79-6C6DD4FA862E}" type="parTrans" cxnId="{58E5CB62-6C78-4003-B096-9CFBB6B70F4E}">
      <dgm:prSet/>
      <dgm:spPr/>
      <dgm:t>
        <a:bodyPr/>
        <a:lstStyle/>
        <a:p>
          <a:endParaRPr lang="en-US"/>
        </a:p>
      </dgm:t>
    </dgm:pt>
    <dgm:pt modelId="{8162A390-A80A-418C-8F40-E0B7281719DE}" type="sibTrans" cxnId="{58E5CB62-6C78-4003-B096-9CFBB6B70F4E}">
      <dgm:prSet/>
      <dgm:spPr/>
      <dgm:t>
        <a:bodyPr/>
        <a:lstStyle/>
        <a:p>
          <a:endParaRPr lang="en-US"/>
        </a:p>
      </dgm:t>
    </dgm:pt>
    <dgm:pt modelId="{2BB91BC8-F0E1-4941-9118-040C33950FB8}" type="pres">
      <dgm:prSet presAssocID="{C006A27E-3287-4184-8DA2-871567031E96}" presName="root" presStyleCnt="0">
        <dgm:presLayoutVars>
          <dgm:dir/>
          <dgm:resizeHandles val="exact"/>
        </dgm:presLayoutVars>
      </dgm:prSet>
      <dgm:spPr/>
    </dgm:pt>
    <dgm:pt modelId="{172123AB-0FEE-4DE9-A848-9BEC746376BA}" type="pres">
      <dgm:prSet presAssocID="{F8E07DF0-C4D3-4159-9203-E69C9BB04C5A}" presName="compNode" presStyleCnt="0"/>
      <dgm:spPr/>
    </dgm:pt>
    <dgm:pt modelId="{8BD49D64-9507-42AC-95BB-480AE97385CA}" type="pres">
      <dgm:prSet presAssocID="{F8E07DF0-C4D3-4159-9203-E69C9BB04C5A}" presName="bgRect" presStyleLbl="bgShp" presStyleIdx="0" presStyleCnt="1"/>
      <dgm:spPr/>
    </dgm:pt>
    <dgm:pt modelId="{1F2FDCC7-2D54-4E11-9D3B-5F90C9BD016E}" type="pres">
      <dgm:prSet presAssocID="{F8E07DF0-C4D3-4159-9203-E69C9BB04C5A}" presName="iconRect" presStyleLbl="node1" presStyleIdx="0" presStyleCnt="1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arget"/>
        </a:ext>
      </dgm:extLst>
    </dgm:pt>
    <dgm:pt modelId="{443F2F0D-A2DC-45AD-8FE2-FD87E2C04C64}" type="pres">
      <dgm:prSet presAssocID="{F8E07DF0-C4D3-4159-9203-E69C9BB04C5A}" presName="spaceRect" presStyleCnt="0"/>
      <dgm:spPr/>
    </dgm:pt>
    <dgm:pt modelId="{4D05EDA4-8D01-449D-AA32-76730F47E588}" type="pres">
      <dgm:prSet presAssocID="{F8E07DF0-C4D3-4159-9203-E69C9BB04C5A}" presName="parTx" presStyleLbl="revTx" presStyleIdx="0" presStyleCnt="1">
        <dgm:presLayoutVars>
          <dgm:chMax val="0"/>
          <dgm:chPref val="0"/>
        </dgm:presLayoutVars>
      </dgm:prSet>
      <dgm:spPr/>
    </dgm:pt>
  </dgm:ptLst>
  <dgm:cxnLst>
    <dgm:cxn modelId="{D24E0C2C-CD80-49D3-9D24-DAFF6EA6BB69}" type="presOf" srcId="{C006A27E-3287-4184-8DA2-871567031E96}" destId="{2BB91BC8-F0E1-4941-9118-040C33950FB8}" srcOrd="0" destOrd="0" presId="urn:microsoft.com/office/officeart/2018/2/layout/IconVerticalSolidList"/>
    <dgm:cxn modelId="{F4697130-8CE5-421F-AC0F-44B7E265FA24}" type="presOf" srcId="{F8E07DF0-C4D3-4159-9203-E69C9BB04C5A}" destId="{4D05EDA4-8D01-449D-AA32-76730F47E588}" srcOrd="0" destOrd="0" presId="urn:microsoft.com/office/officeart/2018/2/layout/IconVerticalSolidList"/>
    <dgm:cxn modelId="{58E5CB62-6C78-4003-B096-9CFBB6B70F4E}" srcId="{C006A27E-3287-4184-8DA2-871567031E96}" destId="{F8E07DF0-C4D3-4159-9203-E69C9BB04C5A}" srcOrd="0" destOrd="0" parTransId="{23D8E947-4418-4D54-9C79-6C6DD4FA862E}" sibTransId="{8162A390-A80A-418C-8F40-E0B7281719DE}"/>
    <dgm:cxn modelId="{548E2406-16D9-4A09-8901-11BE4F758057}" type="presParOf" srcId="{2BB91BC8-F0E1-4941-9118-040C33950FB8}" destId="{172123AB-0FEE-4DE9-A848-9BEC746376BA}" srcOrd="0" destOrd="0" presId="urn:microsoft.com/office/officeart/2018/2/layout/IconVerticalSolidList"/>
    <dgm:cxn modelId="{AFB3ECEC-AF7C-4ED2-818F-939E6E82F594}" type="presParOf" srcId="{172123AB-0FEE-4DE9-A848-9BEC746376BA}" destId="{8BD49D64-9507-42AC-95BB-480AE97385CA}" srcOrd="0" destOrd="0" presId="urn:microsoft.com/office/officeart/2018/2/layout/IconVerticalSolidList"/>
    <dgm:cxn modelId="{1D390F53-B584-459A-91C1-114A0DA7375E}" type="presParOf" srcId="{172123AB-0FEE-4DE9-A848-9BEC746376BA}" destId="{1F2FDCC7-2D54-4E11-9D3B-5F90C9BD016E}" srcOrd="1" destOrd="0" presId="urn:microsoft.com/office/officeart/2018/2/layout/IconVerticalSolidList"/>
    <dgm:cxn modelId="{BF16D09B-67C1-47E1-97E9-3A06C77C712C}" type="presParOf" srcId="{172123AB-0FEE-4DE9-A848-9BEC746376BA}" destId="{443F2F0D-A2DC-45AD-8FE2-FD87E2C04C64}" srcOrd="2" destOrd="0" presId="urn:microsoft.com/office/officeart/2018/2/layout/IconVerticalSolidList"/>
    <dgm:cxn modelId="{0993B9EB-9760-4539-9613-22B817CAA815}" type="presParOf" srcId="{172123AB-0FEE-4DE9-A848-9BEC746376BA}" destId="{4D05EDA4-8D01-449D-AA32-76730F47E588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E3E78CFF-624E-408D-B470-D6B780065B93}" type="doc">
      <dgm:prSet loTypeId="urn:microsoft.com/office/officeart/2016/7/layout/LinearBlockProcessNumbered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76FD22E8-C28F-4C75-9DD6-88BD40359BE3}">
      <dgm:prSet/>
      <dgm:spPr/>
      <dgm:t>
        <a:bodyPr/>
        <a:lstStyle/>
        <a:p>
          <a:r>
            <a:rPr lang="en-US" b="1"/>
            <a:t>Organizing Resources:</a:t>
          </a:r>
          <a:r>
            <a:rPr lang="en-US"/>
            <a:t> Allocating financial, human, and technological resources effectively. Getting the ones that you don’t have and are necessary.</a:t>
          </a:r>
        </a:p>
      </dgm:t>
    </dgm:pt>
    <dgm:pt modelId="{654436B8-38F8-484B-B5AE-81F22D1871ED}" type="parTrans" cxnId="{51E57C42-F97B-4CF6-8A23-36509203192E}">
      <dgm:prSet/>
      <dgm:spPr/>
      <dgm:t>
        <a:bodyPr/>
        <a:lstStyle/>
        <a:p>
          <a:endParaRPr lang="en-US"/>
        </a:p>
      </dgm:t>
    </dgm:pt>
    <dgm:pt modelId="{6CB242F6-B1F5-4823-B8F5-18D33D7A574A}" type="sibTrans" cxnId="{51E57C42-F97B-4CF6-8A23-36509203192E}">
      <dgm:prSet phldrT="01" phldr="0"/>
      <dgm:spPr/>
      <dgm:t>
        <a:bodyPr/>
        <a:lstStyle/>
        <a:p>
          <a:r>
            <a:rPr lang="en-US"/>
            <a:t>01</a:t>
          </a:r>
        </a:p>
      </dgm:t>
    </dgm:pt>
    <dgm:pt modelId="{B3C24D94-6A74-4360-9D40-89C5C52A3961}">
      <dgm:prSet/>
      <dgm:spPr/>
      <dgm:t>
        <a:bodyPr/>
        <a:lstStyle/>
        <a:p>
          <a:r>
            <a:rPr lang="en-US" b="1"/>
            <a:t>Developing Structures:</a:t>
          </a:r>
          <a:r>
            <a:rPr lang="en-US"/>
            <a:t> Designing organizational structures, systems, and processes that support the chosen strategy.</a:t>
          </a:r>
        </a:p>
      </dgm:t>
    </dgm:pt>
    <dgm:pt modelId="{E8E7D59F-96DD-456C-9222-79E5C0DDEC0F}" type="parTrans" cxnId="{0FA28017-265B-440E-91E8-6EB34AF6A685}">
      <dgm:prSet/>
      <dgm:spPr/>
      <dgm:t>
        <a:bodyPr/>
        <a:lstStyle/>
        <a:p>
          <a:endParaRPr lang="en-US"/>
        </a:p>
      </dgm:t>
    </dgm:pt>
    <dgm:pt modelId="{2A788D7D-3C13-4429-8390-B051F56A4079}" type="sibTrans" cxnId="{0FA28017-265B-440E-91E8-6EB34AF6A685}">
      <dgm:prSet phldrT="02" phldr="0"/>
      <dgm:spPr/>
      <dgm:t>
        <a:bodyPr/>
        <a:lstStyle/>
        <a:p>
          <a:r>
            <a:rPr lang="en-US"/>
            <a:t>02</a:t>
          </a:r>
        </a:p>
      </dgm:t>
    </dgm:pt>
    <dgm:pt modelId="{0870F53B-4253-4DEA-880E-6C9F26FE609D}">
      <dgm:prSet/>
      <dgm:spPr/>
      <dgm:t>
        <a:bodyPr/>
        <a:lstStyle/>
        <a:p>
          <a:r>
            <a:rPr lang="en-US" b="1"/>
            <a:t>Managing Change:</a:t>
          </a:r>
          <a:r>
            <a:rPr lang="en-US"/>
            <a:t> Overcoming resistance to change and ensuring smooth implementation.</a:t>
          </a:r>
        </a:p>
      </dgm:t>
    </dgm:pt>
    <dgm:pt modelId="{518C9701-77A7-4191-A5D4-5D27D6400B9A}" type="parTrans" cxnId="{83B4895A-DB55-485C-A8F0-6CDFDA30C4DD}">
      <dgm:prSet/>
      <dgm:spPr/>
      <dgm:t>
        <a:bodyPr/>
        <a:lstStyle/>
        <a:p>
          <a:endParaRPr lang="en-US"/>
        </a:p>
      </dgm:t>
    </dgm:pt>
    <dgm:pt modelId="{E49E5E59-FD6E-4715-944B-1BF219543BEB}" type="sibTrans" cxnId="{83B4895A-DB55-485C-A8F0-6CDFDA30C4DD}">
      <dgm:prSet phldrT="03" phldr="0"/>
      <dgm:spPr/>
      <dgm:t>
        <a:bodyPr/>
        <a:lstStyle/>
        <a:p>
          <a:r>
            <a:rPr lang="en-US"/>
            <a:t>03</a:t>
          </a:r>
        </a:p>
      </dgm:t>
    </dgm:pt>
    <dgm:pt modelId="{7B848CC9-575F-4CC5-A708-A7274AF51211}" type="pres">
      <dgm:prSet presAssocID="{E3E78CFF-624E-408D-B470-D6B780065B93}" presName="Name0" presStyleCnt="0">
        <dgm:presLayoutVars>
          <dgm:animLvl val="lvl"/>
          <dgm:resizeHandles val="exact"/>
        </dgm:presLayoutVars>
      </dgm:prSet>
      <dgm:spPr/>
    </dgm:pt>
    <dgm:pt modelId="{C5BD81A6-B627-403A-9F10-7D4A6DCCA3C3}" type="pres">
      <dgm:prSet presAssocID="{76FD22E8-C28F-4C75-9DD6-88BD40359BE3}" presName="compositeNode" presStyleCnt="0">
        <dgm:presLayoutVars>
          <dgm:bulletEnabled val="1"/>
        </dgm:presLayoutVars>
      </dgm:prSet>
      <dgm:spPr/>
    </dgm:pt>
    <dgm:pt modelId="{11D348F8-7985-4CF9-9AEB-22055D5560B7}" type="pres">
      <dgm:prSet presAssocID="{76FD22E8-C28F-4C75-9DD6-88BD40359BE3}" presName="bgRect" presStyleLbl="alignNode1" presStyleIdx="0" presStyleCnt="3"/>
      <dgm:spPr/>
    </dgm:pt>
    <dgm:pt modelId="{CF43E17D-40A8-42B9-B55F-FF495009D01F}" type="pres">
      <dgm:prSet presAssocID="{6CB242F6-B1F5-4823-B8F5-18D33D7A574A}" presName="sibTransNodeRect" presStyleLbl="alignNode1" presStyleIdx="0" presStyleCnt="3">
        <dgm:presLayoutVars>
          <dgm:chMax val="0"/>
          <dgm:bulletEnabled val="1"/>
        </dgm:presLayoutVars>
      </dgm:prSet>
      <dgm:spPr/>
    </dgm:pt>
    <dgm:pt modelId="{97FB2A76-F5DE-42F5-B142-DC7C0ED37978}" type="pres">
      <dgm:prSet presAssocID="{76FD22E8-C28F-4C75-9DD6-88BD40359BE3}" presName="nodeRect" presStyleLbl="alignNode1" presStyleIdx="0" presStyleCnt="3">
        <dgm:presLayoutVars>
          <dgm:bulletEnabled val="1"/>
        </dgm:presLayoutVars>
      </dgm:prSet>
      <dgm:spPr/>
    </dgm:pt>
    <dgm:pt modelId="{B679C9A0-E50B-4B59-A7A0-BF39E2AE8512}" type="pres">
      <dgm:prSet presAssocID="{6CB242F6-B1F5-4823-B8F5-18D33D7A574A}" presName="sibTrans" presStyleCnt="0"/>
      <dgm:spPr/>
    </dgm:pt>
    <dgm:pt modelId="{73A6B147-1209-4727-B631-F1B5B8110A34}" type="pres">
      <dgm:prSet presAssocID="{B3C24D94-6A74-4360-9D40-89C5C52A3961}" presName="compositeNode" presStyleCnt="0">
        <dgm:presLayoutVars>
          <dgm:bulletEnabled val="1"/>
        </dgm:presLayoutVars>
      </dgm:prSet>
      <dgm:spPr/>
    </dgm:pt>
    <dgm:pt modelId="{11727E9D-327C-4E1B-B364-B5FC0F8743FE}" type="pres">
      <dgm:prSet presAssocID="{B3C24D94-6A74-4360-9D40-89C5C52A3961}" presName="bgRect" presStyleLbl="alignNode1" presStyleIdx="1" presStyleCnt="3"/>
      <dgm:spPr/>
    </dgm:pt>
    <dgm:pt modelId="{E0329CC3-D427-490A-8345-FF95974D58A3}" type="pres">
      <dgm:prSet presAssocID="{2A788D7D-3C13-4429-8390-B051F56A4079}" presName="sibTransNodeRect" presStyleLbl="alignNode1" presStyleIdx="1" presStyleCnt="3">
        <dgm:presLayoutVars>
          <dgm:chMax val="0"/>
          <dgm:bulletEnabled val="1"/>
        </dgm:presLayoutVars>
      </dgm:prSet>
      <dgm:spPr/>
    </dgm:pt>
    <dgm:pt modelId="{D121F0A3-CB90-410F-A4D7-E8D7175FB04B}" type="pres">
      <dgm:prSet presAssocID="{B3C24D94-6A74-4360-9D40-89C5C52A3961}" presName="nodeRect" presStyleLbl="alignNode1" presStyleIdx="1" presStyleCnt="3">
        <dgm:presLayoutVars>
          <dgm:bulletEnabled val="1"/>
        </dgm:presLayoutVars>
      </dgm:prSet>
      <dgm:spPr/>
    </dgm:pt>
    <dgm:pt modelId="{CCDD3026-94B6-4226-861E-F15019E8791F}" type="pres">
      <dgm:prSet presAssocID="{2A788D7D-3C13-4429-8390-B051F56A4079}" presName="sibTrans" presStyleCnt="0"/>
      <dgm:spPr/>
    </dgm:pt>
    <dgm:pt modelId="{747F2222-F653-42CE-867B-5CE66EF42529}" type="pres">
      <dgm:prSet presAssocID="{0870F53B-4253-4DEA-880E-6C9F26FE609D}" presName="compositeNode" presStyleCnt="0">
        <dgm:presLayoutVars>
          <dgm:bulletEnabled val="1"/>
        </dgm:presLayoutVars>
      </dgm:prSet>
      <dgm:spPr/>
    </dgm:pt>
    <dgm:pt modelId="{37AEFEAA-2C2D-43DF-A891-525103AE2CD6}" type="pres">
      <dgm:prSet presAssocID="{0870F53B-4253-4DEA-880E-6C9F26FE609D}" presName="bgRect" presStyleLbl="alignNode1" presStyleIdx="2" presStyleCnt="3"/>
      <dgm:spPr/>
    </dgm:pt>
    <dgm:pt modelId="{6C74539C-F474-49CA-B06F-5E5391F8B6D1}" type="pres">
      <dgm:prSet presAssocID="{E49E5E59-FD6E-4715-944B-1BF219543BEB}" presName="sibTransNodeRect" presStyleLbl="alignNode1" presStyleIdx="2" presStyleCnt="3">
        <dgm:presLayoutVars>
          <dgm:chMax val="0"/>
          <dgm:bulletEnabled val="1"/>
        </dgm:presLayoutVars>
      </dgm:prSet>
      <dgm:spPr/>
    </dgm:pt>
    <dgm:pt modelId="{002A72B2-486B-4736-8E4C-2057C313DA60}" type="pres">
      <dgm:prSet presAssocID="{0870F53B-4253-4DEA-880E-6C9F26FE609D}" presName="nodeRect" presStyleLbl="alignNode1" presStyleIdx="2" presStyleCnt="3">
        <dgm:presLayoutVars>
          <dgm:bulletEnabled val="1"/>
        </dgm:presLayoutVars>
      </dgm:prSet>
      <dgm:spPr/>
    </dgm:pt>
  </dgm:ptLst>
  <dgm:cxnLst>
    <dgm:cxn modelId="{9F81AB0B-140D-407E-9FFE-E8CE7CEC433C}" type="presOf" srcId="{E49E5E59-FD6E-4715-944B-1BF219543BEB}" destId="{6C74539C-F474-49CA-B06F-5E5391F8B6D1}" srcOrd="0" destOrd="0" presId="urn:microsoft.com/office/officeart/2016/7/layout/LinearBlockProcessNumbered"/>
    <dgm:cxn modelId="{0FA28017-265B-440E-91E8-6EB34AF6A685}" srcId="{E3E78CFF-624E-408D-B470-D6B780065B93}" destId="{B3C24D94-6A74-4360-9D40-89C5C52A3961}" srcOrd="1" destOrd="0" parTransId="{E8E7D59F-96DD-456C-9222-79E5C0DDEC0F}" sibTransId="{2A788D7D-3C13-4429-8390-B051F56A4079}"/>
    <dgm:cxn modelId="{87909032-7077-4377-A982-EB2FF2C46A6B}" type="presOf" srcId="{B3C24D94-6A74-4360-9D40-89C5C52A3961}" destId="{11727E9D-327C-4E1B-B364-B5FC0F8743FE}" srcOrd="0" destOrd="0" presId="urn:microsoft.com/office/officeart/2016/7/layout/LinearBlockProcessNumbered"/>
    <dgm:cxn modelId="{7B55CF3C-6433-43F6-AAE4-5BA6325DC247}" type="presOf" srcId="{76FD22E8-C28F-4C75-9DD6-88BD40359BE3}" destId="{97FB2A76-F5DE-42F5-B142-DC7C0ED37978}" srcOrd="1" destOrd="0" presId="urn:microsoft.com/office/officeart/2016/7/layout/LinearBlockProcessNumbered"/>
    <dgm:cxn modelId="{51E57C42-F97B-4CF6-8A23-36509203192E}" srcId="{E3E78CFF-624E-408D-B470-D6B780065B93}" destId="{76FD22E8-C28F-4C75-9DD6-88BD40359BE3}" srcOrd="0" destOrd="0" parTransId="{654436B8-38F8-484B-B5AE-81F22D1871ED}" sibTransId="{6CB242F6-B1F5-4823-B8F5-18D33D7A574A}"/>
    <dgm:cxn modelId="{84829743-9A9A-4C08-B18D-BA822821F16E}" type="presOf" srcId="{2A788D7D-3C13-4429-8390-B051F56A4079}" destId="{E0329CC3-D427-490A-8345-FF95974D58A3}" srcOrd="0" destOrd="0" presId="urn:microsoft.com/office/officeart/2016/7/layout/LinearBlockProcessNumbered"/>
    <dgm:cxn modelId="{5DAC4E56-9F62-4ECD-A661-D311CE4B670F}" type="presOf" srcId="{0870F53B-4253-4DEA-880E-6C9F26FE609D}" destId="{002A72B2-486B-4736-8E4C-2057C313DA60}" srcOrd="1" destOrd="0" presId="urn:microsoft.com/office/officeart/2016/7/layout/LinearBlockProcessNumbered"/>
    <dgm:cxn modelId="{83B4895A-DB55-485C-A8F0-6CDFDA30C4DD}" srcId="{E3E78CFF-624E-408D-B470-D6B780065B93}" destId="{0870F53B-4253-4DEA-880E-6C9F26FE609D}" srcOrd="2" destOrd="0" parTransId="{518C9701-77A7-4191-A5D4-5D27D6400B9A}" sibTransId="{E49E5E59-FD6E-4715-944B-1BF219543BEB}"/>
    <dgm:cxn modelId="{4951D77C-A93D-488C-9CEC-C1EE6602E545}" type="presOf" srcId="{B3C24D94-6A74-4360-9D40-89C5C52A3961}" destId="{D121F0A3-CB90-410F-A4D7-E8D7175FB04B}" srcOrd="1" destOrd="0" presId="urn:microsoft.com/office/officeart/2016/7/layout/LinearBlockProcessNumbered"/>
    <dgm:cxn modelId="{271AC990-97D1-47EB-ACF3-B4F969654E62}" type="presOf" srcId="{6CB242F6-B1F5-4823-B8F5-18D33D7A574A}" destId="{CF43E17D-40A8-42B9-B55F-FF495009D01F}" srcOrd="0" destOrd="0" presId="urn:microsoft.com/office/officeart/2016/7/layout/LinearBlockProcessNumbered"/>
    <dgm:cxn modelId="{7FB244BE-0D11-4568-ADF8-6C59DA4CA8FD}" type="presOf" srcId="{0870F53B-4253-4DEA-880E-6C9F26FE609D}" destId="{37AEFEAA-2C2D-43DF-A891-525103AE2CD6}" srcOrd="0" destOrd="0" presId="urn:microsoft.com/office/officeart/2016/7/layout/LinearBlockProcessNumbered"/>
    <dgm:cxn modelId="{4128F5DC-8082-415F-AED7-5883D8444EA9}" type="presOf" srcId="{E3E78CFF-624E-408D-B470-D6B780065B93}" destId="{7B848CC9-575F-4CC5-A708-A7274AF51211}" srcOrd="0" destOrd="0" presId="urn:microsoft.com/office/officeart/2016/7/layout/LinearBlockProcessNumbered"/>
    <dgm:cxn modelId="{2ACA9AF1-C458-4516-BA27-DC803927DC3C}" type="presOf" srcId="{76FD22E8-C28F-4C75-9DD6-88BD40359BE3}" destId="{11D348F8-7985-4CF9-9AEB-22055D5560B7}" srcOrd="0" destOrd="0" presId="urn:microsoft.com/office/officeart/2016/7/layout/LinearBlockProcessNumbered"/>
    <dgm:cxn modelId="{52898A76-038F-4A71-8F29-8F0472ACDE1E}" type="presParOf" srcId="{7B848CC9-575F-4CC5-A708-A7274AF51211}" destId="{C5BD81A6-B627-403A-9F10-7D4A6DCCA3C3}" srcOrd="0" destOrd="0" presId="urn:microsoft.com/office/officeart/2016/7/layout/LinearBlockProcessNumbered"/>
    <dgm:cxn modelId="{6A355EE6-DB31-4787-9AC7-48A9FB59A45F}" type="presParOf" srcId="{C5BD81A6-B627-403A-9F10-7D4A6DCCA3C3}" destId="{11D348F8-7985-4CF9-9AEB-22055D5560B7}" srcOrd="0" destOrd="0" presId="urn:microsoft.com/office/officeart/2016/7/layout/LinearBlockProcessNumbered"/>
    <dgm:cxn modelId="{DEB4DD88-57B2-4EFB-B081-5B9F934F1603}" type="presParOf" srcId="{C5BD81A6-B627-403A-9F10-7D4A6DCCA3C3}" destId="{CF43E17D-40A8-42B9-B55F-FF495009D01F}" srcOrd="1" destOrd="0" presId="urn:microsoft.com/office/officeart/2016/7/layout/LinearBlockProcessNumbered"/>
    <dgm:cxn modelId="{4DB2EF65-5083-4780-9A08-BF2EF7C5BFD1}" type="presParOf" srcId="{C5BD81A6-B627-403A-9F10-7D4A6DCCA3C3}" destId="{97FB2A76-F5DE-42F5-B142-DC7C0ED37978}" srcOrd="2" destOrd="0" presId="urn:microsoft.com/office/officeart/2016/7/layout/LinearBlockProcessNumbered"/>
    <dgm:cxn modelId="{E1A1AE70-415D-4144-8351-8DF92E97487C}" type="presParOf" srcId="{7B848CC9-575F-4CC5-A708-A7274AF51211}" destId="{B679C9A0-E50B-4B59-A7A0-BF39E2AE8512}" srcOrd="1" destOrd="0" presId="urn:microsoft.com/office/officeart/2016/7/layout/LinearBlockProcessNumbered"/>
    <dgm:cxn modelId="{1FDF51FA-928E-470B-81D1-EA038DE0A89F}" type="presParOf" srcId="{7B848CC9-575F-4CC5-A708-A7274AF51211}" destId="{73A6B147-1209-4727-B631-F1B5B8110A34}" srcOrd="2" destOrd="0" presId="urn:microsoft.com/office/officeart/2016/7/layout/LinearBlockProcessNumbered"/>
    <dgm:cxn modelId="{7ABE0FCE-6A4F-4F4B-A01B-CD1C26C3B1F2}" type="presParOf" srcId="{73A6B147-1209-4727-B631-F1B5B8110A34}" destId="{11727E9D-327C-4E1B-B364-B5FC0F8743FE}" srcOrd="0" destOrd="0" presId="urn:microsoft.com/office/officeart/2016/7/layout/LinearBlockProcessNumbered"/>
    <dgm:cxn modelId="{60D0F4E5-7D35-4ABE-9D5B-DABAFBD75FF2}" type="presParOf" srcId="{73A6B147-1209-4727-B631-F1B5B8110A34}" destId="{E0329CC3-D427-490A-8345-FF95974D58A3}" srcOrd="1" destOrd="0" presId="urn:microsoft.com/office/officeart/2016/7/layout/LinearBlockProcessNumbered"/>
    <dgm:cxn modelId="{55BD282E-78AC-49ED-B1DC-B5F2BF628187}" type="presParOf" srcId="{73A6B147-1209-4727-B631-F1B5B8110A34}" destId="{D121F0A3-CB90-410F-A4D7-E8D7175FB04B}" srcOrd="2" destOrd="0" presId="urn:microsoft.com/office/officeart/2016/7/layout/LinearBlockProcessNumbered"/>
    <dgm:cxn modelId="{09D0159D-0236-42CE-82DE-CE1A5894E6AF}" type="presParOf" srcId="{7B848CC9-575F-4CC5-A708-A7274AF51211}" destId="{CCDD3026-94B6-4226-861E-F15019E8791F}" srcOrd="3" destOrd="0" presId="urn:microsoft.com/office/officeart/2016/7/layout/LinearBlockProcessNumbered"/>
    <dgm:cxn modelId="{BA1F1678-02E9-469A-A692-5567B1DE89CA}" type="presParOf" srcId="{7B848CC9-575F-4CC5-A708-A7274AF51211}" destId="{747F2222-F653-42CE-867B-5CE66EF42529}" srcOrd="4" destOrd="0" presId="urn:microsoft.com/office/officeart/2016/7/layout/LinearBlockProcessNumbered"/>
    <dgm:cxn modelId="{A29A7B4E-5EF8-4382-8A9C-0E1663561FA6}" type="presParOf" srcId="{747F2222-F653-42CE-867B-5CE66EF42529}" destId="{37AEFEAA-2C2D-43DF-A891-525103AE2CD6}" srcOrd="0" destOrd="0" presId="urn:microsoft.com/office/officeart/2016/7/layout/LinearBlockProcessNumbered"/>
    <dgm:cxn modelId="{3F73E422-BA78-4168-A3F3-659E3FB8BDE5}" type="presParOf" srcId="{747F2222-F653-42CE-867B-5CE66EF42529}" destId="{6C74539C-F474-49CA-B06F-5E5391F8B6D1}" srcOrd="1" destOrd="0" presId="urn:microsoft.com/office/officeart/2016/7/layout/LinearBlockProcessNumbered"/>
    <dgm:cxn modelId="{137359CA-F5B5-4451-AE40-3AA26AE62A29}" type="presParOf" srcId="{747F2222-F653-42CE-867B-5CE66EF42529}" destId="{002A72B2-486B-4736-8E4C-2057C313DA60}" srcOrd="2" destOrd="0" presId="urn:microsoft.com/office/officeart/2016/7/layout/LinearBlockProcessNumbered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DB5E635-4336-4CFD-8955-3D2AFFF4BA0A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73895C-FCE6-4FF4-8EB9-4252B09CC201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3A8AD0-34A7-4685-99B4-E3C633698C91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Last lecture we introduced strategic management by offering different perspectives</a:t>
          </a:r>
        </a:p>
      </dsp:txBody>
      <dsp:txXfrm>
        <a:off x="1909124" y="706"/>
        <a:ext cx="5040315" cy="1652921"/>
      </dsp:txXfrm>
    </dsp:sp>
    <dsp:sp modelId="{62786E7D-20C0-4550-ABC6-3D6EE3684138}">
      <dsp:nvSpPr>
        <dsp:cNvPr id="0" name=""/>
        <dsp:cNvSpPr/>
      </dsp:nvSpPr>
      <dsp:spPr>
        <a:xfrm>
          <a:off x="0" y="2066858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64614EA-DF75-425D-99EC-55031DB51708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75A211A-43CB-4EA1-A724-DFF51A638203}">
      <dsp:nvSpPr>
        <dsp:cNvPr id="0" name=""/>
        <dsp:cNvSpPr/>
      </dsp:nvSpPr>
      <dsp:spPr>
        <a:xfrm>
          <a:off x="1909124" y="2066858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This current lecture we are going to dive deeper into the process</a:t>
          </a:r>
        </a:p>
      </dsp:txBody>
      <dsp:txXfrm>
        <a:off x="1909124" y="2066858"/>
        <a:ext cx="5040315" cy="1652921"/>
      </dsp:txXfrm>
    </dsp:sp>
    <dsp:sp modelId="{0934F6D6-B4F9-4A19-9C13-30D9FAA28E86}">
      <dsp:nvSpPr>
        <dsp:cNvPr id="0" name=""/>
        <dsp:cNvSpPr/>
      </dsp:nvSpPr>
      <dsp:spPr>
        <a:xfrm>
          <a:off x="0" y="4133010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CFEC19-9EF8-4263-A568-12D06D2C52B6}">
      <dsp:nvSpPr>
        <dsp:cNvPr id="0" name=""/>
        <dsp:cNvSpPr/>
      </dsp:nvSpPr>
      <dsp:spPr>
        <a:xfrm>
          <a:off x="500008" y="4504917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789430B-505D-41B7-B4EE-69401F387FD2}">
      <dsp:nvSpPr>
        <dsp:cNvPr id="0" name=""/>
        <dsp:cNvSpPr/>
      </dsp:nvSpPr>
      <dsp:spPr>
        <a:xfrm>
          <a:off x="1909124" y="4133010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>
              <a:latin typeface="Neue Haas Grotesk Text Pro"/>
            </a:rPr>
            <a:t>We</a:t>
          </a:r>
          <a:r>
            <a:rPr lang="en-US" sz="2500" kern="1200" dirty="0"/>
            <a:t> will cover different schools of thought or views</a:t>
          </a:r>
        </a:p>
      </dsp:txBody>
      <dsp:txXfrm>
        <a:off x="1909124" y="4133010"/>
        <a:ext cx="5040315" cy="16529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6AEF3D-229F-44E8-B533-BE843B105D9B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1CDB739-9207-4F09-83DF-FA586AF2C4BC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88F19E3-E63A-419A-9F80-F54F51BCA695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Comprehensive overview of strategic management process</a:t>
          </a:r>
        </a:p>
      </dsp:txBody>
      <dsp:txXfrm>
        <a:off x="1909124" y="706"/>
        <a:ext cx="5040315" cy="1652921"/>
      </dsp:txXfrm>
    </dsp:sp>
    <dsp:sp modelId="{ECBAC82D-550C-4E81-A61B-94F4D93CB1BB}">
      <dsp:nvSpPr>
        <dsp:cNvPr id="0" name=""/>
        <dsp:cNvSpPr/>
      </dsp:nvSpPr>
      <dsp:spPr>
        <a:xfrm>
          <a:off x="0" y="2066857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E94772-7A3C-4FCC-95B0-AA3CD80C3A8C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EBED165-5337-4A49-87E5-49D9258C8AD4}">
      <dsp:nvSpPr>
        <dsp:cNvPr id="0" name=""/>
        <dsp:cNvSpPr/>
      </dsp:nvSpPr>
      <dsp:spPr>
        <a:xfrm>
          <a:off x="1909124" y="2066857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Highlight key schools of thought in the discipline</a:t>
          </a:r>
        </a:p>
      </dsp:txBody>
      <dsp:txXfrm>
        <a:off x="1909124" y="2066857"/>
        <a:ext cx="5040315" cy="1652921"/>
      </dsp:txXfrm>
    </dsp:sp>
    <dsp:sp modelId="{9200BCF4-1D2B-4904-8F27-9F87EA36D907}">
      <dsp:nvSpPr>
        <dsp:cNvPr id="0" name=""/>
        <dsp:cNvSpPr/>
      </dsp:nvSpPr>
      <dsp:spPr>
        <a:xfrm>
          <a:off x="0" y="4133009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E2183BF-0710-4189-873B-A7097E6E35A3}">
      <dsp:nvSpPr>
        <dsp:cNvPr id="0" name=""/>
        <dsp:cNvSpPr/>
      </dsp:nvSpPr>
      <dsp:spPr>
        <a:xfrm>
          <a:off x="500008" y="4504916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DD23624-F1FC-45FB-AE7E-F8AB22994CF1}">
      <dsp:nvSpPr>
        <dsp:cNvPr id="0" name=""/>
        <dsp:cNvSpPr/>
      </dsp:nvSpPr>
      <dsp:spPr>
        <a:xfrm>
          <a:off x="1909124" y="4133009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Examine practical application in global context</a:t>
          </a:r>
        </a:p>
      </dsp:txBody>
      <dsp:txXfrm>
        <a:off x="1909124" y="4133009"/>
        <a:ext cx="5040315" cy="165292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987A3C-1D13-447A-81E8-5CE00A0A0CD9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AC568B7-5E3A-4493-A73D-8D9E7FFA2511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403D42-A4F5-44A6-AA4E-B10BF635DF80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From a struggling company in 1990s</a:t>
          </a:r>
        </a:p>
      </dsp:txBody>
      <dsp:txXfrm>
        <a:off x="1909124" y="706"/>
        <a:ext cx="5040315" cy="1652921"/>
      </dsp:txXfrm>
    </dsp:sp>
    <dsp:sp modelId="{8C9AA3AB-09D8-4973-B759-58BA7926E2D2}">
      <dsp:nvSpPr>
        <dsp:cNvPr id="0" name=""/>
        <dsp:cNvSpPr/>
      </dsp:nvSpPr>
      <dsp:spPr>
        <a:xfrm>
          <a:off x="0" y="2066857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196863-FDBA-4ABD-8816-A990EFEE0673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D636FBC-8688-4202-B981-A58F77051B50}">
      <dsp:nvSpPr>
        <dsp:cNvPr id="0" name=""/>
        <dsp:cNvSpPr/>
      </dsp:nvSpPr>
      <dsp:spPr>
        <a:xfrm>
          <a:off x="1909124" y="2066857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To the most valuable company in the world today.</a:t>
          </a:r>
        </a:p>
      </dsp:txBody>
      <dsp:txXfrm>
        <a:off x="1909124" y="2066857"/>
        <a:ext cx="5040315" cy="1652921"/>
      </dsp:txXfrm>
    </dsp:sp>
    <dsp:sp modelId="{1368C544-5E68-445E-8C4B-8C151A618D68}">
      <dsp:nvSpPr>
        <dsp:cNvPr id="0" name=""/>
        <dsp:cNvSpPr/>
      </dsp:nvSpPr>
      <dsp:spPr>
        <a:xfrm>
          <a:off x="0" y="4133009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AADB83-4717-4CCE-A61E-0599813DF363}">
      <dsp:nvSpPr>
        <dsp:cNvPr id="0" name=""/>
        <dsp:cNvSpPr/>
      </dsp:nvSpPr>
      <dsp:spPr>
        <a:xfrm>
          <a:off x="500008" y="4504916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FCA2D6-0DB3-45B6-8E56-5199D7E51DC5}">
      <dsp:nvSpPr>
        <dsp:cNvPr id="0" name=""/>
        <dsp:cNvSpPr/>
      </dsp:nvSpPr>
      <dsp:spPr>
        <a:xfrm>
          <a:off x="1909124" y="4133009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What happened?</a:t>
          </a:r>
        </a:p>
      </dsp:txBody>
      <dsp:txXfrm>
        <a:off x="1909124" y="4133009"/>
        <a:ext cx="5040315" cy="165292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4980B6E-1057-4924-982F-DAA57B9781F2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2894A4-1893-49D4-BF19-256DD380E39F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4E20A2C-4908-4E3F-AF4A-15C7D9478074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88900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He </a:t>
          </a:r>
          <a:r>
            <a:rPr lang="en-US" sz="2000" kern="1200" dirty="0">
              <a:latin typeface="Neue Haas Grotesk Text Pro"/>
            </a:rPr>
            <a:t>(Steve Jobs) </a:t>
          </a:r>
          <a:r>
            <a:rPr lang="en-US" sz="2000" kern="1200" dirty="0"/>
            <a:t>implemented a series of strategic changes </a:t>
          </a:r>
        </a:p>
      </dsp:txBody>
      <dsp:txXfrm>
        <a:off x="1909124" y="706"/>
        <a:ext cx="5040315" cy="1652921"/>
      </dsp:txXfrm>
    </dsp:sp>
    <dsp:sp modelId="{067E8304-B77D-42BB-8F93-82EB2834511E}">
      <dsp:nvSpPr>
        <dsp:cNvPr id="0" name=""/>
        <dsp:cNvSpPr/>
      </dsp:nvSpPr>
      <dsp:spPr>
        <a:xfrm>
          <a:off x="0" y="2066857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59E97C2-D09B-44FE-B0DF-758D47FC9920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B5227A1-C635-4896-9F76-B5934549EEB1}">
      <dsp:nvSpPr>
        <dsp:cNvPr id="0" name=""/>
        <dsp:cNvSpPr/>
      </dsp:nvSpPr>
      <dsp:spPr>
        <a:xfrm>
          <a:off x="1909124" y="2066857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Streamlining product lines from over 300 to just 10, </a:t>
          </a:r>
        </a:p>
      </dsp:txBody>
      <dsp:txXfrm>
        <a:off x="1909124" y="2066857"/>
        <a:ext cx="5040315" cy="1652921"/>
      </dsp:txXfrm>
    </dsp:sp>
    <dsp:sp modelId="{67EE8EDF-D74E-4A39-9C13-B4D376C4DF73}">
      <dsp:nvSpPr>
        <dsp:cNvPr id="0" name=""/>
        <dsp:cNvSpPr/>
      </dsp:nvSpPr>
      <dsp:spPr>
        <a:xfrm>
          <a:off x="0" y="4133009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590FA17-3A55-4D40-BCFE-300CED8A7427}">
      <dsp:nvSpPr>
        <dsp:cNvPr id="0" name=""/>
        <dsp:cNvSpPr/>
      </dsp:nvSpPr>
      <dsp:spPr>
        <a:xfrm>
          <a:off x="500008" y="4504916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0D6143C-0F3B-4335-9635-62361E3BCBC1}">
      <dsp:nvSpPr>
        <dsp:cNvPr id="0" name=""/>
        <dsp:cNvSpPr/>
      </dsp:nvSpPr>
      <dsp:spPr>
        <a:xfrm>
          <a:off x="1909124" y="4133009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Focusing on innovation, prioritizing design, user experience, cutting-edge technology, to launching the “think different” campaign.</a:t>
          </a:r>
        </a:p>
      </dsp:txBody>
      <dsp:txXfrm>
        <a:off x="1909124" y="4133009"/>
        <a:ext cx="5040315" cy="165292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80FE7C-180F-469C-B242-8BE4B9647786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446BF1-B848-4580-A8F8-BCCBDF61A56E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F8FAB9C-18B3-4DC5-B37A-C0CC8F719542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The schools provide perspectives and frameworks </a:t>
          </a:r>
        </a:p>
      </dsp:txBody>
      <dsp:txXfrm>
        <a:off x="1909124" y="706"/>
        <a:ext cx="5040315" cy="1652921"/>
      </dsp:txXfrm>
    </dsp:sp>
    <dsp:sp modelId="{AB9FF9F5-2117-4864-809A-BFC55766C5E5}">
      <dsp:nvSpPr>
        <dsp:cNvPr id="0" name=""/>
        <dsp:cNvSpPr/>
      </dsp:nvSpPr>
      <dsp:spPr>
        <a:xfrm>
          <a:off x="0" y="2066857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B3C1011-7417-46B3-8B5B-94CDCC5FB880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F19EF1-BDE6-4D9D-8C63-BB3212065F68}">
      <dsp:nvSpPr>
        <dsp:cNvPr id="0" name=""/>
        <dsp:cNvSpPr/>
      </dsp:nvSpPr>
      <dsp:spPr>
        <a:xfrm>
          <a:off x="1909124" y="2066857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Each of these schools offers unique insights into complexities of decision making</a:t>
          </a:r>
        </a:p>
      </dsp:txBody>
      <dsp:txXfrm>
        <a:off x="1909124" y="2066857"/>
        <a:ext cx="5040315" cy="1652921"/>
      </dsp:txXfrm>
    </dsp:sp>
    <dsp:sp modelId="{AA001160-57AE-49AE-A2F0-D0A1A1620EB8}">
      <dsp:nvSpPr>
        <dsp:cNvPr id="0" name=""/>
        <dsp:cNvSpPr/>
      </dsp:nvSpPr>
      <dsp:spPr>
        <a:xfrm>
          <a:off x="0" y="4133009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94A11F-D276-46B4-9AA9-02421379C956}">
      <dsp:nvSpPr>
        <dsp:cNvPr id="0" name=""/>
        <dsp:cNvSpPr/>
      </dsp:nvSpPr>
      <dsp:spPr>
        <a:xfrm>
          <a:off x="500008" y="4504916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A40FAD3-B9E8-4F2E-93F3-F7821079DBD5}">
      <dsp:nvSpPr>
        <dsp:cNvPr id="0" name=""/>
        <dsp:cNvSpPr/>
      </dsp:nvSpPr>
      <dsp:spPr>
        <a:xfrm>
          <a:off x="1909124" y="4133009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/>
            <a:t>They guide how organizations formulate, implement, and evaluate their strategies. </a:t>
          </a:r>
        </a:p>
      </dsp:txBody>
      <dsp:txXfrm>
        <a:off x="1909124" y="4133009"/>
        <a:ext cx="5040315" cy="1652921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93462F-876A-4B67-BEC8-1BBA2A14ADB7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A77FCC3-F982-42CA-830D-AD9D50A375D7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4325DB-B025-40E9-AD45-7ABB3A551CBC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Strategy is seen as the fit between internal capabilities and external environment</a:t>
          </a:r>
        </a:p>
      </dsp:txBody>
      <dsp:txXfrm>
        <a:off x="1909124" y="706"/>
        <a:ext cx="5040315" cy="1652921"/>
      </dsp:txXfrm>
    </dsp:sp>
    <dsp:sp modelId="{7DC00247-368D-40BD-9D01-825570B7053A}">
      <dsp:nvSpPr>
        <dsp:cNvPr id="0" name=""/>
        <dsp:cNvSpPr/>
      </dsp:nvSpPr>
      <dsp:spPr>
        <a:xfrm>
          <a:off x="0" y="2066857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0AC52E4-24DC-4DB6-85BB-8C53D0ADAEC8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93138C-111E-451B-8BF3-F70D54BEC203}">
      <dsp:nvSpPr>
        <dsp:cNvPr id="0" name=""/>
        <dsp:cNvSpPr/>
      </dsp:nvSpPr>
      <dsp:spPr>
        <a:xfrm>
          <a:off x="1909124" y="2066857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This works well in a stable environment </a:t>
          </a:r>
        </a:p>
      </dsp:txBody>
      <dsp:txXfrm>
        <a:off x="1909124" y="2066857"/>
        <a:ext cx="5040315" cy="1652921"/>
      </dsp:txXfrm>
    </dsp:sp>
    <dsp:sp modelId="{337FFC7D-DB15-43B2-A47C-6E616CA66CCF}">
      <dsp:nvSpPr>
        <dsp:cNvPr id="0" name=""/>
        <dsp:cNvSpPr/>
      </dsp:nvSpPr>
      <dsp:spPr>
        <a:xfrm>
          <a:off x="0" y="4133009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41AD6C-82C0-49E6-93A6-7CFD51AA58DD}">
      <dsp:nvSpPr>
        <dsp:cNvPr id="0" name=""/>
        <dsp:cNvSpPr/>
      </dsp:nvSpPr>
      <dsp:spPr>
        <a:xfrm>
          <a:off x="500008" y="4504916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8FDE5D-F8E2-4AD5-AEC2-869516A55243}">
      <dsp:nvSpPr>
        <dsp:cNvPr id="0" name=""/>
        <dsp:cNvSpPr/>
      </dsp:nvSpPr>
      <dsp:spPr>
        <a:xfrm>
          <a:off x="1909124" y="4133009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Therefore, strategy design is an intentional and thoughtful process</a:t>
          </a:r>
        </a:p>
      </dsp:txBody>
      <dsp:txXfrm>
        <a:off x="1909124" y="4133009"/>
        <a:ext cx="5040315" cy="165292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E5FD215-4C9F-4351-8DBB-72FABEB29BA9}">
      <dsp:nvSpPr>
        <dsp:cNvPr id="0" name=""/>
        <dsp:cNvSpPr/>
      </dsp:nvSpPr>
      <dsp:spPr>
        <a:xfrm>
          <a:off x="0" y="940328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19BE6F-F539-4F49-B76F-37C8133411A6}">
      <dsp:nvSpPr>
        <dsp:cNvPr id="0" name=""/>
        <dsp:cNvSpPr/>
      </dsp:nvSpPr>
      <dsp:spPr>
        <a:xfrm>
          <a:off x="525137" y="1330926"/>
          <a:ext cx="954795" cy="9547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90001-1018-4347-8928-78BE37242547}">
      <dsp:nvSpPr>
        <dsp:cNvPr id="0" name=""/>
        <dsp:cNvSpPr/>
      </dsp:nvSpPr>
      <dsp:spPr>
        <a:xfrm>
          <a:off x="2005069" y="940328"/>
          <a:ext cx="4944370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Success of the school is dependent on the knowledge of the organization </a:t>
          </a:r>
        </a:p>
      </dsp:txBody>
      <dsp:txXfrm>
        <a:off x="2005069" y="940328"/>
        <a:ext cx="4944370" cy="1735991"/>
      </dsp:txXfrm>
    </dsp:sp>
    <dsp:sp modelId="{F3072F30-B637-4373-B95B-BE4023FE70DF}">
      <dsp:nvSpPr>
        <dsp:cNvPr id="0" name=""/>
        <dsp:cNvSpPr/>
      </dsp:nvSpPr>
      <dsp:spPr>
        <a:xfrm>
          <a:off x="0" y="3110317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99F3872-ACA1-4924-8AD9-6E0BA84FE505}">
      <dsp:nvSpPr>
        <dsp:cNvPr id="0" name=""/>
        <dsp:cNvSpPr/>
      </dsp:nvSpPr>
      <dsp:spPr>
        <a:xfrm>
          <a:off x="525137" y="3500915"/>
          <a:ext cx="954795" cy="9547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E8FF09-D3CA-4B69-B10B-6AEAB6DC2D1E}">
      <dsp:nvSpPr>
        <dsp:cNvPr id="0" name=""/>
        <dsp:cNvSpPr/>
      </dsp:nvSpPr>
      <dsp:spPr>
        <a:xfrm>
          <a:off x="2005069" y="3110317"/>
          <a:ext cx="4944370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0668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The school emphasize the analysis of strength, weakness, opportunity and threats</a:t>
          </a:r>
        </a:p>
      </dsp:txBody>
      <dsp:txXfrm>
        <a:off x="2005069" y="3110317"/>
        <a:ext cx="4944370" cy="1735991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1F0EB68-0CB3-4AB0-BC8A-0CDC1EDB3660}">
      <dsp:nvSpPr>
        <dsp:cNvPr id="0" name=""/>
        <dsp:cNvSpPr/>
      </dsp:nvSpPr>
      <dsp:spPr>
        <a:xfrm>
          <a:off x="0" y="35008"/>
          <a:ext cx="6949440" cy="18556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This school focus on the founder or the entrepreneur as we mentioned in week one, people like Steve Jobs, Howard and Dell</a:t>
          </a:r>
        </a:p>
      </dsp:txBody>
      <dsp:txXfrm>
        <a:off x="90584" y="125592"/>
        <a:ext cx="6768272" cy="1674452"/>
      </dsp:txXfrm>
    </dsp:sp>
    <dsp:sp modelId="{A94D188C-9E93-47B9-AAC8-D5058E169175}">
      <dsp:nvSpPr>
        <dsp:cNvPr id="0" name=""/>
        <dsp:cNvSpPr/>
      </dsp:nvSpPr>
      <dsp:spPr>
        <a:xfrm>
          <a:off x="0" y="1965508"/>
          <a:ext cx="6949440" cy="1855620"/>
        </a:xfrm>
        <a:prstGeom prst="roundRect">
          <a:avLst/>
        </a:prstGeom>
        <a:solidFill>
          <a:schemeClr val="accent2">
            <a:hueOff val="-520665"/>
            <a:satOff val="-10816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 firm follows the direction of the CEO or the founder</a:t>
          </a:r>
        </a:p>
      </dsp:txBody>
      <dsp:txXfrm>
        <a:off x="90584" y="2056092"/>
        <a:ext cx="6768272" cy="1674452"/>
      </dsp:txXfrm>
    </dsp:sp>
    <dsp:sp modelId="{27A9190E-DBAF-4F2B-9FC7-2E1E560CC243}">
      <dsp:nvSpPr>
        <dsp:cNvPr id="0" name=""/>
        <dsp:cNvSpPr/>
      </dsp:nvSpPr>
      <dsp:spPr>
        <a:xfrm>
          <a:off x="0" y="3896008"/>
          <a:ext cx="6949440" cy="1855620"/>
        </a:xfrm>
        <a:prstGeom prst="round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600" kern="1200"/>
            <a:t>The CEO must be visionary and have strong leadership skill</a:t>
          </a:r>
        </a:p>
      </dsp:txBody>
      <dsp:txXfrm>
        <a:off x="90584" y="3986592"/>
        <a:ext cx="6768272" cy="1674452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DEACC5-8650-4C25-AA06-4077B746DBEA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A3C98CF-5C93-4434-9839-BC1D0D43514A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523E1A-7E6D-41AC-A3AA-71C11F32EE91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This focuses on the mental models, perceptions and beliefs of key decision-makers within the organization</a:t>
          </a:r>
        </a:p>
      </dsp:txBody>
      <dsp:txXfrm>
        <a:off x="1909124" y="706"/>
        <a:ext cx="5040315" cy="1652921"/>
      </dsp:txXfrm>
    </dsp:sp>
    <dsp:sp modelId="{A1FE146C-973E-4EF1-99F7-66F42591471C}">
      <dsp:nvSpPr>
        <dsp:cNvPr id="0" name=""/>
        <dsp:cNvSpPr/>
      </dsp:nvSpPr>
      <dsp:spPr>
        <a:xfrm>
          <a:off x="0" y="2066858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F7A7FC-7D9A-4AE5-AA4B-9596E537094B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DC3E31C-C2D2-459F-9468-B6BBA3723A85}">
      <dsp:nvSpPr>
        <dsp:cNvPr id="0" name=""/>
        <dsp:cNvSpPr/>
      </dsp:nvSpPr>
      <dsp:spPr>
        <a:xfrm>
          <a:off x="1909124" y="2066858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It heavily relies on how individuals process information</a:t>
          </a:r>
        </a:p>
      </dsp:txBody>
      <dsp:txXfrm>
        <a:off x="1909124" y="2066858"/>
        <a:ext cx="5040315" cy="1652921"/>
      </dsp:txXfrm>
    </dsp:sp>
    <dsp:sp modelId="{D5274938-08EC-41C0-98CB-34FEE2008F78}">
      <dsp:nvSpPr>
        <dsp:cNvPr id="0" name=""/>
        <dsp:cNvSpPr/>
      </dsp:nvSpPr>
      <dsp:spPr>
        <a:xfrm>
          <a:off x="0" y="4133010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03354F9-3628-4F86-8D73-38684ADF4B76}">
      <dsp:nvSpPr>
        <dsp:cNvPr id="0" name=""/>
        <dsp:cNvSpPr/>
      </dsp:nvSpPr>
      <dsp:spPr>
        <a:xfrm>
          <a:off x="500008" y="4504917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A7BAFF-29DC-41A6-A3EC-A8878ABDEA4A}">
      <dsp:nvSpPr>
        <dsp:cNvPr id="0" name=""/>
        <dsp:cNvSpPr/>
      </dsp:nvSpPr>
      <dsp:spPr>
        <a:xfrm>
          <a:off x="1909124" y="4133010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/>
            <a:t>It requires you to understand customer’s perception and craft a strategy based on that</a:t>
          </a:r>
        </a:p>
      </dsp:txBody>
      <dsp:txXfrm>
        <a:off x="1909124" y="4133010"/>
        <a:ext cx="5040315" cy="165292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74EFB3-053D-4018-AF73-25322E191E8A}">
      <dsp:nvSpPr>
        <dsp:cNvPr id="0" name=""/>
        <dsp:cNvSpPr/>
      </dsp:nvSpPr>
      <dsp:spPr>
        <a:xfrm>
          <a:off x="0" y="940328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EE1E364-4B59-44B5-AE94-124A56DA6E4A}">
      <dsp:nvSpPr>
        <dsp:cNvPr id="0" name=""/>
        <dsp:cNvSpPr/>
      </dsp:nvSpPr>
      <dsp:spPr>
        <a:xfrm>
          <a:off x="525137" y="1330926"/>
          <a:ext cx="954795" cy="9547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C3C2E5-7473-4700-A85E-8F9A9A919B9D}">
      <dsp:nvSpPr>
        <dsp:cNvPr id="0" name=""/>
        <dsp:cNvSpPr/>
      </dsp:nvSpPr>
      <dsp:spPr>
        <a:xfrm>
          <a:off x="2005069" y="940328"/>
          <a:ext cx="4944370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This looks at what has happened in the past and build the future based on this</a:t>
          </a:r>
        </a:p>
      </dsp:txBody>
      <dsp:txXfrm>
        <a:off x="2005069" y="940328"/>
        <a:ext cx="4944370" cy="1735991"/>
      </dsp:txXfrm>
    </dsp:sp>
    <dsp:sp modelId="{85F6FFA1-1D6D-41C0-A059-FC68CCFDC01A}">
      <dsp:nvSpPr>
        <dsp:cNvPr id="0" name=""/>
        <dsp:cNvSpPr/>
      </dsp:nvSpPr>
      <dsp:spPr>
        <a:xfrm>
          <a:off x="0" y="3110317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F178C54-A700-49D9-B45F-1250AD062B31}">
      <dsp:nvSpPr>
        <dsp:cNvPr id="0" name=""/>
        <dsp:cNvSpPr/>
      </dsp:nvSpPr>
      <dsp:spPr>
        <a:xfrm>
          <a:off x="525137" y="3500915"/>
          <a:ext cx="954795" cy="9547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AB0B302-FB40-4452-A46D-ECED7C205787}">
      <dsp:nvSpPr>
        <dsp:cNvPr id="0" name=""/>
        <dsp:cNvSpPr/>
      </dsp:nvSpPr>
      <dsp:spPr>
        <a:xfrm>
          <a:off x="2005069" y="3110317"/>
          <a:ext cx="4944370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The firm may also look at what has worked or not worked in other organizations</a:t>
          </a:r>
        </a:p>
      </dsp:txBody>
      <dsp:txXfrm>
        <a:off x="2005069" y="3110317"/>
        <a:ext cx="4944370" cy="1735991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A39790-579B-45A1-9596-902756377862}">
      <dsp:nvSpPr>
        <dsp:cNvPr id="0" name=""/>
        <dsp:cNvSpPr/>
      </dsp:nvSpPr>
      <dsp:spPr>
        <a:xfrm>
          <a:off x="0" y="940328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2A032B8-558F-4C13-9BA8-B3CEE41DF23B}">
      <dsp:nvSpPr>
        <dsp:cNvPr id="0" name=""/>
        <dsp:cNvSpPr/>
      </dsp:nvSpPr>
      <dsp:spPr>
        <a:xfrm>
          <a:off x="525137" y="1330926"/>
          <a:ext cx="954795" cy="9547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708CB4-30C0-4DC9-B898-85A3CA7D4911}">
      <dsp:nvSpPr>
        <dsp:cNvPr id="0" name=""/>
        <dsp:cNvSpPr/>
      </dsp:nvSpPr>
      <dsp:spPr>
        <a:xfrm>
          <a:off x="2005069" y="940328"/>
          <a:ext cx="4944370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What has worked is not a guarantee that it will work today or in future</a:t>
          </a:r>
        </a:p>
      </dsp:txBody>
      <dsp:txXfrm>
        <a:off x="2005069" y="940328"/>
        <a:ext cx="4944370" cy="1735991"/>
      </dsp:txXfrm>
    </dsp:sp>
    <dsp:sp modelId="{5632806C-A030-4A9D-951A-46A5C4537807}">
      <dsp:nvSpPr>
        <dsp:cNvPr id="0" name=""/>
        <dsp:cNvSpPr/>
      </dsp:nvSpPr>
      <dsp:spPr>
        <a:xfrm>
          <a:off x="0" y="3110317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CE0C33-378B-4CEE-BBDA-BAD791C69A06}">
      <dsp:nvSpPr>
        <dsp:cNvPr id="0" name=""/>
        <dsp:cNvSpPr/>
      </dsp:nvSpPr>
      <dsp:spPr>
        <a:xfrm>
          <a:off x="525137" y="3500915"/>
          <a:ext cx="954795" cy="9547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29EDF08-D90A-473D-A914-17FF0F9E5D19}">
      <dsp:nvSpPr>
        <dsp:cNvPr id="0" name=""/>
        <dsp:cNvSpPr/>
      </dsp:nvSpPr>
      <dsp:spPr>
        <a:xfrm>
          <a:off x="2005069" y="3110317"/>
          <a:ext cx="4944370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1112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 dirty="0"/>
            <a:t>It may not be the best approach during crisis</a:t>
          </a:r>
        </a:p>
      </dsp:txBody>
      <dsp:txXfrm>
        <a:off x="2005069" y="3110317"/>
        <a:ext cx="4944370" cy="173599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BE273BC-E4A4-4ABD-BD07-2FD280D8A1AD}">
      <dsp:nvSpPr>
        <dsp:cNvPr id="0" name=""/>
        <dsp:cNvSpPr/>
      </dsp:nvSpPr>
      <dsp:spPr>
        <a:xfrm>
          <a:off x="0" y="706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D9A788-8244-411A-987A-C054569D362C}">
      <dsp:nvSpPr>
        <dsp:cNvPr id="0" name=""/>
        <dsp:cNvSpPr/>
      </dsp:nvSpPr>
      <dsp:spPr>
        <a:xfrm>
          <a:off x="500008" y="372613"/>
          <a:ext cx="909106" cy="90910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D4FD212-6582-4B5D-A58F-D90D5D75B9BC}">
      <dsp:nvSpPr>
        <dsp:cNvPr id="0" name=""/>
        <dsp:cNvSpPr/>
      </dsp:nvSpPr>
      <dsp:spPr>
        <a:xfrm>
          <a:off x="1909124" y="706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school emphasize the role of power and politics in organizations</a:t>
          </a:r>
        </a:p>
      </dsp:txBody>
      <dsp:txXfrm>
        <a:off x="1909124" y="706"/>
        <a:ext cx="5040315" cy="1652921"/>
      </dsp:txXfrm>
    </dsp:sp>
    <dsp:sp modelId="{3076AD6E-F236-4DE6-8881-6DDA84602A0B}">
      <dsp:nvSpPr>
        <dsp:cNvPr id="0" name=""/>
        <dsp:cNvSpPr/>
      </dsp:nvSpPr>
      <dsp:spPr>
        <a:xfrm>
          <a:off x="0" y="2066858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7D02B7-8462-4CC7-8905-102ADCC574C5}">
      <dsp:nvSpPr>
        <dsp:cNvPr id="0" name=""/>
        <dsp:cNvSpPr/>
      </dsp:nvSpPr>
      <dsp:spPr>
        <a:xfrm>
          <a:off x="500008" y="2438765"/>
          <a:ext cx="909106" cy="90910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4FA1B2B-EF01-4D1F-BB54-845ADCF4FA96}">
      <dsp:nvSpPr>
        <dsp:cNvPr id="0" name=""/>
        <dsp:cNvSpPr/>
      </dsp:nvSpPr>
      <dsp:spPr>
        <a:xfrm>
          <a:off x="1909124" y="2066858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The school say that the people with power make decisions</a:t>
          </a:r>
        </a:p>
      </dsp:txBody>
      <dsp:txXfrm>
        <a:off x="1909124" y="2066858"/>
        <a:ext cx="5040315" cy="1652921"/>
      </dsp:txXfrm>
    </dsp:sp>
    <dsp:sp modelId="{0A35AB16-62D8-4ABD-9DDE-58F134507766}">
      <dsp:nvSpPr>
        <dsp:cNvPr id="0" name=""/>
        <dsp:cNvSpPr/>
      </dsp:nvSpPr>
      <dsp:spPr>
        <a:xfrm>
          <a:off x="0" y="4133010"/>
          <a:ext cx="6949440" cy="165292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56A206-412E-4A7F-9C9F-4A70B84A4E24}">
      <dsp:nvSpPr>
        <dsp:cNvPr id="0" name=""/>
        <dsp:cNvSpPr/>
      </dsp:nvSpPr>
      <dsp:spPr>
        <a:xfrm>
          <a:off x="500008" y="4504917"/>
          <a:ext cx="909106" cy="90910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0AA6D44-395B-4C84-B667-5AE214B2BC31}">
      <dsp:nvSpPr>
        <dsp:cNvPr id="0" name=""/>
        <dsp:cNvSpPr/>
      </dsp:nvSpPr>
      <dsp:spPr>
        <a:xfrm>
          <a:off x="1909124" y="4133010"/>
          <a:ext cx="5040315" cy="16529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4934" tIns="174934" rIns="174934" bIns="174934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It points out that strategy formulation is a process of negotiation, persuasion and influence among the different players both internally and externally.</a:t>
          </a:r>
        </a:p>
      </dsp:txBody>
      <dsp:txXfrm>
        <a:off x="1909124" y="4133010"/>
        <a:ext cx="5040315" cy="165292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D296EA2-DE4C-48A6-BD53-2832BCFD9E28}">
      <dsp:nvSpPr>
        <dsp:cNvPr id="0" name=""/>
        <dsp:cNvSpPr/>
      </dsp:nvSpPr>
      <dsp:spPr>
        <a:xfrm>
          <a:off x="0" y="520753"/>
          <a:ext cx="6949440" cy="232504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The school focuses on organizational culture and its impact on strategy execution</a:t>
          </a:r>
        </a:p>
      </dsp:txBody>
      <dsp:txXfrm>
        <a:off x="113499" y="634252"/>
        <a:ext cx="6722442" cy="2098047"/>
      </dsp:txXfrm>
    </dsp:sp>
    <dsp:sp modelId="{6B69EA2B-1768-4AD0-B607-A4B8BCB60771}">
      <dsp:nvSpPr>
        <dsp:cNvPr id="0" name=""/>
        <dsp:cNvSpPr/>
      </dsp:nvSpPr>
      <dsp:spPr>
        <a:xfrm>
          <a:off x="0" y="2940839"/>
          <a:ext cx="6949440" cy="2325045"/>
        </a:xfrm>
        <a:prstGeom prst="round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5730" tIns="125730" rIns="125730" bIns="125730" numCol="1" spcCol="1270" anchor="ctr" anchorCtr="0">
          <a:noAutofit/>
        </a:bodyPr>
        <a:lstStyle/>
        <a:p>
          <a:pPr marL="0" lvl="0" indent="0" algn="l" defTabSz="1466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300" kern="1200" dirty="0"/>
            <a:t>The embedded culture in the firm- in terms of norms, shared values, and beliefs has influence on the strategic decisions</a:t>
          </a:r>
        </a:p>
      </dsp:txBody>
      <dsp:txXfrm>
        <a:off x="113499" y="3054338"/>
        <a:ext cx="6722442" cy="2098047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01149A-E477-48BB-B1B5-F3F6FC0CE0B4}">
      <dsp:nvSpPr>
        <dsp:cNvPr id="0" name=""/>
        <dsp:cNvSpPr/>
      </dsp:nvSpPr>
      <dsp:spPr>
        <a:xfrm>
          <a:off x="0" y="76678"/>
          <a:ext cx="6949440" cy="27705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Understanding the organizational culture can help a leader to align strategies to ensure greater buy-in which increases chances of implementation success.</a:t>
          </a:r>
        </a:p>
      </dsp:txBody>
      <dsp:txXfrm>
        <a:off x="135248" y="211926"/>
        <a:ext cx="6678944" cy="2500063"/>
      </dsp:txXfrm>
    </dsp:sp>
    <dsp:sp modelId="{EA2449A2-1F9B-4EBC-8AA3-BF70861B4DB2}">
      <dsp:nvSpPr>
        <dsp:cNvPr id="0" name=""/>
        <dsp:cNvSpPr/>
      </dsp:nvSpPr>
      <dsp:spPr>
        <a:xfrm>
          <a:off x="0" y="2939399"/>
          <a:ext cx="6949440" cy="2770559"/>
        </a:xfrm>
        <a:prstGeom prst="round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/>
            <a:t>The school embroil the need to consider cultural dynamics during strategic planning phase</a:t>
          </a:r>
        </a:p>
      </dsp:txBody>
      <dsp:txXfrm>
        <a:off x="135248" y="3074647"/>
        <a:ext cx="6678944" cy="2500063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353749-8664-4252-B15D-7BE7C67EFB83}">
      <dsp:nvSpPr>
        <dsp:cNvPr id="0" name=""/>
        <dsp:cNvSpPr/>
      </dsp:nvSpPr>
      <dsp:spPr>
        <a:xfrm>
          <a:off x="0" y="940328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5553083-68EF-47D3-A109-59E671F5917C}">
      <dsp:nvSpPr>
        <dsp:cNvPr id="0" name=""/>
        <dsp:cNvSpPr/>
      </dsp:nvSpPr>
      <dsp:spPr>
        <a:xfrm>
          <a:off x="525137" y="1330926"/>
          <a:ext cx="954795" cy="9547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AC22955-D24F-4F81-B3FF-8B7A0EEDA6AF}">
      <dsp:nvSpPr>
        <dsp:cNvPr id="0" name=""/>
        <dsp:cNvSpPr/>
      </dsp:nvSpPr>
      <dsp:spPr>
        <a:xfrm>
          <a:off x="2005070" y="940328"/>
          <a:ext cx="4944369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b="1" kern="1200"/>
            <a:t>Setting Objectives</a:t>
          </a:r>
          <a:r>
            <a:rPr lang="en-US" sz="2500" kern="1200"/>
            <a:t>: </a:t>
          </a:r>
        </a:p>
      </dsp:txBody>
      <dsp:txXfrm>
        <a:off x="2005070" y="940328"/>
        <a:ext cx="4944369" cy="1735991"/>
      </dsp:txXfrm>
    </dsp:sp>
    <dsp:sp modelId="{8BD49D64-9507-42AC-95BB-480AE97385CA}">
      <dsp:nvSpPr>
        <dsp:cNvPr id="0" name=""/>
        <dsp:cNvSpPr/>
      </dsp:nvSpPr>
      <dsp:spPr>
        <a:xfrm>
          <a:off x="0" y="3110317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2FDCC7-2D54-4E11-9D3B-5F90C9BD016E}">
      <dsp:nvSpPr>
        <dsp:cNvPr id="0" name=""/>
        <dsp:cNvSpPr/>
      </dsp:nvSpPr>
      <dsp:spPr>
        <a:xfrm>
          <a:off x="525137" y="3500915"/>
          <a:ext cx="954795" cy="95479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05EDA4-8D01-449D-AA32-76730F47E588}">
      <dsp:nvSpPr>
        <dsp:cNvPr id="0" name=""/>
        <dsp:cNvSpPr/>
      </dsp:nvSpPr>
      <dsp:spPr>
        <a:xfrm>
          <a:off x="2005070" y="3110317"/>
          <a:ext cx="4944369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500" kern="1200"/>
            <a:t>Defining clear, measurable, achievable, relevant, and time-bound (SMART) goals.</a:t>
          </a:r>
        </a:p>
      </dsp:txBody>
      <dsp:txXfrm>
        <a:off x="2005070" y="3110317"/>
        <a:ext cx="4944369" cy="1735991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D49D64-9507-42AC-95BB-480AE97385CA}">
      <dsp:nvSpPr>
        <dsp:cNvPr id="0" name=""/>
        <dsp:cNvSpPr/>
      </dsp:nvSpPr>
      <dsp:spPr>
        <a:xfrm>
          <a:off x="0" y="2025323"/>
          <a:ext cx="6949440" cy="1735991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F2FDCC7-2D54-4E11-9D3B-5F90C9BD016E}">
      <dsp:nvSpPr>
        <dsp:cNvPr id="0" name=""/>
        <dsp:cNvSpPr/>
      </dsp:nvSpPr>
      <dsp:spPr>
        <a:xfrm>
          <a:off x="525137" y="2415921"/>
          <a:ext cx="954795" cy="95479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D05EDA4-8D01-449D-AA32-76730F47E588}">
      <dsp:nvSpPr>
        <dsp:cNvPr id="0" name=""/>
        <dsp:cNvSpPr/>
      </dsp:nvSpPr>
      <dsp:spPr>
        <a:xfrm>
          <a:off x="2005070" y="2025323"/>
          <a:ext cx="4944369" cy="17359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3726" tIns="183726" rIns="183726" bIns="183726" numCol="1" spcCol="1270" anchor="ctr" anchorCtr="0">
          <a:noAutofit/>
        </a:bodyPr>
        <a:lstStyle/>
        <a:p>
          <a:pPr marL="0" lvl="0" indent="0" algn="l" defTabSz="844550" rtl="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b="1" kern="1200" dirty="0">
              <a:latin typeface="Neue Haas Grotesk Text Pro"/>
            </a:rPr>
            <a:t>Developing Strategies:</a:t>
          </a:r>
          <a:r>
            <a:rPr lang="en-US" sz="1900" kern="1200" dirty="0">
              <a:latin typeface="Neue Haas Grotesk Text Pro"/>
            </a:rPr>
            <a:t> Choosing appropriate strategies based on analysis (corporate, business, and functional levels which we talked about in week 1).</a:t>
          </a:r>
          <a:endParaRPr lang="en-US" sz="1900" kern="1200" dirty="0"/>
        </a:p>
      </dsp:txBody>
      <dsp:txXfrm>
        <a:off x="2005070" y="2025323"/>
        <a:ext cx="4944369" cy="1735991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D348F8-7985-4CF9-9AEB-22055D5560B7}">
      <dsp:nvSpPr>
        <dsp:cNvPr id="0" name=""/>
        <dsp:cNvSpPr/>
      </dsp:nvSpPr>
      <dsp:spPr>
        <a:xfrm>
          <a:off x="645" y="303524"/>
          <a:ext cx="2613093" cy="31357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16" tIns="0" rIns="258116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Organizing Resources:</a:t>
          </a:r>
          <a:r>
            <a:rPr lang="en-US" sz="1400" kern="1200"/>
            <a:t> Allocating financial, human, and technological resources effectively. Getting the ones that you don’t have and are necessary.</a:t>
          </a:r>
        </a:p>
      </dsp:txBody>
      <dsp:txXfrm>
        <a:off x="645" y="1557809"/>
        <a:ext cx="2613093" cy="1881427"/>
      </dsp:txXfrm>
    </dsp:sp>
    <dsp:sp modelId="{CF43E17D-40A8-42B9-B55F-FF495009D01F}">
      <dsp:nvSpPr>
        <dsp:cNvPr id="0" name=""/>
        <dsp:cNvSpPr/>
      </dsp:nvSpPr>
      <dsp:spPr>
        <a:xfrm>
          <a:off x="645" y="303524"/>
          <a:ext cx="2613093" cy="125428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16" tIns="165100" rIns="258116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01</a:t>
          </a:r>
        </a:p>
      </dsp:txBody>
      <dsp:txXfrm>
        <a:off x="645" y="303524"/>
        <a:ext cx="2613093" cy="1254284"/>
      </dsp:txXfrm>
    </dsp:sp>
    <dsp:sp modelId="{11727E9D-327C-4E1B-B364-B5FC0F8743FE}">
      <dsp:nvSpPr>
        <dsp:cNvPr id="0" name=""/>
        <dsp:cNvSpPr/>
      </dsp:nvSpPr>
      <dsp:spPr>
        <a:xfrm>
          <a:off x="2822785" y="303524"/>
          <a:ext cx="2613093" cy="3135711"/>
        </a:xfrm>
        <a:prstGeom prst="rect">
          <a:avLst/>
        </a:prstGeom>
        <a:solidFill>
          <a:schemeClr val="accent2">
            <a:hueOff val="-520665"/>
            <a:satOff val="-10816"/>
            <a:lumOff val="-2941"/>
            <a:alphaOff val="0"/>
          </a:schemeClr>
        </a:solidFill>
        <a:ln w="12700" cap="flat" cmpd="sng" algn="ctr">
          <a:solidFill>
            <a:schemeClr val="accent2">
              <a:hueOff val="-520665"/>
              <a:satOff val="-10816"/>
              <a:lumOff val="-2941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16" tIns="0" rIns="258116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Developing Structures:</a:t>
          </a:r>
          <a:r>
            <a:rPr lang="en-US" sz="1400" kern="1200"/>
            <a:t> Designing organizational structures, systems, and processes that support the chosen strategy.</a:t>
          </a:r>
        </a:p>
      </dsp:txBody>
      <dsp:txXfrm>
        <a:off x="2822785" y="1557809"/>
        <a:ext cx="2613093" cy="1881427"/>
      </dsp:txXfrm>
    </dsp:sp>
    <dsp:sp modelId="{E0329CC3-D427-490A-8345-FF95974D58A3}">
      <dsp:nvSpPr>
        <dsp:cNvPr id="0" name=""/>
        <dsp:cNvSpPr/>
      </dsp:nvSpPr>
      <dsp:spPr>
        <a:xfrm>
          <a:off x="2822785" y="303524"/>
          <a:ext cx="2613093" cy="125428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16" tIns="165100" rIns="258116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02</a:t>
          </a:r>
        </a:p>
      </dsp:txBody>
      <dsp:txXfrm>
        <a:off x="2822785" y="303524"/>
        <a:ext cx="2613093" cy="1254284"/>
      </dsp:txXfrm>
    </dsp:sp>
    <dsp:sp modelId="{37AEFEAA-2C2D-43DF-A891-525103AE2CD6}">
      <dsp:nvSpPr>
        <dsp:cNvPr id="0" name=""/>
        <dsp:cNvSpPr/>
      </dsp:nvSpPr>
      <dsp:spPr>
        <a:xfrm>
          <a:off x="5644926" y="303524"/>
          <a:ext cx="2613093" cy="3135711"/>
        </a:xfrm>
        <a:prstGeom prst="rect">
          <a:avLst/>
        </a:prstGeom>
        <a:solidFill>
          <a:schemeClr val="accent2">
            <a:hueOff val="-1041329"/>
            <a:satOff val="-21631"/>
            <a:lumOff val="-5882"/>
            <a:alphaOff val="0"/>
          </a:schemeClr>
        </a:solidFill>
        <a:ln w="12700" cap="flat" cmpd="sng" algn="ctr">
          <a:solidFill>
            <a:schemeClr val="accent2">
              <a:hueOff val="-1041329"/>
              <a:satOff val="-21631"/>
              <a:lumOff val="-5882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16" tIns="0" rIns="258116" bIns="330200" numCol="1" spcCol="1270" anchor="t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/>
            <a:t>Managing Change:</a:t>
          </a:r>
          <a:r>
            <a:rPr lang="en-US" sz="1400" kern="1200"/>
            <a:t> Overcoming resistance to change and ensuring smooth implementation.</a:t>
          </a:r>
        </a:p>
      </dsp:txBody>
      <dsp:txXfrm>
        <a:off x="5644926" y="1557809"/>
        <a:ext cx="2613093" cy="1881427"/>
      </dsp:txXfrm>
    </dsp:sp>
    <dsp:sp modelId="{6C74539C-F474-49CA-B06F-5E5391F8B6D1}">
      <dsp:nvSpPr>
        <dsp:cNvPr id="0" name=""/>
        <dsp:cNvSpPr/>
      </dsp:nvSpPr>
      <dsp:spPr>
        <a:xfrm>
          <a:off x="5644926" y="303524"/>
          <a:ext cx="2613093" cy="1254284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8116" tIns="165100" rIns="258116" bIns="165100" numCol="1" spcCol="1270" anchor="ctr" anchorCtr="0">
          <a:noAutofit/>
        </a:bodyPr>
        <a:lstStyle/>
        <a:p>
          <a:pPr marL="0" lvl="0" indent="0" algn="l" defTabSz="2933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6600" kern="1200"/>
            <a:t>03</a:t>
          </a:r>
        </a:p>
      </dsp:txBody>
      <dsp:txXfrm>
        <a:off x="5644926" y="303524"/>
        <a:ext cx="2613093" cy="125428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6/7/layout/LinearBlockProcessNumbered">
  <dgm:title val="Linear Block Process Numbered"/>
  <dgm:desc val="Used to show a progression; a timeline; sequential steps in a task, process, or workflow; or to emphasize movement or direction. Automatic numbers have been introduced to show the steps of the process. Level 1 text and Level 2 text both appears in a rectangle."/>
  <dgm:catLst>
    <dgm:cat type="process" pri="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  <dgm:pt modelId="101" type="sibTrans" cxnId="4">
          <dgm:prSet phldrT="1"/>
          <dgm:t>
            <a:bodyPr/>
            <a:lstStyle/>
            <a:p>
              <a:r>
                <a:t>01</a:t>
              </a:r>
            </a:p>
          </dgm:t>
        </dgm:pt>
        <dgm:pt modelId="201" type="sibTrans" cxnId="5">
          <dgm:prSet phldrT="2"/>
          <dgm:t>
            <a:bodyPr/>
            <a:lstStyle/>
            <a:p>
              <a:r>
                <a:t>02</a:t>
              </a:r>
            </a:p>
          </dgm:t>
        </dgm:pt>
        <dgm:pt modelId="301" type="sibTrans" cxnId="6">
          <dgm:prSet phldrT="3"/>
          <dgm:t>
            <a:bodyPr/>
            <a:lstStyle/>
            <a:p>
              <a:r>
                <a:t>03</a:t>
              </a:r>
            </a:p>
          </dgm:t>
        </dgm:pt>
      </dgm:ptLst>
      <dgm:cxnLst>
        <dgm:cxn modelId="4" srcId="0" destId="1" srcOrd="0" destOrd="0" sibTransId="101"/>
        <dgm:cxn modelId="5" srcId="0" destId="2" srcOrd="1" destOrd="0" sibTransId="201"/>
        <dgm:cxn modelId="6" srcId="0" destId="3" srcOrd="2" destOrd="0" sibTransId="301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animLvl val="lvl"/>
      <dgm:resizeHandles val="exact"/>
    </dgm:varLst>
    <dgm:alg type="lin">
      <dgm:param type="linDir" val="fromL"/>
      <dgm:param type="nodeVertAlign" val="t"/>
    </dgm:alg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0.08"/>
      <dgm:constr type="primFontSz" for="des" forName="sibTransNodeRect" op="equ"/>
      <dgm:constr type="primFontSz" for="des" forName="nodeRect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onstrLst>
          <dgm:constr type="h" refType="w" op="lte" fact="1.2"/>
          <dgm:constr type="w" for="ch" forName="bgRect" refType="w"/>
          <dgm:constr type="h" for="ch" forName="bgRect" refType="h"/>
          <dgm:constr type="t" for="ch" forName="bgRect"/>
          <dgm:constr type="l" for="ch" forName="bgRect"/>
          <dgm:constr type="w" for="ch" forName="sibTransNodeRect" refType="w" refFor="ch" refForName="bgRect"/>
          <dgm:constr type="h" for="ch" forName="sibTransNodeRect" refType="h" refFor="ch" refForName="bgRect" fact="0.4"/>
          <dgm:constr type="t" for="ch" forName="sibTransNodeRect"/>
          <dgm:constr type="l" for="ch" forName="sibTransNodeRect"/>
          <dgm:constr type="r" for="ch" forName="nodeRect" refType="r" refFor="ch" refForName="bgRect"/>
          <dgm:constr type="h" for="ch" forName="nodeRect" refType="h" refFor="ch" refForName="bgRect" fact="0.6"/>
          <dgm:constr type="t" for="ch" forName="nodeRect" refType="b" refFor="ch" refForName="sibTransNodeRect"/>
          <dgm:constr type="l" for="ch" forName="nodeRect" refType="l" refFor="ch" refForName="bgRect"/>
        </dgm:constrLst>
        <dgm:ruleLst>
          <dgm:rule type="w" for="ch" forName="nodeRect" val="NaN" fact="NaN" max="30"/>
        </dgm:ruleLst>
        <dgm:layoutNode name="bgRect" styleLbl="alignNode1">
          <dgm:alg type="sp"/>
          <dgm:shape xmlns:r="http://schemas.openxmlformats.org/officeDocument/2006/relationships" type="rect" r:blip="">
            <dgm:adjLst>
              <dgm:adj idx="1" val="0.05"/>
            </dgm:adjLst>
          </dgm:shape>
          <dgm:presOf axis="self"/>
          <dgm:constrLst/>
          <dgm:ruleLst/>
        </dgm:layoutNode>
        <dgm:forEach name="Name19" axis="followSib" ptType="sibTrans" hideLastTrans="0" cnt="1">
          <dgm:layoutNode name="sibTransNodeRect" styleLbl="alignNode1">
            <dgm:varLst>
              <dgm:chMax val="0"/>
              <dgm:bulletEnabled val="1"/>
            </dgm:varLst>
            <dgm:presOf axis="self"/>
            <dgm:alg type="tx">
              <dgm:param type="parTxLTRAlign" val="l"/>
              <dgm:param type="parTxRTLAlign" val="l"/>
            </dgm:alg>
            <dgm:shape xmlns:r="http://schemas.openxmlformats.org/officeDocument/2006/relationships" type="rect" r:blip="" hideGeom="1">
              <dgm:adjLst/>
            </dgm:shape>
            <dgm:constrLst>
              <dgm:constr type="primFontSz" val="66"/>
              <dgm:constr type="tMarg" val="13"/>
              <dgm:constr type="lMarg" refType="w" fact="0.28"/>
              <dgm:constr type="rMarg" refType="w" fact="0.28"/>
              <dgm:constr type="bMarg" val="13"/>
            </dgm:constrLst>
            <dgm:ruleLst>
              <dgm:rule type="primFontSz" val="14" fact="NaN" max="NaN"/>
              <dgm:rule type="tMarg" val="13" fact="NaN" max="NaN"/>
            </dgm:ruleLst>
          </dgm:layoutNode>
        </dgm:forEach>
        <dgm:layoutNode name="nodeRect" styleLbl="alignNode1" moveWith="bgRect">
          <dgm:varLst>
            <dgm:bulletEnabled val="1"/>
          </dgm:varLst>
          <dgm:alg type="tx">
            <dgm:param type="parTxLTRAlign" val="l"/>
            <dgm:param type="parTxRTLAlign" val="r"/>
            <dgm:param type="txAnchorVert" val="t"/>
            <dgm:param type="stBulletLvl" val="2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primFontSz" val="26"/>
            <dgm:constr type="tMarg"/>
            <dgm:constr type="lMarg" refType="w" fact="0.28"/>
            <dgm:constr type="rMarg" refType="w" fact="0.28"/>
            <dgm:constr type="bMarg" val="26"/>
          </dgm:constrLst>
          <dgm:ruleLst>
            <dgm:rule type="primFontSz" val="11" fact="NaN" max="NaN"/>
          </dgm:ruleLst>
        </dgm:layoutNode>
      </dgm:layoutNode>
      <dgm:forEach name="Name1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  <dgm:extLst>
    <a:ext uri="{4F341089-5ED1-44EC-B178-C955D00A3D55}">
      <dgm1611:autoBuNodeInfoLst xmlns:dgm1611="http://schemas.microsoft.com/office/drawing/2016/11/diagram">
        <dgm1611:autoBuNodeInfo lvl="1" ptType="sibTrans">
          <dgm1611:buPr prefix="" leadZeros="1">
            <a:buAutoNum type="arabicParenBoth"/>
          </dgm1611:buPr>
        </dgm1611:autoBuNodeInfo>
      </dgm1611:autoBuNodeInfoLst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336E9A-8E96-CD8C-7598-F87632CD81C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301923" y="1122363"/>
            <a:ext cx="7588155" cy="2621154"/>
          </a:xfrm>
        </p:spPr>
        <p:txBody>
          <a:bodyPr anchor="b">
            <a:normAutofit/>
          </a:bodyPr>
          <a:lstStyle>
            <a:lvl1pPr algn="ctr"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301923" y="3843708"/>
            <a:ext cx="7588155" cy="1414091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AE2DAFA-435E-AAF9-8B67-495E5AFDCD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28FA71-3A18-48C0-980F-4B68F7F63042}" type="datetime1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B407A58-3351-E479-1A0C-2FF49FA427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789E10-2433-2ECB-9C92-571B583A4C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324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B9485D1-E172-8F0A-A425-3097B3ABCF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1210E-201E-4473-82AC-2466F5386C38}" type="datetime1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7E6B5E-6174-FD5C-41E8-FFC44C650D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9170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1D06AF-EF87-8489-2C82-DEB90B7EFE0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3381" y="553616"/>
            <a:ext cx="8273140" cy="4008859"/>
          </a:xfrm>
        </p:spPr>
        <p:txBody>
          <a:bodyPr anchor="t">
            <a:normAutofit/>
          </a:bodyPr>
          <a:lstStyle>
            <a:lvl1pPr>
              <a:defRPr sz="5400" cap="all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8E5678-CA38-1318-9EA2-5E0A4F9A59B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3380" y="4589463"/>
            <a:ext cx="8273140" cy="1384617"/>
          </a:xfrm>
        </p:spPr>
        <p:txBody>
          <a:bodyPr anchor="b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4E99186-7E5A-60AF-DE69-5C7DA71611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EA198-6CAB-4B8F-B93F-1F9C8C4B6CE7}" type="datetime1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FA13D1-1FBA-E820-323B-77B41F1A66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39BE85-85F6-4636-C651-D87CC969A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78733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741152" cy="113225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2E861E-DFBA-B4AA-9356-CDE3D3F57C0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12648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51D7538-EC5A-3EE7-176F-A58920C507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7D0B7E-1A60-DA52-6965-92412B1C2F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6041F-4525-44D5-AA4F-332294BF1F56}" type="datetime1">
              <a:rPr lang="en-US" smtClean="0"/>
              <a:t>3/24/2025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BDD5A2-CE3E-3215-6DAA-F75C0D1229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B822F1-284A-1786-FAF2-72129E2FE6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3966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EE969-634D-6E32-D227-18E9282C6F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547396"/>
            <a:ext cx="10745788" cy="114329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1CD26D4-290A-F0ED-7D62-41EDA6FEC2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09600" y="1685735"/>
            <a:ext cx="5157787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DA52B0-7419-A946-4523-6D34BCAD26D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09600" y="2386894"/>
            <a:ext cx="5157787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6536620-C4F3-EEC3-DBF1-05196B1CBB5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5735"/>
            <a:ext cx="5183188" cy="559834"/>
          </a:xfrm>
        </p:spPr>
        <p:txBody>
          <a:bodyPr anchor="b">
            <a:normAutofit/>
          </a:bodyPr>
          <a:lstStyle>
            <a:lvl1pPr marL="0" indent="0">
              <a:lnSpc>
                <a:spcPct val="90000"/>
              </a:lnSpc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BAE980-E611-98B5-04E9-DE4584B0E33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199" y="2386894"/>
            <a:ext cx="5183189" cy="376508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E3B3581-658A-8487-F9CB-E79F2BFF27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557091-BBDF-4EB9-BA6B-2BB67AC4FC0F}" type="datetime1">
              <a:rPr lang="en-US" smtClean="0"/>
              <a:t>3/24/2025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49D76D8-9033-26CF-BF4C-AECCC685C1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02A06B8-CC1D-542F-D8EB-7625046B91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4219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6A9F42-7FF7-F803-C075-BC4968D35E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6B226B-77A6-410C-9796-083F278E0125}" type="datetime1">
              <a:rPr lang="en-US" smtClean="0"/>
              <a:t>3/24/2025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9836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C4D82-0182-501C-9231-4676768047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A578B-D289-4C40-8593-3D356C49DA58}" type="datetime1">
              <a:rPr lang="en-US" smtClean="0"/>
              <a:t>3/24/2025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0EAA6C9-A7F3-19F1-D17C-A1D83FAF5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4EBB816-1B94-116F-92D4-6043AE9E0C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523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50C37F-77BE-E128-4248-D001C39E79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7160" y="553616"/>
            <a:ext cx="3595634" cy="1757505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3B20A8-A604-C977-02C0-083BA86634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34708" y="553616"/>
            <a:ext cx="6279741" cy="5486400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C0EEBFB-2026-6A35-33ED-F008376B67A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97160" y="2311121"/>
            <a:ext cx="3595634" cy="3728895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F05638-7A56-469A-825A-1DFA600254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3DFAE3-14DB-48A7-A80F-80DDB072CE3D}" type="datetime1">
              <a:rPr lang="en-US" smtClean="0"/>
              <a:t>3/24/2025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85A215-184B-2105-0279-ED02F64458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2C7CA46-892B-253A-3A28-7414E17B83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5916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B06A09-98CF-FAC2-3708-AECC4360C6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4360" y="557784"/>
            <a:ext cx="3595634" cy="2212313"/>
          </a:xfrm>
        </p:spPr>
        <p:txBody>
          <a:bodyPr anchor="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571C769-CEC8-962A-01E6-15B0E056791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063319" y="657103"/>
            <a:ext cx="6483687" cy="555590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32C4A61-EF2A-C5A5-B150-4448600B39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09601" y="2826137"/>
            <a:ext cx="3585586" cy="3434638"/>
          </a:xfrm>
        </p:spPr>
        <p:txBody>
          <a:bodyPr anchor="b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20B235E-39C7-4C78-20EF-DB48ECD9CB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C5EAEF-6478-4102-8F5D-A5FE9FC97ACB}" type="datetime1">
              <a:rPr lang="en-US" smtClean="0"/>
              <a:t>3/24/2025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FDC75DA-9A78-9AB9-7171-95A08CC51C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EFE1A03-DCCB-53C7-DBFE-2AD55C9059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1210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4E956D-CB73-C986-F100-46487310D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515600" cy="11322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423E6A-A07C-BF0D-EA30-9A8A854E48F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12648" y="1680898"/>
            <a:ext cx="10515600" cy="44960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DC9908-8F95-8DFC-72CC-158552B567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04EDB3-C0E8-45F8-9E1D-1B6C8D1880C0}" type="datetime1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6C9BE-9060-50CB-2BB7-07307FF89A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4A835B-97D3-BC22-F0B8-4986D46362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25413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85B0252-346C-F6F4-3642-19F571550D4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9634888" y="578497"/>
            <a:ext cx="2047037" cy="559846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798DA36-7351-9D6A-518B-678AB8A507D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578497"/>
            <a:ext cx="8796688" cy="559846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46BDFF-D746-836C-04B8-CA89AD5D1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F0EC4B-54ED-4041-B552-9BA760FA3DBA}" type="datetime1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9AA929-A9E6-FF9C-0C59-177F892D6A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16D893-7E81-90DC-4139-7687B39C3A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170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653578" cy="11322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12647" y="1715532"/>
            <a:ext cx="10653579" cy="459382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37160" y="6453002"/>
            <a:ext cx="349431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fld id="{67F45AC6-C491-4585-A584-9CE2AF7D5500}" type="datetime1">
              <a:rPr lang="en-US" smtClean="0"/>
              <a:t>3/24/2025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876521" y="6453002"/>
            <a:ext cx="280540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632162" y="6453002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CC057153-B650-4DEB-B370-79DDCFDCE9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14919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1" r:id="rId6"/>
    <p:sldLayoutId id="2147483697" r:id="rId7"/>
    <p:sldLayoutId id="2147483698" r:id="rId8"/>
    <p:sldLayoutId id="2147483699" r:id="rId9"/>
    <p:sldLayoutId id="2147483700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lnSpc>
          <a:spcPct val="120000"/>
        </a:lnSpc>
        <a:spcBef>
          <a:spcPts val="500"/>
        </a:spcBef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sv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sv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sv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sv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6E448DB1-4196-18A6-15DA-C72635C1B1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pic>
        <p:nvPicPr>
          <p:cNvPr id="16" name="Picture 15" descr="Chess checkmate">
            <a:extLst>
              <a:ext uri="{FF2B5EF4-FFF2-40B4-BE49-F238E27FC236}">
                <a16:creationId xmlns:a16="http://schemas.microsoft.com/office/drawing/2014/main" id="{2801BA3F-16C2-4E7C-6576-3920FE4D993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8639" r="-2" b="6964"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DF15DF8A-891A-1965-E372-1BA1F3B945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5507179" y="173179"/>
            <a:ext cx="6858002" cy="651164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46000">
                <a:schemeClr val="bg1">
                  <a:alpha val="33000"/>
                </a:schemeClr>
              </a:gs>
              <a:gs pos="26000">
                <a:schemeClr val="bg1">
                  <a:alpha val="20000"/>
                </a:schemeClr>
              </a:gs>
              <a:gs pos="100000">
                <a:schemeClr val="bg1">
                  <a:alpha val="4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Neue Haas Grotesk Text Pro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01373" y="699081"/>
            <a:ext cx="4480841" cy="2321423"/>
          </a:xfrm>
        </p:spPr>
        <p:txBody>
          <a:bodyPr anchor="b">
            <a:normAutofit/>
          </a:bodyPr>
          <a:lstStyle/>
          <a:p>
            <a:pPr algn="l"/>
            <a:r>
              <a:rPr lang="en-US" sz="4900" dirty="0">
                <a:solidFill>
                  <a:schemeClr val="bg2"/>
                </a:solidFill>
              </a:rPr>
              <a:t>Strategic Management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37322" y="334905"/>
            <a:ext cx="4116410" cy="1386840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>
              <a:lnSpc>
                <a:spcPct val="110000"/>
              </a:lnSpc>
            </a:pPr>
            <a:r>
              <a:rPr lang="en-US" sz="2200"/>
              <a:t>Lecturer Two: Internal Environmental Scanning</a:t>
            </a:r>
          </a:p>
          <a:p>
            <a:pPr algn="l">
              <a:lnSpc>
                <a:spcPct val="110000"/>
              </a:lnSpc>
            </a:pPr>
            <a:r>
              <a:rPr lang="en-US" sz="2200"/>
              <a:t>Lecturer: Stephen Githii</a:t>
            </a:r>
          </a:p>
        </p:txBody>
      </p:sp>
      <p:sp>
        <p:nvSpPr>
          <p:cNvPr id="18" name="Frame 17">
            <a:extLst>
              <a:ext uri="{FF2B5EF4-FFF2-40B4-BE49-F238E27FC236}">
                <a16:creationId xmlns:a16="http://schemas.microsoft.com/office/drawing/2014/main" id="{EE69FF8B-EF5E-E29C-E0DB-40ACA11493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31064" y="117835"/>
            <a:ext cx="7234936" cy="6594050"/>
          </a:xfrm>
          <a:prstGeom prst="frame">
            <a:avLst>
              <a:gd name="adj1" fmla="val 8000"/>
            </a:avLst>
          </a:prstGeom>
          <a:solidFill>
            <a:schemeClr val="accent4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342EBB0-1702-BE8E-8C69-223913003379}"/>
              </a:ext>
            </a:extLst>
          </p:cNvPr>
          <p:cNvSpPr txBox="1"/>
          <p:nvPr/>
        </p:nvSpPr>
        <p:spPr>
          <a:xfrm>
            <a:off x="496294" y="5892612"/>
            <a:ext cx="4631826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2"/>
                </a:solidFill>
              </a:rPr>
              <a:t>Image Source: </a:t>
            </a:r>
            <a:r>
              <a:rPr lang="en-US" sz="1100" dirty="0">
                <a:solidFill>
                  <a:schemeClr val="bg2"/>
                </a:solidFill>
                <a:latin typeface="Grandview Display"/>
              </a:rPr>
              <a:t>Microsoft 365 built-in stock image</a:t>
            </a:r>
            <a:endParaRPr lang="en-US" sz="11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9255685-37D7-8952-1985-4A67626689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7632" y="6197"/>
            <a:ext cx="3493008" cy="3275612"/>
          </a:xfrm>
        </p:spPr>
        <p:txBody>
          <a:bodyPr anchor="ctr">
            <a:normAutofit/>
          </a:bodyPr>
          <a:lstStyle/>
          <a:p>
            <a:r>
              <a:rPr lang="en-US" sz="4000"/>
              <a:t>Introduction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890D24A-C782-7E4C-5292-61789CAFD55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37473220"/>
              </p:ext>
            </p:extLst>
          </p:nvPr>
        </p:nvGraphicFramePr>
        <p:xfrm>
          <a:off x="255805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178953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1922D2-D397-9EA4-A66D-55B0884D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34BEE2C-A20B-7D8B-FBD4-8BA3E64ED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8886" y="541657"/>
            <a:ext cx="3494314" cy="5251179"/>
          </a:xfrm>
        </p:spPr>
        <p:txBody>
          <a:bodyPr anchor="t">
            <a:normAutofit/>
          </a:bodyPr>
          <a:lstStyle/>
          <a:p>
            <a:r>
              <a:rPr lang="en-US" dirty="0"/>
              <a:t>Learning Outcomes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846C5C9-DC1C-AE65-4653-0C039ACF5E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8325147"/>
              </p:ext>
            </p:extLst>
          </p:nvPr>
        </p:nvGraphicFramePr>
        <p:xfrm>
          <a:off x="539941" y="354911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524014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80B98925-0550-1AFB-C1DC-02792400FB7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8264089-A4BB-52F4-8E5B-CAE543BAE9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7593" y="340661"/>
            <a:ext cx="7326472" cy="787897"/>
          </a:xfrm>
        </p:spPr>
        <p:txBody>
          <a:bodyPr vert="horz" wrap="square" lIns="91440" tIns="45720" rIns="91440" bIns="45720" rtlCol="0" anchor="b">
            <a:normAutofit/>
          </a:bodyPr>
          <a:lstStyle/>
          <a:p>
            <a:r>
              <a:rPr lang="en-US" sz="4000"/>
              <a:t>Opening Story- Ship Captain</a:t>
            </a:r>
          </a:p>
        </p:txBody>
      </p:sp>
      <p:pic>
        <p:nvPicPr>
          <p:cNvPr id="5" name="Content Placeholder 4" descr="Aerial view of container ship">
            <a:extLst>
              <a:ext uri="{FF2B5EF4-FFF2-40B4-BE49-F238E27FC236}">
                <a16:creationId xmlns:a16="http://schemas.microsoft.com/office/drawing/2014/main" id="{C2136595-739A-0C98-2837-9D565DB5C9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9729" b="8332"/>
          <a:stretch/>
        </p:blipFill>
        <p:spPr>
          <a:xfrm>
            <a:off x="20" y="1238596"/>
            <a:ext cx="12191979" cy="561940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02FD5F8-50B5-B8B2-D4F3-FE5C5851B49C}"/>
              </a:ext>
            </a:extLst>
          </p:cNvPr>
          <p:cNvSpPr txBox="1"/>
          <p:nvPr/>
        </p:nvSpPr>
        <p:spPr>
          <a:xfrm>
            <a:off x="461319" y="6258698"/>
            <a:ext cx="5183659" cy="26161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image​</a:t>
            </a:r>
          </a:p>
        </p:txBody>
      </p:sp>
    </p:spTree>
    <p:extLst>
      <p:ext uri="{BB962C8B-B14F-4D97-AF65-F5344CB8AC3E}">
        <p14:creationId xmlns:p14="http://schemas.microsoft.com/office/powerpoint/2010/main" val="322741724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38770C-DC69-DAFB-F49B-9C3C8128C9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9783" y="397558"/>
            <a:ext cx="5615261" cy="960697"/>
          </a:xfrm>
        </p:spPr>
        <p:txBody>
          <a:bodyPr anchor="b">
            <a:normAutofit/>
          </a:bodyPr>
          <a:lstStyle/>
          <a:p>
            <a:r>
              <a:rPr lang="en-US" dirty="0"/>
              <a:t>Pause and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43D7BD-7B01-682B-81E0-6DAEDA1ECDF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5862396" cy="4096512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/>
              <a:t>What is the ultimate destination or goal for your ship (organization)?</a:t>
            </a:r>
          </a:p>
          <a:p>
            <a:r>
              <a:rPr lang="en-US" sz="1800"/>
              <a:t>How important is it to have a clear vision before starting the sail?</a:t>
            </a:r>
          </a:p>
          <a:p>
            <a:r>
              <a:rPr lang="en-US" sz="1800"/>
              <a:t>If you were the captain of the ship, what important information would you need about the waters (market) before your journey?</a:t>
            </a:r>
          </a:p>
          <a:p>
            <a:r>
              <a:rPr lang="en-US" sz="1800"/>
              <a:t>What resources (crew, supplies) are essential for your journey?</a:t>
            </a:r>
          </a:p>
          <a:p>
            <a:endParaRPr lang="en-US" sz="1800"/>
          </a:p>
        </p:txBody>
      </p:sp>
      <p:pic>
        <p:nvPicPr>
          <p:cNvPr id="14" name="Graphic 13" descr="Sailboat">
            <a:extLst>
              <a:ext uri="{FF2B5EF4-FFF2-40B4-BE49-F238E27FC236}">
                <a16:creationId xmlns:a16="http://schemas.microsoft.com/office/drawing/2014/main" id="{342D0685-2F28-A722-4126-4281F11DAD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45854" y="-421560"/>
            <a:ext cx="4681506" cy="46815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48692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D2C61AF-EC13-1842-CFBC-8E9F568617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B20DC62-3B77-0F32-C9DC-A82FC1C25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63220C-AF9E-AF2A-DA5B-FC27F4D77A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806238"/>
          </a:xfrm>
        </p:spPr>
        <p:txBody>
          <a:bodyPr anchor="b">
            <a:normAutofit/>
          </a:bodyPr>
          <a:lstStyle/>
          <a:p>
            <a:r>
              <a:rPr lang="en-US" dirty="0"/>
              <a:t>Pause and Reflection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569BAD-8364-9151-B123-3F2ADA93B3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718578"/>
            <a:ext cx="6109531" cy="459078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800"/>
              <a:t>How would you decide between different routes (strategic options)?</a:t>
            </a:r>
            <a:endParaRPr lang="en-US" sz="1800" dirty="0"/>
          </a:p>
          <a:p>
            <a:r>
              <a:rPr lang="en-US" sz="1800"/>
              <a:t>How would you monitor your progress during the journey?</a:t>
            </a:r>
          </a:p>
          <a:p>
            <a:r>
              <a:rPr lang="en-US" sz="1800" dirty="0"/>
              <a:t>What indicators would you use to determine if you are on the right path, or you need to adjust your course?</a:t>
            </a:r>
          </a:p>
          <a:p>
            <a:pPr marL="0" indent="0">
              <a:buNone/>
            </a:pPr>
            <a:endParaRPr lang="en-US" sz="1800" dirty="0"/>
          </a:p>
        </p:txBody>
      </p:sp>
      <p:pic>
        <p:nvPicPr>
          <p:cNvPr id="14" name="Graphic 13" descr="Sailboat">
            <a:extLst>
              <a:ext uri="{FF2B5EF4-FFF2-40B4-BE49-F238E27FC236}">
                <a16:creationId xmlns:a16="http://schemas.microsoft.com/office/drawing/2014/main" id="{95E4A24A-52C2-D422-918F-28153BDC2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214963" y="113900"/>
            <a:ext cx="4681506" cy="4032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37669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280D3096-E106-FD85-BFC6-72357402FF4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9B09DD-2215-AB27-0BE1-5E03EB35B2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1835" y="387197"/>
            <a:ext cx="3494314" cy="5405639"/>
          </a:xfrm>
        </p:spPr>
        <p:txBody>
          <a:bodyPr anchor="t">
            <a:normAutofit/>
          </a:bodyPr>
          <a:lstStyle/>
          <a:p>
            <a:r>
              <a:rPr lang="en-US" dirty="0"/>
              <a:t>Opening Case: Apple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E4ACE8C-9FEF-24D0-57C5-691E91A36E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96893815"/>
              </p:ext>
            </p:extLst>
          </p:nvPr>
        </p:nvGraphicFramePr>
        <p:xfrm>
          <a:off x="462449" y="393657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96037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ACFEEDD-465D-45AF-AD9B-8B28F655F7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FD8223B4-B860-A0F6-170E-A6F09CA731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2C5022-47C7-FC2E-CEC2-243F39A1A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1835" y="6198"/>
            <a:ext cx="3494314" cy="5786638"/>
          </a:xfrm>
        </p:spPr>
        <p:txBody>
          <a:bodyPr anchor="t">
            <a:normAutofit/>
          </a:bodyPr>
          <a:lstStyle/>
          <a:p>
            <a:r>
              <a:rPr lang="en-US" dirty="0"/>
              <a:t>Opening Case: Apple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CA79F0E-96CA-3C77-A78F-F3A92567FF13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62449" y="393657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9520601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C20CE451-818C-E63D-258B-234B6C543D3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853FF2D-18F4-E797-9E3E-70791C85D3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4680" y="190216"/>
            <a:ext cx="4361688" cy="1527048"/>
          </a:xfrm>
        </p:spPr>
        <p:txBody>
          <a:bodyPr anchor="b">
            <a:normAutofit/>
          </a:bodyPr>
          <a:lstStyle/>
          <a:p>
            <a:r>
              <a:rPr lang="en-US" dirty="0"/>
              <a:t>Takeaways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11FB8E-FEEC-F8A3-2867-CAEC6CDC98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679" y="2096611"/>
            <a:ext cx="5834026" cy="4212749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Lead with a clear vision</a:t>
            </a:r>
          </a:p>
          <a:p>
            <a:r>
              <a:rPr lang="en-US" sz="2400" dirty="0"/>
              <a:t>Innovation should solve customer problems</a:t>
            </a:r>
          </a:p>
          <a:p>
            <a:r>
              <a:rPr lang="en-US" sz="2400" dirty="0"/>
              <a:t>Build a brand not just a product</a:t>
            </a:r>
          </a:p>
          <a:p>
            <a:r>
              <a:rPr lang="en-US" sz="2400" dirty="0"/>
              <a:t>Beauty of recurring revenue streams</a:t>
            </a:r>
          </a:p>
          <a:p>
            <a:r>
              <a:rPr lang="en-US" sz="2400" dirty="0"/>
              <a:t>Think ecosystem not just standalone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7ECC1D5-1955-C16A-D5BA-79DE44D5EB9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0022" r="37703"/>
          <a:stretch/>
        </p:blipFill>
        <p:spPr>
          <a:xfrm>
            <a:off x="7135987" y="-1"/>
            <a:ext cx="5056013" cy="27509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69410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1922D2-D397-9EA4-A66D-55B0884D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3C91972-5E10-A39D-C21F-4C78CF0A03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1835" y="277419"/>
            <a:ext cx="3494314" cy="5786638"/>
          </a:xfrm>
        </p:spPr>
        <p:txBody>
          <a:bodyPr anchor="t">
            <a:normAutofit/>
          </a:bodyPr>
          <a:lstStyle/>
          <a:p>
            <a:r>
              <a:rPr lang="en-US" dirty="0"/>
              <a:t>Schools of Thought in Strategic Management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0D18E0E2-C4A5-37BA-9452-84D6785851E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08960698"/>
              </p:ext>
            </p:extLst>
          </p:nvPr>
        </p:nvGraphicFramePr>
        <p:xfrm>
          <a:off x="410788" y="277420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09906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92CC1E4F-F1F0-B945-BE50-C72A7103E8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8B8F35-9E86-A8B9-9178-6DCFE8429E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23015" y="190216"/>
            <a:ext cx="4361689" cy="1100845"/>
          </a:xfrm>
        </p:spPr>
        <p:txBody>
          <a:bodyPr anchor="b">
            <a:normAutofit/>
          </a:bodyPr>
          <a:lstStyle/>
          <a:p>
            <a:r>
              <a:rPr lang="en-US" dirty="0"/>
              <a:t>Planning School</a:t>
            </a:r>
          </a:p>
          <a:p>
            <a:endParaRPr lang="en-US" dirty="0"/>
          </a:p>
        </p:txBody>
      </p:sp>
      <p:pic>
        <p:nvPicPr>
          <p:cNvPr id="5" name="Picture 4" descr="Notebook with scribbles">
            <a:extLst>
              <a:ext uri="{FF2B5EF4-FFF2-40B4-BE49-F238E27FC236}">
                <a16:creationId xmlns:a16="http://schemas.microsoft.com/office/drawing/2014/main" id="{A676A637-30AD-79CC-E57E-19516A9D7DC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6071" r="11895" b="-1"/>
          <a:stretch/>
        </p:blipFill>
        <p:spPr>
          <a:xfrm>
            <a:off x="1" y="10"/>
            <a:ext cx="5081843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1CFC3E5-3A34-D1C4-7195-D177C9EF1F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0272" y="1115052"/>
            <a:ext cx="5924433" cy="519430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This school of thought proposes that strategy as a formal and structured process</a:t>
            </a:r>
          </a:p>
          <a:p>
            <a:r>
              <a:rPr lang="en-US" sz="2400" dirty="0"/>
              <a:t>It requires detailed plans, timelines, objectives and procedures</a:t>
            </a:r>
          </a:p>
          <a:p>
            <a:r>
              <a:rPr lang="en-US" sz="2400" dirty="0"/>
              <a:t>The whole process is documented</a:t>
            </a:r>
          </a:p>
          <a:p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A83B62-A18B-2F2C-E1AE-F4C45462CECC}"/>
              </a:ext>
            </a:extLst>
          </p:cNvPr>
          <p:cNvSpPr txBox="1"/>
          <p:nvPr/>
        </p:nvSpPr>
        <p:spPr>
          <a:xfrm>
            <a:off x="561516" y="6331576"/>
            <a:ext cx="3698260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>
                <a:solidFill>
                  <a:schemeClr val="bg1"/>
                </a:solidFill>
              </a:rPr>
              <a:t>Image Source: Microsoft 365 built-in stock image</a:t>
            </a:r>
          </a:p>
          <a:p>
            <a:pPr algn="l"/>
            <a:endParaRPr lang="en-US" sz="11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58439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1922D2-D397-9EA4-A66D-55B0884D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1E3BA61-2247-0470-31A0-01E2F1DB88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666" y="277419"/>
            <a:ext cx="3494314" cy="5786638"/>
          </a:xfrm>
        </p:spPr>
        <p:txBody>
          <a:bodyPr anchor="t">
            <a:normAutofit/>
          </a:bodyPr>
          <a:lstStyle/>
          <a:p>
            <a:r>
              <a:rPr lang="en-US"/>
              <a:t>Design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E2D10D4-5266-9440-861D-B6C3FD2037D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08301035"/>
              </p:ext>
            </p:extLst>
          </p:nvPr>
        </p:nvGraphicFramePr>
        <p:xfrm>
          <a:off x="565771" y="535725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11672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86C9BED-BE19-74AB-EEA2-CFF601CD6B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6C6B938-5221-D70C-5E95-33E480AE011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A5E1F4-D57F-9BA7-13FF-4CC65C544F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666" y="277419"/>
            <a:ext cx="3494314" cy="5786638"/>
          </a:xfrm>
        </p:spPr>
        <p:txBody>
          <a:bodyPr anchor="t">
            <a:normAutofit/>
          </a:bodyPr>
          <a:lstStyle/>
          <a:p>
            <a:r>
              <a:rPr lang="en-US"/>
              <a:t>Design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137A318-482D-E862-D777-524D4F54E825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65771" y="535725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020104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C87408A-805D-CD93-3420-430E8BF447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7" y="319369"/>
            <a:ext cx="5916168" cy="1178336"/>
          </a:xfrm>
        </p:spPr>
        <p:txBody>
          <a:bodyPr anchor="b">
            <a:normAutofit/>
          </a:bodyPr>
          <a:lstStyle/>
          <a:p>
            <a:r>
              <a:rPr lang="en-US" dirty="0"/>
              <a:t>Positioning School </a:t>
            </a:r>
          </a:p>
        </p:txBody>
      </p:sp>
      <p:pic>
        <p:nvPicPr>
          <p:cNvPr id="5" name="Picture 4" descr="Red toy person in front of two lines of white figures">
            <a:extLst>
              <a:ext uri="{FF2B5EF4-FFF2-40B4-BE49-F238E27FC236}">
                <a16:creationId xmlns:a16="http://schemas.microsoft.com/office/drawing/2014/main" id="{1A56778C-5593-6C33-6065-01D3A8B9BFA6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8415" r="24509"/>
          <a:stretch/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590712-BE83-5D1A-462C-1CDD58E18A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639" y="1697672"/>
            <a:ext cx="6084066" cy="4611688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1800"/>
              <a:t>This sees strategy as the selection of strategic position in the market or the industry</a:t>
            </a:r>
          </a:p>
          <a:p>
            <a:r>
              <a:rPr lang="en-US" sz="1800"/>
              <a:t>Firm can use tool such as BCG matrix, five forces, and value chain to position their products</a:t>
            </a:r>
          </a:p>
          <a:p>
            <a:r>
              <a:rPr lang="en-US" sz="1800"/>
              <a:t>Exemplified by Porter’s generic strategies that relates to cost leadership, differentiation, and focus</a:t>
            </a:r>
          </a:p>
          <a:p>
            <a:endParaRPr lang="en-US" sz="180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ABBAB87-731E-8C78-9682-4E990ABF113C}"/>
              </a:ext>
            </a:extLst>
          </p:cNvPr>
          <p:cNvSpPr txBox="1"/>
          <p:nvPr/>
        </p:nvSpPr>
        <p:spPr>
          <a:xfrm>
            <a:off x="367889" y="6079862"/>
            <a:ext cx="4182325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</a:t>
            </a:r>
          </a:p>
          <a:p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10980465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2FEE4F-DE8A-CD82-5526-D9936CB53D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666" y="187011"/>
            <a:ext cx="3493008" cy="1952322"/>
          </a:xfrm>
        </p:spPr>
        <p:txBody>
          <a:bodyPr anchor="ctr">
            <a:normAutofit/>
          </a:bodyPr>
          <a:lstStyle/>
          <a:p>
            <a:r>
              <a:rPr lang="en-US" sz="3400"/>
              <a:t>The entrepreneurial school</a:t>
            </a:r>
          </a:p>
        </p:txBody>
      </p:sp>
      <p:graphicFrame>
        <p:nvGraphicFramePr>
          <p:cNvPr id="12" name="Content Placeholder 2">
            <a:extLst>
              <a:ext uri="{FF2B5EF4-FFF2-40B4-BE49-F238E27FC236}">
                <a16:creationId xmlns:a16="http://schemas.microsoft.com/office/drawing/2014/main" id="{2EAB05D2-10F3-A38C-84E7-D507751FCCF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3787330"/>
              </p:ext>
            </p:extLst>
          </p:nvPr>
        </p:nvGraphicFramePr>
        <p:xfrm>
          <a:off x="643263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43994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B07976B-5CB1-325B-1F69-601D934FA4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51835" y="199926"/>
            <a:ext cx="3493008" cy="2378525"/>
          </a:xfrm>
        </p:spPr>
        <p:txBody>
          <a:bodyPr anchor="ctr">
            <a:normAutofit/>
          </a:bodyPr>
          <a:lstStyle/>
          <a:p>
            <a:r>
              <a:rPr lang="en-US" sz="4000"/>
              <a:t>Cognitive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FD4F2C7F-D835-B05E-3517-01780FA7132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71149872"/>
              </p:ext>
            </p:extLst>
          </p:nvPr>
        </p:nvGraphicFramePr>
        <p:xfrm>
          <a:off x="-2500" y="354911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47258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51922D2-D397-9EA4-A66D-55B0884D1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10EFEEA-75E9-C022-909B-9CE599FD84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141" y="535723"/>
            <a:ext cx="3494314" cy="1408368"/>
          </a:xfrm>
        </p:spPr>
        <p:txBody>
          <a:bodyPr anchor="t">
            <a:normAutofit/>
          </a:bodyPr>
          <a:lstStyle/>
          <a:p>
            <a:r>
              <a:rPr lang="en-US">
                <a:latin typeface="Neue Haas Grotesk Text Pro"/>
              </a:rPr>
              <a:t>The learning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C026E449-AA57-A91C-49BA-B7E0471897A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248936483"/>
              </p:ext>
            </p:extLst>
          </p:nvPr>
        </p:nvGraphicFramePr>
        <p:xfrm>
          <a:off x="643263" y="535725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73894463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2391F57F-AA8F-5A72-AED7-11F778A945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9BAD82B8-FE45-FA7C-004B-6958CCE0DF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A81C192-0A7C-94BC-0BBA-0B866A13EB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0141" y="535723"/>
            <a:ext cx="3494314" cy="1408368"/>
          </a:xfrm>
        </p:spPr>
        <p:txBody>
          <a:bodyPr anchor="t">
            <a:normAutofit/>
          </a:bodyPr>
          <a:lstStyle/>
          <a:p>
            <a:r>
              <a:rPr lang="en-US">
                <a:latin typeface="Neue Haas Grotesk Text Pro"/>
              </a:rPr>
              <a:t>The learning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D19848E2-5EBC-58F7-D25F-1244491B74E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43263" y="535725"/>
          <a:ext cx="6949440" cy="578663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89524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7A1CD50-4808-469F-1B91-550B6FFF85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666" y="187011"/>
            <a:ext cx="3493008" cy="1952322"/>
          </a:xfrm>
        </p:spPr>
        <p:txBody>
          <a:bodyPr anchor="ctr">
            <a:normAutofit/>
          </a:bodyPr>
          <a:lstStyle/>
          <a:p>
            <a:r>
              <a:rPr lang="en-US" sz="4000">
                <a:latin typeface="Neue Haas Grotesk Text Pro"/>
              </a:rPr>
              <a:t>The Power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73F77DDE-A457-37C4-C7E3-7002D4470C4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45930357"/>
              </p:ext>
            </p:extLst>
          </p:nvPr>
        </p:nvGraphicFramePr>
        <p:xfrm>
          <a:off x="268721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7528292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927CBC-F2F0-E8D0-07E9-32C358766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666" y="6197"/>
            <a:ext cx="3493008" cy="2520593"/>
          </a:xfrm>
        </p:spPr>
        <p:txBody>
          <a:bodyPr anchor="ctr">
            <a:normAutofit/>
          </a:bodyPr>
          <a:lstStyle/>
          <a:p>
            <a:r>
              <a:rPr lang="en-US" sz="4000">
                <a:latin typeface="Neue Haas Grotesk Text Pro"/>
              </a:rPr>
              <a:t>The cultural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B67E97AE-23C0-48E2-684A-265A10CE20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46400902"/>
              </p:ext>
            </p:extLst>
          </p:nvPr>
        </p:nvGraphicFramePr>
        <p:xfrm>
          <a:off x="372042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59349592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7C65A94-A01E-F84C-149E-08F5E690C1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DF4CEE72-A558-E574-D31C-FCACBF60F4B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EB041E4-2086-F6C6-0125-68D59E8290A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77666" y="6197"/>
            <a:ext cx="3493008" cy="2520593"/>
          </a:xfrm>
        </p:spPr>
        <p:txBody>
          <a:bodyPr anchor="ctr">
            <a:normAutofit/>
          </a:bodyPr>
          <a:lstStyle/>
          <a:p>
            <a:r>
              <a:rPr lang="en-US" sz="4000">
                <a:latin typeface="Neue Haas Grotesk Text Pro"/>
              </a:rPr>
              <a:t>The cultural School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553A9D49-11B4-AE64-79DA-C49BAA6D3A1B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372042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79758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9B65F7F7-2FCE-8F01-53DE-15C39342BE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9FC525C-F610-B687-03AD-4087967706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31821" y="501345"/>
            <a:ext cx="8728364" cy="6892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dirty="0"/>
              <a:t>The Strategic Management Process</a:t>
            </a:r>
            <a:endParaRPr lang="en-US"/>
          </a:p>
        </p:txBody>
      </p:sp>
      <p:pic>
        <p:nvPicPr>
          <p:cNvPr id="4" name="Content Placeholder 3" descr="A diagram of a process&#10;&#10;AI-generated content may be incorrect.">
            <a:extLst>
              <a:ext uri="{FF2B5EF4-FFF2-40B4-BE49-F238E27FC236}">
                <a16:creationId xmlns:a16="http://schemas.microsoft.com/office/drawing/2014/main" id="{307DAAFE-37E7-5385-8536-E7095B629D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94916" y="2489198"/>
            <a:ext cx="8202168" cy="3157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043942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129D92E-C703-6118-1C7F-2D94BF4E08E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15270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742950" indent="-742950">
              <a:buAutoNum type="arabicPeriod"/>
            </a:pPr>
            <a:r>
              <a:rPr lang="en-US" dirty="0"/>
              <a:t>Where you want to go, and your purpose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B56F3-14E8-D723-5CE6-277BBD8FE9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799793"/>
            <a:ext cx="5862396" cy="35095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/>
              <a:t>The</a:t>
            </a:r>
            <a:r>
              <a:rPr lang="en-US" sz="2800" b="1" dirty="0"/>
              <a:t> vision statement</a:t>
            </a:r>
            <a:r>
              <a:rPr lang="en-US" sz="2800" dirty="0"/>
              <a:t>: Determining where you want to be in the future in your given industry</a:t>
            </a:r>
          </a:p>
        </p:txBody>
      </p:sp>
      <p:pic>
        <p:nvPicPr>
          <p:cNvPr id="7" name="Graphic 6" descr="Target">
            <a:extLst>
              <a:ext uri="{FF2B5EF4-FFF2-40B4-BE49-F238E27FC236}">
                <a16:creationId xmlns:a16="http://schemas.microsoft.com/office/drawing/2014/main" id="{015AE543-8B5A-9973-4728-53061C80FF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8751" y="4643"/>
            <a:ext cx="3692966" cy="369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82788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429DEC8-9C7D-752A-DB4E-50C8E0D8F57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39A898C5-9151-0BB3-F15B-5AE4E25E8C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797E182-641B-1C85-AF7A-9F13B8BBEA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1527048"/>
          </a:xfrm>
        </p:spPr>
        <p:txBody>
          <a:bodyPr vert="horz" lIns="91440" tIns="45720" rIns="91440" bIns="45720" rtlCol="0" anchor="b">
            <a:normAutofit/>
          </a:bodyPr>
          <a:lstStyle/>
          <a:p>
            <a:pPr marL="742950" indent="-742950">
              <a:buAutoNum type="arabicPeriod"/>
            </a:pPr>
            <a:r>
              <a:rPr lang="en-US" dirty="0"/>
              <a:t>Where you want to go, and your purpose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40D4A3-0A99-ED7F-3D39-FAF87B1833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799793"/>
            <a:ext cx="5862396" cy="3509567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US" sz="2800" dirty="0"/>
              <a:t>The </a:t>
            </a:r>
            <a:r>
              <a:rPr lang="en-US" sz="2800" b="1" dirty="0"/>
              <a:t>Mission statement</a:t>
            </a:r>
            <a:r>
              <a:rPr lang="en-US" sz="2800" dirty="0"/>
              <a:t>: Being clear on what is your purpose as a firm, and those that you will impact as your key stakeholders</a:t>
            </a:r>
          </a:p>
        </p:txBody>
      </p:sp>
      <p:pic>
        <p:nvPicPr>
          <p:cNvPr id="7" name="Graphic 6" descr="Target">
            <a:extLst>
              <a:ext uri="{FF2B5EF4-FFF2-40B4-BE49-F238E27FC236}">
                <a16:creationId xmlns:a16="http://schemas.microsoft.com/office/drawing/2014/main" id="{64233C83-6991-9527-03DC-DC7EE9DDDA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8408751" y="4643"/>
            <a:ext cx="3692966" cy="3692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615272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2AFC67-0973-EC0D-F14E-710D701B20B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CE97F9-C540-17A1-8BC7-34EE1E4D61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870" y="-4037"/>
            <a:ext cx="4789087" cy="1547642"/>
          </a:xfrm>
        </p:spPr>
        <p:txBody>
          <a:bodyPr anchor="b">
            <a:normAutofit/>
          </a:bodyPr>
          <a:lstStyle/>
          <a:p>
            <a:r>
              <a:rPr lang="en-US" sz="3300"/>
              <a:t>2. Environmental Scanning: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1D1C49-E07C-CC01-EA03-374E90E942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680" y="2161187"/>
            <a:ext cx="5878158" cy="41740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US" sz="1800" b="1" dirty="0"/>
              <a:t>Internal Analysis: </a:t>
            </a:r>
            <a:endParaRPr lang="en-US" sz="1800" dirty="0"/>
          </a:p>
          <a:p>
            <a:r>
              <a:rPr lang="en-US" sz="2400" dirty="0"/>
              <a:t>Assessing organizational strengths and weaknesses (resources, capabilities, culture). You can use tools such as SWOT and VRIO frameworks</a:t>
            </a:r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D5A50A92-C2B0-1CC9-A33F-F20FABB94653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818" r="11878" b="-3"/>
          <a:stretch/>
        </p:blipFill>
        <p:spPr>
          <a:xfrm>
            <a:off x="7655165" y="10"/>
            <a:ext cx="4536835" cy="37893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06169B9-A7C2-E2A0-1A02-9CF8650712A5}"/>
              </a:ext>
            </a:extLst>
          </p:cNvPr>
          <p:cNvSpPr txBox="1"/>
          <p:nvPr/>
        </p:nvSpPr>
        <p:spPr>
          <a:xfrm>
            <a:off x="7745695" y="167928"/>
            <a:ext cx="444655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 </a:t>
            </a:r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23022647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A0703A8B-B1DE-3746-AA06-F02A6FA272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C1879B3-DC5A-0519-43AE-317826DA0F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F54F519-C9DA-C173-A6DD-D8D88F95D8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5870" y="-4037"/>
            <a:ext cx="4789087" cy="1547642"/>
          </a:xfrm>
        </p:spPr>
        <p:txBody>
          <a:bodyPr anchor="b">
            <a:normAutofit/>
          </a:bodyPr>
          <a:lstStyle/>
          <a:p>
            <a:r>
              <a:rPr lang="en-US" sz="3300"/>
              <a:t>2. Environmental Scanning: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E41600B-B422-BA4F-77C7-36DCCCC235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4680" y="2161187"/>
            <a:ext cx="5878158" cy="4174081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457200" indent="-457200"/>
            <a:r>
              <a:rPr lang="en-US" sz="2400" b="1" dirty="0"/>
              <a:t>External Analysis: </a:t>
            </a:r>
            <a:endParaRPr lang="en-US" sz="2400" dirty="0"/>
          </a:p>
          <a:p>
            <a:pPr marL="457200" indent="-457200"/>
            <a:r>
              <a:rPr lang="en-US" sz="2400" dirty="0"/>
              <a:t>Identifying opportunities and threats in the macro and microenvironments </a:t>
            </a:r>
          </a:p>
          <a:p>
            <a:pPr marL="457200" indent="-457200"/>
            <a:r>
              <a:rPr lang="en-US" sz="2400" dirty="0"/>
              <a:t>Tools such as PESTEL and FIVE forces framework are helpful in this phase.</a:t>
            </a:r>
          </a:p>
          <a:p>
            <a:pPr marL="457200" indent="-457200"/>
            <a:endParaRPr lang="en-US" sz="2400" dirty="0"/>
          </a:p>
        </p:txBody>
      </p:sp>
      <p:pic>
        <p:nvPicPr>
          <p:cNvPr id="5" name="Picture 4" descr="Magnifying glass showing decling performance">
            <a:extLst>
              <a:ext uri="{FF2B5EF4-FFF2-40B4-BE49-F238E27FC236}">
                <a16:creationId xmlns:a16="http://schemas.microsoft.com/office/drawing/2014/main" id="{9A7202C9-FAE4-CE3C-DECB-F1BDA143F131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5818" r="11878" b="-3"/>
          <a:stretch/>
        </p:blipFill>
        <p:spPr>
          <a:xfrm>
            <a:off x="7655165" y="10"/>
            <a:ext cx="4536835" cy="37893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0A231BB-0C4E-EAA5-66FE-17F10DA1154D}"/>
              </a:ext>
            </a:extLst>
          </p:cNvPr>
          <p:cNvSpPr txBox="1"/>
          <p:nvPr/>
        </p:nvSpPr>
        <p:spPr>
          <a:xfrm>
            <a:off x="7745695" y="167928"/>
            <a:ext cx="4446553" cy="430887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 </a:t>
            </a:r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314975159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600DC1B0-7E1A-BD02-3F93-19E6B1B750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37C4CF8B-F22F-0111-0DBC-10C79EE8E8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8886" y="6197"/>
            <a:ext cx="3493008" cy="3734627"/>
          </a:xfrm>
        </p:spPr>
        <p:txBody>
          <a:bodyPr anchor="ctr">
            <a:normAutofit/>
          </a:bodyPr>
          <a:lstStyle/>
          <a:p>
            <a:r>
              <a:rPr lang="en-US" sz="4000"/>
              <a:t>3. Strategy Formulation: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1298DC-FB28-95B1-9B1F-FA298960B2C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84737397"/>
              </p:ext>
            </p:extLst>
          </p:nvPr>
        </p:nvGraphicFramePr>
        <p:xfrm>
          <a:off x="488280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8996086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992BAF40-A0A7-3DF2-2FA8-587D653E1C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EE62C51-063A-C843-2F0D-0D4777AD1BA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6B2CC06-A69B-86D5-FCA6-73274DFA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48886" y="6197"/>
            <a:ext cx="3493008" cy="3734627"/>
          </a:xfrm>
        </p:spPr>
        <p:txBody>
          <a:bodyPr anchor="ctr">
            <a:normAutofit/>
          </a:bodyPr>
          <a:lstStyle/>
          <a:p>
            <a:r>
              <a:rPr lang="en-US" sz="4000"/>
              <a:t>3. Strategy Formulation: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69CC386A-1931-41ED-08CF-CEA9D8B50E22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488280" y="535725"/>
          <a:ext cx="6949440" cy="57866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35826507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53CF00F-82D0-0DBA-75D5-1D01B4526C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93C699C-9A3B-0A61-BE10-393D5B2872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548640"/>
            <a:ext cx="10945037" cy="1133856"/>
          </a:xfrm>
        </p:spPr>
        <p:txBody>
          <a:bodyPr anchor="t">
            <a:normAutofit/>
          </a:bodyPr>
          <a:lstStyle/>
          <a:p>
            <a:r>
              <a:rPr lang="en-US" dirty="0"/>
              <a:t>4. Strategy Implementation: 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163CB2F-79D8-8735-A609-148EA7ADB95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65809817"/>
              </p:ext>
            </p:extLst>
          </p:nvPr>
        </p:nvGraphicFramePr>
        <p:xfrm>
          <a:off x="612648" y="1881051"/>
          <a:ext cx="8258665" cy="37427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6325465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5E8D3B17-7638-DFD3-18E4-8A6D611749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44F2B12-1587-C4F2-BCE4-FD3A64FACE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68537" y="603504"/>
            <a:ext cx="5916168" cy="1527048"/>
          </a:xfrm>
        </p:spPr>
        <p:txBody>
          <a:bodyPr anchor="b">
            <a:normAutofit/>
          </a:bodyPr>
          <a:lstStyle/>
          <a:p>
            <a:r>
              <a:rPr lang="en-US" dirty="0"/>
              <a:t>5. Strategy Evaluation and Control: </a:t>
            </a:r>
          </a:p>
        </p:txBody>
      </p:sp>
      <p:pic>
        <p:nvPicPr>
          <p:cNvPr id="5" name="Picture 4" descr="Arrows pointing right while one points left">
            <a:extLst>
              <a:ext uri="{FF2B5EF4-FFF2-40B4-BE49-F238E27FC236}">
                <a16:creationId xmlns:a16="http://schemas.microsoft.com/office/drawing/2014/main" id="{0FE49BB2-EBB9-783E-D860-72F152E22DC2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3010" r="19267" b="-3"/>
          <a:stretch/>
        </p:blipFill>
        <p:spPr>
          <a:xfrm>
            <a:off x="20" y="10"/>
            <a:ext cx="4910308" cy="685799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097E22-E862-5FA3-215B-1CD79472EA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8537" y="2214282"/>
            <a:ext cx="5916168" cy="409507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Measuring Performance:  </a:t>
            </a:r>
          </a:p>
          <a:p>
            <a:r>
              <a:rPr lang="en-US" sz="2400" dirty="0"/>
              <a:t>Comparing Results to Objectives: </a:t>
            </a:r>
          </a:p>
          <a:p>
            <a:r>
              <a:rPr lang="en-US" sz="2400" dirty="0"/>
              <a:t>Taking Corrective Action: .</a:t>
            </a:r>
          </a:p>
          <a:p>
            <a:endParaRPr lang="en-US" sz="2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EEC0F4-13FD-C488-F497-62905D5048D8}"/>
              </a:ext>
            </a:extLst>
          </p:cNvPr>
          <p:cNvSpPr txBox="1"/>
          <p:nvPr/>
        </p:nvSpPr>
        <p:spPr>
          <a:xfrm>
            <a:off x="464703" y="5866873"/>
            <a:ext cx="4221050" cy="600164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100" dirty="0"/>
              <a:t>Image Source: Microsoft 365 built-in stock image </a:t>
            </a:r>
          </a:p>
          <a:p>
            <a:endParaRPr lang="en-US" sz="1100" dirty="0"/>
          </a:p>
          <a:p>
            <a:pPr algn="l"/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283797667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8852899-FD3F-147D-5D7D-DCF5C2FC1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603504"/>
            <a:ext cx="5862396" cy="445832"/>
          </a:xfrm>
        </p:spPr>
        <p:txBody>
          <a:bodyPr anchor="b">
            <a:normAutofit fontScale="90000"/>
          </a:bodyPr>
          <a:lstStyle/>
          <a:p>
            <a:r>
              <a:rPr lang="en-US" dirty="0"/>
              <a:t>Topic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B6F5D2-61F3-19C3-84B3-6A2500A5FD5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5862396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400" dirty="0"/>
              <a:t>Strategic management is crucial for navigating the complexities of the market, like a ship's captain needing a plan for uncharted waters.</a:t>
            </a:r>
          </a:p>
          <a:p>
            <a:pPr>
              <a:lnSpc>
                <a:spcPct val="110000"/>
              </a:lnSpc>
            </a:pPr>
            <a:r>
              <a:rPr lang="en-US" sz="2400" dirty="0"/>
              <a:t>Various schools of thought, offer different perspectives on strategy formulation and implementation, each with strengths and weaknesses.</a:t>
            </a:r>
          </a:p>
        </p:txBody>
      </p:sp>
      <p:pic>
        <p:nvPicPr>
          <p:cNvPr id="7" name="Graphic 6" descr="Captain">
            <a:extLst>
              <a:ext uri="{FF2B5EF4-FFF2-40B4-BE49-F238E27FC236}">
                <a16:creationId xmlns:a16="http://schemas.microsoft.com/office/drawing/2014/main" id="{C39E914C-8C7C-0052-7714-E31A865289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91395" y="366271"/>
            <a:ext cx="4681506" cy="390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06398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37A1E888-F6AD-8273-D35C-58220FD7EB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C160A78-1A33-39AB-F986-6433F8305D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A66CE30-EBFF-B0F5-A1D2-880132430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212207"/>
            <a:ext cx="5862396" cy="1104859"/>
          </a:xfrm>
        </p:spPr>
        <p:txBody>
          <a:bodyPr anchor="b">
            <a:normAutofit/>
          </a:bodyPr>
          <a:lstStyle/>
          <a:p>
            <a:r>
              <a:rPr lang="en-US"/>
              <a:t>Topic Review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09C243-679A-6A74-6E34-B7D8244201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1842145"/>
            <a:ext cx="5862396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pPr>
              <a:lnSpc>
                <a:spcPct val="110000"/>
              </a:lnSpc>
            </a:pPr>
            <a:r>
              <a:rPr lang="en-US" sz="2400" dirty="0"/>
              <a:t>The Apple turnaround case highlights the importance of visionary leadership</a:t>
            </a:r>
          </a:p>
          <a:p>
            <a:pPr>
              <a:lnSpc>
                <a:spcPct val="110000"/>
              </a:lnSpc>
            </a:pPr>
            <a:r>
              <a:rPr lang="en-US" sz="2400" dirty="0"/>
              <a:t>Understanding different schools of thought helps managers tailor strategies to specific organizational needs</a:t>
            </a:r>
          </a:p>
          <a:p>
            <a:pPr>
              <a:lnSpc>
                <a:spcPct val="110000"/>
              </a:lnSpc>
            </a:pPr>
            <a:r>
              <a:rPr lang="en-US" sz="2400" dirty="0"/>
              <a:t>In the next topic we shall dig deeper into internal environmental scanning. </a:t>
            </a:r>
          </a:p>
        </p:txBody>
      </p:sp>
      <p:pic>
        <p:nvPicPr>
          <p:cNvPr id="7" name="Graphic 6" descr="Captain">
            <a:extLst>
              <a:ext uri="{FF2B5EF4-FFF2-40B4-BE49-F238E27FC236}">
                <a16:creationId xmlns:a16="http://schemas.microsoft.com/office/drawing/2014/main" id="{C02E0852-0312-4915-79AF-2089D92183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091395" y="366271"/>
            <a:ext cx="4681506" cy="39065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1092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37B65277-82C6-6D08-6DCA-4A7DCC3B713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15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9B95872-05BA-167E-1081-915DF5BC623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0675" y="603504"/>
            <a:ext cx="5584369" cy="620886"/>
          </a:xfrm>
        </p:spPr>
        <p:txBody>
          <a:bodyPr anchor="b">
            <a:normAutofit/>
          </a:bodyPr>
          <a:lstStyle/>
          <a:p>
            <a:r>
              <a:rPr lang="en-US" dirty="0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2A22EF-B229-B808-79D2-7C62CDAE5B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2648" y="2212848"/>
            <a:ext cx="5862396" cy="4096512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2400" dirty="0"/>
              <a:t>All images are from Microsoft 365 built-in stock image </a:t>
            </a:r>
          </a:p>
          <a:p>
            <a:pPr marL="0" indent="0">
              <a:buNone/>
            </a:pPr>
            <a:endParaRPr lang="en-US" sz="2400" dirty="0"/>
          </a:p>
        </p:txBody>
      </p:sp>
      <p:pic>
        <p:nvPicPr>
          <p:cNvPr id="7" name="Graphic 6" descr="Visio Diagram">
            <a:extLst>
              <a:ext uri="{FF2B5EF4-FFF2-40B4-BE49-F238E27FC236}">
                <a16:creationId xmlns:a16="http://schemas.microsoft.com/office/drawing/2014/main" id="{1EA55DFC-4DDA-340A-B02D-DE433AD824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595089" y="740813"/>
            <a:ext cx="4177812" cy="31704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2112002"/>
      </p:ext>
    </p:extLst>
  </p:cSld>
  <p:clrMapOvr>
    <a:masterClrMapping/>
  </p:clrMapOvr>
</p:sld>
</file>

<file path=ppt/theme/theme1.xml><?xml version="1.0" encoding="utf-8"?>
<a:theme xmlns:a="http://schemas.openxmlformats.org/drawingml/2006/main" name="VanillaVTI">
  <a:themeElements>
    <a:clrScheme name="Vanilla">
      <a:dk1>
        <a:sysClr val="windowText" lastClr="000000"/>
      </a:dk1>
      <a:lt1>
        <a:sysClr val="window" lastClr="FFFFFF"/>
      </a:lt1>
      <a:dk2>
        <a:srgbClr val="2C3932"/>
      </a:dk2>
      <a:lt2>
        <a:srgbClr val="FDF6EA"/>
      </a:lt2>
      <a:accent1>
        <a:srgbClr val="169C9A"/>
      </a:accent1>
      <a:accent2>
        <a:srgbClr val="FA9A42"/>
      </a:accent2>
      <a:accent3>
        <a:srgbClr val="E15C3D"/>
      </a:accent3>
      <a:accent4>
        <a:srgbClr val="E78A67"/>
      </a:accent4>
      <a:accent5>
        <a:srgbClr val="A74B40"/>
      </a:accent5>
      <a:accent6>
        <a:srgbClr val="3D9072"/>
      </a:accent6>
      <a:hlink>
        <a:srgbClr val="169C9A"/>
      </a:hlink>
      <a:folHlink>
        <a:srgbClr val="E15C3D"/>
      </a:folHlink>
    </a:clrScheme>
    <a:fontScheme name="Neue Haa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nillaVTI" id="{54D376C6-1C9B-4C6B-8F3C-483BB307BB05}" vid="{7690D8A9-C071-45EF-BA7A-F7FA9779B11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1141</Words>
  <Application>Microsoft Office PowerPoint</Application>
  <PresentationFormat>Widescreen</PresentationFormat>
  <Paragraphs>122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Grandview Display</vt:lpstr>
      <vt:lpstr>Neue Haas Grotesk Text Pro</vt:lpstr>
      <vt:lpstr>VanillaVTI</vt:lpstr>
      <vt:lpstr>Strategic Management</vt:lpstr>
      <vt:lpstr>Introduction</vt:lpstr>
      <vt:lpstr>Learning Outcomes</vt:lpstr>
      <vt:lpstr>Opening Story- Ship Captain</vt:lpstr>
      <vt:lpstr>Pause and Reflection</vt:lpstr>
      <vt:lpstr>Pause and Reflection</vt:lpstr>
      <vt:lpstr>Opening Case: Apple</vt:lpstr>
      <vt:lpstr>Opening Case: Apple</vt:lpstr>
      <vt:lpstr>Takeaways</vt:lpstr>
      <vt:lpstr>Schools of Thought in Strategic Management</vt:lpstr>
      <vt:lpstr>Planning School </vt:lpstr>
      <vt:lpstr>Design School</vt:lpstr>
      <vt:lpstr>Design School</vt:lpstr>
      <vt:lpstr>Positioning School </vt:lpstr>
      <vt:lpstr>The entrepreneurial school</vt:lpstr>
      <vt:lpstr>Cognitive School</vt:lpstr>
      <vt:lpstr>The learning School</vt:lpstr>
      <vt:lpstr>The learning School</vt:lpstr>
      <vt:lpstr>The Power School</vt:lpstr>
      <vt:lpstr>The cultural School</vt:lpstr>
      <vt:lpstr>The cultural School</vt:lpstr>
      <vt:lpstr>The Strategic Management Process</vt:lpstr>
      <vt:lpstr>Where you want to go, and your purpose</vt:lpstr>
      <vt:lpstr>Where you want to go, and your purpose</vt:lpstr>
      <vt:lpstr>2. Environmental Scanning:</vt:lpstr>
      <vt:lpstr>2. Environmental Scanning:</vt:lpstr>
      <vt:lpstr>3. Strategy Formulation: </vt:lpstr>
      <vt:lpstr>3. Strategy Formulation: </vt:lpstr>
      <vt:lpstr>4. Strategy Implementation: </vt:lpstr>
      <vt:lpstr>5. Strategy Evaluation and Control: </vt:lpstr>
      <vt:lpstr>Topic Review</vt:lpstr>
      <vt:lpstr>Topic Review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</dc:creator>
  <cp:lastModifiedBy>Stephen G. Kagwathi</cp:lastModifiedBy>
  <cp:revision>400</cp:revision>
  <dcterms:created xsi:type="dcterms:W3CDTF">2025-03-24T10:29:14Z</dcterms:created>
  <dcterms:modified xsi:type="dcterms:W3CDTF">2025-03-24T14:01:05Z</dcterms:modified>
</cp:coreProperties>
</file>