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4" r:id="rId8"/>
    <p:sldId id="286" r:id="rId9"/>
    <p:sldId id="263" r:id="rId10"/>
    <p:sldId id="265" r:id="rId11"/>
    <p:sldId id="266" r:id="rId12"/>
    <p:sldId id="267" r:id="rId13"/>
    <p:sldId id="287" r:id="rId14"/>
    <p:sldId id="268" r:id="rId15"/>
    <p:sldId id="270" r:id="rId16"/>
    <p:sldId id="271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FE727A-A66B-6A0B-F226-4BF28D8472DF}" v="317" dt="2025-03-31T08:33:09.365"/>
    <p1510:client id="{6CFD67C9-29A4-EBDE-C852-6F981DACFBC2}" v="365" dt="2025-03-31T07:25:00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2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4" Type="http://schemas.openxmlformats.org/officeDocument/2006/relationships/image" Target="../media/image37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41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svg"/><Relationship Id="rId1" Type="http://schemas.openxmlformats.org/officeDocument/2006/relationships/image" Target="../media/image55.png"/><Relationship Id="rId4" Type="http://schemas.openxmlformats.org/officeDocument/2006/relationships/image" Target="../media/image58.svg"/></Relationships>
</file>

<file path=ppt/diagrams/_rels/data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svg"/><Relationship Id="rId1" Type="http://schemas.openxmlformats.org/officeDocument/2006/relationships/image" Target="../media/image57.png"/></Relationships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4" Type="http://schemas.openxmlformats.org/officeDocument/2006/relationships/image" Target="../media/image6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2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4" Type="http://schemas.openxmlformats.org/officeDocument/2006/relationships/image" Target="../media/image37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41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svg"/><Relationship Id="rId1" Type="http://schemas.openxmlformats.org/officeDocument/2006/relationships/image" Target="../media/image55.png"/><Relationship Id="rId4" Type="http://schemas.openxmlformats.org/officeDocument/2006/relationships/image" Target="../media/image58.svg"/></Relationships>
</file>

<file path=ppt/diagrams/_rels/drawing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svg"/><Relationship Id="rId1" Type="http://schemas.openxmlformats.org/officeDocument/2006/relationships/image" Target="../media/image57.png"/></Relationships>
</file>

<file path=ppt/diagrams/_rels/drawing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4" Type="http://schemas.openxmlformats.org/officeDocument/2006/relationships/image" Target="../media/image6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42227E-B21F-411E-A554-F5FCCB8FC4A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951674B-E3E0-4AB0-8618-FDC36B1E6279}">
      <dgm:prSet/>
      <dgm:spPr/>
      <dgm:t>
        <a:bodyPr/>
        <a:lstStyle/>
        <a:p>
          <a:r>
            <a:rPr lang="en-US" dirty="0">
              <a:latin typeface="Grandview Display"/>
            </a:rPr>
            <a:t>Last</a:t>
          </a:r>
          <a:r>
            <a:rPr lang="en-US" dirty="0"/>
            <a:t> lecture we looked at internal environmental scanning</a:t>
          </a:r>
        </a:p>
      </dgm:t>
    </dgm:pt>
    <dgm:pt modelId="{1DDB3CCE-3257-4505-8E49-65C2364CAF48}" type="parTrans" cxnId="{E6A616B8-4B8E-44FB-BBB4-DB50EF4D9266}">
      <dgm:prSet/>
      <dgm:spPr/>
      <dgm:t>
        <a:bodyPr/>
        <a:lstStyle/>
        <a:p>
          <a:endParaRPr lang="en-US"/>
        </a:p>
      </dgm:t>
    </dgm:pt>
    <dgm:pt modelId="{803FEC45-367C-4E5C-A711-85E3A28124C1}" type="sibTrans" cxnId="{E6A616B8-4B8E-44FB-BBB4-DB50EF4D9266}">
      <dgm:prSet/>
      <dgm:spPr/>
      <dgm:t>
        <a:bodyPr/>
        <a:lstStyle/>
        <a:p>
          <a:endParaRPr lang="en-US"/>
        </a:p>
      </dgm:t>
    </dgm:pt>
    <dgm:pt modelId="{98E6BC5B-B4FC-4FEC-8182-0EC6816C0BD3}">
      <dgm:prSet/>
      <dgm:spPr/>
      <dgm:t>
        <a:bodyPr/>
        <a:lstStyle/>
        <a:p>
          <a:r>
            <a:rPr lang="en-US" dirty="0"/>
            <a:t>We focused on resources, capabilities, culture and structure, all of which can be a strength or a weakness</a:t>
          </a:r>
        </a:p>
      </dgm:t>
    </dgm:pt>
    <dgm:pt modelId="{80B3E668-5198-4B37-B08E-C3C5508F5D93}" type="parTrans" cxnId="{EA6BA1AD-9FCF-42E8-9D9A-D1E0154C39F4}">
      <dgm:prSet/>
      <dgm:spPr/>
      <dgm:t>
        <a:bodyPr/>
        <a:lstStyle/>
        <a:p>
          <a:endParaRPr lang="en-US"/>
        </a:p>
      </dgm:t>
    </dgm:pt>
    <dgm:pt modelId="{F8E93C91-07C0-4141-80C8-7C8A8C873731}" type="sibTrans" cxnId="{EA6BA1AD-9FCF-42E8-9D9A-D1E0154C39F4}">
      <dgm:prSet/>
      <dgm:spPr/>
      <dgm:t>
        <a:bodyPr/>
        <a:lstStyle/>
        <a:p>
          <a:endParaRPr lang="en-US"/>
        </a:p>
      </dgm:t>
    </dgm:pt>
    <dgm:pt modelId="{8437D48A-1515-495F-AF85-056C4C3D7B6D}">
      <dgm:prSet/>
      <dgm:spPr/>
      <dgm:t>
        <a:bodyPr/>
        <a:lstStyle/>
        <a:p>
          <a:r>
            <a:rPr lang="en-US" dirty="0"/>
            <a:t>We also looked at the tools such as SWOT, VRIO and Value chain analysis</a:t>
          </a:r>
        </a:p>
      </dgm:t>
    </dgm:pt>
    <dgm:pt modelId="{AAA33633-F454-4D1F-94DF-7DD406171AF7}" type="parTrans" cxnId="{AB6776F1-22B1-45D0-A111-B0DDE554C525}">
      <dgm:prSet/>
      <dgm:spPr/>
      <dgm:t>
        <a:bodyPr/>
        <a:lstStyle/>
        <a:p>
          <a:endParaRPr lang="en-US"/>
        </a:p>
      </dgm:t>
    </dgm:pt>
    <dgm:pt modelId="{C246C26B-C085-4077-8890-501EE6343EC3}" type="sibTrans" cxnId="{AB6776F1-22B1-45D0-A111-B0DDE554C525}">
      <dgm:prSet/>
      <dgm:spPr/>
      <dgm:t>
        <a:bodyPr/>
        <a:lstStyle/>
        <a:p>
          <a:endParaRPr lang="en-US"/>
        </a:p>
      </dgm:t>
    </dgm:pt>
    <dgm:pt modelId="{BA21AA6C-A4DD-4FD4-9A49-AC450F196285}" type="pres">
      <dgm:prSet presAssocID="{4942227E-B21F-411E-A554-F5FCCB8FC4A8}" presName="root" presStyleCnt="0">
        <dgm:presLayoutVars>
          <dgm:dir/>
          <dgm:resizeHandles val="exact"/>
        </dgm:presLayoutVars>
      </dgm:prSet>
      <dgm:spPr/>
    </dgm:pt>
    <dgm:pt modelId="{966914EF-DD3F-4027-AF52-500C97278C5C}" type="pres">
      <dgm:prSet presAssocID="{F951674B-E3E0-4AB0-8618-FDC36B1E6279}" presName="compNode" presStyleCnt="0"/>
      <dgm:spPr/>
    </dgm:pt>
    <dgm:pt modelId="{E992B0E3-02E3-499A-B780-461204C82EFA}" type="pres">
      <dgm:prSet presAssocID="{F951674B-E3E0-4AB0-8618-FDC36B1E6279}" presName="bgRect" presStyleLbl="bgShp" presStyleIdx="0" presStyleCnt="3"/>
      <dgm:spPr/>
    </dgm:pt>
    <dgm:pt modelId="{C89FD87D-84ED-462A-9129-8E893D5A50FB}" type="pres">
      <dgm:prSet presAssocID="{F951674B-E3E0-4AB0-8618-FDC36B1E627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0027E3F3-F313-4C87-91B9-78D2FCE8EDA7}" type="pres">
      <dgm:prSet presAssocID="{F951674B-E3E0-4AB0-8618-FDC36B1E6279}" presName="spaceRect" presStyleCnt="0"/>
      <dgm:spPr/>
    </dgm:pt>
    <dgm:pt modelId="{5F7F52A1-EB23-4EA2-AF7D-BB3FFA9DAEA3}" type="pres">
      <dgm:prSet presAssocID="{F951674B-E3E0-4AB0-8618-FDC36B1E6279}" presName="parTx" presStyleLbl="revTx" presStyleIdx="0" presStyleCnt="3">
        <dgm:presLayoutVars>
          <dgm:chMax val="0"/>
          <dgm:chPref val="0"/>
        </dgm:presLayoutVars>
      </dgm:prSet>
      <dgm:spPr/>
    </dgm:pt>
    <dgm:pt modelId="{6AEFE8CD-7E84-4A21-87E1-0416E09A932F}" type="pres">
      <dgm:prSet presAssocID="{803FEC45-367C-4E5C-A711-85E3A28124C1}" presName="sibTrans" presStyleCnt="0"/>
      <dgm:spPr/>
    </dgm:pt>
    <dgm:pt modelId="{4F7AB222-79C7-40C6-9A72-E103768C2D8B}" type="pres">
      <dgm:prSet presAssocID="{98E6BC5B-B4FC-4FEC-8182-0EC6816C0BD3}" presName="compNode" presStyleCnt="0"/>
      <dgm:spPr/>
    </dgm:pt>
    <dgm:pt modelId="{9F98200C-8CFA-4BBC-84B0-3177074D6BE3}" type="pres">
      <dgm:prSet presAssocID="{98E6BC5B-B4FC-4FEC-8182-0EC6816C0BD3}" presName="bgRect" presStyleLbl="bgShp" presStyleIdx="1" presStyleCnt="3"/>
      <dgm:spPr/>
    </dgm:pt>
    <dgm:pt modelId="{6B957D86-E9EC-400E-884A-3CCA484E3883}" type="pres">
      <dgm:prSet presAssocID="{98E6BC5B-B4FC-4FEC-8182-0EC6816C0BD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D2F930DB-FDC1-4995-BD1B-4127407F93AA}" type="pres">
      <dgm:prSet presAssocID="{98E6BC5B-B4FC-4FEC-8182-0EC6816C0BD3}" presName="spaceRect" presStyleCnt="0"/>
      <dgm:spPr/>
    </dgm:pt>
    <dgm:pt modelId="{79AE35DF-7E4B-426F-B042-14B2E625A6A7}" type="pres">
      <dgm:prSet presAssocID="{98E6BC5B-B4FC-4FEC-8182-0EC6816C0BD3}" presName="parTx" presStyleLbl="revTx" presStyleIdx="1" presStyleCnt="3">
        <dgm:presLayoutVars>
          <dgm:chMax val="0"/>
          <dgm:chPref val="0"/>
        </dgm:presLayoutVars>
      </dgm:prSet>
      <dgm:spPr/>
    </dgm:pt>
    <dgm:pt modelId="{ADF2D9EB-A6DC-4F1B-A3F6-1D07DA6179F1}" type="pres">
      <dgm:prSet presAssocID="{F8E93C91-07C0-4141-80C8-7C8A8C873731}" presName="sibTrans" presStyleCnt="0"/>
      <dgm:spPr/>
    </dgm:pt>
    <dgm:pt modelId="{4D24F79E-FF98-4A26-AD29-2D941221E534}" type="pres">
      <dgm:prSet presAssocID="{8437D48A-1515-495F-AF85-056C4C3D7B6D}" presName="compNode" presStyleCnt="0"/>
      <dgm:spPr/>
    </dgm:pt>
    <dgm:pt modelId="{2B400BFC-BF1E-4819-8AAB-163D86F855BB}" type="pres">
      <dgm:prSet presAssocID="{8437D48A-1515-495F-AF85-056C4C3D7B6D}" presName="bgRect" presStyleLbl="bgShp" presStyleIdx="2" presStyleCnt="3"/>
      <dgm:spPr/>
    </dgm:pt>
    <dgm:pt modelId="{32744FAD-3CB2-413A-96AB-64B73FA041F1}" type="pres">
      <dgm:prSet presAssocID="{8437D48A-1515-495F-AF85-056C4C3D7B6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D248DA73-AE33-493B-84F1-8271F92EB409}" type="pres">
      <dgm:prSet presAssocID="{8437D48A-1515-495F-AF85-056C4C3D7B6D}" presName="spaceRect" presStyleCnt="0"/>
      <dgm:spPr/>
    </dgm:pt>
    <dgm:pt modelId="{98C3D021-F9E8-4C17-AE7D-4454017B365F}" type="pres">
      <dgm:prSet presAssocID="{8437D48A-1515-495F-AF85-056C4C3D7B6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9F45837-1631-4295-AABB-80E57739320A}" type="presOf" srcId="{F951674B-E3E0-4AB0-8618-FDC36B1E6279}" destId="{5F7F52A1-EB23-4EA2-AF7D-BB3FFA9DAEA3}" srcOrd="0" destOrd="0" presId="urn:microsoft.com/office/officeart/2018/2/layout/IconVerticalSolidList"/>
    <dgm:cxn modelId="{B8FC325C-C5C5-4BFE-A9E4-C699995A3D4B}" type="presOf" srcId="{4942227E-B21F-411E-A554-F5FCCB8FC4A8}" destId="{BA21AA6C-A4DD-4FD4-9A49-AC450F196285}" srcOrd="0" destOrd="0" presId="urn:microsoft.com/office/officeart/2018/2/layout/IconVerticalSolidList"/>
    <dgm:cxn modelId="{EC58F656-7191-434A-8F2A-902E4B828F80}" type="presOf" srcId="{8437D48A-1515-495F-AF85-056C4C3D7B6D}" destId="{98C3D021-F9E8-4C17-AE7D-4454017B365F}" srcOrd="0" destOrd="0" presId="urn:microsoft.com/office/officeart/2018/2/layout/IconVerticalSolidList"/>
    <dgm:cxn modelId="{EA6BA1AD-9FCF-42E8-9D9A-D1E0154C39F4}" srcId="{4942227E-B21F-411E-A554-F5FCCB8FC4A8}" destId="{98E6BC5B-B4FC-4FEC-8182-0EC6816C0BD3}" srcOrd="1" destOrd="0" parTransId="{80B3E668-5198-4B37-B08E-C3C5508F5D93}" sibTransId="{F8E93C91-07C0-4141-80C8-7C8A8C873731}"/>
    <dgm:cxn modelId="{E6A616B8-4B8E-44FB-BBB4-DB50EF4D9266}" srcId="{4942227E-B21F-411E-A554-F5FCCB8FC4A8}" destId="{F951674B-E3E0-4AB0-8618-FDC36B1E6279}" srcOrd="0" destOrd="0" parTransId="{1DDB3CCE-3257-4505-8E49-65C2364CAF48}" sibTransId="{803FEC45-367C-4E5C-A711-85E3A28124C1}"/>
    <dgm:cxn modelId="{AB6776F1-22B1-45D0-A111-B0DDE554C525}" srcId="{4942227E-B21F-411E-A554-F5FCCB8FC4A8}" destId="{8437D48A-1515-495F-AF85-056C4C3D7B6D}" srcOrd="2" destOrd="0" parTransId="{AAA33633-F454-4D1F-94DF-7DD406171AF7}" sibTransId="{C246C26B-C085-4077-8890-501EE6343EC3}"/>
    <dgm:cxn modelId="{A1998CFF-F395-4544-8C30-2C0574122F17}" type="presOf" srcId="{98E6BC5B-B4FC-4FEC-8182-0EC6816C0BD3}" destId="{79AE35DF-7E4B-426F-B042-14B2E625A6A7}" srcOrd="0" destOrd="0" presId="urn:microsoft.com/office/officeart/2018/2/layout/IconVerticalSolidList"/>
    <dgm:cxn modelId="{A55E851A-7FB5-4EBE-9B91-9D9FB9B41E88}" type="presParOf" srcId="{BA21AA6C-A4DD-4FD4-9A49-AC450F196285}" destId="{966914EF-DD3F-4027-AF52-500C97278C5C}" srcOrd="0" destOrd="0" presId="urn:microsoft.com/office/officeart/2018/2/layout/IconVerticalSolidList"/>
    <dgm:cxn modelId="{F0F917D5-B241-4B00-9DB7-1F8BA7F2395F}" type="presParOf" srcId="{966914EF-DD3F-4027-AF52-500C97278C5C}" destId="{E992B0E3-02E3-499A-B780-461204C82EFA}" srcOrd="0" destOrd="0" presId="urn:microsoft.com/office/officeart/2018/2/layout/IconVerticalSolidList"/>
    <dgm:cxn modelId="{F7604566-75D5-404D-86B8-A87C6E3B2F2A}" type="presParOf" srcId="{966914EF-DD3F-4027-AF52-500C97278C5C}" destId="{C89FD87D-84ED-462A-9129-8E893D5A50FB}" srcOrd="1" destOrd="0" presId="urn:microsoft.com/office/officeart/2018/2/layout/IconVerticalSolidList"/>
    <dgm:cxn modelId="{947D8219-E64F-45A2-BBFE-9EB9B84C7FAA}" type="presParOf" srcId="{966914EF-DD3F-4027-AF52-500C97278C5C}" destId="{0027E3F3-F313-4C87-91B9-78D2FCE8EDA7}" srcOrd="2" destOrd="0" presId="urn:microsoft.com/office/officeart/2018/2/layout/IconVerticalSolidList"/>
    <dgm:cxn modelId="{4DD0D9D5-BED1-4F21-95D8-CF3D00E72434}" type="presParOf" srcId="{966914EF-DD3F-4027-AF52-500C97278C5C}" destId="{5F7F52A1-EB23-4EA2-AF7D-BB3FFA9DAEA3}" srcOrd="3" destOrd="0" presId="urn:microsoft.com/office/officeart/2018/2/layout/IconVerticalSolidList"/>
    <dgm:cxn modelId="{36D83A89-3FEE-4CB8-9305-D9EC9E9C02D9}" type="presParOf" srcId="{BA21AA6C-A4DD-4FD4-9A49-AC450F196285}" destId="{6AEFE8CD-7E84-4A21-87E1-0416E09A932F}" srcOrd="1" destOrd="0" presId="urn:microsoft.com/office/officeart/2018/2/layout/IconVerticalSolidList"/>
    <dgm:cxn modelId="{DF2424EB-5EF3-4905-9DB5-92E53BA9E880}" type="presParOf" srcId="{BA21AA6C-A4DD-4FD4-9A49-AC450F196285}" destId="{4F7AB222-79C7-40C6-9A72-E103768C2D8B}" srcOrd="2" destOrd="0" presId="urn:microsoft.com/office/officeart/2018/2/layout/IconVerticalSolidList"/>
    <dgm:cxn modelId="{2A2120E8-A08E-43DA-86C0-CD029355CC6D}" type="presParOf" srcId="{4F7AB222-79C7-40C6-9A72-E103768C2D8B}" destId="{9F98200C-8CFA-4BBC-84B0-3177074D6BE3}" srcOrd="0" destOrd="0" presId="urn:microsoft.com/office/officeart/2018/2/layout/IconVerticalSolidList"/>
    <dgm:cxn modelId="{56E690AB-F450-40F2-927D-DC4F96FC4423}" type="presParOf" srcId="{4F7AB222-79C7-40C6-9A72-E103768C2D8B}" destId="{6B957D86-E9EC-400E-884A-3CCA484E3883}" srcOrd="1" destOrd="0" presId="urn:microsoft.com/office/officeart/2018/2/layout/IconVerticalSolidList"/>
    <dgm:cxn modelId="{784FFF26-3173-4E83-9B5C-48B90399A204}" type="presParOf" srcId="{4F7AB222-79C7-40C6-9A72-E103768C2D8B}" destId="{D2F930DB-FDC1-4995-BD1B-4127407F93AA}" srcOrd="2" destOrd="0" presId="urn:microsoft.com/office/officeart/2018/2/layout/IconVerticalSolidList"/>
    <dgm:cxn modelId="{9E00AADC-31F3-4592-8CA3-1F43C3993DC9}" type="presParOf" srcId="{4F7AB222-79C7-40C6-9A72-E103768C2D8B}" destId="{79AE35DF-7E4B-426F-B042-14B2E625A6A7}" srcOrd="3" destOrd="0" presId="urn:microsoft.com/office/officeart/2018/2/layout/IconVerticalSolidList"/>
    <dgm:cxn modelId="{A0630128-B9DF-498B-AC21-AF218B655004}" type="presParOf" srcId="{BA21AA6C-A4DD-4FD4-9A49-AC450F196285}" destId="{ADF2D9EB-A6DC-4F1B-A3F6-1D07DA6179F1}" srcOrd="3" destOrd="0" presId="urn:microsoft.com/office/officeart/2018/2/layout/IconVerticalSolidList"/>
    <dgm:cxn modelId="{E514940C-FE84-4960-B254-12D13B1798E3}" type="presParOf" srcId="{BA21AA6C-A4DD-4FD4-9A49-AC450F196285}" destId="{4D24F79E-FF98-4A26-AD29-2D941221E534}" srcOrd="4" destOrd="0" presId="urn:microsoft.com/office/officeart/2018/2/layout/IconVerticalSolidList"/>
    <dgm:cxn modelId="{054CC9A9-11B3-4A74-B9FE-7773C4E13311}" type="presParOf" srcId="{4D24F79E-FF98-4A26-AD29-2D941221E534}" destId="{2B400BFC-BF1E-4819-8AAB-163D86F855BB}" srcOrd="0" destOrd="0" presId="urn:microsoft.com/office/officeart/2018/2/layout/IconVerticalSolidList"/>
    <dgm:cxn modelId="{B1637BF8-780E-403C-AD21-C0832C8768D0}" type="presParOf" srcId="{4D24F79E-FF98-4A26-AD29-2D941221E534}" destId="{32744FAD-3CB2-413A-96AB-64B73FA041F1}" srcOrd="1" destOrd="0" presId="urn:microsoft.com/office/officeart/2018/2/layout/IconVerticalSolidList"/>
    <dgm:cxn modelId="{AA0B84E2-09DD-466D-9286-0A83A03C0494}" type="presParOf" srcId="{4D24F79E-FF98-4A26-AD29-2D941221E534}" destId="{D248DA73-AE33-493B-84F1-8271F92EB409}" srcOrd="2" destOrd="0" presId="urn:microsoft.com/office/officeart/2018/2/layout/IconVerticalSolidList"/>
    <dgm:cxn modelId="{1AD7E080-4CB3-4896-A95C-41E3A674E312}" type="presParOf" srcId="{4D24F79E-FF98-4A26-AD29-2D941221E534}" destId="{98C3D021-F9E8-4C17-AE7D-4454017B365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293932-939A-46C2-ABFD-598636CCEC5A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A4D2BB6-A8F5-408B-B38A-68CCC22B58DF}">
      <dgm:prSet/>
      <dgm:spPr/>
      <dgm:t>
        <a:bodyPr/>
        <a:lstStyle/>
        <a:p>
          <a:r>
            <a:rPr lang="en-US"/>
            <a:t>Point out examples of companies that were successful or failed to scan their external environment.</a:t>
          </a:r>
        </a:p>
      </dgm:t>
    </dgm:pt>
    <dgm:pt modelId="{4803E0E3-F8A7-4CAD-962D-8177D04FD337}" type="parTrans" cxnId="{56E2748B-57C2-4DAC-95C4-B7F7304B40BC}">
      <dgm:prSet/>
      <dgm:spPr/>
      <dgm:t>
        <a:bodyPr/>
        <a:lstStyle/>
        <a:p>
          <a:endParaRPr lang="en-US"/>
        </a:p>
      </dgm:t>
    </dgm:pt>
    <dgm:pt modelId="{E5F4A288-9BF4-4055-B0A1-3CD614C33ED7}" type="sibTrans" cxnId="{56E2748B-57C2-4DAC-95C4-B7F7304B40BC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2AF8C4E4-EAD2-4FA6-999D-2679C543E212}">
      <dgm:prSet/>
      <dgm:spPr/>
      <dgm:t>
        <a:bodyPr/>
        <a:lstStyle/>
        <a:p>
          <a:r>
            <a:rPr lang="en-US"/>
            <a:t>Be able to define external environmental scanning</a:t>
          </a:r>
        </a:p>
      </dgm:t>
    </dgm:pt>
    <dgm:pt modelId="{A0A5481A-8915-4FA0-8391-449D880E126F}" type="parTrans" cxnId="{7A720EE8-2ED7-4A0D-879C-2434FB190FE5}">
      <dgm:prSet/>
      <dgm:spPr/>
      <dgm:t>
        <a:bodyPr/>
        <a:lstStyle/>
        <a:p>
          <a:endParaRPr lang="en-US"/>
        </a:p>
      </dgm:t>
    </dgm:pt>
    <dgm:pt modelId="{EABFCC71-282C-4040-B8A3-106EF8A221E6}" type="sibTrans" cxnId="{7A720EE8-2ED7-4A0D-879C-2434FB190FE5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D8AC68DB-F57B-4553-B0D2-7F060594C8AF}">
      <dgm:prSet/>
      <dgm:spPr/>
      <dgm:t>
        <a:bodyPr/>
        <a:lstStyle/>
        <a:p>
          <a:r>
            <a:rPr lang="en-US"/>
            <a:t>Be able to use different tools to carry out the scanning</a:t>
          </a:r>
        </a:p>
      </dgm:t>
    </dgm:pt>
    <dgm:pt modelId="{B794902B-1DB3-4956-AC64-417534517598}" type="parTrans" cxnId="{F60E80D6-83DF-4E11-A14E-67471EA7DF7D}">
      <dgm:prSet/>
      <dgm:spPr/>
      <dgm:t>
        <a:bodyPr/>
        <a:lstStyle/>
        <a:p>
          <a:endParaRPr lang="en-US"/>
        </a:p>
      </dgm:t>
    </dgm:pt>
    <dgm:pt modelId="{D1629182-1C8E-4943-833D-E91E55C105B0}" type="sibTrans" cxnId="{F60E80D6-83DF-4E11-A14E-67471EA7DF7D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507B50F9-B553-4CED-BBC2-0C2C787ADE51}" type="pres">
      <dgm:prSet presAssocID="{DD293932-939A-46C2-ABFD-598636CCEC5A}" presName="Name0" presStyleCnt="0">
        <dgm:presLayoutVars>
          <dgm:animLvl val="lvl"/>
          <dgm:resizeHandles val="exact"/>
        </dgm:presLayoutVars>
      </dgm:prSet>
      <dgm:spPr/>
    </dgm:pt>
    <dgm:pt modelId="{22F40314-ECBC-46AA-B0DA-9A21FF0DFC26}" type="pres">
      <dgm:prSet presAssocID="{EA4D2BB6-A8F5-408B-B38A-68CCC22B58DF}" presName="compositeNode" presStyleCnt="0">
        <dgm:presLayoutVars>
          <dgm:bulletEnabled val="1"/>
        </dgm:presLayoutVars>
      </dgm:prSet>
      <dgm:spPr/>
    </dgm:pt>
    <dgm:pt modelId="{F0DA3DFA-3436-4802-ADB0-A4722194F53F}" type="pres">
      <dgm:prSet presAssocID="{EA4D2BB6-A8F5-408B-B38A-68CCC22B58DF}" presName="bgRect" presStyleLbl="alignNode1" presStyleIdx="0" presStyleCnt="3"/>
      <dgm:spPr/>
    </dgm:pt>
    <dgm:pt modelId="{2D2FAF5F-9737-4C7B-89A8-9E9551FCCF61}" type="pres">
      <dgm:prSet presAssocID="{E5F4A288-9BF4-4055-B0A1-3CD614C33ED7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B906D8BC-2FBC-4660-986D-50815B9298E6}" type="pres">
      <dgm:prSet presAssocID="{EA4D2BB6-A8F5-408B-B38A-68CCC22B58DF}" presName="nodeRect" presStyleLbl="alignNode1" presStyleIdx="0" presStyleCnt="3">
        <dgm:presLayoutVars>
          <dgm:bulletEnabled val="1"/>
        </dgm:presLayoutVars>
      </dgm:prSet>
      <dgm:spPr/>
    </dgm:pt>
    <dgm:pt modelId="{AC435CE8-EBF8-4645-B15C-A5D91855FDD3}" type="pres">
      <dgm:prSet presAssocID="{E5F4A288-9BF4-4055-B0A1-3CD614C33ED7}" presName="sibTrans" presStyleCnt="0"/>
      <dgm:spPr/>
    </dgm:pt>
    <dgm:pt modelId="{145170D1-1A23-4F7F-A5FC-36A49EF14D5F}" type="pres">
      <dgm:prSet presAssocID="{2AF8C4E4-EAD2-4FA6-999D-2679C543E212}" presName="compositeNode" presStyleCnt="0">
        <dgm:presLayoutVars>
          <dgm:bulletEnabled val="1"/>
        </dgm:presLayoutVars>
      </dgm:prSet>
      <dgm:spPr/>
    </dgm:pt>
    <dgm:pt modelId="{EEC396E3-D294-42E2-BF55-4C294E40A750}" type="pres">
      <dgm:prSet presAssocID="{2AF8C4E4-EAD2-4FA6-999D-2679C543E212}" presName="bgRect" presStyleLbl="alignNode1" presStyleIdx="1" presStyleCnt="3"/>
      <dgm:spPr/>
    </dgm:pt>
    <dgm:pt modelId="{880A9E42-5DB2-4964-A50E-71A4B1D778C7}" type="pres">
      <dgm:prSet presAssocID="{EABFCC71-282C-4040-B8A3-106EF8A221E6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0F4B8649-BF8F-4E20-8E32-C175FE6E44DB}" type="pres">
      <dgm:prSet presAssocID="{2AF8C4E4-EAD2-4FA6-999D-2679C543E212}" presName="nodeRect" presStyleLbl="alignNode1" presStyleIdx="1" presStyleCnt="3">
        <dgm:presLayoutVars>
          <dgm:bulletEnabled val="1"/>
        </dgm:presLayoutVars>
      </dgm:prSet>
      <dgm:spPr/>
    </dgm:pt>
    <dgm:pt modelId="{43D3EA05-CB67-47D8-BE8E-59F082229561}" type="pres">
      <dgm:prSet presAssocID="{EABFCC71-282C-4040-B8A3-106EF8A221E6}" presName="sibTrans" presStyleCnt="0"/>
      <dgm:spPr/>
    </dgm:pt>
    <dgm:pt modelId="{418B881C-9DA1-409A-BE4A-C3F74C6CE5DF}" type="pres">
      <dgm:prSet presAssocID="{D8AC68DB-F57B-4553-B0D2-7F060594C8AF}" presName="compositeNode" presStyleCnt="0">
        <dgm:presLayoutVars>
          <dgm:bulletEnabled val="1"/>
        </dgm:presLayoutVars>
      </dgm:prSet>
      <dgm:spPr/>
    </dgm:pt>
    <dgm:pt modelId="{F6EE6CC4-F75B-4BA3-9289-3BA44191F788}" type="pres">
      <dgm:prSet presAssocID="{D8AC68DB-F57B-4553-B0D2-7F060594C8AF}" presName="bgRect" presStyleLbl="alignNode1" presStyleIdx="2" presStyleCnt="3"/>
      <dgm:spPr/>
    </dgm:pt>
    <dgm:pt modelId="{84CB95C9-0EB1-4E17-AA99-E83722442EC1}" type="pres">
      <dgm:prSet presAssocID="{D1629182-1C8E-4943-833D-E91E55C105B0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61FDBA7E-F3CA-4ED9-8B76-D8CCA7E8E748}" type="pres">
      <dgm:prSet presAssocID="{D8AC68DB-F57B-4553-B0D2-7F060594C8AF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F9710C02-8586-4E97-82FD-359A9F75A919}" type="presOf" srcId="{EABFCC71-282C-4040-B8A3-106EF8A221E6}" destId="{880A9E42-5DB2-4964-A50E-71A4B1D778C7}" srcOrd="0" destOrd="0" presId="urn:microsoft.com/office/officeart/2016/7/layout/LinearBlockProcessNumbered"/>
    <dgm:cxn modelId="{3284A81D-FC80-4E83-BB5A-357833AC6FBE}" type="presOf" srcId="{D8AC68DB-F57B-4553-B0D2-7F060594C8AF}" destId="{61FDBA7E-F3CA-4ED9-8B76-D8CCA7E8E748}" srcOrd="1" destOrd="0" presId="urn:microsoft.com/office/officeart/2016/7/layout/LinearBlockProcessNumbered"/>
    <dgm:cxn modelId="{E47DFB36-E354-46D5-BF0A-007721D4780A}" type="presOf" srcId="{2AF8C4E4-EAD2-4FA6-999D-2679C543E212}" destId="{EEC396E3-D294-42E2-BF55-4C294E40A750}" srcOrd="0" destOrd="0" presId="urn:microsoft.com/office/officeart/2016/7/layout/LinearBlockProcessNumbered"/>
    <dgm:cxn modelId="{D6A8025B-BBD6-4DC9-9AF3-E6BCC5856092}" type="presOf" srcId="{EA4D2BB6-A8F5-408B-B38A-68CCC22B58DF}" destId="{B906D8BC-2FBC-4660-986D-50815B9298E6}" srcOrd="1" destOrd="0" presId="urn:microsoft.com/office/officeart/2016/7/layout/LinearBlockProcessNumbered"/>
    <dgm:cxn modelId="{FFE56E6F-83C7-4731-B045-E18E2A6DD94B}" type="presOf" srcId="{2AF8C4E4-EAD2-4FA6-999D-2679C543E212}" destId="{0F4B8649-BF8F-4E20-8E32-C175FE6E44DB}" srcOrd="1" destOrd="0" presId="urn:microsoft.com/office/officeart/2016/7/layout/LinearBlockProcessNumbered"/>
    <dgm:cxn modelId="{D477D46F-E12F-4C8F-8E56-41CA131793AF}" type="presOf" srcId="{EA4D2BB6-A8F5-408B-B38A-68CCC22B58DF}" destId="{F0DA3DFA-3436-4802-ADB0-A4722194F53F}" srcOrd="0" destOrd="0" presId="urn:microsoft.com/office/officeart/2016/7/layout/LinearBlockProcessNumbered"/>
    <dgm:cxn modelId="{D60BC684-51E1-4A94-927F-E78DEAA56A55}" type="presOf" srcId="{E5F4A288-9BF4-4055-B0A1-3CD614C33ED7}" destId="{2D2FAF5F-9737-4C7B-89A8-9E9551FCCF61}" srcOrd="0" destOrd="0" presId="urn:microsoft.com/office/officeart/2016/7/layout/LinearBlockProcessNumbered"/>
    <dgm:cxn modelId="{56E2748B-57C2-4DAC-95C4-B7F7304B40BC}" srcId="{DD293932-939A-46C2-ABFD-598636CCEC5A}" destId="{EA4D2BB6-A8F5-408B-B38A-68CCC22B58DF}" srcOrd="0" destOrd="0" parTransId="{4803E0E3-F8A7-4CAD-962D-8177D04FD337}" sibTransId="{E5F4A288-9BF4-4055-B0A1-3CD614C33ED7}"/>
    <dgm:cxn modelId="{359A6FB1-234E-4171-9B35-C2C1DAB06998}" type="presOf" srcId="{D8AC68DB-F57B-4553-B0D2-7F060594C8AF}" destId="{F6EE6CC4-F75B-4BA3-9289-3BA44191F788}" srcOrd="0" destOrd="0" presId="urn:microsoft.com/office/officeart/2016/7/layout/LinearBlockProcessNumbered"/>
    <dgm:cxn modelId="{F60E80D6-83DF-4E11-A14E-67471EA7DF7D}" srcId="{DD293932-939A-46C2-ABFD-598636CCEC5A}" destId="{D8AC68DB-F57B-4553-B0D2-7F060594C8AF}" srcOrd="2" destOrd="0" parTransId="{B794902B-1DB3-4956-AC64-417534517598}" sibTransId="{D1629182-1C8E-4943-833D-E91E55C105B0}"/>
    <dgm:cxn modelId="{7A720EE8-2ED7-4A0D-879C-2434FB190FE5}" srcId="{DD293932-939A-46C2-ABFD-598636CCEC5A}" destId="{2AF8C4E4-EAD2-4FA6-999D-2679C543E212}" srcOrd="1" destOrd="0" parTransId="{A0A5481A-8915-4FA0-8391-449D880E126F}" sibTransId="{EABFCC71-282C-4040-B8A3-106EF8A221E6}"/>
    <dgm:cxn modelId="{FEF229EC-0277-4E11-AA3E-19E918DD3F20}" type="presOf" srcId="{D1629182-1C8E-4943-833D-E91E55C105B0}" destId="{84CB95C9-0EB1-4E17-AA99-E83722442EC1}" srcOrd="0" destOrd="0" presId="urn:microsoft.com/office/officeart/2016/7/layout/LinearBlockProcessNumbered"/>
    <dgm:cxn modelId="{16E094F9-9685-482E-8CD1-DCF023CCCFEA}" type="presOf" srcId="{DD293932-939A-46C2-ABFD-598636CCEC5A}" destId="{507B50F9-B553-4CED-BBC2-0C2C787ADE51}" srcOrd="0" destOrd="0" presId="urn:microsoft.com/office/officeart/2016/7/layout/LinearBlockProcessNumbered"/>
    <dgm:cxn modelId="{468F05C2-0E6F-4D50-A138-9EC8B319AB42}" type="presParOf" srcId="{507B50F9-B553-4CED-BBC2-0C2C787ADE51}" destId="{22F40314-ECBC-46AA-B0DA-9A21FF0DFC26}" srcOrd="0" destOrd="0" presId="urn:microsoft.com/office/officeart/2016/7/layout/LinearBlockProcessNumbered"/>
    <dgm:cxn modelId="{0ADDE5B0-6089-4BBA-8E01-FC89A1119576}" type="presParOf" srcId="{22F40314-ECBC-46AA-B0DA-9A21FF0DFC26}" destId="{F0DA3DFA-3436-4802-ADB0-A4722194F53F}" srcOrd="0" destOrd="0" presId="urn:microsoft.com/office/officeart/2016/7/layout/LinearBlockProcessNumbered"/>
    <dgm:cxn modelId="{59BA97B9-E393-4B12-9A11-9D2EFDEF5FB3}" type="presParOf" srcId="{22F40314-ECBC-46AA-B0DA-9A21FF0DFC26}" destId="{2D2FAF5F-9737-4C7B-89A8-9E9551FCCF61}" srcOrd="1" destOrd="0" presId="urn:microsoft.com/office/officeart/2016/7/layout/LinearBlockProcessNumbered"/>
    <dgm:cxn modelId="{DECB2573-C6FC-464F-9129-D8A248E06480}" type="presParOf" srcId="{22F40314-ECBC-46AA-B0DA-9A21FF0DFC26}" destId="{B906D8BC-2FBC-4660-986D-50815B9298E6}" srcOrd="2" destOrd="0" presId="urn:microsoft.com/office/officeart/2016/7/layout/LinearBlockProcessNumbered"/>
    <dgm:cxn modelId="{65E55232-5B16-4E9F-B4CD-A3324806CDE9}" type="presParOf" srcId="{507B50F9-B553-4CED-BBC2-0C2C787ADE51}" destId="{AC435CE8-EBF8-4645-B15C-A5D91855FDD3}" srcOrd="1" destOrd="0" presId="urn:microsoft.com/office/officeart/2016/7/layout/LinearBlockProcessNumbered"/>
    <dgm:cxn modelId="{E7922D98-586E-4AA6-9228-6F7D0A528514}" type="presParOf" srcId="{507B50F9-B553-4CED-BBC2-0C2C787ADE51}" destId="{145170D1-1A23-4F7F-A5FC-36A49EF14D5F}" srcOrd="2" destOrd="0" presId="urn:microsoft.com/office/officeart/2016/7/layout/LinearBlockProcessNumbered"/>
    <dgm:cxn modelId="{354B90C2-5E61-4420-A2F7-48296744D1BE}" type="presParOf" srcId="{145170D1-1A23-4F7F-A5FC-36A49EF14D5F}" destId="{EEC396E3-D294-42E2-BF55-4C294E40A750}" srcOrd="0" destOrd="0" presId="urn:microsoft.com/office/officeart/2016/7/layout/LinearBlockProcessNumbered"/>
    <dgm:cxn modelId="{E0C3923C-0D8E-4287-879A-D7B2478FFAB2}" type="presParOf" srcId="{145170D1-1A23-4F7F-A5FC-36A49EF14D5F}" destId="{880A9E42-5DB2-4964-A50E-71A4B1D778C7}" srcOrd="1" destOrd="0" presId="urn:microsoft.com/office/officeart/2016/7/layout/LinearBlockProcessNumbered"/>
    <dgm:cxn modelId="{30BBDA62-A169-4027-AB2D-9B96255825B6}" type="presParOf" srcId="{145170D1-1A23-4F7F-A5FC-36A49EF14D5F}" destId="{0F4B8649-BF8F-4E20-8E32-C175FE6E44DB}" srcOrd="2" destOrd="0" presId="urn:microsoft.com/office/officeart/2016/7/layout/LinearBlockProcessNumbered"/>
    <dgm:cxn modelId="{3F527C64-A6BB-4CD4-BE82-A0B8C11D0C9F}" type="presParOf" srcId="{507B50F9-B553-4CED-BBC2-0C2C787ADE51}" destId="{43D3EA05-CB67-47D8-BE8E-59F082229561}" srcOrd="3" destOrd="0" presId="urn:microsoft.com/office/officeart/2016/7/layout/LinearBlockProcessNumbered"/>
    <dgm:cxn modelId="{8F60353C-D018-4E71-8664-EE5EE340DBF2}" type="presParOf" srcId="{507B50F9-B553-4CED-BBC2-0C2C787ADE51}" destId="{418B881C-9DA1-409A-BE4A-C3F74C6CE5DF}" srcOrd="4" destOrd="0" presId="urn:microsoft.com/office/officeart/2016/7/layout/LinearBlockProcessNumbered"/>
    <dgm:cxn modelId="{7FA729A7-756D-4316-A09B-335B53566423}" type="presParOf" srcId="{418B881C-9DA1-409A-BE4A-C3F74C6CE5DF}" destId="{F6EE6CC4-F75B-4BA3-9289-3BA44191F788}" srcOrd="0" destOrd="0" presId="urn:microsoft.com/office/officeart/2016/7/layout/LinearBlockProcessNumbered"/>
    <dgm:cxn modelId="{8D9BFF92-70D1-46F3-92A8-C31B300FCFBF}" type="presParOf" srcId="{418B881C-9DA1-409A-BE4A-C3F74C6CE5DF}" destId="{84CB95C9-0EB1-4E17-AA99-E83722442EC1}" srcOrd="1" destOrd="0" presId="urn:microsoft.com/office/officeart/2016/7/layout/LinearBlockProcessNumbered"/>
    <dgm:cxn modelId="{E568DF0B-E3CE-4A98-9DAE-8100377737E7}" type="presParOf" srcId="{418B881C-9DA1-409A-BE4A-C3F74C6CE5DF}" destId="{61FDBA7E-F3CA-4ED9-8B76-D8CCA7E8E748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D9934C-F818-4927-AADB-CE0CBC237B0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EBE9C1F-A3C3-47D4-9411-77F17EDFCB5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"/>
            </a:rPr>
            <a:t>Skilled artisans, deeply invested in their craft</a:t>
          </a:r>
        </a:p>
      </dgm:t>
    </dgm:pt>
    <dgm:pt modelId="{6DA062DA-ACFF-47EA-98D6-097C02ABDB51}" type="parTrans" cxnId="{1961A3D9-6733-4C51-B53D-CE06A4859965}">
      <dgm:prSet/>
      <dgm:spPr/>
      <dgm:t>
        <a:bodyPr/>
        <a:lstStyle/>
        <a:p>
          <a:endParaRPr lang="en-US"/>
        </a:p>
      </dgm:t>
    </dgm:pt>
    <dgm:pt modelId="{2D1893CF-CE33-4358-9D5E-099D0FB2D4A6}" type="sibTrans" cxnId="{1961A3D9-6733-4C51-B53D-CE06A4859965}">
      <dgm:prSet/>
      <dgm:spPr/>
      <dgm:t>
        <a:bodyPr/>
        <a:lstStyle/>
        <a:p>
          <a:endParaRPr lang="en-US"/>
        </a:p>
      </dgm:t>
    </dgm:pt>
    <dgm:pt modelId="{610F70C3-241E-4A60-81A6-A61CBF1C78D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ptos"/>
            </a:rPr>
            <a:t>Initially dismissed the "horseless carriage," failing to recognize its transformative impact. </a:t>
          </a:r>
          <a:br>
            <a:rPr lang="en-US" dirty="0">
              <a:latin typeface="Aptos"/>
            </a:rPr>
          </a:br>
          <a:br>
            <a:rPr lang="en-US" dirty="0">
              <a:latin typeface="Aptos"/>
            </a:rPr>
          </a:br>
          <a:br>
            <a:rPr lang="en-US" dirty="0">
              <a:latin typeface="Aptos"/>
            </a:rPr>
          </a:br>
          <a:br>
            <a:rPr lang="en-US" dirty="0">
              <a:latin typeface="Aptos"/>
            </a:rPr>
          </a:br>
          <a:endParaRPr lang="en-US" dirty="0">
            <a:latin typeface="Aptos"/>
          </a:endParaRPr>
        </a:p>
      </dgm:t>
    </dgm:pt>
    <dgm:pt modelId="{6C488B0B-00A3-4DD3-BF72-11E115B9A428}" type="parTrans" cxnId="{2C4CF8A2-A481-4200-BB13-C0BB3FCD68DF}">
      <dgm:prSet/>
      <dgm:spPr/>
      <dgm:t>
        <a:bodyPr/>
        <a:lstStyle/>
        <a:p>
          <a:endParaRPr lang="en-US"/>
        </a:p>
      </dgm:t>
    </dgm:pt>
    <dgm:pt modelId="{9A26C55F-7C34-4987-B5F8-F125A22E711A}" type="sibTrans" cxnId="{2C4CF8A2-A481-4200-BB13-C0BB3FCD68DF}">
      <dgm:prSet/>
      <dgm:spPr/>
      <dgm:t>
        <a:bodyPr/>
        <a:lstStyle/>
        <a:p>
          <a:endParaRPr lang="en-US"/>
        </a:p>
      </dgm:t>
    </dgm:pt>
    <dgm:pt modelId="{6A3DF180-9DBF-405B-A0EC-22389F4D96D2}" type="pres">
      <dgm:prSet presAssocID="{6FD9934C-F818-4927-AADB-CE0CBC237B02}" presName="root" presStyleCnt="0">
        <dgm:presLayoutVars>
          <dgm:dir/>
          <dgm:resizeHandles val="exact"/>
        </dgm:presLayoutVars>
      </dgm:prSet>
      <dgm:spPr/>
    </dgm:pt>
    <dgm:pt modelId="{5717B5D8-19A6-47B6-B5D3-480E9727CFE3}" type="pres">
      <dgm:prSet presAssocID="{5EBE9C1F-A3C3-47D4-9411-77F17EDFCB50}" presName="compNode" presStyleCnt="0"/>
      <dgm:spPr/>
    </dgm:pt>
    <dgm:pt modelId="{3EC4943A-363E-411F-8062-D8E012B44432}" type="pres">
      <dgm:prSet presAssocID="{5EBE9C1F-A3C3-47D4-9411-77F17EDFCB50}" presName="bgRect" presStyleLbl="bgShp" presStyleIdx="0" presStyleCnt="2"/>
      <dgm:spPr/>
    </dgm:pt>
    <dgm:pt modelId="{4170888C-DB40-4950-AE56-61E5563B2CE9}" type="pres">
      <dgm:prSet presAssocID="{5EBE9C1F-A3C3-47D4-9411-77F17EDFCB50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BBE3A893-43E8-4245-92F8-E703708A5D0C}" type="pres">
      <dgm:prSet presAssocID="{5EBE9C1F-A3C3-47D4-9411-77F17EDFCB50}" presName="spaceRect" presStyleCnt="0"/>
      <dgm:spPr/>
    </dgm:pt>
    <dgm:pt modelId="{111762FB-9F7E-4A0A-AE2A-7B0219B0F2E8}" type="pres">
      <dgm:prSet presAssocID="{5EBE9C1F-A3C3-47D4-9411-77F17EDFCB50}" presName="parTx" presStyleLbl="revTx" presStyleIdx="0" presStyleCnt="2">
        <dgm:presLayoutVars>
          <dgm:chMax val="0"/>
          <dgm:chPref val="0"/>
        </dgm:presLayoutVars>
      </dgm:prSet>
      <dgm:spPr/>
    </dgm:pt>
    <dgm:pt modelId="{938EBFE3-33C3-47AD-A8E7-A659743919C4}" type="pres">
      <dgm:prSet presAssocID="{2D1893CF-CE33-4358-9D5E-099D0FB2D4A6}" presName="sibTrans" presStyleCnt="0"/>
      <dgm:spPr/>
    </dgm:pt>
    <dgm:pt modelId="{5602C397-FD60-4A38-BE60-AF925AB9E742}" type="pres">
      <dgm:prSet presAssocID="{610F70C3-241E-4A60-81A6-A61CBF1C78D4}" presName="compNode" presStyleCnt="0"/>
      <dgm:spPr/>
    </dgm:pt>
    <dgm:pt modelId="{73DF5AC7-C8E9-49D0-8240-7E21B4DDE575}" type="pres">
      <dgm:prSet presAssocID="{610F70C3-241E-4A60-81A6-A61CBF1C78D4}" presName="bgRect" presStyleLbl="bgShp" presStyleIdx="1" presStyleCnt="2"/>
      <dgm:spPr/>
    </dgm:pt>
    <dgm:pt modelId="{413B59D1-1AFB-4FDE-88F0-40C0481AB656}" type="pres">
      <dgm:prSet presAssocID="{610F70C3-241E-4A60-81A6-A61CBF1C78D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rse"/>
        </a:ext>
      </dgm:extLst>
    </dgm:pt>
    <dgm:pt modelId="{B1151C92-97A1-49E7-B007-900B0A6DAF33}" type="pres">
      <dgm:prSet presAssocID="{610F70C3-241E-4A60-81A6-A61CBF1C78D4}" presName="spaceRect" presStyleCnt="0"/>
      <dgm:spPr/>
    </dgm:pt>
    <dgm:pt modelId="{2C0F4290-1F5B-4931-9A4E-B7A9A19A232D}" type="pres">
      <dgm:prSet presAssocID="{610F70C3-241E-4A60-81A6-A61CBF1C78D4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17A0116F-6327-4B00-A32A-A48A89C1E36B}" type="presOf" srcId="{5EBE9C1F-A3C3-47D4-9411-77F17EDFCB50}" destId="{111762FB-9F7E-4A0A-AE2A-7B0219B0F2E8}" srcOrd="0" destOrd="0" presId="urn:microsoft.com/office/officeart/2018/2/layout/IconVerticalSolidList"/>
    <dgm:cxn modelId="{2C4CF8A2-A481-4200-BB13-C0BB3FCD68DF}" srcId="{6FD9934C-F818-4927-AADB-CE0CBC237B02}" destId="{610F70C3-241E-4A60-81A6-A61CBF1C78D4}" srcOrd="1" destOrd="0" parTransId="{6C488B0B-00A3-4DD3-BF72-11E115B9A428}" sibTransId="{9A26C55F-7C34-4987-B5F8-F125A22E711A}"/>
    <dgm:cxn modelId="{489C01B3-16CF-4B86-BF44-1A6E18D7D944}" type="presOf" srcId="{6FD9934C-F818-4927-AADB-CE0CBC237B02}" destId="{6A3DF180-9DBF-405B-A0EC-22389F4D96D2}" srcOrd="0" destOrd="0" presId="urn:microsoft.com/office/officeart/2018/2/layout/IconVerticalSolidList"/>
    <dgm:cxn modelId="{604C29C8-201F-417C-8D77-D67F44CA3396}" type="presOf" srcId="{610F70C3-241E-4A60-81A6-A61CBF1C78D4}" destId="{2C0F4290-1F5B-4931-9A4E-B7A9A19A232D}" srcOrd="0" destOrd="0" presId="urn:microsoft.com/office/officeart/2018/2/layout/IconVerticalSolidList"/>
    <dgm:cxn modelId="{1961A3D9-6733-4C51-B53D-CE06A4859965}" srcId="{6FD9934C-F818-4927-AADB-CE0CBC237B02}" destId="{5EBE9C1F-A3C3-47D4-9411-77F17EDFCB50}" srcOrd="0" destOrd="0" parTransId="{6DA062DA-ACFF-47EA-98D6-097C02ABDB51}" sibTransId="{2D1893CF-CE33-4358-9D5E-099D0FB2D4A6}"/>
    <dgm:cxn modelId="{1F98A1B3-CC14-4A38-AC94-EEDF328A2DB2}" type="presParOf" srcId="{6A3DF180-9DBF-405B-A0EC-22389F4D96D2}" destId="{5717B5D8-19A6-47B6-B5D3-480E9727CFE3}" srcOrd="0" destOrd="0" presId="urn:microsoft.com/office/officeart/2018/2/layout/IconVerticalSolidList"/>
    <dgm:cxn modelId="{DB2AD6D2-2BCD-42B0-BB9D-0E38D782A5D3}" type="presParOf" srcId="{5717B5D8-19A6-47B6-B5D3-480E9727CFE3}" destId="{3EC4943A-363E-411F-8062-D8E012B44432}" srcOrd="0" destOrd="0" presId="urn:microsoft.com/office/officeart/2018/2/layout/IconVerticalSolidList"/>
    <dgm:cxn modelId="{39F8C11C-C06B-4FBB-B273-80935E16B70F}" type="presParOf" srcId="{5717B5D8-19A6-47B6-B5D3-480E9727CFE3}" destId="{4170888C-DB40-4950-AE56-61E5563B2CE9}" srcOrd="1" destOrd="0" presId="urn:microsoft.com/office/officeart/2018/2/layout/IconVerticalSolidList"/>
    <dgm:cxn modelId="{10672A96-3821-4301-8864-8E86D2CDD76B}" type="presParOf" srcId="{5717B5D8-19A6-47B6-B5D3-480E9727CFE3}" destId="{BBE3A893-43E8-4245-92F8-E703708A5D0C}" srcOrd="2" destOrd="0" presId="urn:microsoft.com/office/officeart/2018/2/layout/IconVerticalSolidList"/>
    <dgm:cxn modelId="{7868E7E5-3F93-4C31-99A4-9107AFDBB9D8}" type="presParOf" srcId="{5717B5D8-19A6-47B6-B5D3-480E9727CFE3}" destId="{111762FB-9F7E-4A0A-AE2A-7B0219B0F2E8}" srcOrd="3" destOrd="0" presId="urn:microsoft.com/office/officeart/2018/2/layout/IconVerticalSolidList"/>
    <dgm:cxn modelId="{C5EB21EC-0D6D-4A19-87D9-CD36213C6110}" type="presParOf" srcId="{6A3DF180-9DBF-405B-A0EC-22389F4D96D2}" destId="{938EBFE3-33C3-47AD-A8E7-A659743919C4}" srcOrd="1" destOrd="0" presId="urn:microsoft.com/office/officeart/2018/2/layout/IconVerticalSolidList"/>
    <dgm:cxn modelId="{DB2663BF-A4F1-4691-BE5C-F0DBB98CCD12}" type="presParOf" srcId="{6A3DF180-9DBF-405B-A0EC-22389F4D96D2}" destId="{5602C397-FD60-4A38-BE60-AF925AB9E742}" srcOrd="2" destOrd="0" presId="urn:microsoft.com/office/officeart/2018/2/layout/IconVerticalSolidList"/>
    <dgm:cxn modelId="{FAE7944D-4610-46C6-AFEC-E5C00F6B8AE0}" type="presParOf" srcId="{5602C397-FD60-4A38-BE60-AF925AB9E742}" destId="{73DF5AC7-C8E9-49D0-8240-7E21B4DDE575}" srcOrd="0" destOrd="0" presId="urn:microsoft.com/office/officeart/2018/2/layout/IconVerticalSolidList"/>
    <dgm:cxn modelId="{2761216C-3D78-493F-9C59-02EFAF9E823E}" type="presParOf" srcId="{5602C397-FD60-4A38-BE60-AF925AB9E742}" destId="{413B59D1-1AFB-4FDE-88F0-40C0481AB656}" srcOrd="1" destOrd="0" presId="urn:microsoft.com/office/officeart/2018/2/layout/IconVerticalSolidList"/>
    <dgm:cxn modelId="{E6FB8DEF-113D-4AD8-BBF5-C01203FF7F9B}" type="presParOf" srcId="{5602C397-FD60-4A38-BE60-AF925AB9E742}" destId="{B1151C92-97A1-49E7-B007-900B0A6DAF33}" srcOrd="2" destOrd="0" presId="urn:microsoft.com/office/officeart/2018/2/layout/IconVerticalSolidList"/>
    <dgm:cxn modelId="{D9D78081-14E0-4F28-902F-08852E62751B}" type="presParOf" srcId="{5602C397-FD60-4A38-BE60-AF925AB9E742}" destId="{2C0F4290-1F5B-4931-9A4E-B7A9A19A232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D9934C-F818-4927-AADB-CE0CBC237B0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4BA4275-EB55-4F6A-88B9-55808042C51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As demand for these carriages increased, many businesses collapsed. </a:t>
          </a:r>
        </a:p>
      </dgm:t>
    </dgm:pt>
    <dgm:pt modelId="{09B9572B-61D4-4784-87BE-365AA5EAB6B6}" type="parTrans" cxnId="{8E9C5158-9E14-4D4D-BF0D-58DBF53D1204}">
      <dgm:prSet/>
      <dgm:spPr/>
      <dgm:t>
        <a:bodyPr/>
        <a:lstStyle/>
        <a:p>
          <a:endParaRPr lang="en-US"/>
        </a:p>
      </dgm:t>
    </dgm:pt>
    <dgm:pt modelId="{F8A8BCC2-1DC5-4A12-BDF3-E816E57F0308}" type="sibTrans" cxnId="{8E9C5158-9E14-4D4D-BF0D-58DBF53D1204}">
      <dgm:prSet/>
      <dgm:spPr/>
      <dgm:t>
        <a:bodyPr/>
        <a:lstStyle/>
        <a:p>
          <a:endParaRPr lang="en-US"/>
        </a:p>
      </dgm:t>
    </dgm:pt>
    <dgm:pt modelId="{C840A9F7-F7D3-423F-872F-7C601C6E91E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KEY LESSON</a:t>
          </a:r>
          <a:r>
            <a:rPr lang="en-US" dirty="0"/>
            <a:t>: External </a:t>
          </a:r>
          <a:r>
            <a:rPr lang="en-US" dirty="0">
              <a:latin typeface="Grandview Display"/>
            </a:rPr>
            <a:t>factors can</a:t>
          </a:r>
          <a:r>
            <a:rPr lang="en-US" dirty="0"/>
            <a:t> reshape industries, making adaptability essential for survival in a changing world</a:t>
          </a:r>
          <a:br>
            <a:rPr lang="en-US" dirty="0"/>
          </a:br>
          <a:br>
            <a:rPr lang="en-US" dirty="0"/>
          </a:br>
          <a:br>
            <a:rPr lang="en-US" dirty="0"/>
          </a:br>
          <a:br>
            <a:rPr lang="en-US" dirty="0"/>
          </a:br>
          <a:endParaRPr lang="en-US" dirty="0"/>
        </a:p>
      </dgm:t>
    </dgm:pt>
    <dgm:pt modelId="{6A536A73-9B15-46EF-86B4-74DDB4B170FC}" type="parTrans" cxnId="{2CA0F194-90DD-4A08-BB57-63E589C81661}">
      <dgm:prSet/>
      <dgm:spPr/>
      <dgm:t>
        <a:bodyPr/>
        <a:lstStyle/>
        <a:p>
          <a:endParaRPr lang="en-US"/>
        </a:p>
      </dgm:t>
    </dgm:pt>
    <dgm:pt modelId="{FFFFBCDB-A533-4B22-9916-C25BBD934F6C}" type="sibTrans" cxnId="{2CA0F194-90DD-4A08-BB57-63E589C81661}">
      <dgm:prSet/>
      <dgm:spPr/>
      <dgm:t>
        <a:bodyPr/>
        <a:lstStyle/>
        <a:p>
          <a:endParaRPr lang="en-US"/>
        </a:p>
      </dgm:t>
    </dgm:pt>
    <dgm:pt modelId="{6A3DF180-9DBF-405B-A0EC-22389F4D96D2}" type="pres">
      <dgm:prSet presAssocID="{6FD9934C-F818-4927-AADB-CE0CBC237B02}" presName="root" presStyleCnt="0">
        <dgm:presLayoutVars>
          <dgm:dir/>
          <dgm:resizeHandles val="exact"/>
        </dgm:presLayoutVars>
      </dgm:prSet>
      <dgm:spPr/>
    </dgm:pt>
    <dgm:pt modelId="{63A3F807-1524-4CCC-AB25-BD8CD07407FC}" type="pres">
      <dgm:prSet presAssocID="{54BA4275-EB55-4F6A-88B9-55808042C512}" presName="compNode" presStyleCnt="0"/>
      <dgm:spPr/>
    </dgm:pt>
    <dgm:pt modelId="{6ADA6A05-2156-46BD-8615-ED9A5EEEBFFC}" type="pres">
      <dgm:prSet presAssocID="{54BA4275-EB55-4F6A-88B9-55808042C512}" presName="bgRect" presStyleLbl="bgShp" presStyleIdx="0" presStyleCnt="2"/>
      <dgm:spPr/>
    </dgm:pt>
    <dgm:pt modelId="{36B84590-F128-41C8-9DB5-68432F0A985E}" type="pres">
      <dgm:prSet presAssocID="{54BA4275-EB55-4F6A-88B9-55808042C51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in"/>
        </a:ext>
      </dgm:extLst>
    </dgm:pt>
    <dgm:pt modelId="{C39611E4-F1E3-40DF-8ADF-9BD83BC923F5}" type="pres">
      <dgm:prSet presAssocID="{54BA4275-EB55-4F6A-88B9-55808042C512}" presName="spaceRect" presStyleCnt="0"/>
      <dgm:spPr/>
    </dgm:pt>
    <dgm:pt modelId="{ED528C37-1291-4353-BD24-BF8B728CA1E4}" type="pres">
      <dgm:prSet presAssocID="{54BA4275-EB55-4F6A-88B9-55808042C512}" presName="parTx" presStyleLbl="revTx" presStyleIdx="0" presStyleCnt="2">
        <dgm:presLayoutVars>
          <dgm:chMax val="0"/>
          <dgm:chPref val="0"/>
        </dgm:presLayoutVars>
      </dgm:prSet>
      <dgm:spPr/>
    </dgm:pt>
    <dgm:pt modelId="{86E19719-ABC5-4066-BC67-42D76907CB6B}" type="pres">
      <dgm:prSet presAssocID="{F8A8BCC2-1DC5-4A12-BDF3-E816E57F0308}" presName="sibTrans" presStyleCnt="0"/>
      <dgm:spPr/>
    </dgm:pt>
    <dgm:pt modelId="{9FDEE219-F551-499D-A6BF-DAD6976B899C}" type="pres">
      <dgm:prSet presAssocID="{C840A9F7-F7D3-423F-872F-7C601C6E91E6}" presName="compNode" presStyleCnt="0"/>
      <dgm:spPr/>
    </dgm:pt>
    <dgm:pt modelId="{83299265-E28B-4B0B-B2A2-684C8D97918B}" type="pres">
      <dgm:prSet presAssocID="{C840A9F7-F7D3-423F-872F-7C601C6E91E6}" presName="bgRect" presStyleLbl="bgShp" presStyleIdx="1" presStyleCnt="2"/>
      <dgm:spPr/>
    </dgm:pt>
    <dgm:pt modelId="{D27CD14A-FA2A-4121-BD48-5A9D8E8D98B1}" type="pres">
      <dgm:prSet presAssocID="{C840A9F7-F7D3-423F-872F-7C601C6E91E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6911A0EB-9EE8-42DA-92D1-433DB8ED2E10}" type="pres">
      <dgm:prSet presAssocID="{C840A9F7-F7D3-423F-872F-7C601C6E91E6}" presName="spaceRect" presStyleCnt="0"/>
      <dgm:spPr/>
    </dgm:pt>
    <dgm:pt modelId="{38191069-EECD-4D50-97E5-AD16D0214D82}" type="pres">
      <dgm:prSet presAssocID="{C840A9F7-F7D3-423F-872F-7C601C6E91E6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70C02304-0581-4C02-9446-FFCBC6ADE496}" type="presOf" srcId="{C840A9F7-F7D3-423F-872F-7C601C6E91E6}" destId="{38191069-EECD-4D50-97E5-AD16D0214D82}" srcOrd="0" destOrd="0" presId="urn:microsoft.com/office/officeart/2018/2/layout/IconVerticalSolidList"/>
    <dgm:cxn modelId="{8E9C5158-9E14-4D4D-BF0D-58DBF53D1204}" srcId="{6FD9934C-F818-4927-AADB-CE0CBC237B02}" destId="{54BA4275-EB55-4F6A-88B9-55808042C512}" srcOrd="0" destOrd="0" parTransId="{09B9572B-61D4-4784-87BE-365AA5EAB6B6}" sibTransId="{F8A8BCC2-1DC5-4A12-BDF3-E816E57F0308}"/>
    <dgm:cxn modelId="{2CA0F194-90DD-4A08-BB57-63E589C81661}" srcId="{6FD9934C-F818-4927-AADB-CE0CBC237B02}" destId="{C840A9F7-F7D3-423F-872F-7C601C6E91E6}" srcOrd="1" destOrd="0" parTransId="{6A536A73-9B15-46EF-86B4-74DDB4B170FC}" sibTransId="{FFFFBCDB-A533-4B22-9916-C25BBD934F6C}"/>
    <dgm:cxn modelId="{5B621BA5-44EB-44FA-9FE9-8551FE140C97}" type="presOf" srcId="{54BA4275-EB55-4F6A-88B9-55808042C512}" destId="{ED528C37-1291-4353-BD24-BF8B728CA1E4}" srcOrd="0" destOrd="0" presId="urn:microsoft.com/office/officeart/2018/2/layout/IconVerticalSolidList"/>
    <dgm:cxn modelId="{489C01B3-16CF-4B86-BF44-1A6E18D7D944}" type="presOf" srcId="{6FD9934C-F818-4927-AADB-CE0CBC237B02}" destId="{6A3DF180-9DBF-405B-A0EC-22389F4D96D2}" srcOrd="0" destOrd="0" presId="urn:microsoft.com/office/officeart/2018/2/layout/IconVerticalSolidList"/>
    <dgm:cxn modelId="{9E30B218-54CD-4A67-BC34-8FEDE708723B}" type="presParOf" srcId="{6A3DF180-9DBF-405B-A0EC-22389F4D96D2}" destId="{63A3F807-1524-4CCC-AB25-BD8CD07407FC}" srcOrd="0" destOrd="0" presId="urn:microsoft.com/office/officeart/2018/2/layout/IconVerticalSolidList"/>
    <dgm:cxn modelId="{2246191B-656E-4187-A6D6-AC5EC0511804}" type="presParOf" srcId="{63A3F807-1524-4CCC-AB25-BD8CD07407FC}" destId="{6ADA6A05-2156-46BD-8615-ED9A5EEEBFFC}" srcOrd="0" destOrd="0" presId="urn:microsoft.com/office/officeart/2018/2/layout/IconVerticalSolidList"/>
    <dgm:cxn modelId="{1E843B48-3B44-4557-8025-80F37F4658A5}" type="presParOf" srcId="{63A3F807-1524-4CCC-AB25-BD8CD07407FC}" destId="{36B84590-F128-41C8-9DB5-68432F0A985E}" srcOrd="1" destOrd="0" presId="urn:microsoft.com/office/officeart/2018/2/layout/IconVerticalSolidList"/>
    <dgm:cxn modelId="{B8377E79-9C42-4F66-A005-CCB4CB2A6619}" type="presParOf" srcId="{63A3F807-1524-4CCC-AB25-BD8CD07407FC}" destId="{C39611E4-F1E3-40DF-8ADF-9BD83BC923F5}" srcOrd="2" destOrd="0" presId="urn:microsoft.com/office/officeart/2018/2/layout/IconVerticalSolidList"/>
    <dgm:cxn modelId="{DFCAFBAC-EFA3-4112-80F4-96970AF2EF26}" type="presParOf" srcId="{63A3F807-1524-4CCC-AB25-BD8CD07407FC}" destId="{ED528C37-1291-4353-BD24-BF8B728CA1E4}" srcOrd="3" destOrd="0" presId="urn:microsoft.com/office/officeart/2018/2/layout/IconVerticalSolidList"/>
    <dgm:cxn modelId="{816C689A-0111-4049-8649-AA77176D6314}" type="presParOf" srcId="{6A3DF180-9DBF-405B-A0EC-22389F4D96D2}" destId="{86E19719-ABC5-4066-BC67-42D76907CB6B}" srcOrd="1" destOrd="0" presId="urn:microsoft.com/office/officeart/2018/2/layout/IconVerticalSolidList"/>
    <dgm:cxn modelId="{19F383F5-B245-4372-9565-EA8D7E8A9868}" type="presParOf" srcId="{6A3DF180-9DBF-405B-A0EC-22389F4D96D2}" destId="{9FDEE219-F551-499D-A6BF-DAD6976B899C}" srcOrd="2" destOrd="0" presId="urn:microsoft.com/office/officeart/2018/2/layout/IconVerticalSolidList"/>
    <dgm:cxn modelId="{54676C40-F3AE-4709-A472-C380E1697E9C}" type="presParOf" srcId="{9FDEE219-F551-499D-A6BF-DAD6976B899C}" destId="{83299265-E28B-4B0B-B2A2-684C8D97918B}" srcOrd="0" destOrd="0" presId="urn:microsoft.com/office/officeart/2018/2/layout/IconVerticalSolidList"/>
    <dgm:cxn modelId="{B62D84D5-AA44-4741-B071-5EF7CEA4C3EC}" type="presParOf" srcId="{9FDEE219-F551-499D-A6BF-DAD6976B899C}" destId="{D27CD14A-FA2A-4121-BD48-5A9D8E8D98B1}" srcOrd="1" destOrd="0" presId="urn:microsoft.com/office/officeart/2018/2/layout/IconVerticalSolidList"/>
    <dgm:cxn modelId="{5E398B6A-847B-45F7-84DB-FB95F5DDBD2B}" type="presParOf" srcId="{9FDEE219-F551-499D-A6BF-DAD6976B899C}" destId="{6911A0EB-9EE8-42DA-92D1-433DB8ED2E10}" srcOrd="2" destOrd="0" presId="urn:microsoft.com/office/officeart/2018/2/layout/IconVerticalSolidList"/>
    <dgm:cxn modelId="{84738F46-D140-4497-9E83-9A02E06AE3AE}" type="presParOf" srcId="{9FDEE219-F551-499D-A6BF-DAD6976B899C}" destId="{38191069-EECD-4D50-97E5-AD16D0214D8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A4D9C64-E046-4CF6-B3AB-44452A2150D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726D769-0B85-48BA-BD22-163A3D35FCBA}">
      <dgm:prSet/>
      <dgm:spPr/>
      <dgm:t>
        <a:bodyPr/>
        <a:lstStyle/>
        <a:p>
          <a:r>
            <a:rPr lang="en-US"/>
            <a:t>Yellow Pages' story is one of adaptation. </a:t>
          </a:r>
        </a:p>
      </dgm:t>
    </dgm:pt>
    <dgm:pt modelId="{96DCB0C9-11A8-4B1F-95CE-54DC94C8E659}" type="parTrans" cxnId="{481DC048-55B4-48EB-B625-691A7642601B}">
      <dgm:prSet/>
      <dgm:spPr/>
      <dgm:t>
        <a:bodyPr/>
        <a:lstStyle/>
        <a:p>
          <a:endParaRPr lang="en-US"/>
        </a:p>
      </dgm:t>
    </dgm:pt>
    <dgm:pt modelId="{262EB02B-17B4-451E-9B83-4E6DEAE6B7CC}" type="sibTrans" cxnId="{481DC048-55B4-48EB-B625-691A7642601B}">
      <dgm:prSet/>
      <dgm:spPr/>
      <dgm:t>
        <a:bodyPr/>
        <a:lstStyle/>
        <a:p>
          <a:endParaRPr lang="en-US"/>
        </a:p>
      </dgm:t>
    </dgm:pt>
    <dgm:pt modelId="{6BECAE6B-7A1C-4407-AF2C-DB2B23709378}">
      <dgm:prSet/>
      <dgm:spPr/>
      <dgm:t>
        <a:bodyPr/>
        <a:lstStyle/>
        <a:p>
          <a:r>
            <a:rPr lang="en-US"/>
            <a:t>By embracing digital transformation, it ensured its survival in a world where only those willing to evolve stay relevant.</a:t>
          </a:r>
        </a:p>
      </dgm:t>
    </dgm:pt>
    <dgm:pt modelId="{76113CA9-583F-4474-A479-76736DB3478C}" type="parTrans" cxnId="{550016D8-B3AD-4FDF-BC1C-0E4EB620585F}">
      <dgm:prSet/>
      <dgm:spPr/>
      <dgm:t>
        <a:bodyPr/>
        <a:lstStyle/>
        <a:p>
          <a:endParaRPr lang="en-US"/>
        </a:p>
      </dgm:t>
    </dgm:pt>
    <dgm:pt modelId="{4CD1E598-F45E-4010-885B-BB8DD450F9BB}" type="sibTrans" cxnId="{550016D8-B3AD-4FDF-BC1C-0E4EB620585F}">
      <dgm:prSet/>
      <dgm:spPr/>
      <dgm:t>
        <a:bodyPr/>
        <a:lstStyle/>
        <a:p>
          <a:endParaRPr lang="en-US"/>
        </a:p>
      </dgm:t>
    </dgm:pt>
    <dgm:pt modelId="{4EA2D3FF-89E6-40F9-A9CA-26FBF622BF9A}">
      <dgm:prSet/>
      <dgm:spPr/>
      <dgm:t>
        <a:bodyPr/>
        <a:lstStyle/>
        <a:p>
          <a:r>
            <a:rPr lang="en-US"/>
            <a:t>Can you name companies that failed to change when their external environment was changing?</a:t>
          </a:r>
        </a:p>
      </dgm:t>
    </dgm:pt>
    <dgm:pt modelId="{4018A55E-901D-49BC-8B38-47C0B61CAFE7}" type="parTrans" cxnId="{1198A0B5-B903-40F6-B71F-C22DC7F5F724}">
      <dgm:prSet/>
      <dgm:spPr/>
      <dgm:t>
        <a:bodyPr/>
        <a:lstStyle/>
        <a:p>
          <a:endParaRPr lang="en-US"/>
        </a:p>
      </dgm:t>
    </dgm:pt>
    <dgm:pt modelId="{686F34D6-A98C-4EEA-8C18-B984D5ADA4CA}" type="sibTrans" cxnId="{1198A0B5-B903-40F6-B71F-C22DC7F5F724}">
      <dgm:prSet/>
      <dgm:spPr/>
      <dgm:t>
        <a:bodyPr/>
        <a:lstStyle/>
        <a:p>
          <a:endParaRPr lang="en-US"/>
        </a:p>
      </dgm:t>
    </dgm:pt>
    <dgm:pt modelId="{A8AED04C-8C10-43AB-855F-304EBFB386DB}" type="pres">
      <dgm:prSet presAssocID="{DA4D9C64-E046-4CF6-B3AB-44452A2150D1}" presName="root" presStyleCnt="0">
        <dgm:presLayoutVars>
          <dgm:dir/>
          <dgm:resizeHandles val="exact"/>
        </dgm:presLayoutVars>
      </dgm:prSet>
      <dgm:spPr/>
    </dgm:pt>
    <dgm:pt modelId="{1EB8A8BB-5CC5-4BDB-8CEA-9C166EE4113B}" type="pres">
      <dgm:prSet presAssocID="{0726D769-0B85-48BA-BD22-163A3D35FCBA}" presName="compNode" presStyleCnt="0"/>
      <dgm:spPr/>
    </dgm:pt>
    <dgm:pt modelId="{02F91220-F947-43E9-B377-4512E4CA371B}" type="pres">
      <dgm:prSet presAssocID="{0726D769-0B85-48BA-BD22-163A3D35FCBA}" presName="bgRect" presStyleLbl="bgShp" presStyleIdx="0" presStyleCnt="3"/>
      <dgm:spPr/>
    </dgm:pt>
    <dgm:pt modelId="{A702CF42-14BB-4DC5-9BCA-D4A14E748933}" type="pres">
      <dgm:prSet presAssocID="{0726D769-0B85-48BA-BD22-163A3D35FCB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per"/>
        </a:ext>
      </dgm:extLst>
    </dgm:pt>
    <dgm:pt modelId="{7A77BF34-54A2-4C28-B421-EB2493B9CFF7}" type="pres">
      <dgm:prSet presAssocID="{0726D769-0B85-48BA-BD22-163A3D35FCBA}" presName="spaceRect" presStyleCnt="0"/>
      <dgm:spPr/>
    </dgm:pt>
    <dgm:pt modelId="{FAF30AA2-CEC5-43AA-B5C1-202AB87AFAF7}" type="pres">
      <dgm:prSet presAssocID="{0726D769-0B85-48BA-BD22-163A3D35FCBA}" presName="parTx" presStyleLbl="revTx" presStyleIdx="0" presStyleCnt="3">
        <dgm:presLayoutVars>
          <dgm:chMax val="0"/>
          <dgm:chPref val="0"/>
        </dgm:presLayoutVars>
      </dgm:prSet>
      <dgm:spPr/>
    </dgm:pt>
    <dgm:pt modelId="{E8D8A68D-48C1-4FAA-AEA1-8D67019D3D8E}" type="pres">
      <dgm:prSet presAssocID="{262EB02B-17B4-451E-9B83-4E6DEAE6B7CC}" presName="sibTrans" presStyleCnt="0"/>
      <dgm:spPr/>
    </dgm:pt>
    <dgm:pt modelId="{4B13AA56-36AE-409A-A1D2-AE3BFAE01A7B}" type="pres">
      <dgm:prSet presAssocID="{6BECAE6B-7A1C-4407-AF2C-DB2B23709378}" presName="compNode" presStyleCnt="0"/>
      <dgm:spPr/>
    </dgm:pt>
    <dgm:pt modelId="{35D4AC05-71BF-460B-994E-28C912D509C7}" type="pres">
      <dgm:prSet presAssocID="{6BECAE6B-7A1C-4407-AF2C-DB2B23709378}" presName="bgRect" presStyleLbl="bgShp" presStyleIdx="1" presStyleCnt="3"/>
      <dgm:spPr/>
    </dgm:pt>
    <dgm:pt modelId="{0D9B9F0C-D4B5-4E51-B3E2-1A903ADF87BB}" type="pres">
      <dgm:prSet presAssocID="{6BECAE6B-7A1C-4407-AF2C-DB2B2370937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FB281984-DE47-436E-BE6A-EFC85D0C5B76}" type="pres">
      <dgm:prSet presAssocID="{6BECAE6B-7A1C-4407-AF2C-DB2B23709378}" presName="spaceRect" presStyleCnt="0"/>
      <dgm:spPr/>
    </dgm:pt>
    <dgm:pt modelId="{EBC39FF8-EBD1-4B15-9D60-880E29930707}" type="pres">
      <dgm:prSet presAssocID="{6BECAE6B-7A1C-4407-AF2C-DB2B23709378}" presName="parTx" presStyleLbl="revTx" presStyleIdx="1" presStyleCnt="3">
        <dgm:presLayoutVars>
          <dgm:chMax val="0"/>
          <dgm:chPref val="0"/>
        </dgm:presLayoutVars>
      </dgm:prSet>
      <dgm:spPr/>
    </dgm:pt>
    <dgm:pt modelId="{9C4E5A57-3363-4846-B605-EE127D875F38}" type="pres">
      <dgm:prSet presAssocID="{4CD1E598-F45E-4010-885B-BB8DD450F9BB}" presName="sibTrans" presStyleCnt="0"/>
      <dgm:spPr/>
    </dgm:pt>
    <dgm:pt modelId="{CF04B56D-D6BA-4FD8-B684-1905CB4DC886}" type="pres">
      <dgm:prSet presAssocID="{4EA2D3FF-89E6-40F9-A9CA-26FBF622BF9A}" presName="compNode" presStyleCnt="0"/>
      <dgm:spPr/>
    </dgm:pt>
    <dgm:pt modelId="{9CD77553-8B49-42F1-857F-CD688E6E667B}" type="pres">
      <dgm:prSet presAssocID="{4EA2D3FF-89E6-40F9-A9CA-26FBF622BF9A}" presName="bgRect" presStyleLbl="bgShp" presStyleIdx="2" presStyleCnt="3"/>
      <dgm:spPr/>
    </dgm:pt>
    <dgm:pt modelId="{21C1D8DB-3648-4592-B785-2D2B62DDBB37}" type="pres">
      <dgm:prSet presAssocID="{4EA2D3FF-89E6-40F9-A9CA-26FBF622BF9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FA6DC3CA-66FE-425D-941C-4450B2021417}" type="pres">
      <dgm:prSet presAssocID="{4EA2D3FF-89E6-40F9-A9CA-26FBF622BF9A}" presName="spaceRect" presStyleCnt="0"/>
      <dgm:spPr/>
    </dgm:pt>
    <dgm:pt modelId="{74A06BA8-DDF8-459D-846C-E5AE9C3DD55E}" type="pres">
      <dgm:prSet presAssocID="{4EA2D3FF-89E6-40F9-A9CA-26FBF622BF9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A634E06-CA9A-414D-82EA-A68848A3CC22}" type="presOf" srcId="{4EA2D3FF-89E6-40F9-A9CA-26FBF622BF9A}" destId="{74A06BA8-DDF8-459D-846C-E5AE9C3DD55E}" srcOrd="0" destOrd="0" presId="urn:microsoft.com/office/officeart/2018/2/layout/IconVerticalSolidList"/>
    <dgm:cxn modelId="{B54CC92F-FAE2-4C4C-8D85-BD835A2B67FD}" type="presOf" srcId="{0726D769-0B85-48BA-BD22-163A3D35FCBA}" destId="{FAF30AA2-CEC5-43AA-B5C1-202AB87AFAF7}" srcOrd="0" destOrd="0" presId="urn:microsoft.com/office/officeart/2018/2/layout/IconVerticalSolidList"/>
    <dgm:cxn modelId="{7FFE3137-0888-4781-BD68-0AE89B007092}" type="presOf" srcId="{6BECAE6B-7A1C-4407-AF2C-DB2B23709378}" destId="{EBC39FF8-EBD1-4B15-9D60-880E29930707}" srcOrd="0" destOrd="0" presId="urn:microsoft.com/office/officeart/2018/2/layout/IconVerticalSolidList"/>
    <dgm:cxn modelId="{7DD72564-51F0-48D8-8E8C-D5669713F709}" type="presOf" srcId="{DA4D9C64-E046-4CF6-B3AB-44452A2150D1}" destId="{A8AED04C-8C10-43AB-855F-304EBFB386DB}" srcOrd="0" destOrd="0" presId="urn:microsoft.com/office/officeart/2018/2/layout/IconVerticalSolidList"/>
    <dgm:cxn modelId="{481DC048-55B4-48EB-B625-691A7642601B}" srcId="{DA4D9C64-E046-4CF6-B3AB-44452A2150D1}" destId="{0726D769-0B85-48BA-BD22-163A3D35FCBA}" srcOrd="0" destOrd="0" parTransId="{96DCB0C9-11A8-4B1F-95CE-54DC94C8E659}" sibTransId="{262EB02B-17B4-451E-9B83-4E6DEAE6B7CC}"/>
    <dgm:cxn modelId="{1198A0B5-B903-40F6-B71F-C22DC7F5F724}" srcId="{DA4D9C64-E046-4CF6-B3AB-44452A2150D1}" destId="{4EA2D3FF-89E6-40F9-A9CA-26FBF622BF9A}" srcOrd="2" destOrd="0" parTransId="{4018A55E-901D-49BC-8B38-47C0B61CAFE7}" sibTransId="{686F34D6-A98C-4EEA-8C18-B984D5ADA4CA}"/>
    <dgm:cxn modelId="{550016D8-B3AD-4FDF-BC1C-0E4EB620585F}" srcId="{DA4D9C64-E046-4CF6-B3AB-44452A2150D1}" destId="{6BECAE6B-7A1C-4407-AF2C-DB2B23709378}" srcOrd="1" destOrd="0" parTransId="{76113CA9-583F-4474-A479-76736DB3478C}" sibTransId="{4CD1E598-F45E-4010-885B-BB8DD450F9BB}"/>
    <dgm:cxn modelId="{706B3924-1062-4038-8BAE-1EE15EED673B}" type="presParOf" srcId="{A8AED04C-8C10-43AB-855F-304EBFB386DB}" destId="{1EB8A8BB-5CC5-4BDB-8CEA-9C166EE4113B}" srcOrd="0" destOrd="0" presId="urn:microsoft.com/office/officeart/2018/2/layout/IconVerticalSolidList"/>
    <dgm:cxn modelId="{455DDFFD-0059-46C0-A6CE-A8482358838C}" type="presParOf" srcId="{1EB8A8BB-5CC5-4BDB-8CEA-9C166EE4113B}" destId="{02F91220-F947-43E9-B377-4512E4CA371B}" srcOrd="0" destOrd="0" presId="urn:microsoft.com/office/officeart/2018/2/layout/IconVerticalSolidList"/>
    <dgm:cxn modelId="{C6599386-1F43-4D52-8307-E6F8EBCA032D}" type="presParOf" srcId="{1EB8A8BB-5CC5-4BDB-8CEA-9C166EE4113B}" destId="{A702CF42-14BB-4DC5-9BCA-D4A14E748933}" srcOrd="1" destOrd="0" presId="urn:microsoft.com/office/officeart/2018/2/layout/IconVerticalSolidList"/>
    <dgm:cxn modelId="{7505C5C1-3200-4FB4-83B3-6518F567DC2E}" type="presParOf" srcId="{1EB8A8BB-5CC5-4BDB-8CEA-9C166EE4113B}" destId="{7A77BF34-54A2-4C28-B421-EB2493B9CFF7}" srcOrd="2" destOrd="0" presId="urn:microsoft.com/office/officeart/2018/2/layout/IconVerticalSolidList"/>
    <dgm:cxn modelId="{EBCA64B5-10F1-4590-B469-8BC7101BAC8F}" type="presParOf" srcId="{1EB8A8BB-5CC5-4BDB-8CEA-9C166EE4113B}" destId="{FAF30AA2-CEC5-43AA-B5C1-202AB87AFAF7}" srcOrd="3" destOrd="0" presId="urn:microsoft.com/office/officeart/2018/2/layout/IconVerticalSolidList"/>
    <dgm:cxn modelId="{20C60BE4-CEE0-4D54-8872-B5DC8A9BA1B8}" type="presParOf" srcId="{A8AED04C-8C10-43AB-855F-304EBFB386DB}" destId="{E8D8A68D-48C1-4FAA-AEA1-8D67019D3D8E}" srcOrd="1" destOrd="0" presId="urn:microsoft.com/office/officeart/2018/2/layout/IconVerticalSolidList"/>
    <dgm:cxn modelId="{0ADBF463-E011-45FD-A4B5-2A7495CE75F0}" type="presParOf" srcId="{A8AED04C-8C10-43AB-855F-304EBFB386DB}" destId="{4B13AA56-36AE-409A-A1D2-AE3BFAE01A7B}" srcOrd="2" destOrd="0" presId="urn:microsoft.com/office/officeart/2018/2/layout/IconVerticalSolidList"/>
    <dgm:cxn modelId="{C51C9EFE-DEE7-483D-81AD-81F716B9FCDD}" type="presParOf" srcId="{4B13AA56-36AE-409A-A1D2-AE3BFAE01A7B}" destId="{35D4AC05-71BF-460B-994E-28C912D509C7}" srcOrd="0" destOrd="0" presId="urn:microsoft.com/office/officeart/2018/2/layout/IconVerticalSolidList"/>
    <dgm:cxn modelId="{12A68DB9-EC7B-4D20-BD47-388DFB02D799}" type="presParOf" srcId="{4B13AA56-36AE-409A-A1D2-AE3BFAE01A7B}" destId="{0D9B9F0C-D4B5-4E51-B3E2-1A903ADF87BB}" srcOrd="1" destOrd="0" presId="urn:microsoft.com/office/officeart/2018/2/layout/IconVerticalSolidList"/>
    <dgm:cxn modelId="{D1A516AA-BBAE-44D5-9516-C15A4AE041DE}" type="presParOf" srcId="{4B13AA56-36AE-409A-A1D2-AE3BFAE01A7B}" destId="{FB281984-DE47-436E-BE6A-EFC85D0C5B76}" srcOrd="2" destOrd="0" presId="urn:microsoft.com/office/officeart/2018/2/layout/IconVerticalSolidList"/>
    <dgm:cxn modelId="{BAFAC7AD-48D4-4B6E-B137-CF439BF93251}" type="presParOf" srcId="{4B13AA56-36AE-409A-A1D2-AE3BFAE01A7B}" destId="{EBC39FF8-EBD1-4B15-9D60-880E29930707}" srcOrd="3" destOrd="0" presId="urn:microsoft.com/office/officeart/2018/2/layout/IconVerticalSolidList"/>
    <dgm:cxn modelId="{3E4F09E2-7C55-4D14-9785-045EC776E8AD}" type="presParOf" srcId="{A8AED04C-8C10-43AB-855F-304EBFB386DB}" destId="{9C4E5A57-3363-4846-B605-EE127D875F38}" srcOrd="3" destOrd="0" presId="urn:microsoft.com/office/officeart/2018/2/layout/IconVerticalSolidList"/>
    <dgm:cxn modelId="{90CC6F9E-FD34-4AD1-A780-D99B0614B7F0}" type="presParOf" srcId="{A8AED04C-8C10-43AB-855F-304EBFB386DB}" destId="{CF04B56D-D6BA-4FD8-B684-1905CB4DC886}" srcOrd="4" destOrd="0" presId="urn:microsoft.com/office/officeart/2018/2/layout/IconVerticalSolidList"/>
    <dgm:cxn modelId="{45DBC24E-0976-4CE3-A7D8-89813FDA65E2}" type="presParOf" srcId="{CF04B56D-D6BA-4FD8-B684-1905CB4DC886}" destId="{9CD77553-8B49-42F1-857F-CD688E6E667B}" srcOrd="0" destOrd="0" presId="urn:microsoft.com/office/officeart/2018/2/layout/IconVerticalSolidList"/>
    <dgm:cxn modelId="{526A90EF-26A6-43EB-A93C-4A6DA46E4032}" type="presParOf" srcId="{CF04B56D-D6BA-4FD8-B684-1905CB4DC886}" destId="{21C1D8DB-3648-4592-B785-2D2B62DDBB37}" srcOrd="1" destOrd="0" presId="urn:microsoft.com/office/officeart/2018/2/layout/IconVerticalSolidList"/>
    <dgm:cxn modelId="{653ACC9F-47A6-4A62-BCF0-2FB3B016382B}" type="presParOf" srcId="{CF04B56D-D6BA-4FD8-B684-1905CB4DC886}" destId="{FA6DC3CA-66FE-425D-941C-4450B2021417}" srcOrd="2" destOrd="0" presId="urn:microsoft.com/office/officeart/2018/2/layout/IconVerticalSolidList"/>
    <dgm:cxn modelId="{1E8F65AE-33EB-43D0-9D4E-13AE5A6FC0F9}" type="presParOf" srcId="{CF04B56D-D6BA-4FD8-B684-1905CB4DC886}" destId="{74A06BA8-DDF8-459D-846C-E5AE9C3DD55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4108C76-F08A-4B52-A10F-63F5EB2A737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AAF3349-2D4B-45CC-B4B1-F14DB73C7026}">
      <dgm:prSet/>
      <dgm:spPr/>
      <dgm:t>
        <a:bodyPr/>
        <a:lstStyle/>
        <a:p>
          <a:r>
            <a:rPr lang="en-US" b="1"/>
            <a:t>Systematic</a:t>
          </a:r>
          <a:r>
            <a:rPr lang="en-US"/>
            <a:t>: Meaning it is done in a structured manner; it is not done haphazardly but follows a defined process</a:t>
          </a:r>
        </a:p>
      </dgm:t>
    </dgm:pt>
    <dgm:pt modelId="{BD7C1591-57E6-4C9D-A5D7-F3036DC778B6}" type="parTrans" cxnId="{294A735D-8FE9-4B3E-BF63-153AD3481FF4}">
      <dgm:prSet/>
      <dgm:spPr/>
      <dgm:t>
        <a:bodyPr/>
        <a:lstStyle/>
        <a:p>
          <a:endParaRPr lang="en-US"/>
        </a:p>
      </dgm:t>
    </dgm:pt>
    <dgm:pt modelId="{3A828A60-A04A-42AE-8095-C4AB147A9162}" type="sibTrans" cxnId="{294A735D-8FE9-4B3E-BF63-153AD3481FF4}">
      <dgm:prSet/>
      <dgm:spPr/>
      <dgm:t>
        <a:bodyPr/>
        <a:lstStyle/>
        <a:p>
          <a:endParaRPr lang="en-US"/>
        </a:p>
      </dgm:t>
    </dgm:pt>
    <dgm:pt modelId="{0EC74914-F1B3-4F61-9120-0D07B1DAC651}">
      <dgm:prSet/>
      <dgm:spPr/>
      <dgm:t>
        <a:bodyPr/>
        <a:lstStyle/>
        <a:p>
          <a:r>
            <a:rPr lang="en-US" b="1"/>
            <a:t>On going</a:t>
          </a:r>
          <a:r>
            <a:rPr lang="en-US"/>
            <a:t>- it is continuous since the elements of the environment are always evolving</a:t>
          </a:r>
        </a:p>
      </dgm:t>
    </dgm:pt>
    <dgm:pt modelId="{F1130904-9DCC-4DA5-BFCB-2CBFCBBB9E35}" type="parTrans" cxnId="{2A65416E-DD82-41B6-82FB-22EE7F62F072}">
      <dgm:prSet/>
      <dgm:spPr/>
      <dgm:t>
        <a:bodyPr/>
        <a:lstStyle/>
        <a:p>
          <a:endParaRPr lang="en-US"/>
        </a:p>
      </dgm:t>
    </dgm:pt>
    <dgm:pt modelId="{CFA3148C-4FE0-4EFF-BAC1-C3606DC6504C}" type="sibTrans" cxnId="{2A65416E-DD82-41B6-82FB-22EE7F62F072}">
      <dgm:prSet/>
      <dgm:spPr/>
      <dgm:t>
        <a:bodyPr/>
        <a:lstStyle/>
        <a:p>
          <a:endParaRPr lang="en-US"/>
        </a:p>
      </dgm:t>
    </dgm:pt>
    <dgm:pt modelId="{1DBF9CA8-390D-45E3-B4D6-9994DE5B23D6}">
      <dgm:prSet/>
      <dgm:spPr/>
      <dgm:t>
        <a:bodyPr/>
        <a:lstStyle/>
        <a:p>
          <a:r>
            <a:rPr lang="en-US" b="1"/>
            <a:t>Gathering</a:t>
          </a:r>
          <a:r>
            <a:rPr lang="en-US"/>
            <a:t>- It entails collecting data and information using different methods of information gathering</a:t>
          </a:r>
        </a:p>
      </dgm:t>
    </dgm:pt>
    <dgm:pt modelId="{79ED604A-66AA-41CE-9646-DEB63130B85E}" type="parTrans" cxnId="{E2520361-8EC7-4C47-82CA-24BC2A02D652}">
      <dgm:prSet/>
      <dgm:spPr/>
      <dgm:t>
        <a:bodyPr/>
        <a:lstStyle/>
        <a:p>
          <a:endParaRPr lang="en-US"/>
        </a:p>
      </dgm:t>
    </dgm:pt>
    <dgm:pt modelId="{485EB5B6-6A29-4135-B244-C94BCDF187B0}" type="sibTrans" cxnId="{E2520361-8EC7-4C47-82CA-24BC2A02D652}">
      <dgm:prSet/>
      <dgm:spPr/>
      <dgm:t>
        <a:bodyPr/>
        <a:lstStyle/>
        <a:p>
          <a:endParaRPr lang="en-US"/>
        </a:p>
      </dgm:t>
    </dgm:pt>
    <dgm:pt modelId="{B4945604-7914-4FC9-A9FA-1AF4842A5CA9}" type="pres">
      <dgm:prSet presAssocID="{E4108C76-F08A-4B52-A10F-63F5EB2A737A}" presName="root" presStyleCnt="0">
        <dgm:presLayoutVars>
          <dgm:dir/>
          <dgm:resizeHandles val="exact"/>
        </dgm:presLayoutVars>
      </dgm:prSet>
      <dgm:spPr/>
    </dgm:pt>
    <dgm:pt modelId="{30CC8F9F-AB9B-48BF-8888-8C134724B334}" type="pres">
      <dgm:prSet presAssocID="{1AAF3349-2D4B-45CC-B4B1-F14DB73C7026}" presName="compNode" presStyleCnt="0"/>
      <dgm:spPr/>
    </dgm:pt>
    <dgm:pt modelId="{EBB5EBD3-BAAD-471A-8433-CBE676DFA991}" type="pres">
      <dgm:prSet presAssocID="{1AAF3349-2D4B-45CC-B4B1-F14DB73C7026}" presName="bgRect" presStyleLbl="bgShp" presStyleIdx="0" presStyleCnt="3"/>
      <dgm:spPr/>
    </dgm:pt>
    <dgm:pt modelId="{3516BF67-AE8C-481F-8C8E-17A196422EA9}" type="pres">
      <dgm:prSet presAssocID="{1AAF3349-2D4B-45CC-B4B1-F14DB73C702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7F962618-5603-45FD-A4F4-19BA12ED3BFE}" type="pres">
      <dgm:prSet presAssocID="{1AAF3349-2D4B-45CC-B4B1-F14DB73C7026}" presName="spaceRect" presStyleCnt="0"/>
      <dgm:spPr/>
    </dgm:pt>
    <dgm:pt modelId="{C59DDA74-17AC-4F8C-8AAB-2AA9AF419929}" type="pres">
      <dgm:prSet presAssocID="{1AAF3349-2D4B-45CC-B4B1-F14DB73C7026}" presName="parTx" presStyleLbl="revTx" presStyleIdx="0" presStyleCnt="3">
        <dgm:presLayoutVars>
          <dgm:chMax val="0"/>
          <dgm:chPref val="0"/>
        </dgm:presLayoutVars>
      </dgm:prSet>
      <dgm:spPr/>
    </dgm:pt>
    <dgm:pt modelId="{E9EAC079-F292-43D6-8428-2F77D4E3C840}" type="pres">
      <dgm:prSet presAssocID="{3A828A60-A04A-42AE-8095-C4AB147A9162}" presName="sibTrans" presStyleCnt="0"/>
      <dgm:spPr/>
    </dgm:pt>
    <dgm:pt modelId="{18948923-ED59-40DE-95E2-D50F5526954F}" type="pres">
      <dgm:prSet presAssocID="{0EC74914-F1B3-4F61-9120-0D07B1DAC651}" presName="compNode" presStyleCnt="0"/>
      <dgm:spPr/>
    </dgm:pt>
    <dgm:pt modelId="{3D75D499-8FA0-4718-82B4-808F79BAD8A0}" type="pres">
      <dgm:prSet presAssocID="{0EC74914-F1B3-4F61-9120-0D07B1DAC651}" presName="bgRect" presStyleLbl="bgShp" presStyleIdx="1" presStyleCnt="3"/>
      <dgm:spPr/>
    </dgm:pt>
    <dgm:pt modelId="{7EC37EB3-E3D3-4A99-AE61-E8CB0EC229D4}" type="pres">
      <dgm:prSet presAssocID="{0EC74914-F1B3-4F61-9120-0D07B1DAC65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A715D542-E9F0-4A61-BE0E-A570A61674BC}" type="pres">
      <dgm:prSet presAssocID="{0EC74914-F1B3-4F61-9120-0D07B1DAC651}" presName="spaceRect" presStyleCnt="0"/>
      <dgm:spPr/>
    </dgm:pt>
    <dgm:pt modelId="{6E7F670F-BBE8-42C2-80F3-21B7C3A898EA}" type="pres">
      <dgm:prSet presAssocID="{0EC74914-F1B3-4F61-9120-0D07B1DAC651}" presName="parTx" presStyleLbl="revTx" presStyleIdx="1" presStyleCnt="3">
        <dgm:presLayoutVars>
          <dgm:chMax val="0"/>
          <dgm:chPref val="0"/>
        </dgm:presLayoutVars>
      </dgm:prSet>
      <dgm:spPr/>
    </dgm:pt>
    <dgm:pt modelId="{1727AE3D-B9F0-439F-B7FB-D6CCF4578E7E}" type="pres">
      <dgm:prSet presAssocID="{CFA3148C-4FE0-4EFF-BAC1-C3606DC6504C}" presName="sibTrans" presStyleCnt="0"/>
      <dgm:spPr/>
    </dgm:pt>
    <dgm:pt modelId="{23823B4A-E7E3-4A7B-86CD-2E3ECE22A48C}" type="pres">
      <dgm:prSet presAssocID="{1DBF9CA8-390D-45E3-B4D6-9994DE5B23D6}" presName="compNode" presStyleCnt="0"/>
      <dgm:spPr/>
    </dgm:pt>
    <dgm:pt modelId="{6CB4AD77-0E91-4DBA-9540-26A3A7F8C3CA}" type="pres">
      <dgm:prSet presAssocID="{1DBF9CA8-390D-45E3-B4D6-9994DE5B23D6}" presName="bgRect" presStyleLbl="bgShp" presStyleIdx="2" presStyleCnt="3"/>
      <dgm:spPr/>
    </dgm:pt>
    <dgm:pt modelId="{411F3F99-9F5E-43BE-A8A9-B017808B3B54}" type="pres">
      <dgm:prSet presAssocID="{1DBF9CA8-390D-45E3-B4D6-9994DE5B23D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64EFE3E9-2FE5-4E96-91F7-BB025A8DF275}" type="pres">
      <dgm:prSet presAssocID="{1DBF9CA8-390D-45E3-B4D6-9994DE5B23D6}" presName="spaceRect" presStyleCnt="0"/>
      <dgm:spPr/>
    </dgm:pt>
    <dgm:pt modelId="{A413AB7B-240C-4591-8546-90E581D9D9BC}" type="pres">
      <dgm:prSet presAssocID="{1DBF9CA8-390D-45E3-B4D6-9994DE5B23D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8711622-4150-4B31-9180-B6FDA3D22C0B}" type="presOf" srcId="{1DBF9CA8-390D-45E3-B4D6-9994DE5B23D6}" destId="{A413AB7B-240C-4591-8546-90E581D9D9BC}" srcOrd="0" destOrd="0" presId="urn:microsoft.com/office/officeart/2018/2/layout/IconVerticalSolidList"/>
    <dgm:cxn modelId="{294A735D-8FE9-4B3E-BF63-153AD3481FF4}" srcId="{E4108C76-F08A-4B52-A10F-63F5EB2A737A}" destId="{1AAF3349-2D4B-45CC-B4B1-F14DB73C7026}" srcOrd="0" destOrd="0" parTransId="{BD7C1591-57E6-4C9D-A5D7-F3036DC778B6}" sibTransId="{3A828A60-A04A-42AE-8095-C4AB147A9162}"/>
    <dgm:cxn modelId="{E2520361-8EC7-4C47-82CA-24BC2A02D652}" srcId="{E4108C76-F08A-4B52-A10F-63F5EB2A737A}" destId="{1DBF9CA8-390D-45E3-B4D6-9994DE5B23D6}" srcOrd="2" destOrd="0" parTransId="{79ED604A-66AA-41CE-9646-DEB63130B85E}" sibTransId="{485EB5B6-6A29-4135-B244-C94BCDF187B0}"/>
    <dgm:cxn modelId="{2A65416E-DD82-41B6-82FB-22EE7F62F072}" srcId="{E4108C76-F08A-4B52-A10F-63F5EB2A737A}" destId="{0EC74914-F1B3-4F61-9120-0D07B1DAC651}" srcOrd="1" destOrd="0" parTransId="{F1130904-9DCC-4DA5-BFCB-2CBFCBBB9E35}" sibTransId="{CFA3148C-4FE0-4EFF-BAC1-C3606DC6504C}"/>
    <dgm:cxn modelId="{D0B1AE79-22BA-444E-821C-F4B5B1F00FA8}" type="presOf" srcId="{1AAF3349-2D4B-45CC-B4B1-F14DB73C7026}" destId="{C59DDA74-17AC-4F8C-8AAB-2AA9AF419929}" srcOrd="0" destOrd="0" presId="urn:microsoft.com/office/officeart/2018/2/layout/IconVerticalSolidList"/>
    <dgm:cxn modelId="{5299D2BC-988B-4A7A-AE86-E2A18E1107A7}" type="presOf" srcId="{E4108C76-F08A-4B52-A10F-63F5EB2A737A}" destId="{B4945604-7914-4FC9-A9FA-1AF4842A5CA9}" srcOrd="0" destOrd="0" presId="urn:microsoft.com/office/officeart/2018/2/layout/IconVerticalSolidList"/>
    <dgm:cxn modelId="{BC5479BF-4DD6-4B8D-BF03-701B38F7718A}" type="presOf" srcId="{0EC74914-F1B3-4F61-9120-0D07B1DAC651}" destId="{6E7F670F-BBE8-42C2-80F3-21B7C3A898EA}" srcOrd="0" destOrd="0" presId="urn:microsoft.com/office/officeart/2018/2/layout/IconVerticalSolidList"/>
    <dgm:cxn modelId="{BAEA209C-59D1-44E6-9E13-5E84D4033058}" type="presParOf" srcId="{B4945604-7914-4FC9-A9FA-1AF4842A5CA9}" destId="{30CC8F9F-AB9B-48BF-8888-8C134724B334}" srcOrd="0" destOrd="0" presId="urn:microsoft.com/office/officeart/2018/2/layout/IconVerticalSolidList"/>
    <dgm:cxn modelId="{05F89516-D9DA-4825-B179-07B75EBF444F}" type="presParOf" srcId="{30CC8F9F-AB9B-48BF-8888-8C134724B334}" destId="{EBB5EBD3-BAAD-471A-8433-CBE676DFA991}" srcOrd="0" destOrd="0" presId="urn:microsoft.com/office/officeart/2018/2/layout/IconVerticalSolidList"/>
    <dgm:cxn modelId="{17F0435E-6B9E-47C2-9691-9B57991F5763}" type="presParOf" srcId="{30CC8F9F-AB9B-48BF-8888-8C134724B334}" destId="{3516BF67-AE8C-481F-8C8E-17A196422EA9}" srcOrd="1" destOrd="0" presId="urn:microsoft.com/office/officeart/2018/2/layout/IconVerticalSolidList"/>
    <dgm:cxn modelId="{73753FDA-1849-475A-B89A-5537A7C59D93}" type="presParOf" srcId="{30CC8F9F-AB9B-48BF-8888-8C134724B334}" destId="{7F962618-5603-45FD-A4F4-19BA12ED3BFE}" srcOrd="2" destOrd="0" presId="urn:microsoft.com/office/officeart/2018/2/layout/IconVerticalSolidList"/>
    <dgm:cxn modelId="{032F5334-59C3-47E5-AEF2-EE7A85E53112}" type="presParOf" srcId="{30CC8F9F-AB9B-48BF-8888-8C134724B334}" destId="{C59DDA74-17AC-4F8C-8AAB-2AA9AF419929}" srcOrd="3" destOrd="0" presId="urn:microsoft.com/office/officeart/2018/2/layout/IconVerticalSolidList"/>
    <dgm:cxn modelId="{7316C133-166E-4E32-93B4-6B7E45BB892F}" type="presParOf" srcId="{B4945604-7914-4FC9-A9FA-1AF4842A5CA9}" destId="{E9EAC079-F292-43D6-8428-2F77D4E3C840}" srcOrd="1" destOrd="0" presId="urn:microsoft.com/office/officeart/2018/2/layout/IconVerticalSolidList"/>
    <dgm:cxn modelId="{DDEDEE22-679E-4D6A-B571-0E5A8492B352}" type="presParOf" srcId="{B4945604-7914-4FC9-A9FA-1AF4842A5CA9}" destId="{18948923-ED59-40DE-95E2-D50F5526954F}" srcOrd="2" destOrd="0" presId="urn:microsoft.com/office/officeart/2018/2/layout/IconVerticalSolidList"/>
    <dgm:cxn modelId="{5D5EC49B-021B-4E88-8F48-9B5BB03B1CF3}" type="presParOf" srcId="{18948923-ED59-40DE-95E2-D50F5526954F}" destId="{3D75D499-8FA0-4718-82B4-808F79BAD8A0}" srcOrd="0" destOrd="0" presId="urn:microsoft.com/office/officeart/2018/2/layout/IconVerticalSolidList"/>
    <dgm:cxn modelId="{4D2948D5-93B8-4541-B3A7-51312196A2E7}" type="presParOf" srcId="{18948923-ED59-40DE-95E2-D50F5526954F}" destId="{7EC37EB3-E3D3-4A99-AE61-E8CB0EC229D4}" srcOrd="1" destOrd="0" presId="urn:microsoft.com/office/officeart/2018/2/layout/IconVerticalSolidList"/>
    <dgm:cxn modelId="{82BC654C-54EC-47A5-92BD-10EEDD2229DB}" type="presParOf" srcId="{18948923-ED59-40DE-95E2-D50F5526954F}" destId="{A715D542-E9F0-4A61-BE0E-A570A61674BC}" srcOrd="2" destOrd="0" presId="urn:microsoft.com/office/officeart/2018/2/layout/IconVerticalSolidList"/>
    <dgm:cxn modelId="{1C85F1C7-60E9-40BD-A1A3-F917DE1EB444}" type="presParOf" srcId="{18948923-ED59-40DE-95E2-D50F5526954F}" destId="{6E7F670F-BBE8-42C2-80F3-21B7C3A898EA}" srcOrd="3" destOrd="0" presId="urn:microsoft.com/office/officeart/2018/2/layout/IconVerticalSolidList"/>
    <dgm:cxn modelId="{E5CF390D-E495-417A-A2CE-155691D7C432}" type="presParOf" srcId="{B4945604-7914-4FC9-A9FA-1AF4842A5CA9}" destId="{1727AE3D-B9F0-439F-B7FB-D6CCF4578E7E}" srcOrd="3" destOrd="0" presId="urn:microsoft.com/office/officeart/2018/2/layout/IconVerticalSolidList"/>
    <dgm:cxn modelId="{829FEC4F-CD93-486B-9BC8-C66167E7BF8F}" type="presParOf" srcId="{B4945604-7914-4FC9-A9FA-1AF4842A5CA9}" destId="{23823B4A-E7E3-4A7B-86CD-2E3ECE22A48C}" srcOrd="4" destOrd="0" presId="urn:microsoft.com/office/officeart/2018/2/layout/IconVerticalSolidList"/>
    <dgm:cxn modelId="{9C0F5DEB-01B2-45A7-8ADB-3CC5115F2EB5}" type="presParOf" srcId="{23823B4A-E7E3-4A7B-86CD-2E3ECE22A48C}" destId="{6CB4AD77-0E91-4DBA-9540-26A3A7F8C3CA}" srcOrd="0" destOrd="0" presId="urn:microsoft.com/office/officeart/2018/2/layout/IconVerticalSolidList"/>
    <dgm:cxn modelId="{57AF3C19-D092-44B1-B8D8-27F8037F2299}" type="presParOf" srcId="{23823B4A-E7E3-4A7B-86CD-2E3ECE22A48C}" destId="{411F3F99-9F5E-43BE-A8A9-B017808B3B54}" srcOrd="1" destOrd="0" presId="urn:microsoft.com/office/officeart/2018/2/layout/IconVerticalSolidList"/>
    <dgm:cxn modelId="{D0B0D4BB-6EEC-4375-A872-5CA008AD2586}" type="presParOf" srcId="{23823B4A-E7E3-4A7B-86CD-2E3ECE22A48C}" destId="{64EFE3E9-2FE5-4E96-91F7-BB025A8DF275}" srcOrd="2" destOrd="0" presId="urn:microsoft.com/office/officeart/2018/2/layout/IconVerticalSolidList"/>
    <dgm:cxn modelId="{141BC273-F595-4AF9-9427-589EEB0B71D7}" type="presParOf" srcId="{23823B4A-E7E3-4A7B-86CD-2E3ECE22A48C}" destId="{A413AB7B-240C-4591-8546-90E581D9D9B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4108C76-F08A-4B52-A10F-63F5EB2A737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5E1CEF4-045F-42AE-80D9-D39B45A0C011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Grandview Display"/>
            </a:rPr>
            <a:t>Analyzing</a:t>
          </a:r>
          <a:r>
            <a:rPr lang="en-US" dirty="0">
              <a:latin typeface="Grandview Display"/>
            </a:rPr>
            <a:t>- Data collected must be processed to give us trends or into information that we can be able to draw insights from.</a:t>
          </a:r>
        </a:p>
      </dgm:t>
    </dgm:pt>
    <dgm:pt modelId="{48102D73-5963-4535-BD52-C7BD799ABF43}" type="parTrans" cxnId="{211F1E78-CB97-4927-9FD1-4BEB90627FEE}">
      <dgm:prSet/>
      <dgm:spPr/>
    </dgm:pt>
    <dgm:pt modelId="{618DF8CB-7EB5-4615-A858-DD6F3DA2671E}" type="sibTrans" cxnId="{211F1E78-CB97-4927-9FD1-4BEB90627FEE}">
      <dgm:prSet/>
      <dgm:spPr/>
    </dgm:pt>
    <dgm:pt modelId="{E085C39C-1BDA-4620-8840-B48CFD2B3596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Grandview Display"/>
            </a:rPr>
            <a:t>Interpreting</a:t>
          </a:r>
          <a:r>
            <a:rPr lang="en-US" dirty="0">
              <a:latin typeface="Grandview Display"/>
            </a:rPr>
            <a:t>- this entails making sense of the information or insights to guide decision-making</a:t>
          </a:r>
        </a:p>
      </dgm:t>
    </dgm:pt>
    <dgm:pt modelId="{D4B814AF-94ED-4121-86D1-DF86929D8BB4}" type="parTrans" cxnId="{86B1068C-2A98-4702-B6B4-1265420A6F22}">
      <dgm:prSet/>
      <dgm:spPr/>
    </dgm:pt>
    <dgm:pt modelId="{6FF0BD8B-53A6-42A7-BA8E-665C956C6987}" type="sibTrans" cxnId="{86B1068C-2A98-4702-B6B4-1265420A6F22}">
      <dgm:prSet/>
      <dgm:spPr/>
    </dgm:pt>
    <dgm:pt modelId="{B4945604-7914-4FC9-A9FA-1AF4842A5CA9}" type="pres">
      <dgm:prSet presAssocID="{E4108C76-F08A-4B52-A10F-63F5EB2A737A}" presName="root" presStyleCnt="0">
        <dgm:presLayoutVars>
          <dgm:dir/>
          <dgm:resizeHandles val="exact"/>
        </dgm:presLayoutVars>
      </dgm:prSet>
      <dgm:spPr/>
    </dgm:pt>
    <dgm:pt modelId="{4AED1D2A-7D22-463C-B97D-94DD671BEBEE}" type="pres">
      <dgm:prSet presAssocID="{65E1CEF4-045F-42AE-80D9-D39B45A0C011}" presName="compNode" presStyleCnt="0"/>
      <dgm:spPr/>
    </dgm:pt>
    <dgm:pt modelId="{FB7CD991-877C-4CA6-9332-940202FC3604}" type="pres">
      <dgm:prSet presAssocID="{65E1CEF4-045F-42AE-80D9-D39B45A0C011}" presName="bgRect" presStyleLbl="bgShp" presStyleIdx="0" presStyleCnt="2"/>
      <dgm:spPr/>
    </dgm:pt>
    <dgm:pt modelId="{45F95161-1FB8-4BBC-9AC7-32CEF961F5F3}" type="pres">
      <dgm:prSet presAssocID="{65E1CEF4-045F-42AE-80D9-D39B45A0C011}" presName="iconRect" presStyleLbl="node1" presStyleIdx="0" presStyleCnt="2"/>
      <dgm:spPr/>
    </dgm:pt>
    <dgm:pt modelId="{36B5A98E-03C0-46BA-AE51-F1D1C2ADF0EC}" type="pres">
      <dgm:prSet presAssocID="{65E1CEF4-045F-42AE-80D9-D39B45A0C011}" presName="spaceRect" presStyleCnt="0"/>
      <dgm:spPr/>
    </dgm:pt>
    <dgm:pt modelId="{2E03BD12-6FC4-4CA3-81AE-C1FAB8FC76AB}" type="pres">
      <dgm:prSet presAssocID="{65E1CEF4-045F-42AE-80D9-D39B45A0C011}" presName="parTx" presStyleLbl="revTx" presStyleIdx="0" presStyleCnt="2">
        <dgm:presLayoutVars>
          <dgm:chMax val="0"/>
          <dgm:chPref val="0"/>
        </dgm:presLayoutVars>
      </dgm:prSet>
      <dgm:spPr/>
    </dgm:pt>
    <dgm:pt modelId="{354A7CED-28A6-4AAD-8F33-B8A7A890F9D9}" type="pres">
      <dgm:prSet presAssocID="{618DF8CB-7EB5-4615-A858-DD6F3DA2671E}" presName="sibTrans" presStyleCnt="0"/>
      <dgm:spPr/>
    </dgm:pt>
    <dgm:pt modelId="{5588CEC0-3B59-4BC4-8BA1-07D4F9CA29AD}" type="pres">
      <dgm:prSet presAssocID="{E085C39C-1BDA-4620-8840-B48CFD2B3596}" presName="compNode" presStyleCnt="0"/>
      <dgm:spPr/>
    </dgm:pt>
    <dgm:pt modelId="{E566384A-8BE4-414D-8D54-045A2EB3E0EB}" type="pres">
      <dgm:prSet presAssocID="{E085C39C-1BDA-4620-8840-B48CFD2B3596}" presName="bgRect" presStyleLbl="bgShp" presStyleIdx="1" presStyleCnt="2"/>
      <dgm:spPr/>
    </dgm:pt>
    <dgm:pt modelId="{8BF6D77B-CD8B-450D-A411-D36A53B4DE13}" type="pres">
      <dgm:prSet presAssocID="{E085C39C-1BDA-4620-8840-B48CFD2B3596}" presName="iconRect" presStyleLbl="node1" presStyleIdx="1" presStyleCnt="2"/>
      <dgm:spPr/>
    </dgm:pt>
    <dgm:pt modelId="{41EE0494-48E1-4590-AE53-8E0B142C276E}" type="pres">
      <dgm:prSet presAssocID="{E085C39C-1BDA-4620-8840-B48CFD2B3596}" presName="spaceRect" presStyleCnt="0"/>
      <dgm:spPr/>
    </dgm:pt>
    <dgm:pt modelId="{0E4333AC-72EC-44B5-BFF5-DCF7739FD7A8}" type="pres">
      <dgm:prSet presAssocID="{E085C39C-1BDA-4620-8840-B48CFD2B3596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78747E1B-4331-404B-8C9F-7FC42747A207}" type="presOf" srcId="{E085C39C-1BDA-4620-8840-B48CFD2B3596}" destId="{0E4333AC-72EC-44B5-BFF5-DCF7739FD7A8}" srcOrd="0" destOrd="0" presId="urn:microsoft.com/office/officeart/2018/2/layout/IconVerticalSolidList"/>
    <dgm:cxn modelId="{74417D70-16E2-42F3-88B0-0DC954C70C37}" type="presOf" srcId="{65E1CEF4-045F-42AE-80D9-D39B45A0C011}" destId="{2E03BD12-6FC4-4CA3-81AE-C1FAB8FC76AB}" srcOrd="0" destOrd="0" presId="urn:microsoft.com/office/officeart/2018/2/layout/IconVerticalSolidList"/>
    <dgm:cxn modelId="{211F1E78-CB97-4927-9FD1-4BEB90627FEE}" srcId="{E4108C76-F08A-4B52-A10F-63F5EB2A737A}" destId="{65E1CEF4-045F-42AE-80D9-D39B45A0C011}" srcOrd="0" destOrd="0" parTransId="{48102D73-5963-4535-BD52-C7BD799ABF43}" sibTransId="{618DF8CB-7EB5-4615-A858-DD6F3DA2671E}"/>
    <dgm:cxn modelId="{86B1068C-2A98-4702-B6B4-1265420A6F22}" srcId="{E4108C76-F08A-4B52-A10F-63F5EB2A737A}" destId="{E085C39C-1BDA-4620-8840-B48CFD2B3596}" srcOrd="1" destOrd="0" parTransId="{D4B814AF-94ED-4121-86D1-DF86929D8BB4}" sibTransId="{6FF0BD8B-53A6-42A7-BA8E-665C956C6987}"/>
    <dgm:cxn modelId="{5299D2BC-988B-4A7A-AE86-E2A18E1107A7}" type="presOf" srcId="{E4108C76-F08A-4B52-A10F-63F5EB2A737A}" destId="{B4945604-7914-4FC9-A9FA-1AF4842A5CA9}" srcOrd="0" destOrd="0" presId="urn:microsoft.com/office/officeart/2018/2/layout/IconVerticalSolidList"/>
    <dgm:cxn modelId="{7C71F000-5EFC-4840-9559-8AE9BC15AB1E}" type="presParOf" srcId="{B4945604-7914-4FC9-A9FA-1AF4842A5CA9}" destId="{4AED1D2A-7D22-463C-B97D-94DD671BEBEE}" srcOrd="0" destOrd="0" presId="urn:microsoft.com/office/officeart/2018/2/layout/IconVerticalSolidList"/>
    <dgm:cxn modelId="{D2AA5BF0-F515-4677-A181-E5E9B338EC91}" type="presParOf" srcId="{4AED1D2A-7D22-463C-B97D-94DD671BEBEE}" destId="{FB7CD991-877C-4CA6-9332-940202FC3604}" srcOrd="0" destOrd="0" presId="urn:microsoft.com/office/officeart/2018/2/layout/IconVerticalSolidList"/>
    <dgm:cxn modelId="{5C2283AF-4CAB-49EE-9075-05BAABD4C463}" type="presParOf" srcId="{4AED1D2A-7D22-463C-B97D-94DD671BEBEE}" destId="{45F95161-1FB8-4BBC-9AC7-32CEF961F5F3}" srcOrd="1" destOrd="0" presId="urn:microsoft.com/office/officeart/2018/2/layout/IconVerticalSolidList"/>
    <dgm:cxn modelId="{F1429FC2-DF5C-4476-A733-49F3FC316487}" type="presParOf" srcId="{4AED1D2A-7D22-463C-B97D-94DD671BEBEE}" destId="{36B5A98E-03C0-46BA-AE51-F1D1C2ADF0EC}" srcOrd="2" destOrd="0" presId="urn:microsoft.com/office/officeart/2018/2/layout/IconVerticalSolidList"/>
    <dgm:cxn modelId="{F58BD683-17FC-46BB-9C32-5788B553F689}" type="presParOf" srcId="{4AED1D2A-7D22-463C-B97D-94DD671BEBEE}" destId="{2E03BD12-6FC4-4CA3-81AE-C1FAB8FC76AB}" srcOrd="3" destOrd="0" presId="urn:microsoft.com/office/officeart/2018/2/layout/IconVerticalSolidList"/>
    <dgm:cxn modelId="{60C77E6C-C062-4954-A222-E98E2844BF9C}" type="presParOf" srcId="{B4945604-7914-4FC9-A9FA-1AF4842A5CA9}" destId="{354A7CED-28A6-4AAD-8F33-B8A7A890F9D9}" srcOrd="1" destOrd="0" presId="urn:microsoft.com/office/officeart/2018/2/layout/IconVerticalSolidList"/>
    <dgm:cxn modelId="{0489EA6B-B2B7-49A2-8BFC-249F837F53A3}" type="presParOf" srcId="{B4945604-7914-4FC9-A9FA-1AF4842A5CA9}" destId="{5588CEC0-3B59-4BC4-8BA1-07D4F9CA29AD}" srcOrd="2" destOrd="0" presId="urn:microsoft.com/office/officeart/2018/2/layout/IconVerticalSolidList"/>
    <dgm:cxn modelId="{0CC4D9B3-C464-431F-A954-CEEC3300C202}" type="presParOf" srcId="{5588CEC0-3B59-4BC4-8BA1-07D4F9CA29AD}" destId="{E566384A-8BE4-414D-8D54-045A2EB3E0EB}" srcOrd="0" destOrd="0" presId="urn:microsoft.com/office/officeart/2018/2/layout/IconVerticalSolidList"/>
    <dgm:cxn modelId="{181FA375-64D3-45B0-ADDA-7EAE36E1BCD7}" type="presParOf" srcId="{5588CEC0-3B59-4BC4-8BA1-07D4F9CA29AD}" destId="{8BF6D77B-CD8B-450D-A411-D36A53B4DE13}" srcOrd="1" destOrd="0" presId="urn:microsoft.com/office/officeart/2018/2/layout/IconVerticalSolidList"/>
    <dgm:cxn modelId="{F00022D6-D5B3-4F77-926E-611FDBDD6F28}" type="presParOf" srcId="{5588CEC0-3B59-4BC4-8BA1-07D4F9CA29AD}" destId="{41EE0494-48E1-4590-AE53-8E0B142C276E}" srcOrd="2" destOrd="0" presId="urn:microsoft.com/office/officeart/2018/2/layout/IconVerticalSolidList"/>
    <dgm:cxn modelId="{A863E481-0620-4664-B6AC-1E4C080B946C}" type="presParOf" srcId="{5588CEC0-3B59-4BC4-8BA1-07D4F9CA29AD}" destId="{0E4333AC-72EC-44B5-BFF5-DCF7739FD7A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4108C76-F08A-4B52-A10F-63F5EB2A737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666DFAD-BBC7-43AA-841C-73AE41C0C698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Grandview Display"/>
            </a:rPr>
            <a:t>Current-</a:t>
          </a:r>
          <a:r>
            <a:rPr lang="en-US" dirty="0">
              <a:latin typeface="Grandview Display"/>
            </a:rPr>
            <a:t> the insights from the exercise will guide our action now</a:t>
          </a:r>
        </a:p>
      </dgm:t>
    </dgm:pt>
    <dgm:pt modelId="{90A587CA-97E5-4EFC-AAF0-E5E0B7721B1E}" type="parTrans" cxnId="{AF51E7A6-D2A0-4B1B-AACC-938EFC7E5C92}">
      <dgm:prSet/>
      <dgm:spPr/>
    </dgm:pt>
    <dgm:pt modelId="{62AA8713-2D56-4DF8-929A-4514843D8524}" type="sibTrans" cxnId="{AF51E7A6-D2A0-4B1B-AACC-938EFC7E5C92}">
      <dgm:prSet/>
      <dgm:spPr/>
    </dgm:pt>
    <dgm:pt modelId="{5A8435DD-7EFB-4B7E-9B52-CD56CB1F6BF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Grandview Display"/>
            </a:rPr>
            <a:t>Future</a:t>
          </a:r>
          <a:r>
            <a:rPr lang="en-US" dirty="0">
              <a:latin typeface="Grandview Display"/>
            </a:rPr>
            <a:t>- the insights will also guide our future choices.</a:t>
          </a:r>
        </a:p>
      </dgm:t>
    </dgm:pt>
    <dgm:pt modelId="{EA5DC25F-8E1B-4686-8E0D-348F01CF4EDF}" type="parTrans" cxnId="{E811C0D5-046D-4E9D-B4C5-E1C40ACA5FEB}">
      <dgm:prSet/>
      <dgm:spPr/>
    </dgm:pt>
    <dgm:pt modelId="{0433AF6E-783C-4A5C-962F-1AD142BEBCC0}" type="sibTrans" cxnId="{E811C0D5-046D-4E9D-B4C5-E1C40ACA5FEB}">
      <dgm:prSet/>
      <dgm:spPr/>
    </dgm:pt>
    <dgm:pt modelId="{B4945604-7914-4FC9-A9FA-1AF4842A5CA9}" type="pres">
      <dgm:prSet presAssocID="{E4108C76-F08A-4B52-A10F-63F5EB2A737A}" presName="root" presStyleCnt="0">
        <dgm:presLayoutVars>
          <dgm:dir/>
          <dgm:resizeHandles val="exact"/>
        </dgm:presLayoutVars>
      </dgm:prSet>
      <dgm:spPr/>
    </dgm:pt>
    <dgm:pt modelId="{C38B35F3-8258-4869-A8CB-13D6F1035D1D}" type="pres">
      <dgm:prSet presAssocID="{2666DFAD-BBC7-43AA-841C-73AE41C0C698}" presName="compNode" presStyleCnt="0"/>
      <dgm:spPr/>
    </dgm:pt>
    <dgm:pt modelId="{89535361-AC6D-446F-831B-B8E48F4F9772}" type="pres">
      <dgm:prSet presAssocID="{2666DFAD-BBC7-43AA-841C-73AE41C0C698}" presName="bgRect" presStyleLbl="bgShp" presStyleIdx="0" presStyleCnt="2"/>
      <dgm:spPr/>
    </dgm:pt>
    <dgm:pt modelId="{ADCBA7BB-1A1B-4497-B227-E5E9513B7341}" type="pres">
      <dgm:prSet presAssocID="{2666DFAD-BBC7-43AA-841C-73AE41C0C698}" presName="iconRect" presStyleLbl="node1" presStyleIdx="0" presStyleCnt="2"/>
      <dgm:spPr/>
    </dgm:pt>
    <dgm:pt modelId="{723B1716-3491-417C-AAF8-D97113FA0138}" type="pres">
      <dgm:prSet presAssocID="{2666DFAD-BBC7-43AA-841C-73AE41C0C698}" presName="spaceRect" presStyleCnt="0"/>
      <dgm:spPr/>
    </dgm:pt>
    <dgm:pt modelId="{245E664A-0FEC-4691-90AB-9108E4445DF7}" type="pres">
      <dgm:prSet presAssocID="{2666DFAD-BBC7-43AA-841C-73AE41C0C698}" presName="parTx" presStyleLbl="revTx" presStyleIdx="0" presStyleCnt="2">
        <dgm:presLayoutVars>
          <dgm:chMax val="0"/>
          <dgm:chPref val="0"/>
        </dgm:presLayoutVars>
      </dgm:prSet>
      <dgm:spPr/>
    </dgm:pt>
    <dgm:pt modelId="{0B7CF990-C7A3-42DF-9876-4E92CCFEF19F}" type="pres">
      <dgm:prSet presAssocID="{62AA8713-2D56-4DF8-929A-4514843D8524}" presName="sibTrans" presStyleCnt="0"/>
      <dgm:spPr/>
    </dgm:pt>
    <dgm:pt modelId="{AEFFAB59-3CCE-46DC-8AD3-696A6B8EEC18}" type="pres">
      <dgm:prSet presAssocID="{5A8435DD-7EFB-4B7E-9B52-CD56CB1F6BFC}" presName="compNode" presStyleCnt="0"/>
      <dgm:spPr/>
    </dgm:pt>
    <dgm:pt modelId="{4B5B638F-FB23-4642-8186-5F86810E15CB}" type="pres">
      <dgm:prSet presAssocID="{5A8435DD-7EFB-4B7E-9B52-CD56CB1F6BFC}" presName="bgRect" presStyleLbl="bgShp" presStyleIdx="1" presStyleCnt="2"/>
      <dgm:spPr/>
    </dgm:pt>
    <dgm:pt modelId="{091EBAC6-0BD2-49C0-929A-A8F142FF3F92}" type="pres">
      <dgm:prSet presAssocID="{5A8435DD-7EFB-4B7E-9B52-CD56CB1F6BFC}" presName="iconRect" presStyleLbl="node1" presStyleIdx="1" presStyleCnt="2"/>
      <dgm:spPr/>
    </dgm:pt>
    <dgm:pt modelId="{32F51FBA-938F-4D20-973D-583A1468A62C}" type="pres">
      <dgm:prSet presAssocID="{5A8435DD-7EFB-4B7E-9B52-CD56CB1F6BFC}" presName="spaceRect" presStyleCnt="0"/>
      <dgm:spPr/>
    </dgm:pt>
    <dgm:pt modelId="{94FC1FE7-1227-48DC-8CAC-7E5707BAB613}" type="pres">
      <dgm:prSet presAssocID="{5A8435DD-7EFB-4B7E-9B52-CD56CB1F6BF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EB8363E-55DA-4D86-B967-69818C9911AF}" type="presOf" srcId="{5A8435DD-7EFB-4B7E-9B52-CD56CB1F6BFC}" destId="{94FC1FE7-1227-48DC-8CAC-7E5707BAB613}" srcOrd="0" destOrd="0" presId="urn:microsoft.com/office/officeart/2018/2/layout/IconVerticalSolidList"/>
    <dgm:cxn modelId="{C4CF9D8D-D002-44F7-B2AA-5334D1104DE6}" type="presOf" srcId="{2666DFAD-BBC7-43AA-841C-73AE41C0C698}" destId="{245E664A-0FEC-4691-90AB-9108E4445DF7}" srcOrd="0" destOrd="0" presId="urn:microsoft.com/office/officeart/2018/2/layout/IconVerticalSolidList"/>
    <dgm:cxn modelId="{AF51E7A6-D2A0-4B1B-AACC-938EFC7E5C92}" srcId="{E4108C76-F08A-4B52-A10F-63F5EB2A737A}" destId="{2666DFAD-BBC7-43AA-841C-73AE41C0C698}" srcOrd="0" destOrd="0" parTransId="{90A587CA-97E5-4EFC-AAF0-E5E0B7721B1E}" sibTransId="{62AA8713-2D56-4DF8-929A-4514843D8524}"/>
    <dgm:cxn modelId="{5299D2BC-988B-4A7A-AE86-E2A18E1107A7}" type="presOf" srcId="{E4108C76-F08A-4B52-A10F-63F5EB2A737A}" destId="{B4945604-7914-4FC9-A9FA-1AF4842A5CA9}" srcOrd="0" destOrd="0" presId="urn:microsoft.com/office/officeart/2018/2/layout/IconVerticalSolidList"/>
    <dgm:cxn modelId="{E811C0D5-046D-4E9D-B4C5-E1C40ACA5FEB}" srcId="{E4108C76-F08A-4B52-A10F-63F5EB2A737A}" destId="{5A8435DD-7EFB-4B7E-9B52-CD56CB1F6BFC}" srcOrd="1" destOrd="0" parTransId="{EA5DC25F-8E1B-4686-8E0D-348F01CF4EDF}" sibTransId="{0433AF6E-783C-4A5C-962F-1AD142BEBCC0}"/>
    <dgm:cxn modelId="{145CDF53-B0A5-4D3D-8BC9-768F5818FFDA}" type="presParOf" srcId="{B4945604-7914-4FC9-A9FA-1AF4842A5CA9}" destId="{C38B35F3-8258-4869-A8CB-13D6F1035D1D}" srcOrd="0" destOrd="0" presId="urn:microsoft.com/office/officeart/2018/2/layout/IconVerticalSolidList"/>
    <dgm:cxn modelId="{D032C623-3CD5-4C96-B3D0-DFA520786F7E}" type="presParOf" srcId="{C38B35F3-8258-4869-A8CB-13D6F1035D1D}" destId="{89535361-AC6D-446F-831B-B8E48F4F9772}" srcOrd="0" destOrd="0" presId="urn:microsoft.com/office/officeart/2018/2/layout/IconVerticalSolidList"/>
    <dgm:cxn modelId="{8E38ADF7-FD0C-45D2-A554-A035D1657A99}" type="presParOf" srcId="{C38B35F3-8258-4869-A8CB-13D6F1035D1D}" destId="{ADCBA7BB-1A1B-4497-B227-E5E9513B7341}" srcOrd="1" destOrd="0" presId="urn:microsoft.com/office/officeart/2018/2/layout/IconVerticalSolidList"/>
    <dgm:cxn modelId="{30B0E09B-B802-4F42-ACE9-78B3570C9EE3}" type="presParOf" srcId="{C38B35F3-8258-4869-A8CB-13D6F1035D1D}" destId="{723B1716-3491-417C-AAF8-D97113FA0138}" srcOrd="2" destOrd="0" presId="urn:microsoft.com/office/officeart/2018/2/layout/IconVerticalSolidList"/>
    <dgm:cxn modelId="{22CFDF08-9EF8-4CB2-95AC-4E63968DB678}" type="presParOf" srcId="{C38B35F3-8258-4869-A8CB-13D6F1035D1D}" destId="{245E664A-0FEC-4691-90AB-9108E4445DF7}" srcOrd="3" destOrd="0" presId="urn:microsoft.com/office/officeart/2018/2/layout/IconVerticalSolidList"/>
    <dgm:cxn modelId="{A40768E8-6E85-4D29-8497-A1577FEE93C0}" type="presParOf" srcId="{B4945604-7914-4FC9-A9FA-1AF4842A5CA9}" destId="{0B7CF990-C7A3-42DF-9876-4E92CCFEF19F}" srcOrd="1" destOrd="0" presId="urn:microsoft.com/office/officeart/2018/2/layout/IconVerticalSolidList"/>
    <dgm:cxn modelId="{62BE6E63-B0B3-4AD4-9E58-6670340F5C72}" type="presParOf" srcId="{B4945604-7914-4FC9-A9FA-1AF4842A5CA9}" destId="{AEFFAB59-3CCE-46DC-8AD3-696A6B8EEC18}" srcOrd="2" destOrd="0" presId="urn:microsoft.com/office/officeart/2018/2/layout/IconVerticalSolidList"/>
    <dgm:cxn modelId="{665C96E0-CF69-43F9-AECC-07A48AE3F6BD}" type="presParOf" srcId="{AEFFAB59-3CCE-46DC-8AD3-696A6B8EEC18}" destId="{4B5B638F-FB23-4642-8186-5F86810E15CB}" srcOrd="0" destOrd="0" presId="urn:microsoft.com/office/officeart/2018/2/layout/IconVerticalSolidList"/>
    <dgm:cxn modelId="{C095B96F-7972-4F42-8C12-CA3C24907BDA}" type="presParOf" srcId="{AEFFAB59-3CCE-46DC-8AD3-696A6B8EEC18}" destId="{091EBAC6-0BD2-49C0-929A-A8F142FF3F92}" srcOrd="1" destOrd="0" presId="urn:microsoft.com/office/officeart/2018/2/layout/IconVerticalSolidList"/>
    <dgm:cxn modelId="{D1B503B9-DAF2-442B-A59F-52D02F2C0735}" type="presParOf" srcId="{AEFFAB59-3CCE-46DC-8AD3-696A6B8EEC18}" destId="{32F51FBA-938F-4D20-973D-583A1468A62C}" srcOrd="2" destOrd="0" presId="urn:microsoft.com/office/officeart/2018/2/layout/IconVerticalSolidList"/>
    <dgm:cxn modelId="{A7CB315C-4398-4D34-A57B-0A711269C58C}" type="presParOf" srcId="{AEFFAB59-3CCE-46DC-8AD3-696A6B8EEC18}" destId="{94FC1FE7-1227-48DC-8CAC-7E5707BAB61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8D795D9-1EF4-407B-A2F2-7FC8328BCCC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CE4D877-7570-4929-B472-9373691CBF8F}">
      <dgm:prSet/>
      <dgm:spPr/>
      <dgm:t>
        <a:bodyPr/>
        <a:lstStyle/>
        <a:p>
          <a:r>
            <a:rPr lang="en-US"/>
            <a:t>It helps firms identify opportunities (e.g., new markets, increased consumer spending) and threats (e.g., stricter regulations, economic downturns).</a:t>
          </a:r>
        </a:p>
      </dgm:t>
    </dgm:pt>
    <dgm:pt modelId="{D412D998-412B-4BF3-9997-4EAF92A1BA89}" type="parTrans" cxnId="{86B73D96-EF63-4516-B882-74AE18C8AB66}">
      <dgm:prSet/>
      <dgm:spPr/>
      <dgm:t>
        <a:bodyPr/>
        <a:lstStyle/>
        <a:p>
          <a:endParaRPr lang="en-US"/>
        </a:p>
      </dgm:t>
    </dgm:pt>
    <dgm:pt modelId="{21E3D3F9-E6FC-43A3-AFEC-BFBD2537D77F}" type="sibTrans" cxnId="{86B73D96-EF63-4516-B882-74AE18C8AB66}">
      <dgm:prSet/>
      <dgm:spPr/>
      <dgm:t>
        <a:bodyPr/>
        <a:lstStyle/>
        <a:p>
          <a:endParaRPr lang="en-US"/>
        </a:p>
      </dgm:t>
    </dgm:pt>
    <dgm:pt modelId="{95624116-35A7-48EC-81CD-0ACFDBAC23BD}">
      <dgm:prSet/>
      <dgm:spPr/>
      <dgm:t>
        <a:bodyPr/>
        <a:lstStyle/>
        <a:p>
          <a:r>
            <a:rPr lang="en-US"/>
            <a:t>The firm is then able to align its current and future strategies to these changes.</a:t>
          </a:r>
        </a:p>
      </dgm:t>
    </dgm:pt>
    <dgm:pt modelId="{04330B80-5B8E-4DA5-B60C-D07AF6431872}" type="parTrans" cxnId="{E86BC1C6-CB78-4CC6-878E-F5AB63B2A7BF}">
      <dgm:prSet/>
      <dgm:spPr/>
      <dgm:t>
        <a:bodyPr/>
        <a:lstStyle/>
        <a:p>
          <a:endParaRPr lang="en-US"/>
        </a:p>
      </dgm:t>
    </dgm:pt>
    <dgm:pt modelId="{A245CDFC-45BA-4C41-AFE6-9CBE1B2A483C}" type="sibTrans" cxnId="{E86BC1C6-CB78-4CC6-878E-F5AB63B2A7BF}">
      <dgm:prSet/>
      <dgm:spPr/>
      <dgm:t>
        <a:bodyPr/>
        <a:lstStyle/>
        <a:p>
          <a:endParaRPr lang="en-US"/>
        </a:p>
      </dgm:t>
    </dgm:pt>
    <dgm:pt modelId="{FB257D90-7F48-4BF7-AAF4-34634D7783F2}" type="pres">
      <dgm:prSet presAssocID="{48D795D9-1EF4-407B-A2F2-7FC8328BCCCE}" presName="root" presStyleCnt="0">
        <dgm:presLayoutVars>
          <dgm:dir/>
          <dgm:resizeHandles val="exact"/>
        </dgm:presLayoutVars>
      </dgm:prSet>
      <dgm:spPr/>
    </dgm:pt>
    <dgm:pt modelId="{A7AAB1C5-5659-47E6-A1A2-269C6BA73144}" type="pres">
      <dgm:prSet presAssocID="{2CE4D877-7570-4929-B472-9373691CBF8F}" presName="compNode" presStyleCnt="0"/>
      <dgm:spPr/>
    </dgm:pt>
    <dgm:pt modelId="{CDBACA99-16FB-473C-8817-FEABF8A87677}" type="pres">
      <dgm:prSet presAssocID="{2CE4D877-7570-4929-B472-9373691CBF8F}" presName="bgRect" presStyleLbl="bgShp" presStyleIdx="0" presStyleCnt="2"/>
      <dgm:spPr/>
    </dgm:pt>
    <dgm:pt modelId="{E07CF3BE-7833-47E2-AB68-AE6DF2570614}" type="pres">
      <dgm:prSet presAssocID="{2CE4D877-7570-4929-B472-9373691CBF8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9AD45C87-3520-48B7-9194-2DD7FC1E6101}" type="pres">
      <dgm:prSet presAssocID="{2CE4D877-7570-4929-B472-9373691CBF8F}" presName="spaceRect" presStyleCnt="0"/>
      <dgm:spPr/>
    </dgm:pt>
    <dgm:pt modelId="{6092896F-70CA-4640-8C79-ED9E1C120D3A}" type="pres">
      <dgm:prSet presAssocID="{2CE4D877-7570-4929-B472-9373691CBF8F}" presName="parTx" presStyleLbl="revTx" presStyleIdx="0" presStyleCnt="2">
        <dgm:presLayoutVars>
          <dgm:chMax val="0"/>
          <dgm:chPref val="0"/>
        </dgm:presLayoutVars>
      </dgm:prSet>
      <dgm:spPr/>
    </dgm:pt>
    <dgm:pt modelId="{D35A8FF1-7DA3-4B8A-8941-B7F699D272BE}" type="pres">
      <dgm:prSet presAssocID="{21E3D3F9-E6FC-43A3-AFEC-BFBD2537D77F}" presName="sibTrans" presStyleCnt="0"/>
      <dgm:spPr/>
    </dgm:pt>
    <dgm:pt modelId="{EFC68E39-56CA-4E3D-A82A-EB0BFA4A99B5}" type="pres">
      <dgm:prSet presAssocID="{95624116-35A7-48EC-81CD-0ACFDBAC23BD}" presName="compNode" presStyleCnt="0"/>
      <dgm:spPr/>
    </dgm:pt>
    <dgm:pt modelId="{3303656A-72FF-4FC9-AE09-F62E0E66CC4A}" type="pres">
      <dgm:prSet presAssocID="{95624116-35A7-48EC-81CD-0ACFDBAC23BD}" presName="bgRect" presStyleLbl="bgShp" presStyleIdx="1" presStyleCnt="2"/>
      <dgm:spPr/>
    </dgm:pt>
    <dgm:pt modelId="{E76FF709-916A-4A17-B521-6CC1A8F6BA10}" type="pres">
      <dgm:prSet presAssocID="{95624116-35A7-48EC-81CD-0ACFDBAC23B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76077487-5BF0-41E5-9B5E-1E036FE69C1B}" type="pres">
      <dgm:prSet presAssocID="{95624116-35A7-48EC-81CD-0ACFDBAC23BD}" presName="spaceRect" presStyleCnt="0"/>
      <dgm:spPr/>
    </dgm:pt>
    <dgm:pt modelId="{0F960280-2B05-475E-B9E2-51D72DF241BF}" type="pres">
      <dgm:prSet presAssocID="{95624116-35A7-48EC-81CD-0ACFDBAC23B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6B73D96-EF63-4516-B882-74AE18C8AB66}" srcId="{48D795D9-1EF4-407B-A2F2-7FC8328BCCCE}" destId="{2CE4D877-7570-4929-B472-9373691CBF8F}" srcOrd="0" destOrd="0" parTransId="{D412D998-412B-4BF3-9997-4EAF92A1BA89}" sibTransId="{21E3D3F9-E6FC-43A3-AFEC-BFBD2537D77F}"/>
    <dgm:cxn modelId="{7594909E-D48B-42C0-BCAD-DD0D9BD6534C}" type="presOf" srcId="{2CE4D877-7570-4929-B472-9373691CBF8F}" destId="{6092896F-70CA-4640-8C79-ED9E1C120D3A}" srcOrd="0" destOrd="0" presId="urn:microsoft.com/office/officeart/2018/2/layout/IconVerticalSolidList"/>
    <dgm:cxn modelId="{DF9083B6-83F3-43BC-B428-76D4DEED71F0}" type="presOf" srcId="{95624116-35A7-48EC-81CD-0ACFDBAC23BD}" destId="{0F960280-2B05-475E-B9E2-51D72DF241BF}" srcOrd="0" destOrd="0" presId="urn:microsoft.com/office/officeart/2018/2/layout/IconVerticalSolidList"/>
    <dgm:cxn modelId="{E86BC1C6-CB78-4CC6-878E-F5AB63B2A7BF}" srcId="{48D795D9-1EF4-407B-A2F2-7FC8328BCCCE}" destId="{95624116-35A7-48EC-81CD-0ACFDBAC23BD}" srcOrd="1" destOrd="0" parTransId="{04330B80-5B8E-4DA5-B60C-D07AF6431872}" sibTransId="{A245CDFC-45BA-4C41-AFE6-9CBE1B2A483C}"/>
    <dgm:cxn modelId="{6AB8F3F7-32BD-43C8-B0BE-7EA4E8A45747}" type="presOf" srcId="{48D795D9-1EF4-407B-A2F2-7FC8328BCCCE}" destId="{FB257D90-7F48-4BF7-AAF4-34634D7783F2}" srcOrd="0" destOrd="0" presId="urn:microsoft.com/office/officeart/2018/2/layout/IconVerticalSolidList"/>
    <dgm:cxn modelId="{445011CF-0F70-4C7E-8808-4B06E9F38D57}" type="presParOf" srcId="{FB257D90-7F48-4BF7-AAF4-34634D7783F2}" destId="{A7AAB1C5-5659-47E6-A1A2-269C6BA73144}" srcOrd="0" destOrd="0" presId="urn:microsoft.com/office/officeart/2018/2/layout/IconVerticalSolidList"/>
    <dgm:cxn modelId="{67FAA4C5-B0F0-4501-B297-DB8561881AF6}" type="presParOf" srcId="{A7AAB1C5-5659-47E6-A1A2-269C6BA73144}" destId="{CDBACA99-16FB-473C-8817-FEABF8A87677}" srcOrd="0" destOrd="0" presId="urn:microsoft.com/office/officeart/2018/2/layout/IconVerticalSolidList"/>
    <dgm:cxn modelId="{98EF05E4-7FD8-47A1-ACD8-F78834B4E6D0}" type="presParOf" srcId="{A7AAB1C5-5659-47E6-A1A2-269C6BA73144}" destId="{E07CF3BE-7833-47E2-AB68-AE6DF2570614}" srcOrd="1" destOrd="0" presId="urn:microsoft.com/office/officeart/2018/2/layout/IconVerticalSolidList"/>
    <dgm:cxn modelId="{854DCBE6-AB0F-4370-82BB-E7D5811999CC}" type="presParOf" srcId="{A7AAB1C5-5659-47E6-A1A2-269C6BA73144}" destId="{9AD45C87-3520-48B7-9194-2DD7FC1E6101}" srcOrd="2" destOrd="0" presId="urn:microsoft.com/office/officeart/2018/2/layout/IconVerticalSolidList"/>
    <dgm:cxn modelId="{DFAD2828-A1D5-4E72-9C89-2573DF2B311C}" type="presParOf" srcId="{A7AAB1C5-5659-47E6-A1A2-269C6BA73144}" destId="{6092896F-70CA-4640-8C79-ED9E1C120D3A}" srcOrd="3" destOrd="0" presId="urn:microsoft.com/office/officeart/2018/2/layout/IconVerticalSolidList"/>
    <dgm:cxn modelId="{D460A549-4137-4421-BE07-0272A1E4E57A}" type="presParOf" srcId="{FB257D90-7F48-4BF7-AAF4-34634D7783F2}" destId="{D35A8FF1-7DA3-4B8A-8941-B7F699D272BE}" srcOrd="1" destOrd="0" presId="urn:microsoft.com/office/officeart/2018/2/layout/IconVerticalSolidList"/>
    <dgm:cxn modelId="{18882297-16C3-424D-BF88-3EC57401A9AF}" type="presParOf" srcId="{FB257D90-7F48-4BF7-AAF4-34634D7783F2}" destId="{EFC68E39-56CA-4E3D-A82A-EB0BFA4A99B5}" srcOrd="2" destOrd="0" presId="urn:microsoft.com/office/officeart/2018/2/layout/IconVerticalSolidList"/>
    <dgm:cxn modelId="{177212C6-5EA6-4EB2-AF7C-1B1BD469CFC1}" type="presParOf" srcId="{EFC68E39-56CA-4E3D-A82A-EB0BFA4A99B5}" destId="{3303656A-72FF-4FC9-AE09-F62E0E66CC4A}" srcOrd="0" destOrd="0" presId="urn:microsoft.com/office/officeart/2018/2/layout/IconVerticalSolidList"/>
    <dgm:cxn modelId="{C9E7A334-C73F-451F-9784-BE2743A44331}" type="presParOf" srcId="{EFC68E39-56CA-4E3D-A82A-EB0BFA4A99B5}" destId="{E76FF709-916A-4A17-B521-6CC1A8F6BA10}" srcOrd="1" destOrd="0" presId="urn:microsoft.com/office/officeart/2018/2/layout/IconVerticalSolidList"/>
    <dgm:cxn modelId="{076CEC34-D935-4962-A94A-3DE0CCD4FC12}" type="presParOf" srcId="{EFC68E39-56CA-4E3D-A82A-EB0BFA4A99B5}" destId="{76077487-5BF0-41E5-9B5E-1E036FE69C1B}" srcOrd="2" destOrd="0" presId="urn:microsoft.com/office/officeart/2018/2/layout/IconVerticalSolidList"/>
    <dgm:cxn modelId="{5B9D492D-B17C-4455-879E-B2EF78BB0EE2}" type="presParOf" srcId="{EFC68E39-56CA-4E3D-A82A-EB0BFA4A99B5}" destId="{0F960280-2B05-475E-B9E2-51D72DF241B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235AB26-3184-4F8F-A093-4CB98540E1D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E973AFC-A395-4DA1-B99C-DED05FD4566C}">
      <dgm:prSet/>
      <dgm:spPr/>
      <dgm:t>
        <a:bodyPr/>
        <a:lstStyle/>
        <a:p>
          <a:r>
            <a:rPr lang="en-US"/>
            <a:t>This tool is equally widely used. </a:t>
          </a:r>
        </a:p>
      </dgm:t>
    </dgm:pt>
    <dgm:pt modelId="{131ABDDE-A16D-415E-B7EB-E04AB518658C}" type="parTrans" cxnId="{F8DB231E-ADD4-4AE0-A015-4FFA801AEB22}">
      <dgm:prSet/>
      <dgm:spPr/>
      <dgm:t>
        <a:bodyPr/>
        <a:lstStyle/>
        <a:p>
          <a:endParaRPr lang="en-US"/>
        </a:p>
      </dgm:t>
    </dgm:pt>
    <dgm:pt modelId="{F96FADA9-3849-4FCD-BE57-EFD88FD6D45B}" type="sibTrans" cxnId="{F8DB231E-ADD4-4AE0-A015-4FFA801AEB22}">
      <dgm:prSet/>
      <dgm:spPr/>
      <dgm:t>
        <a:bodyPr/>
        <a:lstStyle/>
        <a:p>
          <a:endParaRPr lang="en-US"/>
        </a:p>
      </dgm:t>
    </dgm:pt>
    <dgm:pt modelId="{778ACFC2-1325-42EC-8FE7-E84B722B0F34}">
      <dgm:prSet/>
      <dgm:spPr/>
      <dgm:t>
        <a:bodyPr/>
        <a:lstStyle/>
        <a:p>
          <a:r>
            <a:rPr lang="en-US"/>
            <a:t>It helps in analyzing both internal and external elements and we looked at this in lecture two. </a:t>
          </a:r>
        </a:p>
      </dgm:t>
    </dgm:pt>
    <dgm:pt modelId="{2D228D51-ABEB-4C9E-BD5C-356C4EDB12C7}" type="parTrans" cxnId="{35E6BE85-D8F2-4190-AA2A-40F1288D3D3D}">
      <dgm:prSet/>
      <dgm:spPr/>
      <dgm:t>
        <a:bodyPr/>
        <a:lstStyle/>
        <a:p>
          <a:endParaRPr lang="en-US"/>
        </a:p>
      </dgm:t>
    </dgm:pt>
    <dgm:pt modelId="{805CD64B-36A0-40E7-AC7E-727872BDE936}" type="sibTrans" cxnId="{35E6BE85-D8F2-4190-AA2A-40F1288D3D3D}">
      <dgm:prSet/>
      <dgm:spPr/>
      <dgm:t>
        <a:bodyPr/>
        <a:lstStyle/>
        <a:p>
          <a:endParaRPr lang="en-US"/>
        </a:p>
      </dgm:t>
    </dgm:pt>
    <dgm:pt modelId="{D8DD30C1-17AC-4001-851B-9ECBD61D0FE2}">
      <dgm:prSet/>
      <dgm:spPr/>
      <dgm:t>
        <a:bodyPr/>
        <a:lstStyle/>
        <a:p>
          <a:r>
            <a:rPr lang="en-US"/>
            <a:t>Its application in external environmental scanning focuses on identifying opportunities in the external environment that the organization can capitalize on and threats that it needs to mitigate.</a:t>
          </a:r>
        </a:p>
      </dgm:t>
    </dgm:pt>
    <dgm:pt modelId="{4D2291B4-026E-4EB2-BDEC-C455BBF5E7F0}" type="parTrans" cxnId="{B7AC1A16-665A-4BAA-AB71-1EF58CE7E082}">
      <dgm:prSet/>
      <dgm:spPr/>
      <dgm:t>
        <a:bodyPr/>
        <a:lstStyle/>
        <a:p>
          <a:endParaRPr lang="en-US"/>
        </a:p>
      </dgm:t>
    </dgm:pt>
    <dgm:pt modelId="{72646A61-8112-4028-9D0A-A0A9D9B13FB1}" type="sibTrans" cxnId="{B7AC1A16-665A-4BAA-AB71-1EF58CE7E082}">
      <dgm:prSet/>
      <dgm:spPr/>
      <dgm:t>
        <a:bodyPr/>
        <a:lstStyle/>
        <a:p>
          <a:endParaRPr lang="en-US"/>
        </a:p>
      </dgm:t>
    </dgm:pt>
    <dgm:pt modelId="{C3907E6A-1010-4F0D-B347-BF6FD62A1241}" type="pres">
      <dgm:prSet presAssocID="{E235AB26-3184-4F8F-A093-4CB98540E1D0}" presName="root" presStyleCnt="0">
        <dgm:presLayoutVars>
          <dgm:dir/>
          <dgm:resizeHandles val="exact"/>
        </dgm:presLayoutVars>
      </dgm:prSet>
      <dgm:spPr/>
    </dgm:pt>
    <dgm:pt modelId="{A6F2C43F-E916-427C-8224-A3BA85DCA8C8}" type="pres">
      <dgm:prSet presAssocID="{1E973AFC-A395-4DA1-B99C-DED05FD4566C}" presName="compNode" presStyleCnt="0"/>
      <dgm:spPr/>
    </dgm:pt>
    <dgm:pt modelId="{89BA490C-070B-42EC-9D33-FC4E7751DF57}" type="pres">
      <dgm:prSet presAssocID="{1E973AFC-A395-4DA1-B99C-DED05FD4566C}" presName="bgRect" presStyleLbl="bgShp" presStyleIdx="0" presStyleCnt="3"/>
      <dgm:spPr/>
    </dgm:pt>
    <dgm:pt modelId="{6161D519-36DB-4EB8-9107-5CD1B3355867}" type="pres">
      <dgm:prSet presAssocID="{1E973AFC-A395-4DA1-B99C-DED05FD4566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9D7F0E0E-B03D-42CA-B95F-406A40934F8A}" type="pres">
      <dgm:prSet presAssocID="{1E973AFC-A395-4DA1-B99C-DED05FD4566C}" presName="spaceRect" presStyleCnt="0"/>
      <dgm:spPr/>
    </dgm:pt>
    <dgm:pt modelId="{950B51BC-5C3A-4DF4-BCF2-26684DC4DF0D}" type="pres">
      <dgm:prSet presAssocID="{1E973AFC-A395-4DA1-B99C-DED05FD4566C}" presName="parTx" presStyleLbl="revTx" presStyleIdx="0" presStyleCnt="3">
        <dgm:presLayoutVars>
          <dgm:chMax val="0"/>
          <dgm:chPref val="0"/>
        </dgm:presLayoutVars>
      </dgm:prSet>
      <dgm:spPr/>
    </dgm:pt>
    <dgm:pt modelId="{B4E8B4AB-66DC-4F1F-864A-7A184EA86F62}" type="pres">
      <dgm:prSet presAssocID="{F96FADA9-3849-4FCD-BE57-EFD88FD6D45B}" presName="sibTrans" presStyleCnt="0"/>
      <dgm:spPr/>
    </dgm:pt>
    <dgm:pt modelId="{ECA44C9A-3984-43D1-B951-1D9151188A13}" type="pres">
      <dgm:prSet presAssocID="{778ACFC2-1325-42EC-8FE7-E84B722B0F34}" presName="compNode" presStyleCnt="0"/>
      <dgm:spPr/>
    </dgm:pt>
    <dgm:pt modelId="{81F17939-C69F-4950-83E0-CD9C59EF4E21}" type="pres">
      <dgm:prSet presAssocID="{778ACFC2-1325-42EC-8FE7-E84B722B0F34}" presName="bgRect" presStyleLbl="bgShp" presStyleIdx="1" presStyleCnt="3"/>
      <dgm:spPr/>
    </dgm:pt>
    <dgm:pt modelId="{5E12330D-4AD7-47B7-912F-F22C542C4BC8}" type="pres">
      <dgm:prSet presAssocID="{778ACFC2-1325-42EC-8FE7-E84B722B0F3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A2AB88C7-3CC0-44DB-9794-7EB8D55616E1}" type="pres">
      <dgm:prSet presAssocID="{778ACFC2-1325-42EC-8FE7-E84B722B0F34}" presName="spaceRect" presStyleCnt="0"/>
      <dgm:spPr/>
    </dgm:pt>
    <dgm:pt modelId="{53EC2AE6-23FE-4141-BA9F-C1432FDD5DD6}" type="pres">
      <dgm:prSet presAssocID="{778ACFC2-1325-42EC-8FE7-E84B722B0F34}" presName="parTx" presStyleLbl="revTx" presStyleIdx="1" presStyleCnt="3">
        <dgm:presLayoutVars>
          <dgm:chMax val="0"/>
          <dgm:chPref val="0"/>
        </dgm:presLayoutVars>
      </dgm:prSet>
      <dgm:spPr/>
    </dgm:pt>
    <dgm:pt modelId="{D3B906F1-A12F-4C50-91B4-D04590D3DA7D}" type="pres">
      <dgm:prSet presAssocID="{805CD64B-36A0-40E7-AC7E-727872BDE936}" presName="sibTrans" presStyleCnt="0"/>
      <dgm:spPr/>
    </dgm:pt>
    <dgm:pt modelId="{D0DABFED-40F6-4659-AD20-351F5CBA2FB1}" type="pres">
      <dgm:prSet presAssocID="{D8DD30C1-17AC-4001-851B-9ECBD61D0FE2}" presName="compNode" presStyleCnt="0"/>
      <dgm:spPr/>
    </dgm:pt>
    <dgm:pt modelId="{6429AB9A-B2E8-43A7-BB2E-826664EE275B}" type="pres">
      <dgm:prSet presAssocID="{D8DD30C1-17AC-4001-851B-9ECBD61D0FE2}" presName="bgRect" presStyleLbl="bgShp" presStyleIdx="2" presStyleCnt="3"/>
      <dgm:spPr/>
    </dgm:pt>
    <dgm:pt modelId="{689547CB-2309-4330-8CFE-CBCF15BE021E}" type="pres">
      <dgm:prSet presAssocID="{D8DD30C1-17AC-4001-851B-9ECBD61D0FE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FE9F06FD-29A8-4D86-82FD-E41C11F350EC}" type="pres">
      <dgm:prSet presAssocID="{D8DD30C1-17AC-4001-851B-9ECBD61D0FE2}" presName="spaceRect" presStyleCnt="0"/>
      <dgm:spPr/>
    </dgm:pt>
    <dgm:pt modelId="{65B3B54C-6C59-410F-A5FC-83482916470A}" type="pres">
      <dgm:prSet presAssocID="{D8DD30C1-17AC-4001-851B-9ECBD61D0FE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7AC1A16-665A-4BAA-AB71-1EF58CE7E082}" srcId="{E235AB26-3184-4F8F-A093-4CB98540E1D0}" destId="{D8DD30C1-17AC-4001-851B-9ECBD61D0FE2}" srcOrd="2" destOrd="0" parTransId="{4D2291B4-026E-4EB2-BDEC-C455BBF5E7F0}" sibTransId="{72646A61-8112-4028-9D0A-A0A9D9B13FB1}"/>
    <dgm:cxn modelId="{F8DB231E-ADD4-4AE0-A015-4FFA801AEB22}" srcId="{E235AB26-3184-4F8F-A093-4CB98540E1D0}" destId="{1E973AFC-A395-4DA1-B99C-DED05FD4566C}" srcOrd="0" destOrd="0" parTransId="{131ABDDE-A16D-415E-B7EB-E04AB518658C}" sibTransId="{F96FADA9-3849-4FCD-BE57-EFD88FD6D45B}"/>
    <dgm:cxn modelId="{97C6AC2E-CE6B-4C49-B137-E593AD5D383D}" type="presOf" srcId="{1E973AFC-A395-4DA1-B99C-DED05FD4566C}" destId="{950B51BC-5C3A-4DF4-BCF2-26684DC4DF0D}" srcOrd="0" destOrd="0" presId="urn:microsoft.com/office/officeart/2018/2/layout/IconVerticalSolidList"/>
    <dgm:cxn modelId="{16DF9265-EF60-4612-9792-05787A1D0C3B}" type="presOf" srcId="{E235AB26-3184-4F8F-A093-4CB98540E1D0}" destId="{C3907E6A-1010-4F0D-B347-BF6FD62A1241}" srcOrd="0" destOrd="0" presId="urn:microsoft.com/office/officeart/2018/2/layout/IconVerticalSolidList"/>
    <dgm:cxn modelId="{19E2B946-421F-467B-8EB2-32B24C21CEA4}" type="presOf" srcId="{778ACFC2-1325-42EC-8FE7-E84B722B0F34}" destId="{53EC2AE6-23FE-4141-BA9F-C1432FDD5DD6}" srcOrd="0" destOrd="0" presId="urn:microsoft.com/office/officeart/2018/2/layout/IconVerticalSolidList"/>
    <dgm:cxn modelId="{8275994E-1180-45EC-AAC3-22D1469529D7}" type="presOf" srcId="{D8DD30C1-17AC-4001-851B-9ECBD61D0FE2}" destId="{65B3B54C-6C59-410F-A5FC-83482916470A}" srcOrd="0" destOrd="0" presId="urn:microsoft.com/office/officeart/2018/2/layout/IconVerticalSolidList"/>
    <dgm:cxn modelId="{35E6BE85-D8F2-4190-AA2A-40F1288D3D3D}" srcId="{E235AB26-3184-4F8F-A093-4CB98540E1D0}" destId="{778ACFC2-1325-42EC-8FE7-E84B722B0F34}" srcOrd="1" destOrd="0" parTransId="{2D228D51-ABEB-4C9E-BD5C-356C4EDB12C7}" sibTransId="{805CD64B-36A0-40E7-AC7E-727872BDE936}"/>
    <dgm:cxn modelId="{4B6425F8-6ABD-4EB3-A4A6-4F3B09814DD2}" type="presParOf" srcId="{C3907E6A-1010-4F0D-B347-BF6FD62A1241}" destId="{A6F2C43F-E916-427C-8224-A3BA85DCA8C8}" srcOrd="0" destOrd="0" presId="urn:microsoft.com/office/officeart/2018/2/layout/IconVerticalSolidList"/>
    <dgm:cxn modelId="{69192792-FAD0-41DD-9ACD-7E5CA100B36D}" type="presParOf" srcId="{A6F2C43F-E916-427C-8224-A3BA85DCA8C8}" destId="{89BA490C-070B-42EC-9D33-FC4E7751DF57}" srcOrd="0" destOrd="0" presId="urn:microsoft.com/office/officeart/2018/2/layout/IconVerticalSolidList"/>
    <dgm:cxn modelId="{2E843DA0-B123-406D-9420-267C1F239A25}" type="presParOf" srcId="{A6F2C43F-E916-427C-8224-A3BA85DCA8C8}" destId="{6161D519-36DB-4EB8-9107-5CD1B3355867}" srcOrd="1" destOrd="0" presId="urn:microsoft.com/office/officeart/2018/2/layout/IconVerticalSolidList"/>
    <dgm:cxn modelId="{A0E4E1F0-04B3-481C-8434-B819977AC459}" type="presParOf" srcId="{A6F2C43F-E916-427C-8224-A3BA85DCA8C8}" destId="{9D7F0E0E-B03D-42CA-B95F-406A40934F8A}" srcOrd="2" destOrd="0" presId="urn:microsoft.com/office/officeart/2018/2/layout/IconVerticalSolidList"/>
    <dgm:cxn modelId="{BFA39C4E-3E41-40C0-BBA7-EC4A819E3805}" type="presParOf" srcId="{A6F2C43F-E916-427C-8224-A3BA85DCA8C8}" destId="{950B51BC-5C3A-4DF4-BCF2-26684DC4DF0D}" srcOrd="3" destOrd="0" presId="urn:microsoft.com/office/officeart/2018/2/layout/IconVerticalSolidList"/>
    <dgm:cxn modelId="{CC668CEF-1B9D-46F3-B506-675C38A8E76E}" type="presParOf" srcId="{C3907E6A-1010-4F0D-B347-BF6FD62A1241}" destId="{B4E8B4AB-66DC-4F1F-864A-7A184EA86F62}" srcOrd="1" destOrd="0" presId="urn:microsoft.com/office/officeart/2018/2/layout/IconVerticalSolidList"/>
    <dgm:cxn modelId="{44BA3F50-74B5-4D49-B8AE-3D333F4D4A2E}" type="presParOf" srcId="{C3907E6A-1010-4F0D-B347-BF6FD62A1241}" destId="{ECA44C9A-3984-43D1-B951-1D9151188A13}" srcOrd="2" destOrd="0" presId="urn:microsoft.com/office/officeart/2018/2/layout/IconVerticalSolidList"/>
    <dgm:cxn modelId="{65F7F5F4-8DA8-40EB-B59C-E4A5C660ABAC}" type="presParOf" srcId="{ECA44C9A-3984-43D1-B951-1D9151188A13}" destId="{81F17939-C69F-4950-83E0-CD9C59EF4E21}" srcOrd="0" destOrd="0" presId="urn:microsoft.com/office/officeart/2018/2/layout/IconVerticalSolidList"/>
    <dgm:cxn modelId="{C4E3A61D-1FD8-461E-8CDC-681A86D07EED}" type="presParOf" srcId="{ECA44C9A-3984-43D1-B951-1D9151188A13}" destId="{5E12330D-4AD7-47B7-912F-F22C542C4BC8}" srcOrd="1" destOrd="0" presId="urn:microsoft.com/office/officeart/2018/2/layout/IconVerticalSolidList"/>
    <dgm:cxn modelId="{96915EC3-30DA-48C9-BE98-4926FFFB740A}" type="presParOf" srcId="{ECA44C9A-3984-43D1-B951-1D9151188A13}" destId="{A2AB88C7-3CC0-44DB-9794-7EB8D55616E1}" srcOrd="2" destOrd="0" presId="urn:microsoft.com/office/officeart/2018/2/layout/IconVerticalSolidList"/>
    <dgm:cxn modelId="{2C2ABFFA-2E6B-400E-953C-3DE04E5B785F}" type="presParOf" srcId="{ECA44C9A-3984-43D1-B951-1D9151188A13}" destId="{53EC2AE6-23FE-4141-BA9F-C1432FDD5DD6}" srcOrd="3" destOrd="0" presId="urn:microsoft.com/office/officeart/2018/2/layout/IconVerticalSolidList"/>
    <dgm:cxn modelId="{FCAEC20B-1400-4A1B-BDF3-3D1176D6D12A}" type="presParOf" srcId="{C3907E6A-1010-4F0D-B347-BF6FD62A1241}" destId="{D3B906F1-A12F-4C50-91B4-D04590D3DA7D}" srcOrd="3" destOrd="0" presId="urn:microsoft.com/office/officeart/2018/2/layout/IconVerticalSolidList"/>
    <dgm:cxn modelId="{86F26152-D99C-4337-8AC6-FC891B12276C}" type="presParOf" srcId="{C3907E6A-1010-4F0D-B347-BF6FD62A1241}" destId="{D0DABFED-40F6-4659-AD20-351F5CBA2FB1}" srcOrd="4" destOrd="0" presId="urn:microsoft.com/office/officeart/2018/2/layout/IconVerticalSolidList"/>
    <dgm:cxn modelId="{7363A10C-5A93-448C-925F-A07C7BE105C1}" type="presParOf" srcId="{D0DABFED-40F6-4659-AD20-351F5CBA2FB1}" destId="{6429AB9A-B2E8-43A7-BB2E-826664EE275B}" srcOrd="0" destOrd="0" presId="urn:microsoft.com/office/officeart/2018/2/layout/IconVerticalSolidList"/>
    <dgm:cxn modelId="{A338F22B-F7D3-4664-B62E-41DBFD4D4DF3}" type="presParOf" srcId="{D0DABFED-40F6-4659-AD20-351F5CBA2FB1}" destId="{689547CB-2309-4330-8CFE-CBCF15BE021E}" srcOrd="1" destOrd="0" presId="urn:microsoft.com/office/officeart/2018/2/layout/IconVerticalSolidList"/>
    <dgm:cxn modelId="{3D22C827-8E30-455C-985D-BABA747CEBD1}" type="presParOf" srcId="{D0DABFED-40F6-4659-AD20-351F5CBA2FB1}" destId="{FE9F06FD-29A8-4D86-82FD-E41C11F350EC}" srcOrd="2" destOrd="0" presId="urn:microsoft.com/office/officeart/2018/2/layout/IconVerticalSolidList"/>
    <dgm:cxn modelId="{9EA57626-87B5-4A94-81F2-F2911371F2EE}" type="presParOf" srcId="{D0DABFED-40F6-4659-AD20-351F5CBA2FB1}" destId="{65B3B54C-6C59-410F-A5FC-83482916470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CB5FB9E-EC9C-474F-BC63-A9FE9D6D8F0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0DC7765-0896-4191-89FB-243EC8E410A9}">
      <dgm:prSet/>
      <dgm:spPr/>
      <dgm:t>
        <a:bodyPr/>
        <a:lstStyle/>
        <a:p>
          <a:r>
            <a:rPr lang="en-US"/>
            <a:t>This entails dividing the external environment into different sectors and each sector is further divided into sub-sectors.</a:t>
          </a:r>
        </a:p>
      </dgm:t>
    </dgm:pt>
    <dgm:pt modelId="{77B27F4D-A524-4751-B205-99994530C252}" type="parTrans" cxnId="{A61DF6C8-A9A9-4B2D-8B2B-B2F9F3AF274A}">
      <dgm:prSet/>
      <dgm:spPr/>
      <dgm:t>
        <a:bodyPr/>
        <a:lstStyle/>
        <a:p>
          <a:endParaRPr lang="en-US"/>
        </a:p>
      </dgm:t>
    </dgm:pt>
    <dgm:pt modelId="{9C05B0F7-FB72-45A6-82D5-F6444E38AB55}" type="sibTrans" cxnId="{A61DF6C8-A9A9-4B2D-8B2B-B2F9F3AF274A}">
      <dgm:prSet/>
      <dgm:spPr/>
      <dgm:t>
        <a:bodyPr/>
        <a:lstStyle/>
        <a:p>
          <a:endParaRPr lang="en-US"/>
        </a:p>
      </dgm:t>
    </dgm:pt>
    <dgm:pt modelId="{6D7DA48B-845B-412A-823C-62F08B8EEB8D}">
      <dgm:prSet/>
      <dgm:spPr/>
      <dgm:t>
        <a:bodyPr/>
        <a:lstStyle/>
        <a:p>
          <a:r>
            <a:rPr lang="en-US"/>
            <a:t>Then analyzing how each sub sector impacts the organization.</a:t>
          </a:r>
        </a:p>
      </dgm:t>
    </dgm:pt>
    <dgm:pt modelId="{0AB6ED0E-EDD2-4733-A776-1AB52DB02562}" type="parTrans" cxnId="{E18FA19A-2477-48C3-8D5D-D6C8972F6770}">
      <dgm:prSet/>
      <dgm:spPr/>
      <dgm:t>
        <a:bodyPr/>
        <a:lstStyle/>
        <a:p>
          <a:endParaRPr lang="en-US"/>
        </a:p>
      </dgm:t>
    </dgm:pt>
    <dgm:pt modelId="{7903F81E-C0C2-4F61-8748-8B73A2E88791}" type="sibTrans" cxnId="{E18FA19A-2477-48C3-8D5D-D6C8972F6770}">
      <dgm:prSet/>
      <dgm:spPr/>
      <dgm:t>
        <a:bodyPr/>
        <a:lstStyle/>
        <a:p>
          <a:endParaRPr lang="en-US"/>
        </a:p>
      </dgm:t>
    </dgm:pt>
    <dgm:pt modelId="{9EDCC85B-51F1-44F8-926A-1D1A1F4D24E1}">
      <dgm:prSet/>
      <dgm:spPr/>
      <dgm:t>
        <a:bodyPr/>
        <a:lstStyle/>
        <a:p>
          <a:r>
            <a:rPr lang="en-US"/>
            <a:t>The ultimate goal of ETOP is to create a clear profile of the environmental threats and opportunities facing the organization.</a:t>
          </a:r>
        </a:p>
      </dgm:t>
    </dgm:pt>
    <dgm:pt modelId="{B1E37523-4D03-47D1-8C15-0BBE0E9F0DCE}" type="parTrans" cxnId="{D81F17F0-38EF-4BC5-A265-273E83D7003D}">
      <dgm:prSet/>
      <dgm:spPr/>
      <dgm:t>
        <a:bodyPr/>
        <a:lstStyle/>
        <a:p>
          <a:endParaRPr lang="en-US"/>
        </a:p>
      </dgm:t>
    </dgm:pt>
    <dgm:pt modelId="{2F8C8F16-8D84-4DA3-A4C0-B30ADDFBDAFA}" type="sibTrans" cxnId="{D81F17F0-38EF-4BC5-A265-273E83D7003D}">
      <dgm:prSet/>
      <dgm:spPr/>
      <dgm:t>
        <a:bodyPr/>
        <a:lstStyle/>
        <a:p>
          <a:endParaRPr lang="en-US"/>
        </a:p>
      </dgm:t>
    </dgm:pt>
    <dgm:pt modelId="{3BDF31EB-1A79-4391-A59E-764EE0CD4136}" type="pres">
      <dgm:prSet presAssocID="{0CB5FB9E-EC9C-474F-BC63-A9FE9D6D8F02}" presName="root" presStyleCnt="0">
        <dgm:presLayoutVars>
          <dgm:dir/>
          <dgm:resizeHandles val="exact"/>
        </dgm:presLayoutVars>
      </dgm:prSet>
      <dgm:spPr/>
    </dgm:pt>
    <dgm:pt modelId="{BB4B38EA-5621-4543-861A-29EAAB831AB0}" type="pres">
      <dgm:prSet presAssocID="{C0DC7765-0896-4191-89FB-243EC8E410A9}" presName="compNode" presStyleCnt="0"/>
      <dgm:spPr/>
    </dgm:pt>
    <dgm:pt modelId="{78DAD161-AA00-4C4B-8D56-9829C016E320}" type="pres">
      <dgm:prSet presAssocID="{C0DC7765-0896-4191-89FB-243EC8E410A9}" presName="bgRect" presStyleLbl="bgShp" presStyleIdx="0" presStyleCnt="3"/>
      <dgm:spPr/>
    </dgm:pt>
    <dgm:pt modelId="{82CD9DF5-06D4-46B8-A8EF-549A1ED04089}" type="pres">
      <dgm:prSet presAssocID="{C0DC7765-0896-4191-89FB-243EC8E410A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B97DEEAB-D3DC-42D9-B245-58BC4BF83F75}" type="pres">
      <dgm:prSet presAssocID="{C0DC7765-0896-4191-89FB-243EC8E410A9}" presName="spaceRect" presStyleCnt="0"/>
      <dgm:spPr/>
    </dgm:pt>
    <dgm:pt modelId="{0FD22D2E-0AA6-400C-92C3-3F06E9C84BFE}" type="pres">
      <dgm:prSet presAssocID="{C0DC7765-0896-4191-89FB-243EC8E410A9}" presName="parTx" presStyleLbl="revTx" presStyleIdx="0" presStyleCnt="3">
        <dgm:presLayoutVars>
          <dgm:chMax val="0"/>
          <dgm:chPref val="0"/>
        </dgm:presLayoutVars>
      </dgm:prSet>
      <dgm:spPr/>
    </dgm:pt>
    <dgm:pt modelId="{6D44FFCB-C021-4FAF-B734-CE02B6A33B5E}" type="pres">
      <dgm:prSet presAssocID="{9C05B0F7-FB72-45A6-82D5-F6444E38AB55}" presName="sibTrans" presStyleCnt="0"/>
      <dgm:spPr/>
    </dgm:pt>
    <dgm:pt modelId="{6377B36A-F394-4984-AB5D-519458F55B9F}" type="pres">
      <dgm:prSet presAssocID="{6D7DA48B-845B-412A-823C-62F08B8EEB8D}" presName="compNode" presStyleCnt="0"/>
      <dgm:spPr/>
    </dgm:pt>
    <dgm:pt modelId="{8F7EA44A-DBA2-4392-BC94-DF5B5732C036}" type="pres">
      <dgm:prSet presAssocID="{6D7DA48B-845B-412A-823C-62F08B8EEB8D}" presName="bgRect" presStyleLbl="bgShp" presStyleIdx="1" presStyleCnt="3"/>
      <dgm:spPr/>
    </dgm:pt>
    <dgm:pt modelId="{E339FB12-40D9-4AA9-8F7E-6AE4AFF2B6B7}" type="pres">
      <dgm:prSet presAssocID="{6D7DA48B-845B-412A-823C-62F08B8EEB8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7498631A-3F3D-4C0B-9F8B-8C03BD7AD8DB}" type="pres">
      <dgm:prSet presAssocID="{6D7DA48B-845B-412A-823C-62F08B8EEB8D}" presName="spaceRect" presStyleCnt="0"/>
      <dgm:spPr/>
    </dgm:pt>
    <dgm:pt modelId="{5BEFFB10-01FD-435D-8FE4-263EB4B2C516}" type="pres">
      <dgm:prSet presAssocID="{6D7DA48B-845B-412A-823C-62F08B8EEB8D}" presName="parTx" presStyleLbl="revTx" presStyleIdx="1" presStyleCnt="3">
        <dgm:presLayoutVars>
          <dgm:chMax val="0"/>
          <dgm:chPref val="0"/>
        </dgm:presLayoutVars>
      </dgm:prSet>
      <dgm:spPr/>
    </dgm:pt>
    <dgm:pt modelId="{FB148299-EF24-4B8F-9F21-B4B75A273B3B}" type="pres">
      <dgm:prSet presAssocID="{7903F81E-C0C2-4F61-8748-8B73A2E88791}" presName="sibTrans" presStyleCnt="0"/>
      <dgm:spPr/>
    </dgm:pt>
    <dgm:pt modelId="{674EBBDD-5A83-47F8-8118-CF4942FCCE1A}" type="pres">
      <dgm:prSet presAssocID="{9EDCC85B-51F1-44F8-926A-1D1A1F4D24E1}" presName="compNode" presStyleCnt="0"/>
      <dgm:spPr/>
    </dgm:pt>
    <dgm:pt modelId="{DE6B8F9D-E1BF-4918-9463-9303B703AEFB}" type="pres">
      <dgm:prSet presAssocID="{9EDCC85B-51F1-44F8-926A-1D1A1F4D24E1}" presName="bgRect" presStyleLbl="bgShp" presStyleIdx="2" presStyleCnt="3"/>
      <dgm:spPr/>
    </dgm:pt>
    <dgm:pt modelId="{6FB077BD-ABB6-4C85-AA8D-3B1145CE1FA3}" type="pres">
      <dgm:prSet presAssocID="{9EDCC85B-51F1-44F8-926A-1D1A1F4D24E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C66C877B-D025-4071-BE39-4A82811870B0}" type="pres">
      <dgm:prSet presAssocID="{9EDCC85B-51F1-44F8-926A-1D1A1F4D24E1}" presName="spaceRect" presStyleCnt="0"/>
      <dgm:spPr/>
    </dgm:pt>
    <dgm:pt modelId="{E1EB4CD2-D8A0-491A-846E-D93AF641195D}" type="pres">
      <dgm:prSet presAssocID="{9EDCC85B-51F1-44F8-926A-1D1A1F4D24E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E4E9F07-3FF1-4309-9A7F-54D9764AC18C}" type="presOf" srcId="{0CB5FB9E-EC9C-474F-BC63-A9FE9D6D8F02}" destId="{3BDF31EB-1A79-4391-A59E-764EE0CD4136}" srcOrd="0" destOrd="0" presId="urn:microsoft.com/office/officeart/2018/2/layout/IconVerticalSolidList"/>
    <dgm:cxn modelId="{9D81FC1D-93AE-405D-B86E-D5F474D408E2}" type="presOf" srcId="{C0DC7765-0896-4191-89FB-243EC8E410A9}" destId="{0FD22D2E-0AA6-400C-92C3-3F06E9C84BFE}" srcOrd="0" destOrd="0" presId="urn:microsoft.com/office/officeart/2018/2/layout/IconVerticalSolidList"/>
    <dgm:cxn modelId="{83A3112D-CCD6-484E-9F8E-197D8D04265B}" type="presOf" srcId="{6D7DA48B-845B-412A-823C-62F08B8EEB8D}" destId="{5BEFFB10-01FD-435D-8FE4-263EB4B2C516}" srcOrd="0" destOrd="0" presId="urn:microsoft.com/office/officeart/2018/2/layout/IconVerticalSolidList"/>
    <dgm:cxn modelId="{E18FA19A-2477-48C3-8D5D-D6C8972F6770}" srcId="{0CB5FB9E-EC9C-474F-BC63-A9FE9D6D8F02}" destId="{6D7DA48B-845B-412A-823C-62F08B8EEB8D}" srcOrd="1" destOrd="0" parTransId="{0AB6ED0E-EDD2-4733-A776-1AB52DB02562}" sibTransId="{7903F81E-C0C2-4F61-8748-8B73A2E88791}"/>
    <dgm:cxn modelId="{F98CA99B-895E-42C5-A54C-DC440CAA499E}" type="presOf" srcId="{9EDCC85B-51F1-44F8-926A-1D1A1F4D24E1}" destId="{E1EB4CD2-D8A0-491A-846E-D93AF641195D}" srcOrd="0" destOrd="0" presId="urn:microsoft.com/office/officeart/2018/2/layout/IconVerticalSolidList"/>
    <dgm:cxn modelId="{A61DF6C8-A9A9-4B2D-8B2B-B2F9F3AF274A}" srcId="{0CB5FB9E-EC9C-474F-BC63-A9FE9D6D8F02}" destId="{C0DC7765-0896-4191-89FB-243EC8E410A9}" srcOrd="0" destOrd="0" parTransId="{77B27F4D-A524-4751-B205-99994530C252}" sibTransId="{9C05B0F7-FB72-45A6-82D5-F6444E38AB55}"/>
    <dgm:cxn modelId="{D81F17F0-38EF-4BC5-A265-273E83D7003D}" srcId="{0CB5FB9E-EC9C-474F-BC63-A9FE9D6D8F02}" destId="{9EDCC85B-51F1-44F8-926A-1D1A1F4D24E1}" srcOrd="2" destOrd="0" parTransId="{B1E37523-4D03-47D1-8C15-0BBE0E9F0DCE}" sibTransId="{2F8C8F16-8D84-4DA3-A4C0-B30ADDFBDAFA}"/>
    <dgm:cxn modelId="{35BB8A36-DDF8-406C-9E61-7946E08FEACA}" type="presParOf" srcId="{3BDF31EB-1A79-4391-A59E-764EE0CD4136}" destId="{BB4B38EA-5621-4543-861A-29EAAB831AB0}" srcOrd="0" destOrd="0" presId="urn:microsoft.com/office/officeart/2018/2/layout/IconVerticalSolidList"/>
    <dgm:cxn modelId="{C459F9D0-7AE6-4549-BE50-401549A0CA38}" type="presParOf" srcId="{BB4B38EA-5621-4543-861A-29EAAB831AB0}" destId="{78DAD161-AA00-4C4B-8D56-9829C016E320}" srcOrd="0" destOrd="0" presId="urn:microsoft.com/office/officeart/2018/2/layout/IconVerticalSolidList"/>
    <dgm:cxn modelId="{E7E096D4-EBFC-45C8-B87F-CDD2C95DD1C3}" type="presParOf" srcId="{BB4B38EA-5621-4543-861A-29EAAB831AB0}" destId="{82CD9DF5-06D4-46B8-A8EF-549A1ED04089}" srcOrd="1" destOrd="0" presId="urn:microsoft.com/office/officeart/2018/2/layout/IconVerticalSolidList"/>
    <dgm:cxn modelId="{5E759F1F-2096-40E8-8965-BC433BEBEE84}" type="presParOf" srcId="{BB4B38EA-5621-4543-861A-29EAAB831AB0}" destId="{B97DEEAB-D3DC-42D9-B245-58BC4BF83F75}" srcOrd="2" destOrd="0" presId="urn:microsoft.com/office/officeart/2018/2/layout/IconVerticalSolidList"/>
    <dgm:cxn modelId="{7BB6AAF3-B38D-43A3-9736-2A4AFA500442}" type="presParOf" srcId="{BB4B38EA-5621-4543-861A-29EAAB831AB0}" destId="{0FD22D2E-0AA6-400C-92C3-3F06E9C84BFE}" srcOrd="3" destOrd="0" presId="urn:microsoft.com/office/officeart/2018/2/layout/IconVerticalSolidList"/>
    <dgm:cxn modelId="{D3EBAEDE-CB49-42F8-BF9D-79F8366E8E35}" type="presParOf" srcId="{3BDF31EB-1A79-4391-A59E-764EE0CD4136}" destId="{6D44FFCB-C021-4FAF-B734-CE02B6A33B5E}" srcOrd="1" destOrd="0" presId="urn:microsoft.com/office/officeart/2018/2/layout/IconVerticalSolidList"/>
    <dgm:cxn modelId="{BF6BE38B-043A-4C59-9230-7D9B8807B13C}" type="presParOf" srcId="{3BDF31EB-1A79-4391-A59E-764EE0CD4136}" destId="{6377B36A-F394-4984-AB5D-519458F55B9F}" srcOrd="2" destOrd="0" presId="urn:microsoft.com/office/officeart/2018/2/layout/IconVerticalSolidList"/>
    <dgm:cxn modelId="{606B5D9B-FCA4-4B9C-A261-3DA5C5808E84}" type="presParOf" srcId="{6377B36A-F394-4984-AB5D-519458F55B9F}" destId="{8F7EA44A-DBA2-4392-BC94-DF5B5732C036}" srcOrd="0" destOrd="0" presId="urn:microsoft.com/office/officeart/2018/2/layout/IconVerticalSolidList"/>
    <dgm:cxn modelId="{72B3B80A-17CB-43C1-81C8-ABC84CA1C3DE}" type="presParOf" srcId="{6377B36A-F394-4984-AB5D-519458F55B9F}" destId="{E339FB12-40D9-4AA9-8F7E-6AE4AFF2B6B7}" srcOrd="1" destOrd="0" presId="urn:microsoft.com/office/officeart/2018/2/layout/IconVerticalSolidList"/>
    <dgm:cxn modelId="{B0B3436E-6007-4734-8367-D5ECA58F219C}" type="presParOf" srcId="{6377B36A-F394-4984-AB5D-519458F55B9F}" destId="{7498631A-3F3D-4C0B-9F8B-8C03BD7AD8DB}" srcOrd="2" destOrd="0" presId="urn:microsoft.com/office/officeart/2018/2/layout/IconVerticalSolidList"/>
    <dgm:cxn modelId="{EE070089-CB5E-48DC-97A3-55B89609D5FA}" type="presParOf" srcId="{6377B36A-F394-4984-AB5D-519458F55B9F}" destId="{5BEFFB10-01FD-435D-8FE4-263EB4B2C516}" srcOrd="3" destOrd="0" presId="urn:microsoft.com/office/officeart/2018/2/layout/IconVerticalSolidList"/>
    <dgm:cxn modelId="{965B4E4C-6947-48CD-815C-8BAE84100A8A}" type="presParOf" srcId="{3BDF31EB-1A79-4391-A59E-764EE0CD4136}" destId="{FB148299-EF24-4B8F-9F21-B4B75A273B3B}" srcOrd="3" destOrd="0" presId="urn:microsoft.com/office/officeart/2018/2/layout/IconVerticalSolidList"/>
    <dgm:cxn modelId="{815D9D88-B67E-4219-9B4F-602C1A30E967}" type="presParOf" srcId="{3BDF31EB-1A79-4391-A59E-764EE0CD4136}" destId="{674EBBDD-5A83-47F8-8118-CF4942FCCE1A}" srcOrd="4" destOrd="0" presId="urn:microsoft.com/office/officeart/2018/2/layout/IconVerticalSolidList"/>
    <dgm:cxn modelId="{C2D717A5-8318-4CA2-B99A-C6BE6F525110}" type="presParOf" srcId="{674EBBDD-5A83-47F8-8118-CF4942FCCE1A}" destId="{DE6B8F9D-E1BF-4918-9463-9303B703AEFB}" srcOrd="0" destOrd="0" presId="urn:microsoft.com/office/officeart/2018/2/layout/IconVerticalSolidList"/>
    <dgm:cxn modelId="{6901EA25-53A5-4F69-9C13-EB3C2D7F7A10}" type="presParOf" srcId="{674EBBDD-5A83-47F8-8118-CF4942FCCE1A}" destId="{6FB077BD-ABB6-4C85-AA8D-3B1145CE1FA3}" srcOrd="1" destOrd="0" presId="urn:microsoft.com/office/officeart/2018/2/layout/IconVerticalSolidList"/>
    <dgm:cxn modelId="{E5F28B3F-D39B-4B52-A11E-30B3E4C7F2B6}" type="presParOf" srcId="{674EBBDD-5A83-47F8-8118-CF4942FCCE1A}" destId="{C66C877B-D025-4071-BE39-4A82811870B0}" srcOrd="2" destOrd="0" presId="urn:microsoft.com/office/officeart/2018/2/layout/IconVerticalSolidList"/>
    <dgm:cxn modelId="{2B6961F3-A5FB-411A-9035-89CCF047BD80}" type="presParOf" srcId="{674EBBDD-5A83-47F8-8118-CF4942FCCE1A}" destId="{E1EB4CD2-D8A0-491A-846E-D93AF641195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A0EBE11-E165-44A6-B2CD-19134E69B4C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0A63861-B611-4332-A782-2AAA3863BB3A}">
      <dgm:prSet/>
      <dgm:spPr/>
      <dgm:t>
        <a:bodyPr/>
        <a:lstStyle/>
        <a:p>
          <a:r>
            <a:rPr lang="en-US"/>
            <a:t>It provides a detailed understanding of which sectors have a favorable or unfavorable impact.</a:t>
          </a:r>
        </a:p>
      </dgm:t>
    </dgm:pt>
    <dgm:pt modelId="{993EAC8B-9544-4CE8-9C0A-831917547F0B}" type="parTrans" cxnId="{7FD1CFFF-8954-4E57-837A-3D5C4520841F}">
      <dgm:prSet/>
      <dgm:spPr/>
      <dgm:t>
        <a:bodyPr/>
        <a:lstStyle/>
        <a:p>
          <a:endParaRPr lang="en-US"/>
        </a:p>
      </dgm:t>
    </dgm:pt>
    <dgm:pt modelId="{F0B5CE0C-1440-4516-BE6C-BEA9C7D460AB}" type="sibTrans" cxnId="{7FD1CFFF-8954-4E57-837A-3D5C4520841F}">
      <dgm:prSet/>
      <dgm:spPr/>
      <dgm:t>
        <a:bodyPr/>
        <a:lstStyle/>
        <a:p>
          <a:endParaRPr lang="en-US"/>
        </a:p>
      </dgm:t>
    </dgm:pt>
    <dgm:pt modelId="{0724B675-3B76-46DF-A610-7EF4936117D7}">
      <dgm:prSet/>
      <dgm:spPr/>
      <dgm:t>
        <a:bodyPr/>
        <a:lstStyle/>
        <a:p>
          <a:r>
            <a:rPr lang="en-US"/>
            <a:t>This sector-specific approach allows for a more granular analysis of the external environment </a:t>
          </a:r>
        </a:p>
      </dgm:t>
    </dgm:pt>
    <dgm:pt modelId="{FE9B73E7-7328-42CC-8A0E-E76A210B7E01}" type="parTrans" cxnId="{902A3977-526E-466E-A58E-B6698B438000}">
      <dgm:prSet/>
      <dgm:spPr/>
      <dgm:t>
        <a:bodyPr/>
        <a:lstStyle/>
        <a:p>
          <a:endParaRPr lang="en-US"/>
        </a:p>
      </dgm:t>
    </dgm:pt>
    <dgm:pt modelId="{C900E839-96B8-46A4-BFC6-7636C4271455}" type="sibTrans" cxnId="{902A3977-526E-466E-A58E-B6698B438000}">
      <dgm:prSet/>
      <dgm:spPr/>
      <dgm:t>
        <a:bodyPr/>
        <a:lstStyle/>
        <a:p>
          <a:endParaRPr lang="en-US"/>
        </a:p>
      </dgm:t>
    </dgm:pt>
    <dgm:pt modelId="{DA3894EE-D086-43BE-A505-5A8E4BBA7980}">
      <dgm:prSet/>
      <dgm:spPr/>
      <dgm:t>
        <a:bodyPr/>
        <a:lstStyle/>
        <a:p>
          <a:r>
            <a:rPr lang="en-US"/>
            <a:t>Which helps organizations to pinpoint specific areas where opportunities can be exploited, and threats need to be addressed</a:t>
          </a:r>
        </a:p>
      </dgm:t>
    </dgm:pt>
    <dgm:pt modelId="{5814F965-AD42-488C-81B7-31B468797B74}" type="parTrans" cxnId="{84289135-8C7E-4425-B382-17E89581E166}">
      <dgm:prSet/>
      <dgm:spPr/>
      <dgm:t>
        <a:bodyPr/>
        <a:lstStyle/>
        <a:p>
          <a:endParaRPr lang="en-US"/>
        </a:p>
      </dgm:t>
    </dgm:pt>
    <dgm:pt modelId="{69573C53-B154-4A65-8C94-2404DBF46B87}" type="sibTrans" cxnId="{84289135-8C7E-4425-B382-17E89581E166}">
      <dgm:prSet/>
      <dgm:spPr/>
      <dgm:t>
        <a:bodyPr/>
        <a:lstStyle/>
        <a:p>
          <a:endParaRPr lang="en-US"/>
        </a:p>
      </dgm:t>
    </dgm:pt>
    <dgm:pt modelId="{A07B131F-4AD9-4E63-9D86-AAED10FD491A}" type="pres">
      <dgm:prSet presAssocID="{5A0EBE11-E165-44A6-B2CD-19134E69B4C9}" presName="root" presStyleCnt="0">
        <dgm:presLayoutVars>
          <dgm:dir/>
          <dgm:resizeHandles val="exact"/>
        </dgm:presLayoutVars>
      </dgm:prSet>
      <dgm:spPr/>
    </dgm:pt>
    <dgm:pt modelId="{3F7ECDB6-8120-41B5-B812-1511AEFC4AFF}" type="pres">
      <dgm:prSet presAssocID="{90A63861-B611-4332-A782-2AAA3863BB3A}" presName="compNode" presStyleCnt="0"/>
      <dgm:spPr/>
    </dgm:pt>
    <dgm:pt modelId="{51FFCCCE-2961-4368-98ED-0B132D2D15A8}" type="pres">
      <dgm:prSet presAssocID="{90A63861-B611-4332-A782-2AAA3863BB3A}" presName="bgRect" presStyleLbl="bgShp" presStyleIdx="0" presStyleCnt="3"/>
      <dgm:spPr/>
    </dgm:pt>
    <dgm:pt modelId="{FCCEDE0A-F91D-4008-A690-AA3D8750263E}" type="pres">
      <dgm:prSet presAssocID="{90A63861-B611-4332-A782-2AAA3863BB3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w"/>
        </a:ext>
      </dgm:extLst>
    </dgm:pt>
    <dgm:pt modelId="{20AC47F7-2443-4542-A196-EF67E1E03D9B}" type="pres">
      <dgm:prSet presAssocID="{90A63861-B611-4332-A782-2AAA3863BB3A}" presName="spaceRect" presStyleCnt="0"/>
      <dgm:spPr/>
    </dgm:pt>
    <dgm:pt modelId="{140493C0-FC93-453D-9E01-164AAA288DFA}" type="pres">
      <dgm:prSet presAssocID="{90A63861-B611-4332-A782-2AAA3863BB3A}" presName="parTx" presStyleLbl="revTx" presStyleIdx="0" presStyleCnt="3">
        <dgm:presLayoutVars>
          <dgm:chMax val="0"/>
          <dgm:chPref val="0"/>
        </dgm:presLayoutVars>
      </dgm:prSet>
      <dgm:spPr/>
    </dgm:pt>
    <dgm:pt modelId="{1DFFAB5E-F623-40D5-8941-D12535D12073}" type="pres">
      <dgm:prSet presAssocID="{F0B5CE0C-1440-4516-BE6C-BEA9C7D460AB}" presName="sibTrans" presStyleCnt="0"/>
      <dgm:spPr/>
    </dgm:pt>
    <dgm:pt modelId="{937D8E1F-5974-437F-8EC3-ADB6A0F58D8E}" type="pres">
      <dgm:prSet presAssocID="{0724B675-3B76-46DF-A610-7EF4936117D7}" presName="compNode" presStyleCnt="0"/>
      <dgm:spPr/>
    </dgm:pt>
    <dgm:pt modelId="{80D3137C-1011-4362-998D-A19F00EDA75A}" type="pres">
      <dgm:prSet presAssocID="{0724B675-3B76-46DF-A610-7EF4936117D7}" presName="bgRect" presStyleLbl="bgShp" presStyleIdx="1" presStyleCnt="3"/>
      <dgm:spPr/>
    </dgm:pt>
    <dgm:pt modelId="{AFB63ACC-212F-450A-BF7C-0F548338A8CC}" type="pres">
      <dgm:prSet presAssocID="{0724B675-3B76-46DF-A610-7EF4936117D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3A726E6F-33BB-47DB-A1AE-47A74480C643}" type="pres">
      <dgm:prSet presAssocID="{0724B675-3B76-46DF-A610-7EF4936117D7}" presName="spaceRect" presStyleCnt="0"/>
      <dgm:spPr/>
    </dgm:pt>
    <dgm:pt modelId="{4148B42C-3299-4DA7-8EFD-A7122A3D8159}" type="pres">
      <dgm:prSet presAssocID="{0724B675-3B76-46DF-A610-7EF4936117D7}" presName="parTx" presStyleLbl="revTx" presStyleIdx="1" presStyleCnt="3">
        <dgm:presLayoutVars>
          <dgm:chMax val="0"/>
          <dgm:chPref val="0"/>
        </dgm:presLayoutVars>
      </dgm:prSet>
      <dgm:spPr/>
    </dgm:pt>
    <dgm:pt modelId="{A673DD17-3106-44FF-98B4-234A3EA2691A}" type="pres">
      <dgm:prSet presAssocID="{C900E839-96B8-46A4-BFC6-7636C4271455}" presName="sibTrans" presStyleCnt="0"/>
      <dgm:spPr/>
    </dgm:pt>
    <dgm:pt modelId="{BA885D95-D999-44A3-B27A-9504107EA845}" type="pres">
      <dgm:prSet presAssocID="{DA3894EE-D086-43BE-A505-5A8E4BBA7980}" presName="compNode" presStyleCnt="0"/>
      <dgm:spPr/>
    </dgm:pt>
    <dgm:pt modelId="{A76B5F75-6B7E-4CF0-9D3F-4824C5282D75}" type="pres">
      <dgm:prSet presAssocID="{DA3894EE-D086-43BE-A505-5A8E4BBA7980}" presName="bgRect" presStyleLbl="bgShp" presStyleIdx="2" presStyleCnt="3"/>
      <dgm:spPr/>
    </dgm:pt>
    <dgm:pt modelId="{930791F5-133D-4C4F-BDCA-3BA770C2FBCA}" type="pres">
      <dgm:prSet presAssocID="{DA3894EE-D086-43BE-A505-5A8E4BBA798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A4CAF4C2-5E62-4E65-9FD9-82145721C903}" type="pres">
      <dgm:prSet presAssocID="{DA3894EE-D086-43BE-A505-5A8E4BBA7980}" presName="spaceRect" presStyleCnt="0"/>
      <dgm:spPr/>
    </dgm:pt>
    <dgm:pt modelId="{69715506-1CDC-4164-B755-8884CC12D3B2}" type="pres">
      <dgm:prSet presAssocID="{DA3894EE-D086-43BE-A505-5A8E4BBA798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1106000-7952-4E79-9C27-D8945E8F3E4B}" type="presOf" srcId="{0724B675-3B76-46DF-A610-7EF4936117D7}" destId="{4148B42C-3299-4DA7-8EFD-A7122A3D8159}" srcOrd="0" destOrd="0" presId="urn:microsoft.com/office/officeart/2018/2/layout/IconVerticalSolidList"/>
    <dgm:cxn modelId="{84289135-8C7E-4425-B382-17E89581E166}" srcId="{5A0EBE11-E165-44A6-B2CD-19134E69B4C9}" destId="{DA3894EE-D086-43BE-A505-5A8E4BBA7980}" srcOrd="2" destOrd="0" parTransId="{5814F965-AD42-488C-81B7-31B468797B74}" sibTransId="{69573C53-B154-4A65-8C94-2404DBF46B87}"/>
    <dgm:cxn modelId="{902A3977-526E-466E-A58E-B6698B438000}" srcId="{5A0EBE11-E165-44A6-B2CD-19134E69B4C9}" destId="{0724B675-3B76-46DF-A610-7EF4936117D7}" srcOrd="1" destOrd="0" parTransId="{FE9B73E7-7328-42CC-8A0E-E76A210B7E01}" sibTransId="{C900E839-96B8-46A4-BFC6-7636C4271455}"/>
    <dgm:cxn modelId="{6FAF1C81-3340-4EA2-9940-6A63FB29F724}" type="presOf" srcId="{DA3894EE-D086-43BE-A505-5A8E4BBA7980}" destId="{69715506-1CDC-4164-B755-8884CC12D3B2}" srcOrd="0" destOrd="0" presId="urn:microsoft.com/office/officeart/2018/2/layout/IconVerticalSolidList"/>
    <dgm:cxn modelId="{C14E778C-C8E4-41F8-BD15-873D8CB5671E}" type="presOf" srcId="{5A0EBE11-E165-44A6-B2CD-19134E69B4C9}" destId="{A07B131F-4AD9-4E63-9D86-AAED10FD491A}" srcOrd="0" destOrd="0" presId="urn:microsoft.com/office/officeart/2018/2/layout/IconVerticalSolidList"/>
    <dgm:cxn modelId="{1A2FE8AC-DA60-47B9-989E-8FD2B85BF1DF}" type="presOf" srcId="{90A63861-B611-4332-A782-2AAA3863BB3A}" destId="{140493C0-FC93-453D-9E01-164AAA288DFA}" srcOrd="0" destOrd="0" presId="urn:microsoft.com/office/officeart/2018/2/layout/IconVerticalSolidList"/>
    <dgm:cxn modelId="{7FD1CFFF-8954-4E57-837A-3D5C4520841F}" srcId="{5A0EBE11-E165-44A6-B2CD-19134E69B4C9}" destId="{90A63861-B611-4332-A782-2AAA3863BB3A}" srcOrd="0" destOrd="0" parTransId="{993EAC8B-9544-4CE8-9C0A-831917547F0B}" sibTransId="{F0B5CE0C-1440-4516-BE6C-BEA9C7D460AB}"/>
    <dgm:cxn modelId="{11506A88-A7C7-4564-B975-CDCCD4AD5C2D}" type="presParOf" srcId="{A07B131F-4AD9-4E63-9D86-AAED10FD491A}" destId="{3F7ECDB6-8120-41B5-B812-1511AEFC4AFF}" srcOrd="0" destOrd="0" presId="urn:microsoft.com/office/officeart/2018/2/layout/IconVerticalSolidList"/>
    <dgm:cxn modelId="{506ACC82-D9F6-428F-BD8F-67E4D221952B}" type="presParOf" srcId="{3F7ECDB6-8120-41B5-B812-1511AEFC4AFF}" destId="{51FFCCCE-2961-4368-98ED-0B132D2D15A8}" srcOrd="0" destOrd="0" presId="urn:microsoft.com/office/officeart/2018/2/layout/IconVerticalSolidList"/>
    <dgm:cxn modelId="{BC224FA7-E934-4D44-A899-25AA320EE1C2}" type="presParOf" srcId="{3F7ECDB6-8120-41B5-B812-1511AEFC4AFF}" destId="{FCCEDE0A-F91D-4008-A690-AA3D8750263E}" srcOrd="1" destOrd="0" presId="urn:microsoft.com/office/officeart/2018/2/layout/IconVerticalSolidList"/>
    <dgm:cxn modelId="{56DB1748-EB7F-4E4D-B40B-2DE67123222D}" type="presParOf" srcId="{3F7ECDB6-8120-41B5-B812-1511AEFC4AFF}" destId="{20AC47F7-2443-4542-A196-EF67E1E03D9B}" srcOrd="2" destOrd="0" presId="urn:microsoft.com/office/officeart/2018/2/layout/IconVerticalSolidList"/>
    <dgm:cxn modelId="{C6F176BF-3ADF-4630-954A-F7DA9C367FA8}" type="presParOf" srcId="{3F7ECDB6-8120-41B5-B812-1511AEFC4AFF}" destId="{140493C0-FC93-453D-9E01-164AAA288DFA}" srcOrd="3" destOrd="0" presId="urn:microsoft.com/office/officeart/2018/2/layout/IconVerticalSolidList"/>
    <dgm:cxn modelId="{F58A5964-2921-4B6D-9F70-01A94A78A480}" type="presParOf" srcId="{A07B131F-4AD9-4E63-9D86-AAED10FD491A}" destId="{1DFFAB5E-F623-40D5-8941-D12535D12073}" srcOrd="1" destOrd="0" presId="urn:microsoft.com/office/officeart/2018/2/layout/IconVerticalSolidList"/>
    <dgm:cxn modelId="{FE06AD31-F658-483E-9DDF-332834A92625}" type="presParOf" srcId="{A07B131F-4AD9-4E63-9D86-AAED10FD491A}" destId="{937D8E1F-5974-437F-8EC3-ADB6A0F58D8E}" srcOrd="2" destOrd="0" presId="urn:microsoft.com/office/officeart/2018/2/layout/IconVerticalSolidList"/>
    <dgm:cxn modelId="{50F7E7B4-55D2-44A1-AE40-E1E5A648EB83}" type="presParOf" srcId="{937D8E1F-5974-437F-8EC3-ADB6A0F58D8E}" destId="{80D3137C-1011-4362-998D-A19F00EDA75A}" srcOrd="0" destOrd="0" presId="urn:microsoft.com/office/officeart/2018/2/layout/IconVerticalSolidList"/>
    <dgm:cxn modelId="{D3485BA7-723D-44B4-936F-422341BAC9FD}" type="presParOf" srcId="{937D8E1F-5974-437F-8EC3-ADB6A0F58D8E}" destId="{AFB63ACC-212F-450A-BF7C-0F548338A8CC}" srcOrd="1" destOrd="0" presId="urn:microsoft.com/office/officeart/2018/2/layout/IconVerticalSolidList"/>
    <dgm:cxn modelId="{054CECE7-DF1D-410D-AEF0-ABDE0E646465}" type="presParOf" srcId="{937D8E1F-5974-437F-8EC3-ADB6A0F58D8E}" destId="{3A726E6F-33BB-47DB-A1AE-47A74480C643}" srcOrd="2" destOrd="0" presId="urn:microsoft.com/office/officeart/2018/2/layout/IconVerticalSolidList"/>
    <dgm:cxn modelId="{445C65FB-978E-4470-B6EE-74B78B30A1E6}" type="presParOf" srcId="{937D8E1F-5974-437F-8EC3-ADB6A0F58D8E}" destId="{4148B42C-3299-4DA7-8EFD-A7122A3D8159}" srcOrd="3" destOrd="0" presId="urn:microsoft.com/office/officeart/2018/2/layout/IconVerticalSolidList"/>
    <dgm:cxn modelId="{02D48361-1EF3-41B7-9336-D26561286A84}" type="presParOf" srcId="{A07B131F-4AD9-4E63-9D86-AAED10FD491A}" destId="{A673DD17-3106-44FF-98B4-234A3EA2691A}" srcOrd="3" destOrd="0" presId="urn:microsoft.com/office/officeart/2018/2/layout/IconVerticalSolidList"/>
    <dgm:cxn modelId="{9979FC5C-9A0A-4B4F-BE17-F9FDD7FDED89}" type="presParOf" srcId="{A07B131F-4AD9-4E63-9D86-AAED10FD491A}" destId="{BA885D95-D999-44A3-B27A-9504107EA845}" srcOrd="4" destOrd="0" presId="urn:microsoft.com/office/officeart/2018/2/layout/IconVerticalSolidList"/>
    <dgm:cxn modelId="{86A72D0F-670B-41D5-B2DF-A2B7964105E1}" type="presParOf" srcId="{BA885D95-D999-44A3-B27A-9504107EA845}" destId="{A76B5F75-6B7E-4CF0-9D3F-4824C5282D75}" srcOrd="0" destOrd="0" presId="urn:microsoft.com/office/officeart/2018/2/layout/IconVerticalSolidList"/>
    <dgm:cxn modelId="{AB8C57BD-BE97-42D1-A713-279F7C14CB9B}" type="presParOf" srcId="{BA885D95-D999-44A3-B27A-9504107EA845}" destId="{930791F5-133D-4C4F-BDCA-3BA770C2FBCA}" srcOrd="1" destOrd="0" presId="urn:microsoft.com/office/officeart/2018/2/layout/IconVerticalSolidList"/>
    <dgm:cxn modelId="{DD3D4AE4-BED6-47F2-B48E-48BDB2991647}" type="presParOf" srcId="{BA885D95-D999-44A3-B27A-9504107EA845}" destId="{A4CAF4C2-5E62-4E65-9FD9-82145721C903}" srcOrd="2" destOrd="0" presId="urn:microsoft.com/office/officeart/2018/2/layout/IconVerticalSolidList"/>
    <dgm:cxn modelId="{50F2CA31-4613-4B6F-A863-6A3CEE7A1519}" type="presParOf" srcId="{BA885D95-D999-44A3-B27A-9504107EA845}" destId="{69715506-1CDC-4164-B755-8884CC12D3B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373D627-E7A0-42A1-9F80-4F40D93C64C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310CE5D-F009-4B0D-8656-C0D62BE57FCA}">
      <dgm:prSet/>
      <dgm:spPr/>
      <dgm:t>
        <a:bodyPr/>
        <a:lstStyle/>
        <a:p>
          <a:r>
            <a:rPr lang="en-US" b="1"/>
            <a:t>Identifying Opportunities</a:t>
          </a:r>
          <a:r>
            <a:rPr lang="en-US"/>
            <a:t> – Just as businesses scan for market trends, individuals can track industry developments, high-demand skills, and emerging career paths.</a:t>
          </a:r>
        </a:p>
      </dgm:t>
    </dgm:pt>
    <dgm:pt modelId="{2E35CD3B-C2C5-4695-8F5F-2608FD587DB4}" type="parTrans" cxnId="{D9F1E465-313C-4A01-95C1-2D1E26CEDA39}">
      <dgm:prSet/>
      <dgm:spPr/>
      <dgm:t>
        <a:bodyPr/>
        <a:lstStyle/>
        <a:p>
          <a:endParaRPr lang="en-US"/>
        </a:p>
      </dgm:t>
    </dgm:pt>
    <dgm:pt modelId="{18918D89-2BBD-4EB9-A1CE-DE64D885144B}" type="sibTrans" cxnId="{D9F1E465-313C-4A01-95C1-2D1E26CEDA39}">
      <dgm:prSet/>
      <dgm:spPr/>
      <dgm:t>
        <a:bodyPr/>
        <a:lstStyle/>
        <a:p>
          <a:endParaRPr lang="en-US"/>
        </a:p>
      </dgm:t>
    </dgm:pt>
    <dgm:pt modelId="{27643D39-C8A8-47BD-B2B1-61FAB23C3EAC}">
      <dgm:prSet/>
      <dgm:spPr/>
      <dgm:t>
        <a:bodyPr/>
        <a:lstStyle/>
        <a:p>
          <a:r>
            <a:rPr lang="en-US" b="1"/>
            <a:t>Recognizing Threats</a:t>
          </a:r>
          <a:r>
            <a:rPr lang="en-US"/>
            <a:t> – Awareness of potential career risks, </a:t>
          </a:r>
        </a:p>
      </dgm:t>
    </dgm:pt>
    <dgm:pt modelId="{2CF5E150-A096-4B94-8EBD-26AE33473F6F}" type="parTrans" cxnId="{59B1BA47-6E67-4942-9797-F5AE075BFA83}">
      <dgm:prSet/>
      <dgm:spPr/>
      <dgm:t>
        <a:bodyPr/>
        <a:lstStyle/>
        <a:p>
          <a:endParaRPr lang="en-US"/>
        </a:p>
      </dgm:t>
    </dgm:pt>
    <dgm:pt modelId="{97504E14-2730-47E0-B3D7-B514A75FD3C1}" type="sibTrans" cxnId="{59B1BA47-6E67-4942-9797-F5AE075BFA83}">
      <dgm:prSet/>
      <dgm:spPr/>
      <dgm:t>
        <a:bodyPr/>
        <a:lstStyle/>
        <a:p>
          <a:endParaRPr lang="en-US"/>
        </a:p>
      </dgm:t>
    </dgm:pt>
    <dgm:pt modelId="{F76CF394-4781-472E-A669-FAF231F167C1}" type="pres">
      <dgm:prSet presAssocID="{2373D627-E7A0-42A1-9F80-4F40D93C64CD}" presName="root" presStyleCnt="0">
        <dgm:presLayoutVars>
          <dgm:dir/>
          <dgm:resizeHandles val="exact"/>
        </dgm:presLayoutVars>
      </dgm:prSet>
      <dgm:spPr/>
    </dgm:pt>
    <dgm:pt modelId="{85CE3000-7D7E-4B0C-87B2-13E7A14E9C00}" type="pres">
      <dgm:prSet presAssocID="{8310CE5D-F009-4B0D-8656-C0D62BE57FCA}" presName="compNode" presStyleCnt="0"/>
      <dgm:spPr/>
    </dgm:pt>
    <dgm:pt modelId="{335EDC52-D384-498C-B9D5-5D0D198BA8D1}" type="pres">
      <dgm:prSet presAssocID="{8310CE5D-F009-4B0D-8656-C0D62BE57FCA}" presName="bgRect" presStyleLbl="bgShp" presStyleIdx="0" presStyleCnt="2"/>
      <dgm:spPr/>
    </dgm:pt>
    <dgm:pt modelId="{F649E6C4-C4D4-4FB8-945E-D48948B10044}" type="pres">
      <dgm:prSet presAssocID="{8310CE5D-F009-4B0D-8656-C0D62BE57FC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65D685E7-8B0F-42BA-9D8C-D5557A291DC2}" type="pres">
      <dgm:prSet presAssocID="{8310CE5D-F009-4B0D-8656-C0D62BE57FCA}" presName="spaceRect" presStyleCnt="0"/>
      <dgm:spPr/>
    </dgm:pt>
    <dgm:pt modelId="{CEB3CE41-81D8-4ED7-B88F-EA7200F14343}" type="pres">
      <dgm:prSet presAssocID="{8310CE5D-F009-4B0D-8656-C0D62BE57FCA}" presName="parTx" presStyleLbl="revTx" presStyleIdx="0" presStyleCnt="2">
        <dgm:presLayoutVars>
          <dgm:chMax val="0"/>
          <dgm:chPref val="0"/>
        </dgm:presLayoutVars>
      </dgm:prSet>
      <dgm:spPr/>
    </dgm:pt>
    <dgm:pt modelId="{51C8F600-9EE3-419E-B51A-743C3E8273F8}" type="pres">
      <dgm:prSet presAssocID="{18918D89-2BBD-4EB9-A1CE-DE64D885144B}" presName="sibTrans" presStyleCnt="0"/>
      <dgm:spPr/>
    </dgm:pt>
    <dgm:pt modelId="{EC164750-3802-4A2D-BC1C-903D2D35A2AC}" type="pres">
      <dgm:prSet presAssocID="{27643D39-C8A8-47BD-B2B1-61FAB23C3EAC}" presName="compNode" presStyleCnt="0"/>
      <dgm:spPr/>
    </dgm:pt>
    <dgm:pt modelId="{EA7463B5-05B0-432F-BA1D-F95919CB5683}" type="pres">
      <dgm:prSet presAssocID="{27643D39-C8A8-47BD-B2B1-61FAB23C3EAC}" presName="bgRect" presStyleLbl="bgShp" presStyleIdx="1" presStyleCnt="2"/>
      <dgm:spPr/>
    </dgm:pt>
    <dgm:pt modelId="{6C3107C9-6E98-4845-ABE9-8826116E2987}" type="pres">
      <dgm:prSet presAssocID="{27643D39-C8A8-47BD-B2B1-61FAB23C3EA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dioactive"/>
        </a:ext>
      </dgm:extLst>
    </dgm:pt>
    <dgm:pt modelId="{A83F4F76-F200-4E15-B630-B33425CC8354}" type="pres">
      <dgm:prSet presAssocID="{27643D39-C8A8-47BD-B2B1-61FAB23C3EAC}" presName="spaceRect" presStyleCnt="0"/>
      <dgm:spPr/>
    </dgm:pt>
    <dgm:pt modelId="{1D93B2FF-C109-4242-8926-5D4A67983A9C}" type="pres">
      <dgm:prSet presAssocID="{27643D39-C8A8-47BD-B2B1-61FAB23C3EA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D9F1E465-313C-4A01-95C1-2D1E26CEDA39}" srcId="{2373D627-E7A0-42A1-9F80-4F40D93C64CD}" destId="{8310CE5D-F009-4B0D-8656-C0D62BE57FCA}" srcOrd="0" destOrd="0" parTransId="{2E35CD3B-C2C5-4695-8F5F-2608FD587DB4}" sibTransId="{18918D89-2BBD-4EB9-A1CE-DE64D885144B}"/>
    <dgm:cxn modelId="{59B1BA47-6E67-4942-9797-F5AE075BFA83}" srcId="{2373D627-E7A0-42A1-9F80-4F40D93C64CD}" destId="{27643D39-C8A8-47BD-B2B1-61FAB23C3EAC}" srcOrd="1" destOrd="0" parTransId="{2CF5E150-A096-4B94-8EBD-26AE33473F6F}" sibTransId="{97504E14-2730-47E0-B3D7-B514A75FD3C1}"/>
    <dgm:cxn modelId="{5DB9544A-8386-4A38-A187-10E8133AE5BB}" type="presOf" srcId="{2373D627-E7A0-42A1-9F80-4F40D93C64CD}" destId="{F76CF394-4781-472E-A669-FAF231F167C1}" srcOrd="0" destOrd="0" presId="urn:microsoft.com/office/officeart/2018/2/layout/IconVerticalSolidList"/>
    <dgm:cxn modelId="{AA02C373-4504-4051-9928-F87659265C0C}" type="presOf" srcId="{27643D39-C8A8-47BD-B2B1-61FAB23C3EAC}" destId="{1D93B2FF-C109-4242-8926-5D4A67983A9C}" srcOrd="0" destOrd="0" presId="urn:microsoft.com/office/officeart/2018/2/layout/IconVerticalSolidList"/>
    <dgm:cxn modelId="{1E22297F-BC96-40CD-9FE3-0B578D7E44DB}" type="presOf" srcId="{8310CE5D-F009-4B0D-8656-C0D62BE57FCA}" destId="{CEB3CE41-81D8-4ED7-B88F-EA7200F14343}" srcOrd="0" destOrd="0" presId="urn:microsoft.com/office/officeart/2018/2/layout/IconVerticalSolidList"/>
    <dgm:cxn modelId="{B2839769-6A6C-457A-AD67-0AE3C4BAF26C}" type="presParOf" srcId="{F76CF394-4781-472E-A669-FAF231F167C1}" destId="{85CE3000-7D7E-4B0C-87B2-13E7A14E9C00}" srcOrd="0" destOrd="0" presId="urn:microsoft.com/office/officeart/2018/2/layout/IconVerticalSolidList"/>
    <dgm:cxn modelId="{222A876F-CABF-4E9F-A375-5C2D5148B22A}" type="presParOf" srcId="{85CE3000-7D7E-4B0C-87B2-13E7A14E9C00}" destId="{335EDC52-D384-498C-B9D5-5D0D198BA8D1}" srcOrd="0" destOrd="0" presId="urn:microsoft.com/office/officeart/2018/2/layout/IconVerticalSolidList"/>
    <dgm:cxn modelId="{80BDCF3D-E49E-4818-8625-EA1510A5FBD0}" type="presParOf" srcId="{85CE3000-7D7E-4B0C-87B2-13E7A14E9C00}" destId="{F649E6C4-C4D4-4FB8-945E-D48948B10044}" srcOrd="1" destOrd="0" presId="urn:microsoft.com/office/officeart/2018/2/layout/IconVerticalSolidList"/>
    <dgm:cxn modelId="{E47497DF-E9A9-4AC9-92B6-4A7CED09613A}" type="presParOf" srcId="{85CE3000-7D7E-4B0C-87B2-13E7A14E9C00}" destId="{65D685E7-8B0F-42BA-9D8C-D5557A291DC2}" srcOrd="2" destOrd="0" presId="urn:microsoft.com/office/officeart/2018/2/layout/IconVerticalSolidList"/>
    <dgm:cxn modelId="{7C31AACC-A091-4A58-A4D1-881B17A1C550}" type="presParOf" srcId="{85CE3000-7D7E-4B0C-87B2-13E7A14E9C00}" destId="{CEB3CE41-81D8-4ED7-B88F-EA7200F14343}" srcOrd="3" destOrd="0" presId="urn:microsoft.com/office/officeart/2018/2/layout/IconVerticalSolidList"/>
    <dgm:cxn modelId="{6C7B6924-FF31-431E-8584-EE3F8CFD2ADF}" type="presParOf" srcId="{F76CF394-4781-472E-A669-FAF231F167C1}" destId="{51C8F600-9EE3-419E-B51A-743C3E8273F8}" srcOrd="1" destOrd="0" presId="urn:microsoft.com/office/officeart/2018/2/layout/IconVerticalSolidList"/>
    <dgm:cxn modelId="{B1418664-2A73-47BC-AAC6-289103D1B8FE}" type="presParOf" srcId="{F76CF394-4781-472E-A669-FAF231F167C1}" destId="{EC164750-3802-4A2D-BC1C-903D2D35A2AC}" srcOrd="2" destOrd="0" presId="urn:microsoft.com/office/officeart/2018/2/layout/IconVerticalSolidList"/>
    <dgm:cxn modelId="{A87D7A60-DE8B-4A0B-A06B-B5476CF9B7D0}" type="presParOf" srcId="{EC164750-3802-4A2D-BC1C-903D2D35A2AC}" destId="{EA7463B5-05B0-432F-BA1D-F95919CB5683}" srcOrd="0" destOrd="0" presId="urn:microsoft.com/office/officeart/2018/2/layout/IconVerticalSolidList"/>
    <dgm:cxn modelId="{7DFAB492-0C63-42D2-B732-E20C081DD914}" type="presParOf" srcId="{EC164750-3802-4A2D-BC1C-903D2D35A2AC}" destId="{6C3107C9-6E98-4845-ABE9-8826116E2987}" srcOrd="1" destOrd="0" presId="urn:microsoft.com/office/officeart/2018/2/layout/IconVerticalSolidList"/>
    <dgm:cxn modelId="{5E3CA69D-1272-4067-B980-DCC679EF746D}" type="presParOf" srcId="{EC164750-3802-4A2D-BC1C-903D2D35A2AC}" destId="{A83F4F76-F200-4E15-B630-B33425CC8354}" srcOrd="2" destOrd="0" presId="urn:microsoft.com/office/officeart/2018/2/layout/IconVerticalSolidList"/>
    <dgm:cxn modelId="{F8B6C9A9-BA86-4632-8722-828BCE675C28}" type="presParOf" srcId="{EC164750-3802-4A2D-BC1C-903D2D35A2AC}" destId="{1D93B2FF-C109-4242-8926-5D4A67983A9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373D627-E7A0-42A1-9F80-4F40D93C64C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7643D39-C8A8-47BD-B2B1-61FAB23C3EA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randview Display"/>
            </a:rPr>
            <a:t>Making Informed Decisions – Understanding external career trends helps individuals make better choices </a:t>
          </a:r>
          <a:endParaRPr lang="en-US" dirty="0"/>
        </a:p>
      </dgm:t>
    </dgm:pt>
    <dgm:pt modelId="{2CF5E150-A096-4B94-8EBD-26AE33473F6F}" type="parTrans" cxnId="{59B1BA47-6E67-4942-9797-F5AE075BFA83}">
      <dgm:prSet/>
      <dgm:spPr/>
      <dgm:t>
        <a:bodyPr/>
        <a:lstStyle/>
        <a:p>
          <a:endParaRPr lang="en-US"/>
        </a:p>
      </dgm:t>
    </dgm:pt>
    <dgm:pt modelId="{97504E14-2730-47E0-B3D7-B514A75FD3C1}" type="sibTrans" cxnId="{59B1BA47-6E67-4942-9797-F5AE075BFA83}">
      <dgm:prSet/>
      <dgm:spPr/>
      <dgm:t>
        <a:bodyPr/>
        <a:lstStyle/>
        <a:p>
          <a:endParaRPr lang="en-US"/>
        </a:p>
      </dgm:t>
    </dgm:pt>
    <dgm:pt modelId="{132BBA8C-7274-4102-BB9A-24D4A22788EF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dirty="0">
              <a:latin typeface="Grandview Display"/>
            </a:rPr>
            <a:t>Personal SWOT Analysis – Applying the SWOT framework enables individuals to assess their strengths (skills, experience), weaknesses (gaps to improve), opportunities (industry trends, emerging roles), and threats (job market risks</a:t>
          </a:r>
        </a:p>
      </dgm:t>
    </dgm:pt>
    <dgm:pt modelId="{B5CC5FC0-F64A-43E6-AA4F-66657334AED0}" type="parTrans" cxnId="{FD837406-A38F-472D-A591-B550B4874500}">
      <dgm:prSet/>
      <dgm:spPr/>
    </dgm:pt>
    <dgm:pt modelId="{05F32860-E083-4D4A-988A-9E9137460D7B}" type="sibTrans" cxnId="{FD837406-A38F-472D-A591-B550B4874500}">
      <dgm:prSet/>
      <dgm:spPr/>
    </dgm:pt>
    <dgm:pt modelId="{F76CF394-4781-472E-A669-FAF231F167C1}" type="pres">
      <dgm:prSet presAssocID="{2373D627-E7A0-42A1-9F80-4F40D93C64CD}" presName="root" presStyleCnt="0">
        <dgm:presLayoutVars>
          <dgm:dir/>
          <dgm:resizeHandles val="exact"/>
        </dgm:presLayoutVars>
      </dgm:prSet>
      <dgm:spPr/>
    </dgm:pt>
    <dgm:pt modelId="{EC164750-3802-4A2D-BC1C-903D2D35A2AC}" type="pres">
      <dgm:prSet presAssocID="{27643D39-C8A8-47BD-B2B1-61FAB23C3EAC}" presName="compNode" presStyleCnt="0"/>
      <dgm:spPr/>
    </dgm:pt>
    <dgm:pt modelId="{EA7463B5-05B0-432F-BA1D-F95919CB5683}" type="pres">
      <dgm:prSet presAssocID="{27643D39-C8A8-47BD-B2B1-61FAB23C3EAC}" presName="bgRect" presStyleLbl="bgShp" presStyleIdx="0" presStyleCnt="2"/>
      <dgm:spPr/>
    </dgm:pt>
    <dgm:pt modelId="{6C3107C9-6E98-4845-ABE9-8826116E2987}" type="pres">
      <dgm:prSet presAssocID="{27643D39-C8A8-47BD-B2B1-61FAB23C3EA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dioactive"/>
        </a:ext>
      </dgm:extLst>
    </dgm:pt>
    <dgm:pt modelId="{A83F4F76-F200-4E15-B630-B33425CC8354}" type="pres">
      <dgm:prSet presAssocID="{27643D39-C8A8-47BD-B2B1-61FAB23C3EAC}" presName="spaceRect" presStyleCnt="0"/>
      <dgm:spPr/>
    </dgm:pt>
    <dgm:pt modelId="{1D93B2FF-C109-4242-8926-5D4A67983A9C}" type="pres">
      <dgm:prSet presAssocID="{27643D39-C8A8-47BD-B2B1-61FAB23C3EAC}" presName="parTx" presStyleLbl="revTx" presStyleIdx="0" presStyleCnt="2">
        <dgm:presLayoutVars>
          <dgm:chMax val="0"/>
          <dgm:chPref val="0"/>
        </dgm:presLayoutVars>
      </dgm:prSet>
      <dgm:spPr/>
    </dgm:pt>
    <dgm:pt modelId="{756013B9-B31D-49BC-B5B1-266FCBC3ACA7}" type="pres">
      <dgm:prSet presAssocID="{97504E14-2730-47E0-B3D7-B514A75FD3C1}" presName="sibTrans" presStyleCnt="0"/>
      <dgm:spPr/>
    </dgm:pt>
    <dgm:pt modelId="{405EAF85-8E24-4F58-8D6E-A2EA9017C7BA}" type="pres">
      <dgm:prSet presAssocID="{132BBA8C-7274-4102-BB9A-24D4A22788EF}" presName="compNode" presStyleCnt="0"/>
      <dgm:spPr/>
    </dgm:pt>
    <dgm:pt modelId="{E7ED62C6-0731-4367-8A22-C8531DF12589}" type="pres">
      <dgm:prSet presAssocID="{132BBA8C-7274-4102-BB9A-24D4A22788EF}" presName="bgRect" presStyleLbl="bgShp" presStyleIdx="1" presStyleCnt="2"/>
      <dgm:spPr/>
    </dgm:pt>
    <dgm:pt modelId="{8F52A9E1-2386-43A0-939E-4856879D1B94}" type="pres">
      <dgm:prSet presAssocID="{132BBA8C-7274-4102-BB9A-24D4A22788EF}" presName="iconRect" presStyleLbl="node1" presStyleIdx="1" presStyleCnt="2"/>
      <dgm:spPr/>
    </dgm:pt>
    <dgm:pt modelId="{587AA70F-4CD8-416C-A437-3ED225C545B2}" type="pres">
      <dgm:prSet presAssocID="{132BBA8C-7274-4102-BB9A-24D4A22788EF}" presName="spaceRect" presStyleCnt="0"/>
      <dgm:spPr/>
    </dgm:pt>
    <dgm:pt modelId="{99B7DC19-7FD8-457F-A679-62FA9D28AE76}" type="pres">
      <dgm:prSet presAssocID="{132BBA8C-7274-4102-BB9A-24D4A22788EF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50C21805-CBC5-428C-85DE-D1E22A852C62}" type="presOf" srcId="{27643D39-C8A8-47BD-B2B1-61FAB23C3EAC}" destId="{1D93B2FF-C109-4242-8926-5D4A67983A9C}" srcOrd="0" destOrd="0" presId="urn:microsoft.com/office/officeart/2018/2/layout/IconVerticalSolidList"/>
    <dgm:cxn modelId="{FD837406-A38F-472D-A591-B550B4874500}" srcId="{2373D627-E7A0-42A1-9F80-4F40D93C64CD}" destId="{132BBA8C-7274-4102-BB9A-24D4A22788EF}" srcOrd="1" destOrd="0" parTransId="{B5CC5FC0-F64A-43E6-AA4F-66657334AED0}" sibTransId="{05F32860-E083-4D4A-988A-9E9137460D7B}"/>
    <dgm:cxn modelId="{59B1BA47-6E67-4942-9797-F5AE075BFA83}" srcId="{2373D627-E7A0-42A1-9F80-4F40D93C64CD}" destId="{27643D39-C8A8-47BD-B2B1-61FAB23C3EAC}" srcOrd="0" destOrd="0" parTransId="{2CF5E150-A096-4B94-8EBD-26AE33473F6F}" sibTransId="{97504E14-2730-47E0-B3D7-B514A75FD3C1}"/>
    <dgm:cxn modelId="{5DB9544A-8386-4A38-A187-10E8133AE5BB}" type="presOf" srcId="{2373D627-E7A0-42A1-9F80-4F40D93C64CD}" destId="{F76CF394-4781-472E-A669-FAF231F167C1}" srcOrd="0" destOrd="0" presId="urn:microsoft.com/office/officeart/2018/2/layout/IconVerticalSolidList"/>
    <dgm:cxn modelId="{27B576D3-711E-41D6-A0DA-C279E525F0E0}" type="presOf" srcId="{132BBA8C-7274-4102-BB9A-24D4A22788EF}" destId="{99B7DC19-7FD8-457F-A679-62FA9D28AE76}" srcOrd="0" destOrd="0" presId="urn:microsoft.com/office/officeart/2018/2/layout/IconVerticalSolidList"/>
    <dgm:cxn modelId="{A3E4805F-8C54-45F6-9574-4CCA438FB62C}" type="presParOf" srcId="{F76CF394-4781-472E-A669-FAF231F167C1}" destId="{EC164750-3802-4A2D-BC1C-903D2D35A2AC}" srcOrd="0" destOrd="0" presId="urn:microsoft.com/office/officeart/2018/2/layout/IconVerticalSolidList"/>
    <dgm:cxn modelId="{2F934A13-FFA4-44CA-81D5-992A77790AE7}" type="presParOf" srcId="{EC164750-3802-4A2D-BC1C-903D2D35A2AC}" destId="{EA7463B5-05B0-432F-BA1D-F95919CB5683}" srcOrd="0" destOrd="0" presId="urn:microsoft.com/office/officeart/2018/2/layout/IconVerticalSolidList"/>
    <dgm:cxn modelId="{03788F73-D0F4-445B-833B-880592102A28}" type="presParOf" srcId="{EC164750-3802-4A2D-BC1C-903D2D35A2AC}" destId="{6C3107C9-6E98-4845-ABE9-8826116E2987}" srcOrd="1" destOrd="0" presId="urn:microsoft.com/office/officeart/2018/2/layout/IconVerticalSolidList"/>
    <dgm:cxn modelId="{D2D48BCD-7498-42DA-B877-8DB4D2AD92D2}" type="presParOf" srcId="{EC164750-3802-4A2D-BC1C-903D2D35A2AC}" destId="{A83F4F76-F200-4E15-B630-B33425CC8354}" srcOrd="2" destOrd="0" presId="urn:microsoft.com/office/officeart/2018/2/layout/IconVerticalSolidList"/>
    <dgm:cxn modelId="{10E2D5DA-D605-4F60-8DB2-FA2B69117F8D}" type="presParOf" srcId="{EC164750-3802-4A2D-BC1C-903D2D35A2AC}" destId="{1D93B2FF-C109-4242-8926-5D4A67983A9C}" srcOrd="3" destOrd="0" presId="urn:microsoft.com/office/officeart/2018/2/layout/IconVerticalSolidList"/>
    <dgm:cxn modelId="{E472AEF4-F2A3-4D9C-9B02-905261F12973}" type="presParOf" srcId="{F76CF394-4781-472E-A669-FAF231F167C1}" destId="{756013B9-B31D-49BC-B5B1-266FCBC3ACA7}" srcOrd="1" destOrd="0" presId="urn:microsoft.com/office/officeart/2018/2/layout/IconVerticalSolidList"/>
    <dgm:cxn modelId="{26983AF2-2001-4AFD-8A02-5754BA7E0536}" type="presParOf" srcId="{F76CF394-4781-472E-A669-FAF231F167C1}" destId="{405EAF85-8E24-4F58-8D6E-A2EA9017C7BA}" srcOrd="2" destOrd="0" presId="urn:microsoft.com/office/officeart/2018/2/layout/IconVerticalSolidList"/>
    <dgm:cxn modelId="{B09DE766-0D84-4AB6-97A2-FFACE02F9DF3}" type="presParOf" srcId="{405EAF85-8E24-4F58-8D6E-A2EA9017C7BA}" destId="{E7ED62C6-0731-4367-8A22-C8531DF12589}" srcOrd="0" destOrd="0" presId="urn:microsoft.com/office/officeart/2018/2/layout/IconVerticalSolidList"/>
    <dgm:cxn modelId="{43601887-30A1-4C35-B20E-E1AECA863DD8}" type="presParOf" srcId="{405EAF85-8E24-4F58-8D6E-A2EA9017C7BA}" destId="{8F52A9E1-2386-43A0-939E-4856879D1B94}" srcOrd="1" destOrd="0" presId="urn:microsoft.com/office/officeart/2018/2/layout/IconVerticalSolidList"/>
    <dgm:cxn modelId="{7465D508-2C87-46A9-B977-DB70DB0B6189}" type="presParOf" srcId="{405EAF85-8E24-4F58-8D6E-A2EA9017C7BA}" destId="{587AA70F-4CD8-416C-A437-3ED225C545B2}" srcOrd="2" destOrd="0" presId="urn:microsoft.com/office/officeart/2018/2/layout/IconVerticalSolidList"/>
    <dgm:cxn modelId="{ADBB124E-67C2-4242-8BB5-96785479FFC6}" type="presParOf" srcId="{405EAF85-8E24-4F58-8D6E-A2EA9017C7BA}" destId="{99B7DC19-7FD8-457F-A679-62FA9D28AE7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04AEEB2-ADB5-46C2-A2A4-4AF6DB3D096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9A33924-9088-4754-AF66-1E36DA0F163D}">
      <dgm:prSet/>
      <dgm:spPr/>
      <dgm:t>
        <a:bodyPr/>
        <a:lstStyle/>
        <a:p>
          <a:r>
            <a:rPr lang="en-US"/>
            <a:t>External environmental scanning is a crucial and continuous process for both businesses and individuals to identify potential opportunities and threats arising from factors outside their control</a:t>
          </a:r>
        </a:p>
      </dgm:t>
    </dgm:pt>
    <dgm:pt modelId="{339E2952-9F9E-4B6C-8451-A638FA87D7E9}" type="parTrans" cxnId="{4FA94B79-9756-41D3-82BB-67BD94C7307F}">
      <dgm:prSet/>
      <dgm:spPr/>
      <dgm:t>
        <a:bodyPr/>
        <a:lstStyle/>
        <a:p>
          <a:endParaRPr lang="en-US"/>
        </a:p>
      </dgm:t>
    </dgm:pt>
    <dgm:pt modelId="{DF1BA611-3E00-41FA-A572-F7D8E57C9121}" type="sibTrans" cxnId="{4FA94B79-9756-41D3-82BB-67BD94C7307F}">
      <dgm:prSet/>
      <dgm:spPr/>
      <dgm:t>
        <a:bodyPr/>
        <a:lstStyle/>
        <a:p>
          <a:endParaRPr lang="en-US"/>
        </a:p>
      </dgm:t>
    </dgm:pt>
    <dgm:pt modelId="{48682A4B-FFF1-46DA-93D6-E2A01698AB31}">
      <dgm:prSet/>
      <dgm:spPr/>
      <dgm:t>
        <a:bodyPr/>
        <a:lstStyle/>
        <a:p>
          <a:r>
            <a:rPr lang="en-US"/>
            <a:t>Tools and frameworks such as PESTLE, SWOT, and ETOP can be employed to systematically analyze the political, economic, social, technological, legal, and environmental landscapes</a:t>
          </a:r>
        </a:p>
      </dgm:t>
    </dgm:pt>
    <dgm:pt modelId="{9B919282-051B-45D2-8680-B4A5405B0D71}" type="parTrans" cxnId="{CB483B63-C89F-4B7D-8865-93679F8F7188}">
      <dgm:prSet/>
      <dgm:spPr/>
      <dgm:t>
        <a:bodyPr/>
        <a:lstStyle/>
        <a:p>
          <a:endParaRPr lang="en-US"/>
        </a:p>
      </dgm:t>
    </dgm:pt>
    <dgm:pt modelId="{2D675A41-E123-4FA9-9B40-FBB9A601663D}" type="sibTrans" cxnId="{CB483B63-C89F-4B7D-8865-93679F8F7188}">
      <dgm:prSet/>
      <dgm:spPr/>
      <dgm:t>
        <a:bodyPr/>
        <a:lstStyle/>
        <a:p>
          <a:endParaRPr lang="en-US"/>
        </a:p>
      </dgm:t>
    </dgm:pt>
    <dgm:pt modelId="{8E96CC9D-DF18-493E-93F2-CA4CE4729AD2}" type="pres">
      <dgm:prSet presAssocID="{704AEEB2-ADB5-46C2-A2A4-4AF6DB3D096E}" presName="root" presStyleCnt="0">
        <dgm:presLayoutVars>
          <dgm:dir/>
          <dgm:resizeHandles val="exact"/>
        </dgm:presLayoutVars>
      </dgm:prSet>
      <dgm:spPr/>
    </dgm:pt>
    <dgm:pt modelId="{1E57CBC4-FC56-4C5C-A568-61AB03B1740A}" type="pres">
      <dgm:prSet presAssocID="{B9A33924-9088-4754-AF66-1E36DA0F163D}" presName="compNode" presStyleCnt="0"/>
      <dgm:spPr/>
    </dgm:pt>
    <dgm:pt modelId="{40B75A85-90A2-4BD9-BFA6-0447D0D30841}" type="pres">
      <dgm:prSet presAssocID="{B9A33924-9088-4754-AF66-1E36DA0F163D}" presName="bgRect" presStyleLbl="bgShp" presStyleIdx="0" presStyleCnt="2"/>
      <dgm:spPr/>
    </dgm:pt>
    <dgm:pt modelId="{A8CB5CF8-5F5A-4119-83BE-A75B1F26214A}" type="pres">
      <dgm:prSet presAssocID="{B9A33924-9088-4754-AF66-1E36DA0F163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9F291076-BFB4-45F1-B2D5-E86FB2EF81F7}" type="pres">
      <dgm:prSet presAssocID="{B9A33924-9088-4754-AF66-1E36DA0F163D}" presName="spaceRect" presStyleCnt="0"/>
      <dgm:spPr/>
    </dgm:pt>
    <dgm:pt modelId="{AA3C11D1-4014-47BE-B983-41D56306E24F}" type="pres">
      <dgm:prSet presAssocID="{B9A33924-9088-4754-AF66-1E36DA0F163D}" presName="parTx" presStyleLbl="revTx" presStyleIdx="0" presStyleCnt="2">
        <dgm:presLayoutVars>
          <dgm:chMax val="0"/>
          <dgm:chPref val="0"/>
        </dgm:presLayoutVars>
      </dgm:prSet>
      <dgm:spPr/>
    </dgm:pt>
    <dgm:pt modelId="{CAB020B0-BAAB-4433-937E-1478EEEDD0DA}" type="pres">
      <dgm:prSet presAssocID="{DF1BA611-3E00-41FA-A572-F7D8E57C9121}" presName="sibTrans" presStyleCnt="0"/>
      <dgm:spPr/>
    </dgm:pt>
    <dgm:pt modelId="{EBE100FA-B384-4211-A82C-8801F14BE937}" type="pres">
      <dgm:prSet presAssocID="{48682A4B-FFF1-46DA-93D6-E2A01698AB31}" presName="compNode" presStyleCnt="0"/>
      <dgm:spPr/>
    </dgm:pt>
    <dgm:pt modelId="{E1D64E3D-8618-4780-B7DC-432E91B0E689}" type="pres">
      <dgm:prSet presAssocID="{48682A4B-FFF1-46DA-93D6-E2A01698AB31}" presName="bgRect" presStyleLbl="bgShp" presStyleIdx="1" presStyleCnt="2"/>
      <dgm:spPr/>
    </dgm:pt>
    <dgm:pt modelId="{9A0E1CAE-7A44-4CBC-B1EB-78A5D1238CE7}" type="pres">
      <dgm:prSet presAssocID="{48682A4B-FFF1-46DA-93D6-E2A01698AB3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g spray"/>
        </a:ext>
      </dgm:extLst>
    </dgm:pt>
    <dgm:pt modelId="{B3E18274-7FE1-490D-8544-207DE0E97B43}" type="pres">
      <dgm:prSet presAssocID="{48682A4B-FFF1-46DA-93D6-E2A01698AB31}" presName="spaceRect" presStyleCnt="0"/>
      <dgm:spPr/>
    </dgm:pt>
    <dgm:pt modelId="{929D0579-C405-4008-9C97-E00E79CFFCCC}" type="pres">
      <dgm:prSet presAssocID="{48682A4B-FFF1-46DA-93D6-E2A01698AB31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CB483B63-C89F-4B7D-8865-93679F8F7188}" srcId="{704AEEB2-ADB5-46C2-A2A4-4AF6DB3D096E}" destId="{48682A4B-FFF1-46DA-93D6-E2A01698AB31}" srcOrd="1" destOrd="0" parTransId="{9B919282-051B-45D2-8680-B4A5405B0D71}" sibTransId="{2D675A41-E123-4FA9-9B40-FBB9A601663D}"/>
    <dgm:cxn modelId="{3B38A24C-47B8-4043-889F-C7168A23358E}" type="presOf" srcId="{48682A4B-FFF1-46DA-93D6-E2A01698AB31}" destId="{929D0579-C405-4008-9C97-E00E79CFFCCC}" srcOrd="0" destOrd="0" presId="urn:microsoft.com/office/officeart/2018/2/layout/IconVerticalSolidList"/>
    <dgm:cxn modelId="{BFEA8E4D-5A50-4203-A0A6-F3304AFA2C9D}" type="presOf" srcId="{704AEEB2-ADB5-46C2-A2A4-4AF6DB3D096E}" destId="{8E96CC9D-DF18-493E-93F2-CA4CE4729AD2}" srcOrd="0" destOrd="0" presId="urn:microsoft.com/office/officeart/2018/2/layout/IconVerticalSolidList"/>
    <dgm:cxn modelId="{4FA94B79-9756-41D3-82BB-67BD94C7307F}" srcId="{704AEEB2-ADB5-46C2-A2A4-4AF6DB3D096E}" destId="{B9A33924-9088-4754-AF66-1E36DA0F163D}" srcOrd="0" destOrd="0" parTransId="{339E2952-9F9E-4B6C-8451-A638FA87D7E9}" sibTransId="{DF1BA611-3E00-41FA-A572-F7D8E57C9121}"/>
    <dgm:cxn modelId="{23AD91D9-14F8-4062-A1EB-98D62D755B2E}" type="presOf" srcId="{B9A33924-9088-4754-AF66-1E36DA0F163D}" destId="{AA3C11D1-4014-47BE-B983-41D56306E24F}" srcOrd="0" destOrd="0" presId="urn:microsoft.com/office/officeart/2018/2/layout/IconVerticalSolidList"/>
    <dgm:cxn modelId="{871C1D92-9A2A-45D2-A886-25D8796A45C1}" type="presParOf" srcId="{8E96CC9D-DF18-493E-93F2-CA4CE4729AD2}" destId="{1E57CBC4-FC56-4C5C-A568-61AB03B1740A}" srcOrd="0" destOrd="0" presId="urn:microsoft.com/office/officeart/2018/2/layout/IconVerticalSolidList"/>
    <dgm:cxn modelId="{518C7E1F-D5C4-489F-818D-9DCC6486FDFE}" type="presParOf" srcId="{1E57CBC4-FC56-4C5C-A568-61AB03B1740A}" destId="{40B75A85-90A2-4BD9-BFA6-0447D0D30841}" srcOrd="0" destOrd="0" presId="urn:microsoft.com/office/officeart/2018/2/layout/IconVerticalSolidList"/>
    <dgm:cxn modelId="{1D14B757-610C-4C3B-93F5-BDDE5337ED73}" type="presParOf" srcId="{1E57CBC4-FC56-4C5C-A568-61AB03B1740A}" destId="{A8CB5CF8-5F5A-4119-83BE-A75B1F26214A}" srcOrd="1" destOrd="0" presId="urn:microsoft.com/office/officeart/2018/2/layout/IconVerticalSolidList"/>
    <dgm:cxn modelId="{7D0CA470-6CBC-43A9-B29E-BD73A58AB26E}" type="presParOf" srcId="{1E57CBC4-FC56-4C5C-A568-61AB03B1740A}" destId="{9F291076-BFB4-45F1-B2D5-E86FB2EF81F7}" srcOrd="2" destOrd="0" presId="urn:microsoft.com/office/officeart/2018/2/layout/IconVerticalSolidList"/>
    <dgm:cxn modelId="{CB102866-79B4-448C-80C8-E17EC2769681}" type="presParOf" srcId="{1E57CBC4-FC56-4C5C-A568-61AB03B1740A}" destId="{AA3C11D1-4014-47BE-B983-41D56306E24F}" srcOrd="3" destOrd="0" presId="urn:microsoft.com/office/officeart/2018/2/layout/IconVerticalSolidList"/>
    <dgm:cxn modelId="{565121D7-AF65-4320-BDBF-1751292168FB}" type="presParOf" srcId="{8E96CC9D-DF18-493E-93F2-CA4CE4729AD2}" destId="{CAB020B0-BAAB-4433-937E-1478EEEDD0DA}" srcOrd="1" destOrd="0" presId="urn:microsoft.com/office/officeart/2018/2/layout/IconVerticalSolidList"/>
    <dgm:cxn modelId="{B27475C5-E7B1-4386-8FE5-5BE69362FD43}" type="presParOf" srcId="{8E96CC9D-DF18-493E-93F2-CA4CE4729AD2}" destId="{EBE100FA-B384-4211-A82C-8801F14BE937}" srcOrd="2" destOrd="0" presId="urn:microsoft.com/office/officeart/2018/2/layout/IconVerticalSolidList"/>
    <dgm:cxn modelId="{47B71797-B33B-4F37-8C90-F86B4AA76745}" type="presParOf" srcId="{EBE100FA-B384-4211-A82C-8801F14BE937}" destId="{E1D64E3D-8618-4780-B7DC-432E91B0E689}" srcOrd="0" destOrd="0" presId="urn:microsoft.com/office/officeart/2018/2/layout/IconVerticalSolidList"/>
    <dgm:cxn modelId="{0AA1CC4A-45EE-495E-86B8-02BAF75D78BA}" type="presParOf" srcId="{EBE100FA-B384-4211-A82C-8801F14BE937}" destId="{9A0E1CAE-7A44-4CBC-B1EB-78A5D1238CE7}" srcOrd="1" destOrd="0" presId="urn:microsoft.com/office/officeart/2018/2/layout/IconVerticalSolidList"/>
    <dgm:cxn modelId="{215B38E2-DC67-4BA7-BFD4-A47FC220B189}" type="presParOf" srcId="{EBE100FA-B384-4211-A82C-8801F14BE937}" destId="{B3E18274-7FE1-490D-8544-207DE0E97B43}" srcOrd="2" destOrd="0" presId="urn:microsoft.com/office/officeart/2018/2/layout/IconVerticalSolidList"/>
    <dgm:cxn modelId="{BA464687-D435-46BB-AC16-4436CB92D178}" type="presParOf" srcId="{EBE100FA-B384-4211-A82C-8801F14BE937}" destId="{929D0579-C405-4008-9C97-E00E79CFFCC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04AEEB2-ADB5-46C2-A2A4-4AF6DB3D096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17DCB3A-9FA1-45C5-8B32-13AD76AF4B05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randview Display"/>
            </a:rPr>
            <a:t>For businesses, effective external scanning enables informed strategic decision-making, fosters adaptability.</a:t>
          </a:r>
        </a:p>
      </dgm:t>
    </dgm:pt>
    <dgm:pt modelId="{61F405CA-B30A-4AF7-B635-394A6BF66683}" type="parTrans" cxnId="{FE212719-3A0A-4EED-ADA9-90793ACA66BF}">
      <dgm:prSet/>
      <dgm:spPr/>
    </dgm:pt>
    <dgm:pt modelId="{1A2AB6BD-19FA-4FE5-AB30-9B1BC00160D4}" type="sibTrans" cxnId="{FE212719-3A0A-4EED-ADA9-90793ACA66BF}">
      <dgm:prSet/>
      <dgm:spPr/>
    </dgm:pt>
    <dgm:pt modelId="{FEAE3BC0-14A2-4387-99C8-15FBA168B75D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randview Display"/>
            </a:rPr>
            <a:t>Individuals can equally apply external scanning principles</a:t>
          </a:r>
          <a:endParaRPr lang="en-US" dirty="0"/>
        </a:p>
      </dgm:t>
    </dgm:pt>
    <dgm:pt modelId="{BB6DE3F8-5E96-4BFC-B2B5-D85ECEF83EE0}" type="parTrans" cxnId="{F255F570-9953-444E-9C64-3D2639898499}">
      <dgm:prSet/>
      <dgm:spPr/>
    </dgm:pt>
    <dgm:pt modelId="{D43ABB71-0465-4569-B501-2130A80BA5E8}" type="sibTrans" cxnId="{F255F570-9953-444E-9C64-3D2639898499}">
      <dgm:prSet/>
      <dgm:spPr/>
    </dgm:pt>
    <dgm:pt modelId="{8E96CC9D-DF18-493E-93F2-CA4CE4729AD2}" type="pres">
      <dgm:prSet presAssocID="{704AEEB2-ADB5-46C2-A2A4-4AF6DB3D096E}" presName="root" presStyleCnt="0">
        <dgm:presLayoutVars>
          <dgm:dir/>
          <dgm:resizeHandles val="exact"/>
        </dgm:presLayoutVars>
      </dgm:prSet>
      <dgm:spPr/>
    </dgm:pt>
    <dgm:pt modelId="{CDFB365F-C778-4C76-B09A-9208BA56EA0E}" type="pres">
      <dgm:prSet presAssocID="{A17DCB3A-9FA1-45C5-8B32-13AD76AF4B05}" presName="compNode" presStyleCnt="0"/>
      <dgm:spPr/>
    </dgm:pt>
    <dgm:pt modelId="{3E13E3BE-F429-4120-9B3F-5BE4F5FFCDE9}" type="pres">
      <dgm:prSet presAssocID="{A17DCB3A-9FA1-45C5-8B32-13AD76AF4B05}" presName="bgRect" presStyleLbl="bgShp" presStyleIdx="0" presStyleCnt="2"/>
      <dgm:spPr/>
    </dgm:pt>
    <dgm:pt modelId="{F26F4968-509E-455D-9E6B-53FE41F138DD}" type="pres">
      <dgm:prSet presAssocID="{A17DCB3A-9FA1-45C5-8B32-13AD76AF4B05}" presName="iconRect" presStyleLbl="node1" presStyleIdx="0" presStyleCnt="2"/>
      <dgm:spPr/>
    </dgm:pt>
    <dgm:pt modelId="{F2F762A9-61A7-4C8F-BEC9-AC025A339CEF}" type="pres">
      <dgm:prSet presAssocID="{A17DCB3A-9FA1-45C5-8B32-13AD76AF4B05}" presName="spaceRect" presStyleCnt="0"/>
      <dgm:spPr/>
    </dgm:pt>
    <dgm:pt modelId="{B5376A73-70C0-410A-BC60-F2FC0560E343}" type="pres">
      <dgm:prSet presAssocID="{A17DCB3A-9FA1-45C5-8B32-13AD76AF4B05}" presName="parTx" presStyleLbl="revTx" presStyleIdx="0" presStyleCnt="2">
        <dgm:presLayoutVars>
          <dgm:chMax val="0"/>
          <dgm:chPref val="0"/>
        </dgm:presLayoutVars>
      </dgm:prSet>
      <dgm:spPr/>
    </dgm:pt>
    <dgm:pt modelId="{28445EC6-16A8-4809-BF2A-1F4FE383E81F}" type="pres">
      <dgm:prSet presAssocID="{1A2AB6BD-19FA-4FE5-AB30-9B1BC00160D4}" presName="sibTrans" presStyleCnt="0"/>
      <dgm:spPr/>
    </dgm:pt>
    <dgm:pt modelId="{FDEC9EC7-62BC-4EB9-A1F3-610E786B4AF5}" type="pres">
      <dgm:prSet presAssocID="{FEAE3BC0-14A2-4387-99C8-15FBA168B75D}" presName="compNode" presStyleCnt="0"/>
      <dgm:spPr/>
    </dgm:pt>
    <dgm:pt modelId="{3E0E5DC1-9454-4348-B632-0F7994A99526}" type="pres">
      <dgm:prSet presAssocID="{FEAE3BC0-14A2-4387-99C8-15FBA168B75D}" presName="bgRect" presStyleLbl="bgShp" presStyleIdx="1" presStyleCnt="2"/>
      <dgm:spPr/>
    </dgm:pt>
    <dgm:pt modelId="{F2EC95DF-2BA7-4457-9F19-E601CFBEE023}" type="pres">
      <dgm:prSet presAssocID="{FEAE3BC0-14A2-4387-99C8-15FBA168B75D}" presName="iconRect" presStyleLbl="node1" presStyleIdx="1" presStyleCnt="2"/>
      <dgm:spPr/>
    </dgm:pt>
    <dgm:pt modelId="{26A274B7-8E56-4552-BB28-24FF2E562FBF}" type="pres">
      <dgm:prSet presAssocID="{FEAE3BC0-14A2-4387-99C8-15FBA168B75D}" presName="spaceRect" presStyleCnt="0"/>
      <dgm:spPr/>
    </dgm:pt>
    <dgm:pt modelId="{7CAEAB21-F983-4AE5-BDCC-359D12C4769B}" type="pres">
      <dgm:prSet presAssocID="{FEAE3BC0-14A2-4387-99C8-15FBA168B75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FE212719-3A0A-4EED-ADA9-90793ACA66BF}" srcId="{704AEEB2-ADB5-46C2-A2A4-4AF6DB3D096E}" destId="{A17DCB3A-9FA1-45C5-8B32-13AD76AF4B05}" srcOrd="0" destOrd="0" parTransId="{61F405CA-B30A-4AF7-B635-394A6BF66683}" sibTransId="{1A2AB6BD-19FA-4FE5-AB30-9B1BC00160D4}"/>
    <dgm:cxn modelId="{BFEA8E4D-5A50-4203-A0A6-F3304AFA2C9D}" type="presOf" srcId="{704AEEB2-ADB5-46C2-A2A4-4AF6DB3D096E}" destId="{8E96CC9D-DF18-493E-93F2-CA4CE4729AD2}" srcOrd="0" destOrd="0" presId="urn:microsoft.com/office/officeart/2018/2/layout/IconVerticalSolidList"/>
    <dgm:cxn modelId="{F255F570-9953-444E-9C64-3D2639898499}" srcId="{704AEEB2-ADB5-46C2-A2A4-4AF6DB3D096E}" destId="{FEAE3BC0-14A2-4387-99C8-15FBA168B75D}" srcOrd="1" destOrd="0" parTransId="{BB6DE3F8-5E96-4BFC-B2B5-D85ECEF83EE0}" sibTransId="{D43ABB71-0465-4569-B501-2130A80BA5E8}"/>
    <dgm:cxn modelId="{F3948475-8AAD-4463-9B1A-96F13D97FED4}" type="presOf" srcId="{A17DCB3A-9FA1-45C5-8B32-13AD76AF4B05}" destId="{B5376A73-70C0-410A-BC60-F2FC0560E343}" srcOrd="0" destOrd="0" presId="urn:microsoft.com/office/officeart/2018/2/layout/IconVerticalSolidList"/>
    <dgm:cxn modelId="{57F30C7A-57DE-48AD-AC5E-F0B160649FCF}" type="presOf" srcId="{FEAE3BC0-14A2-4387-99C8-15FBA168B75D}" destId="{7CAEAB21-F983-4AE5-BDCC-359D12C4769B}" srcOrd="0" destOrd="0" presId="urn:microsoft.com/office/officeart/2018/2/layout/IconVerticalSolidList"/>
    <dgm:cxn modelId="{B909084B-8578-4E72-8C47-D3A6643386C9}" type="presParOf" srcId="{8E96CC9D-DF18-493E-93F2-CA4CE4729AD2}" destId="{CDFB365F-C778-4C76-B09A-9208BA56EA0E}" srcOrd="0" destOrd="0" presId="urn:microsoft.com/office/officeart/2018/2/layout/IconVerticalSolidList"/>
    <dgm:cxn modelId="{F4C2A0E0-8D64-4935-A69B-8B4AF9AEC3E0}" type="presParOf" srcId="{CDFB365F-C778-4C76-B09A-9208BA56EA0E}" destId="{3E13E3BE-F429-4120-9B3F-5BE4F5FFCDE9}" srcOrd="0" destOrd="0" presId="urn:microsoft.com/office/officeart/2018/2/layout/IconVerticalSolidList"/>
    <dgm:cxn modelId="{AE60087B-117D-4216-AAC3-82F16068D6F9}" type="presParOf" srcId="{CDFB365F-C778-4C76-B09A-9208BA56EA0E}" destId="{F26F4968-509E-455D-9E6B-53FE41F138DD}" srcOrd="1" destOrd="0" presId="urn:microsoft.com/office/officeart/2018/2/layout/IconVerticalSolidList"/>
    <dgm:cxn modelId="{754377DB-C978-45A4-A032-73FC8267FE06}" type="presParOf" srcId="{CDFB365F-C778-4C76-B09A-9208BA56EA0E}" destId="{F2F762A9-61A7-4C8F-BEC9-AC025A339CEF}" srcOrd="2" destOrd="0" presId="urn:microsoft.com/office/officeart/2018/2/layout/IconVerticalSolidList"/>
    <dgm:cxn modelId="{E8EC06E3-548C-4BF2-86AD-CFB37287A46E}" type="presParOf" srcId="{CDFB365F-C778-4C76-B09A-9208BA56EA0E}" destId="{B5376A73-70C0-410A-BC60-F2FC0560E343}" srcOrd="3" destOrd="0" presId="urn:microsoft.com/office/officeart/2018/2/layout/IconVerticalSolidList"/>
    <dgm:cxn modelId="{854F85A1-C640-4A17-8997-9FFE3FEEE2C5}" type="presParOf" srcId="{8E96CC9D-DF18-493E-93F2-CA4CE4729AD2}" destId="{28445EC6-16A8-4809-BF2A-1F4FE383E81F}" srcOrd="1" destOrd="0" presId="urn:microsoft.com/office/officeart/2018/2/layout/IconVerticalSolidList"/>
    <dgm:cxn modelId="{EEDF013E-9C11-4343-BF9B-F89BD9C19C03}" type="presParOf" srcId="{8E96CC9D-DF18-493E-93F2-CA4CE4729AD2}" destId="{FDEC9EC7-62BC-4EB9-A1F3-610E786B4AF5}" srcOrd="2" destOrd="0" presId="urn:microsoft.com/office/officeart/2018/2/layout/IconVerticalSolidList"/>
    <dgm:cxn modelId="{4EA2FE93-A3FB-412F-938A-5B7ABC83AC9E}" type="presParOf" srcId="{FDEC9EC7-62BC-4EB9-A1F3-610E786B4AF5}" destId="{3E0E5DC1-9454-4348-B632-0F7994A99526}" srcOrd="0" destOrd="0" presId="urn:microsoft.com/office/officeart/2018/2/layout/IconVerticalSolidList"/>
    <dgm:cxn modelId="{8B229250-4809-4365-B636-FE60904E6CD4}" type="presParOf" srcId="{FDEC9EC7-62BC-4EB9-A1F3-610E786B4AF5}" destId="{F2EC95DF-2BA7-4457-9F19-E601CFBEE023}" srcOrd="1" destOrd="0" presId="urn:microsoft.com/office/officeart/2018/2/layout/IconVerticalSolidList"/>
    <dgm:cxn modelId="{9065C854-CE31-4611-B771-D1A8C19CCB58}" type="presParOf" srcId="{FDEC9EC7-62BC-4EB9-A1F3-610E786B4AF5}" destId="{26A274B7-8E56-4552-BB28-24FF2E562FBF}" srcOrd="2" destOrd="0" presId="urn:microsoft.com/office/officeart/2018/2/layout/IconVerticalSolidList"/>
    <dgm:cxn modelId="{DBEEA9B9-3DCF-4469-BCEF-19F654DF20AD}" type="presParOf" srcId="{FDEC9EC7-62BC-4EB9-A1F3-610E786B4AF5}" destId="{7CAEAB21-F983-4AE5-BDCC-359D12C4769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04AEEB2-ADB5-46C2-A2A4-4AF6DB3D096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EAE3BC0-14A2-4387-99C8-15FBA168B75D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randview Display"/>
            </a:rPr>
            <a:t>History and across the globe are full of examples of companies that either thrived or failed due to their inability to do so</a:t>
          </a:r>
          <a:endParaRPr lang="en-US" dirty="0"/>
        </a:p>
      </dgm:t>
    </dgm:pt>
    <dgm:pt modelId="{BB6DE3F8-5E96-4BFC-B2B5-D85ECEF83EE0}" type="parTrans" cxnId="{F255F570-9953-444E-9C64-3D2639898499}">
      <dgm:prSet/>
      <dgm:spPr/>
    </dgm:pt>
    <dgm:pt modelId="{D43ABB71-0465-4569-B501-2130A80BA5E8}" type="sibTrans" cxnId="{F255F570-9953-444E-9C64-3D2639898499}">
      <dgm:prSet/>
      <dgm:spPr/>
    </dgm:pt>
    <dgm:pt modelId="{BAE97B62-6B90-4B65-838F-5C0CE8EA52A2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dirty="0">
              <a:latin typeface="Grandview Display"/>
            </a:rPr>
            <a:t>In the next topic our focus to Vision and Mission crafting</a:t>
          </a:r>
        </a:p>
      </dgm:t>
    </dgm:pt>
    <dgm:pt modelId="{2D8E1932-CEB6-4F52-8D0E-57D7BFDDABE6}" type="parTrans" cxnId="{310ACBD2-E430-4A9C-A2B6-A6FC2CB7C780}">
      <dgm:prSet/>
      <dgm:spPr/>
    </dgm:pt>
    <dgm:pt modelId="{B5AC269C-23C6-40E3-ABB6-F435A494AC8C}" type="sibTrans" cxnId="{310ACBD2-E430-4A9C-A2B6-A6FC2CB7C780}">
      <dgm:prSet/>
      <dgm:spPr/>
    </dgm:pt>
    <dgm:pt modelId="{8E96CC9D-DF18-493E-93F2-CA4CE4729AD2}" type="pres">
      <dgm:prSet presAssocID="{704AEEB2-ADB5-46C2-A2A4-4AF6DB3D096E}" presName="root" presStyleCnt="0">
        <dgm:presLayoutVars>
          <dgm:dir/>
          <dgm:resizeHandles val="exact"/>
        </dgm:presLayoutVars>
      </dgm:prSet>
      <dgm:spPr/>
    </dgm:pt>
    <dgm:pt modelId="{FDEC9EC7-62BC-4EB9-A1F3-610E786B4AF5}" type="pres">
      <dgm:prSet presAssocID="{FEAE3BC0-14A2-4387-99C8-15FBA168B75D}" presName="compNode" presStyleCnt="0"/>
      <dgm:spPr/>
    </dgm:pt>
    <dgm:pt modelId="{3E0E5DC1-9454-4348-B632-0F7994A99526}" type="pres">
      <dgm:prSet presAssocID="{FEAE3BC0-14A2-4387-99C8-15FBA168B75D}" presName="bgRect" presStyleLbl="bgShp" presStyleIdx="0" presStyleCnt="2"/>
      <dgm:spPr/>
    </dgm:pt>
    <dgm:pt modelId="{F2EC95DF-2BA7-4457-9F19-E601CFBEE023}" type="pres">
      <dgm:prSet presAssocID="{FEAE3BC0-14A2-4387-99C8-15FBA168B75D}" presName="iconRect" presStyleLbl="node1" presStyleIdx="0" presStyleCnt="2"/>
      <dgm:spPr/>
    </dgm:pt>
    <dgm:pt modelId="{26A274B7-8E56-4552-BB28-24FF2E562FBF}" type="pres">
      <dgm:prSet presAssocID="{FEAE3BC0-14A2-4387-99C8-15FBA168B75D}" presName="spaceRect" presStyleCnt="0"/>
      <dgm:spPr/>
    </dgm:pt>
    <dgm:pt modelId="{7CAEAB21-F983-4AE5-BDCC-359D12C4769B}" type="pres">
      <dgm:prSet presAssocID="{FEAE3BC0-14A2-4387-99C8-15FBA168B75D}" presName="parTx" presStyleLbl="revTx" presStyleIdx="0" presStyleCnt="2">
        <dgm:presLayoutVars>
          <dgm:chMax val="0"/>
          <dgm:chPref val="0"/>
        </dgm:presLayoutVars>
      </dgm:prSet>
      <dgm:spPr/>
    </dgm:pt>
    <dgm:pt modelId="{ED61EAAB-718C-4E97-A710-C8ED5A39A65B}" type="pres">
      <dgm:prSet presAssocID="{D43ABB71-0465-4569-B501-2130A80BA5E8}" presName="sibTrans" presStyleCnt="0"/>
      <dgm:spPr/>
    </dgm:pt>
    <dgm:pt modelId="{C82D581C-45A3-4AF8-B458-C34EBD7AF29F}" type="pres">
      <dgm:prSet presAssocID="{BAE97B62-6B90-4B65-838F-5C0CE8EA52A2}" presName="compNode" presStyleCnt="0"/>
      <dgm:spPr/>
    </dgm:pt>
    <dgm:pt modelId="{A04B1FE9-9FDA-4DA7-9C90-044722DA85B6}" type="pres">
      <dgm:prSet presAssocID="{BAE97B62-6B90-4B65-838F-5C0CE8EA52A2}" presName="bgRect" presStyleLbl="bgShp" presStyleIdx="1" presStyleCnt="2"/>
      <dgm:spPr/>
    </dgm:pt>
    <dgm:pt modelId="{28D0348E-205F-4730-80DF-1EA9506AF921}" type="pres">
      <dgm:prSet presAssocID="{BAE97B62-6B90-4B65-838F-5C0CE8EA52A2}" presName="iconRect" presStyleLbl="node1" presStyleIdx="1" presStyleCnt="2"/>
      <dgm:spPr/>
    </dgm:pt>
    <dgm:pt modelId="{FE0FA174-8DDA-494A-B092-C75BA364857A}" type="pres">
      <dgm:prSet presAssocID="{BAE97B62-6B90-4B65-838F-5C0CE8EA52A2}" presName="spaceRect" presStyleCnt="0"/>
      <dgm:spPr/>
    </dgm:pt>
    <dgm:pt modelId="{3FA52A68-33BD-4BCC-AE3A-B13DEC7D6279}" type="pres">
      <dgm:prSet presAssocID="{BAE97B62-6B90-4B65-838F-5C0CE8EA52A2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FEA8E4D-5A50-4203-A0A6-F3304AFA2C9D}" type="presOf" srcId="{704AEEB2-ADB5-46C2-A2A4-4AF6DB3D096E}" destId="{8E96CC9D-DF18-493E-93F2-CA4CE4729AD2}" srcOrd="0" destOrd="0" presId="urn:microsoft.com/office/officeart/2018/2/layout/IconVerticalSolidList"/>
    <dgm:cxn modelId="{F255F570-9953-444E-9C64-3D2639898499}" srcId="{704AEEB2-ADB5-46C2-A2A4-4AF6DB3D096E}" destId="{FEAE3BC0-14A2-4387-99C8-15FBA168B75D}" srcOrd="0" destOrd="0" parTransId="{BB6DE3F8-5E96-4BFC-B2B5-D85ECEF83EE0}" sibTransId="{D43ABB71-0465-4569-B501-2130A80BA5E8}"/>
    <dgm:cxn modelId="{A1EF119B-C8F0-4DA3-A195-FB05847F8FA7}" type="presOf" srcId="{BAE97B62-6B90-4B65-838F-5C0CE8EA52A2}" destId="{3FA52A68-33BD-4BCC-AE3A-B13DEC7D6279}" srcOrd="0" destOrd="0" presId="urn:microsoft.com/office/officeart/2018/2/layout/IconVerticalSolidList"/>
    <dgm:cxn modelId="{310ACBD2-E430-4A9C-A2B6-A6FC2CB7C780}" srcId="{704AEEB2-ADB5-46C2-A2A4-4AF6DB3D096E}" destId="{BAE97B62-6B90-4B65-838F-5C0CE8EA52A2}" srcOrd="1" destOrd="0" parTransId="{2D8E1932-CEB6-4F52-8D0E-57D7BFDDABE6}" sibTransId="{B5AC269C-23C6-40E3-ABB6-F435A494AC8C}"/>
    <dgm:cxn modelId="{760B35E0-D45C-4936-B40D-CC4C3C56DB5C}" type="presOf" srcId="{FEAE3BC0-14A2-4387-99C8-15FBA168B75D}" destId="{7CAEAB21-F983-4AE5-BDCC-359D12C4769B}" srcOrd="0" destOrd="0" presId="urn:microsoft.com/office/officeart/2018/2/layout/IconVerticalSolidList"/>
    <dgm:cxn modelId="{35E8619B-E66E-4FFD-848B-307F49534780}" type="presParOf" srcId="{8E96CC9D-DF18-493E-93F2-CA4CE4729AD2}" destId="{FDEC9EC7-62BC-4EB9-A1F3-610E786B4AF5}" srcOrd="0" destOrd="0" presId="urn:microsoft.com/office/officeart/2018/2/layout/IconVerticalSolidList"/>
    <dgm:cxn modelId="{114A72C6-3FFB-4B00-B627-5DAE064D6180}" type="presParOf" srcId="{FDEC9EC7-62BC-4EB9-A1F3-610E786B4AF5}" destId="{3E0E5DC1-9454-4348-B632-0F7994A99526}" srcOrd="0" destOrd="0" presId="urn:microsoft.com/office/officeart/2018/2/layout/IconVerticalSolidList"/>
    <dgm:cxn modelId="{23B68767-79CE-4730-9143-C0FCBF483CB6}" type="presParOf" srcId="{FDEC9EC7-62BC-4EB9-A1F3-610E786B4AF5}" destId="{F2EC95DF-2BA7-4457-9F19-E601CFBEE023}" srcOrd="1" destOrd="0" presId="urn:microsoft.com/office/officeart/2018/2/layout/IconVerticalSolidList"/>
    <dgm:cxn modelId="{067C6E93-A725-43B7-A87E-912873837594}" type="presParOf" srcId="{FDEC9EC7-62BC-4EB9-A1F3-610E786B4AF5}" destId="{26A274B7-8E56-4552-BB28-24FF2E562FBF}" srcOrd="2" destOrd="0" presId="urn:microsoft.com/office/officeart/2018/2/layout/IconVerticalSolidList"/>
    <dgm:cxn modelId="{BB4FD9E4-9854-4808-8C45-6799527A9F31}" type="presParOf" srcId="{FDEC9EC7-62BC-4EB9-A1F3-610E786B4AF5}" destId="{7CAEAB21-F983-4AE5-BDCC-359D12C4769B}" srcOrd="3" destOrd="0" presId="urn:microsoft.com/office/officeart/2018/2/layout/IconVerticalSolidList"/>
    <dgm:cxn modelId="{BF960C47-18BF-4D4C-91CA-1CCC8EC48B8D}" type="presParOf" srcId="{8E96CC9D-DF18-493E-93F2-CA4CE4729AD2}" destId="{ED61EAAB-718C-4E97-A710-C8ED5A39A65B}" srcOrd="1" destOrd="0" presId="urn:microsoft.com/office/officeart/2018/2/layout/IconVerticalSolidList"/>
    <dgm:cxn modelId="{EA9A871E-A297-4BFE-ADE9-611187096CB6}" type="presParOf" srcId="{8E96CC9D-DF18-493E-93F2-CA4CE4729AD2}" destId="{C82D581C-45A3-4AF8-B458-C34EBD7AF29F}" srcOrd="2" destOrd="0" presId="urn:microsoft.com/office/officeart/2018/2/layout/IconVerticalSolidList"/>
    <dgm:cxn modelId="{74B4388E-5C4A-4514-BFD2-2CDD1A21DE82}" type="presParOf" srcId="{C82D581C-45A3-4AF8-B458-C34EBD7AF29F}" destId="{A04B1FE9-9FDA-4DA7-9C90-044722DA85B6}" srcOrd="0" destOrd="0" presId="urn:microsoft.com/office/officeart/2018/2/layout/IconVerticalSolidList"/>
    <dgm:cxn modelId="{D8D6C3D8-03F8-4713-9DCE-33995B8EF059}" type="presParOf" srcId="{C82D581C-45A3-4AF8-B458-C34EBD7AF29F}" destId="{28D0348E-205F-4730-80DF-1EA9506AF921}" srcOrd="1" destOrd="0" presId="urn:microsoft.com/office/officeart/2018/2/layout/IconVerticalSolidList"/>
    <dgm:cxn modelId="{6081BC57-BD5E-4BD8-B383-5C23B54B5679}" type="presParOf" srcId="{C82D581C-45A3-4AF8-B458-C34EBD7AF29F}" destId="{FE0FA174-8DDA-494A-B092-C75BA364857A}" srcOrd="2" destOrd="0" presId="urn:microsoft.com/office/officeart/2018/2/layout/IconVerticalSolidList"/>
    <dgm:cxn modelId="{03896798-F143-4CB4-8249-6A036E41DDD9}" type="presParOf" srcId="{C82D581C-45A3-4AF8-B458-C34EBD7AF29F}" destId="{3FA52A68-33BD-4BCC-AE3A-B13DEC7D627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92B0E3-02E3-499A-B780-461204C82EFA}">
      <dsp:nvSpPr>
        <dsp:cNvPr id="0" name=""/>
        <dsp:cNvSpPr/>
      </dsp:nvSpPr>
      <dsp:spPr>
        <a:xfrm>
          <a:off x="0" y="623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9FD87D-84ED-462A-9129-8E893D5A50FB}">
      <dsp:nvSpPr>
        <dsp:cNvPr id="0" name=""/>
        <dsp:cNvSpPr/>
      </dsp:nvSpPr>
      <dsp:spPr>
        <a:xfrm>
          <a:off x="441651" y="329124"/>
          <a:ext cx="803001" cy="8030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7F52A1-EB23-4EA2-AF7D-BB3FFA9DAEA3}">
      <dsp:nvSpPr>
        <dsp:cNvPr id="0" name=""/>
        <dsp:cNvSpPr/>
      </dsp:nvSpPr>
      <dsp:spPr>
        <a:xfrm>
          <a:off x="1686304" y="623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Grandview Display"/>
            </a:rPr>
            <a:t>Last</a:t>
          </a:r>
          <a:r>
            <a:rPr lang="en-US" sz="2400" kern="1200" dirty="0"/>
            <a:t> lecture we looked at internal environmental scanning</a:t>
          </a:r>
        </a:p>
      </dsp:txBody>
      <dsp:txXfrm>
        <a:off x="1686304" y="623"/>
        <a:ext cx="5530111" cy="1460003"/>
      </dsp:txXfrm>
    </dsp:sp>
    <dsp:sp modelId="{9F98200C-8CFA-4BBC-84B0-3177074D6BE3}">
      <dsp:nvSpPr>
        <dsp:cNvPr id="0" name=""/>
        <dsp:cNvSpPr/>
      </dsp:nvSpPr>
      <dsp:spPr>
        <a:xfrm>
          <a:off x="0" y="1825628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957D86-E9EC-400E-884A-3CCA484E3883}">
      <dsp:nvSpPr>
        <dsp:cNvPr id="0" name=""/>
        <dsp:cNvSpPr/>
      </dsp:nvSpPr>
      <dsp:spPr>
        <a:xfrm>
          <a:off x="441651" y="2154129"/>
          <a:ext cx="803001" cy="8030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AE35DF-7E4B-426F-B042-14B2E625A6A7}">
      <dsp:nvSpPr>
        <dsp:cNvPr id="0" name=""/>
        <dsp:cNvSpPr/>
      </dsp:nvSpPr>
      <dsp:spPr>
        <a:xfrm>
          <a:off x="1686304" y="1825628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focused on resources, capabilities, culture and structure, all of which can be a strength or a weakness</a:t>
          </a:r>
        </a:p>
      </dsp:txBody>
      <dsp:txXfrm>
        <a:off x="1686304" y="1825628"/>
        <a:ext cx="5530111" cy="1460003"/>
      </dsp:txXfrm>
    </dsp:sp>
    <dsp:sp modelId="{2B400BFC-BF1E-4819-8AAB-163D86F855BB}">
      <dsp:nvSpPr>
        <dsp:cNvPr id="0" name=""/>
        <dsp:cNvSpPr/>
      </dsp:nvSpPr>
      <dsp:spPr>
        <a:xfrm>
          <a:off x="0" y="3650632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744FAD-3CB2-413A-96AB-64B73FA041F1}">
      <dsp:nvSpPr>
        <dsp:cNvPr id="0" name=""/>
        <dsp:cNvSpPr/>
      </dsp:nvSpPr>
      <dsp:spPr>
        <a:xfrm>
          <a:off x="441651" y="3979133"/>
          <a:ext cx="803001" cy="8030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C3D021-F9E8-4C17-AE7D-4454017B365F}">
      <dsp:nvSpPr>
        <dsp:cNvPr id="0" name=""/>
        <dsp:cNvSpPr/>
      </dsp:nvSpPr>
      <dsp:spPr>
        <a:xfrm>
          <a:off x="1686304" y="3650632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also looked at the tools such as SWOT, VRIO and Value chain analysis</a:t>
          </a:r>
        </a:p>
      </dsp:txBody>
      <dsp:txXfrm>
        <a:off x="1686304" y="3650632"/>
        <a:ext cx="5530111" cy="14600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DA3DFA-3436-4802-ADB0-A4722194F53F}">
      <dsp:nvSpPr>
        <dsp:cNvPr id="0" name=""/>
        <dsp:cNvSpPr/>
      </dsp:nvSpPr>
      <dsp:spPr>
        <a:xfrm>
          <a:off x="680" y="732834"/>
          <a:ext cx="2755345" cy="330641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167" tIns="0" rIns="272167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Point out examples of companies that were successful or failed to scan their external environment.</a:t>
          </a:r>
        </a:p>
      </dsp:txBody>
      <dsp:txXfrm>
        <a:off x="680" y="2055400"/>
        <a:ext cx="2755345" cy="1983848"/>
      </dsp:txXfrm>
    </dsp:sp>
    <dsp:sp modelId="{2D2FAF5F-9737-4C7B-89A8-9E9551FCCF61}">
      <dsp:nvSpPr>
        <dsp:cNvPr id="0" name=""/>
        <dsp:cNvSpPr/>
      </dsp:nvSpPr>
      <dsp:spPr>
        <a:xfrm>
          <a:off x="680" y="732834"/>
          <a:ext cx="2755345" cy="132256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167" tIns="165100" rIns="27216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680" y="732834"/>
        <a:ext cx="2755345" cy="1322565"/>
      </dsp:txXfrm>
    </dsp:sp>
    <dsp:sp modelId="{EEC396E3-D294-42E2-BF55-4C294E40A750}">
      <dsp:nvSpPr>
        <dsp:cNvPr id="0" name=""/>
        <dsp:cNvSpPr/>
      </dsp:nvSpPr>
      <dsp:spPr>
        <a:xfrm>
          <a:off x="2976453" y="732834"/>
          <a:ext cx="2755345" cy="3306414"/>
        </a:xfrm>
        <a:prstGeom prst="rect">
          <a:avLst/>
        </a:prstGeom>
        <a:solidFill>
          <a:schemeClr val="accent2">
            <a:hueOff val="3536049"/>
            <a:satOff val="-13319"/>
            <a:lumOff val="11176"/>
            <a:alphaOff val="0"/>
          </a:schemeClr>
        </a:solidFill>
        <a:ln w="12700" cap="flat" cmpd="sng" algn="ctr">
          <a:solidFill>
            <a:schemeClr val="accent2">
              <a:hueOff val="3536049"/>
              <a:satOff val="-13319"/>
              <a:lumOff val="111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167" tIns="0" rIns="272167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Be able to define external environmental scanning</a:t>
          </a:r>
        </a:p>
      </dsp:txBody>
      <dsp:txXfrm>
        <a:off x="2976453" y="2055400"/>
        <a:ext cx="2755345" cy="1983848"/>
      </dsp:txXfrm>
    </dsp:sp>
    <dsp:sp modelId="{880A9E42-5DB2-4964-A50E-71A4B1D778C7}">
      <dsp:nvSpPr>
        <dsp:cNvPr id="0" name=""/>
        <dsp:cNvSpPr/>
      </dsp:nvSpPr>
      <dsp:spPr>
        <a:xfrm>
          <a:off x="2976453" y="732834"/>
          <a:ext cx="2755345" cy="132256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167" tIns="165100" rIns="27216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2976453" y="732834"/>
        <a:ext cx="2755345" cy="1322565"/>
      </dsp:txXfrm>
    </dsp:sp>
    <dsp:sp modelId="{F6EE6CC4-F75B-4BA3-9289-3BA44191F788}">
      <dsp:nvSpPr>
        <dsp:cNvPr id="0" name=""/>
        <dsp:cNvSpPr/>
      </dsp:nvSpPr>
      <dsp:spPr>
        <a:xfrm>
          <a:off x="5952226" y="732834"/>
          <a:ext cx="2755345" cy="3306414"/>
        </a:xfrm>
        <a:prstGeom prst="rect">
          <a:avLst/>
        </a:prstGeom>
        <a:solidFill>
          <a:schemeClr val="accent2">
            <a:hueOff val="7072097"/>
            <a:satOff val="-26638"/>
            <a:lumOff val="22353"/>
            <a:alphaOff val="0"/>
          </a:schemeClr>
        </a:solidFill>
        <a:ln w="12700" cap="flat" cmpd="sng" algn="ctr">
          <a:solidFill>
            <a:schemeClr val="accent2">
              <a:hueOff val="7072097"/>
              <a:satOff val="-26638"/>
              <a:lumOff val="22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167" tIns="0" rIns="272167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Be able to use different tools to carry out the scanning</a:t>
          </a:r>
        </a:p>
      </dsp:txBody>
      <dsp:txXfrm>
        <a:off x="5952226" y="2055400"/>
        <a:ext cx="2755345" cy="1983848"/>
      </dsp:txXfrm>
    </dsp:sp>
    <dsp:sp modelId="{84CB95C9-0EB1-4E17-AA99-E83722442EC1}">
      <dsp:nvSpPr>
        <dsp:cNvPr id="0" name=""/>
        <dsp:cNvSpPr/>
      </dsp:nvSpPr>
      <dsp:spPr>
        <a:xfrm>
          <a:off x="5952226" y="732834"/>
          <a:ext cx="2755345" cy="132256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167" tIns="165100" rIns="27216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5952226" y="732834"/>
        <a:ext cx="2755345" cy="13225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C4943A-363E-411F-8062-D8E012B44432}">
      <dsp:nvSpPr>
        <dsp:cNvPr id="0" name=""/>
        <dsp:cNvSpPr/>
      </dsp:nvSpPr>
      <dsp:spPr>
        <a:xfrm>
          <a:off x="0" y="688209"/>
          <a:ext cx="7185525" cy="16805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70888C-DB40-4950-AE56-61E5563B2CE9}">
      <dsp:nvSpPr>
        <dsp:cNvPr id="0" name=""/>
        <dsp:cNvSpPr/>
      </dsp:nvSpPr>
      <dsp:spPr>
        <a:xfrm>
          <a:off x="508354" y="1066324"/>
          <a:ext cx="924280" cy="9242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1762FB-9F7E-4A0A-AE2A-7B0219B0F2E8}">
      <dsp:nvSpPr>
        <dsp:cNvPr id="0" name=""/>
        <dsp:cNvSpPr/>
      </dsp:nvSpPr>
      <dsp:spPr>
        <a:xfrm>
          <a:off x="1940990" y="688209"/>
          <a:ext cx="5244534" cy="1680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54" tIns="177854" rIns="177854" bIns="177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ptos"/>
            </a:rPr>
            <a:t>Skilled artisans, deeply invested in their craft</a:t>
          </a:r>
        </a:p>
      </dsp:txBody>
      <dsp:txXfrm>
        <a:off x="1940990" y="688209"/>
        <a:ext cx="5244534" cy="1680510"/>
      </dsp:txXfrm>
    </dsp:sp>
    <dsp:sp modelId="{73DF5AC7-C8E9-49D0-8240-7E21B4DDE575}">
      <dsp:nvSpPr>
        <dsp:cNvPr id="0" name=""/>
        <dsp:cNvSpPr/>
      </dsp:nvSpPr>
      <dsp:spPr>
        <a:xfrm>
          <a:off x="0" y="2752836"/>
          <a:ext cx="7185525" cy="16805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3B59D1-1AFB-4FDE-88F0-40C0481AB656}">
      <dsp:nvSpPr>
        <dsp:cNvPr id="0" name=""/>
        <dsp:cNvSpPr/>
      </dsp:nvSpPr>
      <dsp:spPr>
        <a:xfrm>
          <a:off x="508354" y="3130951"/>
          <a:ext cx="924280" cy="9242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0F4290-1F5B-4931-9A4E-B7A9A19A232D}">
      <dsp:nvSpPr>
        <dsp:cNvPr id="0" name=""/>
        <dsp:cNvSpPr/>
      </dsp:nvSpPr>
      <dsp:spPr>
        <a:xfrm>
          <a:off x="1940990" y="2752836"/>
          <a:ext cx="5244534" cy="1680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54" tIns="177854" rIns="177854" bIns="177854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ptos"/>
            </a:rPr>
            <a:t>Initially dismissed the "horseless carriage," failing to recognize its transformative impact. </a:t>
          </a:r>
          <a:br>
            <a:rPr lang="en-US" sz="1400" kern="1200" dirty="0">
              <a:latin typeface="Aptos"/>
            </a:rPr>
          </a:br>
          <a:br>
            <a:rPr lang="en-US" sz="1400" kern="1200" dirty="0">
              <a:latin typeface="Aptos"/>
            </a:rPr>
          </a:br>
          <a:br>
            <a:rPr lang="en-US" sz="1400" kern="1200" dirty="0">
              <a:latin typeface="Aptos"/>
            </a:rPr>
          </a:br>
          <a:br>
            <a:rPr lang="en-US" sz="1400" kern="1200" dirty="0">
              <a:latin typeface="Aptos"/>
            </a:rPr>
          </a:br>
          <a:endParaRPr lang="en-US" sz="1400" kern="1200" dirty="0">
            <a:latin typeface="Aptos"/>
          </a:endParaRPr>
        </a:p>
      </dsp:txBody>
      <dsp:txXfrm>
        <a:off x="1940990" y="2752836"/>
        <a:ext cx="5244534" cy="16805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DA6A05-2156-46BD-8615-ED9A5EEEBFFC}">
      <dsp:nvSpPr>
        <dsp:cNvPr id="0" name=""/>
        <dsp:cNvSpPr/>
      </dsp:nvSpPr>
      <dsp:spPr>
        <a:xfrm>
          <a:off x="0" y="734743"/>
          <a:ext cx="7216416" cy="16292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B84590-F128-41C8-9DB5-68432F0A985E}">
      <dsp:nvSpPr>
        <dsp:cNvPr id="0" name=""/>
        <dsp:cNvSpPr/>
      </dsp:nvSpPr>
      <dsp:spPr>
        <a:xfrm>
          <a:off x="492837" y="1101316"/>
          <a:ext cx="896067" cy="8960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528C37-1291-4353-BD24-BF8B728CA1E4}">
      <dsp:nvSpPr>
        <dsp:cNvPr id="0" name=""/>
        <dsp:cNvSpPr/>
      </dsp:nvSpPr>
      <dsp:spPr>
        <a:xfrm>
          <a:off x="1881742" y="734743"/>
          <a:ext cx="5334673" cy="16292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425" tIns="172425" rIns="172425" bIns="17242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As demand for these carriages increased, many businesses collapsed. </a:t>
          </a:r>
        </a:p>
      </dsp:txBody>
      <dsp:txXfrm>
        <a:off x="1881742" y="734743"/>
        <a:ext cx="5334673" cy="1629214"/>
      </dsp:txXfrm>
    </dsp:sp>
    <dsp:sp modelId="{83299265-E28B-4B0B-B2A2-684C8D97918B}">
      <dsp:nvSpPr>
        <dsp:cNvPr id="0" name=""/>
        <dsp:cNvSpPr/>
      </dsp:nvSpPr>
      <dsp:spPr>
        <a:xfrm>
          <a:off x="0" y="2747302"/>
          <a:ext cx="7216416" cy="16292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7CD14A-FA2A-4121-BD48-5A9D8E8D98B1}">
      <dsp:nvSpPr>
        <dsp:cNvPr id="0" name=""/>
        <dsp:cNvSpPr/>
      </dsp:nvSpPr>
      <dsp:spPr>
        <a:xfrm>
          <a:off x="492837" y="3113875"/>
          <a:ext cx="896067" cy="8960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191069-EECD-4D50-97E5-AD16D0214D82}">
      <dsp:nvSpPr>
        <dsp:cNvPr id="0" name=""/>
        <dsp:cNvSpPr/>
      </dsp:nvSpPr>
      <dsp:spPr>
        <a:xfrm>
          <a:off x="1881742" y="2747302"/>
          <a:ext cx="5334673" cy="16292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425" tIns="172425" rIns="172425" bIns="172425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KEY LESSON</a:t>
          </a:r>
          <a:r>
            <a:rPr lang="en-US" sz="1400" kern="1200" dirty="0"/>
            <a:t>: External </a:t>
          </a:r>
          <a:r>
            <a:rPr lang="en-US" sz="1400" kern="1200" dirty="0">
              <a:latin typeface="Grandview Display"/>
            </a:rPr>
            <a:t>factors can</a:t>
          </a:r>
          <a:r>
            <a:rPr lang="en-US" sz="1400" kern="1200" dirty="0"/>
            <a:t> reshape industries, making adaptability essential for survival in a changing world</a:t>
          </a:r>
          <a:br>
            <a:rPr lang="en-US" sz="1400" kern="1200" dirty="0"/>
          </a:br>
          <a:br>
            <a:rPr lang="en-US" sz="1400" kern="1200" dirty="0"/>
          </a:br>
          <a:br>
            <a:rPr lang="en-US" sz="1400" kern="1200" dirty="0"/>
          </a:br>
          <a:br>
            <a:rPr lang="en-US" sz="1400" kern="1200" dirty="0"/>
          </a:br>
          <a:endParaRPr lang="en-US" sz="1400" kern="1200" dirty="0"/>
        </a:p>
      </dsp:txBody>
      <dsp:txXfrm>
        <a:off x="1881742" y="2747302"/>
        <a:ext cx="5334673" cy="16292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91220-F947-43E9-B377-4512E4CA371B}">
      <dsp:nvSpPr>
        <dsp:cNvPr id="0" name=""/>
        <dsp:cNvSpPr/>
      </dsp:nvSpPr>
      <dsp:spPr>
        <a:xfrm>
          <a:off x="0" y="623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02CF42-14BB-4DC5-9BCA-D4A14E748933}">
      <dsp:nvSpPr>
        <dsp:cNvPr id="0" name=""/>
        <dsp:cNvSpPr/>
      </dsp:nvSpPr>
      <dsp:spPr>
        <a:xfrm>
          <a:off x="441651" y="329124"/>
          <a:ext cx="803001" cy="8030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F30AA2-CEC5-43AA-B5C1-202AB87AFAF7}">
      <dsp:nvSpPr>
        <dsp:cNvPr id="0" name=""/>
        <dsp:cNvSpPr/>
      </dsp:nvSpPr>
      <dsp:spPr>
        <a:xfrm>
          <a:off x="1686304" y="623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Yellow Pages' story is one of adaptation. </a:t>
          </a:r>
        </a:p>
      </dsp:txBody>
      <dsp:txXfrm>
        <a:off x="1686304" y="623"/>
        <a:ext cx="5530111" cy="1460003"/>
      </dsp:txXfrm>
    </dsp:sp>
    <dsp:sp modelId="{35D4AC05-71BF-460B-994E-28C912D509C7}">
      <dsp:nvSpPr>
        <dsp:cNvPr id="0" name=""/>
        <dsp:cNvSpPr/>
      </dsp:nvSpPr>
      <dsp:spPr>
        <a:xfrm>
          <a:off x="0" y="1825628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B9F0C-D4B5-4E51-B3E2-1A903ADF87BB}">
      <dsp:nvSpPr>
        <dsp:cNvPr id="0" name=""/>
        <dsp:cNvSpPr/>
      </dsp:nvSpPr>
      <dsp:spPr>
        <a:xfrm>
          <a:off x="441651" y="2154129"/>
          <a:ext cx="803001" cy="8030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C39FF8-EBD1-4B15-9D60-880E29930707}">
      <dsp:nvSpPr>
        <dsp:cNvPr id="0" name=""/>
        <dsp:cNvSpPr/>
      </dsp:nvSpPr>
      <dsp:spPr>
        <a:xfrm>
          <a:off x="1686304" y="1825628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By embracing digital transformation, it ensured its survival in a world where only those willing to evolve stay relevant.</a:t>
          </a:r>
        </a:p>
      </dsp:txBody>
      <dsp:txXfrm>
        <a:off x="1686304" y="1825628"/>
        <a:ext cx="5530111" cy="1460003"/>
      </dsp:txXfrm>
    </dsp:sp>
    <dsp:sp modelId="{9CD77553-8B49-42F1-857F-CD688E6E667B}">
      <dsp:nvSpPr>
        <dsp:cNvPr id="0" name=""/>
        <dsp:cNvSpPr/>
      </dsp:nvSpPr>
      <dsp:spPr>
        <a:xfrm>
          <a:off x="0" y="3650632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C1D8DB-3648-4592-B785-2D2B62DDBB37}">
      <dsp:nvSpPr>
        <dsp:cNvPr id="0" name=""/>
        <dsp:cNvSpPr/>
      </dsp:nvSpPr>
      <dsp:spPr>
        <a:xfrm>
          <a:off x="441651" y="3979133"/>
          <a:ext cx="803001" cy="8030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A06BA8-DDF8-459D-846C-E5AE9C3DD55E}">
      <dsp:nvSpPr>
        <dsp:cNvPr id="0" name=""/>
        <dsp:cNvSpPr/>
      </dsp:nvSpPr>
      <dsp:spPr>
        <a:xfrm>
          <a:off x="1686304" y="3650632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Can you name companies that failed to change when their external environment was changing?</a:t>
          </a:r>
        </a:p>
      </dsp:txBody>
      <dsp:txXfrm>
        <a:off x="1686304" y="3650632"/>
        <a:ext cx="5530111" cy="146000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B5EBD3-BAAD-471A-8433-CBE676DFA991}">
      <dsp:nvSpPr>
        <dsp:cNvPr id="0" name=""/>
        <dsp:cNvSpPr/>
      </dsp:nvSpPr>
      <dsp:spPr>
        <a:xfrm>
          <a:off x="0" y="623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16BF67-AE8C-481F-8C8E-17A196422EA9}">
      <dsp:nvSpPr>
        <dsp:cNvPr id="0" name=""/>
        <dsp:cNvSpPr/>
      </dsp:nvSpPr>
      <dsp:spPr>
        <a:xfrm>
          <a:off x="441651" y="329124"/>
          <a:ext cx="803001" cy="8030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DDA74-17AC-4F8C-8AAB-2AA9AF419929}">
      <dsp:nvSpPr>
        <dsp:cNvPr id="0" name=""/>
        <dsp:cNvSpPr/>
      </dsp:nvSpPr>
      <dsp:spPr>
        <a:xfrm>
          <a:off x="1686304" y="623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Systematic</a:t>
          </a:r>
          <a:r>
            <a:rPr lang="en-US" sz="2200" kern="1200"/>
            <a:t>: Meaning it is done in a structured manner; it is not done haphazardly but follows a defined process</a:t>
          </a:r>
        </a:p>
      </dsp:txBody>
      <dsp:txXfrm>
        <a:off x="1686304" y="623"/>
        <a:ext cx="5530111" cy="1460003"/>
      </dsp:txXfrm>
    </dsp:sp>
    <dsp:sp modelId="{3D75D499-8FA0-4718-82B4-808F79BAD8A0}">
      <dsp:nvSpPr>
        <dsp:cNvPr id="0" name=""/>
        <dsp:cNvSpPr/>
      </dsp:nvSpPr>
      <dsp:spPr>
        <a:xfrm>
          <a:off x="0" y="1825628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C37EB3-E3D3-4A99-AE61-E8CB0EC229D4}">
      <dsp:nvSpPr>
        <dsp:cNvPr id="0" name=""/>
        <dsp:cNvSpPr/>
      </dsp:nvSpPr>
      <dsp:spPr>
        <a:xfrm>
          <a:off x="441651" y="2154129"/>
          <a:ext cx="803001" cy="8030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7F670F-BBE8-42C2-80F3-21B7C3A898EA}">
      <dsp:nvSpPr>
        <dsp:cNvPr id="0" name=""/>
        <dsp:cNvSpPr/>
      </dsp:nvSpPr>
      <dsp:spPr>
        <a:xfrm>
          <a:off x="1686304" y="1825628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On going</a:t>
          </a:r>
          <a:r>
            <a:rPr lang="en-US" sz="2200" kern="1200"/>
            <a:t>- it is continuous since the elements of the environment are always evolving</a:t>
          </a:r>
        </a:p>
      </dsp:txBody>
      <dsp:txXfrm>
        <a:off x="1686304" y="1825628"/>
        <a:ext cx="5530111" cy="1460003"/>
      </dsp:txXfrm>
    </dsp:sp>
    <dsp:sp modelId="{6CB4AD77-0E91-4DBA-9540-26A3A7F8C3CA}">
      <dsp:nvSpPr>
        <dsp:cNvPr id="0" name=""/>
        <dsp:cNvSpPr/>
      </dsp:nvSpPr>
      <dsp:spPr>
        <a:xfrm>
          <a:off x="0" y="3650632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1F3F99-9F5E-43BE-A8A9-B017808B3B54}">
      <dsp:nvSpPr>
        <dsp:cNvPr id="0" name=""/>
        <dsp:cNvSpPr/>
      </dsp:nvSpPr>
      <dsp:spPr>
        <a:xfrm>
          <a:off x="441651" y="3979133"/>
          <a:ext cx="803001" cy="8030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13AB7B-240C-4591-8546-90E581D9D9BC}">
      <dsp:nvSpPr>
        <dsp:cNvPr id="0" name=""/>
        <dsp:cNvSpPr/>
      </dsp:nvSpPr>
      <dsp:spPr>
        <a:xfrm>
          <a:off x="1686304" y="3650632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Gathering</a:t>
          </a:r>
          <a:r>
            <a:rPr lang="en-US" sz="2200" kern="1200"/>
            <a:t>- It entails collecting data and information using different methods of information gathering</a:t>
          </a:r>
        </a:p>
      </dsp:txBody>
      <dsp:txXfrm>
        <a:off x="1686304" y="3650632"/>
        <a:ext cx="5530111" cy="146000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7CD991-877C-4CA6-9332-940202FC3604}">
      <dsp:nvSpPr>
        <dsp:cNvPr id="0" name=""/>
        <dsp:cNvSpPr/>
      </dsp:nvSpPr>
      <dsp:spPr>
        <a:xfrm>
          <a:off x="0" y="830579"/>
          <a:ext cx="7216416" cy="1533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F95161-1FB8-4BBC-9AC7-32CEF961F5F3}">
      <dsp:nvSpPr>
        <dsp:cNvPr id="0" name=""/>
        <dsp:cNvSpPr/>
      </dsp:nvSpPr>
      <dsp:spPr>
        <a:xfrm>
          <a:off x="463846" y="1175589"/>
          <a:ext cx="843357" cy="84335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03BD12-6FC4-4CA3-81AE-C1FAB8FC76AB}">
      <dsp:nvSpPr>
        <dsp:cNvPr id="0" name=""/>
        <dsp:cNvSpPr/>
      </dsp:nvSpPr>
      <dsp:spPr>
        <a:xfrm>
          <a:off x="1771051" y="830579"/>
          <a:ext cx="5445364" cy="1533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283" tIns="162283" rIns="162283" bIns="16228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Grandview Display"/>
            </a:rPr>
            <a:t>Analyzing</a:t>
          </a:r>
          <a:r>
            <a:rPr lang="en-US" sz="2000" kern="1200" dirty="0">
              <a:latin typeface="Grandview Display"/>
            </a:rPr>
            <a:t>- Data collected must be processed to give us trends or into information that we can be able to draw insights from.</a:t>
          </a:r>
        </a:p>
      </dsp:txBody>
      <dsp:txXfrm>
        <a:off x="1771051" y="830579"/>
        <a:ext cx="5445364" cy="1533378"/>
      </dsp:txXfrm>
    </dsp:sp>
    <dsp:sp modelId="{E566384A-8BE4-414D-8D54-045A2EB3E0EB}">
      <dsp:nvSpPr>
        <dsp:cNvPr id="0" name=""/>
        <dsp:cNvSpPr/>
      </dsp:nvSpPr>
      <dsp:spPr>
        <a:xfrm>
          <a:off x="0" y="2747302"/>
          <a:ext cx="7216416" cy="1533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F6D77B-CD8B-450D-A411-D36A53B4DE13}">
      <dsp:nvSpPr>
        <dsp:cNvPr id="0" name=""/>
        <dsp:cNvSpPr/>
      </dsp:nvSpPr>
      <dsp:spPr>
        <a:xfrm>
          <a:off x="463846" y="3092312"/>
          <a:ext cx="843357" cy="84335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333AC-72EC-44B5-BFF5-DCF7739FD7A8}">
      <dsp:nvSpPr>
        <dsp:cNvPr id="0" name=""/>
        <dsp:cNvSpPr/>
      </dsp:nvSpPr>
      <dsp:spPr>
        <a:xfrm>
          <a:off x="1771051" y="2747302"/>
          <a:ext cx="5445364" cy="1533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283" tIns="162283" rIns="162283" bIns="16228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Grandview Display"/>
            </a:rPr>
            <a:t>Interpreting</a:t>
          </a:r>
          <a:r>
            <a:rPr lang="en-US" sz="2000" kern="1200" dirty="0">
              <a:latin typeface="Grandview Display"/>
            </a:rPr>
            <a:t>- this entails making sense of the information or insights to guide decision-making</a:t>
          </a:r>
        </a:p>
      </dsp:txBody>
      <dsp:txXfrm>
        <a:off x="1771051" y="2747302"/>
        <a:ext cx="5445364" cy="15333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535361-AC6D-446F-831B-B8E48F4F9772}">
      <dsp:nvSpPr>
        <dsp:cNvPr id="0" name=""/>
        <dsp:cNvSpPr/>
      </dsp:nvSpPr>
      <dsp:spPr>
        <a:xfrm>
          <a:off x="0" y="830579"/>
          <a:ext cx="7216416" cy="1533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CBA7BB-1A1B-4497-B227-E5E9513B7341}">
      <dsp:nvSpPr>
        <dsp:cNvPr id="0" name=""/>
        <dsp:cNvSpPr/>
      </dsp:nvSpPr>
      <dsp:spPr>
        <a:xfrm>
          <a:off x="463846" y="1175589"/>
          <a:ext cx="843357" cy="84335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5E664A-0FEC-4691-90AB-9108E4445DF7}">
      <dsp:nvSpPr>
        <dsp:cNvPr id="0" name=""/>
        <dsp:cNvSpPr/>
      </dsp:nvSpPr>
      <dsp:spPr>
        <a:xfrm>
          <a:off x="1771051" y="830579"/>
          <a:ext cx="5445364" cy="1533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283" tIns="162283" rIns="162283" bIns="16228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latin typeface="Grandview Display"/>
            </a:rPr>
            <a:t>Current-</a:t>
          </a:r>
          <a:r>
            <a:rPr lang="en-US" sz="2500" kern="1200" dirty="0">
              <a:latin typeface="Grandview Display"/>
            </a:rPr>
            <a:t> the insights from the exercise will guide our action now</a:t>
          </a:r>
        </a:p>
      </dsp:txBody>
      <dsp:txXfrm>
        <a:off x="1771051" y="830579"/>
        <a:ext cx="5445364" cy="1533378"/>
      </dsp:txXfrm>
    </dsp:sp>
    <dsp:sp modelId="{4B5B638F-FB23-4642-8186-5F86810E15CB}">
      <dsp:nvSpPr>
        <dsp:cNvPr id="0" name=""/>
        <dsp:cNvSpPr/>
      </dsp:nvSpPr>
      <dsp:spPr>
        <a:xfrm>
          <a:off x="0" y="2747302"/>
          <a:ext cx="7216416" cy="153337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EBAC6-0BD2-49C0-929A-A8F142FF3F92}">
      <dsp:nvSpPr>
        <dsp:cNvPr id="0" name=""/>
        <dsp:cNvSpPr/>
      </dsp:nvSpPr>
      <dsp:spPr>
        <a:xfrm>
          <a:off x="463846" y="3092312"/>
          <a:ext cx="843357" cy="84335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FC1FE7-1227-48DC-8CAC-7E5707BAB613}">
      <dsp:nvSpPr>
        <dsp:cNvPr id="0" name=""/>
        <dsp:cNvSpPr/>
      </dsp:nvSpPr>
      <dsp:spPr>
        <a:xfrm>
          <a:off x="1771051" y="2747302"/>
          <a:ext cx="5445364" cy="1533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283" tIns="162283" rIns="162283" bIns="16228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latin typeface="Grandview Display"/>
            </a:rPr>
            <a:t>Future</a:t>
          </a:r>
          <a:r>
            <a:rPr lang="en-US" sz="2500" kern="1200" dirty="0">
              <a:latin typeface="Grandview Display"/>
            </a:rPr>
            <a:t>- the insights will also guide our future choices.</a:t>
          </a:r>
        </a:p>
      </dsp:txBody>
      <dsp:txXfrm>
        <a:off x="1771051" y="2747302"/>
        <a:ext cx="5445364" cy="153337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BACA99-16FB-473C-8817-FEABF8A87677}">
      <dsp:nvSpPr>
        <dsp:cNvPr id="0" name=""/>
        <dsp:cNvSpPr/>
      </dsp:nvSpPr>
      <dsp:spPr>
        <a:xfrm>
          <a:off x="0" y="607565"/>
          <a:ext cx="10890929" cy="11216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7CF3BE-7833-47E2-AB68-AE6DF2570614}">
      <dsp:nvSpPr>
        <dsp:cNvPr id="0" name=""/>
        <dsp:cNvSpPr/>
      </dsp:nvSpPr>
      <dsp:spPr>
        <a:xfrm>
          <a:off x="339301" y="859938"/>
          <a:ext cx="616912" cy="6169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92896F-70CA-4640-8C79-ED9E1C120D3A}">
      <dsp:nvSpPr>
        <dsp:cNvPr id="0" name=""/>
        <dsp:cNvSpPr/>
      </dsp:nvSpPr>
      <dsp:spPr>
        <a:xfrm>
          <a:off x="1295516" y="607565"/>
          <a:ext cx="9595412" cy="1121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09" tIns="118709" rIns="118709" bIns="11870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It helps firms identify opportunities (e.g., new markets, increased consumer spending) and threats (e.g., stricter regulations, economic downturns).</a:t>
          </a:r>
        </a:p>
      </dsp:txBody>
      <dsp:txXfrm>
        <a:off x="1295516" y="607565"/>
        <a:ext cx="9595412" cy="1121658"/>
      </dsp:txXfrm>
    </dsp:sp>
    <dsp:sp modelId="{3303656A-72FF-4FC9-AE09-F62E0E66CC4A}">
      <dsp:nvSpPr>
        <dsp:cNvPr id="0" name=""/>
        <dsp:cNvSpPr/>
      </dsp:nvSpPr>
      <dsp:spPr>
        <a:xfrm>
          <a:off x="0" y="2009638"/>
          <a:ext cx="10890929" cy="11216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6FF709-916A-4A17-B521-6CC1A8F6BA10}">
      <dsp:nvSpPr>
        <dsp:cNvPr id="0" name=""/>
        <dsp:cNvSpPr/>
      </dsp:nvSpPr>
      <dsp:spPr>
        <a:xfrm>
          <a:off x="339301" y="2262012"/>
          <a:ext cx="616912" cy="6169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960280-2B05-475E-B9E2-51D72DF241BF}">
      <dsp:nvSpPr>
        <dsp:cNvPr id="0" name=""/>
        <dsp:cNvSpPr/>
      </dsp:nvSpPr>
      <dsp:spPr>
        <a:xfrm>
          <a:off x="1295516" y="2009638"/>
          <a:ext cx="9595412" cy="1121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09" tIns="118709" rIns="118709" bIns="11870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The firm is then able to align its current and future strategies to these changes.</a:t>
          </a:r>
        </a:p>
      </dsp:txBody>
      <dsp:txXfrm>
        <a:off x="1295516" y="2009638"/>
        <a:ext cx="9595412" cy="112165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BA490C-070B-42EC-9D33-FC4E7751DF57}">
      <dsp:nvSpPr>
        <dsp:cNvPr id="0" name=""/>
        <dsp:cNvSpPr/>
      </dsp:nvSpPr>
      <dsp:spPr>
        <a:xfrm>
          <a:off x="0" y="623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61D519-36DB-4EB8-9107-5CD1B3355867}">
      <dsp:nvSpPr>
        <dsp:cNvPr id="0" name=""/>
        <dsp:cNvSpPr/>
      </dsp:nvSpPr>
      <dsp:spPr>
        <a:xfrm>
          <a:off x="441651" y="329124"/>
          <a:ext cx="803001" cy="8030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0B51BC-5C3A-4DF4-BCF2-26684DC4DF0D}">
      <dsp:nvSpPr>
        <dsp:cNvPr id="0" name=""/>
        <dsp:cNvSpPr/>
      </dsp:nvSpPr>
      <dsp:spPr>
        <a:xfrm>
          <a:off x="1686304" y="623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This tool is equally widely used. </a:t>
          </a:r>
        </a:p>
      </dsp:txBody>
      <dsp:txXfrm>
        <a:off x="1686304" y="623"/>
        <a:ext cx="5530111" cy="1460003"/>
      </dsp:txXfrm>
    </dsp:sp>
    <dsp:sp modelId="{81F17939-C69F-4950-83E0-CD9C59EF4E21}">
      <dsp:nvSpPr>
        <dsp:cNvPr id="0" name=""/>
        <dsp:cNvSpPr/>
      </dsp:nvSpPr>
      <dsp:spPr>
        <a:xfrm>
          <a:off x="0" y="1825628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12330D-4AD7-47B7-912F-F22C542C4BC8}">
      <dsp:nvSpPr>
        <dsp:cNvPr id="0" name=""/>
        <dsp:cNvSpPr/>
      </dsp:nvSpPr>
      <dsp:spPr>
        <a:xfrm>
          <a:off x="441651" y="2154129"/>
          <a:ext cx="803001" cy="8030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EC2AE6-23FE-4141-BA9F-C1432FDD5DD6}">
      <dsp:nvSpPr>
        <dsp:cNvPr id="0" name=""/>
        <dsp:cNvSpPr/>
      </dsp:nvSpPr>
      <dsp:spPr>
        <a:xfrm>
          <a:off x="1686304" y="1825628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It helps in analyzing both internal and external elements and we looked at this in lecture two. </a:t>
          </a:r>
        </a:p>
      </dsp:txBody>
      <dsp:txXfrm>
        <a:off x="1686304" y="1825628"/>
        <a:ext cx="5530111" cy="1460003"/>
      </dsp:txXfrm>
    </dsp:sp>
    <dsp:sp modelId="{6429AB9A-B2E8-43A7-BB2E-826664EE275B}">
      <dsp:nvSpPr>
        <dsp:cNvPr id="0" name=""/>
        <dsp:cNvSpPr/>
      </dsp:nvSpPr>
      <dsp:spPr>
        <a:xfrm>
          <a:off x="0" y="3650632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547CB-2309-4330-8CFE-CBCF15BE021E}">
      <dsp:nvSpPr>
        <dsp:cNvPr id="0" name=""/>
        <dsp:cNvSpPr/>
      </dsp:nvSpPr>
      <dsp:spPr>
        <a:xfrm>
          <a:off x="441651" y="3979133"/>
          <a:ext cx="803001" cy="8030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B3B54C-6C59-410F-A5FC-83482916470A}">
      <dsp:nvSpPr>
        <dsp:cNvPr id="0" name=""/>
        <dsp:cNvSpPr/>
      </dsp:nvSpPr>
      <dsp:spPr>
        <a:xfrm>
          <a:off x="1686304" y="3650632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Its application in external environmental scanning focuses on identifying opportunities in the external environment that the organization can capitalize on and threats that it needs to mitigate.</a:t>
          </a:r>
        </a:p>
      </dsp:txBody>
      <dsp:txXfrm>
        <a:off x="1686304" y="3650632"/>
        <a:ext cx="5530111" cy="146000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DAD161-AA00-4C4B-8D56-9829C016E320}">
      <dsp:nvSpPr>
        <dsp:cNvPr id="0" name=""/>
        <dsp:cNvSpPr/>
      </dsp:nvSpPr>
      <dsp:spPr>
        <a:xfrm>
          <a:off x="0" y="623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CD9DF5-06D4-46B8-A8EF-549A1ED04089}">
      <dsp:nvSpPr>
        <dsp:cNvPr id="0" name=""/>
        <dsp:cNvSpPr/>
      </dsp:nvSpPr>
      <dsp:spPr>
        <a:xfrm>
          <a:off x="441651" y="329124"/>
          <a:ext cx="803001" cy="8030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D22D2E-0AA6-400C-92C3-3F06E9C84BFE}">
      <dsp:nvSpPr>
        <dsp:cNvPr id="0" name=""/>
        <dsp:cNvSpPr/>
      </dsp:nvSpPr>
      <dsp:spPr>
        <a:xfrm>
          <a:off x="1686304" y="623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This entails dividing the external environment into different sectors and each sector is further divided into sub-sectors.</a:t>
          </a:r>
        </a:p>
      </dsp:txBody>
      <dsp:txXfrm>
        <a:off x="1686304" y="623"/>
        <a:ext cx="5530111" cy="1460003"/>
      </dsp:txXfrm>
    </dsp:sp>
    <dsp:sp modelId="{8F7EA44A-DBA2-4392-BC94-DF5B5732C036}">
      <dsp:nvSpPr>
        <dsp:cNvPr id="0" name=""/>
        <dsp:cNvSpPr/>
      </dsp:nvSpPr>
      <dsp:spPr>
        <a:xfrm>
          <a:off x="0" y="1825628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39FB12-40D9-4AA9-8F7E-6AE4AFF2B6B7}">
      <dsp:nvSpPr>
        <dsp:cNvPr id="0" name=""/>
        <dsp:cNvSpPr/>
      </dsp:nvSpPr>
      <dsp:spPr>
        <a:xfrm>
          <a:off x="441651" y="2154129"/>
          <a:ext cx="803001" cy="8030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FFB10-01FD-435D-8FE4-263EB4B2C516}">
      <dsp:nvSpPr>
        <dsp:cNvPr id="0" name=""/>
        <dsp:cNvSpPr/>
      </dsp:nvSpPr>
      <dsp:spPr>
        <a:xfrm>
          <a:off x="1686304" y="1825628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Then analyzing how each sub sector impacts the organization.</a:t>
          </a:r>
        </a:p>
      </dsp:txBody>
      <dsp:txXfrm>
        <a:off x="1686304" y="1825628"/>
        <a:ext cx="5530111" cy="1460003"/>
      </dsp:txXfrm>
    </dsp:sp>
    <dsp:sp modelId="{DE6B8F9D-E1BF-4918-9463-9303B703AEFB}">
      <dsp:nvSpPr>
        <dsp:cNvPr id="0" name=""/>
        <dsp:cNvSpPr/>
      </dsp:nvSpPr>
      <dsp:spPr>
        <a:xfrm>
          <a:off x="0" y="3650632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B077BD-ABB6-4C85-AA8D-3B1145CE1FA3}">
      <dsp:nvSpPr>
        <dsp:cNvPr id="0" name=""/>
        <dsp:cNvSpPr/>
      </dsp:nvSpPr>
      <dsp:spPr>
        <a:xfrm>
          <a:off x="441651" y="3979133"/>
          <a:ext cx="803001" cy="8030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EB4CD2-D8A0-491A-846E-D93AF641195D}">
      <dsp:nvSpPr>
        <dsp:cNvPr id="0" name=""/>
        <dsp:cNvSpPr/>
      </dsp:nvSpPr>
      <dsp:spPr>
        <a:xfrm>
          <a:off x="1686304" y="3650632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The ultimate goal of ETOP is to create a clear profile of the environmental threats and opportunities facing the organization.</a:t>
          </a:r>
        </a:p>
      </dsp:txBody>
      <dsp:txXfrm>
        <a:off x="1686304" y="3650632"/>
        <a:ext cx="5530111" cy="146000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FFCCCE-2961-4368-98ED-0B132D2D15A8}">
      <dsp:nvSpPr>
        <dsp:cNvPr id="0" name=""/>
        <dsp:cNvSpPr/>
      </dsp:nvSpPr>
      <dsp:spPr>
        <a:xfrm>
          <a:off x="0" y="623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EDE0A-F91D-4008-A690-AA3D8750263E}">
      <dsp:nvSpPr>
        <dsp:cNvPr id="0" name=""/>
        <dsp:cNvSpPr/>
      </dsp:nvSpPr>
      <dsp:spPr>
        <a:xfrm>
          <a:off x="441651" y="329124"/>
          <a:ext cx="803001" cy="8030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0493C0-FC93-453D-9E01-164AAA288DFA}">
      <dsp:nvSpPr>
        <dsp:cNvPr id="0" name=""/>
        <dsp:cNvSpPr/>
      </dsp:nvSpPr>
      <dsp:spPr>
        <a:xfrm>
          <a:off x="1686304" y="623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It provides a detailed understanding of which sectors have a favorable or unfavorable impact.</a:t>
          </a:r>
        </a:p>
      </dsp:txBody>
      <dsp:txXfrm>
        <a:off x="1686304" y="623"/>
        <a:ext cx="5530111" cy="1460003"/>
      </dsp:txXfrm>
    </dsp:sp>
    <dsp:sp modelId="{80D3137C-1011-4362-998D-A19F00EDA75A}">
      <dsp:nvSpPr>
        <dsp:cNvPr id="0" name=""/>
        <dsp:cNvSpPr/>
      </dsp:nvSpPr>
      <dsp:spPr>
        <a:xfrm>
          <a:off x="0" y="1825628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B63ACC-212F-450A-BF7C-0F548338A8CC}">
      <dsp:nvSpPr>
        <dsp:cNvPr id="0" name=""/>
        <dsp:cNvSpPr/>
      </dsp:nvSpPr>
      <dsp:spPr>
        <a:xfrm>
          <a:off x="441651" y="2154129"/>
          <a:ext cx="803001" cy="8030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48B42C-3299-4DA7-8EFD-A7122A3D8159}">
      <dsp:nvSpPr>
        <dsp:cNvPr id="0" name=""/>
        <dsp:cNvSpPr/>
      </dsp:nvSpPr>
      <dsp:spPr>
        <a:xfrm>
          <a:off x="1686304" y="1825628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This sector-specific approach allows for a more granular analysis of the external environment </a:t>
          </a:r>
        </a:p>
      </dsp:txBody>
      <dsp:txXfrm>
        <a:off x="1686304" y="1825628"/>
        <a:ext cx="5530111" cy="1460003"/>
      </dsp:txXfrm>
    </dsp:sp>
    <dsp:sp modelId="{A76B5F75-6B7E-4CF0-9D3F-4824C5282D75}">
      <dsp:nvSpPr>
        <dsp:cNvPr id="0" name=""/>
        <dsp:cNvSpPr/>
      </dsp:nvSpPr>
      <dsp:spPr>
        <a:xfrm>
          <a:off x="0" y="3650632"/>
          <a:ext cx="7216416" cy="14600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0791F5-133D-4C4F-BDCA-3BA770C2FBCA}">
      <dsp:nvSpPr>
        <dsp:cNvPr id="0" name=""/>
        <dsp:cNvSpPr/>
      </dsp:nvSpPr>
      <dsp:spPr>
        <a:xfrm>
          <a:off x="441651" y="3979133"/>
          <a:ext cx="803001" cy="8030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15506-1CDC-4164-B755-8884CC12D3B2}">
      <dsp:nvSpPr>
        <dsp:cNvPr id="0" name=""/>
        <dsp:cNvSpPr/>
      </dsp:nvSpPr>
      <dsp:spPr>
        <a:xfrm>
          <a:off x="1686304" y="3650632"/>
          <a:ext cx="5530111" cy="14600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517" tIns="154517" rIns="154517" bIns="15451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Which helps organizations to pinpoint specific areas where opportunities can be exploited, and threats need to be addressed</a:t>
          </a:r>
        </a:p>
      </dsp:txBody>
      <dsp:txXfrm>
        <a:off x="1686304" y="3650632"/>
        <a:ext cx="5530111" cy="146000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5EDC52-D384-498C-B9D5-5D0D198BA8D1}">
      <dsp:nvSpPr>
        <dsp:cNvPr id="0" name=""/>
        <dsp:cNvSpPr/>
      </dsp:nvSpPr>
      <dsp:spPr>
        <a:xfrm>
          <a:off x="0" y="607565"/>
          <a:ext cx="10890929" cy="11216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49E6C4-C4D4-4FB8-945E-D48948B10044}">
      <dsp:nvSpPr>
        <dsp:cNvPr id="0" name=""/>
        <dsp:cNvSpPr/>
      </dsp:nvSpPr>
      <dsp:spPr>
        <a:xfrm>
          <a:off x="339301" y="859938"/>
          <a:ext cx="616912" cy="6169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B3CE41-81D8-4ED7-B88F-EA7200F14343}">
      <dsp:nvSpPr>
        <dsp:cNvPr id="0" name=""/>
        <dsp:cNvSpPr/>
      </dsp:nvSpPr>
      <dsp:spPr>
        <a:xfrm>
          <a:off x="1295516" y="607565"/>
          <a:ext cx="9595412" cy="1121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09" tIns="118709" rIns="118709" bIns="11870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Identifying Opportunities</a:t>
          </a:r>
          <a:r>
            <a:rPr lang="en-US" sz="2100" kern="1200"/>
            <a:t> – Just as businesses scan for market trends, individuals can track industry developments, high-demand skills, and emerging career paths.</a:t>
          </a:r>
        </a:p>
      </dsp:txBody>
      <dsp:txXfrm>
        <a:off x="1295516" y="607565"/>
        <a:ext cx="9595412" cy="1121658"/>
      </dsp:txXfrm>
    </dsp:sp>
    <dsp:sp modelId="{EA7463B5-05B0-432F-BA1D-F95919CB5683}">
      <dsp:nvSpPr>
        <dsp:cNvPr id="0" name=""/>
        <dsp:cNvSpPr/>
      </dsp:nvSpPr>
      <dsp:spPr>
        <a:xfrm>
          <a:off x="0" y="2009638"/>
          <a:ext cx="10890929" cy="11216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3107C9-6E98-4845-ABE9-8826116E2987}">
      <dsp:nvSpPr>
        <dsp:cNvPr id="0" name=""/>
        <dsp:cNvSpPr/>
      </dsp:nvSpPr>
      <dsp:spPr>
        <a:xfrm>
          <a:off x="339301" y="2262012"/>
          <a:ext cx="616912" cy="6169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93B2FF-C109-4242-8926-5D4A67983A9C}">
      <dsp:nvSpPr>
        <dsp:cNvPr id="0" name=""/>
        <dsp:cNvSpPr/>
      </dsp:nvSpPr>
      <dsp:spPr>
        <a:xfrm>
          <a:off x="1295516" y="2009638"/>
          <a:ext cx="9595412" cy="1121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09" tIns="118709" rIns="118709" bIns="11870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Recognizing Threats</a:t>
          </a:r>
          <a:r>
            <a:rPr lang="en-US" sz="2100" kern="1200"/>
            <a:t> – Awareness of potential career risks, </a:t>
          </a:r>
        </a:p>
      </dsp:txBody>
      <dsp:txXfrm>
        <a:off x="1295516" y="2009638"/>
        <a:ext cx="9595412" cy="112165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7463B5-05B0-432F-BA1D-F95919CB5683}">
      <dsp:nvSpPr>
        <dsp:cNvPr id="0" name=""/>
        <dsp:cNvSpPr/>
      </dsp:nvSpPr>
      <dsp:spPr>
        <a:xfrm>
          <a:off x="0" y="607565"/>
          <a:ext cx="10890929" cy="11216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3107C9-6E98-4845-ABE9-8826116E2987}">
      <dsp:nvSpPr>
        <dsp:cNvPr id="0" name=""/>
        <dsp:cNvSpPr/>
      </dsp:nvSpPr>
      <dsp:spPr>
        <a:xfrm>
          <a:off x="339301" y="859938"/>
          <a:ext cx="616912" cy="6169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93B2FF-C109-4242-8926-5D4A67983A9C}">
      <dsp:nvSpPr>
        <dsp:cNvPr id="0" name=""/>
        <dsp:cNvSpPr/>
      </dsp:nvSpPr>
      <dsp:spPr>
        <a:xfrm>
          <a:off x="1295516" y="607565"/>
          <a:ext cx="9595412" cy="1121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09" tIns="118709" rIns="118709" bIns="11870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randview Display"/>
            </a:rPr>
            <a:t>Making Informed Decisions – Understanding external career trends helps individuals make better choices </a:t>
          </a:r>
          <a:endParaRPr lang="en-US" sz="1900" kern="1200" dirty="0"/>
        </a:p>
      </dsp:txBody>
      <dsp:txXfrm>
        <a:off x="1295516" y="607565"/>
        <a:ext cx="9595412" cy="1121658"/>
      </dsp:txXfrm>
    </dsp:sp>
    <dsp:sp modelId="{E7ED62C6-0731-4367-8A22-C8531DF12589}">
      <dsp:nvSpPr>
        <dsp:cNvPr id="0" name=""/>
        <dsp:cNvSpPr/>
      </dsp:nvSpPr>
      <dsp:spPr>
        <a:xfrm>
          <a:off x="0" y="2009638"/>
          <a:ext cx="10890929" cy="11216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52A9E1-2386-43A0-939E-4856879D1B94}">
      <dsp:nvSpPr>
        <dsp:cNvPr id="0" name=""/>
        <dsp:cNvSpPr/>
      </dsp:nvSpPr>
      <dsp:spPr>
        <a:xfrm>
          <a:off x="339301" y="2262012"/>
          <a:ext cx="616912" cy="61691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B7DC19-7FD8-457F-A679-62FA9D28AE76}">
      <dsp:nvSpPr>
        <dsp:cNvPr id="0" name=""/>
        <dsp:cNvSpPr/>
      </dsp:nvSpPr>
      <dsp:spPr>
        <a:xfrm>
          <a:off x="1295516" y="2009638"/>
          <a:ext cx="9595412" cy="11216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09" tIns="118709" rIns="118709" bIns="118709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randview Display"/>
            </a:rPr>
            <a:t>Personal SWOT Analysis – Applying the SWOT framework enables individuals to assess their strengths (skills, experience), weaknesses (gaps to improve), opportunities (industry trends, emerging roles), and threats (job market risks</a:t>
          </a:r>
        </a:p>
      </dsp:txBody>
      <dsp:txXfrm>
        <a:off x="1295516" y="2009638"/>
        <a:ext cx="9595412" cy="112165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B75A85-90A2-4BD9-BFA6-0447D0D30841}">
      <dsp:nvSpPr>
        <dsp:cNvPr id="0" name=""/>
        <dsp:cNvSpPr/>
      </dsp:nvSpPr>
      <dsp:spPr>
        <a:xfrm>
          <a:off x="0" y="897739"/>
          <a:ext cx="7216416" cy="16573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CB5CF8-5F5A-4119-83BE-A75B1F26214A}">
      <dsp:nvSpPr>
        <dsp:cNvPr id="0" name=""/>
        <dsp:cNvSpPr/>
      </dsp:nvSpPr>
      <dsp:spPr>
        <a:xfrm>
          <a:off x="501352" y="1270646"/>
          <a:ext cx="911550" cy="9115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3C11D1-4014-47BE-B983-41D56306E24F}">
      <dsp:nvSpPr>
        <dsp:cNvPr id="0" name=""/>
        <dsp:cNvSpPr/>
      </dsp:nvSpPr>
      <dsp:spPr>
        <a:xfrm>
          <a:off x="1914255" y="897739"/>
          <a:ext cx="5302160" cy="16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404" tIns="175404" rIns="175404" bIns="17540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External environmental scanning is a crucial and continuous process for both businesses and individuals to identify potential opportunities and threats arising from factors outside their control</a:t>
          </a:r>
        </a:p>
      </dsp:txBody>
      <dsp:txXfrm>
        <a:off x="1914255" y="897739"/>
        <a:ext cx="5302160" cy="1657364"/>
      </dsp:txXfrm>
    </dsp:sp>
    <dsp:sp modelId="{E1D64E3D-8618-4780-B7DC-432E91B0E689}">
      <dsp:nvSpPr>
        <dsp:cNvPr id="0" name=""/>
        <dsp:cNvSpPr/>
      </dsp:nvSpPr>
      <dsp:spPr>
        <a:xfrm>
          <a:off x="0" y="2969444"/>
          <a:ext cx="7216416" cy="16573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0E1CAE-7A44-4CBC-B1EB-78A5D1238CE7}">
      <dsp:nvSpPr>
        <dsp:cNvPr id="0" name=""/>
        <dsp:cNvSpPr/>
      </dsp:nvSpPr>
      <dsp:spPr>
        <a:xfrm>
          <a:off x="501352" y="3342351"/>
          <a:ext cx="911550" cy="9115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9D0579-C405-4008-9C97-E00E79CFFCCC}">
      <dsp:nvSpPr>
        <dsp:cNvPr id="0" name=""/>
        <dsp:cNvSpPr/>
      </dsp:nvSpPr>
      <dsp:spPr>
        <a:xfrm>
          <a:off x="1914255" y="2969444"/>
          <a:ext cx="5302160" cy="16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404" tIns="175404" rIns="175404" bIns="17540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Tools and frameworks such as PESTLE, SWOT, and ETOP can be employed to systematically analyze the political, economic, social, technological, legal, and environmental landscapes</a:t>
          </a:r>
        </a:p>
      </dsp:txBody>
      <dsp:txXfrm>
        <a:off x="1914255" y="2969444"/>
        <a:ext cx="5302160" cy="165736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13E3BE-F429-4120-9B3F-5BE4F5FFCDE9}">
      <dsp:nvSpPr>
        <dsp:cNvPr id="0" name=""/>
        <dsp:cNvSpPr/>
      </dsp:nvSpPr>
      <dsp:spPr>
        <a:xfrm>
          <a:off x="0" y="897739"/>
          <a:ext cx="7216416" cy="16573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6F4968-509E-455D-9E6B-53FE41F138DD}">
      <dsp:nvSpPr>
        <dsp:cNvPr id="0" name=""/>
        <dsp:cNvSpPr/>
      </dsp:nvSpPr>
      <dsp:spPr>
        <a:xfrm>
          <a:off x="501352" y="1270646"/>
          <a:ext cx="911550" cy="9115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376A73-70C0-410A-BC60-F2FC0560E343}">
      <dsp:nvSpPr>
        <dsp:cNvPr id="0" name=""/>
        <dsp:cNvSpPr/>
      </dsp:nvSpPr>
      <dsp:spPr>
        <a:xfrm>
          <a:off x="1914255" y="897739"/>
          <a:ext cx="5302160" cy="16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404" tIns="175404" rIns="175404" bIns="175404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Grandview Display"/>
            </a:rPr>
            <a:t>For businesses, effective external scanning enables informed strategic decision-making, fosters adaptability.</a:t>
          </a:r>
        </a:p>
      </dsp:txBody>
      <dsp:txXfrm>
        <a:off x="1914255" y="897739"/>
        <a:ext cx="5302160" cy="1657364"/>
      </dsp:txXfrm>
    </dsp:sp>
    <dsp:sp modelId="{3E0E5DC1-9454-4348-B632-0F7994A99526}">
      <dsp:nvSpPr>
        <dsp:cNvPr id="0" name=""/>
        <dsp:cNvSpPr/>
      </dsp:nvSpPr>
      <dsp:spPr>
        <a:xfrm>
          <a:off x="0" y="2969444"/>
          <a:ext cx="7216416" cy="16573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EC95DF-2BA7-4457-9F19-E601CFBEE023}">
      <dsp:nvSpPr>
        <dsp:cNvPr id="0" name=""/>
        <dsp:cNvSpPr/>
      </dsp:nvSpPr>
      <dsp:spPr>
        <a:xfrm>
          <a:off x="501352" y="3342351"/>
          <a:ext cx="911550" cy="9115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AEAB21-F983-4AE5-BDCC-359D12C4769B}">
      <dsp:nvSpPr>
        <dsp:cNvPr id="0" name=""/>
        <dsp:cNvSpPr/>
      </dsp:nvSpPr>
      <dsp:spPr>
        <a:xfrm>
          <a:off x="1914255" y="2969444"/>
          <a:ext cx="5302160" cy="16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404" tIns="175404" rIns="175404" bIns="175404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Grandview Display"/>
            </a:rPr>
            <a:t>Individuals can equally apply external scanning principles</a:t>
          </a:r>
          <a:endParaRPr lang="en-US" sz="2300" kern="1200" dirty="0"/>
        </a:p>
      </dsp:txBody>
      <dsp:txXfrm>
        <a:off x="1914255" y="2969444"/>
        <a:ext cx="5302160" cy="165736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E5DC1-9454-4348-B632-0F7994A99526}">
      <dsp:nvSpPr>
        <dsp:cNvPr id="0" name=""/>
        <dsp:cNvSpPr/>
      </dsp:nvSpPr>
      <dsp:spPr>
        <a:xfrm>
          <a:off x="0" y="897739"/>
          <a:ext cx="7216416" cy="16573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EC95DF-2BA7-4457-9F19-E601CFBEE023}">
      <dsp:nvSpPr>
        <dsp:cNvPr id="0" name=""/>
        <dsp:cNvSpPr/>
      </dsp:nvSpPr>
      <dsp:spPr>
        <a:xfrm>
          <a:off x="501352" y="1270646"/>
          <a:ext cx="911550" cy="9115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AEAB21-F983-4AE5-BDCC-359D12C4769B}">
      <dsp:nvSpPr>
        <dsp:cNvPr id="0" name=""/>
        <dsp:cNvSpPr/>
      </dsp:nvSpPr>
      <dsp:spPr>
        <a:xfrm>
          <a:off x="1914255" y="897739"/>
          <a:ext cx="5302160" cy="16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404" tIns="175404" rIns="175404" bIns="17540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Grandview Display"/>
            </a:rPr>
            <a:t>History and across the globe are full of examples of companies that either thrived or failed due to their inability to do so</a:t>
          </a:r>
          <a:endParaRPr lang="en-US" sz="2100" kern="1200" dirty="0"/>
        </a:p>
      </dsp:txBody>
      <dsp:txXfrm>
        <a:off x="1914255" y="897739"/>
        <a:ext cx="5302160" cy="1657364"/>
      </dsp:txXfrm>
    </dsp:sp>
    <dsp:sp modelId="{A04B1FE9-9FDA-4DA7-9C90-044722DA85B6}">
      <dsp:nvSpPr>
        <dsp:cNvPr id="0" name=""/>
        <dsp:cNvSpPr/>
      </dsp:nvSpPr>
      <dsp:spPr>
        <a:xfrm>
          <a:off x="0" y="2969444"/>
          <a:ext cx="7216416" cy="16573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D0348E-205F-4730-80DF-1EA9506AF921}">
      <dsp:nvSpPr>
        <dsp:cNvPr id="0" name=""/>
        <dsp:cNvSpPr/>
      </dsp:nvSpPr>
      <dsp:spPr>
        <a:xfrm>
          <a:off x="501352" y="3342351"/>
          <a:ext cx="911550" cy="9115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A52A68-33BD-4BCC-AE3A-B13DEC7D6279}">
      <dsp:nvSpPr>
        <dsp:cNvPr id="0" name=""/>
        <dsp:cNvSpPr/>
      </dsp:nvSpPr>
      <dsp:spPr>
        <a:xfrm>
          <a:off x="1914255" y="2969444"/>
          <a:ext cx="5302160" cy="16573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404" tIns="175404" rIns="175404" bIns="175404" numCol="1" spcCol="1270" anchor="ctr" anchorCtr="0">
          <a:noAutofit/>
        </a:bodyPr>
        <a:lstStyle/>
        <a:p>
          <a:pPr marL="0" lvl="0" indent="0" algn="l" defTabSz="9334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Grandview Display"/>
            </a:rPr>
            <a:t>In the next topic our focus to Vision and Mission crafting</a:t>
          </a:r>
        </a:p>
      </dsp:txBody>
      <dsp:txXfrm>
        <a:off x="1914255" y="2969444"/>
        <a:ext cx="5302160" cy="16573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834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67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988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3/31/2025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446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3/31/2025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500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3/31/2025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099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3/31/2025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67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3/31/2025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762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3/31/2025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55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40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3860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571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1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6B9231A-B34B-4A29-A6AC-532E1EE815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67548C-3374-27A6-0F9B-303C57FA2B0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25001"/>
          <a:stretch/>
        </p:blipFill>
        <p:spPr>
          <a:xfrm>
            <a:off x="20" y="152"/>
            <a:ext cx="12191980" cy="68578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0" y="985233"/>
            <a:ext cx="5758628" cy="3355853"/>
          </a:xfrm>
        </p:spPr>
        <p:txBody>
          <a:bodyPr anchor="t">
            <a:normAutofit/>
          </a:bodyPr>
          <a:lstStyle/>
          <a:p>
            <a:r>
              <a:rPr lang="en-US" sz="6000">
                <a:solidFill>
                  <a:srgbClr val="FFFFFF"/>
                </a:solidFill>
              </a:rPr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566" y="4118127"/>
            <a:ext cx="4372434" cy="223821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FFFFFF"/>
                </a:solidFill>
              </a:rPr>
              <a:t>LECTURE FOUR: external ENVIRONMENTAL SCANNING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FFFFFF"/>
                </a:solidFill>
              </a:rPr>
              <a:t>Lecturer: Stephen GITHII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0CE0765-E93C-4D37-9D5F-D464EFB10F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495436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ame 23">
            <a:extLst>
              <a:ext uri="{FF2B5EF4-FFF2-40B4-BE49-F238E27FC236}">
                <a16:creationId xmlns:a16="http://schemas.microsoft.com/office/drawing/2014/main" id="{18C4B595-1116-F2AF-535F-342F7BA25D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3962" y="136524"/>
            <a:ext cx="5537201" cy="6584947"/>
          </a:xfrm>
          <a:prstGeom prst="frame">
            <a:avLst>
              <a:gd name="adj1" fmla="val 8000"/>
            </a:avLst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92B19B-850E-859D-9C8D-840F5F99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8385" y="591517"/>
            <a:ext cx="3000587" cy="3979707"/>
          </a:xfrm>
        </p:spPr>
        <p:txBody>
          <a:bodyPr anchor="t">
            <a:normAutofit/>
          </a:bodyPr>
          <a:lstStyle/>
          <a:p>
            <a:r>
              <a:rPr lang="en-US" sz="3600"/>
              <a:t>Introduction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0A8AA44-B0FA-0DF6-49E4-DC14F16977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7910952"/>
              </p:ext>
            </p:extLst>
          </p:nvPr>
        </p:nvGraphicFramePr>
        <p:xfrm>
          <a:off x="428756" y="568725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862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A52C40-18B0-AC35-CAC9-04E14D8C1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299" y="-178335"/>
            <a:ext cx="10890929" cy="1387934"/>
          </a:xfrm>
        </p:spPr>
        <p:txBody>
          <a:bodyPr anchor="b">
            <a:normAutofit/>
          </a:bodyPr>
          <a:lstStyle/>
          <a:p>
            <a:r>
              <a:rPr lang="en-US" dirty="0"/>
              <a:t>Learning Outcomes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8E3DB2-059E-0D70-3E9D-C27BDF91D5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062628"/>
              </p:ext>
            </p:extLst>
          </p:nvPr>
        </p:nvGraphicFramePr>
        <p:xfrm>
          <a:off x="317198" y="1422508"/>
          <a:ext cx="8708252" cy="4772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639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5B958-C3D9-4669-81C0-B584F03AB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ptos"/>
              </a:rPr>
              <a:t>DOWN THE MEMORY LANE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88505-CA5D-85C3-0A56-393AE9D5C5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ptos"/>
              </a:rPr>
              <a:t>HORSE CARRIAGE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F4B7A2-3EB8-A528-218D-CEBF795D379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DB553E-FA14-CEFD-A6E1-BDDB337A2D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latin typeface="Aptos"/>
              </a:rPr>
              <a:t>HORSELESS CARRIAGE</a:t>
            </a:r>
          </a:p>
        </p:txBody>
      </p:sp>
      <p:pic>
        <p:nvPicPr>
          <p:cNvPr id="7" name="Content Placeholder 6" descr="A horse drawn carriage on a street&#10;&#10;AI-generated content may be incorrect.">
            <a:extLst>
              <a:ext uri="{FF2B5EF4-FFF2-40B4-BE49-F238E27FC236}">
                <a16:creationId xmlns:a16="http://schemas.microsoft.com/office/drawing/2014/main" id="{E948C8D9-CF89-0880-96E9-F64EEA32ABF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40049" y="3109492"/>
            <a:ext cx="5210174" cy="3091228"/>
          </a:xfrm>
        </p:spPr>
      </p:pic>
      <p:pic>
        <p:nvPicPr>
          <p:cNvPr id="8" name="Picture 7" descr="A car on display in a room&#10;&#10;AI-generated content may be incorrect.">
            <a:extLst>
              <a:ext uri="{FF2B5EF4-FFF2-40B4-BE49-F238E27FC236}">
                <a16:creationId xmlns:a16="http://schemas.microsoft.com/office/drawing/2014/main" id="{A8DBF6BF-0292-6412-7E56-3E3D7C99E2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372" y="3107714"/>
            <a:ext cx="5194055" cy="31982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FFF00CF-5666-CB91-E857-3DF5F2F571A6}"/>
              </a:ext>
            </a:extLst>
          </p:cNvPr>
          <p:cNvSpPr txBox="1"/>
          <p:nvPr/>
        </p:nvSpPr>
        <p:spPr>
          <a:xfrm>
            <a:off x="2176958" y="6361042"/>
            <a:ext cx="494061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/>
              <a:t>Image source</a:t>
            </a:r>
            <a:r>
              <a:rPr lang="en-US"/>
              <a:t>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48634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0C08F3-B5AA-5B06-3288-433AAD00B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9233" y="849822"/>
            <a:ext cx="3000587" cy="3308114"/>
          </a:xfrm>
        </p:spPr>
        <p:txBody>
          <a:bodyPr anchor="t">
            <a:normAutofit/>
          </a:bodyPr>
          <a:lstStyle/>
          <a:p>
            <a:r>
              <a:rPr lang="en-US" sz="3600"/>
              <a:t>What happened?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BD15FC1-DECE-215C-C05A-D16CC9D2EE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117250"/>
              </p:ext>
            </p:extLst>
          </p:nvPr>
        </p:nvGraphicFramePr>
        <p:xfrm>
          <a:off x="454586" y="855478"/>
          <a:ext cx="7185525" cy="51215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2479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30D542-C8DC-7C9E-9D4F-65B966AA7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34E0F0-6798-E6BD-94E2-D7569A149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50C5B6-385D-CDD8-30E6-F4F95ADA4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9233" y="849822"/>
            <a:ext cx="3000587" cy="3308114"/>
          </a:xfrm>
        </p:spPr>
        <p:txBody>
          <a:bodyPr anchor="t">
            <a:normAutofit/>
          </a:bodyPr>
          <a:lstStyle/>
          <a:p>
            <a:r>
              <a:rPr lang="en-US" sz="3600"/>
              <a:t>What happened?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2342114-E1A7-7B9F-DE25-B61CDE0F0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C35057-B3B7-08F3-2C52-BD8B2D6439B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4586" y="865775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4234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FCE029E-5073-4498-8104-8427AA987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D8AC66-7521-A52F-7952-F66AAA22C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401"/>
            <a:ext cx="4306824" cy="14778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/>
              <a:t>Opening Case</a:t>
            </a:r>
          </a:p>
        </p:txBody>
      </p:sp>
      <p:pic>
        <p:nvPicPr>
          <p:cNvPr id="5" name="Picture Placeholder 4" descr="A yellow book on a table&#10;&#10;AI-generated content may be incorrect.">
            <a:extLst>
              <a:ext uri="{FF2B5EF4-FFF2-40B4-BE49-F238E27FC236}">
                <a16:creationId xmlns:a16="http://schemas.microsoft.com/office/drawing/2014/main" id="{093B165E-E414-57DF-98EE-8496BEC9B90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4186" r="14185"/>
          <a:stretch/>
        </p:blipFill>
        <p:spPr>
          <a:xfrm>
            <a:off x="1" y="1645248"/>
            <a:ext cx="4946906" cy="368935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EFF515C-2521-4964-9DAC-2BFB8EC86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6274446"/>
            <a:ext cx="4946904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8257FC-110F-B35C-5A8E-0A76FCDFB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41848" y="1014984"/>
            <a:ext cx="5889161" cy="52882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ptos"/>
              </a:rPr>
              <a:t>For decades Yellow Pages was a household staple, the go-to resource for finding businesses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ptos"/>
              </a:rPr>
              <a:t>But as the internet took hold, the way people searched for information changed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49B9A0-4E8D-A735-3EFA-0B1CF6793E70}"/>
              </a:ext>
            </a:extLst>
          </p:cNvPr>
          <p:cNvSpPr txBox="1"/>
          <p:nvPr/>
        </p:nvSpPr>
        <p:spPr>
          <a:xfrm>
            <a:off x="339667" y="5558192"/>
            <a:ext cx="4647266" cy="3705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/>
              <a:t>Image source</a:t>
            </a:r>
            <a:r>
              <a:rPr lang="en-US" dirty="0"/>
              <a:t>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3425016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B79159-0E22-7D70-9446-72DFB3B1C7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BF4BB5B-34B9-2B99-3F2F-385C290A3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DB7E745-2DD8-A2CF-406E-0A32AB2622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A8104A-11D9-4B45-DD66-E0311E7E7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401"/>
            <a:ext cx="4306824" cy="14778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/>
              <a:t>Opening Case</a:t>
            </a:r>
          </a:p>
        </p:txBody>
      </p:sp>
      <p:pic>
        <p:nvPicPr>
          <p:cNvPr id="5" name="Picture Placeholder 4" descr="A yellow book on a table&#10;&#10;AI-generated content may be incorrect.">
            <a:extLst>
              <a:ext uri="{FF2B5EF4-FFF2-40B4-BE49-F238E27FC236}">
                <a16:creationId xmlns:a16="http://schemas.microsoft.com/office/drawing/2014/main" id="{706BA830-0D45-C1C5-6C14-DF94AB8D1A2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4186" r="14185"/>
          <a:stretch/>
        </p:blipFill>
        <p:spPr>
          <a:xfrm>
            <a:off x="1" y="1645248"/>
            <a:ext cx="4946906" cy="368935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1DC53C5-32DE-D631-6B96-091EB67B2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6274446"/>
            <a:ext cx="4946904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B71B2A-323A-325B-8CF3-E00AAEA7D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41848" y="1014984"/>
            <a:ext cx="5889161" cy="52882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ptos"/>
              </a:rPr>
              <a:t>Rather than clinging to the past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ptos"/>
              </a:rPr>
              <a:t>The CEO announced from 2019 the hardcopy will be no more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A121F9-231D-9D83-5535-457507EFC0DC}"/>
              </a:ext>
            </a:extLst>
          </p:cNvPr>
          <p:cNvSpPr txBox="1"/>
          <p:nvPr/>
        </p:nvSpPr>
        <p:spPr>
          <a:xfrm>
            <a:off x="339667" y="5558192"/>
            <a:ext cx="4647266" cy="3705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/>
              <a:t>Image source</a:t>
            </a:r>
            <a:r>
              <a:rPr lang="en-US" dirty="0"/>
              <a:t>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16804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8F86AD-FDAF-AA63-A872-BC4CA8EB6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1300" y="178229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>
                <a:latin typeface="Aptos"/>
              </a:rPr>
              <a:t>Reflection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3EDA2A1F-9573-F4F4-7922-4654840478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0468062"/>
              </p:ext>
            </p:extLst>
          </p:nvPr>
        </p:nvGraphicFramePr>
        <p:xfrm>
          <a:off x="415840" y="568725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82830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529E8-F5C6-A97F-2428-B6FDB4018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6821" y="351295"/>
            <a:ext cx="6034187" cy="1097280"/>
          </a:xfrm>
        </p:spPr>
        <p:txBody>
          <a:bodyPr>
            <a:normAutofit/>
          </a:bodyPr>
          <a:lstStyle/>
          <a:p>
            <a:r>
              <a:rPr lang="en-US" dirty="0"/>
              <a:t>Definition </a:t>
            </a:r>
          </a:p>
        </p:txBody>
      </p:sp>
      <p:pic>
        <p:nvPicPr>
          <p:cNvPr id="5" name="Picture 4" descr="A 3D pattern of ring shapes connected by lines">
            <a:extLst>
              <a:ext uri="{FF2B5EF4-FFF2-40B4-BE49-F238E27FC236}">
                <a16:creationId xmlns:a16="http://schemas.microsoft.com/office/drawing/2014/main" id="{E4340A88-AE46-C7B9-4094-5EEB62C7D6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662" r="47492" b="-2"/>
          <a:stretch/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473B5-1A95-2FC4-46E4-AD566D5547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8482" y="1186728"/>
            <a:ext cx="5982526" cy="51111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latin typeface="Aptos"/>
              </a:rPr>
              <a:t>External environmental scanning is a </a:t>
            </a:r>
            <a:r>
              <a:rPr lang="en-US" b="1">
                <a:latin typeface="Aptos"/>
              </a:rPr>
              <a:t>systematic</a:t>
            </a:r>
            <a:r>
              <a:rPr lang="en-US">
                <a:latin typeface="Aptos"/>
              </a:rPr>
              <a:t> and </a:t>
            </a:r>
            <a:r>
              <a:rPr lang="en-US" b="1">
                <a:latin typeface="Aptos"/>
              </a:rPr>
              <a:t>ongoing</a:t>
            </a:r>
            <a:r>
              <a:rPr lang="en-US">
                <a:latin typeface="Aptos"/>
              </a:rPr>
              <a:t> process of </a:t>
            </a:r>
            <a:r>
              <a:rPr lang="en-US" b="1">
                <a:latin typeface="Aptos"/>
              </a:rPr>
              <a:t>gathering, analyzing, and interpreting</a:t>
            </a:r>
            <a:r>
              <a:rPr lang="en-US">
                <a:latin typeface="Aptos"/>
              </a:rPr>
              <a:t> information about factors external to an organization that could potentially impact its </a:t>
            </a:r>
            <a:r>
              <a:rPr lang="en-US" b="1">
                <a:latin typeface="Aptos"/>
              </a:rPr>
              <a:t>current</a:t>
            </a:r>
            <a:r>
              <a:rPr lang="en-US">
                <a:latin typeface="Aptos"/>
              </a:rPr>
              <a:t> and </a:t>
            </a:r>
            <a:r>
              <a:rPr lang="en-US" b="1">
                <a:latin typeface="Aptos"/>
              </a:rPr>
              <a:t>future</a:t>
            </a:r>
            <a:r>
              <a:rPr lang="en-US">
                <a:latin typeface="Aptos"/>
              </a:rPr>
              <a:t> operations, performance, and strategic direction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A0FA42-AFC5-D05F-0086-5F3D621D2769}"/>
              </a:ext>
            </a:extLst>
          </p:cNvPr>
          <p:cNvSpPr txBox="1"/>
          <p:nvPr/>
        </p:nvSpPr>
        <p:spPr>
          <a:xfrm>
            <a:off x="729049" y="5980670"/>
            <a:ext cx="39376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ptos"/>
              </a:rPr>
              <a:t>Image source: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3748138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37BC6-BAA2-2637-8078-E35307243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5504" y="449450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>
                <a:latin typeface="Aptos"/>
              </a:rPr>
              <a:t>Key Aspects from the definition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A68150D-161E-712E-EC19-80A97F7E7C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2929702"/>
              </p:ext>
            </p:extLst>
          </p:nvPr>
        </p:nvGraphicFramePr>
        <p:xfrm>
          <a:off x="493332" y="568725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70610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E51E2D-FD83-BD3D-C6B7-4F951A398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75C41-8F57-3B7A-FB22-B2476AD4E1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3298C3-3DFB-43D3-4400-0F96B27C6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5504" y="449450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>
                <a:latin typeface="Aptos"/>
              </a:rPr>
              <a:t>Key Aspects from the definition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E463D8-FA78-714B-C590-C89E0411B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97D2C15-7A7F-7797-2128-9961196A962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3332" y="568725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69873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92D466-AD44-B587-6F10-9FA65CBFA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028D9F8-EC95-D776-FFB3-614F65005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312760-6D6C-3E8C-3B54-7AE862F32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5504" y="449450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>
                <a:latin typeface="Aptos"/>
              </a:rPr>
              <a:t>Key Aspects from the definition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4851D88-DF76-B15F-87FC-90E924D322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E922889-B866-C304-7964-BF581003B06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3332" y="568725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16817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1ABF38-E5C3-0BEB-0FD3-A1D4902F9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035803"/>
            <a:ext cx="5852160" cy="109728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Importance of External Environmental Scanning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C0195-64F4-AFB8-E3BB-C1EAF30E15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741" y="2478253"/>
            <a:ext cx="6342939" cy="3819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>
                <a:latin typeface="Aptos"/>
              </a:rPr>
              <a:t>Informed Decision-Making</a:t>
            </a:r>
            <a:r>
              <a:rPr lang="en-US">
                <a:latin typeface="Aptos"/>
              </a:rPr>
              <a:t> – Provides critical insights for strategic planning in a constantly evolving market.</a:t>
            </a:r>
            <a:endParaRPr lang="en-US" dirty="0">
              <a:latin typeface="Aptos"/>
            </a:endParaRPr>
          </a:p>
          <a:p>
            <a:r>
              <a:rPr lang="en-US" b="1" dirty="0">
                <a:latin typeface="Aptos"/>
              </a:rPr>
              <a:t>Proactive Adaptation </a:t>
            </a:r>
            <a:r>
              <a:rPr lang="en-US" dirty="0">
                <a:latin typeface="Aptos"/>
              </a:rPr>
              <a:t>– Helps businesses anticipate changes and adjust strategies before disruptions occur like we say in yellow page case.</a:t>
            </a:r>
          </a:p>
          <a:p>
            <a:r>
              <a:rPr lang="en-US" b="1" dirty="0">
                <a:latin typeface="Aptos"/>
              </a:rPr>
              <a:t>Enhanced Agility and Resilience</a:t>
            </a:r>
            <a:r>
              <a:rPr lang="en-US" dirty="0">
                <a:latin typeface="Aptos"/>
              </a:rPr>
              <a:t> – Enables organizations to navigate uncertainties and stay competitive.</a:t>
            </a:r>
          </a:p>
          <a:p>
            <a:endParaRPr lang="en-US" dirty="0">
              <a:latin typeface="Aptos"/>
            </a:endParaRPr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05F9C582-623F-DC47-A3E7-6F61FEFD40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654" r="8175" b="-1"/>
          <a:stretch/>
        </p:blipFill>
        <p:spPr>
          <a:xfrm>
            <a:off x="7345680" y="10"/>
            <a:ext cx="4846320" cy="42620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93FA75-D91B-39FD-8FF7-417ACE804EE8}"/>
              </a:ext>
            </a:extLst>
          </p:cNvPr>
          <p:cNvSpPr txBox="1"/>
          <p:nvPr/>
        </p:nvSpPr>
        <p:spPr>
          <a:xfrm>
            <a:off x="7350211" y="3982994"/>
            <a:ext cx="39376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ptos"/>
              </a:rPr>
              <a:t>Image source: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95948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4A9576-0C57-1E3B-0E1F-BB2188DD6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C14CEAF-AF19-ED65-9CBC-7FE124902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BED928-037B-667F-1769-BAE067B7A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035803"/>
            <a:ext cx="5852160" cy="109728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Importance of External Environmental Scanning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7B6C615-0856-0AAF-C8CB-6C4EBB3D5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EF215-7DEB-C2F9-C8B0-35F985692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741" y="2478253"/>
            <a:ext cx="6342939" cy="3819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latin typeface="Aptos"/>
              </a:rPr>
              <a:t>Risk Identification and Mitigation</a:t>
            </a:r>
            <a:r>
              <a:rPr lang="en-US" dirty="0">
                <a:latin typeface="Aptos"/>
              </a:rPr>
              <a:t> – Detects potential threats early, allowing for timely countermeasures.</a:t>
            </a:r>
          </a:p>
          <a:p>
            <a:r>
              <a:rPr lang="en-US" b="1" dirty="0">
                <a:latin typeface="Aptos"/>
              </a:rPr>
              <a:t>Opportunity Recognition</a:t>
            </a:r>
            <a:r>
              <a:rPr lang="en-US" dirty="0">
                <a:latin typeface="Aptos"/>
              </a:rPr>
              <a:t> – Highlights emerging trends and unmet market needs, fostering innovation, like was the case for Netflix that we talked about in lecture two.</a:t>
            </a:r>
          </a:p>
          <a:p>
            <a:r>
              <a:rPr lang="en-US" b="1" dirty="0">
                <a:latin typeface="Aptos"/>
              </a:rPr>
              <a:t>Competitive Advantage</a:t>
            </a:r>
            <a:r>
              <a:rPr lang="en-US" dirty="0">
                <a:latin typeface="Aptos"/>
              </a:rPr>
              <a:t> – Keeps businesses ahead by adapting to industry shifts and customer preferences.</a:t>
            </a:r>
          </a:p>
          <a:p>
            <a:pPr marL="0" indent="0">
              <a:buNone/>
            </a:pPr>
            <a:endParaRPr lang="en-US" dirty="0">
              <a:latin typeface="Aptos"/>
            </a:endParaRPr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4D0EF449-5D12-DBD2-F6AB-C8AE0E9734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654" r="8175" b="-1"/>
          <a:stretch/>
        </p:blipFill>
        <p:spPr>
          <a:xfrm>
            <a:off x="7345680" y="10"/>
            <a:ext cx="4846320" cy="42620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A77F99-1CF9-276D-1AD1-FC351BBAE736}"/>
              </a:ext>
            </a:extLst>
          </p:cNvPr>
          <p:cNvSpPr txBox="1"/>
          <p:nvPr/>
        </p:nvSpPr>
        <p:spPr>
          <a:xfrm>
            <a:off x="7350211" y="3982994"/>
            <a:ext cx="39376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ptos"/>
              </a:rPr>
              <a:t>Image source: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16746697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28328F-727E-485F-D63F-34FB2BB4D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5E7E20E-3CC2-C181-2722-382632D5D6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64F0DA-C146-8131-7125-962ABD873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035803"/>
            <a:ext cx="5852160" cy="109728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Importance of External Environmental Scanning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671A4BA-E0D2-CAA2-1312-ACB2751932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C20D0-3844-3DEB-B190-A8718F294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741" y="2478253"/>
            <a:ext cx="6342939" cy="3819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latin typeface="Aptos"/>
              </a:rPr>
              <a:t>Efficient Resource Allocation </a:t>
            </a:r>
            <a:r>
              <a:rPr lang="en-US" dirty="0">
                <a:latin typeface="Aptos"/>
              </a:rPr>
              <a:t>– Guides investment in areas with the highest growth potential.</a:t>
            </a:r>
          </a:p>
          <a:p>
            <a:r>
              <a:rPr lang="en-US" b="1" dirty="0">
                <a:latin typeface="Aptos"/>
              </a:rPr>
              <a:t>Strategic Planning Support</a:t>
            </a:r>
            <a:r>
              <a:rPr lang="en-US" dirty="0">
                <a:latin typeface="Aptos"/>
              </a:rPr>
              <a:t> – Acts as a compass for long-term business growth and sustainability.</a:t>
            </a:r>
          </a:p>
          <a:p>
            <a:pPr marL="0" indent="0">
              <a:buNone/>
            </a:pPr>
            <a:endParaRPr lang="en-US" dirty="0">
              <a:latin typeface="Aptos"/>
            </a:endParaRPr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D7CE979B-8A74-AD7D-4E81-D479000F3C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654" r="8175" b="-1"/>
          <a:stretch/>
        </p:blipFill>
        <p:spPr>
          <a:xfrm>
            <a:off x="7345680" y="10"/>
            <a:ext cx="4846320" cy="42620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018060-F4D4-68DB-93E2-B48AEDAC94BB}"/>
              </a:ext>
            </a:extLst>
          </p:cNvPr>
          <p:cNvSpPr txBox="1"/>
          <p:nvPr/>
        </p:nvSpPr>
        <p:spPr>
          <a:xfrm>
            <a:off x="7659130" y="3869724"/>
            <a:ext cx="39376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ptos"/>
              </a:rPr>
              <a:t>Image source: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1157011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649B2-E7C2-4061-A590-2D8989737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5852160" cy="109728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Essentials Tools and Framework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EE2DF9-12A8-0D5E-7F09-E2F45A2ED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633236"/>
            <a:ext cx="5852160" cy="366468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latin typeface="Aptos"/>
              </a:rPr>
              <a:t>Businesses utilize various tools and frameworks that provide a structured approach to analyzing the complex external landscape</a:t>
            </a:r>
          </a:p>
          <a:p>
            <a:r>
              <a:rPr lang="en-US">
                <a:latin typeface="Aptos"/>
              </a:rPr>
              <a:t>In this section we will focus on three main tools.</a:t>
            </a:r>
          </a:p>
          <a:p>
            <a:r>
              <a:rPr lang="en-US">
                <a:latin typeface="Aptos"/>
              </a:rPr>
              <a:t> PESTEL</a:t>
            </a:r>
          </a:p>
          <a:p>
            <a:r>
              <a:rPr lang="en-US">
                <a:latin typeface="Aptos"/>
              </a:rPr>
              <a:t>SWOT</a:t>
            </a:r>
          </a:p>
          <a:p>
            <a:r>
              <a:rPr lang="en-US">
                <a:latin typeface="Aptos"/>
              </a:rPr>
              <a:t>ETOP</a:t>
            </a:r>
          </a:p>
        </p:txBody>
      </p:sp>
      <p:pic>
        <p:nvPicPr>
          <p:cNvPr id="5" name="Picture 4" descr="Sunlit desk">
            <a:extLst>
              <a:ext uri="{FF2B5EF4-FFF2-40B4-BE49-F238E27FC236}">
                <a16:creationId xmlns:a16="http://schemas.microsoft.com/office/drawing/2014/main" id="{AC022DA9-1C29-6CA3-CA41-52025EC667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911" r="31919" b="-1"/>
          <a:stretch/>
        </p:blipFill>
        <p:spPr>
          <a:xfrm>
            <a:off x="7345680" y="10"/>
            <a:ext cx="4846320" cy="44428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1E6268-3AF6-C553-9584-2458C967F2C3}"/>
              </a:ext>
            </a:extLst>
          </p:cNvPr>
          <p:cNvSpPr txBox="1"/>
          <p:nvPr/>
        </p:nvSpPr>
        <p:spPr>
          <a:xfrm>
            <a:off x="7401698" y="3993292"/>
            <a:ext cx="39376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ptos"/>
              </a:rPr>
              <a:t>Image source: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21476872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C18064-D501-6781-570F-6FA26A72D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283" y="622515"/>
            <a:ext cx="5737859" cy="1097280"/>
          </a:xfrm>
        </p:spPr>
        <p:txBody>
          <a:bodyPr>
            <a:normAutofit/>
          </a:bodyPr>
          <a:lstStyle/>
          <a:p>
            <a:r>
              <a:rPr lang="en-US"/>
              <a:t>PESTEL Analysis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7750C-92AF-FCAD-5C20-AEE78F82A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741" y="1703338"/>
            <a:ext cx="5879927" cy="459687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>
                <a:latin typeface="Aptos"/>
              </a:rPr>
              <a:t>Political </a:t>
            </a:r>
            <a:r>
              <a:rPr lang="en-US">
                <a:latin typeface="Aptos"/>
              </a:rPr>
              <a:t>– Government policies, political stability, trade regulations, taxation.</a:t>
            </a:r>
          </a:p>
          <a:p>
            <a:r>
              <a:rPr lang="en-US" b="1">
                <a:latin typeface="Aptos"/>
              </a:rPr>
              <a:t>Economic</a:t>
            </a:r>
            <a:r>
              <a:rPr lang="en-US">
                <a:latin typeface="Aptos"/>
              </a:rPr>
              <a:t> – Economic growth, inflation, interest rates, unemployment.</a:t>
            </a:r>
          </a:p>
          <a:p>
            <a:r>
              <a:rPr lang="en-US" b="1">
                <a:latin typeface="Aptos"/>
              </a:rPr>
              <a:t>Social </a:t>
            </a:r>
            <a:r>
              <a:rPr lang="en-US">
                <a:latin typeface="Aptos"/>
              </a:rPr>
              <a:t>– Cultural trends, demographics, consumer behavior.</a:t>
            </a:r>
          </a:p>
          <a:p>
            <a:endParaRPr lang="en-US">
              <a:latin typeface="Aptos"/>
            </a:endParaRPr>
          </a:p>
        </p:txBody>
      </p:sp>
      <p:pic>
        <p:nvPicPr>
          <p:cNvPr id="7" name="Graphic 6" descr="Group">
            <a:extLst>
              <a:ext uri="{FF2B5EF4-FFF2-40B4-BE49-F238E27FC236}">
                <a16:creationId xmlns:a16="http://schemas.microsoft.com/office/drawing/2014/main" id="{4BF13A7F-0864-257A-6E58-6AC82B514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68467" y="-464936"/>
            <a:ext cx="4375829" cy="437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679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AE197D-DAB9-04F4-1782-C379C059BA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9F89CF-5155-1B2F-583E-49ED88484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3B4D14-0061-291F-2471-7BC4F5357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283" y="622515"/>
            <a:ext cx="5737859" cy="1097280"/>
          </a:xfrm>
        </p:spPr>
        <p:txBody>
          <a:bodyPr>
            <a:normAutofit/>
          </a:bodyPr>
          <a:lstStyle/>
          <a:p>
            <a:r>
              <a:rPr lang="en-US"/>
              <a:t>PESTEL Analysis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1A79C5E-DEF7-2965-FD84-67E42CE00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484E0-8FCC-3860-071A-3B20A6958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656" y="1716253"/>
            <a:ext cx="7068130" cy="45839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b="1" dirty="0">
                <a:latin typeface="Aptos"/>
              </a:rPr>
              <a:t>Technological</a:t>
            </a:r>
            <a:r>
              <a:rPr lang="en-US" sz="2400" dirty="0">
                <a:latin typeface="Aptos"/>
              </a:rPr>
              <a:t> – Innovations, automation, technological advancements.</a:t>
            </a:r>
          </a:p>
          <a:p>
            <a:r>
              <a:rPr lang="en-US" sz="2400" b="1" dirty="0">
                <a:latin typeface="Aptos"/>
              </a:rPr>
              <a:t>Legal </a:t>
            </a:r>
            <a:r>
              <a:rPr lang="en-US" sz="2400" dirty="0">
                <a:latin typeface="Aptos"/>
              </a:rPr>
              <a:t>– Business laws, consumer protection, environmental regulations.</a:t>
            </a:r>
          </a:p>
          <a:p>
            <a:r>
              <a:rPr lang="en-US" sz="2400" b="1" dirty="0">
                <a:latin typeface="Aptos"/>
              </a:rPr>
              <a:t>Environmental </a:t>
            </a:r>
            <a:r>
              <a:rPr lang="en-US" sz="2400" dirty="0">
                <a:latin typeface="Aptos"/>
              </a:rPr>
              <a:t>– Ecological concerns, resource availability, sustainability regulations.</a:t>
            </a:r>
          </a:p>
          <a:p>
            <a:endParaRPr lang="en-US" sz="2400" dirty="0">
              <a:latin typeface="Aptos"/>
            </a:endParaRPr>
          </a:p>
        </p:txBody>
      </p:sp>
      <p:pic>
        <p:nvPicPr>
          <p:cNvPr id="7" name="Graphic 6" descr="Group">
            <a:extLst>
              <a:ext uri="{FF2B5EF4-FFF2-40B4-BE49-F238E27FC236}">
                <a16:creationId xmlns:a16="http://schemas.microsoft.com/office/drawing/2014/main" id="{DDF31497-2594-9D7F-1618-A39BBC77E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68467" y="-464936"/>
            <a:ext cx="4375829" cy="437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34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DFD534-D308-F70A-9F53-DF14484EB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8350" y="570750"/>
            <a:ext cx="10322658" cy="677596"/>
          </a:xfrm>
        </p:spPr>
        <p:txBody>
          <a:bodyPr anchor="b"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Application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DE8C88-8727-6CC0-F951-5073933164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7645844"/>
              </p:ext>
            </p:extLst>
          </p:nvPr>
        </p:nvGraphicFramePr>
        <p:xfrm>
          <a:off x="433435" y="1125457"/>
          <a:ext cx="10890929" cy="373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8165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B3C3E3-E727-3B74-C8D4-A8B5274FA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8385" y="294467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/>
              <a:t>SWOT Analysis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9E78EE3-8C4E-2269-9543-5D91B517D6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5702889"/>
              </p:ext>
            </p:extLst>
          </p:nvPr>
        </p:nvGraphicFramePr>
        <p:xfrm>
          <a:off x="377095" y="568725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2031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0547A4-A2F5-7F52-EECA-3C8EEC1A0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7228" y="351295"/>
            <a:ext cx="6034187" cy="1097280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pic>
        <p:nvPicPr>
          <p:cNvPr id="5" name="Picture 4" descr="Arrows pointing right while one points left">
            <a:extLst>
              <a:ext uri="{FF2B5EF4-FFF2-40B4-BE49-F238E27FC236}">
                <a16:creationId xmlns:a16="http://schemas.microsoft.com/office/drawing/2014/main" id="{47F37FF5-890B-E351-4CEB-CDD7824A72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611" r="18106" b="-1"/>
          <a:stretch/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63EED-AABD-7F2E-5E0B-071690DA4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8516" y="1173813"/>
            <a:ext cx="6369983" cy="512411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>
                <a:latin typeface="Aptos"/>
              </a:rPr>
              <a:t>Strengths</a:t>
            </a:r>
            <a:r>
              <a:rPr lang="en-US">
                <a:latin typeface="Aptos"/>
              </a:rPr>
              <a:t> (Internal) – Competitive advantages, unique capabilities, strong brand, financial stability.</a:t>
            </a:r>
          </a:p>
          <a:p>
            <a:r>
              <a:rPr lang="en-US" b="1">
                <a:latin typeface="Aptos"/>
              </a:rPr>
              <a:t>Weaknesses </a:t>
            </a:r>
            <a:r>
              <a:rPr lang="en-US">
                <a:latin typeface="Aptos"/>
              </a:rPr>
              <a:t>(Internal) – Operational inefficiencies, skill gaps, resource limitations, weak brand positioning.</a:t>
            </a:r>
          </a:p>
          <a:p>
            <a:endParaRPr lang="en-US">
              <a:latin typeface="Apto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673DF0-D776-DD5D-39E0-8C17E204E3E8}"/>
              </a:ext>
            </a:extLst>
          </p:cNvPr>
          <p:cNvSpPr txBox="1"/>
          <p:nvPr/>
        </p:nvSpPr>
        <p:spPr>
          <a:xfrm>
            <a:off x="255373" y="6166021"/>
            <a:ext cx="39376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ptos"/>
              </a:rPr>
              <a:t>Image source: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3877354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098478-9006-6313-DF69-C513A649F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04076F2-E680-C8E7-C64F-E18182F3F6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56256A-AC4D-AD42-7AEB-EEE06FA66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7228" y="351295"/>
            <a:ext cx="6034187" cy="1097280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pic>
        <p:nvPicPr>
          <p:cNvPr id="5" name="Picture 4" descr="Arrows pointing right while one points left">
            <a:extLst>
              <a:ext uri="{FF2B5EF4-FFF2-40B4-BE49-F238E27FC236}">
                <a16:creationId xmlns:a16="http://schemas.microsoft.com/office/drawing/2014/main" id="{DFC062D9-33E7-EC0D-D4E5-520A1FFA97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611" r="18106" b="-1"/>
          <a:stretch/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9F82D72-C2B3-2C52-BAE9-0DA0E22E5F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D2FC6-805E-B928-C1A0-6796AE71E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8516" y="1173813"/>
            <a:ext cx="6369983" cy="512411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latin typeface="Aptos"/>
              </a:rPr>
              <a:t>Opportunities (External)</a:t>
            </a:r>
            <a:r>
              <a:rPr lang="en-US" dirty="0">
                <a:latin typeface="Aptos"/>
              </a:rPr>
              <a:t> – Market expansion, emerging trends, technological advancements, favorable regulations.</a:t>
            </a:r>
          </a:p>
          <a:p>
            <a:r>
              <a:rPr lang="en-US" b="1" dirty="0">
                <a:latin typeface="Aptos"/>
              </a:rPr>
              <a:t>Threats (External) </a:t>
            </a:r>
            <a:r>
              <a:rPr lang="en-US" dirty="0">
                <a:latin typeface="Aptos"/>
              </a:rPr>
              <a:t>– Economic downturns, competition, changing consumer preferences, legal or environmental challenges.</a:t>
            </a:r>
          </a:p>
          <a:p>
            <a:endParaRPr lang="en-US" dirty="0">
              <a:latin typeface="Apto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FB2563-0B0E-0716-D03A-0EF128A16D2A}"/>
              </a:ext>
            </a:extLst>
          </p:cNvPr>
          <p:cNvSpPr txBox="1"/>
          <p:nvPr/>
        </p:nvSpPr>
        <p:spPr>
          <a:xfrm>
            <a:off x="317157" y="6166021"/>
            <a:ext cx="39376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ptos"/>
              </a:rPr>
              <a:t>Image source: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3052207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4D1F51-FD41-BE02-0F2D-6B29337B1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0521" y="449450"/>
            <a:ext cx="3478451" cy="2972317"/>
          </a:xfrm>
        </p:spPr>
        <p:txBody>
          <a:bodyPr anchor="t">
            <a:normAutofit/>
          </a:bodyPr>
          <a:lstStyle/>
          <a:p>
            <a:r>
              <a:rPr lang="en-US" sz="3300"/>
              <a:t>ETOP Framework (Environmental Threat and Opportunity Profile)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DB98255-E9BC-355C-34B5-267A4CB97E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69275"/>
              </p:ext>
            </p:extLst>
          </p:nvPr>
        </p:nvGraphicFramePr>
        <p:xfrm>
          <a:off x="390010" y="452487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5950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B92508-DBF7-2904-27A8-B3668B469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5504" y="462365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/>
              <a:t>ETOP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CEB354F-CE9A-760F-824F-21650E1B7B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6033125"/>
              </p:ext>
            </p:extLst>
          </p:nvPr>
        </p:nvGraphicFramePr>
        <p:xfrm>
          <a:off x="390010" y="865775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00639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93B7FB-6309-6CD6-5CAB-0C260F259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570750"/>
            <a:ext cx="10890929" cy="1387934"/>
          </a:xfrm>
        </p:spPr>
        <p:txBody>
          <a:bodyPr anchor="b">
            <a:normAutofit/>
          </a:bodyPr>
          <a:lstStyle/>
          <a:p>
            <a:r>
              <a:rPr lang="en-US" dirty="0"/>
              <a:t>Importance of External Environmental Scanning for an Individual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0BC3CE6-4884-A531-06D7-5F55BC0DBC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7593315"/>
              </p:ext>
            </p:extLst>
          </p:nvPr>
        </p:nvGraphicFramePr>
        <p:xfrm>
          <a:off x="650376" y="1956397"/>
          <a:ext cx="10890929" cy="373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9583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8B0407-E9AF-F7DA-4A53-33C696971D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6B561A-B998-4DA0-9FDF-AAC59673FE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7FD3B8-2E1D-F0E5-E31D-236EA7119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570750"/>
            <a:ext cx="10890929" cy="1387934"/>
          </a:xfrm>
        </p:spPr>
        <p:txBody>
          <a:bodyPr anchor="b">
            <a:normAutofit/>
          </a:bodyPr>
          <a:lstStyle/>
          <a:p>
            <a:r>
              <a:rPr lang="en-US"/>
              <a:t>Importance of External Environmental Scanning for an Individual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2406711-55E5-9629-8860-04F73F9EF6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075631-9884-EBCE-A92B-48453AAADAB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0079" y="1719559"/>
          <a:ext cx="10890929" cy="373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28385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DFA574-E69B-AB75-FFF0-924C9ED21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8385" y="862738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/>
              <a:t>Topic Review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18BC3E1-62D1-4DBC-11D8-A6A56A9377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2636305"/>
              </p:ext>
            </p:extLst>
          </p:nvPr>
        </p:nvGraphicFramePr>
        <p:xfrm>
          <a:off x="467501" y="452487"/>
          <a:ext cx="7216416" cy="5524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62491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ABBEF8-F993-4948-65DB-15EA125E0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7420F5C-5CE2-7070-8B05-B638AD03B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E85C49-12E3-21BC-01E5-236EAD9B1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8385" y="862738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/>
              <a:t>Topic Review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51A920-3AAE-BEB2-5614-F22EFD8C2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19225B-7DEA-A087-3461-3B0B5FD266A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7501" y="452487"/>
          <a:ext cx="7216416" cy="5524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3835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5073E8-7725-EF38-B5BF-CD7772532A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A465BD-28D5-6D05-C025-A63FDAF455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F02E0B-F8E2-F53D-3A47-C3E7EB5FB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8385" y="862738"/>
            <a:ext cx="3000587" cy="4160520"/>
          </a:xfrm>
        </p:spPr>
        <p:txBody>
          <a:bodyPr anchor="t">
            <a:normAutofit/>
          </a:bodyPr>
          <a:lstStyle/>
          <a:p>
            <a:r>
              <a:rPr lang="en-US" sz="3600"/>
              <a:t>Topic Review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DD10CF-98D0-3794-E3F4-B351937DBB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BACA53D-62D8-F241-5B9B-CBDCD64CC80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7501" y="452487"/>
          <a:ext cx="7216416" cy="5524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6889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D3B602-0C72-93CA-BC0B-1CF83CE72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5852160" cy="1097280"/>
          </a:xfrm>
        </p:spPr>
        <p:txBody>
          <a:bodyPr anchor="t">
            <a:normAutofit/>
          </a:bodyPr>
          <a:lstStyle/>
          <a:p>
            <a:r>
              <a:rPr lang="en-US" dirty="0"/>
              <a:t>References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93658-DDD2-AF02-20BD-B4F7178C6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633236"/>
            <a:ext cx="5852160" cy="366468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https://commons.wikimedia.org/wiki/File:The_horse_drawn_carriage_at_the_Brandenburg_Gate_in_Berlin.jpg</a:t>
            </a:r>
            <a:endParaRPr lang="en-US"/>
          </a:p>
          <a:p>
            <a:r>
              <a:rPr lang="en-US" dirty="0"/>
              <a:t>https://www.hiscox.co.uk/broker/about-hiscox/news/adapt-or-die-eight-businesses-transformed-their-business-models-survive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Locator flag on a city map">
            <a:extLst>
              <a:ext uri="{FF2B5EF4-FFF2-40B4-BE49-F238E27FC236}">
                <a16:creationId xmlns:a16="http://schemas.microsoft.com/office/drawing/2014/main" id="{2906C7DD-1CD0-D9A1-1549-30CD7B0FF3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61" r="47768" b="-1"/>
          <a:stretch/>
        </p:blipFill>
        <p:spPr>
          <a:xfrm>
            <a:off x="6712833" y="10"/>
            <a:ext cx="5479167" cy="40682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373FA3-BAB4-E7AC-5A5F-AB94DB84204B}"/>
              </a:ext>
            </a:extLst>
          </p:cNvPr>
          <p:cNvSpPr txBox="1"/>
          <p:nvPr/>
        </p:nvSpPr>
        <p:spPr>
          <a:xfrm>
            <a:off x="6711779" y="3622589"/>
            <a:ext cx="393768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Aptos"/>
              </a:rPr>
              <a:t>Image source: commons.wikimedia.org</a:t>
            </a:r>
          </a:p>
        </p:txBody>
      </p:sp>
    </p:spTree>
    <p:extLst>
      <p:ext uri="{BB962C8B-B14F-4D97-AF65-F5344CB8AC3E}">
        <p14:creationId xmlns:p14="http://schemas.microsoft.com/office/powerpoint/2010/main" val="1746449154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1327</Words>
  <Application>Microsoft Office PowerPoint</Application>
  <PresentationFormat>Widescreen</PresentationFormat>
  <Paragraphs>121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Aptos</vt:lpstr>
      <vt:lpstr>Arial</vt:lpstr>
      <vt:lpstr>Grandview Display</vt:lpstr>
      <vt:lpstr>DashVTI</vt:lpstr>
      <vt:lpstr>STRATEGIC MANAGEMENT</vt:lpstr>
      <vt:lpstr>Introduction</vt:lpstr>
      <vt:lpstr>Learning Outcomes</vt:lpstr>
      <vt:lpstr>DOWN THE MEMORY LANE</vt:lpstr>
      <vt:lpstr>What happened?</vt:lpstr>
      <vt:lpstr>What happened?</vt:lpstr>
      <vt:lpstr>Opening Case</vt:lpstr>
      <vt:lpstr>Opening Case</vt:lpstr>
      <vt:lpstr>Reflection</vt:lpstr>
      <vt:lpstr>Definition </vt:lpstr>
      <vt:lpstr>Key Aspects from the definition</vt:lpstr>
      <vt:lpstr>Key Aspects from the definition</vt:lpstr>
      <vt:lpstr>Key Aspects from the definition</vt:lpstr>
      <vt:lpstr>Importance of External Environmental Scanning</vt:lpstr>
      <vt:lpstr>Importance of External Environmental Scanning</vt:lpstr>
      <vt:lpstr>Importance of External Environmental Scanning</vt:lpstr>
      <vt:lpstr>Essentials Tools and Framework</vt:lpstr>
      <vt:lpstr>PESTEL Analysis</vt:lpstr>
      <vt:lpstr>PESTEL Analysis</vt:lpstr>
      <vt:lpstr>Application</vt:lpstr>
      <vt:lpstr>SWOT Analysis</vt:lpstr>
      <vt:lpstr>SWOT Analysis</vt:lpstr>
      <vt:lpstr>SWOT Analysis</vt:lpstr>
      <vt:lpstr>ETOP Framework (Environmental Threat and Opportunity Profile)</vt:lpstr>
      <vt:lpstr>ETOP</vt:lpstr>
      <vt:lpstr>Importance of External Environmental Scanning for an Individual</vt:lpstr>
      <vt:lpstr>Importance of External Environmental Scanning for an Individual</vt:lpstr>
      <vt:lpstr>Topic Review</vt:lpstr>
      <vt:lpstr>Topic Review</vt:lpstr>
      <vt:lpstr>Topic Review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406</cp:revision>
  <dcterms:created xsi:type="dcterms:W3CDTF">2025-03-31T06:52:19Z</dcterms:created>
  <dcterms:modified xsi:type="dcterms:W3CDTF">2025-03-31T08:31:29Z</dcterms:modified>
</cp:coreProperties>
</file>