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86" r:id="rId9"/>
    <p:sldId id="287" r:id="rId10"/>
    <p:sldId id="288" r:id="rId11"/>
    <p:sldId id="289" r:id="rId12"/>
    <p:sldId id="264" r:id="rId13"/>
    <p:sldId id="265" r:id="rId14"/>
    <p:sldId id="290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91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92" r:id="rId33"/>
    <p:sldId id="282" r:id="rId34"/>
    <p:sldId id="283" r:id="rId35"/>
    <p:sldId id="284" r:id="rId36"/>
    <p:sldId id="293" r:id="rId37"/>
    <p:sldId id="285" r:id="rId38"/>
    <p:sldId id="257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48F21C-2248-B227-ABBF-AD7521F63160}" v="111" dt="2025-05-03T10:19:19.705"/>
    <p1510:client id="{46E5BD3A-418A-96FB-42C7-FDFF634101B3}" v="8" dt="2025-05-03T09:37:39.498"/>
    <p1510:client id="{60599886-82DC-1DCB-6F96-CB4C7F637E52}" v="67" dt="2025-05-03T09:05:55.128"/>
    <p1510:client id="{8B756403-333B-FA10-047D-24F83AAD4825}" v="122" dt="2025-05-03T09:35:14.462"/>
    <p1510:client id="{B5BB5D98-FEB6-3440-6281-250F59B79219}" v="3" dt="2025-05-03T09:39:02.782"/>
    <p1510:client id="{E01A0F3F-0B84-216F-0EB9-E59E45960A9B}" v="73" dt="2025-05-03T13:47:37.795"/>
    <p1510:client id="{F8221178-63A1-A09A-1912-81AB2369D364}" v="18" dt="2025-05-03T09:10:33.6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4" Type="http://schemas.openxmlformats.org/officeDocument/2006/relationships/image" Target="../media/image36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3.svg"/><Relationship Id="rId5" Type="http://schemas.openxmlformats.org/officeDocument/2006/relationships/image" Target="../media/image46.png"/><Relationship Id="rId4" Type="http://schemas.openxmlformats.org/officeDocument/2006/relationships/image" Target="../media/image52.svg"/></Relationships>
</file>

<file path=ppt/diagrams/_rels/data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ata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image" Target="../media/image66.svg"/></Relationships>
</file>

<file path=ppt/diagrams/_rels/data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4" Type="http://schemas.openxmlformats.org/officeDocument/2006/relationships/image" Target="../media/image7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4" Type="http://schemas.openxmlformats.org/officeDocument/2006/relationships/image" Target="../media/image36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3.svg"/><Relationship Id="rId5" Type="http://schemas.openxmlformats.org/officeDocument/2006/relationships/image" Target="../media/image46.png"/><Relationship Id="rId4" Type="http://schemas.openxmlformats.org/officeDocument/2006/relationships/image" Target="../media/image52.svg"/></Relationships>
</file>

<file path=ppt/diagrams/_rels/drawing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6" Type="http://schemas.openxmlformats.org/officeDocument/2006/relationships/image" Target="../media/image61.svg"/><Relationship Id="rId5" Type="http://schemas.openxmlformats.org/officeDocument/2006/relationships/image" Target="../media/image60.png"/><Relationship Id="rId4" Type="http://schemas.openxmlformats.org/officeDocument/2006/relationships/image" Target="../media/image59.svg"/></Relationships>
</file>

<file path=ppt/diagrams/_rels/drawing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6" Type="http://schemas.openxmlformats.org/officeDocument/2006/relationships/image" Target="../media/image68.svg"/><Relationship Id="rId5" Type="http://schemas.openxmlformats.org/officeDocument/2006/relationships/image" Target="../media/image67.png"/><Relationship Id="rId4" Type="http://schemas.openxmlformats.org/officeDocument/2006/relationships/image" Target="../media/image66.svg"/></Relationships>
</file>

<file path=ppt/diagrams/_rels/drawing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4" Type="http://schemas.openxmlformats.org/officeDocument/2006/relationships/image" Target="../media/image7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56E141-513E-4F57-AE1A-C9751CF5F9F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1EEDCB3-B5D0-4CC7-962E-B0493A18F4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1. Explain strategy analysis and choice</a:t>
          </a:r>
        </a:p>
      </dgm:t>
    </dgm:pt>
    <dgm:pt modelId="{AE83312B-98C2-48B7-AF0A-EB6A7E21D3CD}" type="parTrans" cxnId="{2BCE351B-03EC-4A60-B76F-8A87A8D8E3C6}">
      <dgm:prSet/>
      <dgm:spPr/>
      <dgm:t>
        <a:bodyPr/>
        <a:lstStyle/>
        <a:p>
          <a:endParaRPr lang="en-US"/>
        </a:p>
      </dgm:t>
    </dgm:pt>
    <dgm:pt modelId="{E3F18FC2-E6D0-449A-88F7-CA88FFDAFEDD}" type="sibTrans" cxnId="{2BCE351B-03EC-4A60-B76F-8A87A8D8E3C6}">
      <dgm:prSet/>
      <dgm:spPr/>
      <dgm:t>
        <a:bodyPr/>
        <a:lstStyle/>
        <a:p>
          <a:endParaRPr lang="en-US"/>
        </a:p>
      </dgm:t>
    </dgm:pt>
    <dgm:pt modelId="{012AD04D-EDAB-4B1E-9E82-CFBB5CDAFE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2. Compare different strategy analysis tools</a:t>
          </a:r>
        </a:p>
      </dgm:t>
    </dgm:pt>
    <dgm:pt modelId="{C821D458-2792-4103-8EDA-BB23F5B0550B}" type="parTrans" cxnId="{F2F620BE-27E4-4956-8342-F6125F38784D}">
      <dgm:prSet/>
      <dgm:spPr/>
      <dgm:t>
        <a:bodyPr/>
        <a:lstStyle/>
        <a:p>
          <a:endParaRPr lang="en-US"/>
        </a:p>
      </dgm:t>
    </dgm:pt>
    <dgm:pt modelId="{80019BB4-6981-4015-BC92-534ECECE5082}" type="sibTrans" cxnId="{F2F620BE-27E4-4956-8342-F6125F38784D}">
      <dgm:prSet/>
      <dgm:spPr/>
      <dgm:t>
        <a:bodyPr/>
        <a:lstStyle/>
        <a:p>
          <a:endParaRPr lang="en-US"/>
        </a:p>
      </dgm:t>
    </dgm:pt>
    <dgm:pt modelId="{405FB0D3-A750-4E08-AB1B-339FFD69638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3. Apply decision-making criteria to real cases</a:t>
          </a:r>
        </a:p>
      </dgm:t>
    </dgm:pt>
    <dgm:pt modelId="{0A1B83D2-1128-498D-B1D9-B0DF4D766846}" type="parTrans" cxnId="{17C601E6-568F-4384-BACC-5A91FA71AAEA}">
      <dgm:prSet/>
      <dgm:spPr/>
      <dgm:t>
        <a:bodyPr/>
        <a:lstStyle/>
        <a:p>
          <a:endParaRPr lang="en-US"/>
        </a:p>
      </dgm:t>
    </dgm:pt>
    <dgm:pt modelId="{568440FF-40A1-4D14-B47D-4A8230FD12EE}" type="sibTrans" cxnId="{17C601E6-568F-4384-BACC-5A91FA71AAEA}">
      <dgm:prSet/>
      <dgm:spPr/>
      <dgm:t>
        <a:bodyPr/>
        <a:lstStyle/>
        <a:p>
          <a:endParaRPr lang="en-US"/>
        </a:p>
      </dgm:t>
    </dgm:pt>
    <dgm:pt modelId="{9550702C-3C2B-4AB7-8483-0513E1635ADB}" type="pres">
      <dgm:prSet presAssocID="{A856E141-513E-4F57-AE1A-C9751CF5F9F8}" presName="root" presStyleCnt="0">
        <dgm:presLayoutVars>
          <dgm:dir/>
          <dgm:resizeHandles val="exact"/>
        </dgm:presLayoutVars>
      </dgm:prSet>
      <dgm:spPr/>
    </dgm:pt>
    <dgm:pt modelId="{358EAA33-5258-4563-8C0B-A75B77B322C0}" type="pres">
      <dgm:prSet presAssocID="{51EEDCB3-B5D0-4CC7-962E-B0493A18F4D9}" presName="compNode" presStyleCnt="0"/>
      <dgm:spPr/>
    </dgm:pt>
    <dgm:pt modelId="{FACF1DA8-81FB-41FA-8EC6-79D339BFE0BE}" type="pres">
      <dgm:prSet presAssocID="{51EEDCB3-B5D0-4CC7-962E-B0493A18F4D9}" presName="bgRect" presStyleLbl="bgShp" presStyleIdx="0" presStyleCnt="3"/>
      <dgm:spPr/>
    </dgm:pt>
    <dgm:pt modelId="{C7CE37B8-6AB9-48F4-8C91-46290A48C701}" type="pres">
      <dgm:prSet presAssocID="{51EEDCB3-B5D0-4CC7-962E-B0493A18F4D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DA8C3574-2570-43D8-8C03-B2123E33434B}" type="pres">
      <dgm:prSet presAssocID="{51EEDCB3-B5D0-4CC7-962E-B0493A18F4D9}" presName="spaceRect" presStyleCnt="0"/>
      <dgm:spPr/>
    </dgm:pt>
    <dgm:pt modelId="{FDC037B1-6847-40CB-86E7-DDA00F721AEA}" type="pres">
      <dgm:prSet presAssocID="{51EEDCB3-B5D0-4CC7-962E-B0493A18F4D9}" presName="parTx" presStyleLbl="revTx" presStyleIdx="0" presStyleCnt="3">
        <dgm:presLayoutVars>
          <dgm:chMax val="0"/>
          <dgm:chPref val="0"/>
        </dgm:presLayoutVars>
      </dgm:prSet>
      <dgm:spPr/>
    </dgm:pt>
    <dgm:pt modelId="{9FA36329-629F-4700-9284-476F826D572C}" type="pres">
      <dgm:prSet presAssocID="{E3F18FC2-E6D0-449A-88F7-CA88FFDAFEDD}" presName="sibTrans" presStyleCnt="0"/>
      <dgm:spPr/>
    </dgm:pt>
    <dgm:pt modelId="{50980598-0888-49E9-B594-7D7F2A14B224}" type="pres">
      <dgm:prSet presAssocID="{012AD04D-EDAB-4B1E-9E82-CFBB5CDAFE62}" presName="compNode" presStyleCnt="0"/>
      <dgm:spPr/>
    </dgm:pt>
    <dgm:pt modelId="{ED1CA70F-5862-45F1-9828-50EA10CC3FE4}" type="pres">
      <dgm:prSet presAssocID="{012AD04D-EDAB-4B1E-9E82-CFBB5CDAFE62}" presName="bgRect" presStyleLbl="bgShp" presStyleIdx="1" presStyleCnt="3"/>
      <dgm:spPr/>
    </dgm:pt>
    <dgm:pt modelId="{B603DC98-8ACD-4A53-925D-2E78940C669F}" type="pres">
      <dgm:prSet presAssocID="{012AD04D-EDAB-4B1E-9E82-CFBB5CDAFE6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7C84D1A-96CB-4B35-9932-248DC6228AC3}" type="pres">
      <dgm:prSet presAssocID="{012AD04D-EDAB-4B1E-9E82-CFBB5CDAFE62}" presName="spaceRect" presStyleCnt="0"/>
      <dgm:spPr/>
    </dgm:pt>
    <dgm:pt modelId="{5910BECB-839A-4001-940E-B58686991AFB}" type="pres">
      <dgm:prSet presAssocID="{012AD04D-EDAB-4B1E-9E82-CFBB5CDAFE62}" presName="parTx" presStyleLbl="revTx" presStyleIdx="1" presStyleCnt="3">
        <dgm:presLayoutVars>
          <dgm:chMax val="0"/>
          <dgm:chPref val="0"/>
        </dgm:presLayoutVars>
      </dgm:prSet>
      <dgm:spPr/>
    </dgm:pt>
    <dgm:pt modelId="{A91DDB58-EAC0-47F6-9883-D77BE415C0E2}" type="pres">
      <dgm:prSet presAssocID="{80019BB4-6981-4015-BC92-534ECECE5082}" presName="sibTrans" presStyleCnt="0"/>
      <dgm:spPr/>
    </dgm:pt>
    <dgm:pt modelId="{FDEDCD38-0C35-4433-8822-E3FDD6372A1B}" type="pres">
      <dgm:prSet presAssocID="{405FB0D3-A750-4E08-AB1B-339FFD69638D}" presName="compNode" presStyleCnt="0"/>
      <dgm:spPr/>
    </dgm:pt>
    <dgm:pt modelId="{3BE8ECEF-74EC-4FED-99AE-9EC155B62DDB}" type="pres">
      <dgm:prSet presAssocID="{405FB0D3-A750-4E08-AB1B-339FFD69638D}" presName="bgRect" presStyleLbl="bgShp" presStyleIdx="2" presStyleCnt="3"/>
      <dgm:spPr/>
    </dgm:pt>
    <dgm:pt modelId="{9983808F-4B9E-4CBD-99DD-187C39E3FE4F}" type="pres">
      <dgm:prSet presAssocID="{405FB0D3-A750-4E08-AB1B-339FFD69638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8E56FB0-E932-4607-ADB6-8A1FA18367AD}" type="pres">
      <dgm:prSet presAssocID="{405FB0D3-A750-4E08-AB1B-339FFD69638D}" presName="spaceRect" presStyleCnt="0"/>
      <dgm:spPr/>
    </dgm:pt>
    <dgm:pt modelId="{E411FF02-1875-490D-BA3B-26B8689B6143}" type="pres">
      <dgm:prSet presAssocID="{405FB0D3-A750-4E08-AB1B-339FFD69638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BCE351B-03EC-4A60-B76F-8A87A8D8E3C6}" srcId="{A856E141-513E-4F57-AE1A-C9751CF5F9F8}" destId="{51EEDCB3-B5D0-4CC7-962E-B0493A18F4D9}" srcOrd="0" destOrd="0" parTransId="{AE83312B-98C2-48B7-AF0A-EB6A7E21D3CD}" sibTransId="{E3F18FC2-E6D0-449A-88F7-CA88FFDAFEDD}"/>
    <dgm:cxn modelId="{1C122321-5513-4AB2-BF8E-7E4D34EFC025}" type="presOf" srcId="{405FB0D3-A750-4E08-AB1B-339FFD69638D}" destId="{E411FF02-1875-490D-BA3B-26B8689B6143}" srcOrd="0" destOrd="0" presId="urn:microsoft.com/office/officeart/2018/2/layout/IconVerticalSolidList"/>
    <dgm:cxn modelId="{5B186A4F-217D-4706-A957-6857A848981F}" type="presOf" srcId="{51EEDCB3-B5D0-4CC7-962E-B0493A18F4D9}" destId="{FDC037B1-6847-40CB-86E7-DDA00F721AEA}" srcOrd="0" destOrd="0" presId="urn:microsoft.com/office/officeart/2018/2/layout/IconVerticalSolidList"/>
    <dgm:cxn modelId="{C81FF856-9DE5-4FC4-8502-1D7B97CAB220}" type="presOf" srcId="{012AD04D-EDAB-4B1E-9E82-CFBB5CDAFE62}" destId="{5910BECB-839A-4001-940E-B58686991AFB}" srcOrd="0" destOrd="0" presId="urn:microsoft.com/office/officeart/2018/2/layout/IconVerticalSolidList"/>
    <dgm:cxn modelId="{1C4165A8-BA3D-49FC-B8A2-FA13FDCD4913}" type="presOf" srcId="{A856E141-513E-4F57-AE1A-C9751CF5F9F8}" destId="{9550702C-3C2B-4AB7-8483-0513E1635ADB}" srcOrd="0" destOrd="0" presId="urn:microsoft.com/office/officeart/2018/2/layout/IconVerticalSolidList"/>
    <dgm:cxn modelId="{F2F620BE-27E4-4956-8342-F6125F38784D}" srcId="{A856E141-513E-4F57-AE1A-C9751CF5F9F8}" destId="{012AD04D-EDAB-4B1E-9E82-CFBB5CDAFE62}" srcOrd="1" destOrd="0" parTransId="{C821D458-2792-4103-8EDA-BB23F5B0550B}" sibTransId="{80019BB4-6981-4015-BC92-534ECECE5082}"/>
    <dgm:cxn modelId="{17C601E6-568F-4384-BACC-5A91FA71AAEA}" srcId="{A856E141-513E-4F57-AE1A-C9751CF5F9F8}" destId="{405FB0D3-A750-4E08-AB1B-339FFD69638D}" srcOrd="2" destOrd="0" parTransId="{0A1B83D2-1128-498D-B1D9-B0DF4D766846}" sibTransId="{568440FF-40A1-4D14-B47D-4A8230FD12EE}"/>
    <dgm:cxn modelId="{42298726-F273-46CD-8A44-FA74CAD0565C}" type="presParOf" srcId="{9550702C-3C2B-4AB7-8483-0513E1635ADB}" destId="{358EAA33-5258-4563-8C0B-A75B77B322C0}" srcOrd="0" destOrd="0" presId="urn:microsoft.com/office/officeart/2018/2/layout/IconVerticalSolidList"/>
    <dgm:cxn modelId="{A996BA72-BC33-4A7C-9B49-E11B5F8D915C}" type="presParOf" srcId="{358EAA33-5258-4563-8C0B-A75B77B322C0}" destId="{FACF1DA8-81FB-41FA-8EC6-79D339BFE0BE}" srcOrd="0" destOrd="0" presId="urn:microsoft.com/office/officeart/2018/2/layout/IconVerticalSolidList"/>
    <dgm:cxn modelId="{6239188B-7E24-4475-B0B5-49B8576BB10E}" type="presParOf" srcId="{358EAA33-5258-4563-8C0B-A75B77B322C0}" destId="{C7CE37B8-6AB9-48F4-8C91-46290A48C701}" srcOrd="1" destOrd="0" presId="urn:microsoft.com/office/officeart/2018/2/layout/IconVerticalSolidList"/>
    <dgm:cxn modelId="{C46B26BF-0F2D-440E-8142-756BAE0705C9}" type="presParOf" srcId="{358EAA33-5258-4563-8C0B-A75B77B322C0}" destId="{DA8C3574-2570-43D8-8C03-B2123E33434B}" srcOrd="2" destOrd="0" presId="urn:microsoft.com/office/officeart/2018/2/layout/IconVerticalSolidList"/>
    <dgm:cxn modelId="{785E3918-22B9-44DA-B3E1-2F350F89892A}" type="presParOf" srcId="{358EAA33-5258-4563-8C0B-A75B77B322C0}" destId="{FDC037B1-6847-40CB-86E7-DDA00F721AEA}" srcOrd="3" destOrd="0" presId="urn:microsoft.com/office/officeart/2018/2/layout/IconVerticalSolidList"/>
    <dgm:cxn modelId="{E3070561-EBE3-4D8B-9243-DA5CEDEDA279}" type="presParOf" srcId="{9550702C-3C2B-4AB7-8483-0513E1635ADB}" destId="{9FA36329-629F-4700-9284-476F826D572C}" srcOrd="1" destOrd="0" presId="urn:microsoft.com/office/officeart/2018/2/layout/IconVerticalSolidList"/>
    <dgm:cxn modelId="{B8A0C407-7ED8-4075-AFF8-09DE8F473605}" type="presParOf" srcId="{9550702C-3C2B-4AB7-8483-0513E1635ADB}" destId="{50980598-0888-49E9-B594-7D7F2A14B224}" srcOrd="2" destOrd="0" presId="urn:microsoft.com/office/officeart/2018/2/layout/IconVerticalSolidList"/>
    <dgm:cxn modelId="{FA1B42FC-D36E-4899-B652-605C16C89F44}" type="presParOf" srcId="{50980598-0888-49E9-B594-7D7F2A14B224}" destId="{ED1CA70F-5862-45F1-9828-50EA10CC3FE4}" srcOrd="0" destOrd="0" presId="urn:microsoft.com/office/officeart/2018/2/layout/IconVerticalSolidList"/>
    <dgm:cxn modelId="{0F7FEBFB-62E0-4272-9A26-9D2AB2FA9CCA}" type="presParOf" srcId="{50980598-0888-49E9-B594-7D7F2A14B224}" destId="{B603DC98-8ACD-4A53-925D-2E78940C669F}" srcOrd="1" destOrd="0" presId="urn:microsoft.com/office/officeart/2018/2/layout/IconVerticalSolidList"/>
    <dgm:cxn modelId="{0780C340-A474-4400-9FB3-843463C5F75F}" type="presParOf" srcId="{50980598-0888-49E9-B594-7D7F2A14B224}" destId="{27C84D1A-96CB-4B35-9932-248DC6228AC3}" srcOrd="2" destOrd="0" presId="urn:microsoft.com/office/officeart/2018/2/layout/IconVerticalSolidList"/>
    <dgm:cxn modelId="{CF1D2C89-0ADC-4740-B825-5827168AC970}" type="presParOf" srcId="{50980598-0888-49E9-B594-7D7F2A14B224}" destId="{5910BECB-839A-4001-940E-B58686991AFB}" srcOrd="3" destOrd="0" presId="urn:microsoft.com/office/officeart/2018/2/layout/IconVerticalSolidList"/>
    <dgm:cxn modelId="{3439A12A-CE87-49A5-AE24-B628B2577F8D}" type="presParOf" srcId="{9550702C-3C2B-4AB7-8483-0513E1635ADB}" destId="{A91DDB58-EAC0-47F6-9883-D77BE415C0E2}" srcOrd="3" destOrd="0" presId="urn:microsoft.com/office/officeart/2018/2/layout/IconVerticalSolidList"/>
    <dgm:cxn modelId="{348263E3-BA30-4741-A747-1BCDE3183D87}" type="presParOf" srcId="{9550702C-3C2B-4AB7-8483-0513E1635ADB}" destId="{FDEDCD38-0C35-4433-8822-E3FDD6372A1B}" srcOrd="4" destOrd="0" presId="urn:microsoft.com/office/officeart/2018/2/layout/IconVerticalSolidList"/>
    <dgm:cxn modelId="{A17BAE59-8FBF-4482-93DD-EF8AF891B34B}" type="presParOf" srcId="{FDEDCD38-0C35-4433-8822-E3FDD6372A1B}" destId="{3BE8ECEF-74EC-4FED-99AE-9EC155B62DDB}" srcOrd="0" destOrd="0" presId="urn:microsoft.com/office/officeart/2018/2/layout/IconVerticalSolidList"/>
    <dgm:cxn modelId="{23BBF10E-3594-4EF4-934F-6FFFA7F987C7}" type="presParOf" srcId="{FDEDCD38-0C35-4433-8822-E3FDD6372A1B}" destId="{9983808F-4B9E-4CBD-99DD-187C39E3FE4F}" srcOrd="1" destOrd="0" presId="urn:microsoft.com/office/officeart/2018/2/layout/IconVerticalSolidList"/>
    <dgm:cxn modelId="{EFF02A67-68D0-45B1-9CA5-E5EA24FE6053}" type="presParOf" srcId="{FDEDCD38-0C35-4433-8822-E3FDD6372A1B}" destId="{38E56FB0-E932-4607-ADB6-8A1FA18367AD}" srcOrd="2" destOrd="0" presId="urn:microsoft.com/office/officeart/2018/2/layout/IconVerticalSolidList"/>
    <dgm:cxn modelId="{C5CFAE30-26DE-403F-AD12-C19C71DC0C27}" type="presParOf" srcId="{FDEDCD38-0C35-4433-8822-E3FDD6372A1B}" destId="{E411FF02-1875-490D-BA3B-26B8689B61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7B0EE6-B544-4A56-A66E-C16D768D14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EBD3FD2-1C70-44EC-85D1-EFDE6B350845}">
      <dgm:prSet/>
      <dgm:spPr/>
      <dgm:t>
        <a:bodyPr/>
        <a:lstStyle/>
        <a:p>
          <a:r>
            <a:rPr lang="en-US" dirty="0"/>
            <a:t>Clear differentiation and cost control</a:t>
          </a:r>
        </a:p>
      </dgm:t>
    </dgm:pt>
    <dgm:pt modelId="{626DE5DC-416E-4757-99A2-1442941F6E96}" type="parTrans" cxnId="{CDD2E4EB-AF23-44EB-9E22-E82174EEA396}">
      <dgm:prSet/>
      <dgm:spPr/>
      <dgm:t>
        <a:bodyPr/>
        <a:lstStyle/>
        <a:p>
          <a:endParaRPr lang="en-US"/>
        </a:p>
      </dgm:t>
    </dgm:pt>
    <dgm:pt modelId="{11DCE15D-074F-418E-8669-0809DF52DF7C}" type="sibTrans" cxnId="{CDD2E4EB-AF23-44EB-9E22-E82174EEA396}">
      <dgm:prSet/>
      <dgm:spPr/>
      <dgm:t>
        <a:bodyPr/>
        <a:lstStyle/>
        <a:p>
          <a:endParaRPr lang="en-US"/>
        </a:p>
      </dgm:t>
    </dgm:pt>
    <dgm:pt modelId="{85187E8A-AF79-4790-A258-688FF0067F13}">
      <dgm:prSet/>
      <dgm:spPr/>
      <dgm:t>
        <a:bodyPr/>
        <a:lstStyle/>
        <a:p>
          <a:r>
            <a:rPr lang="en-US" dirty="0"/>
            <a:t> Alignment between strategy and operations</a:t>
          </a:r>
        </a:p>
      </dgm:t>
    </dgm:pt>
    <dgm:pt modelId="{A9EBD5CB-1AC3-4B4A-990F-CC322317D831}" type="parTrans" cxnId="{44DD2BD9-EDC0-4080-B44F-05C7323C04E7}">
      <dgm:prSet/>
      <dgm:spPr/>
      <dgm:t>
        <a:bodyPr/>
        <a:lstStyle/>
        <a:p>
          <a:endParaRPr lang="en-US"/>
        </a:p>
      </dgm:t>
    </dgm:pt>
    <dgm:pt modelId="{99B3A0A9-7190-4994-806A-851B06CDE676}" type="sibTrans" cxnId="{44DD2BD9-EDC0-4080-B44F-05C7323C04E7}">
      <dgm:prSet/>
      <dgm:spPr/>
      <dgm:t>
        <a:bodyPr/>
        <a:lstStyle/>
        <a:p>
          <a:endParaRPr lang="en-US"/>
        </a:p>
      </dgm:t>
    </dgm:pt>
    <dgm:pt modelId="{290F55F0-4730-425A-9ADC-AB05AEA7A2D1}">
      <dgm:prSet/>
      <dgm:spPr/>
      <dgm:t>
        <a:bodyPr/>
        <a:lstStyle/>
        <a:p>
          <a:r>
            <a:rPr lang="en-US" dirty="0"/>
            <a:t> Importance of choosing a coherent path</a:t>
          </a:r>
        </a:p>
      </dgm:t>
    </dgm:pt>
    <dgm:pt modelId="{6A900C68-72A4-467C-B039-A5A10699A7D8}" type="parTrans" cxnId="{34BEB879-DD91-4868-BF8F-7E882E56FA59}">
      <dgm:prSet/>
      <dgm:spPr/>
      <dgm:t>
        <a:bodyPr/>
        <a:lstStyle/>
        <a:p>
          <a:endParaRPr lang="en-US"/>
        </a:p>
      </dgm:t>
    </dgm:pt>
    <dgm:pt modelId="{45760B88-CDBC-4903-AEDC-CA13328EBEB4}" type="sibTrans" cxnId="{34BEB879-DD91-4868-BF8F-7E882E56FA59}">
      <dgm:prSet/>
      <dgm:spPr/>
      <dgm:t>
        <a:bodyPr/>
        <a:lstStyle/>
        <a:p>
          <a:endParaRPr lang="en-US"/>
        </a:p>
      </dgm:t>
    </dgm:pt>
    <dgm:pt modelId="{4F40F21A-405F-4F94-A718-D3F5005EDD37}" type="pres">
      <dgm:prSet presAssocID="{157B0EE6-B544-4A56-A66E-C16D768D1434}" presName="root" presStyleCnt="0">
        <dgm:presLayoutVars>
          <dgm:dir/>
          <dgm:resizeHandles val="exact"/>
        </dgm:presLayoutVars>
      </dgm:prSet>
      <dgm:spPr/>
    </dgm:pt>
    <dgm:pt modelId="{3A7EB6F8-1205-41F9-9F32-BC7141C4DFBA}" type="pres">
      <dgm:prSet presAssocID="{0EBD3FD2-1C70-44EC-85D1-EFDE6B350845}" presName="compNode" presStyleCnt="0"/>
      <dgm:spPr/>
    </dgm:pt>
    <dgm:pt modelId="{A48E2477-53CD-4A7E-BEFF-2F3A5D01046F}" type="pres">
      <dgm:prSet presAssocID="{0EBD3FD2-1C70-44EC-85D1-EFDE6B350845}" presName="bgRect" presStyleLbl="bgShp" presStyleIdx="0" presStyleCnt="3"/>
      <dgm:spPr/>
    </dgm:pt>
    <dgm:pt modelId="{EC3155F8-C5D5-4025-A63B-E6A5C3E3FF21}" type="pres">
      <dgm:prSet presAssocID="{0EBD3FD2-1C70-44EC-85D1-EFDE6B35084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AA0CAC3-A454-45CD-96C4-D00D2D386C7E}" type="pres">
      <dgm:prSet presAssocID="{0EBD3FD2-1C70-44EC-85D1-EFDE6B350845}" presName="spaceRect" presStyleCnt="0"/>
      <dgm:spPr/>
    </dgm:pt>
    <dgm:pt modelId="{9F22B678-1CAE-48C8-B13C-CB3EB190008B}" type="pres">
      <dgm:prSet presAssocID="{0EBD3FD2-1C70-44EC-85D1-EFDE6B350845}" presName="parTx" presStyleLbl="revTx" presStyleIdx="0" presStyleCnt="3">
        <dgm:presLayoutVars>
          <dgm:chMax val="0"/>
          <dgm:chPref val="0"/>
        </dgm:presLayoutVars>
      </dgm:prSet>
      <dgm:spPr/>
    </dgm:pt>
    <dgm:pt modelId="{5DB1DAC4-908D-450D-BD47-B1F2EC2C8BD0}" type="pres">
      <dgm:prSet presAssocID="{11DCE15D-074F-418E-8669-0809DF52DF7C}" presName="sibTrans" presStyleCnt="0"/>
      <dgm:spPr/>
    </dgm:pt>
    <dgm:pt modelId="{860294B8-AF75-4CD1-BD2D-4305949E3668}" type="pres">
      <dgm:prSet presAssocID="{85187E8A-AF79-4790-A258-688FF0067F13}" presName="compNode" presStyleCnt="0"/>
      <dgm:spPr/>
    </dgm:pt>
    <dgm:pt modelId="{A08E00B6-4909-4B0D-A98D-4478514D87B9}" type="pres">
      <dgm:prSet presAssocID="{85187E8A-AF79-4790-A258-688FF0067F13}" presName="bgRect" presStyleLbl="bgShp" presStyleIdx="1" presStyleCnt="3"/>
      <dgm:spPr/>
    </dgm:pt>
    <dgm:pt modelId="{E828ABA6-743D-4FFA-B495-EA84AC541490}" type="pres">
      <dgm:prSet presAssocID="{85187E8A-AF79-4790-A258-688FF0067F1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31D34F0C-C744-4813-864E-2FED4FF0B0A9}" type="pres">
      <dgm:prSet presAssocID="{85187E8A-AF79-4790-A258-688FF0067F13}" presName="spaceRect" presStyleCnt="0"/>
      <dgm:spPr/>
    </dgm:pt>
    <dgm:pt modelId="{50218E99-CEC8-40D7-B14C-0AB556406DA8}" type="pres">
      <dgm:prSet presAssocID="{85187E8A-AF79-4790-A258-688FF0067F13}" presName="parTx" presStyleLbl="revTx" presStyleIdx="1" presStyleCnt="3">
        <dgm:presLayoutVars>
          <dgm:chMax val="0"/>
          <dgm:chPref val="0"/>
        </dgm:presLayoutVars>
      </dgm:prSet>
      <dgm:spPr/>
    </dgm:pt>
    <dgm:pt modelId="{7B01F6D9-F063-48E7-AB4E-9F1C889662B2}" type="pres">
      <dgm:prSet presAssocID="{99B3A0A9-7190-4994-806A-851B06CDE676}" presName="sibTrans" presStyleCnt="0"/>
      <dgm:spPr/>
    </dgm:pt>
    <dgm:pt modelId="{C2EC685B-8201-4494-88FA-88E4190A68FC}" type="pres">
      <dgm:prSet presAssocID="{290F55F0-4730-425A-9ADC-AB05AEA7A2D1}" presName="compNode" presStyleCnt="0"/>
      <dgm:spPr/>
    </dgm:pt>
    <dgm:pt modelId="{1617A930-6EE1-4BB3-A4A8-41B35AB1D8E2}" type="pres">
      <dgm:prSet presAssocID="{290F55F0-4730-425A-9ADC-AB05AEA7A2D1}" presName="bgRect" presStyleLbl="bgShp" presStyleIdx="2" presStyleCnt="3"/>
      <dgm:spPr/>
    </dgm:pt>
    <dgm:pt modelId="{5CB266F8-4A8F-4036-8850-46F4BAE91675}" type="pres">
      <dgm:prSet presAssocID="{290F55F0-4730-425A-9ADC-AB05AEA7A2D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p with pin"/>
        </a:ext>
      </dgm:extLst>
    </dgm:pt>
    <dgm:pt modelId="{7B0531FD-68D1-496A-9964-6DE28B986682}" type="pres">
      <dgm:prSet presAssocID="{290F55F0-4730-425A-9ADC-AB05AEA7A2D1}" presName="spaceRect" presStyleCnt="0"/>
      <dgm:spPr/>
    </dgm:pt>
    <dgm:pt modelId="{C62689CF-B893-407F-A714-4E7FDC567D1A}" type="pres">
      <dgm:prSet presAssocID="{290F55F0-4730-425A-9ADC-AB05AEA7A2D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4BEB879-DD91-4868-BF8F-7E882E56FA59}" srcId="{157B0EE6-B544-4A56-A66E-C16D768D1434}" destId="{290F55F0-4730-425A-9ADC-AB05AEA7A2D1}" srcOrd="2" destOrd="0" parTransId="{6A900C68-72A4-467C-B039-A5A10699A7D8}" sibTransId="{45760B88-CDBC-4903-AEDC-CA13328EBEB4}"/>
    <dgm:cxn modelId="{E2D2E37C-627A-47BA-9F54-9CB73055E087}" type="presOf" srcId="{85187E8A-AF79-4790-A258-688FF0067F13}" destId="{50218E99-CEC8-40D7-B14C-0AB556406DA8}" srcOrd="0" destOrd="0" presId="urn:microsoft.com/office/officeart/2018/2/layout/IconVerticalSolidList"/>
    <dgm:cxn modelId="{17329ED3-D5CB-46BD-92A5-45028908A8B8}" type="presOf" srcId="{290F55F0-4730-425A-9ADC-AB05AEA7A2D1}" destId="{C62689CF-B893-407F-A714-4E7FDC567D1A}" srcOrd="0" destOrd="0" presId="urn:microsoft.com/office/officeart/2018/2/layout/IconVerticalSolidList"/>
    <dgm:cxn modelId="{44DD2BD9-EDC0-4080-B44F-05C7323C04E7}" srcId="{157B0EE6-B544-4A56-A66E-C16D768D1434}" destId="{85187E8A-AF79-4790-A258-688FF0067F13}" srcOrd="1" destOrd="0" parTransId="{A9EBD5CB-1AC3-4B4A-990F-CC322317D831}" sibTransId="{99B3A0A9-7190-4994-806A-851B06CDE676}"/>
    <dgm:cxn modelId="{F48131DD-EA30-441F-8CCB-9802D88C1861}" type="presOf" srcId="{157B0EE6-B544-4A56-A66E-C16D768D1434}" destId="{4F40F21A-405F-4F94-A718-D3F5005EDD37}" srcOrd="0" destOrd="0" presId="urn:microsoft.com/office/officeart/2018/2/layout/IconVerticalSolidList"/>
    <dgm:cxn modelId="{CDD2E4EB-AF23-44EB-9E22-E82174EEA396}" srcId="{157B0EE6-B544-4A56-A66E-C16D768D1434}" destId="{0EBD3FD2-1C70-44EC-85D1-EFDE6B350845}" srcOrd="0" destOrd="0" parTransId="{626DE5DC-416E-4757-99A2-1442941F6E96}" sibTransId="{11DCE15D-074F-418E-8669-0809DF52DF7C}"/>
    <dgm:cxn modelId="{9252AEF8-3DA0-4EE8-8DBC-3D48E7F98AE8}" type="presOf" srcId="{0EBD3FD2-1C70-44EC-85D1-EFDE6B350845}" destId="{9F22B678-1CAE-48C8-B13C-CB3EB190008B}" srcOrd="0" destOrd="0" presId="urn:microsoft.com/office/officeart/2018/2/layout/IconVerticalSolidList"/>
    <dgm:cxn modelId="{71AA7A2B-E012-432C-A51D-94D63146BB68}" type="presParOf" srcId="{4F40F21A-405F-4F94-A718-D3F5005EDD37}" destId="{3A7EB6F8-1205-41F9-9F32-BC7141C4DFBA}" srcOrd="0" destOrd="0" presId="urn:microsoft.com/office/officeart/2018/2/layout/IconVerticalSolidList"/>
    <dgm:cxn modelId="{1FC9245E-63FD-459B-8339-3911DDE3E2B6}" type="presParOf" srcId="{3A7EB6F8-1205-41F9-9F32-BC7141C4DFBA}" destId="{A48E2477-53CD-4A7E-BEFF-2F3A5D01046F}" srcOrd="0" destOrd="0" presId="urn:microsoft.com/office/officeart/2018/2/layout/IconVerticalSolidList"/>
    <dgm:cxn modelId="{69ACE0CB-FFFE-41FA-B0B1-B31B3C48E68E}" type="presParOf" srcId="{3A7EB6F8-1205-41F9-9F32-BC7141C4DFBA}" destId="{EC3155F8-C5D5-4025-A63B-E6A5C3E3FF21}" srcOrd="1" destOrd="0" presId="urn:microsoft.com/office/officeart/2018/2/layout/IconVerticalSolidList"/>
    <dgm:cxn modelId="{625991C7-A3F6-4B2C-A518-DE6E3ED786C6}" type="presParOf" srcId="{3A7EB6F8-1205-41F9-9F32-BC7141C4DFBA}" destId="{2AA0CAC3-A454-45CD-96C4-D00D2D386C7E}" srcOrd="2" destOrd="0" presId="urn:microsoft.com/office/officeart/2018/2/layout/IconVerticalSolidList"/>
    <dgm:cxn modelId="{421A6455-2691-4912-AD79-E5633C63E517}" type="presParOf" srcId="{3A7EB6F8-1205-41F9-9F32-BC7141C4DFBA}" destId="{9F22B678-1CAE-48C8-B13C-CB3EB190008B}" srcOrd="3" destOrd="0" presId="urn:microsoft.com/office/officeart/2018/2/layout/IconVerticalSolidList"/>
    <dgm:cxn modelId="{B2DCA89E-37CD-482C-9F60-4E1148B406A8}" type="presParOf" srcId="{4F40F21A-405F-4F94-A718-D3F5005EDD37}" destId="{5DB1DAC4-908D-450D-BD47-B1F2EC2C8BD0}" srcOrd="1" destOrd="0" presId="urn:microsoft.com/office/officeart/2018/2/layout/IconVerticalSolidList"/>
    <dgm:cxn modelId="{72C2EEFF-8439-4DAA-ADD5-4B63341A6B22}" type="presParOf" srcId="{4F40F21A-405F-4F94-A718-D3F5005EDD37}" destId="{860294B8-AF75-4CD1-BD2D-4305949E3668}" srcOrd="2" destOrd="0" presId="urn:microsoft.com/office/officeart/2018/2/layout/IconVerticalSolidList"/>
    <dgm:cxn modelId="{56279FA9-9DD2-4018-AAC5-038D1C2A1735}" type="presParOf" srcId="{860294B8-AF75-4CD1-BD2D-4305949E3668}" destId="{A08E00B6-4909-4B0D-A98D-4478514D87B9}" srcOrd="0" destOrd="0" presId="urn:microsoft.com/office/officeart/2018/2/layout/IconVerticalSolidList"/>
    <dgm:cxn modelId="{792C4F50-A233-4D9F-8D4E-5EE0B101DC68}" type="presParOf" srcId="{860294B8-AF75-4CD1-BD2D-4305949E3668}" destId="{E828ABA6-743D-4FFA-B495-EA84AC541490}" srcOrd="1" destOrd="0" presId="urn:microsoft.com/office/officeart/2018/2/layout/IconVerticalSolidList"/>
    <dgm:cxn modelId="{DFAD292E-612F-4648-959F-1C48DA85A1D6}" type="presParOf" srcId="{860294B8-AF75-4CD1-BD2D-4305949E3668}" destId="{31D34F0C-C744-4813-864E-2FED4FF0B0A9}" srcOrd="2" destOrd="0" presId="urn:microsoft.com/office/officeart/2018/2/layout/IconVerticalSolidList"/>
    <dgm:cxn modelId="{F4B89819-C9C3-47DB-B43B-699EF7FAE20F}" type="presParOf" srcId="{860294B8-AF75-4CD1-BD2D-4305949E3668}" destId="{50218E99-CEC8-40D7-B14C-0AB556406DA8}" srcOrd="3" destOrd="0" presId="urn:microsoft.com/office/officeart/2018/2/layout/IconVerticalSolidList"/>
    <dgm:cxn modelId="{0F963DD4-819E-493B-9714-3531C884B8C3}" type="presParOf" srcId="{4F40F21A-405F-4F94-A718-D3F5005EDD37}" destId="{7B01F6D9-F063-48E7-AB4E-9F1C889662B2}" srcOrd="3" destOrd="0" presId="urn:microsoft.com/office/officeart/2018/2/layout/IconVerticalSolidList"/>
    <dgm:cxn modelId="{A6E81FA2-63FE-4003-9583-8A9F6E684648}" type="presParOf" srcId="{4F40F21A-405F-4F94-A718-D3F5005EDD37}" destId="{C2EC685B-8201-4494-88FA-88E4190A68FC}" srcOrd="4" destOrd="0" presId="urn:microsoft.com/office/officeart/2018/2/layout/IconVerticalSolidList"/>
    <dgm:cxn modelId="{32E120FC-4E11-4394-AE7D-E9DFD9532A74}" type="presParOf" srcId="{C2EC685B-8201-4494-88FA-88E4190A68FC}" destId="{1617A930-6EE1-4BB3-A4A8-41B35AB1D8E2}" srcOrd="0" destOrd="0" presId="urn:microsoft.com/office/officeart/2018/2/layout/IconVerticalSolidList"/>
    <dgm:cxn modelId="{CEC0959F-26E8-4C64-9F92-458E5217FB87}" type="presParOf" srcId="{C2EC685B-8201-4494-88FA-88E4190A68FC}" destId="{5CB266F8-4A8F-4036-8850-46F4BAE91675}" srcOrd="1" destOrd="0" presId="urn:microsoft.com/office/officeart/2018/2/layout/IconVerticalSolidList"/>
    <dgm:cxn modelId="{F8D05396-56AF-484A-B1EA-C12AFE975C3C}" type="presParOf" srcId="{C2EC685B-8201-4494-88FA-88E4190A68FC}" destId="{7B0531FD-68D1-496A-9964-6DE28B986682}" srcOrd="2" destOrd="0" presId="urn:microsoft.com/office/officeart/2018/2/layout/IconVerticalSolidList"/>
    <dgm:cxn modelId="{0D191EAF-990A-4BA1-843D-EF73176A835E}" type="presParOf" srcId="{C2EC685B-8201-4494-88FA-88E4190A68FC}" destId="{C62689CF-B893-407F-A714-4E7FDC567D1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542312-170B-4FA8-8A4E-E9E09A7D232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47D3590-8D92-4F06-90AF-F6488F691925}">
      <dgm:prSet/>
      <dgm:spPr/>
      <dgm:t>
        <a:bodyPr/>
        <a:lstStyle/>
        <a:p>
          <a:r>
            <a:rPr lang="en-US"/>
            <a:t>Suitability: Does the strategy fit with the external environment?</a:t>
          </a:r>
        </a:p>
      </dgm:t>
    </dgm:pt>
    <dgm:pt modelId="{35CE7307-87F1-4036-BD8C-DE017E6C717D}" type="parTrans" cxnId="{42047BAA-34BE-4499-9B8C-5FE9D53933D1}">
      <dgm:prSet/>
      <dgm:spPr/>
      <dgm:t>
        <a:bodyPr/>
        <a:lstStyle/>
        <a:p>
          <a:endParaRPr lang="en-US"/>
        </a:p>
      </dgm:t>
    </dgm:pt>
    <dgm:pt modelId="{0CD6F7D4-A0FA-4C95-B0C9-D010A2FBA8B1}" type="sibTrans" cxnId="{42047BAA-34BE-4499-9B8C-5FE9D53933D1}">
      <dgm:prSet/>
      <dgm:spPr/>
      <dgm:t>
        <a:bodyPr/>
        <a:lstStyle/>
        <a:p>
          <a:endParaRPr lang="en-US"/>
        </a:p>
      </dgm:t>
    </dgm:pt>
    <dgm:pt modelId="{01C2D2C0-69B5-4B18-A55C-B283D2BA8652}">
      <dgm:prSet/>
      <dgm:spPr/>
      <dgm:t>
        <a:bodyPr/>
        <a:lstStyle/>
        <a:p>
          <a:r>
            <a:rPr lang="en-US"/>
            <a:t>Feasibility: Can we afford and operationalize it?</a:t>
          </a:r>
        </a:p>
      </dgm:t>
    </dgm:pt>
    <dgm:pt modelId="{31C25402-2350-47EC-A3B0-FE69FE817743}" type="parTrans" cxnId="{F2FBC47E-37EE-409A-879E-A93A299DA762}">
      <dgm:prSet/>
      <dgm:spPr/>
      <dgm:t>
        <a:bodyPr/>
        <a:lstStyle/>
        <a:p>
          <a:endParaRPr lang="en-US"/>
        </a:p>
      </dgm:t>
    </dgm:pt>
    <dgm:pt modelId="{A8579F26-A958-47D1-A4FE-111635DA3430}" type="sibTrans" cxnId="{F2FBC47E-37EE-409A-879E-A93A299DA762}">
      <dgm:prSet/>
      <dgm:spPr/>
      <dgm:t>
        <a:bodyPr/>
        <a:lstStyle/>
        <a:p>
          <a:endParaRPr lang="en-US"/>
        </a:p>
      </dgm:t>
    </dgm:pt>
    <dgm:pt modelId="{47D45F91-2964-40E8-B503-CD76285C6E50}">
      <dgm:prSet/>
      <dgm:spPr/>
      <dgm:t>
        <a:bodyPr/>
        <a:lstStyle/>
        <a:p>
          <a:r>
            <a:rPr lang="en-US"/>
            <a:t>Acceptability: Will stakeholders support it?</a:t>
          </a:r>
        </a:p>
      </dgm:t>
    </dgm:pt>
    <dgm:pt modelId="{6C829F1A-4E89-43D7-A032-0ACB69F1730F}" type="parTrans" cxnId="{13D4ED22-597D-4D87-B9C2-D1E967E7331D}">
      <dgm:prSet/>
      <dgm:spPr/>
      <dgm:t>
        <a:bodyPr/>
        <a:lstStyle/>
        <a:p>
          <a:endParaRPr lang="en-US"/>
        </a:p>
      </dgm:t>
    </dgm:pt>
    <dgm:pt modelId="{2CF9EF5D-DAD3-4D32-9B6D-705BB6AA2D62}" type="sibTrans" cxnId="{13D4ED22-597D-4D87-B9C2-D1E967E7331D}">
      <dgm:prSet/>
      <dgm:spPr/>
      <dgm:t>
        <a:bodyPr/>
        <a:lstStyle/>
        <a:p>
          <a:endParaRPr lang="en-US"/>
        </a:p>
      </dgm:t>
    </dgm:pt>
    <dgm:pt modelId="{B4ABEC02-EB98-413D-BAA5-10DFA40E37E9}" type="pres">
      <dgm:prSet presAssocID="{A6542312-170B-4FA8-8A4E-E9E09A7D2322}" presName="root" presStyleCnt="0">
        <dgm:presLayoutVars>
          <dgm:dir/>
          <dgm:resizeHandles val="exact"/>
        </dgm:presLayoutVars>
      </dgm:prSet>
      <dgm:spPr/>
    </dgm:pt>
    <dgm:pt modelId="{81D07BF7-559E-428C-854A-18ED012EB542}" type="pres">
      <dgm:prSet presAssocID="{647D3590-8D92-4F06-90AF-F6488F691925}" presName="compNode" presStyleCnt="0"/>
      <dgm:spPr/>
    </dgm:pt>
    <dgm:pt modelId="{8181C00B-D88F-4577-8F59-406AE7E0B9CD}" type="pres">
      <dgm:prSet presAssocID="{647D3590-8D92-4F06-90AF-F6488F691925}" presName="bgRect" presStyleLbl="bgShp" presStyleIdx="0" presStyleCnt="3"/>
      <dgm:spPr/>
    </dgm:pt>
    <dgm:pt modelId="{4C9EAEDA-DFD3-4895-8895-E662C1008339}" type="pres">
      <dgm:prSet presAssocID="{647D3590-8D92-4F06-90AF-F6488F69192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FB5B8CE8-D751-4E2A-B5BB-6F13A7659026}" type="pres">
      <dgm:prSet presAssocID="{647D3590-8D92-4F06-90AF-F6488F691925}" presName="spaceRect" presStyleCnt="0"/>
      <dgm:spPr/>
    </dgm:pt>
    <dgm:pt modelId="{7DC33436-E1B4-47D5-B6AD-CB506D9A14C5}" type="pres">
      <dgm:prSet presAssocID="{647D3590-8D92-4F06-90AF-F6488F691925}" presName="parTx" presStyleLbl="revTx" presStyleIdx="0" presStyleCnt="3">
        <dgm:presLayoutVars>
          <dgm:chMax val="0"/>
          <dgm:chPref val="0"/>
        </dgm:presLayoutVars>
      </dgm:prSet>
      <dgm:spPr/>
    </dgm:pt>
    <dgm:pt modelId="{C82BF582-A7D4-4365-9C99-C76B9891BB43}" type="pres">
      <dgm:prSet presAssocID="{0CD6F7D4-A0FA-4C95-B0C9-D010A2FBA8B1}" presName="sibTrans" presStyleCnt="0"/>
      <dgm:spPr/>
    </dgm:pt>
    <dgm:pt modelId="{66EEA66D-E093-449C-B1BB-3F3EAA3F8330}" type="pres">
      <dgm:prSet presAssocID="{01C2D2C0-69B5-4B18-A55C-B283D2BA8652}" presName="compNode" presStyleCnt="0"/>
      <dgm:spPr/>
    </dgm:pt>
    <dgm:pt modelId="{11F4BE1F-778A-455F-8DBF-901CA5664885}" type="pres">
      <dgm:prSet presAssocID="{01C2D2C0-69B5-4B18-A55C-B283D2BA8652}" presName="bgRect" presStyleLbl="bgShp" presStyleIdx="1" presStyleCnt="3"/>
      <dgm:spPr/>
    </dgm:pt>
    <dgm:pt modelId="{CF84F454-A33D-4359-B7EB-A709A1CFB5A7}" type="pres">
      <dgm:prSet presAssocID="{01C2D2C0-69B5-4B18-A55C-B283D2BA865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4F13F2D9-F9D8-4CA3-94CD-29E00BCDB4CF}" type="pres">
      <dgm:prSet presAssocID="{01C2D2C0-69B5-4B18-A55C-B283D2BA8652}" presName="spaceRect" presStyleCnt="0"/>
      <dgm:spPr/>
    </dgm:pt>
    <dgm:pt modelId="{28B3918D-3352-4E58-BB6A-7F091863CF4A}" type="pres">
      <dgm:prSet presAssocID="{01C2D2C0-69B5-4B18-A55C-B283D2BA8652}" presName="parTx" presStyleLbl="revTx" presStyleIdx="1" presStyleCnt="3">
        <dgm:presLayoutVars>
          <dgm:chMax val="0"/>
          <dgm:chPref val="0"/>
        </dgm:presLayoutVars>
      </dgm:prSet>
      <dgm:spPr/>
    </dgm:pt>
    <dgm:pt modelId="{A76222F1-C78D-4EFD-926F-A1F3111FF0FC}" type="pres">
      <dgm:prSet presAssocID="{A8579F26-A958-47D1-A4FE-111635DA3430}" presName="sibTrans" presStyleCnt="0"/>
      <dgm:spPr/>
    </dgm:pt>
    <dgm:pt modelId="{D58698D3-8A31-4710-9DC3-84EB96B9BC95}" type="pres">
      <dgm:prSet presAssocID="{47D45F91-2964-40E8-B503-CD76285C6E50}" presName="compNode" presStyleCnt="0"/>
      <dgm:spPr/>
    </dgm:pt>
    <dgm:pt modelId="{80EE4C19-7247-405F-BABF-07003281B9ED}" type="pres">
      <dgm:prSet presAssocID="{47D45F91-2964-40E8-B503-CD76285C6E50}" presName="bgRect" presStyleLbl="bgShp" presStyleIdx="2" presStyleCnt="3"/>
      <dgm:spPr/>
    </dgm:pt>
    <dgm:pt modelId="{BDB7DACB-F549-4696-B02E-80517B2EE4F8}" type="pres">
      <dgm:prSet presAssocID="{47D45F91-2964-40E8-B503-CD76285C6E5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55466AED-75DC-44B9-890A-CC67598EC5E5}" type="pres">
      <dgm:prSet presAssocID="{47D45F91-2964-40E8-B503-CD76285C6E50}" presName="spaceRect" presStyleCnt="0"/>
      <dgm:spPr/>
    </dgm:pt>
    <dgm:pt modelId="{24C626DB-64EF-470F-860E-DE636D1E36B9}" type="pres">
      <dgm:prSet presAssocID="{47D45F91-2964-40E8-B503-CD76285C6E5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3D4ED22-597D-4D87-B9C2-D1E967E7331D}" srcId="{A6542312-170B-4FA8-8A4E-E9E09A7D2322}" destId="{47D45F91-2964-40E8-B503-CD76285C6E50}" srcOrd="2" destOrd="0" parTransId="{6C829F1A-4E89-43D7-A032-0ACB69F1730F}" sibTransId="{2CF9EF5D-DAD3-4D32-9B6D-705BB6AA2D62}"/>
    <dgm:cxn modelId="{F2FBC47E-37EE-409A-879E-A93A299DA762}" srcId="{A6542312-170B-4FA8-8A4E-E9E09A7D2322}" destId="{01C2D2C0-69B5-4B18-A55C-B283D2BA8652}" srcOrd="1" destOrd="0" parTransId="{31C25402-2350-47EC-A3B0-FE69FE817743}" sibTransId="{A8579F26-A958-47D1-A4FE-111635DA3430}"/>
    <dgm:cxn modelId="{EC348387-2090-47A5-BE5C-C3E4764CDE59}" type="presOf" srcId="{47D45F91-2964-40E8-B503-CD76285C6E50}" destId="{24C626DB-64EF-470F-860E-DE636D1E36B9}" srcOrd="0" destOrd="0" presId="urn:microsoft.com/office/officeart/2018/2/layout/IconVerticalSolidList"/>
    <dgm:cxn modelId="{EA988A93-AD61-4ABB-A201-C6EC619D4940}" type="presOf" srcId="{647D3590-8D92-4F06-90AF-F6488F691925}" destId="{7DC33436-E1B4-47D5-B6AD-CB506D9A14C5}" srcOrd="0" destOrd="0" presId="urn:microsoft.com/office/officeart/2018/2/layout/IconVerticalSolidList"/>
    <dgm:cxn modelId="{42047BAA-34BE-4499-9B8C-5FE9D53933D1}" srcId="{A6542312-170B-4FA8-8A4E-E9E09A7D2322}" destId="{647D3590-8D92-4F06-90AF-F6488F691925}" srcOrd="0" destOrd="0" parTransId="{35CE7307-87F1-4036-BD8C-DE017E6C717D}" sibTransId="{0CD6F7D4-A0FA-4C95-B0C9-D010A2FBA8B1}"/>
    <dgm:cxn modelId="{29A592CC-6DC0-40A4-979D-054E0101E6C3}" type="presOf" srcId="{A6542312-170B-4FA8-8A4E-E9E09A7D2322}" destId="{B4ABEC02-EB98-413D-BAA5-10DFA40E37E9}" srcOrd="0" destOrd="0" presId="urn:microsoft.com/office/officeart/2018/2/layout/IconVerticalSolidList"/>
    <dgm:cxn modelId="{7FCC46E3-DB5B-479C-8F24-AC4C54654F5B}" type="presOf" srcId="{01C2D2C0-69B5-4B18-A55C-B283D2BA8652}" destId="{28B3918D-3352-4E58-BB6A-7F091863CF4A}" srcOrd="0" destOrd="0" presId="urn:microsoft.com/office/officeart/2018/2/layout/IconVerticalSolidList"/>
    <dgm:cxn modelId="{910E1818-0503-4278-90AA-76E987E18170}" type="presParOf" srcId="{B4ABEC02-EB98-413D-BAA5-10DFA40E37E9}" destId="{81D07BF7-559E-428C-854A-18ED012EB542}" srcOrd="0" destOrd="0" presId="urn:microsoft.com/office/officeart/2018/2/layout/IconVerticalSolidList"/>
    <dgm:cxn modelId="{ACCC33CB-BA87-4F4D-95EA-79337AAB8DBD}" type="presParOf" srcId="{81D07BF7-559E-428C-854A-18ED012EB542}" destId="{8181C00B-D88F-4577-8F59-406AE7E0B9CD}" srcOrd="0" destOrd="0" presId="urn:microsoft.com/office/officeart/2018/2/layout/IconVerticalSolidList"/>
    <dgm:cxn modelId="{EB3158E3-0804-4291-AC2E-BF5BEF3B3008}" type="presParOf" srcId="{81D07BF7-559E-428C-854A-18ED012EB542}" destId="{4C9EAEDA-DFD3-4895-8895-E662C1008339}" srcOrd="1" destOrd="0" presId="urn:microsoft.com/office/officeart/2018/2/layout/IconVerticalSolidList"/>
    <dgm:cxn modelId="{EA02B3E3-5771-446A-9124-530D166EFA14}" type="presParOf" srcId="{81D07BF7-559E-428C-854A-18ED012EB542}" destId="{FB5B8CE8-D751-4E2A-B5BB-6F13A7659026}" srcOrd="2" destOrd="0" presId="urn:microsoft.com/office/officeart/2018/2/layout/IconVerticalSolidList"/>
    <dgm:cxn modelId="{59ED980C-3498-4AC5-BB6B-DF8571EA46AF}" type="presParOf" srcId="{81D07BF7-559E-428C-854A-18ED012EB542}" destId="{7DC33436-E1B4-47D5-B6AD-CB506D9A14C5}" srcOrd="3" destOrd="0" presId="urn:microsoft.com/office/officeart/2018/2/layout/IconVerticalSolidList"/>
    <dgm:cxn modelId="{1BDEEF69-0512-4C66-8937-798BA559DDAE}" type="presParOf" srcId="{B4ABEC02-EB98-413D-BAA5-10DFA40E37E9}" destId="{C82BF582-A7D4-4365-9C99-C76B9891BB43}" srcOrd="1" destOrd="0" presId="urn:microsoft.com/office/officeart/2018/2/layout/IconVerticalSolidList"/>
    <dgm:cxn modelId="{FCEA072F-2304-48EB-8FDB-6F56A3F7E8C0}" type="presParOf" srcId="{B4ABEC02-EB98-413D-BAA5-10DFA40E37E9}" destId="{66EEA66D-E093-449C-B1BB-3F3EAA3F8330}" srcOrd="2" destOrd="0" presId="urn:microsoft.com/office/officeart/2018/2/layout/IconVerticalSolidList"/>
    <dgm:cxn modelId="{09A1FD4B-0CA8-4641-98AF-A2CFC388DC13}" type="presParOf" srcId="{66EEA66D-E093-449C-B1BB-3F3EAA3F8330}" destId="{11F4BE1F-778A-455F-8DBF-901CA5664885}" srcOrd="0" destOrd="0" presId="urn:microsoft.com/office/officeart/2018/2/layout/IconVerticalSolidList"/>
    <dgm:cxn modelId="{34862E4A-1B1A-4CF3-95D6-87F3410ED200}" type="presParOf" srcId="{66EEA66D-E093-449C-B1BB-3F3EAA3F8330}" destId="{CF84F454-A33D-4359-B7EB-A709A1CFB5A7}" srcOrd="1" destOrd="0" presId="urn:microsoft.com/office/officeart/2018/2/layout/IconVerticalSolidList"/>
    <dgm:cxn modelId="{50CAEF11-17AA-4567-BB96-1D375E4896E5}" type="presParOf" srcId="{66EEA66D-E093-449C-B1BB-3F3EAA3F8330}" destId="{4F13F2D9-F9D8-4CA3-94CD-29E00BCDB4CF}" srcOrd="2" destOrd="0" presId="urn:microsoft.com/office/officeart/2018/2/layout/IconVerticalSolidList"/>
    <dgm:cxn modelId="{10798731-FD10-4E0C-90DE-477633BA3AD5}" type="presParOf" srcId="{66EEA66D-E093-449C-B1BB-3F3EAA3F8330}" destId="{28B3918D-3352-4E58-BB6A-7F091863CF4A}" srcOrd="3" destOrd="0" presId="urn:microsoft.com/office/officeart/2018/2/layout/IconVerticalSolidList"/>
    <dgm:cxn modelId="{D6FBAB2F-1A42-4397-82FB-BE7A9F25AFF7}" type="presParOf" srcId="{B4ABEC02-EB98-413D-BAA5-10DFA40E37E9}" destId="{A76222F1-C78D-4EFD-926F-A1F3111FF0FC}" srcOrd="3" destOrd="0" presId="urn:microsoft.com/office/officeart/2018/2/layout/IconVerticalSolidList"/>
    <dgm:cxn modelId="{F80EFCB2-E088-4A26-A11A-9448C33CACD4}" type="presParOf" srcId="{B4ABEC02-EB98-413D-BAA5-10DFA40E37E9}" destId="{D58698D3-8A31-4710-9DC3-84EB96B9BC95}" srcOrd="4" destOrd="0" presId="urn:microsoft.com/office/officeart/2018/2/layout/IconVerticalSolidList"/>
    <dgm:cxn modelId="{AFF88782-9617-4DD5-8325-2AFCFFA92949}" type="presParOf" srcId="{D58698D3-8A31-4710-9DC3-84EB96B9BC95}" destId="{80EE4C19-7247-405F-BABF-07003281B9ED}" srcOrd="0" destOrd="0" presId="urn:microsoft.com/office/officeart/2018/2/layout/IconVerticalSolidList"/>
    <dgm:cxn modelId="{B368426F-0068-4E39-B576-0E0B82BC5CD6}" type="presParOf" srcId="{D58698D3-8A31-4710-9DC3-84EB96B9BC95}" destId="{BDB7DACB-F549-4696-B02E-80517B2EE4F8}" srcOrd="1" destOrd="0" presId="urn:microsoft.com/office/officeart/2018/2/layout/IconVerticalSolidList"/>
    <dgm:cxn modelId="{F36516FE-96A0-4255-B85F-E6B47311FD79}" type="presParOf" srcId="{D58698D3-8A31-4710-9DC3-84EB96B9BC95}" destId="{55466AED-75DC-44B9-890A-CC67598EC5E5}" srcOrd="2" destOrd="0" presId="urn:microsoft.com/office/officeart/2018/2/layout/IconVerticalSolidList"/>
    <dgm:cxn modelId="{E58AA2C6-156B-4E69-88AF-05AE103D0432}" type="presParOf" srcId="{D58698D3-8A31-4710-9DC3-84EB96B9BC95}" destId="{24C626DB-64EF-470F-860E-DE636D1E36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25BDDA8-589D-4B0E-BA3B-8ABBBEF5FEF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81A4A003-84EB-4192-865D-4C2713933036}">
      <dgm:prSet/>
      <dgm:spPr/>
      <dgm:t>
        <a:bodyPr/>
        <a:lstStyle/>
        <a:p>
          <a:r>
            <a:rPr lang="en-US"/>
            <a:t>SWOT Matrix: Matches internal strengths and weaknesses with external opportunities and threats.</a:t>
          </a:r>
        </a:p>
      </dgm:t>
    </dgm:pt>
    <dgm:pt modelId="{B6C93FEC-D557-41F1-8D84-4BDB3ACF8308}" type="parTrans" cxnId="{D56BD0B4-9774-4B5B-B482-2E2920FDEF34}">
      <dgm:prSet/>
      <dgm:spPr/>
      <dgm:t>
        <a:bodyPr/>
        <a:lstStyle/>
        <a:p>
          <a:endParaRPr lang="en-US"/>
        </a:p>
      </dgm:t>
    </dgm:pt>
    <dgm:pt modelId="{2E04E7FC-EABE-4837-9B50-C3C4C6871D50}" type="sibTrans" cxnId="{D56BD0B4-9774-4B5B-B482-2E2920FDEF34}">
      <dgm:prSet/>
      <dgm:spPr/>
      <dgm:t>
        <a:bodyPr/>
        <a:lstStyle/>
        <a:p>
          <a:endParaRPr lang="en-US"/>
        </a:p>
      </dgm:t>
    </dgm:pt>
    <dgm:pt modelId="{45B0FF05-C447-4C93-BAAA-A76BBE602AD6}">
      <dgm:prSet/>
      <dgm:spPr/>
      <dgm:t>
        <a:bodyPr/>
        <a:lstStyle/>
        <a:p>
          <a:r>
            <a:rPr lang="en-US"/>
            <a:t>TOWS Matrix: Develops strategic alternatives from SWOT elements.</a:t>
          </a:r>
        </a:p>
      </dgm:t>
    </dgm:pt>
    <dgm:pt modelId="{AB7D0C4F-CF6E-40AB-A42A-41E5771730E4}" type="parTrans" cxnId="{43A9EA83-45B8-4A94-91A5-CCE7ED2D6D4B}">
      <dgm:prSet/>
      <dgm:spPr/>
      <dgm:t>
        <a:bodyPr/>
        <a:lstStyle/>
        <a:p>
          <a:endParaRPr lang="en-US"/>
        </a:p>
      </dgm:t>
    </dgm:pt>
    <dgm:pt modelId="{6EE72D09-E682-4FB2-AE4A-4F460AE6F173}" type="sibTrans" cxnId="{43A9EA83-45B8-4A94-91A5-CCE7ED2D6D4B}">
      <dgm:prSet/>
      <dgm:spPr/>
      <dgm:t>
        <a:bodyPr/>
        <a:lstStyle/>
        <a:p>
          <a:endParaRPr lang="en-US"/>
        </a:p>
      </dgm:t>
    </dgm:pt>
    <dgm:pt modelId="{930C129A-EA95-4CF4-B50C-8BAE062E46F9}">
      <dgm:prSet/>
      <dgm:spPr/>
      <dgm:t>
        <a:bodyPr/>
        <a:lstStyle/>
        <a:p>
          <a:r>
            <a:rPr lang="en-US"/>
            <a:t>BCG Matrix: Analyzes business units/products based on market growth and share.</a:t>
          </a:r>
        </a:p>
      </dgm:t>
    </dgm:pt>
    <dgm:pt modelId="{6BDB0F06-F7AA-4F4A-98EB-AB6C7C61F89B}" type="parTrans" cxnId="{25793C27-D6ED-4F53-94DD-00E6994C4A5C}">
      <dgm:prSet/>
      <dgm:spPr/>
      <dgm:t>
        <a:bodyPr/>
        <a:lstStyle/>
        <a:p>
          <a:endParaRPr lang="en-US"/>
        </a:p>
      </dgm:t>
    </dgm:pt>
    <dgm:pt modelId="{5C536C9F-E720-41FD-B805-23C920CBB1DB}" type="sibTrans" cxnId="{25793C27-D6ED-4F53-94DD-00E6994C4A5C}">
      <dgm:prSet/>
      <dgm:spPr/>
      <dgm:t>
        <a:bodyPr/>
        <a:lstStyle/>
        <a:p>
          <a:endParaRPr lang="en-US"/>
        </a:p>
      </dgm:t>
    </dgm:pt>
    <dgm:pt modelId="{2D5613D4-3A16-466D-A0AE-DDB5FB530EA7}" type="pres">
      <dgm:prSet presAssocID="{325BDDA8-589D-4B0E-BA3B-8ABBBEF5FEF3}" presName="root" presStyleCnt="0">
        <dgm:presLayoutVars>
          <dgm:dir/>
          <dgm:resizeHandles val="exact"/>
        </dgm:presLayoutVars>
      </dgm:prSet>
      <dgm:spPr/>
    </dgm:pt>
    <dgm:pt modelId="{4136B38E-9AE7-4AA4-9697-2BAE46CD99D5}" type="pres">
      <dgm:prSet presAssocID="{81A4A003-84EB-4192-865D-4C2713933036}" presName="compNode" presStyleCnt="0"/>
      <dgm:spPr/>
    </dgm:pt>
    <dgm:pt modelId="{1C1E1AAE-380B-47F9-8679-EA52359B1F21}" type="pres">
      <dgm:prSet presAssocID="{81A4A003-84EB-4192-865D-4C2713933036}" presName="bgRect" presStyleLbl="bgShp" presStyleIdx="0" presStyleCnt="3"/>
      <dgm:spPr/>
    </dgm:pt>
    <dgm:pt modelId="{C0AEB8A9-86B0-4B5E-A792-8FD10F4B3B3D}" type="pres">
      <dgm:prSet presAssocID="{81A4A003-84EB-4192-865D-4C271393303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034DF162-85F3-4BD0-A3A8-88C1EB207C34}" type="pres">
      <dgm:prSet presAssocID="{81A4A003-84EB-4192-865D-4C2713933036}" presName="spaceRect" presStyleCnt="0"/>
      <dgm:spPr/>
    </dgm:pt>
    <dgm:pt modelId="{D2B27824-D31C-434E-A223-C38DA520F263}" type="pres">
      <dgm:prSet presAssocID="{81A4A003-84EB-4192-865D-4C2713933036}" presName="parTx" presStyleLbl="revTx" presStyleIdx="0" presStyleCnt="3">
        <dgm:presLayoutVars>
          <dgm:chMax val="0"/>
          <dgm:chPref val="0"/>
        </dgm:presLayoutVars>
      </dgm:prSet>
      <dgm:spPr/>
    </dgm:pt>
    <dgm:pt modelId="{8F4D2624-F5BC-4FF3-AFD1-7D831A311027}" type="pres">
      <dgm:prSet presAssocID="{2E04E7FC-EABE-4837-9B50-C3C4C6871D50}" presName="sibTrans" presStyleCnt="0"/>
      <dgm:spPr/>
    </dgm:pt>
    <dgm:pt modelId="{A706E2BC-F7B3-48BA-94F2-EA66FC495A53}" type="pres">
      <dgm:prSet presAssocID="{45B0FF05-C447-4C93-BAAA-A76BBE602AD6}" presName="compNode" presStyleCnt="0"/>
      <dgm:spPr/>
    </dgm:pt>
    <dgm:pt modelId="{4856F820-C984-4FDF-8CFA-A66D47AACD71}" type="pres">
      <dgm:prSet presAssocID="{45B0FF05-C447-4C93-BAAA-A76BBE602AD6}" presName="bgRect" presStyleLbl="bgShp" presStyleIdx="1" presStyleCnt="3"/>
      <dgm:spPr/>
    </dgm:pt>
    <dgm:pt modelId="{8D732B80-E7F7-4464-8878-3D99777B90E2}" type="pres">
      <dgm:prSet presAssocID="{45B0FF05-C447-4C93-BAAA-A76BBE602AD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chor"/>
        </a:ext>
      </dgm:extLst>
    </dgm:pt>
    <dgm:pt modelId="{D34D68D6-41FF-4FA3-A3EA-F7A0BE27152C}" type="pres">
      <dgm:prSet presAssocID="{45B0FF05-C447-4C93-BAAA-A76BBE602AD6}" presName="spaceRect" presStyleCnt="0"/>
      <dgm:spPr/>
    </dgm:pt>
    <dgm:pt modelId="{DEF30729-3EED-4752-BA91-D1AFEFE0BE00}" type="pres">
      <dgm:prSet presAssocID="{45B0FF05-C447-4C93-BAAA-A76BBE602AD6}" presName="parTx" presStyleLbl="revTx" presStyleIdx="1" presStyleCnt="3">
        <dgm:presLayoutVars>
          <dgm:chMax val="0"/>
          <dgm:chPref val="0"/>
        </dgm:presLayoutVars>
      </dgm:prSet>
      <dgm:spPr/>
    </dgm:pt>
    <dgm:pt modelId="{5BB26C78-479E-4798-BAD7-C85C02276816}" type="pres">
      <dgm:prSet presAssocID="{6EE72D09-E682-4FB2-AE4A-4F460AE6F173}" presName="sibTrans" presStyleCnt="0"/>
      <dgm:spPr/>
    </dgm:pt>
    <dgm:pt modelId="{39CBA1C2-7960-4273-B018-8E684051B626}" type="pres">
      <dgm:prSet presAssocID="{930C129A-EA95-4CF4-B50C-8BAE062E46F9}" presName="compNode" presStyleCnt="0"/>
      <dgm:spPr/>
    </dgm:pt>
    <dgm:pt modelId="{C8D3576E-DA6A-4C6A-8D04-C1195F83E1AD}" type="pres">
      <dgm:prSet presAssocID="{930C129A-EA95-4CF4-B50C-8BAE062E46F9}" presName="bgRect" presStyleLbl="bgShp" presStyleIdx="2" presStyleCnt="3"/>
      <dgm:spPr/>
    </dgm:pt>
    <dgm:pt modelId="{934584F0-CCCA-4AD1-B50D-084B7C3C26B0}" type="pres">
      <dgm:prSet presAssocID="{930C129A-EA95-4CF4-B50C-8BAE062E46F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w"/>
        </a:ext>
      </dgm:extLst>
    </dgm:pt>
    <dgm:pt modelId="{9384C26D-5505-415E-B50E-8FC2170156EF}" type="pres">
      <dgm:prSet presAssocID="{930C129A-EA95-4CF4-B50C-8BAE062E46F9}" presName="spaceRect" presStyleCnt="0"/>
      <dgm:spPr/>
    </dgm:pt>
    <dgm:pt modelId="{98793F65-CA3E-4321-ACD5-C34EB3925C02}" type="pres">
      <dgm:prSet presAssocID="{930C129A-EA95-4CF4-B50C-8BAE062E46F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5793C27-D6ED-4F53-94DD-00E6994C4A5C}" srcId="{325BDDA8-589D-4B0E-BA3B-8ABBBEF5FEF3}" destId="{930C129A-EA95-4CF4-B50C-8BAE062E46F9}" srcOrd="2" destOrd="0" parTransId="{6BDB0F06-F7AA-4F4A-98EB-AB6C7C61F89B}" sibTransId="{5C536C9F-E720-41FD-B805-23C920CBB1DB}"/>
    <dgm:cxn modelId="{ACE17436-0117-4136-83DF-437E748DE288}" type="presOf" srcId="{325BDDA8-589D-4B0E-BA3B-8ABBBEF5FEF3}" destId="{2D5613D4-3A16-466D-A0AE-DDB5FB530EA7}" srcOrd="0" destOrd="0" presId="urn:microsoft.com/office/officeart/2018/2/layout/IconVerticalSolidList"/>
    <dgm:cxn modelId="{14FB8836-06B3-4DED-B357-B0419612A2D3}" type="presOf" srcId="{45B0FF05-C447-4C93-BAAA-A76BBE602AD6}" destId="{DEF30729-3EED-4752-BA91-D1AFEFE0BE00}" srcOrd="0" destOrd="0" presId="urn:microsoft.com/office/officeart/2018/2/layout/IconVerticalSolidList"/>
    <dgm:cxn modelId="{43A9EA83-45B8-4A94-91A5-CCE7ED2D6D4B}" srcId="{325BDDA8-589D-4B0E-BA3B-8ABBBEF5FEF3}" destId="{45B0FF05-C447-4C93-BAAA-A76BBE602AD6}" srcOrd="1" destOrd="0" parTransId="{AB7D0C4F-CF6E-40AB-A42A-41E5771730E4}" sibTransId="{6EE72D09-E682-4FB2-AE4A-4F460AE6F173}"/>
    <dgm:cxn modelId="{93790CAC-EAB1-4C35-88C9-2EF98721F101}" type="presOf" srcId="{930C129A-EA95-4CF4-B50C-8BAE062E46F9}" destId="{98793F65-CA3E-4321-ACD5-C34EB3925C02}" srcOrd="0" destOrd="0" presId="urn:microsoft.com/office/officeart/2018/2/layout/IconVerticalSolidList"/>
    <dgm:cxn modelId="{D56BD0B4-9774-4B5B-B482-2E2920FDEF34}" srcId="{325BDDA8-589D-4B0E-BA3B-8ABBBEF5FEF3}" destId="{81A4A003-84EB-4192-865D-4C2713933036}" srcOrd="0" destOrd="0" parTransId="{B6C93FEC-D557-41F1-8D84-4BDB3ACF8308}" sibTransId="{2E04E7FC-EABE-4837-9B50-C3C4C6871D50}"/>
    <dgm:cxn modelId="{332E4FCD-CCAA-447C-8F52-5AF3CB50E39B}" type="presOf" srcId="{81A4A003-84EB-4192-865D-4C2713933036}" destId="{D2B27824-D31C-434E-A223-C38DA520F263}" srcOrd="0" destOrd="0" presId="urn:microsoft.com/office/officeart/2018/2/layout/IconVerticalSolidList"/>
    <dgm:cxn modelId="{99B3C95E-949D-47BD-BAF1-A4A78318773B}" type="presParOf" srcId="{2D5613D4-3A16-466D-A0AE-DDB5FB530EA7}" destId="{4136B38E-9AE7-4AA4-9697-2BAE46CD99D5}" srcOrd="0" destOrd="0" presId="urn:microsoft.com/office/officeart/2018/2/layout/IconVerticalSolidList"/>
    <dgm:cxn modelId="{C3865E5C-2C0A-4B00-9C6D-1C037B69F378}" type="presParOf" srcId="{4136B38E-9AE7-4AA4-9697-2BAE46CD99D5}" destId="{1C1E1AAE-380B-47F9-8679-EA52359B1F21}" srcOrd="0" destOrd="0" presId="urn:microsoft.com/office/officeart/2018/2/layout/IconVerticalSolidList"/>
    <dgm:cxn modelId="{C0425FF0-A4FB-4C17-B519-9FF52418C294}" type="presParOf" srcId="{4136B38E-9AE7-4AA4-9697-2BAE46CD99D5}" destId="{C0AEB8A9-86B0-4B5E-A792-8FD10F4B3B3D}" srcOrd="1" destOrd="0" presId="urn:microsoft.com/office/officeart/2018/2/layout/IconVerticalSolidList"/>
    <dgm:cxn modelId="{311B87EE-339D-42C2-9197-045A59705F28}" type="presParOf" srcId="{4136B38E-9AE7-4AA4-9697-2BAE46CD99D5}" destId="{034DF162-85F3-4BD0-A3A8-88C1EB207C34}" srcOrd="2" destOrd="0" presId="urn:microsoft.com/office/officeart/2018/2/layout/IconVerticalSolidList"/>
    <dgm:cxn modelId="{3881AF8E-E146-40AA-9108-67B55E3E52AF}" type="presParOf" srcId="{4136B38E-9AE7-4AA4-9697-2BAE46CD99D5}" destId="{D2B27824-D31C-434E-A223-C38DA520F263}" srcOrd="3" destOrd="0" presId="urn:microsoft.com/office/officeart/2018/2/layout/IconVerticalSolidList"/>
    <dgm:cxn modelId="{CD370EB5-5DA7-444B-986E-054B0655A4C2}" type="presParOf" srcId="{2D5613D4-3A16-466D-A0AE-DDB5FB530EA7}" destId="{8F4D2624-F5BC-4FF3-AFD1-7D831A311027}" srcOrd="1" destOrd="0" presId="urn:microsoft.com/office/officeart/2018/2/layout/IconVerticalSolidList"/>
    <dgm:cxn modelId="{51442EF2-6AC7-446D-B1C9-795B33E75696}" type="presParOf" srcId="{2D5613D4-3A16-466D-A0AE-DDB5FB530EA7}" destId="{A706E2BC-F7B3-48BA-94F2-EA66FC495A53}" srcOrd="2" destOrd="0" presId="urn:microsoft.com/office/officeart/2018/2/layout/IconVerticalSolidList"/>
    <dgm:cxn modelId="{A6C335BD-0730-43EB-B685-82501A569E9C}" type="presParOf" srcId="{A706E2BC-F7B3-48BA-94F2-EA66FC495A53}" destId="{4856F820-C984-4FDF-8CFA-A66D47AACD71}" srcOrd="0" destOrd="0" presId="urn:microsoft.com/office/officeart/2018/2/layout/IconVerticalSolidList"/>
    <dgm:cxn modelId="{73513640-995F-43FB-8E06-46BA69CDCFC5}" type="presParOf" srcId="{A706E2BC-F7B3-48BA-94F2-EA66FC495A53}" destId="{8D732B80-E7F7-4464-8878-3D99777B90E2}" srcOrd="1" destOrd="0" presId="urn:microsoft.com/office/officeart/2018/2/layout/IconVerticalSolidList"/>
    <dgm:cxn modelId="{C9A7BFE7-C123-4E24-AB50-3D0A5EEA278B}" type="presParOf" srcId="{A706E2BC-F7B3-48BA-94F2-EA66FC495A53}" destId="{D34D68D6-41FF-4FA3-A3EA-F7A0BE27152C}" srcOrd="2" destOrd="0" presId="urn:microsoft.com/office/officeart/2018/2/layout/IconVerticalSolidList"/>
    <dgm:cxn modelId="{4CB96CA3-89FC-4AA9-ACA0-EEA9306F7685}" type="presParOf" srcId="{A706E2BC-F7B3-48BA-94F2-EA66FC495A53}" destId="{DEF30729-3EED-4752-BA91-D1AFEFE0BE00}" srcOrd="3" destOrd="0" presId="urn:microsoft.com/office/officeart/2018/2/layout/IconVerticalSolidList"/>
    <dgm:cxn modelId="{55891FA3-78EF-4577-9063-EAC48BFCD877}" type="presParOf" srcId="{2D5613D4-3A16-466D-A0AE-DDB5FB530EA7}" destId="{5BB26C78-479E-4798-BAD7-C85C02276816}" srcOrd="3" destOrd="0" presId="urn:microsoft.com/office/officeart/2018/2/layout/IconVerticalSolidList"/>
    <dgm:cxn modelId="{95ACEE6B-3C2D-4FD2-B692-A059921C93EB}" type="presParOf" srcId="{2D5613D4-3A16-466D-A0AE-DDB5FB530EA7}" destId="{39CBA1C2-7960-4273-B018-8E684051B626}" srcOrd="4" destOrd="0" presId="urn:microsoft.com/office/officeart/2018/2/layout/IconVerticalSolidList"/>
    <dgm:cxn modelId="{B4847008-83FC-4BDC-85F0-DE6F53DB2583}" type="presParOf" srcId="{39CBA1C2-7960-4273-B018-8E684051B626}" destId="{C8D3576E-DA6A-4C6A-8D04-C1195F83E1AD}" srcOrd="0" destOrd="0" presId="urn:microsoft.com/office/officeart/2018/2/layout/IconVerticalSolidList"/>
    <dgm:cxn modelId="{91BCAA71-F7F5-426E-95CF-6E42AB843BE5}" type="presParOf" srcId="{39CBA1C2-7960-4273-B018-8E684051B626}" destId="{934584F0-CCCA-4AD1-B50D-084B7C3C26B0}" srcOrd="1" destOrd="0" presId="urn:microsoft.com/office/officeart/2018/2/layout/IconVerticalSolidList"/>
    <dgm:cxn modelId="{6B040B1B-52EE-473E-9BDF-276A13E9BAA1}" type="presParOf" srcId="{39CBA1C2-7960-4273-B018-8E684051B626}" destId="{9384C26D-5505-415E-B50E-8FC2170156EF}" srcOrd="2" destOrd="0" presId="urn:microsoft.com/office/officeart/2018/2/layout/IconVerticalSolidList"/>
    <dgm:cxn modelId="{E16B765C-CF24-4939-BB74-29C8E11904CF}" type="presParOf" srcId="{39CBA1C2-7960-4273-B018-8E684051B626}" destId="{98793F65-CA3E-4321-ACD5-C34EB3925C0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BFCAAF-94DC-41DA-B14F-0D2C633F57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2995964-8783-488D-8C17-EB530238A83F}">
      <dgm:prSet/>
      <dgm:spPr/>
      <dgm:t>
        <a:bodyPr/>
        <a:lstStyle/>
        <a:p>
          <a:r>
            <a:rPr lang="en-US"/>
            <a:t>GE/McKinsey Matrix: Assesses business units using industry attractiveness and business strength.</a:t>
          </a:r>
        </a:p>
      </dgm:t>
    </dgm:pt>
    <dgm:pt modelId="{F4C8E3B1-22D9-4191-8DEA-9FCFD5D0B0C6}" type="parTrans" cxnId="{6CA6652D-5641-493D-B0B3-B84D6A045A47}">
      <dgm:prSet/>
      <dgm:spPr/>
      <dgm:t>
        <a:bodyPr/>
        <a:lstStyle/>
        <a:p>
          <a:endParaRPr lang="en-US"/>
        </a:p>
      </dgm:t>
    </dgm:pt>
    <dgm:pt modelId="{A593A285-8055-4162-97EF-064DDB4E0C54}" type="sibTrans" cxnId="{6CA6652D-5641-493D-B0B3-B84D6A045A47}">
      <dgm:prSet/>
      <dgm:spPr/>
      <dgm:t>
        <a:bodyPr/>
        <a:lstStyle/>
        <a:p>
          <a:endParaRPr lang="en-US"/>
        </a:p>
      </dgm:t>
    </dgm:pt>
    <dgm:pt modelId="{8115931E-6B27-46BF-9617-10E590E2F3DD}">
      <dgm:prSet/>
      <dgm:spPr/>
      <dgm:t>
        <a:bodyPr/>
        <a:lstStyle/>
        <a:p>
          <a:r>
            <a:rPr lang="en-US"/>
            <a:t>QSPM (Quantitative Strategic Planning Matrix): Provides an objective basis for strategy comparison.</a:t>
          </a:r>
        </a:p>
      </dgm:t>
    </dgm:pt>
    <dgm:pt modelId="{0FFE7389-3BF1-494A-B2D8-7B2944870990}" type="parTrans" cxnId="{94E4003A-7EEC-4E34-822D-551C8AD0842F}">
      <dgm:prSet/>
      <dgm:spPr/>
      <dgm:t>
        <a:bodyPr/>
        <a:lstStyle/>
        <a:p>
          <a:endParaRPr lang="en-US"/>
        </a:p>
      </dgm:t>
    </dgm:pt>
    <dgm:pt modelId="{BE385B8A-89F7-432A-958D-83225565683C}" type="sibTrans" cxnId="{94E4003A-7EEC-4E34-822D-551C8AD0842F}">
      <dgm:prSet/>
      <dgm:spPr/>
      <dgm:t>
        <a:bodyPr/>
        <a:lstStyle/>
        <a:p>
          <a:endParaRPr lang="en-US"/>
        </a:p>
      </dgm:t>
    </dgm:pt>
    <dgm:pt modelId="{1861318C-D465-4A0C-BB16-D80B118FCC77}" type="pres">
      <dgm:prSet presAssocID="{44BFCAAF-94DC-41DA-B14F-0D2C633F577C}" presName="root" presStyleCnt="0">
        <dgm:presLayoutVars>
          <dgm:dir/>
          <dgm:resizeHandles val="exact"/>
        </dgm:presLayoutVars>
      </dgm:prSet>
      <dgm:spPr/>
    </dgm:pt>
    <dgm:pt modelId="{1F6D47D6-24D4-4A6A-98CD-92E45A3C4045}" type="pres">
      <dgm:prSet presAssocID="{32995964-8783-488D-8C17-EB530238A83F}" presName="compNode" presStyleCnt="0"/>
      <dgm:spPr/>
    </dgm:pt>
    <dgm:pt modelId="{734635E1-E238-43C5-A2E8-8FC024C9FB0F}" type="pres">
      <dgm:prSet presAssocID="{32995964-8783-488D-8C17-EB530238A83F}" presName="bgRect" presStyleLbl="bgShp" presStyleIdx="0" presStyleCnt="2"/>
      <dgm:spPr/>
    </dgm:pt>
    <dgm:pt modelId="{CBDE9364-C021-4207-808E-0277FF99BD3A}" type="pres">
      <dgm:prSet presAssocID="{32995964-8783-488D-8C17-EB530238A83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14092CCC-37DC-4EC1-81B6-7FA13AA22865}" type="pres">
      <dgm:prSet presAssocID="{32995964-8783-488D-8C17-EB530238A83F}" presName="spaceRect" presStyleCnt="0"/>
      <dgm:spPr/>
    </dgm:pt>
    <dgm:pt modelId="{1B3EBE4E-CA44-4F61-8C95-B3CA2EBAF839}" type="pres">
      <dgm:prSet presAssocID="{32995964-8783-488D-8C17-EB530238A83F}" presName="parTx" presStyleLbl="revTx" presStyleIdx="0" presStyleCnt="2">
        <dgm:presLayoutVars>
          <dgm:chMax val="0"/>
          <dgm:chPref val="0"/>
        </dgm:presLayoutVars>
      </dgm:prSet>
      <dgm:spPr/>
    </dgm:pt>
    <dgm:pt modelId="{99152E6B-AF12-43E8-832F-D7A8D4FF6073}" type="pres">
      <dgm:prSet presAssocID="{A593A285-8055-4162-97EF-064DDB4E0C54}" presName="sibTrans" presStyleCnt="0"/>
      <dgm:spPr/>
    </dgm:pt>
    <dgm:pt modelId="{0050C949-149C-44B6-95B8-48E3F7D5F41A}" type="pres">
      <dgm:prSet presAssocID="{8115931E-6B27-46BF-9617-10E590E2F3DD}" presName="compNode" presStyleCnt="0"/>
      <dgm:spPr/>
    </dgm:pt>
    <dgm:pt modelId="{6BE63836-3E3F-4D76-A5EA-5942A0094583}" type="pres">
      <dgm:prSet presAssocID="{8115931E-6B27-46BF-9617-10E590E2F3DD}" presName="bgRect" presStyleLbl="bgShp" presStyleIdx="1" presStyleCnt="2"/>
      <dgm:spPr/>
    </dgm:pt>
    <dgm:pt modelId="{1C8189C7-DCF4-4D1A-AF56-BEF263BBE46A}" type="pres">
      <dgm:prSet presAssocID="{8115931E-6B27-46BF-9617-10E590E2F3D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ce"/>
        </a:ext>
      </dgm:extLst>
    </dgm:pt>
    <dgm:pt modelId="{8E83E4E6-588F-4F4C-B50C-F154AAE96751}" type="pres">
      <dgm:prSet presAssocID="{8115931E-6B27-46BF-9617-10E590E2F3DD}" presName="spaceRect" presStyleCnt="0"/>
      <dgm:spPr/>
    </dgm:pt>
    <dgm:pt modelId="{5CFE8C82-78A8-4019-8740-C01FDDB696E4}" type="pres">
      <dgm:prSet presAssocID="{8115931E-6B27-46BF-9617-10E590E2F3D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6CA6652D-5641-493D-B0B3-B84D6A045A47}" srcId="{44BFCAAF-94DC-41DA-B14F-0D2C633F577C}" destId="{32995964-8783-488D-8C17-EB530238A83F}" srcOrd="0" destOrd="0" parTransId="{F4C8E3B1-22D9-4191-8DEA-9FCFD5D0B0C6}" sibTransId="{A593A285-8055-4162-97EF-064DDB4E0C54}"/>
    <dgm:cxn modelId="{94E4003A-7EEC-4E34-822D-551C8AD0842F}" srcId="{44BFCAAF-94DC-41DA-B14F-0D2C633F577C}" destId="{8115931E-6B27-46BF-9617-10E590E2F3DD}" srcOrd="1" destOrd="0" parTransId="{0FFE7389-3BF1-494A-B2D8-7B2944870990}" sibTransId="{BE385B8A-89F7-432A-958D-83225565683C}"/>
    <dgm:cxn modelId="{8D7B5954-DD0F-4F2C-9106-4C4DCE81B93C}" type="presOf" srcId="{32995964-8783-488D-8C17-EB530238A83F}" destId="{1B3EBE4E-CA44-4F61-8C95-B3CA2EBAF839}" srcOrd="0" destOrd="0" presId="urn:microsoft.com/office/officeart/2018/2/layout/IconVerticalSolidList"/>
    <dgm:cxn modelId="{638F9191-DC74-4FCA-8468-A0910DF6EFA9}" type="presOf" srcId="{44BFCAAF-94DC-41DA-B14F-0D2C633F577C}" destId="{1861318C-D465-4A0C-BB16-D80B118FCC77}" srcOrd="0" destOrd="0" presId="urn:microsoft.com/office/officeart/2018/2/layout/IconVerticalSolidList"/>
    <dgm:cxn modelId="{440487AA-7FDB-4673-A4C5-08D285F145CF}" type="presOf" srcId="{8115931E-6B27-46BF-9617-10E590E2F3DD}" destId="{5CFE8C82-78A8-4019-8740-C01FDDB696E4}" srcOrd="0" destOrd="0" presId="urn:microsoft.com/office/officeart/2018/2/layout/IconVerticalSolidList"/>
    <dgm:cxn modelId="{7248A6CD-C850-44F0-9129-99C8B5212997}" type="presParOf" srcId="{1861318C-D465-4A0C-BB16-D80B118FCC77}" destId="{1F6D47D6-24D4-4A6A-98CD-92E45A3C4045}" srcOrd="0" destOrd="0" presId="urn:microsoft.com/office/officeart/2018/2/layout/IconVerticalSolidList"/>
    <dgm:cxn modelId="{4BCF3C94-41DC-4F06-BE5A-0662241948DA}" type="presParOf" srcId="{1F6D47D6-24D4-4A6A-98CD-92E45A3C4045}" destId="{734635E1-E238-43C5-A2E8-8FC024C9FB0F}" srcOrd="0" destOrd="0" presId="urn:microsoft.com/office/officeart/2018/2/layout/IconVerticalSolidList"/>
    <dgm:cxn modelId="{08D07B11-2364-4ACA-AD14-D68374B300FB}" type="presParOf" srcId="{1F6D47D6-24D4-4A6A-98CD-92E45A3C4045}" destId="{CBDE9364-C021-4207-808E-0277FF99BD3A}" srcOrd="1" destOrd="0" presId="urn:microsoft.com/office/officeart/2018/2/layout/IconVerticalSolidList"/>
    <dgm:cxn modelId="{580BE11B-E1F1-46C6-BC34-870DF36E9EFB}" type="presParOf" srcId="{1F6D47D6-24D4-4A6A-98CD-92E45A3C4045}" destId="{14092CCC-37DC-4EC1-81B6-7FA13AA22865}" srcOrd="2" destOrd="0" presId="urn:microsoft.com/office/officeart/2018/2/layout/IconVerticalSolidList"/>
    <dgm:cxn modelId="{B3613B67-7E59-43C1-AFCC-57058D9D90CE}" type="presParOf" srcId="{1F6D47D6-24D4-4A6A-98CD-92E45A3C4045}" destId="{1B3EBE4E-CA44-4F61-8C95-B3CA2EBAF839}" srcOrd="3" destOrd="0" presId="urn:microsoft.com/office/officeart/2018/2/layout/IconVerticalSolidList"/>
    <dgm:cxn modelId="{0C509720-145C-4644-8E0F-D02E6127F8BE}" type="presParOf" srcId="{1861318C-D465-4A0C-BB16-D80B118FCC77}" destId="{99152E6B-AF12-43E8-832F-D7A8D4FF6073}" srcOrd="1" destOrd="0" presId="urn:microsoft.com/office/officeart/2018/2/layout/IconVerticalSolidList"/>
    <dgm:cxn modelId="{E0434F82-EEE5-4425-9556-A7651C51A513}" type="presParOf" srcId="{1861318C-D465-4A0C-BB16-D80B118FCC77}" destId="{0050C949-149C-44B6-95B8-48E3F7D5F41A}" srcOrd="2" destOrd="0" presId="urn:microsoft.com/office/officeart/2018/2/layout/IconVerticalSolidList"/>
    <dgm:cxn modelId="{1EC27C37-44F2-4AB7-8BF3-90864151A576}" type="presParOf" srcId="{0050C949-149C-44B6-95B8-48E3F7D5F41A}" destId="{6BE63836-3E3F-4D76-A5EA-5942A0094583}" srcOrd="0" destOrd="0" presId="urn:microsoft.com/office/officeart/2018/2/layout/IconVerticalSolidList"/>
    <dgm:cxn modelId="{DDD7AAF5-AFA3-43BF-B6D3-2A10AC885945}" type="presParOf" srcId="{0050C949-149C-44B6-95B8-48E3F7D5F41A}" destId="{1C8189C7-DCF4-4D1A-AF56-BEF263BBE46A}" srcOrd="1" destOrd="0" presId="urn:microsoft.com/office/officeart/2018/2/layout/IconVerticalSolidList"/>
    <dgm:cxn modelId="{CE59FCF4-7340-4E32-81BB-10F2BF23F569}" type="presParOf" srcId="{0050C949-149C-44B6-95B8-48E3F7D5F41A}" destId="{8E83E4E6-588F-4F4C-B50C-F154AAE96751}" srcOrd="2" destOrd="0" presId="urn:microsoft.com/office/officeart/2018/2/layout/IconVerticalSolidList"/>
    <dgm:cxn modelId="{7323709E-FB0C-413A-87C7-296BF334AB45}" type="presParOf" srcId="{0050C949-149C-44B6-95B8-48E3F7D5F41A}" destId="{5CFE8C82-78A8-4019-8740-C01FDDB696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281DC1-CE22-46FE-8CD5-52FE955D1FC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2527889-B507-4C73-863D-A825A8DBB2DA}">
      <dgm:prSet/>
      <dgm:spPr/>
      <dgm:t>
        <a:bodyPr/>
        <a:lstStyle/>
        <a:p>
          <a:r>
            <a:rPr lang="en-US"/>
            <a:t>1. Stars – High growth, high share</a:t>
          </a:r>
        </a:p>
      </dgm:t>
    </dgm:pt>
    <dgm:pt modelId="{CFD60547-BA77-419F-91A6-B9BF883FF00A}" type="parTrans" cxnId="{9545F9B1-8EA3-47E5-9F28-876817B3C0E6}">
      <dgm:prSet/>
      <dgm:spPr/>
      <dgm:t>
        <a:bodyPr/>
        <a:lstStyle/>
        <a:p>
          <a:endParaRPr lang="en-US"/>
        </a:p>
      </dgm:t>
    </dgm:pt>
    <dgm:pt modelId="{B6187FA0-ABFE-47A8-A0A6-116FA23C4389}" type="sibTrans" cxnId="{9545F9B1-8EA3-47E5-9F28-876817B3C0E6}">
      <dgm:prSet/>
      <dgm:spPr/>
      <dgm:t>
        <a:bodyPr/>
        <a:lstStyle/>
        <a:p>
          <a:endParaRPr lang="en-US"/>
        </a:p>
      </dgm:t>
    </dgm:pt>
    <dgm:pt modelId="{AC6D8A7B-1CB9-4172-987E-0494204FA348}">
      <dgm:prSet/>
      <dgm:spPr/>
      <dgm:t>
        <a:bodyPr/>
        <a:lstStyle/>
        <a:p>
          <a:r>
            <a:rPr lang="en-US"/>
            <a:t>2. Cash Cows – Low growth, high share</a:t>
          </a:r>
        </a:p>
      </dgm:t>
    </dgm:pt>
    <dgm:pt modelId="{049419A7-6347-44FC-827F-3C78D2E2EF6A}" type="parTrans" cxnId="{461E1566-D33A-4DA1-9D60-E49B54DDC497}">
      <dgm:prSet/>
      <dgm:spPr/>
      <dgm:t>
        <a:bodyPr/>
        <a:lstStyle/>
        <a:p>
          <a:endParaRPr lang="en-US"/>
        </a:p>
      </dgm:t>
    </dgm:pt>
    <dgm:pt modelId="{81EB3EB5-05A5-487A-A262-A587AE49B1BC}" type="sibTrans" cxnId="{461E1566-D33A-4DA1-9D60-E49B54DDC497}">
      <dgm:prSet/>
      <dgm:spPr/>
      <dgm:t>
        <a:bodyPr/>
        <a:lstStyle/>
        <a:p>
          <a:endParaRPr lang="en-US"/>
        </a:p>
      </dgm:t>
    </dgm:pt>
    <dgm:pt modelId="{3B70DD5A-8BFA-492B-943B-2B733E750705}">
      <dgm:prSet/>
      <dgm:spPr/>
      <dgm:t>
        <a:bodyPr/>
        <a:lstStyle/>
        <a:p>
          <a:r>
            <a:rPr lang="en-US"/>
            <a:t>3. Question Marks – High growth, low share</a:t>
          </a:r>
        </a:p>
      </dgm:t>
    </dgm:pt>
    <dgm:pt modelId="{714A4B19-2629-402A-AD85-AEE5FED3CC4F}" type="parTrans" cxnId="{3EEC3EDC-492F-45AC-A8EF-D56828B23B14}">
      <dgm:prSet/>
      <dgm:spPr/>
      <dgm:t>
        <a:bodyPr/>
        <a:lstStyle/>
        <a:p>
          <a:endParaRPr lang="en-US"/>
        </a:p>
      </dgm:t>
    </dgm:pt>
    <dgm:pt modelId="{A1F67B25-1C4E-4F4F-BD8E-ED857C1FC04B}" type="sibTrans" cxnId="{3EEC3EDC-492F-45AC-A8EF-D56828B23B14}">
      <dgm:prSet/>
      <dgm:spPr/>
      <dgm:t>
        <a:bodyPr/>
        <a:lstStyle/>
        <a:p>
          <a:endParaRPr lang="en-US"/>
        </a:p>
      </dgm:t>
    </dgm:pt>
    <dgm:pt modelId="{6AE15A1A-91B4-4084-B7E0-CD9ABF188B9E}">
      <dgm:prSet/>
      <dgm:spPr/>
      <dgm:t>
        <a:bodyPr/>
        <a:lstStyle/>
        <a:p>
          <a:r>
            <a:rPr lang="en-US"/>
            <a:t>4. Dogs – Low growth, low share</a:t>
          </a:r>
        </a:p>
      </dgm:t>
    </dgm:pt>
    <dgm:pt modelId="{98D8B9BB-EFAD-421B-BFE4-302988847C72}" type="parTrans" cxnId="{C9E8CA43-C4B7-4F6A-97D7-0051AA8BF588}">
      <dgm:prSet/>
      <dgm:spPr/>
      <dgm:t>
        <a:bodyPr/>
        <a:lstStyle/>
        <a:p>
          <a:endParaRPr lang="en-US"/>
        </a:p>
      </dgm:t>
    </dgm:pt>
    <dgm:pt modelId="{D9205157-C6E4-4D0F-96AA-5A35FD8F8A2C}" type="sibTrans" cxnId="{C9E8CA43-C4B7-4F6A-97D7-0051AA8BF588}">
      <dgm:prSet/>
      <dgm:spPr/>
      <dgm:t>
        <a:bodyPr/>
        <a:lstStyle/>
        <a:p>
          <a:endParaRPr lang="en-US"/>
        </a:p>
      </dgm:t>
    </dgm:pt>
    <dgm:pt modelId="{F0CA8535-A19C-4292-81E9-748436E66FF9}" type="pres">
      <dgm:prSet presAssocID="{CE281DC1-CE22-46FE-8CD5-52FE955D1FCD}" presName="linear" presStyleCnt="0">
        <dgm:presLayoutVars>
          <dgm:animLvl val="lvl"/>
          <dgm:resizeHandles val="exact"/>
        </dgm:presLayoutVars>
      </dgm:prSet>
      <dgm:spPr/>
    </dgm:pt>
    <dgm:pt modelId="{BA8B06BA-3F88-45CA-94EE-1DD7385623D1}" type="pres">
      <dgm:prSet presAssocID="{22527889-B507-4C73-863D-A825A8DBB2D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BA97E72-7E2B-4E26-8257-F0F01B0CB3BF}" type="pres">
      <dgm:prSet presAssocID="{B6187FA0-ABFE-47A8-A0A6-116FA23C4389}" presName="spacer" presStyleCnt="0"/>
      <dgm:spPr/>
    </dgm:pt>
    <dgm:pt modelId="{A32648DE-039C-4705-9CAA-189D08D7695A}" type="pres">
      <dgm:prSet presAssocID="{AC6D8A7B-1CB9-4172-987E-0494204FA34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21A1016-30AD-4361-A113-F9919B444C03}" type="pres">
      <dgm:prSet presAssocID="{81EB3EB5-05A5-487A-A262-A587AE49B1BC}" presName="spacer" presStyleCnt="0"/>
      <dgm:spPr/>
    </dgm:pt>
    <dgm:pt modelId="{C1CF54BA-6509-4EE2-8860-309592959B17}" type="pres">
      <dgm:prSet presAssocID="{3B70DD5A-8BFA-492B-943B-2B733E75070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3CC3ECF-1F7E-4720-9768-F483F4BEF8EF}" type="pres">
      <dgm:prSet presAssocID="{A1F67B25-1C4E-4F4F-BD8E-ED857C1FC04B}" presName="spacer" presStyleCnt="0"/>
      <dgm:spPr/>
    </dgm:pt>
    <dgm:pt modelId="{6FAC08B2-6AE6-4863-AC9D-E721FC7225F9}" type="pres">
      <dgm:prSet presAssocID="{6AE15A1A-91B4-4084-B7E0-CD9ABF188B9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2384318-31A5-4F71-B720-AFC8CA455584}" type="presOf" srcId="{AC6D8A7B-1CB9-4172-987E-0494204FA348}" destId="{A32648DE-039C-4705-9CAA-189D08D7695A}" srcOrd="0" destOrd="0" presId="urn:microsoft.com/office/officeart/2005/8/layout/vList2"/>
    <dgm:cxn modelId="{C9E8CA43-C4B7-4F6A-97D7-0051AA8BF588}" srcId="{CE281DC1-CE22-46FE-8CD5-52FE955D1FCD}" destId="{6AE15A1A-91B4-4084-B7E0-CD9ABF188B9E}" srcOrd="3" destOrd="0" parTransId="{98D8B9BB-EFAD-421B-BFE4-302988847C72}" sibTransId="{D9205157-C6E4-4D0F-96AA-5A35FD8F8A2C}"/>
    <dgm:cxn modelId="{461E1566-D33A-4DA1-9D60-E49B54DDC497}" srcId="{CE281DC1-CE22-46FE-8CD5-52FE955D1FCD}" destId="{AC6D8A7B-1CB9-4172-987E-0494204FA348}" srcOrd="1" destOrd="0" parTransId="{049419A7-6347-44FC-827F-3C78D2E2EF6A}" sibTransId="{81EB3EB5-05A5-487A-A262-A587AE49B1BC}"/>
    <dgm:cxn modelId="{F2C7CF7E-8FDB-4EFE-9460-E593A6B871E9}" type="presOf" srcId="{CE281DC1-CE22-46FE-8CD5-52FE955D1FCD}" destId="{F0CA8535-A19C-4292-81E9-748436E66FF9}" srcOrd="0" destOrd="0" presId="urn:microsoft.com/office/officeart/2005/8/layout/vList2"/>
    <dgm:cxn modelId="{B829DDA4-A3AD-4921-86C0-0189DB528E14}" type="presOf" srcId="{3B70DD5A-8BFA-492B-943B-2B733E750705}" destId="{C1CF54BA-6509-4EE2-8860-309592959B17}" srcOrd="0" destOrd="0" presId="urn:microsoft.com/office/officeart/2005/8/layout/vList2"/>
    <dgm:cxn modelId="{9545F9B1-8EA3-47E5-9F28-876817B3C0E6}" srcId="{CE281DC1-CE22-46FE-8CD5-52FE955D1FCD}" destId="{22527889-B507-4C73-863D-A825A8DBB2DA}" srcOrd="0" destOrd="0" parTransId="{CFD60547-BA77-419F-91A6-B9BF883FF00A}" sibTransId="{B6187FA0-ABFE-47A8-A0A6-116FA23C4389}"/>
    <dgm:cxn modelId="{E6A2D0D4-A3F9-4169-829A-215655D013D1}" type="presOf" srcId="{6AE15A1A-91B4-4084-B7E0-CD9ABF188B9E}" destId="{6FAC08B2-6AE6-4863-AC9D-E721FC7225F9}" srcOrd="0" destOrd="0" presId="urn:microsoft.com/office/officeart/2005/8/layout/vList2"/>
    <dgm:cxn modelId="{3EEC3EDC-492F-45AC-A8EF-D56828B23B14}" srcId="{CE281DC1-CE22-46FE-8CD5-52FE955D1FCD}" destId="{3B70DD5A-8BFA-492B-943B-2B733E750705}" srcOrd="2" destOrd="0" parTransId="{714A4B19-2629-402A-AD85-AEE5FED3CC4F}" sibTransId="{A1F67B25-1C4E-4F4F-BD8E-ED857C1FC04B}"/>
    <dgm:cxn modelId="{E39FEFFF-C848-4E28-9E97-B92865DFB85F}" type="presOf" srcId="{22527889-B507-4C73-863D-A825A8DBB2DA}" destId="{BA8B06BA-3F88-45CA-94EE-1DD7385623D1}" srcOrd="0" destOrd="0" presId="urn:microsoft.com/office/officeart/2005/8/layout/vList2"/>
    <dgm:cxn modelId="{EDE463E9-3960-4714-97A9-518E18327357}" type="presParOf" srcId="{F0CA8535-A19C-4292-81E9-748436E66FF9}" destId="{BA8B06BA-3F88-45CA-94EE-1DD7385623D1}" srcOrd="0" destOrd="0" presId="urn:microsoft.com/office/officeart/2005/8/layout/vList2"/>
    <dgm:cxn modelId="{4C5B6C98-7756-47F9-9217-17EF11B6C582}" type="presParOf" srcId="{F0CA8535-A19C-4292-81E9-748436E66FF9}" destId="{3BA97E72-7E2B-4E26-8257-F0F01B0CB3BF}" srcOrd="1" destOrd="0" presId="urn:microsoft.com/office/officeart/2005/8/layout/vList2"/>
    <dgm:cxn modelId="{5485BB59-1087-4DB7-930D-4BFBC0EFA828}" type="presParOf" srcId="{F0CA8535-A19C-4292-81E9-748436E66FF9}" destId="{A32648DE-039C-4705-9CAA-189D08D7695A}" srcOrd="2" destOrd="0" presId="urn:microsoft.com/office/officeart/2005/8/layout/vList2"/>
    <dgm:cxn modelId="{C2C30394-D702-49EA-8AB0-D570BC13EEA3}" type="presParOf" srcId="{F0CA8535-A19C-4292-81E9-748436E66FF9}" destId="{D21A1016-30AD-4361-A113-F9919B444C03}" srcOrd="3" destOrd="0" presId="urn:microsoft.com/office/officeart/2005/8/layout/vList2"/>
    <dgm:cxn modelId="{44FFBAB5-2E10-472E-8B44-124D0B8CC5F7}" type="presParOf" srcId="{F0CA8535-A19C-4292-81E9-748436E66FF9}" destId="{C1CF54BA-6509-4EE2-8860-309592959B17}" srcOrd="4" destOrd="0" presId="urn:microsoft.com/office/officeart/2005/8/layout/vList2"/>
    <dgm:cxn modelId="{CE6146F2-8841-42D4-9C94-5C97CE07BD6B}" type="presParOf" srcId="{F0CA8535-A19C-4292-81E9-748436E66FF9}" destId="{A3CC3ECF-1F7E-4720-9768-F483F4BEF8EF}" srcOrd="5" destOrd="0" presId="urn:microsoft.com/office/officeart/2005/8/layout/vList2"/>
    <dgm:cxn modelId="{87FF6ECD-D710-46E3-BCC9-97A404EF7139}" type="presParOf" srcId="{F0CA8535-A19C-4292-81E9-748436E66FF9}" destId="{6FAC08B2-6AE6-4863-AC9D-E721FC7225F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03AC8A-AE52-4AC5-8CDC-D57C81B7B598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F1C4D77-134C-4204-8D0B-5014164A7BFA}">
      <dgm:prSet/>
      <dgm:spPr/>
      <dgm:t>
        <a:bodyPr/>
        <a:lstStyle/>
        <a:p>
          <a:r>
            <a:rPr lang="en-US"/>
            <a:t>• Stars – Invest for growth</a:t>
          </a:r>
        </a:p>
      </dgm:t>
    </dgm:pt>
    <dgm:pt modelId="{FF87EB82-C81E-41CC-BA19-A072766C7163}" type="parTrans" cxnId="{1C6D6677-BE95-4919-BDB2-23F62D5F9BCD}">
      <dgm:prSet/>
      <dgm:spPr/>
      <dgm:t>
        <a:bodyPr/>
        <a:lstStyle/>
        <a:p>
          <a:endParaRPr lang="en-US"/>
        </a:p>
      </dgm:t>
    </dgm:pt>
    <dgm:pt modelId="{14052E4F-222B-4513-BF0A-7EF4B4293F48}" type="sibTrans" cxnId="{1C6D6677-BE95-4919-BDB2-23F62D5F9BCD}">
      <dgm:prSet/>
      <dgm:spPr/>
      <dgm:t>
        <a:bodyPr/>
        <a:lstStyle/>
        <a:p>
          <a:endParaRPr lang="en-US"/>
        </a:p>
      </dgm:t>
    </dgm:pt>
    <dgm:pt modelId="{0F57D51E-1422-474B-90D1-0A3A08BF9054}">
      <dgm:prSet/>
      <dgm:spPr/>
      <dgm:t>
        <a:bodyPr/>
        <a:lstStyle/>
        <a:p>
          <a:r>
            <a:rPr lang="en-US"/>
            <a:t>• Cash Cows – Maintain and harvest profits</a:t>
          </a:r>
        </a:p>
      </dgm:t>
    </dgm:pt>
    <dgm:pt modelId="{7643DB47-60F1-4CE4-A270-ED33814ABADD}" type="parTrans" cxnId="{1D346E4E-0AA7-46B9-8948-1659F326F385}">
      <dgm:prSet/>
      <dgm:spPr/>
      <dgm:t>
        <a:bodyPr/>
        <a:lstStyle/>
        <a:p>
          <a:endParaRPr lang="en-US"/>
        </a:p>
      </dgm:t>
    </dgm:pt>
    <dgm:pt modelId="{E4EAC140-037C-4EE4-8006-D01E94E59D11}" type="sibTrans" cxnId="{1D346E4E-0AA7-46B9-8948-1659F326F385}">
      <dgm:prSet/>
      <dgm:spPr/>
      <dgm:t>
        <a:bodyPr/>
        <a:lstStyle/>
        <a:p>
          <a:endParaRPr lang="en-US"/>
        </a:p>
      </dgm:t>
    </dgm:pt>
    <dgm:pt modelId="{EFCFC455-46BA-4AE4-B533-912E75B3AF9C}">
      <dgm:prSet/>
      <dgm:spPr/>
      <dgm:t>
        <a:bodyPr/>
        <a:lstStyle/>
        <a:p>
          <a:r>
            <a:rPr lang="en-US"/>
            <a:t>• Question Marks – Decide: invest or divest</a:t>
          </a:r>
        </a:p>
      </dgm:t>
    </dgm:pt>
    <dgm:pt modelId="{1FD8A8C7-C39E-4962-A233-E77C2438655B}" type="parTrans" cxnId="{277BF63B-07DE-4252-B425-EE1D3DA54D23}">
      <dgm:prSet/>
      <dgm:spPr/>
      <dgm:t>
        <a:bodyPr/>
        <a:lstStyle/>
        <a:p>
          <a:endParaRPr lang="en-US"/>
        </a:p>
      </dgm:t>
    </dgm:pt>
    <dgm:pt modelId="{04244DF1-B0FC-4B8C-B790-CA33ED787821}" type="sibTrans" cxnId="{277BF63B-07DE-4252-B425-EE1D3DA54D23}">
      <dgm:prSet/>
      <dgm:spPr/>
      <dgm:t>
        <a:bodyPr/>
        <a:lstStyle/>
        <a:p>
          <a:endParaRPr lang="en-US"/>
        </a:p>
      </dgm:t>
    </dgm:pt>
    <dgm:pt modelId="{65DF1D5B-9503-42AF-A727-1B419005CCA1}">
      <dgm:prSet/>
      <dgm:spPr/>
      <dgm:t>
        <a:bodyPr/>
        <a:lstStyle/>
        <a:p>
          <a:r>
            <a:rPr lang="en-US"/>
            <a:t>• Dogs – Divest or reposition</a:t>
          </a:r>
        </a:p>
      </dgm:t>
    </dgm:pt>
    <dgm:pt modelId="{EF6D013E-8994-48AA-8AC7-BE11287D7E80}" type="parTrans" cxnId="{A9B68399-95AD-4FCB-8961-DCAA3EB5E82F}">
      <dgm:prSet/>
      <dgm:spPr/>
      <dgm:t>
        <a:bodyPr/>
        <a:lstStyle/>
        <a:p>
          <a:endParaRPr lang="en-US"/>
        </a:p>
      </dgm:t>
    </dgm:pt>
    <dgm:pt modelId="{6CE8F163-76DB-470F-A1AA-71C33271C154}" type="sibTrans" cxnId="{A9B68399-95AD-4FCB-8961-DCAA3EB5E82F}">
      <dgm:prSet/>
      <dgm:spPr/>
      <dgm:t>
        <a:bodyPr/>
        <a:lstStyle/>
        <a:p>
          <a:endParaRPr lang="en-US"/>
        </a:p>
      </dgm:t>
    </dgm:pt>
    <dgm:pt modelId="{B0963262-DE07-4CD2-8232-811508F91807}" type="pres">
      <dgm:prSet presAssocID="{B803AC8A-AE52-4AC5-8CDC-D57C81B7B598}" presName="vert0" presStyleCnt="0">
        <dgm:presLayoutVars>
          <dgm:dir/>
          <dgm:animOne val="branch"/>
          <dgm:animLvl val="lvl"/>
        </dgm:presLayoutVars>
      </dgm:prSet>
      <dgm:spPr/>
    </dgm:pt>
    <dgm:pt modelId="{1821C35E-33B8-4570-AFF9-F32D3DF005C3}" type="pres">
      <dgm:prSet presAssocID="{EF1C4D77-134C-4204-8D0B-5014164A7BFA}" presName="thickLine" presStyleLbl="alignNode1" presStyleIdx="0" presStyleCnt="4"/>
      <dgm:spPr/>
    </dgm:pt>
    <dgm:pt modelId="{58AAB3C0-B1BF-41EB-B2F0-C95C47E549D4}" type="pres">
      <dgm:prSet presAssocID="{EF1C4D77-134C-4204-8D0B-5014164A7BFA}" presName="horz1" presStyleCnt="0"/>
      <dgm:spPr/>
    </dgm:pt>
    <dgm:pt modelId="{DE6C0499-83A7-4A1C-A975-DF0140950375}" type="pres">
      <dgm:prSet presAssocID="{EF1C4D77-134C-4204-8D0B-5014164A7BFA}" presName="tx1" presStyleLbl="revTx" presStyleIdx="0" presStyleCnt="4"/>
      <dgm:spPr/>
    </dgm:pt>
    <dgm:pt modelId="{6056E542-7317-490C-9B08-435E887B5F04}" type="pres">
      <dgm:prSet presAssocID="{EF1C4D77-134C-4204-8D0B-5014164A7BFA}" presName="vert1" presStyleCnt="0"/>
      <dgm:spPr/>
    </dgm:pt>
    <dgm:pt modelId="{B82BD677-C8C5-4649-8FA3-68F7C06057B2}" type="pres">
      <dgm:prSet presAssocID="{0F57D51E-1422-474B-90D1-0A3A08BF9054}" presName="thickLine" presStyleLbl="alignNode1" presStyleIdx="1" presStyleCnt="4"/>
      <dgm:spPr/>
    </dgm:pt>
    <dgm:pt modelId="{994FD719-30DF-446E-84F4-494180F495E3}" type="pres">
      <dgm:prSet presAssocID="{0F57D51E-1422-474B-90D1-0A3A08BF9054}" presName="horz1" presStyleCnt="0"/>
      <dgm:spPr/>
    </dgm:pt>
    <dgm:pt modelId="{F413C08E-06C5-412D-A095-9D81F4723C0B}" type="pres">
      <dgm:prSet presAssocID="{0F57D51E-1422-474B-90D1-0A3A08BF9054}" presName="tx1" presStyleLbl="revTx" presStyleIdx="1" presStyleCnt="4"/>
      <dgm:spPr/>
    </dgm:pt>
    <dgm:pt modelId="{105A8BA0-1565-4EF3-8023-0D2E4D437BF4}" type="pres">
      <dgm:prSet presAssocID="{0F57D51E-1422-474B-90D1-0A3A08BF9054}" presName="vert1" presStyleCnt="0"/>
      <dgm:spPr/>
    </dgm:pt>
    <dgm:pt modelId="{2E3C7303-61CD-4AA9-A4D3-BB588F007750}" type="pres">
      <dgm:prSet presAssocID="{EFCFC455-46BA-4AE4-B533-912E75B3AF9C}" presName="thickLine" presStyleLbl="alignNode1" presStyleIdx="2" presStyleCnt="4"/>
      <dgm:spPr/>
    </dgm:pt>
    <dgm:pt modelId="{8AD05C0A-DDD0-4083-9B21-A398BD45BA0A}" type="pres">
      <dgm:prSet presAssocID="{EFCFC455-46BA-4AE4-B533-912E75B3AF9C}" presName="horz1" presStyleCnt="0"/>
      <dgm:spPr/>
    </dgm:pt>
    <dgm:pt modelId="{6A4D9BB9-141A-433F-8030-38C3F603F76B}" type="pres">
      <dgm:prSet presAssocID="{EFCFC455-46BA-4AE4-B533-912E75B3AF9C}" presName="tx1" presStyleLbl="revTx" presStyleIdx="2" presStyleCnt="4"/>
      <dgm:spPr/>
    </dgm:pt>
    <dgm:pt modelId="{57898501-FD8D-4513-AE73-1CCB592DFE65}" type="pres">
      <dgm:prSet presAssocID="{EFCFC455-46BA-4AE4-B533-912E75B3AF9C}" presName="vert1" presStyleCnt="0"/>
      <dgm:spPr/>
    </dgm:pt>
    <dgm:pt modelId="{A0D209DF-156A-4EB5-9F07-44FCD5A7D38B}" type="pres">
      <dgm:prSet presAssocID="{65DF1D5B-9503-42AF-A727-1B419005CCA1}" presName="thickLine" presStyleLbl="alignNode1" presStyleIdx="3" presStyleCnt="4"/>
      <dgm:spPr/>
    </dgm:pt>
    <dgm:pt modelId="{9F6B14E7-ECDF-486E-9AEC-798F86BD0462}" type="pres">
      <dgm:prSet presAssocID="{65DF1D5B-9503-42AF-A727-1B419005CCA1}" presName="horz1" presStyleCnt="0"/>
      <dgm:spPr/>
    </dgm:pt>
    <dgm:pt modelId="{BB7084DB-4855-46A9-8832-F2ED23741F8A}" type="pres">
      <dgm:prSet presAssocID="{65DF1D5B-9503-42AF-A727-1B419005CCA1}" presName="tx1" presStyleLbl="revTx" presStyleIdx="3" presStyleCnt="4"/>
      <dgm:spPr/>
    </dgm:pt>
    <dgm:pt modelId="{C9186832-5023-4064-905B-20ACE135F9BE}" type="pres">
      <dgm:prSet presAssocID="{65DF1D5B-9503-42AF-A727-1B419005CCA1}" presName="vert1" presStyleCnt="0"/>
      <dgm:spPr/>
    </dgm:pt>
  </dgm:ptLst>
  <dgm:cxnLst>
    <dgm:cxn modelId="{749FF908-638B-4BC9-81B4-D93A7AF7A1EB}" type="presOf" srcId="{0F57D51E-1422-474B-90D1-0A3A08BF9054}" destId="{F413C08E-06C5-412D-A095-9D81F4723C0B}" srcOrd="0" destOrd="0" presId="urn:microsoft.com/office/officeart/2008/layout/LinedList"/>
    <dgm:cxn modelId="{7876961C-4184-4966-94D8-76013D6A2790}" type="presOf" srcId="{B803AC8A-AE52-4AC5-8CDC-D57C81B7B598}" destId="{B0963262-DE07-4CD2-8232-811508F91807}" srcOrd="0" destOrd="0" presId="urn:microsoft.com/office/officeart/2008/layout/LinedList"/>
    <dgm:cxn modelId="{277BF63B-07DE-4252-B425-EE1D3DA54D23}" srcId="{B803AC8A-AE52-4AC5-8CDC-D57C81B7B598}" destId="{EFCFC455-46BA-4AE4-B533-912E75B3AF9C}" srcOrd="2" destOrd="0" parTransId="{1FD8A8C7-C39E-4962-A233-E77C2438655B}" sibTransId="{04244DF1-B0FC-4B8C-B790-CA33ED787821}"/>
    <dgm:cxn modelId="{1D346E4E-0AA7-46B9-8948-1659F326F385}" srcId="{B803AC8A-AE52-4AC5-8CDC-D57C81B7B598}" destId="{0F57D51E-1422-474B-90D1-0A3A08BF9054}" srcOrd="1" destOrd="0" parTransId="{7643DB47-60F1-4CE4-A270-ED33814ABADD}" sibTransId="{E4EAC140-037C-4EE4-8006-D01E94E59D11}"/>
    <dgm:cxn modelId="{BEEB8473-7F21-4BEE-BD7B-314CD77E6408}" type="presOf" srcId="{EFCFC455-46BA-4AE4-B533-912E75B3AF9C}" destId="{6A4D9BB9-141A-433F-8030-38C3F603F76B}" srcOrd="0" destOrd="0" presId="urn:microsoft.com/office/officeart/2008/layout/LinedList"/>
    <dgm:cxn modelId="{124D9955-CDED-4599-9840-1BF1CEBD4819}" type="presOf" srcId="{65DF1D5B-9503-42AF-A727-1B419005CCA1}" destId="{BB7084DB-4855-46A9-8832-F2ED23741F8A}" srcOrd="0" destOrd="0" presId="urn:microsoft.com/office/officeart/2008/layout/LinedList"/>
    <dgm:cxn modelId="{1C6D6677-BE95-4919-BDB2-23F62D5F9BCD}" srcId="{B803AC8A-AE52-4AC5-8CDC-D57C81B7B598}" destId="{EF1C4D77-134C-4204-8D0B-5014164A7BFA}" srcOrd="0" destOrd="0" parTransId="{FF87EB82-C81E-41CC-BA19-A072766C7163}" sibTransId="{14052E4F-222B-4513-BF0A-7EF4B4293F48}"/>
    <dgm:cxn modelId="{A9B68399-95AD-4FCB-8961-DCAA3EB5E82F}" srcId="{B803AC8A-AE52-4AC5-8CDC-D57C81B7B598}" destId="{65DF1D5B-9503-42AF-A727-1B419005CCA1}" srcOrd="3" destOrd="0" parTransId="{EF6D013E-8994-48AA-8AC7-BE11287D7E80}" sibTransId="{6CE8F163-76DB-470F-A1AA-71C33271C154}"/>
    <dgm:cxn modelId="{BDD9B0ED-187D-4E04-8CF3-3FD9E15C172C}" type="presOf" srcId="{EF1C4D77-134C-4204-8D0B-5014164A7BFA}" destId="{DE6C0499-83A7-4A1C-A975-DF0140950375}" srcOrd="0" destOrd="0" presId="urn:microsoft.com/office/officeart/2008/layout/LinedList"/>
    <dgm:cxn modelId="{24025120-D088-40B4-B716-E899A00DEB83}" type="presParOf" srcId="{B0963262-DE07-4CD2-8232-811508F91807}" destId="{1821C35E-33B8-4570-AFF9-F32D3DF005C3}" srcOrd="0" destOrd="0" presId="urn:microsoft.com/office/officeart/2008/layout/LinedList"/>
    <dgm:cxn modelId="{4055B429-108D-46B7-B6AD-3ADFE62F12E1}" type="presParOf" srcId="{B0963262-DE07-4CD2-8232-811508F91807}" destId="{58AAB3C0-B1BF-41EB-B2F0-C95C47E549D4}" srcOrd="1" destOrd="0" presId="urn:microsoft.com/office/officeart/2008/layout/LinedList"/>
    <dgm:cxn modelId="{51201F59-C41C-492F-9087-277964C3FF1B}" type="presParOf" srcId="{58AAB3C0-B1BF-41EB-B2F0-C95C47E549D4}" destId="{DE6C0499-83A7-4A1C-A975-DF0140950375}" srcOrd="0" destOrd="0" presId="urn:microsoft.com/office/officeart/2008/layout/LinedList"/>
    <dgm:cxn modelId="{10E939EE-6056-4D4B-BDE4-D642FFCF9DAB}" type="presParOf" srcId="{58AAB3C0-B1BF-41EB-B2F0-C95C47E549D4}" destId="{6056E542-7317-490C-9B08-435E887B5F04}" srcOrd="1" destOrd="0" presId="urn:microsoft.com/office/officeart/2008/layout/LinedList"/>
    <dgm:cxn modelId="{4ADBAACC-5D22-4E01-9D5C-CD188864C687}" type="presParOf" srcId="{B0963262-DE07-4CD2-8232-811508F91807}" destId="{B82BD677-C8C5-4649-8FA3-68F7C06057B2}" srcOrd="2" destOrd="0" presId="urn:microsoft.com/office/officeart/2008/layout/LinedList"/>
    <dgm:cxn modelId="{A8D63D50-A65F-4F35-8FBF-AB36124D83FE}" type="presParOf" srcId="{B0963262-DE07-4CD2-8232-811508F91807}" destId="{994FD719-30DF-446E-84F4-494180F495E3}" srcOrd="3" destOrd="0" presId="urn:microsoft.com/office/officeart/2008/layout/LinedList"/>
    <dgm:cxn modelId="{30072847-000C-419F-9724-E8F0A19D4308}" type="presParOf" srcId="{994FD719-30DF-446E-84F4-494180F495E3}" destId="{F413C08E-06C5-412D-A095-9D81F4723C0B}" srcOrd="0" destOrd="0" presId="urn:microsoft.com/office/officeart/2008/layout/LinedList"/>
    <dgm:cxn modelId="{29DF0738-85B3-4A58-8EEF-5FECE52B2398}" type="presParOf" srcId="{994FD719-30DF-446E-84F4-494180F495E3}" destId="{105A8BA0-1565-4EF3-8023-0D2E4D437BF4}" srcOrd="1" destOrd="0" presId="urn:microsoft.com/office/officeart/2008/layout/LinedList"/>
    <dgm:cxn modelId="{4F2C018F-A7FA-45C6-A993-3A3699F3C64E}" type="presParOf" srcId="{B0963262-DE07-4CD2-8232-811508F91807}" destId="{2E3C7303-61CD-4AA9-A4D3-BB588F007750}" srcOrd="4" destOrd="0" presId="urn:microsoft.com/office/officeart/2008/layout/LinedList"/>
    <dgm:cxn modelId="{C8DDB3A9-CC7A-4ABE-AF1F-2C432597974C}" type="presParOf" srcId="{B0963262-DE07-4CD2-8232-811508F91807}" destId="{8AD05C0A-DDD0-4083-9B21-A398BD45BA0A}" srcOrd="5" destOrd="0" presId="urn:microsoft.com/office/officeart/2008/layout/LinedList"/>
    <dgm:cxn modelId="{B377488E-D2DA-452D-A437-1682DDAB499D}" type="presParOf" srcId="{8AD05C0A-DDD0-4083-9B21-A398BD45BA0A}" destId="{6A4D9BB9-141A-433F-8030-38C3F603F76B}" srcOrd="0" destOrd="0" presId="urn:microsoft.com/office/officeart/2008/layout/LinedList"/>
    <dgm:cxn modelId="{AA55A8ED-5503-437A-8D96-3329BC6B7FB9}" type="presParOf" srcId="{8AD05C0A-DDD0-4083-9B21-A398BD45BA0A}" destId="{57898501-FD8D-4513-AE73-1CCB592DFE65}" srcOrd="1" destOrd="0" presId="urn:microsoft.com/office/officeart/2008/layout/LinedList"/>
    <dgm:cxn modelId="{365F8264-A3DA-4F7A-9A5F-02B91A4C6A4E}" type="presParOf" srcId="{B0963262-DE07-4CD2-8232-811508F91807}" destId="{A0D209DF-156A-4EB5-9F07-44FCD5A7D38B}" srcOrd="6" destOrd="0" presId="urn:microsoft.com/office/officeart/2008/layout/LinedList"/>
    <dgm:cxn modelId="{05C3DC53-AE87-44DD-8CBE-EE1080EAD9E6}" type="presParOf" srcId="{B0963262-DE07-4CD2-8232-811508F91807}" destId="{9F6B14E7-ECDF-486E-9AEC-798F86BD0462}" srcOrd="7" destOrd="0" presId="urn:microsoft.com/office/officeart/2008/layout/LinedList"/>
    <dgm:cxn modelId="{664117E1-B22F-4A43-9C40-1D3053AFBEC9}" type="presParOf" srcId="{9F6B14E7-ECDF-486E-9AEC-798F86BD0462}" destId="{BB7084DB-4855-46A9-8832-F2ED23741F8A}" srcOrd="0" destOrd="0" presId="urn:microsoft.com/office/officeart/2008/layout/LinedList"/>
    <dgm:cxn modelId="{E41A3686-94E4-4337-857B-D35473FB2634}" type="presParOf" srcId="{9F6B14E7-ECDF-486E-9AEC-798F86BD0462}" destId="{C9186832-5023-4064-905B-20ACE135F9B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082A2CA-B5FD-4CBF-8664-E601F0F63FE3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7F0AF23-8DC1-4870-8E92-38BA4C1DE69A}">
      <dgm:prSet/>
      <dgm:spPr/>
      <dgm:t>
        <a:bodyPr/>
        <a:lstStyle/>
        <a:p>
          <a:r>
            <a:rPr lang="en-US"/>
            <a:t>Example: Apple Inc.</a:t>
          </a:r>
        </a:p>
      </dgm:t>
    </dgm:pt>
    <dgm:pt modelId="{8C98780C-6705-49E0-8B71-63293137D3E9}" type="parTrans" cxnId="{15A0738F-3638-43F1-9525-DEB9DC13185B}">
      <dgm:prSet/>
      <dgm:spPr/>
      <dgm:t>
        <a:bodyPr/>
        <a:lstStyle/>
        <a:p>
          <a:endParaRPr lang="en-US"/>
        </a:p>
      </dgm:t>
    </dgm:pt>
    <dgm:pt modelId="{88BCC942-BC08-4BAD-9E48-466BEEDAC11E}" type="sibTrans" cxnId="{15A0738F-3638-43F1-9525-DEB9DC13185B}">
      <dgm:prSet/>
      <dgm:spPr/>
      <dgm:t>
        <a:bodyPr/>
        <a:lstStyle/>
        <a:p>
          <a:endParaRPr lang="en-US"/>
        </a:p>
      </dgm:t>
    </dgm:pt>
    <dgm:pt modelId="{3752B768-CAAD-44B8-8542-BDF7C4D2436E}">
      <dgm:prSet/>
      <dgm:spPr/>
      <dgm:t>
        <a:bodyPr/>
        <a:lstStyle/>
        <a:p>
          <a:r>
            <a:rPr lang="en-US"/>
            <a:t>• iPhone – Cash Cow</a:t>
          </a:r>
        </a:p>
      </dgm:t>
    </dgm:pt>
    <dgm:pt modelId="{07E38342-5AAA-48D7-A20D-4FEB2927E201}" type="parTrans" cxnId="{30148192-17B7-48CB-BE62-22124AF6C50F}">
      <dgm:prSet/>
      <dgm:spPr/>
      <dgm:t>
        <a:bodyPr/>
        <a:lstStyle/>
        <a:p>
          <a:endParaRPr lang="en-US"/>
        </a:p>
      </dgm:t>
    </dgm:pt>
    <dgm:pt modelId="{8786B2E1-F226-4315-8A85-E1D5AB14CECF}" type="sibTrans" cxnId="{30148192-17B7-48CB-BE62-22124AF6C50F}">
      <dgm:prSet/>
      <dgm:spPr/>
      <dgm:t>
        <a:bodyPr/>
        <a:lstStyle/>
        <a:p>
          <a:endParaRPr lang="en-US"/>
        </a:p>
      </dgm:t>
    </dgm:pt>
    <dgm:pt modelId="{1CD08ADD-145E-46CC-8C88-C65553B91060}">
      <dgm:prSet/>
      <dgm:spPr/>
      <dgm:t>
        <a:bodyPr/>
        <a:lstStyle/>
        <a:p>
          <a:r>
            <a:rPr lang="en-US"/>
            <a:t>• Apple Watch – Question Mark</a:t>
          </a:r>
        </a:p>
      </dgm:t>
    </dgm:pt>
    <dgm:pt modelId="{39C16A94-92E3-46AB-8056-7BCEA6793AD3}" type="parTrans" cxnId="{989B87AC-7CAF-4574-A456-D8DEA5794C4D}">
      <dgm:prSet/>
      <dgm:spPr/>
      <dgm:t>
        <a:bodyPr/>
        <a:lstStyle/>
        <a:p>
          <a:endParaRPr lang="en-US"/>
        </a:p>
      </dgm:t>
    </dgm:pt>
    <dgm:pt modelId="{BA63BA6D-2953-4375-90FD-46220786EB03}" type="sibTrans" cxnId="{989B87AC-7CAF-4574-A456-D8DEA5794C4D}">
      <dgm:prSet/>
      <dgm:spPr/>
      <dgm:t>
        <a:bodyPr/>
        <a:lstStyle/>
        <a:p>
          <a:endParaRPr lang="en-US"/>
        </a:p>
      </dgm:t>
    </dgm:pt>
    <dgm:pt modelId="{1E34D07D-A885-4503-9815-C5090B34E73E}">
      <dgm:prSet/>
      <dgm:spPr/>
      <dgm:t>
        <a:bodyPr/>
        <a:lstStyle/>
        <a:p>
          <a:r>
            <a:rPr lang="en-US"/>
            <a:t>• iPad – Star (in some markets)</a:t>
          </a:r>
        </a:p>
      </dgm:t>
    </dgm:pt>
    <dgm:pt modelId="{382803E1-512E-4E13-AF4A-382D061DFF6B}" type="parTrans" cxnId="{4E492398-ECE2-432C-AA65-BAE798D4FB96}">
      <dgm:prSet/>
      <dgm:spPr/>
      <dgm:t>
        <a:bodyPr/>
        <a:lstStyle/>
        <a:p>
          <a:endParaRPr lang="en-US"/>
        </a:p>
      </dgm:t>
    </dgm:pt>
    <dgm:pt modelId="{C9276B86-5A28-4A67-A9BF-E327667A96D0}" type="sibTrans" cxnId="{4E492398-ECE2-432C-AA65-BAE798D4FB96}">
      <dgm:prSet/>
      <dgm:spPr/>
      <dgm:t>
        <a:bodyPr/>
        <a:lstStyle/>
        <a:p>
          <a:endParaRPr lang="en-US"/>
        </a:p>
      </dgm:t>
    </dgm:pt>
    <dgm:pt modelId="{379D3D66-47D5-47E3-8F84-C75F694D01E9}">
      <dgm:prSet/>
      <dgm:spPr/>
      <dgm:t>
        <a:bodyPr/>
        <a:lstStyle/>
        <a:p>
          <a:r>
            <a:rPr lang="en-US"/>
            <a:t>• iPod – Dog</a:t>
          </a:r>
        </a:p>
      </dgm:t>
    </dgm:pt>
    <dgm:pt modelId="{FC523864-9EDF-43BF-9453-B2BE37839DCE}" type="parTrans" cxnId="{D977B01E-B7E0-47AA-B833-64D1297DBFF0}">
      <dgm:prSet/>
      <dgm:spPr/>
      <dgm:t>
        <a:bodyPr/>
        <a:lstStyle/>
        <a:p>
          <a:endParaRPr lang="en-US"/>
        </a:p>
      </dgm:t>
    </dgm:pt>
    <dgm:pt modelId="{683B0443-43D1-435F-A216-41565A805DEA}" type="sibTrans" cxnId="{D977B01E-B7E0-47AA-B833-64D1297DBFF0}">
      <dgm:prSet/>
      <dgm:spPr/>
      <dgm:t>
        <a:bodyPr/>
        <a:lstStyle/>
        <a:p>
          <a:endParaRPr lang="en-US"/>
        </a:p>
      </dgm:t>
    </dgm:pt>
    <dgm:pt modelId="{C7825B03-052F-492E-9EDA-82F7769A523F}" type="pres">
      <dgm:prSet presAssocID="{8082A2CA-B5FD-4CBF-8664-E601F0F63FE3}" presName="vert0" presStyleCnt="0">
        <dgm:presLayoutVars>
          <dgm:dir/>
          <dgm:animOne val="branch"/>
          <dgm:animLvl val="lvl"/>
        </dgm:presLayoutVars>
      </dgm:prSet>
      <dgm:spPr/>
    </dgm:pt>
    <dgm:pt modelId="{711AFFE0-A29B-47A7-99C8-9542D82F2FF5}" type="pres">
      <dgm:prSet presAssocID="{47F0AF23-8DC1-4870-8E92-38BA4C1DE69A}" presName="thickLine" presStyleLbl="alignNode1" presStyleIdx="0" presStyleCnt="5"/>
      <dgm:spPr/>
    </dgm:pt>
    <dgm:pt modelId="{D72C3419-116F-4E4A-B11A-29FDE8DE22D4}" type="pres">
      <dgm:prSet presAssocID="{47F0AF23-8DC1-4870-8E92-38BA4C1DE69A}" presName="horz1" presStyleCnt="0"/>
      <dgm:spPr/>
    </dgm:pt>
    <dgm:pt modelId="{054D6942-C67C-47EC-A84B-D5924F7E77A3}" type="pres">
      <dgm:prSet presAssocID="{47F0AF23-8DC1-4870-8E92-38BA4C1DE69A}" presName="tx1" presStyleLbl="revTx" presStyleIdx="0" presStyleCnt="5"/>
      <dgm:spPr/>
    </dgm:pt>
    <dgm:pt modelId="{71B0DA98-782B-46EB-B2CB-90813BEFA4BE}" type="pres">
      <dgm:prSet presAssocID="{47F0AF23-8DC1-4870-8E92-38BA4C1DE69A}" presName="vert1" presStyleCnt="0"/>
      <dgm:spPr/>
    </dgm:pt>
    <dgm:pt modelId="{582B35C6-61E2-47D9-AA72-9761869798A5}" type="pres">
      <dgm:prSet presAssocID="{3752B768-CAAD-44B8-8542-BDF7C4D2436E}" presName="thickLine" presStyleLbl="alignNode1" presStyleIdx="1" presStyleCnt="5"/>
      <dgm:spPr/>
    </dgm:pt>
    <dgm:pt modelId="{BAB0968B-4262-4FD4-8650-0059FE701ACC}" type="pres">
      <dgm:prSet presAssocID="{3752B768-CAAD-44B8-8542-BDF7C4D2436E}" presName="horz1" presStyleCnt="0"/>
      <dgm:spPr/>
    </dgm:pt>
    <dgm:pt modelId="{C7BF784E-18F0-49FA-9471-8F465FDB348D}" type="pres">
      <dgm:prSet presAssocID="{3752B768-CAAD-44B8-8542-BDF7C4D2436E}" presName="tx1" presStyleLbl="revTx" presStyleIdx="1" presStyleCnt="5"/>
      <dgm:spPr/>
    </dgm:pt>
    <dgm:pt modelId="{D7C3584B-B9FD-46C5-A1AD-CE47F02AEC32}" type="pres">
      <dgm:prSet presAssocID="{3752B768-CAAD-44B8-8542-BDF7C4D2436E}" presName="vert1" presStyleCnt="0"/>
      <dgm:spPr/>
    </dgm:pt>
    <dgm:pt modelId="{9BE2D3B4-9C8E-414D-A728-C16831B923BB}" type="pres">
      <dgm:prSet presAssocID="{1CD08ADD-145E-46CC-8C88-C65553B91060}" presName="thickLine" presStyleLbl="alignNode1" presStyleIdx="2" presStyleCnt="5"/>
      <dgm:spPr/>
    </dgm:pt>
    <dgm:pt modelId="{C1EB674A-89B5-47B0-9071-39B91ADED61A}" type="pres">
      <dgm:prSet presAssocID="{1CD08ADD-145E-46CC-8C88-C65553B91060}" presName="horz1" presStyleCnt="0"/>
      <dgm:spPr/>
    </dgm:pt>
    <dgm:pt modelId="{C72334DB-C04F-422A-8132-0892A5B269FB}" type="pres">
      <dgm:prSet presAssocID="{1CD08ADD-145E-46CC-8C88-C65553B91060}" presName="tx1" presStyleLbl="revTx" presStyleIdx="2" presStyleCnt="5"/>
      <dgm:spPr/>
    </dgm:pt>
    <dgm:pt modelId="{B1F59D01-CF31-4DAE-B827-D1E7F2CF4CA7}" type="pres">
      <dgm:prSet presAssocID="{1CD08ADD-145E-46CC-8C88-C65553B91060}" presName="vert1" presStyleCnt="0"/>
      <dgm:spPr/>
    </dgm:pt>
    <dgm:pt modelId="{7DF1642E-63F1-467C-9406-4831CFE4AA65}" type="pres">
      <dgm:prSet presAssocID="{1E34D07D-A885-4503-9815-C5090B34E73E}" presName="thickLine" presStyleLbl="alignNode1" presStyleIdx="3" presStyleCnt="5"/>
      <dgm:spPr/>
    </dgm:pt>
    <dgm:pt modelId="{B5BB8DD1-0A03-467B-A176-BBB03DE2A50A}" type="pres">
      <dgm:prSet presAssocID="{1E34D07D-A885-4503-9815-C5090B34E73E}" presName="horz1" presStyleCnt="0"/>
      <dgm:spPr/>
    </dgm:pt>
    <dgm:pt modelId="{2B6C466C-3AC7-4239-95E4-6E34E0D7BEAF}" type="pres">
      <dgm:prSet presAssocID="{1E34D07D-A885-4503-9815-C5090B34E73E}" presName="tx1" presStyleLbl="revTx" presStyleIdx="3" presStyleCnt="5"/>
      <dgm:spPr/>
    </dgm:pt>
    <dgm:pt modelId="{9346BCA2-FD77-4AB1-A334-B1FD224CF315}" type="pres">
      <dgm:prSet presAssocID="{1E34D07D-A885-4503-9815-C5090B34E73E}" presName="vert1" presStyleCnt="0"/>
      <dgm:spPr/>
    </dgm:pt>
    <dgm:pt modelId="{90668957-105D-4AAB-9FE9-1380510388B0}" type="pres">
      <dgm:prSet presAssocID="{379D3D66-47D5-47E3-8F84-C75F694D01E9}" presName="thickLine" presStyleLbl="alignNode1" presStyleIdx="4" presStyleCnt="5"/>
      <dgm:spPr/>
    </dgm:pt>
    <dgm:pt modelId="{A98CC706-23E5-4D14-9680-112B45D668AD}" type="pres">
      <dgm:prSet presAssocID="{379D3D66-47D5-47E3-8F84-C75F694D01E9}" presName="horz1" presStyleCnt="0"/>
      <dgm:spPr/>
    </dgm:pt>
    <dgm:pt modelId="{228C686E-3C8C-4E85-A02A-9AB5C446C239}" type="pres">
      <dgm:prSet presAssocID="{379D3D66-47D5-47E3-8F84-C75F694D01E9}" presName="tx1" presStyleLbl="revTx" presStyleIdx="4" presStyleCnt="5"/>
      <dgm:spPr/>
    </dgm:pt>
    <dgm:pt modelId="{5F384200-CD9F-4FF0-84FE-C9A70CA85838}" type="pres">
      <dgm:prSet presAssocID="{379D3D66-47D5-47E3-8F84-C75F694D01E9}" presName="vert1" presStyleCnt="0"/>
      <dgm:spPr/>
    </dgm:pt>
  </dgm:ptLst>
  <dgm:cxnLst>
    <dgm:cxn modelId="{254FFA19-D6B2-4643-8AE3-F85720E3EC3A}" type="presOf" srcId="{3752B768-CAAD-44B8-8542-BDF7C4D2436E}" destId="{C7BF784E-18F0-49FA-9471-8F465FDB348D}" srcOrd="0" destOrd="0" presId="urn:microsoft.com/office/officeart/2008/layout/LinedList"/>
    <dgm:cxn modelId="{D977B01E-B7E0-47AA-B833-64D1297DBFF0}" srcId="{8082A2CA-B5FD-4CBF-8664-E601F0F63FE3}" destId="{379D3D66-47D5-47E3-8F84-C75F694D01E9}" srcOrd="4" destOrd="0" parTransId="{FC523864-9EDF-43BF-9453-B2BE37839DCE}" sibTransId="{683B0443-43D1-435F-A216-41565A805DEA}"/>
    <dgm:cxn modelId="{5CF2E91F-F0C9-45C3-8189-C02231C737F0}" type="presOf" srcId="{1CD08ADD-145E-46CC-8C88-C65553B91060}" destId="{C72334DB-C04F-422A-8132-0892A5B269FB}" srcOrd="0" destOrd="0" presId="urn:microsoft.com/office/officeart/2008/layout/LinedList"/>
    <dgm:cxn modelId="{ECDFA24C-5205-481C-96AE-D722CCC63D9A}" type="presOf" srcId="{8082A2CA-B5FD-4CBF-8664-E601F0F63FE3}" destId="{C7825B03-052F-492E-9EDA-82F7769A523F}" srcOrd="0" destOrd="0" presId="urn:microsoft.com/office/officeart/2008/layout/LinedList"/>
    <dgm:cxn modelId="{15A0738F-3638-43F1-9525-DEB9DC13185B}" srcId="{8082A2CA-B5FD-4CBF-8664-E601F0F63FE3}" destId="{47F0AF23-8DC1-4870-8E92-38BA4C1DE69A}" srcOrd="0" destOrd="0" parTransId="{8C98780C-6705-49E0-8B71-63293137D3E9}" sibTransId="{88BCC942-BC08-4BAD-9E48-466BEEDAC11E}"/>
    <dgm:cxn modelId="{30148192-17B7-48CB-BE62-22124AF6C50F}" srcId="{8082A2CA-B5FD-4CBF-8664-E601F0F63FE3}" destId="{3752B768-CAAD-44B8-8542-BDF7C4D2436E}" srcOrd="1" destOrd="0" parTransId="{07E38342-5AAA-48D7-A20D-4FEB2927E201}" sibTransId="{8786B2E1-F226-4315-8A85-E1D5AB14CECF}"/>
    <dgm:cxn modelId="{4E492398-ECE2-432C-AA65-BAE798D4FB96}" srcId="{8082A2CA-B5FD-4CBF-8664-E601F0F63FE3}" destId="{1E34D07D-A885-4503-9815-C5090B34E73E}" srcOrd="3" destOrd="0" parTransId="{382803E1-512E-4E13-AF4A-382D061DFF6B}" sibTransId="{C9276B86-5A28-4A67-A9BF-E327667A96D0}"/>
    <dgm:cxn modelId="{F5CA989B-66F8-42CC-932E-DD86B83EF591}" type="presOf" srcId="{1E34D07D-A885-4503-9815-C5090B34E73E}" destId="{2B6C466C-3AC7-4239-95E4-6E34E0D7BEAF}" srcOrd="0" destOrd="0" presId="urn:microsoft.com/office/officeart/2008/layout/LinedList"/>
    <dgm:cxn modelId="{989B87AC-7CAF-4574-A456-D8DEA5794C4D}" srcId="{8082A2CA-B5FD-4CBF-8664-E601F0F63FE3}" destId="{1CD08ADD-145E-46CC-8C88-C65553B91060}" srcOrd="2" destOrd="0" parTransId="{39C16A94-92E3-46AB-8056-7BCEA6793AD3}" sibTransId="{BA63BA6D-2953-4375-90FD-46220786EB03}"/>
    <dgm:cxn modelId="{47E316C5-E7FC-41CE-8E01-B26507110B20}" type="presOf" srcId="{379D3D66-47D5-47E3-8F84-C75F694D01E9}" destId="{228C686E-3C8C-4E85-A02A-9AB5C446C239}" srcOrd="0" destOrd="0" presId="urn:microsoft.com/office/officeart/2008/layout/LinedList"/>
    <dgm:cxn modelId="{B67A40F7-33F4-4D4C-8DED-0CAFE8591BCB}" type="presOf" srcId="{47F0AF23-8DC1-4870-8E92-38BA4C1DE69A}" destId="{054D6942-C67C-47EC-A84B-D5924F7E77A3}" srcOrd="0" destOrd="0" presId="urn:microsoft.com/office/officeart/2008/layout/LinedList"/>
    <dgm:cxn modelId="{14DF1064-FDF3-49E1-AB58-40DFD5C36282}" type="presParOf" srcId="{C7825B03-052F-492E-9EDA-82F7769A523F}" destId="{711AFFE0-A29B-47A7-99C8-9542D82F2FF5}" srcOrd="0" destOrd="0" presId="urn:microsoft.com/office/officeart/2008/layout/LinedList"/>
    <dgm:cxn modelId="{2CF1460A-8ABF-4A95-A598-BC15083A4CDC}" type="presParOf" srcId="{C7825B03-052F-492E-9EDA-82F7769A523F}" destId="{D72C3419-116F-4E4A-B11A-29FDE8DE22D4}" srcOrd="1" destOrd="0" presId="urn:microsoft.com/office/officeart/2008/layout/LinedList"/>
    <dgm:cxn modelId="{97CA3D6F-6F1A-4ADC-A658-24290A90153A}" type="presParOf" srcId="{D72C3419-116F-4E4A-B11A-29FDE8DE22D4}" destId="{054D6942-C67C-47EC-A84B-D5924F7E77A3}" srcOrd="0" destOrd="0" presId="urn:microsoft.com/office/officeart/2008/layout/LinedList"/>
    <dgm:cxn modelId="{D5C30BDF-CFB4-475C-A66D-B0D6506AE405}" type="presParOf" srcId="{D72C3419-116F-4E4A-B11A-29FDE8DE22D4}" destId="{71B0DA98-782B-46EB-B2CB-90813BEFA4BE}" srcOrd="1" destOrd="0" presId="urn:microsoft.com/office/officeart/2008/layout/LinedList"/>
    <dgm:cxn modelId="{816F816A-57E6-4A84-8182-E663027D10A6}" type="presParOf" srcId="{C7825B03-052F-492E-9EDA-82F7769A523F}" destId="{582B35C6-61E2-47D9-AA72-9761869798A5}" srcOrd="2" destOrd="0" presId="urn:microsoft.com/office/officeart/2008/layout/LinedList"/>
    <dgm:cxn modelId="{F411A42F-E564-4DEC-A89B-51B1BDA6A6B3}" type="presParOf" srcId="{C7825B03-052F-492E-9EDA-82F7769A523F}" destId="{BAB0968B-4262-4FD4-8650-0059FE701ACC}" srcOrd="3" destOrd="0" presId="urn:microsoft.com/office/officeart/2008/layout/LinedList"/>
    <dgm:cxn modelId="{9EC0F06C-3AB7-4AB4-B9AE-FDFC15821C83}" type="presParOf" srcId="{BAB0968B-4262-4FD4-8650-0059FE701ACC}" destId="{C7BF784E-18F0-49FA-9471-8F465FDB348D}" srcOrd="0" destOrd="0" presId="urn:microsoft.com/office/officeart/2008/layout/LinedList"/>
    <dgm:cxn modelId="{0D8D74C6-C19F-4AF7-96E8-71C1920BBDAF}" type="presParOf" srcId="{BAB0968B-4262-4FD4-8650-0059FE701ACC}" destId="{D7C3584B-B9FD-46C5-A1AD-CE47F02AEC32}" srcOrd="1" destOrd="0" presId="urn:microsoft.com/office/officeart/2008/layout/LinedList"/>
    <dgm:cxn modelId="{C712AC65-4EF2-4E81-9E25-96BF846382FC}" type="presParOf" srcId="{C7825B03-052F-492E-9EDA-82F7769A523F}" destId="{9BE2D3B4-9C8E-414D-A728-C16831B923BB}" srcOrd="4" destOrd="0" presId="urn:microsoft.com/office/officeart/2008/layout/LinedList"/>
    <dgm:cxn modelId="{1D7A46D1-0E1C-4BAB-82AE-D4872BFD03EA}" type="presParOf" srcId="{C7825B03-052F-492E-9EDA-82F7769A523F}" destId="{C1EB674A-89B5-47B0-9071-39B91ADED61A}" srcOrd="5" destOrd="0" presId="urn:microsoft.com/office/officeart/2008/layout/LinedList"/>
    <dgm:cxn modelId="{36D8C71E-D122-4F78-8197-D1857B7C80CF}" type="presParOf" srcId="{C1EB674A-89B5-47B0-9071-39B91ADED61A}" destId="{C72334DB-C04F-422A-8132-0892A5B269FB}" srcOrd="0" destOrd="0" presId="urn:microsoft.com/office/officeart/2008/layout/LinedList"/>
    <dgm:cxn modelId="{CB0E5EA9-391D-496D-A365-84F97B5F3C6C}" type="presParOf" srcId="{C1EB674A-89B5-47B0-9071-39B91ADED61A}" destId="{B1F59D01-CF31-4DAE-B827-D1E7F2CF4CA7}" srcOrd="1" destOrd="0" presId="urn:microsoft.com/office/officeart/2008/layout/LinedList"/>
    <dgm:cxn modelId="{B50287DC-6DEF-40E5-948D-BFABC99E3D72}" type="presParOf" srcId="{C7825B03-052F-492E-9EDA-82F7769A523F}" destId="{7DF1642E-63F1-467C-9406-4831CFE4AA65}" srcOrd="6" destOrd="0" presId="urn:microsoft.com/office/officeart/2008/layout/LinedList"/>
    <dgm:cxn modelId="{2DFD3D29-733C-4A55-822E-C4D110ABFC83}" type="presParOf" srcId="{C7825B03-052F-492E-9EDA-82F7769A523F}" destId="{B5BB8DD1-0A03-467B-A176-BBB03DE2A50A}" srcOrd="7" destOrd="0" presId="urn:microsoft.com/office/officeart/2008/layout/LinedList"/>
    <dgm:cxn modelId="{831AF018-7AE1-4D24-84AD-8AC956BFA63D}" type="presParOf" srcId="{B5BB8DD1-0A03-467B-A176-BBB03DE2A50A}" destId="{2B6C466C-3AC7-4239-95E4-6E34E0D7BEAF}" srcOrd="0" destOrd="0" presId="urn:microsoft.com/office/officeart/2008/layout/LinedList"/>
    <dgm:cxn modelId="{BCB8F2B1-1B0D-44D1-A55B-48D065EBBFD2}" type="presParOf" srcId="{B5BB8DD1-0A03-467B-A176-BBB03DE2A50A}" destId="{9346BCA2-FD77-4AB1-A334-B1FD224CF315}" srcOrd="1" destOrd="0" presId="urn:microsoft.com/office/officeart/2008/layout/LinedList"/>
    <dgm:cxn modelId="{C746E72D-2131-4676-A305-F359C0621E2B}" type="presParOf" srcId="{C7825B03-052F-492E-9EDA-82F7769A523F}" destId="{90668957-105D-4AAB-9FE9-1380510388B0}" srcOrd="8" destOrd="0" presId="urn:microsoft.com/office/officeart/2008/layout/LinedList"/>
    <dgm:cxn modelId="{397000A6-21B0-427E-8D97-BCED87F3E90A}" type="presParOf" srcId="{C7825B03-052F-492E-9EDA-82F7769A523F}" destId="{A98CC706-23E5-4D14-9680-112B45D668AD}" srcOrd="9" destOrd="0" presId="urn:microsoft.com/office/officeart/2008/layout/LinedList"/>
    <dgm:cxn modelId="{9E79DA23-E88A-472D-9B9B-6E511D22422B}" type="presParOf" srcId="{A98CC706-23E5-4D14-9680-112B45D668AD}" destId="{228C686E-3C8C-4E85-A02A-9AB5C446C239}" srcOrd="0" destOrd="0" presId="urn:microsoft.com/office/officeart/2008/layout/LinedList"/>
    <dgm:cxn modelId="{3456B952-6F00-4D80-8FB4-F33A106F0EA8}" type="presParOf" srcId="{A98CC706-23E5-4D14-9680-112B45D668AD}" destId="{5F384200-CD9F-4FF0-84FE-C9A70CA8583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FD10EA2-1103-4DFC-A223-FF95BF4A781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D753365-FBE4-442E-B668-99F0ADFB7154}">
      <dgm:prSet/>
      <dgm:spPr/>
      <dgm:t>
        <a:bodyPr/>
        <a:lstStyle/>
        <a:p>
          <a:r>
            <a:rPr lang="en-US"/>
            <a:t>• Simple and visual tool</a:t>
          </a:r>
        </a:p>
      </dgm:t>
    </dgm:pt>
    <dgm:pt modelId="{6A0D29EC-05A4-4917-BC5C-B5618006F55C}" type="parTrans" cxnId="{5A20A801-1A2B-4B1A-ABB0-A98406808EB4}">
      <dgm:prSet/>
      <dgm:spPr/>
      <dgm:t>
        <a:bodyPr/>
        <a:lstStyle/>
        <a:p>
          <a:endParaRPr lang="en-US"/>
        </a:p>
      </dgm:t>
    </dgm:pt>
    <dgm:pt modelId="{3675B6AF-4BCF-452C-A402-3D826C9C0BC7}" type="sibTrans" cxnId="{5A20A801-1A2B-4B1A-ABB0-A98406808EB4}">
      <dgm:prSet/>
      <dgm:spPr/>
      <dgm:t>
        <a:bodyPr/>
        <a:lstStyle/>
        <a:p>
          <a:endParaRPr lang="en-US"/>
        </a:p>
      </dgm:t>
    </dgm:pt>
    <dgm:pt modelId="{A8D4B7F7-A54A-423A-8D18-43DB0062F0A8}">
      <dgm:prSet/>
      <dgm:spPr/>
      <dgm:t>
        <a:bodyPr/>
        <a:lstStyle/>
        <a:p>
          <a:r>
            <a:rPr lang="en-US"/>
            <a:t>• Helps prioritize investments</a:t>
          </a:r>
        </a:p>
      </dgm:t>
    </dgm:pt>
    <dgm:pt modelId="{F97445C4-17D9-46F4-ADE2-2F7B397261F5}" type="parTrans" cxnId="{79B51296-409D-4EE0-AFBE-5140BE165D3C}">
      <dgm:prSet/>
      <dgm:spPr/>
      <dgm:t>
        <a:bodyPr/>
        <a:lstStyle/>
        <a:p>
          <a:endParaRPr lang="en-US"/>
        </a:p>
      </dgm:t>
    </dgm:pt>
    <dgm:pt modelId="{44F1E2AF-C2E9-4407-8A0F-E39B9A1E8E87}" type="sibTrans" cxnId="{79B51296-409D-4EE0-AFBE-5140BE165D3C}">
      <dgm:prSet/>
      <dgm:spPr/>
      <dgm:t>
        <a:bodyPr/>
        <a:lstStyle/>
        <a:p>
          <a:endParaRPr lang="en-US"/>
        </a:p>
      </dgm:t>
    </dgm:pt>
    <dgm:pt modelId="{0BBB5797-15FC-4368-ADD8-0B121A68D390}">
      <dgm:prSet/>
      <dgm:spPr/>
      <dgm:t>
        <a:bodyPr/>
        <a:lstStyle/>
        <a:p>
          <a:r>
            <a:rPr lang="en-US"/>
            <a:t>• Encourages resource focus</a:t>
          </a:r>
        </a:p>
      </dgm:t>
    </dgm:pt>
    <dgm:pt modelId="{102AB7CB-DDF9-4007-BFCF-8402E66089DD}" type="parTrans" cxnId="{6F0A614E-9706-4354-9777-6634ABA7CADA}">
      <dgm:prSet/>
      <dgm:spPr/>
      <dgm:t>
        <a:bodyPr/>
        <a:lstStyle/>
        <a:p>
          <a:endParaRPr lang="en-US"/>
        </a:p>
      </dgm:t>
    </dgm:pt>
    <dgm:pt modelId="{33E40238-72C4-4A67-9F2B-2C509DDC982F}" type="sibTrans" cxnId="{6F0A614E-9706-4354-9777-6634ABA7CADA}">
      <dgm:prSet/>
      <dgm:spPr/>
      <dgm:t>
        <a:bodyPr/>
        <a:lstStyle/>
        <a:p>
          <a:endParaRPr lang="en-US"/>
        </a:p>
      </dgm:t>
    </dgm:pt>
    <dgm:pt modelId="{5D36363C-D217-41A9-9902-DCB3CAB44CB4}" type="pres">
      <dgm:prSet presAssocID="{2FD10EA2-1103-4DFC-A223-FF95BF4A781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3B26DEB-90A0-4442-9238-2FEFC2CD3245}" type="pres">
      <dgm:prSet presAssocID="{DD753365-FBE4-442E-B668-99F0ADFB7154}" presName="hierRoot1" presStyleCnt="0"/>
      <dgm:spPr/>
    </dgm:pt>
    <dgm:pt modelId="{8EF07DDD-2D63-483E-B8CC-C59AD84B38C4}" type="pres">
      <dgm:prSet presAssocID="{DD753365-FBE4-442E-B668-99F0ADFB7154}" presName="composite" presStyleCnt="0"/>
      <dgm:spPr/>
    </dgm:pt>
    <dgm:pt modelId="{81966952-9AC3-4368-8ABE-A73DD9CC1488}" type="pres">
      <dgm:prSet presAssocID="{DD753365-FBE4-442E-B668-99F0ADFB7154}" presName="background" presStyleLbl="node0" presStyleIdx="0" presStyleCnt="3"/>
      <dgm:spPr/>
    </dgm:pt>
    <dgm:pt modelId="{86628129-3080-4303-8E8E-F083EEF6017F}" type="pres">
      <dgm:prSet presAssocID="{DD753365-FBE4-442E-B668-99F0ADFB7154}" presName="text" presStyleLbl="fgAcc0" presStyleIdx="0" presStyleCnt="3">
        <dgm:presLayoutVars>
          <dgm:chPref val="3"/>
        </dgm:presLayoutVars>
      </dgm:prSet>
      <dgm:spPr/>
    </dgm:pt>
    <dgm:pt modelId="{A149D97B-BAD6-4EB5-8C75-E36FEBEBF332}" type="pres">
      <dgm:prSet presAssocID="{DD753365-FBE4-442E-B668-99F0ADFB7154}" presName="hierChild2" presStyleCnt="0"/>
      <dgm:spPr/>
    </dgm:pt>
    <dgm:pt modelId="{84F92280-0A10-4DC5-A3A7-43F5CBFEB4AE}" type="pres">
      <dgm:prSet presAssocID="{A8D4B7F7-A54A-423A-8D18-43DB0062F0A8}" presName="hierRoot1" presStyleCnt="0"/>
      <dgm:spPr/>
    </dgm:pt>
    <dgm:pt modelId="{335B3629-55DB-4973-BE94-200F4878D5F3}" type="pres">
      <dgm:prSet presAssocID="{A8D4B7F7-A54A-423A-8D18-43DB0062F0A8}" presName="composite" presStyleCnt="0"/>
      <dgm:spPr/>
    </dgm:pt>
    <dgm:pt modelId="{69CF5969-A5A7-41C2-8B76-6EA886C89A6A}" type="pres">
      <dgm:prSet presAssocID="{A8D4B7F7-A54A-423A-8D18-43DB0062F0A8}" presName="background" presStyleLbl="node0" presStyleIdx="1" presStyleCnt="3"/>
      <dgm:spPr/>
    </dgm:pt>
    <dgm:pt modelId="{C28D8C5B-E92A-4C61-A321-DA6AB9F2D24F}" type="pres">
      <dgm:prSet presAssocID="{A8D4B7F7-A54A-423A-8D18-43DB0062F0A8}" presName="text" presStyleLbl="fgAcc0" presStyleIdx="1" presStyleCnt="3">
        <dgm:presLayoutVars>
          <dgm:chPref val="3"/>
        </dgm:presLayoutVars>
      </dgm:prSet>
      <dgm:spPr/>
    </dgm:pt>
    <dgm:pt modelId="{36DCB935-1AF9-4FB3-B6E7-8321B01DB347}" type="pres">
      <dgm:prSet presAssocID="{A8D4B7F7-A54A-423A-8D18-43DB0062F0A8}" presName="hierChild2" presStyleCnt="0"/>
      <dgm:spPr/>
    </dgm:pt>
    <dgm:pt modelId="{04B2B804-7058-4CF7-9349-735F462D753A}" type="pres">
      <dgm:prSet presAssocID="{0BBB5797-15FC-4368-ADD8-0B121A68D390}" presName="hierRoot1" presStyleCnt="0"/>
      <dgm:spPr/>
    </dgm:pt>
    <dgm:pt modelId="{F450E74F-C6FB-4E79-9C45-4F76A7B6A5D5}" type="pres">
      <dgm:prSet presAssocID="{0BBB5797-15FC-4368-ADD8-0B121A68D390}" presName="composite" presStyleCnt="0"/>
      <dgm:spPr/>
    </dgm:pt>
    <dgm:pt modelId="{5CF04961-8D6A-4E1A-A96F-7BC5F90D9385}" type="pres">
      <dgm:prSet presAssocID="{0BBB5797-15FC-4368-ADD8-0B121A68D390}" presName="background" presStyleLbl="node0" presStyleIdx="2" presStyleCnt="3"/>
      <dgm:spPr/>
    </dgm:pt>
    <dgm:pt modelId="{2726FF73-4391-48BA-851C-D149D1895DA3}" type="pres">
      <dgm:prSet presAssocID="{0BBB5797-15FC-4368-ADD8-0B121A68D390}" presName="text" presStyleLbl="fgAcc0" presStyleIdx="2" presStyleCnt="3">
        <dgm:presLayoutVars>
          <dgm:chPref val="3"/>
        </dgm:presLayoutVars>
      </dgm:prSet>
      <dgm:spPr/>
    </dgm:pt>
    <dgm:pt modelId="{F077E127-CEAE-4C13-A125-D42267444CA8}" type="pres">
      <dgm:prSet presAssocID="{0BBB5797-15FC-4368-ADD8-0B121A68D390}" presName="hierChild2" presStyleCnt="0"/>
      <dgm:spPr/>
    </dgm:pt>
  </dgm:ptLst>
  <dgm:cxnLst>
    <dgm:cxn modelId="{5A20A801-1A2B-4B1A-ABB0-A98406808EB4}" srcId="{2FD10EA2-1103-4DFC-A223-FF95BF4A781D}" destId="{DD753365-FBE4-442E-B668-99F0ADFB7154}" srcOrd="0" destOrd="0" parTransId="{6A0D29EC-05A4-4917-BC5C-B5618006F55C}" sibTransId="{3675B6AF-4BCF-452C-A402-3D826C9C0BC7}"/>
    <dgm:cxn modelId="{AAC9E712-F984-4846-8B80-19F1731D556D}" type="presOf" srcId="{A8D4B7F7-A54A-423A-8D18-43DB0062F0A8}" destId="{C28D8C5B-E92A-4C61-A321-DA6AB9F2D24F}" srcOrd="0" destOrd="0" presId="urn:microsoft.com/office/officeart/2005/8/layout/hierarchy1"/>
    <dgm:cxn modelId="{6F0A614E-9706-4354-9777-6634ABA7CADA}" srcId="{2FD10EA2-1103-4DFC-A223-FF95BF4A781D}" destId="{0BBB5797-15FC-4368-ADD8-0B121A68D390}" srcOrd="2" destOrd="0" parTransId="{102AB7CB-DDF9-4007-BFCF-8402E66089DD}" sibTransId="{33E40238-72C4-4A67-9F2B-2C509DDC982F}"/>
    <dgm:cxn modelId="{D6599557-B621-4E52-83F3-3EC3088257E0}" type="presOf" srcId="{2FD10EA2-1103-4DFC-A223-FF95BF4A781D}" destId="{5D36363C-D217-41A9-9902-DCB3CAB44CB4}" srcOrd="0" destOrd="0" presId="urn:microsoft.com/office/officeart/2005/8/layout/hierarchy1"/>
    <dgm:cxn modelId="{12776C85-4B4D-47F7-8842-6540449EC7F5}" type="presOf" srcId="{0BBB5797-15FC-4368-ADD8-0B121A68D390}" destId="{2726FF73-4391-48BA-851C-D149D1895DA3}" srcOrd="0" destOrd="0" presId="urn:microsoft.com/office/officeart/2005/8/layout/hierarchy1"/>
    <dgm:cxn modelId="{9C516C87-F5B8-4BFF-A1ED-0C385969C4AA}" type="presOf" srcId="{DD753365-FBE4-442E-B668-99F0ADFB7154}" destId="{86628129-3080-4303-8E8E-F083EEF6017F}" srcOrd="0" destOrd="0" presId="urn:microsoft.com/office/officeart/2005/8/layout/hierarchy1"/>
    <dgm:cxn modelId="{79B51296-409D-4EE0-AFBE-5140BE165D3C}" srcId="{2FD10EA2-1103-4DFC-A223-FF95BF4A781D}" destId="{A8D4B7F7-A54A-423A-8D18-43DB0062F0A8}" srcOrd="1" destOrd="0" parTransId="{F97445C4-17D9-46F4-ADE2-2F7B397261F5}" sibTransId="{44F1E2AF-C2E9-4407-8A0F-E39B9A1E8E87}"/>
    <dgm:cxn modelId="{BF446938-162F-4C9D-BFDB-24023F5EA05F}" type="presParOf" srcId="{5D36363C-D217-41A9-9902-DCB3CAB44CB4}" destId="{F3B26DEB-90A0-4442-9238-2FEFC2CD3245}" srcOrd="0" destOrd="0" presId="urn:microsoft.com/office/officeart/2005/8/layout/hierarchy1"/>
    <dgm:cxn modelId="{89754881-77B5-40FF-AB27-FB067187EA29}" type="presParOf" srcId="{F3B26DEB-90A0-4442-9238-2FEFC2CD3245}" destId="{8EF07DDD-2D63-483E-B8CC-C59AD84B38C4}" srcOrd="0" destOrd="0" presId="urn:microsoft.com/office/officeart/2005/8/layout/hierarchy1"/>
    <dgm:cxn modelId="{9F8DBA95-D1E2-4A19-8B35-93C248070226}" type="presParOf" srcId="{8EF07DDD-2D63-483E-B8CC-C59AD84B38C4}" destId="{81966952-9AC3-4368-8ABE-A73DD9CC1488}" srcOrd="0" destOrd="0" presId="urn:microsoft.com/office/officeart/2005/8/layout/hierarchy1"/>
    <dgm:cxn modelId="{D3C4A52E-AF6D-44EB-AB71-03371D9BB591}" type="presParOf" srcId="{8EF07DDD-2D63-483E-B8CC-C59AD84B38C4}" destId="{86628129-3080-4303-8E8E-F083EEF6017F}" srcOrd="1" destOrd="0" presId="urn:microsoft.com/office/officeart/2005/8/layout/hierarchy1"/>
    <dgm:cxn modelId="{5034D19D-8D70-4657-8EA3-AADBAA37F0B8}" type="presParOf" srcId="{F3B26DEB-90A0-4442-9238-2FEFC2CD3245}" destId="{A149D97B-BAD6-4EB5-8C75-E36FEBEBF332}" srcOrd="1" destOrd="0" presId="urn:microsoft.com/office/officeart/2005/8/layout/hierarchy1"/>
    <dgm:cxn modelId="{FFD7939D-29B6-4F68-85E9-542DEB1C32A6}" type="presParOf" srcId="{5D36363C-D217-41A9-9902-DCB3CAB44CB4}" destId="{84F92280-0A10-4DC5-A3A7-43F5CBFEB4AE}" srcOrd="1" destOrd="0" presId="urn:microsoft.com/office/officeart/2005/8/layout/hierarchy1"/>
    <dgm:cxn modelId="{D3031E9A-9676-43A0-933E-6727DBB1C885}" type="presParOf" srcId="{84F92280-0A10-4DC5-A3A7-43F5CBFEB4AE}" destId="{335B3629-55DB-4973-BE94-200F4878D5F3}" srcOrd="0" destOrd="0" presId="urn:microsoft.com/office/officeart/2005/8/layout/hierarchy1"/>
    <dgm:cxn modelId="{6A2C0B52-91D1-4EED-BF19-A3438ADC63B1}" type="presParOf" srcId="{335B3629-55DB-4973-BE94-200F4878D5F3}" destId="{69CF5969-A5A7-41C2-8B76-6EA886C89A6A}" srcOrd="0" destOrd="0" presId="urn:microsoft.com/office/officeart/2005/8/layout/hierarchy1"/>
    <dgm:cxn modelId="{399FC014-422E-4A0E-8D86-5671B03553E1}" type="presParOf" srcId="{335B3629-55DB-4973-BE94-200F4878D5F3}" destId="{C28D8C5B-E92A-4C61-A321-DA6AB9F2D24F}" srcOrd="1" destOrd="0" presId="urn:microsoft.com/office/officeart/2005/8/layout/hierarchy1"/>
    <dgm:cxn modelId="{756420B1-C98C-47B4-A2EE-C613C741E424}" type="presParOf" srcId="{84F92280-0A10-4DC5-A3A7-43F5CBFEB4AE}" destId="{36DCB935-1AF9-4FB3-B6E7-8321B01DB347}" srcOrd="1" destOrd="0" presId="urn:microsoft.com/office/officeart/2005/8/layout/hierarchy1"/>
    <dgm:cxn modelId="{618158BF-6EEC-45BC-9E16-F0A962BD2248}" type="presParOf" srcId="{5D36363C-D217-41A9-9902-DCB3CAB44CB4}" destId="{04B2B804-7058-4CF7-9349-735F462D753A}" srcOrd="2" destOrd="0" presId="urn:microsoft.com/office/officeart/2005/8/layout/hierarchy1"/>
    <dgm:cxn modelId="{7BD72904-FACF-4707-862F-7957405B1F70}" type="presParOf" srcId="{04B2B804-7058-4CF7-9349-735F462D753A}" destId="{F450E74F-C6FB-4E79-9C45-4F76A7B6A5D5}" srcOrd="0" destOrd="0" presId="urn:microsoft.com/office/officeart/2005/8/layout/hierarchy1"/>
    <dgm:cxn modelId="{722BA24D-9E96-4E69-8879-5802384DC884}" type="presParOf" srcId="{F450E74F-C6FB-4E79-9C45-4F76A7B6A5D5}" destId="{5CF04961-8D6A-4E1A-A96F-7BC5F90D9385}" srcOrd="0" destOrd="0" presId="urn:microsoft.com/office/officeart/2005/8/layout/hierarchy1"/>
    <dgm:cxn modelId="{1220E75B-C685-4E80-830B-38D53F3022C4}" type="presParOf" srcId="{F450E74F-C6FB-4E79-9C45-4F76A7B6A5D5}" destId="{2726FF73-4391-48BA-851C-D149D1895DA3}" srcOrd="1" destOrd="0" presId="urn:microsoft.com/office/officeart/2005/8/layout/hierarchy1"/>
    <dgm:cxn modelId="{57EBE355-A133-47C6-A57A-3607CBACE0AD}" type="presParOf" srcId="{04B2B804-7058-4CF7-9349-735F462D753A}" destId="{F077E127-CEAE-4C13-A125-D42267444CA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BD25221-B83E-45B9-88FC-E78C5B5E7ED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057F59D-37F8-4CDB-9BD2-D2D40B02BA0A}">
      <dgm:prSet/>
      <dgm:spPr/>
      <dgm:t>
        <a:bodyPr/>
        <a:lstStyle/>
        <a:p>
          <a:r>
            <a:rPr lang="en-US"/>
            <a:t>• Assumes only two factors matter</a:t>
          </a:r>
        </a:p>
      </dgm:t>
    </dgm:pt>
    <dgm:pt modelId="{44B8B214-0917-4F47-A780-170AD7B32EA4}" type="parTrans" cxnId="{F49CE701-8BC6-4E21-B0F4-BE05B4B8E1A9}">
      <dgm:prSet/>
      <dgm:spPr/>
      <dgm:t>
        <a:bodyPr/>
        <a:lstStyle/>
        <a:p>
          <a:endParaRPr lang="en-US"/>
        </a:p>
      </dgm:t>
    </dgm:pt>
    <dgm:pt modelId="{4F30D1F7-9669-4DF2-AE6B-799778FEDC93}" type="sibTrans" cxnId="{F49CE701-8BC6-4E21-B0F4-BE05B4B8E1A9}">
      <dgm:prSet/>
      <dgm:spPr/>
      <dgm:t>
        <a:bodyPr/>
        <a:lstStyle/>
        <a:p>
          <a:endParaRPr lang="en-US"/>
        </a:p>
      </dgm:t>
    </dgm:pt>
    <dgm:pt modelId="{16F59A93-D57D-4FCF-8890-D4257D9D4811}">
      <dgm:prSet/>
      <dgm:spPr/>
      <dgm:t>
        <a:bodyPr/>
        <a:lstStyle/>
        <a:p>
          <a:r>
            <a:rPr lang="en-US"/>
            <a:t>• Market growth not always linked to attractiveness</a:t>
          </a:r>
        </a:p>
      </dgm:t>
    </dgm:pt>
    <dgm:pt modelId="{66E1218F-B072-45F4-9D30-0C9A876D5B4C}" type="parTrans" cxnId="{1B4FE824-595E-450D-B84F-A28254F95B02}">
      <dgm:prSet/>
      <dgm:spPr/>
      <dgm:t>
        <a:bodyPr/>
        <a:lstStyle/>
        <a:p>
          <a:endParaRPr lang="en-US"/>
        </a:p>
      </dgm:t>
    </dgm:pt>
    <dgm:pt modelId="{4E1423E9-819A-4B99-AD62-958D1CCBD6FA}" type="sibTrans" cxnId="{1B4FE824-595E-450D-B84F-A28254F95B02}">
      <dgm:prSet/>
      <dgm:spPr/>
      <dgm:t>
        <a:bodyPr/>
        <a:lstStyle/>
        <a:p>
          <a:endParaRPr lang="en-US"/>
        </a:p>
      </dgm:t>
    </dgm:pt>
    <dgm:pt modelId="{70B5DCFD-D159-40ED-AD37-2E926DBC509F}">
      <dgm:prSet/>
      <dgm:spPr/>
      <dgm:t>
        <a:bodyPr/>
        <a:lstStyle/>
        <a:p>
          <a:r>
            <a:rPr lang="en-US"/>
            <a:t>• Ignores synergies among SBUs</a:t>
          </a:r>
        </a:p>
      </dgm:t>
    </dgm:pt>
    <dgm:pt modelId="{6C92DD0A-C8E6-46F7-9A0B-76FC5555882C}" type="parTrans" cxnId="{AAF17E0C-5356-4EC6-8C91-3E64DB95E9B5}">
      <dgm:prSet/>
      <dgm:spPr/>
      <dgm:t>
        <a:bodyPr/>
        <a:lstStyle/>
        <a:p>
          <a:endParaRPr lang="en-US"/>
        </a:p>
      </dgm:t>
    </dgm:pt>
    <dgm:pt modelId="{42DCB280-C4B7-4080-9851-9FDA611EC8A4}" type="sibTrans" cxnId="{AAF17E0C-5356-4EC6-8C91-3E64DB95E9B5}">
      <dgm:prSet/>
      <dgm:spPr/>
      <dgm:t>
        <a:bodyPr/>
        <a:lstStyle/>
        <a:p>
          <a:endParaRPr lang="en-US"/>
        </a:p>
      </dgm:t>
    </dgm:pt>
    <dgm:pt modelId="{2BFF3972-BF33-43A7-BE4D-88C74513881F}" type="pres">
      <dgm:prSet presAssocID="{BBD25221-B83E-45B9-88FC-E78C5B5E7ED6}" presName="linear" presStyleCnt="0">
        <dgm:presLayoutVars>
          <dgm:animLvl val="lvl"/>
          <dgm:resizeHandles val="exact"/>
        </dgm:presLayoutVars>
      </dgm:prSet>
      <dgm:spPr/>
    </dgm:pt>
    <dgm:pt modelId="{F7D9831F-9301-42E5-BC7C-892D18B7C799}" type="pres">
      <dgm:prSet presAssocID="{8057F59D-37F8-4CDB-9BD2-D2D40B02BA0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8ECC2E1-EE66-4D65-B3E2-928E6CCFE088}" type="pres">
      <dgm:prSet presAssocID="{4F30D1F7-9669-4DF2-AE6B-799778FEDC93}" presName="spacer" presStyleCnt="0"/>
      <dgm:spPr/>
    </dgm:pt>
    <dgm:pt modelId="{BD443A18-BB30-402D-8039-8083CB2DE2CF}" type="pres">
      <dgm:prSet presAssocID="{16F59A93-D57D-4FCF-8890-D4257D9D481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C3229F5-C611-4F7F-A40B-0CA290C001CD}" type="pres">
      <dgm:prSet presAssocID="{4E1423E9-819A-4B99-AD62-958D1CCBD6FA}" presName="spacer" presStyleCnt="0"/>
      <dgm:spPr/>
    </dgm:pt>
    <dgm:pt modelId="{BAF45336-F6D9-405E-8482-86CE00A99F9D}" type="pres">
      <dgm:prSet presAssocID="{70B5DCFD-D159-40ED-AD37-2E926DBC50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49CE701-8BC6-4E21-B0F4-BE05B4B8E1A9}" srcId="{BBD25221-B83E-45B9-88FC-E78C5B5E7ED6}" destId="{8057F59D-37F8-4CDB-9BD2-D2D40B02BA0A}" srcOrd="0" destOrd="0" parTransId="{44B8B214-0917-4F47-A780-170AD7B32EA4}" sibTransId="{4F30D1F7-9669-4DF2-AE6B-799778FEDC93}"/>
    <dgm:cxn modelId="{AAF17E0C-5356-4EC6-8C91-3E64DB95E9B5}" srcId="{BBD25221-B83E-45B9-88FC-E78C5B5E7ED6}" destId="{70B5DCFD-D159-40ED-AD37-2E926DBC509F}" srcOrd="2" destOrd="0" parTransId="{6C92DD0A-C8E6-46F7-9A0B-76FC5555882C}" sibTransId="{42DCB280-C4B7-4080-9851-9FDA611EC8A4}"/>
    <dgm:cxn modelId="{1B4FE824-595E-450D-B84F-A28254F95B02}" srcId="{BBD25221-B83E-45B9-88FC-E78C5B5E7ED6}" destId="{16F59A93-D57D-4FCF-8890-D4257D9D4811}" srcOrd="1" destOrd="0" parTransId="{66E1218F-B072-45F4-9D30-0C9A876D5B4C}" sibTransId="{4E1423E9-819A-4B99-AD62-958D1CCBD6FA}"/>
    <dgm:cxn modelId="{EC9D372A-EF98-468D-A698-B1F19497E86A}" type="presOf" srcId="{8057F59D-37F8-4CDB-9BD2-D2D40B02BA0A}" destId="{F7D9831F-9301-42E5-BC7C-892D18B7C799}" srcOrd="0" destOrd="0" presId="urn:microsoft.com/office/officeart/2005/8/layout/vList2"/>
    <dgm:cxn modelId="{E7CF8235-82D0-45B9-8929-116B3AC44F18}" type="presOf" srcId="{BBD25221-B83E-45B9-88FC-E78C5B5E7ED6}" destId="{2BFF3972-BF33-43A7-BE4D-88C74513881F}" srcOrd="0" destOrd="0" presId="urn:microsoft.com/office/officeart/2005/8/layout/vList2"/>
    <dgm:cxn modelId="{AFC6C74F-146E-482C-96AE-4B5F8B493E50}" type="presOf" srcId="{70B5DCFD-D159-40ED-AD37-2E926DBC509F}" destId="{BAF45336-F6D9-405E-8482-86CE00A99F9D}" srcOrd="0" destOrd="0" presId="urn:microsoft.com/office/officeart/2005/8/layout/vList2"/>
    <dgm:cxn modelId="{2A417CAC-E94B-45C2-A051-43562421D97F}" type="presOf" srcId="{16F59A93-D57D-4FCF-8890-D4257D9D4811}" destId="{BD443A18-BB30-402D-8039-8083CB2DE2CF}" srcOrd="0" destOrd="0" presId="urn:microsoft.com/office/officeart/2005/8/layout/vList2"/>
    <dgm:cxn modelId="{7E3AB39D-3449-4D98-919D-8F5D848161F1}" type="presParOf" srcId="{2BFF3972-BF33-43A7-BE4D-88C74513881F}" destId="{F7D9831F-9301-42E5-BC7C-892D18B7C799}" srcOrd="0" destOrd="0" presId="urn:microsoft.com/office/officeart/2005/8/layout/vList2"/>
    <dgm:cxn modelId="{5D08BADE-1529-43E0-B128-A97383AEF8EF}" type="presParOf" srcId="{2BFF3972-BF33-43A7-BE4D-88C74513881F}" destId="{08ECC2E1-EE66-4D65-B3E2-928E6CCFE088}" srcOrd="1" destOrd="0" presId="urn:microsoft.com/office/officeart/2005/8/layout/vList2"/>
    <dgm:cxn modelId="{C628F04D-0BFF-4337-8C44-E7B8EF502763}" type="presParOf" srcId="{2BFF3972-BF33-43A7-BE4D-88C74513881F}" destId="{BD443A18-BB30-402D-8039-8083CB2DE2CF}" srcOrd="2" destOrd="0" presId="urn:microsoft.com/office/officeart/2005/8/layout/vList2"/>
    <dgm:cxn modelId="{C181D1A9-376B-421E-AB19-41205DECB383}" type="presParOf" srcId="{2BFF3972-BF33-43A7-BE4D-88C74513881F}" destId="{1C3229F5-C611-4F7F-A40B-0CA290C001CD}" srcOrd="3" destOrd="0" presId="urn:microsoft.com/office/officeart/2005/8/layout/vList2"/>
    <dgm:cxn modelId="{931C36D5-F000-4FE7-8E2E-8A54CA566B44}" type="presParOf" srcId="{2BFF3972-BF33-43A7-BE4D-88C74513881F}" destId="{BAF45336-F6D9-405E-8482-86CE00A99F9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71BA7A6-E34F-4CA8-A760-D692DD2796A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2324598-DE0F-49E9-A513-4AC224C11F27}">
      <dgm:prSet/>
      <dgm:spPr/>
      <dgm:t>
        <a:bodyPr/>
        <a:lstStyle/>
        <a:p>
          <a:r>
            <a:rPr lang="en-US"/>
            <a:t>• Also known as McKinsey Matrix</a:t>
          </a:r>
        </a:p>
      </dgm:t>
    </dgm:pt>
    <dgm:pt modelId="{C645A9C2-BD66-40A5-BFDA-E243BD8A7942}" type="parTrans" cxnId="{631A8162-C9F7-468F-A8FE-FAD43324AFD0}">
      <dgm:prSet/>
      <dgm:spPr/>
      <dgm:t>
        <a:bodyPr/>
        <a:lstStyle/>
        <a:p>
          <a:endParaRPr lang="en-US"/>
        </a:p>
      </dgm:t>
    </dgm:pt>
    <dgm:pt modelId="{B53A60EA-9371-47CF-8C37-28C0C285E10B}" type="sibTrans" cxnId="{631A8162-C9F7-468F-A8FE-FAD43324AFD0}">
      <dgm:prSet/>
      <dgm:spPr/>
      <dgm:t>
        <a:bodyPr/>
        <a:lstStyle/>
        <a:p>
          <a:endParaRPr lang="en-US"/>
        </a:p>
      </dgm:t>
    </dgm:pt>
    <dgm:pt modelId="{3AD2E601-53B7-40E4-8F95-E1C6745AD6A7}">
      <dgm:prSet/>
      <dgm:spPr/>
      <dgm:t>
        <a:bodyPr/>
        <a:lstStyle/>
        <a:p>
          <a:r>
            <a:rPr lang="en-US"/>
            <a:t>• Evaluates SBUs based on industry attractiveness and business strength</a:t>
          </a:r>
        </a:p>
      </dgm:t>
    </dgm:pt>
    <dgm:pt modelId="{B7AA3B4C-2F85-4105-BE44-44544F3FEDF9}" type="parTrans" cxnId="{3B2398FF-1758-496A-8A53-450479FF0734}">
      <dgm:prSet/>
      <dgm:spPr/>
      <dgm:t>
        <a:bodyPr/>
        <a:lstStyle/>
        <a:p>
          <a:endParaRPr lang="en-US"/>
        </a:p>
      </dgm:t>
    </dgm:pt>
    <dgm:pt modelId="{C5E7C6CF-F577-4DE8-A798-893F6766E047}" type="sibTrans" cxnId="{3B2398FF-1758-496A-8A53-450479FF0734}">
      <dgm:prSet/>
      <dgm:spPr/>
      <dgm:t>
        <a:bodyPr/>
        <a:lstStyle/>
        <a:p>
          <a:endParaRPr lang="en-US"/>
        </a:p>
      </dgm:t>
    </dgm:pt>
    <dgm:pt modelId="{3CE12971-351F-4AC2-84E8-CCC0C0587B98}">
      <dgm:prSet/>
      <dgm:spPr/>
      <dgm:t>
        <a:bodyPr/>
        <a:lstStyle/>
        <a:p>
          <a:r>
            <a:rPr lang="en-US"/>
            <a:t>• More detailed than BCG Matrix</a:t>
          </a:r>
        </a:p>
      </dgm:t>
    </dgm:pt>
    <dgm:pt modelId="{0A8DAD7D-AD86-49AB-ABEB-149DB6A9E84C}" type="parTrans" cxnId="{5590F68A-D473-413F-B8E9-34CCBBBCD4BE}">
      <dgm:prSet/>
      <dgm:spPr/>
      <dgm:t>
        <a:bodyPr/>
        <a:lstStyle/>
        <a:p>
          <a:endParaRPr lang="en-US"/>
        </a:p>
      </dgm:t>
    </dgm:pt>
    <dgm:pt modelId="{4D7CB2C7-3911-47F6-BB8A-254583EC0973}" type="sibTrans" cxnId="{5590F68A-D473-413F-B8E9-34CCBBBCD4BE}">
      <dgm:prSet/>
      <dgm:spPr/>
      <dgm:t>
        <a:bodyPr/>
        <a:lstStyle/>
        <a:p>
          <a:endParaRPr lang="en-US"/>
        </a:p>
      </dgm:t>
    </dgm:pt>
    <dgm:pt modelId="{FDC5B627-DD97-42B6-9FFE-12C1E00971C5}" type="pres">
      <dgm:prSet presAssocID="{071BA7A6-E34F-4CA8-A760-D692DD2796A7}" presName="linear" presStyleCnt="0">
        <dgm:presLayoutVars>
          <dgm:animLvl val="lvl"/>
          <dgm:resizeHandles val="exact"/>
        </dgm:presLayoutVars>
      </dgm:prSet>
      <dgm:spPr/>
    </dgm:pt>
    <dgm:pt modelId="{5753798B-38A5-4D04-83DB-C75F40ADB5F3}" type="pres">
      <dgm:prSet presAssocID="{52324598-DE0F-49E9-A513-4AC224C11F2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2BDAF97-92B6-442D-A5E8-DDE5631996D0}" type="pres">
      <dgm:prSet presAssocID="{B53A60EA-9371-47CF-8C37-28C0C285E10B}" presName="spacer" presStyleCnt="0"/>
      <dgm:spPr/>
    </dgm:pt>
    <dgm:pt modelId="{FF9C3E3E-8239-4D3C-9B9C-5B450CB2173B}" type="pres">
      <dgm:prSet presAssocID="{3AD2E601-53B7-40E4-8F95-E1C6745AD6A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2705F6-0877-4A6B-BA20-87B082BDFEFC}" type="pres">
      <dgm:prSet presAssocID="{C5E7C6CF-F577-4DE8-A798-893F6766E047}" presName="spacer" presStyleCnt="0"/>
      <dgm:spPr/>
    </dgm:pt>
    <dgm:pt modelId="{EA9A1494-386D-4CD4-AB8B-82D261FF0D8B}" type="pres">
      <dgm:prSet presAssocID="{3CE12971-351F-4AC2-84E8-CCC0C0587B9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31A8162-C9F7-468F-A8FE-FAD43324AFD0}" srcId="{071BA7A6-E34F-4CA8-A760-D692DD2796A7}" destId="{52324598-DE0F-49E9-A513-4AC224C11F27}" srcOrd="0" destOrd="0" parTransId="{C645A9C2-BD66-40A5-BFDA-E243BD8A7942}" sibTransId="{B53A60EA-9371-47CF-8C37-28C0C285E10B}"/>
    <dgm:cxn modelId="{7CA24887-7AFD-4E51-97EF-D8CF9FCECF92}" type="presOf" srcId="{52324598-DE0F-49E9-A513-4AC224C11F27}" destId="{5753798B-38A5-4D04-83DB-C75F40ADB5F3}" srcOrd="0" destOrd="0" presId="urn:microsoft.com/office/officeart/2005/8/layout/vList2"/>
    <dgm:cxn modelId="{5590F68A-D473-413F-B8E9-34CCBBBCD4BE}" srcId="{071BA7A6-E34F-4CA8-A760-D692DD2796A7}" destId="{3CE12971-351F-4AC2-84E8-CCC0C0587B98}" srcOrd="2" destOrd="0" parTransId="{0A8DAD7D-AD86-49AB-ABEB-149DB6A9E84C}" sibTransId="{4D7CB2C7-3911-47F6-BB8A-254583EC0973}"/>
    <dgm:cxn modelId="{59DC21A1-5085-4143-8439-FEF9E52B047E}" type="presOf" srcId="{071BA7A6-E34F-4CA8-A760-D692DD2796A7}" destId="{FDC5B627-DD97-42B6-9FFE-12C1E00971C5}" srcOrd="0" destOrd="0" presId="urn:microsoft.com/office/officeart/2005/8/layout/vList2"/>
    <dgm:cxn modelId="{487D7BCB-1E94-463F-B309-F8F6DFFF2717}" type="presOf" srcId="{3AD2E601-53B7-40E4-8F95-E1C6745AD6A7}" destId="{FF9C3E3E-8239-4D3C-9B9C-5B450CB2173B}" srcOrd="0" destOrd="0" presId="urn:microsoft.com/office/officeart/2005/8/layout/vList2"/>
    <dgm:cxn modelId="{1C411CFC-779A-4F2A-B4B6-CDCB58B6C145}" type="presOf" srcId="{3CE12971-351F-4AC2-84E8-CCC0C0587B98}" destId="{EA9A1494-386D-4CD4-AB8B-82D261FF0D8B}" srcOrd="0" destOrd="0" presId="urn:microsoft.com/office/officeart/2005/8/layout/vList2"/>
    <dgm:cxn modelId="{3B2398FF-1758-496A-8A53-450479FF0734}" srcId="{071BA7A6-E34F-4CA8-A760-D692DD2796A7}" destId="{3AD2E601-53B7-40E4-8F95-E1C6745AD6A7}" srcOrd="1" destOrd="0" parTransId="{B7AA3B4C-2F85-4105-BE44-44544F3FEDF9}" sibTransId="{C5E7C6CF-F577-4DE8-A798-893F6766E047}"/>
    <dgm:cxn modelId="{9428D2EF-4B13-4064-AE9F-C2994A8C18B1}" type="presParOf" srcId="{FDC5B627-DD97-42B6-9FFE-12C1E00971C5}" destId="{5753798B-38A5-4D04-83DB-C75F40ADB5F3}" srcOrd="0" destOrd="0" presId="urn:microsoft.com/office/officeart/2005/8/layout/vList2"/>
    <dgm:cxn modelId="{79D20DD6-F015-4127-80D3-EDF109AA08E8}" type="presParOf" srcId="{FDC5B627-DD97-42B6-9FFE-12C1E00971C5}" destId="{12BDAF97-92B6-442D-A5E8-DDE5631996D0}" srcOrd="1" destOrd="0" presId="urn:microsoft.com/office/officeart/2005/8/layout/vList2"/>
    <dgm:cxn modelId="{10C82B8C-9CA6-4602-B1DA-6ECF8105065F}" type="presParOf" srcId="{FDC5B627-DD97-42B6-9FFE-12C1E00971C5}" destId="{FF9C3E3E-8239-4D3C-9B9C-5B450CB2173B}" srcOrd="2" destOrd="0" presId="urn:microsoft.com/office/officeart/2005/8/layout/vList2"/>
    <dgm:cxn modelId="{5063B18A-B79C-43B2-8839-11333C220479}" type="presParOf" srcId="{FDC5B627-DD97-42B6-9FFE-12C1E00971C5}" destId="{292705F6-0877-4A6B-BA20-87B082BDFEFC}" srcOrd="3" destOrd="0" presId="urn:microsoft.com/office/officeart/2005/8/layout/vList2"/>
    <dgm:cxn modelId="{CEBB204C-CE5D-4644-884F-0154F2658A2A}" type="presParOf" srcId="{FDC5B627-DD97-42B6-9FFE-12C1E00971C5}" destId="{EA9A1494-386D-4CD4-AB8B-82D261FF0D8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F4C2DEC-8EA1-4A18-9BA9-A4737BAD52A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65A08E7-1F9D-4A3F-B97B-02E4AFCD3604}">
      <dgm:prSet/>
      <dgm:spPr/>
      <dgm:t>
        <a:bodyPr/>
        <a:lstStyle/>
        <a:p>
          <a:r>
            <a:rPr lang="en-US" dirty="0"/>
            <a:t>Nine-cell matrix</a:t>
          </a:r>
        </a:p>
      </dgm:t>
    </dgm:pt>
    <dgm:pt modelId="{3A5B3693-FEAC-4932-8A1D-DC0C66AE2664}" type="parTrans" cxnId="{EFF24EA0-3AE2-4059-89BA-57ED937F6E21}">
      <dgm:prSet/>
      <dgm:spPr/>
      <dgm:t>
        <a:bodyPr/>
        <a:lstStyle/>
        <a:p>
          <a:endParaRPr lang="en-US"/>
        </a:p>
      </dgm:t>
    </dgm:pt>
    <dgm:pt modelId="{3E95CCC4-A177-4046-8B32-A80291622723}" type="sibTrans" cxnId="{EFF24EA0-3AE2-4059-89BA-57ED937F6E21}">
      <dgm:prSet/>
      <dgm:spPr/>
      <dgm:t>
        <a:bodyPr/>
        <a:lstStyle/>
        <a:p>
          <a:endParaRPr lang="en-US"/>
        </a:p>
      </dgm:t>
    </dgm:pt>
    <dgm:pt modelId="{76136D71-D4B0-4DBD-822C-118EFF4FE065}">
      <dgm:prSet/>
      <dgm:spPr/>
      <dgm:t>
        <a:bodyPr/>
        <a:lstStyle/>
        <a:p>
          <a:r>
            <a:rPr lang="en-US" dirty="0"/>
            <a:t>Zones: Grow, Hold, Harvest</a:t>
          </a:r>
        </a:p>
      </dgm:t>
    </dgm:pt>
    <dgm:pt modelId="{F6924361-01B2-486E-B890-FCE884DE4B0E}" type="parTrans" cxnId="{4010BBB6-123A-4744-8294-C24D23F38E06}">
      <dgm:prSet/>
      <dgm:spPr/>
      <dgm:t>
        <a:bodyPr/>
        <a:lstStyle/>
        <a:p>
          <a:endParaRPr lang="en-US"/>
        </a:p>
      </dgm:t>
    </dgm:pt>
    <dgm:pt modelId="{AFCAA73F-6C8B-49A3-A72A-6D8598501095}" type="sibTrans" cxnId="{4010BBB6-123A-4744-8294-C24D23F38E06}">
      <dgm:prSet/>
      <dgm:spPr/>
      <dgm:t>
        <a:bodyPr/>
        <a:lstStyle/>
        <a:p>
          <a:endParaRPr lang="en-US"/>
        </a:p>
      </dgm:t>
    </dgm:pt>
    <dgm:pt modelId="{76868341-FD0C-40CF-9E01-7A0D02E14C61}">
      <dgm:prSet/>
      <dgm:spPr/>
      <dgm:t>
        <a:bodyPr/>
        <a:lstStyle/>
        <a:p>
          <a:r>
            <a:rPr lang="en-US" dirty="0"/>
            <a:t>Helps prioritize investments</a:t>
          </a:r>
        </a:p>
      </dgm:t>
    </dgm:pt>
    <dgm:pt modelId="{D247C91A-70C8-4D73-AABD-9C0BF3FDFA76}" type="parTrans" cxnId="{9299B961-AE4D-4D9D-BE32-42070B7EE034}">
      <dgm:prSet/>
      <dgm:spPr/>
      <dgm:t>
        <a:bodyPr/>
        <a:lstStyle/>
        <a:p>
          <a:endParaRPr lang="en-US"/>
        </a:p>
      </dgm:t>
    </dgm:pt>
    <dgm:pt modelId="{D0D0989B-985A-4AA2-9E4C-8B9881A3BACE}" type="sibTrans" cxnId="{9299B961-AE4D-4D9D-BE32-42070B7EE034}">
      <dgm:prSet/>
      <dgm:spPr/>
      <dgm:t>
        <a:bodyPr/>
        <a:lstStyle/>
        <a:p>
          <a:endParaRPr lang="en-US"/>
        </a:p>
      </dgm:t>
    </dgm:pt>
    <dgm:pt modelId="{DC02E170-D5B9-4104-A7BA-76C1CC72D7B5}" type="pres">
      <dgm:prSet presAssocID="{1F4C2DEC-8EA1-4A18-9BA9-A4737BAD52A6}" presName="root" presStyleCnt="0">
        <dgm:presLayoutVars>
          <dgm:dir/>
          <dgm:resizeHandles val="exact"/>
        </dgm:presLayoutVars>
      </dgm:prSet>
      <dgm:spPr/>
    </dgm:pt>
    <dgm:pt modelId="{373B1254-E419-44AF-BF31-F7C4C2E0313E}" type="pres">
      <dgm:prSet presAssocID="{D65A08E7-1F9D-4A3F-B97B-02E4AFCD3604}" presName="compNode" presStyleCnt="0"/>
      <dgm:spPr/>
    </dgm:pt>
    <dgm:pt modelId="{3D0BC842-81DA-429E-A667-04BE576E7725}" type="pres">
      <dgm:prSet presAssocID="{D65A08E7-1F9D-4A3F-B97B-02E4AFCD3604}" presName="bgRect" presStyleLbl="bgShp" presStyleIdx="0" presStyleCnt="3"/>
      <dgm:spPr/>
    </dgm:pt>
    <dgm:pt modelId="{DBB9888B-FB80-4E60-8A34-E267104FD7D4}" type="pres">
      <dgm:prSet presAssocID="{D65A08E7-1F9D-4A3F-B97B-02E4AFCD360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5F02FB55-AFEA-400D-925B-2C8207423EEA}" type="pres">
      <dgm:prSet presAssocID="{D65A08E7-1F9D-4A3F-B97B-02E4AFCD3604}" presName="spaceRect" presStyleCnt="0"/>
      <dgm:spPr/>
    </dgm:pt>
    <dgm:pt modelId="{21DB4D91-6D14-49B4-9BC6-FDDF20FD8D42}" type="pres">
      <dgm:prSet presAssocID="{D65A08E7-1F9D-4A3F-B97B-02E4AFCD3604}" presName="parTx" presStyleLbl="revTx" presStyleIdx="0" presStyleCnt="3">
        <dgm:presLayoutVars>
          <dgm:chMax val="0"/>
          <dgm:chPref val="0"/>
        </dgm:presLayoutVars>
      </dgm:prSet>
      <dgm:spPr/>
    </dgm:pt>
    <dgm:pt modelId="{40C31FA9-DD31-41D7-83BC-20438FD2489E}" type="pres">
      <dgm:prSet presAssocID="{3E95CCC4-A177-4046-8B32-A80291622723}" presName="sibTrans" presStyleCnt="0"/>
      <dgm:spPr/>
    </dgm:pt>
    <dgm:pt modelId="{33AD882A-18A6-46F9-9B2A-E70FE43A1B16}" type="pres">
      <dgm:prSet presAssocID="{76136D71-D4B0-4DBD-822C-118EFF4FE065}" presName="compNode" presStyleCnt="0"/>
      <dgm:spPr/>
    </dgm:pt>
    <dgm:pt modelId="{82CE47F4-6BE6-4C98-9BBE-C23290211DE2}" type="pres">
      <dgm:prSet presAssocID="{76136D71-D4B0-4DBD-822C-118EFF4FE065}" presName="bgRect" presStyleLbl="bgShp" presStyleIdx="1" presStyleCnt="3"/>
      <dgm:spPr/>
    </dgm:pt>
    <dgm:pt modelId="{2923F44E-4730-43DB-9CF2-7620577B8F65}" type="pres">
      <dgm:prSet presAssocID="{76136D71-D4B0-4DBD-822C-118EFF4FE06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sert scene"/>
        </a:ext>
      </dgm:extLst>
    </dgm:pt>
    <dgm:pt modelId="{2BDC4260-4D7D-4D11-910A-99FC280843AB}" type="pres">
      <dgm:prSet presAssocID="{76136D71-D4B0-4DBD-822C-118EFF4FE065}" presName="spaceRect" presStyleCnt="0"/>
      <dgm:spPr/>
    </dgm:pt>
    <dgm:pt modelId="{C9FB3B8B-771F-4C5D-B8B7-C922E15CDAD0}" type="pres">
      <dgm:prSet presAssocID="{76136D71-D4B0-4DBD-822C-118EFF4FE065}" presName="parTx" presStyleLbl="revTx" presStyleIdx="1" presStyleCnt="3">
        <dgm:presLayoutVars>
          <dgm:chMax val="0"/>
          <dgm:chPref val="0"/>
        </dgm:presLayoutVars>
      </dgm:prSet>
      <dgm:spPr/>
    </dgm:pt>
    <dgm:pt modelId="{B4398A4D-C076-4618-A5D2-F49844B50A7A}" type="pres">
      <dgm:prSet presAssocID="{AFCAA73F-6C8B-49A3-A72A-6D8598501095}" presName="sibTrans" presStyleCnt="0"/>
      <dgm:spPr/>
    </dgm:pt>
    <dgm:pt modelId="{54D49986-F51B-4903-891D-3E7224B7DEAD}" type="pres">
      <dgm:prSet presAssocID="{76868341-FD0C-40CF-9E01-7A0D02E14C61}" presName="compNode" presStyleCnt="0"/>
      <dgm:spPr/>
    </dgm:pt>
    <dgm:pt modelId="{7E1A9691-4C87-4ACD-82EB-15C4EB194D43}" type="pres">
      <dgm:prSet presAssocID="{76868341-FD0C-40CF-9E01-7A0D02E14C61}" presName="bgRect" presStyleLbl="bgShp" presStyleIdx="2" presStyleCnt="3"/>
      <dgm:spPr/>
    </dgm:pt>
    <dgm:pt modelId="{E196994E-7405-4457-8A4C-579C11FC5740}" type="pres">
      <dgm:prSet presAssocID="{76868341-FD0C-40CF-9E01-7A0D02E14C6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3EE316B6-ABA6-41DB-BAEF-A9467877AB6B}" type="pres">
      <dgm:prSet presAssocID="{76868341-FD0C-40CF-9E01-7A0D02E14C61}" presName="spaceRect" presStyleCnt="0"/>
      <dgm:spPr/>
    </dgm:pt>
    <dgm:pt modelId="{828733B7-C872-4136-A308-4D8A4CA3E144}" type="pres">
      <dgm:prSet presAssocID="{76868341-FD0C-40CF-9E01-7A0D02E14C6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04E1C2D-9A37-4D8D-B6EA-8AFE18BEFFEE}" type="presOf" srcId="{76136D71-D4B0-4DBD-822C-118EFF4FE065}" destId="{C9FB3B8B-771F-4C5D-B8B7-C922E15CDAD0}" srcOrd="0" destOrd="0" presId="urn:microsoft.com/office/officeart/2018/2/layout/IconVerticalSolidList"/>
    <dgm:cxn modelId="{9299B961-AE4D-4D9D-BE32-42070B7EE034}" srcId="{1F4C2DEC-8EA1-4A18-9BA9-A4737BAD52A6}" destId="{76868341-FD0C-40CF-9E01-7A0D02E14C61}" srcOrd="2" destOrd="0" parTransId="{D247C91A-70C8-4D73-AABD-9C0BF3FDFA76}" sibTransId="{D0D0989B-985A-4AA2-9E4C-8B9881A3BACE}"/>
    <dgm:cxn modelId="{805E5145-A235-4C12-9F88-1335DEE9EC77}" type="presOf" srcId="{D65A08E7-1F9D-4A3F-B97B-02E4AFCD3604}" destId="{21DB4D91-6D14-49B4-9BC6-FDDF20FD8D42}" srcOrd="0" destOrd="0" presId="urn:microsoft.com/office/officeart/2018/2/layout/IconVerticalSolidList"/>
    <dgm:cxn modelId="{3B35976A-78E9-4DB4-8AC9-ACA34E00BF02}" type="presOf" srcId="{1F4C2DEC-8EA1-4A18-9BA9-A4737BAD52A6}" destId="{DC02E170-D5B9-4104-A7BA-76C1CC72D7B5}" srcOrd="0" destOrd="0" presId="urn:microsoft.com/office/officeart/2018/2/layout/IconVerticalSolidList"/>
    <dgm:cxn modelId="{C9AF7093-7176-4016-B161-38FC3F561D5E}" type="presOf" srcId="{76868341-FD0C-40CF-9E01-7A0D02E14C61}" destId="{828733B7-C872-4136-A308-4D8A4CA3E144}" srcOrd="0" destOrd="0" presId="urn:microsoft.com/office/officeart/2018/2/layout/IconVerticalSolidList"/>
    <dgm:cxn modelId="{EFF24EA0-3AE2-4059-89BA-57ED937F6E21}" srcId="{1F4C2DEC-8EA1-4A18-9BA9-A4737BAD52A6}" destId="{D65A08E7-1F9D-4A3F-B97B-02E4AFCD3604}" srcOrd="0" destOrd="0" parTransId="{3A5B3693-FEAC-4932-8A1D-DC0C66AE2664}" sibTransId="{3E95CCC4-A177-4046-8B32-A80291622723}"/>
    <dgm:cxn modelId="{4010BBB6-123A-4744-8294-C24D23F38E06}" srcId="{1F4C2DEC-8EA1-4A18-9BA9-A4737BAD52A6}" destId="{76136D71-D4B0-4DBD-822C-118EFF4FE065}" srcOrd="1" destOrd="0" parTransId="{F6924361-01B2-486E-B890-FCE884DE4B0E}" sibTransId="{AFCAA73F-6C8B-49A3-A72A-6D8598501095}"/>
    <dgm:cxn modelId="{AE687506-D37B-4ADD-9EBC-6BF588438067}" type="presParOf" srcId="{DC02E170-D5B9-4104-A7BA-76C1CC72D7B5}" destId="{373B1254-E419-44AF-BF31-F7C4C2E0313E}" srcOrd="0" destOrd="0" presId="urn:microsoft.com/office/officeart/2018/2/layout/IconVerticalSolidList"/>
    <dgm:cxn modelId="{99BCBDB5-4B7F-405F-B8A6-FE3B2905E62E}" type="presParOf" srcId="{373B1254-E419-44AF-BF31-F7C4C2E0313E}" destId="{3D0BC842-81DA-429E-A667-04BE576E7725}" srcOrd="0" destOrd="0" presId="urn:microsoft.com/office/officeart/2018/2/layout/IconVerticalSolidList"/>
    <dgm:cxn modelId="{6855D8AD-5697-4D2C-8B9B-7416804B3BFC}" type="presParOf" srcId="{373B1254-E419-44AF-BF31-F7C4C2E0313E}" destId="{DBB9888B-FB80-4E60-8A34-E267104FD7D4}" srcOrd="1" destOrd="0" presId="urn:microsoft.com/office/officeart/2018/2/layout/IconVerticalSolidList"/>
    <dgm:cxn modelId="{E983FD34-9B6C-40F0-A529-CDC24296F056}" type="presParOf" srcId="{373B1254-E419-44AF-BF31-F7C4C2E0313E}" destId="{5F02FB55-AFEA-400D-925B-2C8207423EEA}" srcOrd="2" destOrd="0" presId="urn:microsoft.com/office/officeart/2018/2/layout/IconVerticalSolidList"/>
    <dgm:cxn modelId="{65F93153-0DFF-46D3-8A39-56147598E797}" type="presParOf" srcId="{373B1254-E419-44AF-BF31-F7C4C2E0313E}" destId="{21DB4D91-6D14-49B4-9BC6-FDDF20FD8D42}" srcOrd="3" destOrd="0" presId="urn:microsoft.com/office/officeart/2018/2/layout/IconVerticalSolidList"/>
    <dgm:cxn modelId="{B0EEAE56-99C6-4B1A-A9AE-0B4DA3AA05D8}" type="presParOf" srcId="{DC02E170-D5B9-4104-A7BA-76C1CC72D7B5}" destId="{40C31FA9-DD31-41D7-83BC-20438FD2489E}" srcOrd="1" destOrd="0" presId="urn:microsoft.com/office/officeart/2018/2/layout/IconVerticalSolidList"/>
    <dgm:cxn modelId="{E58D7764-00E4-4F41-91E1-2A52211BB8B6}" type="presParOf" srcId="{DC02E170-D5B9-4104-A7BA-76C1CC72D7B5}" destId="{33AD882A-18A6-46F9-9B2A-E70FE43A1B16}" srcOrd="2" destOrd="0" presId="urn:microsoft.com/office/officeart/2018/2/layout/IconVerticalSolidList"/>
    <dgm:cxn modelId="{FF762AD1-640A-48EF-90A4-2DB809F464F5}" type="presParOf" srcId="{33AD882A-18A6-46F9-9B2A-E70FE43A1B16}" destId="{82CE47F4-6BE6-4C98-9BBE-C23290211DE2}" srcOrd="0" destOrd="0" presId="urn:microsoft.com/office/officeart/2018/2/layout/IconVerticalSolidList"/>
    <dgm:cxn modelId="{CF9C54B2-C61B-44C4-A7F6-12CD79CF26FE}" type="presParOf" srcId="{33AD882A-18A6-46F9-9B2A-E70FE43A1B16}" destId="{2923F44E-4730-43DB-9CF2-7620577B8F65}" srcOrd="1" destOrd="0" presId="urn:microsoft.com/office/officeart/2018/2/layout/IconVerticalSolidList"/>
    <dgm:cxn modelId="{15D4DB04-2766-4B35-807C-842CB406562A}" type="presParOf" srcId="{33AD882A-18A6-46F9-9B2A-E70FE43A1B16}" destId="{2BDC4260-4D7D-4D11-910A-99FC280843AB}" srcOrd="2" destOrd="0" presId="urn:microsoft.com/office/officeart/2018/2/layout/IconVerticalSolidList"/>
    <dgm:cxn modelId="{914ED630-ABBA-4CF8-8C4F-ACC9BF1B11D4}" type="presParOf" srcId="{33AD882A-18A6-46F9-9B2A-E70FE43A1B16}" destId="{C9FB3B8B-771F-4C5D-B8B7-C922E15CDAD0}" srcOrd="3" destOrd="0" presId="urn:microsoft.com/office/officeart/2018/2/layout/IconVerticalSolidList"/>
    <dgm:cxn modelId="{FE321A6F-FB0C-494C-891B-AFE2E5181F0E}" type="presParOf" srcId="{DC02E170-D5B9-4104-A7BA-76C1CC72D7B5}" destId="{B4398A4D-C076-4618-A5D2-F49844B50A7A}" srcOrd="3" destOrd="0" presId="urn:microsoft.com/office/officeart/2018/2/layout/IconVerticalSolidList"/>
    <dgm:cxn modelId="{D0D194FA-ED22-4E06-A4F3-585A7632AD6B}" type="presParOf" srcId="{DC02E170-D5B9-4104-A7BA-76C1CC72D7B5}" destId="{54D49986-F51B-4903-891D-3E7224B7DEAD}" srcOrd="4" destOrd="0" presId="urn:microsoft.com/office/officeart/2018/2/layout/IconVerticalSolidList"/>
    <dgm:cxn modelId="{1AD88208-B037-4D88-BC40-DFB22C422999}" type="presParOf" srcId="{54D49986-F51B-4903-891D-3E7224B7DEAD}" destId="{7E1A9691-4C87-4ACD-82EB-15C4EB194D43}" srcOrd="0" destOrd="0" presId="urn:microsoft.com/office/officeart/2018/2/layout/IconVerticalSolidList"/>
    <dgm:cxn modelId="{3CADF27C-E2C0-4DD6-8697-78048C8D0857}" type="presParOf" srcId="{54D49986-F51B-4903-891D-3E7224B7DEAD}" destId="{E196994E-7405-4457-8A4C-579C11FC5740}" srcOrd="1" destOrd="0" presId="urn:microsoft.com/office/officeart/2018/2/layout/IconVerticalSolidList"/>
    <dgm:cxn modelId="{3D7D907D-1B3D-40D8-9E10-34075536FBB4}" type="presParOf" srcId="{54D49986-F51B-4903-891D-3E7224B7DEAD}" destId="{3EE316B6-ABA6-41DB-BAEF-A9467877AB6B}" srcOrd="2" destOrd="0" presId="urn:microsoft.com/office/officeart/2018/2/layout/IconVerticalSolidList"/>
    <dgm:cxn modelId="{B91A7008-B2EC-4901-8E19-CE8E994C8E18}" type="presParOf" srcId="{54D49986-F51B-4903-891D-3E7224B7DEAD}" destId="{828733B7-C872-4136-A308-4D8A4CA3E14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97ADA09-4EFF-4A9A-9A71-8844DD7B6C4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0183310-5C78-4680-80D1-0471697C3D77}">
      <dgm:prSet/>
      <dgm:spPr/>
      <dgm:t>
        <a:bodyPr/>
        <a:lstStyle/>
        <a:p>
          <a:r>
            <a:rPr lang="en-US"/>
            <a:t>• Market size and growth rate</a:t>
          </a:r>
        </a:p>
      </dgm:t>
    </dgm:pt>
    <dgm:pt modelId="{E720211D-2F17-443D-A97F-ADE65DCCECB0}" type="parTrans" cxnId="{D13F9278-CA39-4D5A-9EB5-7439AA531586}">
      <dgm:prSet/>
      <dgm:spPr/>
      <dgm:t>
        <a:bodyPr/>
        <a:lstStyle/>
        <a:p>
          <a:endParaRPr lang="en-US"/>
        </a:p>
      </dgm:t>
    </dgm:pt>
    <dgm:pt modelId="{AB4FDF9D-CC3E-48EA-9300-4A31DAF380A6}" type="sibTrans" cxnId="{D13F9278-CA39-4D5A-9EB5-7439AA531586}">
      <dgm:prSet/>
      <dgm:spPr/>
      <dgm:t>
        <a:bodyPr/>
        <a:lstStyle/>
        <a:p>
          <a:endParaRPr lang="en-US"/>
        </a:p>
      </dgm:t>
    </dgm:pt>
    <dgm:pt modelId="{460718BF-DF36-4805-AE49-FB446FA426D0}">
      <dgm:prSet/>
      <dgm:spPr/>
      <dgm:t>
        <a:bodyPr/>
        <a:lstStyle/>
        <a:p>
          <a:r>
            <a:rPr lang="en-US"/>
            <a:t>• Profit margins</a:t>
          </a:r>
        </a:p>
      </dgm:t>
    </dgm:pt>
    <dgm:pt modelId="{67E42AD6-96E2-4F60-B8A8-59BEE9692F20}" type="parTrans" cxnId="{078A8DB5-EB87-4793-A698-5C85DDEA7091}">
      <dgm:prSet/>
      <dgm:spPr/>
      <dgm:t>
        <a:bodyPr/>
        <a:lstStyle/>
        <a:p>
          <a:endParaRPr lang="en-US"/>
        </a:p>
      </dgm:t>
    </dgm:pt>
    <dgm:pt modelId="{AACD2724-D849-41EC-A5DC-A8E4D3105F04}" type="sibTrans" cxnId="{078A8DB5-EB87-4793-A698-5C85DDEA7091}">
      <dgm:prSet/>
      <dgm:spPr/>
      <dgm:t>
        <a:bodyPr/>
        <a:lstStyle/>
        <a:p>
          <a:endParaRPr lang="en-US"/>
        </a:p>
      </dgm:t>
    </dgm:pt>
    <dgm:pt modelId="{1FD86662-73AD-406E-B6ED-4EBC25064435}">
      <dgm:prSet/>
      <dgm:spPr/>
      <dgm:t>
        <a:bodyPr/>
        <a:lstStyle/>
        <a:p>
          <a:r>
            <a:rPr lang="en-US"/>
            <a:t>• Competitive intensity</a:t>
          </a:r>
        </a:p>
      </dgm:t>
    </dgm:pt>
    <dgm:pt modelId="{656FD6EA-5B56-4C04-BD6A-056F2502EE0E}" type="parTrans" cxnId="{4518EF7E-6E6C-4034-BFD3-BEA39030BDEE}">
      <dgm:prSet/>
      <dgm:spPr/>
      <dgm:t>
        <a:bodyPr/>
        <a:lstStyle/>
        <a:p>
          <a:endParaRPr lang="en-US"/>
        </a:p>
      </dgm:t>
    </dgm:pt>
    <dgm:pt modelId="{13C729B6-18A0-41C2-9D78-0024BB9EA61E}" type="sibTrans" cxnId="{4518EF7E-6E6C-4034-BFD3-BEA39030BDEE}">
      <dgm:prSet/>
      <dgm:spPr/>
      <dgm:t>
        <a:bodyPr/>
        <a:lstStyle/>
        <a:p>
          <a:endParaRPr lang="en-US"/>
        </a:p>
      </dgm:t>
    </dgm:pt>
    <dgm:pt modelId="{BA81CAA5-80BD-4A69-8365-C27B4082EF6C}">
      <dgm:prSet/>
      <dgm:spPr/>
      <dgm:t>
        <a:bodyPr/>
        <a:lstStyle/>
        <a:p>
          <a:r>
            <a:rPr lang="en-US"/>
            <a:t>• Technological requirements</a:t>
          </a:r>
        </a:p>
      </dgm:t>
    </dgm:pt>
    <dgm:pt modelId="{E66C0100-38E8-4B34-9631-C6C7C1D5DAFF}" type="parTrans" cxnId="{BFF9CC1C-0580-4C44-B704-88BBA60C8ED8}">
      <dgm:prSet/>
      <dgm:spPr/>
      <dgm:t>
        <a:bodyPr/>
        <a:lstStyle/>
        <a:p>
          <a:endParaRPr lang="en-US"/>
        </a:p>
      </dgm:t>
    </dgm:pt>
    <dgm:pt modelId="{D00ED481-1C5D-4950-81C8-248607AEAC01}" type="sibTrans" cxnId="{BFF9CC1C-0580-4C44-B704-88BBA60C8ED8}">
      <dgm:prSet/>
      <dgm:spPr/>
      <dgm:t>
        <a:bodyPr/>
        <a:lstStyle/>
        <a:p>
          <a:endParaRPr lang="en-US"/>
        </a:p>
      </dgm:t>
    </dgm:pt>
    <dgm:pt modelId="{80F1E954-7B93-48B8-B1CC-0CF1E1598B9E}" type="pres">
      <dgm:prSet presAssocID="{997ADA09-4EFF-4A9A-9A71-8844DD7B6C41}" presName="linear" presStyleCnt="0">
        <dgm:presLayoutVars>
          <dgm:animLvl val="lvl"/>
          <dgm:resizeHandles val="exact"/>
        </dgm:presLayoutVars>
      </dgm:prSet>
      <dgm:spPr/>
    </dgm:pt>
    <dgm:pt modelId="{5F264780-1C09-4B1B-BCB2-D4C662915726}" type="pres">
      <dgm:prSet presAssocID="{00183310-5C78-4680-80D1-0471697C3D7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2CF6048-446F-4F92-B4F3-2EE1C545F20B}" type="pres">
      <dgm:prSet presAssocID="{AB4FDF9D-CC3E-48EA-9300-4A31DAF380A6}" presName="spacer" presStyleCnt="0"/>
      <dgm:spPr/>
    </dgm:pt>
    <dgm:pt modelId="{2AAC6136-6EA8-4598-952E-48454B099786}" type="pres">
      <dgm:prSet presAssocID="{460718BF-DF36-4805-AE49-FB446FA426D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F0BFD0E-94DB-4CB1-89FF-050011B4E08D}" type="pres">
      <dgm:prSet presAssocID="{AACD2724-D849-41EC-A5DC-A8E4D3105F04}" presName="spacer" presStyleCnt="0"/>
      <dgm:spPr/>
    </dgm:pt>
    <dgm:pt modelId="{2F56628B-A1D7-456E-AA33-1937A244055B}" type="pres">
      <dgm:prSet presAssocID="{1FD86662-73AD-406E-B6ED-4EBC2506443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23F34B1-8A10-4888-8287-CC57465114D2}" type="pres">
      <dgm:prSet presAssocID="{13C729B6-18A0-41C2-9D78-0024BB9EA61E}" presName="spacer" presStyleCnt="0"/>
      <dgm:spPr/>
    </dgm:pt>
    <dgm:pt modelId="{65905F3E-1303-45A6-B8D3-87904C9AE1BC}" type="pres">
      <dgm:prSet presAssocID="{BA81CAA5-80BD-4A69-8365-C27B4082EF6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FF9CC1C-0580-4C44-B704-88BBA60C8ED8}" srcId="{997ADA09-4EFF-4A9A-9A71-8844DD7B6C41}" destId="{BA81CAA5-80BD-4A69-8365-C27B4082EF6C}" srcOrd="3" destOrd="0" parTransId="{E66C0100-38E8-4B34-9631-C6C7C1D5DAFF}" sibTransId="{D00ED481-1C5D-4950-81C8-248607AEAC01}"/>
    <dgm:cxn modelId="{8849C925-793F-4FA2-8F4A-E7D7E83C6AAE}" type="presOf" srcId="{997ADA09-4EFF-4A9A-9A71-8844DD7B6C41}" destId="{80F1E954-7B93-48B8-B1CC-0CF1E1598B9E}" srcOrd="0" destOrd="0" presId="urn:microsoft.com/office/officeart/2005/8/layout/vList2"/>
    <dgm:cxn modelId="{53E7E22A-16AD-443C-837D-33985A37117C}" type="presOf" srcId="{460718BF-DF36-4805-AE49-FB446FA426D0}" destId="{2AAC6136-6EA8-4598-952E-48454B099786}" srcOrd="0" destOrd="0" presId="urn:microsoft.com/office/officeart/2005/8/layout/vList2"/>
    <dgm:cxn modelId="{D3BE1D46-20E5-4A30-9108-62DF886D976D}" type="presOf" srcId="{00183310-5C78-4680-80D1-0471697C3D77}" destId="{5F264780-1C09-4B1B-BCB2-D4C662915726}" srcOrd="0" destOrd="0" presId="urn:microsoft.com/office/officeart/2005/8/layout/vList2"/>
    <dgm:cxn modelId="{CAA44850-611B-4FAB-8FB8-DAD3984A5B62}" type="presOf" srcId="{1FD86662-73AD-406E-B6ED-4EBC25064435}" destId="{2F56628B-A1D7-456E-AA33-1937A244055B}" srcOrd="0" destOrd="0" presId="urn:microsoft.com/office/officeart/2005/8/layout/vList2"/>
    <dgm:cxn modelId="{D13F9278-CA39-4D5A-9EB5-7439AA531586}" srcId="{997ADA09-4EFF-4A9A-9A71-8844DD7B6C41}" destId="{00183310-5C78-4680-80D1-0471697C3D77}" srcOrd="0" destOrd="0" parTransId="{E720211D-2F17-443D-A97F-ADE65DCCECB0}" sibTransId="{AB4FDF9D-CC3E-48EA-9300-4A31DAF380A6}"/>
    <dgm:cxn modelId="{4518EF7E-6E6C-4034-BFD3-BEA39030BDEE}" srcId="{997ADA09-4EFF-4A9A-9A71-8844DD7B6C41}" destId="{1FD86662-73AD-406E-B6ED-4EBC25064435}" srcOrd="2" destOrd="0" parTransId="{656FD6EA-5B56-4C04-BD6A-056F2502EE0E}" sibTransId="{13C729B6-18A0-41C2-9D78-0024BB9EA61E}"/>
    <dgm:cxn modelId="{078A8DB5-EB87-4793-A698-5C85DDEA7091}" srcId="{997ADA09-4EFF-4A9A-9A71-8844DD7B6C41}" destId="{460718BF-DF36-4805-AE49-FB446FA426D0}" srcOrd="1" destOrd="0" parTransId="{67E42AD6-96E2-4F60-B8A8-59BEE9692F20}" sibTransId="{AACD2724-D849-41EC-A5DC-A8E4D3105F04}"/>
    <dgm:cxn modelId="{282009EE-A55E-49F6-A7A6-ABC4AD4BB5CF}" type="presOf" srcId="{BA81CAA5-80BD-4A69-8365-C27B4082EF6C}" destId="{65905F3E-1303-45A6-B8D3-87904C9AE1BC}" srcOrd="0" destOrd="0" presId="urn:microsoft.com/office/officeart/2005/8/layout/vList2"/>
    <dgm:cxn modelId="{6142C36D-9470-4885-ADF6-768CCA9D8EEF}" type="presParOf" srcId="{80F1E954-7B93-48B8-B1CC-0CF1E1598B9E}" destId="{5F264780-1C09-4B1B-BCB2-D4C662915726}" srcOrd="0" destOrd="0" presId="urn:microsoft.com/office/officeart/2005/8/layout/vList2"/>
    <dgm:cxn modelId="{22FE0058-5B01-4B18-A80C-A0749278C234}" type="presParOf" srcId="{80F1E954-7B93-48B8-B1CC-0CF1E1598B9E}" destId="{F2CF6048-446F-4F92-B4F3-2EE1C545F20B}" srcOrd="1" destOrd="0" presId="urn:microsoft.com/office/officeart/2005/8/layout/vList2"/>
    <dgm:cxn modelId="{138C28F9-F907-4241-B0BF-DFE1FF4D5AF3}" type="presParOf" srcId="{80F1E954-7B93-48B8-B1CC-0CF1E1598B9E}" destId="{2AAC6136-6EA8-4598-952E-48454B099786}" srcOrd="2" destOrd="0" presId="urn:microsoft.com/office/officeart/2005/8/layout/vList2"/>
    <dgm:cxn modelId="{8ACB2CA0-D1B6-4349-BB31-55C1B4A19874}" type="presParOf" srcId="{80F1E954-7B93-48B8-B1CC-0CF1E1598B9E}" destId="{0F0BFD0E-94DB-4CB1-89FF-050011B4E08D}" srcOrd="3" destOrd="0" presId="urn:microsoft.com/office/officeart/2005/8/layout/vList2"/>
    <dgm:cxn modelId="{266E07B0-D71A-4672-9065-992ACC1F6F5F}" type="presParOf" srcId="{80F1E954-7B93-48B8-B1CC-0CF1E1598B9E}" destId="{2F56628B-A1D7-456E-AA33-1937A244055B}" srcOrd="4" destOrd="0" presId="urn:microsoft.com/office/officeart/2005/8/layout/vList2"/>
    <dgm:cxn modelId="{E1C55769-3E80-4235-8093-B193B1DD3C54}" type="presParOf" srcId="{80F1E954-7B93-48B8-B1CC-0CF1E1598B9E}" destId="{923F34B1-8A10-4888-8287-CC57465114D2}" srcOrd="5" destOrd="0" presId="urn:microsoft.com/office/officeart/2005/8/layout/vList2"/>
    <dgm:cxn modelId="{3A726CAF-6F31-4333-9683-86BA087708CC}" type="presParOf" srcId="{80F1E954-7B93-48B8-B1CC-0CF1E1598B9E}" destId="{65905F3E-1303-45A6-B8D3-87904C9AE1B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394597B-7B8D-410C-847C-3DF254C07D9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E1292B4-C96E-4CD3-A0BA-198A6EE24CE0}">
      <dgm:prSet/>
      <dgm:spPr/>
      <dgm:t>
        <a:bodyPr/>
        <a:lstStyle/>
        <a:p>
          <a:r>
            <a:rPr lang="en-US"/>
            <a:t>• Market share</a:t>
          </a:r>
        </a:p>
      </dgm:t>
    </dgm:pt>
    <dgm:pt modelId="{E16B2CA5-2BCB-4B16-8474-A755702DE538}" type="parTrans" cxnId="{1A36B291-6979-4303-BB1E-023E4C2353E4}">
      <dgm:prSet/>
      <dgm:spPr/>
      <dgm:t>
        <a:bodyPr/>
        <a:lstStyle/>
        <a:p>
          <a:endParaRPr lang="en-US"/>
        </a:p>
      </dgm:t>
    </dgm:pt>
    <dgm:pt modelId="{8ACB1D83-B562-4321-97FB-5C6835B09F2E}" type="sibTrans" cxnId="{1A36B291-6979-4303-BB1E-023E4C2353E4}">
      <dgm:prSet/>
      <dgm:spPr/>
      <dgm:t>
        <a:bodyPr/>
        <a:lstStyle/>
        <a:p>
          <a:endParaRPr lang="en-US"/>
        </a:p>
      </dgm:t>
    </dgm:pt>
    <dgm:pt modelId="{F24D9962-A50A-4018-A5F8-47E966721A8E}">
      <dgm:prSet/>
      <dgm:spPr/>
      <dgm:t>
        <a:bodyPr/>
        <a:lstStyle/>
        <a:p>
          <a:r>
            <a:rPr lang="en-US"/>
            <a:t>• Product quality</a:t>
          </a:r>
        </a:p>
      </dgm:t>
    </dgm:pt>
    <dgm:pt modelId="{4E77B85C-D24B-4A22-BB3B-8B18AA8910AE}" type="parTrans" cxnId="{63DF6A43-975E-4422-9BA7-FD14C132BED8}">
      <dgm:prSet/>
      <dgm:spPr/>
      <dgm:t>
        <a:bodyPr/>
        <a:lstStyle/>
        <a:p>
          <a:endParaRPr lang="en-US"/>
        </a:p>
      </dgm:t>
    </dgm:pt>
    <dgm:pt modelId="{4889A69B-63D3-427E-808F-1C3D82F5A10C}" type="sibTrans" cxnId="{63DF6A43-975E-4422-9BA7-FD14C132BED8}">
      <dgm:prSet/>
      <dgm:spPr/>
      <dgm:t>
        <a:bodyPr/>
        <a:lstStyle/>
        <a:p>
          <a:endParaRPr lang="en-US"/>
        </a:p>
      </dgm:t>
    </dgm:pt>
    <dgm:pt modelId="{D805315D-9416-4D7F-9340-541258BC75EB}">
      <dgm:prSet/>
      <dgm:spPr/>
      <dgm:t>
        <a:bodyPr/>
        <a:lstStyle/>
        <a:p>
          <a:r>
            <a:rPr lang="en-US"/>
            <a:t>• Brand strength</a:t>
          </a:r>
        </a:p>
      </dgm:t>
    </dgm:pt>
    <dgm:pt modelId="{66C63D34-3DB7-4322-B2FA-6A8F3448C96D}" type="parTrans" cxnId="{36489EB0-5B2F-436B-82B4-A66E79895B57}">
      <dgm:prSet/>
      <dgm:spPr/>
      <dgm:t>
        <a:bodyPr/>
        <a:lstStyle/>
        <a:p>
          <a:endParaRPr lang="en-US"/>
        </a:p>
      </dgm:t>
    </dgm:pt>
    <dgm:pt modelId="{D58848B5-B156-4F2D-B98E-3DD64CAA147B}" type="sibTrans" cxnId="{36489EB0-5B2F-436B-82B4-A66E79895B57}">
      <dgm:prSet/>
      <dgm:spPr/>
      <dgm:t>
        <a:bodyPr/>
        <a:lstStyle/>
        <a:p>
          <a:endParaRPr lang="en-US"/>
        </a:p>
      </dgm:t>
    </dgm:pt>
    <dgm:pt modelId="{2A638101-ECB1-4F79-BF99-5780B8C34724}">
      <dgm:prSet/>
      <dgm:spPr/>
      <dgm:t>
        <a:bodyPr/>
        <a:lstStyle/>
        <a:p>
          <a:r>
            <a:rPr lang="en-US"/>
            <a:t>• Distribution network</a:t>
          </a:r>
        </a:p>
      </dgm:t>
    </dgm:pt>
    <dgm:pt modelId="{193965E1-BC1E-488E-A1B9-4CA241DAC413}" type="parTrans" cxnId="{7DC94425-D1F8-462E-B5A6-D89709B154F7}">
      <dgm:prSet/>
      <dgm:spPr/>
      <dgm:t>
        <a:bodyPr/>
        <a:lstStyle/>
        <a:p>
          <a:endParaRPr lang="en-US"/>
        </a:p>
      </dgm:t>
    </dgm:pt>
    <dgm:pt modelId="{6344D119-B64D-42C2-B385-D1E2C0AFBD78}" type="sibTrans" cxnId="{7DC94425-D1F8-462E-B5A6-D89709B154F7}">
      <dgm:prSet/>
      <dgm:spPr/>
      <dgm:t>
        <a:bodyPr/>
        <a:lstStyle/>
        <a:p>
          <a:endParaRPr lang="en-US"/>
        </a:p>
      </dgm:t>
    </dgm:pt>
    <dgm:pt modelId="{28178EDF-456F-4CFA-89FF-459269A83ABD}" type="pres">
      <dgm:prSet presAssocID="{C394597B-7B8D-410C-847C-3DF254C07D9F}" presName="linear" presStyleCnt="0">
        <dgm:presLayoutVars>
          <dgm:animLvl val="lvl"/>
          <dgm:resizeHandles val="exact"/>
        </dgm:presLayoutVars>
      </dgm:prSet>
      <dgm:spPr/>
    </dgm:pt>
    <dgm:pt modelId="{E370A5B8-1367-4061-A922-308AED181ED0}" type="pres">
      <dgm:prSet presAssocID="{8E1292B4-C96E-4CD3-A0BA-198A6EE24CE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2BA5A92-61A7-4D5C-A335-ADFEDE837750}" type="pres">
      <dgm:prSet presAssocID="{8ACB1D83-B562-4321-97FB-5C6835B09F2E}" presName="spacer" presStyleCnt="0"/>
      <dgm:spPr/>
    </dgm:pt>
    <dgm:pt modelId="{B7AB9E30-4DAF-42BD-9D37-81C647D94E87}" type="pres">
      <dgm:prSet presAssocID="{F24D9962-A50A-4018-A5F8-47E966721A8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7DBBBE8-B98F-4E18-9CCC-333040FAAED3}" type="pres">
      <dgm:prSet presAssocID="{4889A69B-63D3-427E-808F-1C3D82F5A10C}" presName="spacer" presStyleCnt="0"/>
      <dgm:spPr/>
    </dgm:pt>
    <dgm:pt modelId="{70D96B83-DBB4-4812-961C-71141CC3C3E7}" type="pres">
      <dgm:prSet presAssocID="{D805315D-9416-4D7F-9340-541258BC75E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3795FC2-D6C8-43C8-AF63-97EBF1C0984D}" type="pres">
      <dgm:prSet presAssocID="{D58848B5-B156-4F2D-B98E-3DD64CAA147B}" presName="spacer" presStyleCnt="0"/>
      <dgm:spPr/>
    </dgm:pt>
    <dgm:pt modelId="{89CAF6E4-5769-493A-8F1D-CE28905793CA}" type="pres">
      <dgm:prSet presAssocID="{2A638101-ECB1-4F79-BF99-5780B8C3472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0754807-6204-4F86-BE1D-26ACF6E35222}" type="presOf" srcId="{F24D9962-A50A-4018-A5F8-47E966721A8E}" destId="{B7AB9E30-4DAF-42BD-9D37-81C647D94E87}" srcOrd="0" destOrd="0" presId="urn:microsoft.com/office/officeart/2005/8/layout/vList2"/>
    <dgm:cxn modelId="{EE019A07-DCC6-435A-833D-82885A472E68}" type="presOf" srcId="{8E1292B4-C96E-4CD3-A0BA-198A6EE24CE0}" destId="{E370A5B8-1367-4061-A922-308AED181ED0}" srcOrd="0" destOrd="0" presId="urn:microsoft.com/office/officeart/2005/8/layout/vList2"/>
    <dgm:cxn modelId="{7DC94425-D1F8-462E-B5A6-D89709B154F7}" srcId="{C394597B-7B8D-410C-847C-3DF254C07D9F}" destId="{2A638101-ECB1-4F79-BF99-5780B8C34724}" srcOrd="3" destOrd="0" parTransId="{193965E1-BC1E-488E-A1B9-4CA241DAC413}" sibTransId="{6344D119-B64D-42C2-B385-D1E2C0AFBD78}"/>
    <dgm:cxn modelId="{743C5934-BC42-460F-8319-88EE6C044067}" type="presOf" srcId="{C394597B-7B8D-410C-847C-3DF254C07D9F}" destId="{28178EDF-456F-4CFA-89FF-459269A83ABD}" srcOrd="0" destOrd="0" presId="urn:microsoft.com/office/officeart/2005/8/layout/vList2"/>
    <dgm:cxn modelId="{63DF6A43-975E-4422-9BA7-FD14C132BED8}" srcId="{C394597B-7B8D-410C-847C-3DF254C07D9F}" destId="{F24D9962-A50A-4018-A5F8-47E966721A8E}" srcOrd="1" destOrd="0" parTransId="{4E77B85C-D24B-4A22-BB3B-8B18AA8910AE}" sibTransId="{4889A69B-63D3-427E-808F-1C3D82F5A10C}"/>
    <dgm:cxn modelId="{6B644C81-6304-4777-A2E6-49C5CD778DA3}" type="presOf" srcId="{D805315D-9416-4D7F-9340-541258BC75EB}" destId="{70D96B83-DBB4-4812-961C-71141CC3C3E7}" srcOrd="0" destOrd="0" presId="urn:microsoft.com/office/officeart/2005/8/layout/vList2"/>
    <dgm:cxn modelId="{1A36B291-6979-4303-BB1E-023E4C2353E4}" srcId="{C394597B-7B8D-410C-847C-3DF254C07D9F}" destId="{8E1292B4-C96E-4CD3-A0BA-198A6EE24CE0}" srcOrd="0" destOrd="0" parTransId="{E16B2CA5-2BCB-4B16-8474-A755702DE538}" sibTransId="{8ACB1D83-B562-4321-97FB-5C6835B09F2E}"/>
    <dgm:cxn modelId="{2B3EEA9E-4BE8-49B1-8036-4616A9EB101C}" type="presOf" srcId="{2A638101-ECB1-4F79-BF99-5780B8C34724}" destId="{89CAF6E4-5769-493A-8F1D-CE28905793CA}" srcOrd="0" destOrd="0" presId="urn:microsoft.com/office/officeart/2005/8/layout/vList2"/>
    <dgm:cxn modelId="{36489EB0-5B2F-436B-82B4-A66E79895B57}" srcId="{C394597B-7B8D-410C-847C-3DF254C07D9F}" destId="{D805315D-9416-4D7F-9340-541258BC75EB}" srcOrd="2" destOrd="0" parTransId="{66C63D34-3DB7-4322-B2FA-6A8F3448C96D}" sibTransId="{D58848B5-B156-4F2D-B98E-3DD64CAA147B}"/>
    <dgm:cxn modelId="{044748B0-F173-4CBD-A5CC-B149AC54B26E}" type="presParOf" srcId="{28178EDF-456F-4CFA-89FF-459269A83ABD}" destId="{E370A5B8-1367-4061-A922-308AED181ED0}" srcOrd="0" destOrd="0" presId="urn:microsoft.com/office/officeart/2005/8/layout/vList2"/>
    <dgm:cxn modelId="{132B12C1-EE28-48D7-9604-957A91CD2153}" type="presParOf" srcId="{28178EDF-456F-4CFA-89FF-459269A83ABD}" destId="{72BA5A92-61A7-4D5C-A335-ADFEDE837750}" srcOrd="1" destOrd="0" presId="urn:microsoft.com/office/officeart/2005/8/layout/vList2"/>
    <dgm:cxn modelId="{0F00676D-9A1B-4404-B936-C8446E5052E9}" type="presParOf" srcId="{28178EDF-456F-4CFA-89FF-459269A83ABD}" destId="{B7AB9E30-4DAF-42BD-9D37-81C647D94E87}" srcOrd="2" destOrd="0" presId="urn:microsoft.com/office/officeart/2005/8/layout/vList2"/>
    <dgm:cxn modelId="{81A7FFDB-2949-4418-81A3-798DF6B89282}" type="presParOf" srcId="{28178EDF-456F-4CFA-89FF-459269A83ABD}" destId="{07DBBBE8-B98F-4E18-9CCC-333040FAAED3}" srcOrd="3" destOrd="0" presId="urn:microsoft.com/office/officeart/2005/8/layout/vList2"/>
    <dgm:cxn modelId="{1F9BFB3A-D024-4FC1-9210-D70613215862}" type="presParOf" srcId="{28178EDF-456F-4CFA-89FF-459269A83ABD}" destId="{70D96B83-DBB4-4812-961C-71141CC3C3E7}" srcOrd="4" destOrd="0" presId="urn:microsoft.com/office/officeart/2005/8/layout/vList2"/>
    <dgm:cxn modelId="{0008AE1B-B512-4F8B-B7B0-407C09814880}" type="presParOf" srcId="{28178EDF-456F-4CFA-89FF-459269A83ABD}" destId="{23795FC2-D6C8-43C8-AF63-97EBF1C0984D}" srcOrd="5" destOrd="0" presId="urn:microsoft.com/office/officeart/2005/8/layout/vList2"/>
    <dgm:cxn modelId="{31CBB02C-A951-41B2-AD76-B47646AA96F0}" type="presParOf" srcId="{28178EDF-456F-4CFA-89FF-459269A83ABD}" destId="{89CAF6E4-5769-493A-8F1D-CE28905793C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9429995-8BDB-4AC5-8624-B5B3ECB82E0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42967B2-13AA-4A26-857D-39DAFA6FB91D}">
      <dgm:prSet/>
      <dgm:spPr/>
      <dgm:t>
        <a:bodyPr/>
        <a:lstStyle/>
        <a:p>
          <a:r>
            <a:rPr lang="en-US"/>
            <a:t>• Grow: High strength and attractiveness</a:t>
          </a:r>
        </a:p>
      </dgm:t>
    </dgm:pt>
    <dgm:pt modelId="{0FCA2939-DD12-4156-8B7E-A83CFD3B6270}" type="parTrans" cxnId="{5CD63FC5-96BB-41BD-A6CD-F4495F964DA0}">
      <dgm:prSet/>
      <dgm:spPr/>
      <dgm:t>
        <a:bodyPr/>
        <a:lstStyle/>
        <a:p>
          <a:endParaRPr lang="en-US"/>
        </a:p>
      </dgm:t>
    </dgm:pt>
    <dgm:pt modelId="{92B19458-5CE4-4727-AFB7-4F39A488AE15}" type="sibTrans" cxnId="{5CD63FC5-96BB-41BD-A6CD-F4495F964DA0}">
      <dgm:prSet/>
      <dgm:spPr/>
      <dgm:t>
        <a:bodyPr/>
        <a:lstStyle/>
        <a:p>
          <a:endParaRPr lang="en-US"/>
        </a:p>
      </dgm:t>
    </dgm:pt>
    <dgm:pt modelId="{3C1749EE-BD4F-46F8-AB59-B6D454535174}">
      <dgm:prSet/>
      <dgm:spPr/>
      <dgm:t>
        <a:bodyPr/>
        <a:lstStyle/>
        <a:p>
          <a:r>
            <a:rPr lang="en-US"/>
            <a:t>• Hold: Medium areas – selective investment</a:t>
          </a:r>
        </a:p>
      </dgm:t>
    </dgm:pt>
    <dgm:pt modelId="{4D43AF08-1041-4BB6-B8C4-D36A456AF69A}" type="parTrans" cxnId="{3F799F22-2518-4AF1-8FC2-136CA5F74FD3}">
      <dgm:prSet/>
      <dgm:spPr/>
      <dgm:t>
        <a:bodyPr/>
        <a:lstStyle/>
        <a:p>
          <a:endParaRPr lang="en-US"/>
        </a:p>
      </dgm:t>
    </dgm:pt>
    <dgm:pt modelId="{7A60F040-8413-4A47-9BF8-48545B39F7C1}" type="sibTrans" cxnId="{3F799F22-2518-4AF1-8FC2-136CA5F74FD3}">
      <dgm:prSet/>
      <dgm:spPr/>
      <dgm:t>
        <a:bodyPr/>
        <a:lstStyle/>
        <a:p>
          <a:endParaRPr lang="en-US"/>
        </a:p>
      </dgm:t>
    </dgm:pt>
    <dgm:pt modelId="{A67655E0-710A-4E14-9732-18AC0DD51BA3}">
      <dgm:prSet/>
      <dgm:spPr/>
      <dgm:t>
        <a:bodyPr/>
        <a:lstStyle/>
        <a:p>
          <a:r>
            <a:rPr lang="en-US"/>
            <a:t>• Harvest: Low priority areas – limit resources</a:t>
          </a:r>
        </a:p>
      </dgm:t>
    </dgm:pt>
    <dgm:pt modelId="{691DCD6C-FC9C-4FFB-8422-A4F674AD644E}" type="parTrans" cxnId="{E3CB29C7-76D4-4302-B4D5-89EF1828B236}">
      <dgm:prSet/>
      <dgm:spPr/>
      <dgm:t>
        <a:bodyPr/>
        <a:lstStyle/>
        <a:p>
          <a:endParaRPr lang="en-US"/>
        </a:p>
      </dgm:t>
    </dgm:pt>
    <dgm:pt modelId="{17AC4A79-6FF8-4CD3-B465-9438260C0D09}" type="sibTrans" cxnId="{E3CB29C7-76D4-4302-B4D5-89EF1828B236}">
      <dgm:prSet/>
      <dgm:spPr/>
      <dgm:t>
        <a:bodyPr/>
        <a:lstStyle/>
        <a:p>
          <a:endParaRPr lang="en-US"/>
        </a:p>
      </dgm:t>
    </dgm:pt>
    <dgm:pt modelId="{145B5E75-9664-41D6-A746-58BF737CAB97}" type="pres">
      <dgm:prSet presAssocID="{39429995-8BDB-4AC5-8624-B5B3ECB82E0F}" presName="linear" presStyleCnt="0">
        <dgm:presLayoutVars>
          <dgm:animLvl val="lvl"/>
          <dgm:resizeHandles val="exact"/>
        </dgm:presLayoutVars>
      </dgm:prSet>
      <dgm:spPr/>
    </dgm:pt>
    <dgm:pt modelId="{D2DD2E08-E8BF-429E-B5A3-3D6913556EBA}" type="pres">
      <dgm:prSet presAssocID="{842967B2-13AA-4A26-857D-39DAFA6FB91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20EF07E-842B-47AD-8930-82E728475C5D}" type="pres">
      <dgm:prSet presAssocID="{92B19458-5CE4-4727-AFB7-4F39A488AE15}" presName="spacer" presStyleCnt="0"/>
      <dgm:spPr/>
    </dgm:pt>
    <dgm:pt modelId="{50564714-C571-4C1A-B786-3DD5E1A79C93}" type="pres">
      <dgm:prSet presAssocID="{3C1749EE-BD4F-46F8-AB59-B6D45453517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A2468C6-D9E2-41C4-A74D-E6BB46B1FF5B}" type="pres">
      <dgm:prSet presAssocID="{7A60F040-8413-4A47-9BF8-48545B39F7C1}" presName="spacer" presStyleCnt="0"/>
      <dgm:spPr/>
    </dgm:pt>
    <dgm:pt modelId="{C3624812-3320-44D7-8382-E3BA0054F24C}" type="pres">
      <dgm:prSet presAssocID="{A67655E0-710A-4E14-9732-18AC0DD51BA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F799F22-2518-4AF1-8FC2-136CA5F74FD3}" srcId="{39429995-8BDB-4AC5-8624-B5B3ECB82E0F}" destId="{3C1749EE-BD4F-46F8-AB59-B6D454535174}" srcOrd="1" destOrd="0" parTransId="{4D43AF08-1041-4BB6-B8C4-D36A456AF69A}" sibTransId="{7A60F040-8413-4A47-9BF8-48545B39F7C1}"/>
    <dgm:cxn modelId="{3DD8395C-D822-4189-BE82-1AAE08AEACD9}" type="presOf" srcId="{39429995-8BDB-4AC5-8624-B5B3ECB82E0F}" destId="{145B5E75-9664-41D6-A746-58BF737CAB97}" srcOrd="0" destOrd="0" presId="urn:microsoft.com/office/officeart/2005/8/layout/vList2"/>
    <dgm:cxn modelId="{1AA810A2-5991-4058-8D7E-F9DCED66A94B}" type="presOf" srcId="{3C1749EE-BD4F-46F8-AB59-B6D454535174}" destId="{50564714-C571-4C1A-B786-3DD5E1A79C93}" srcOrd="0" destOrd="0" presId="urn:microsoft.com/office/officeart/2005/8/layout/vList2"/>
    <dgm:cxn modelId="{42C429AA-7D2E-4CCE-BEB6-E5DA1F77FBAD}" type="presOf" srcId="{A67655E0-710A-4E14-9732-18AC0DD51BA3}" destId="{C3624812-3320-44D7-8382-E3BA0054F24C}" srcOrd="0" destOrd="0" presId="urn:microsoft.com/office/officeart/2005/8/layout/vList2"/>
    <dgm:cxn modelId="{E0AEFFC2-341F-40BA-A0C8-87A6CB84D0BA}" type="presOf" srcId="{842967B2-13AA-4A26-857D-39DAFA6FB91D}" destId="{D2DD2E08-E8BF-429E-B5A3-3D6913556EBA}" srcOrd="0" destOrd="0" presId="urn:microsoft.com/office/officeart/2005/8/layout/vList2"/>
    <dgm:cxn modelId="{5CD63FC5-96BB-41BD-A6CD-F4495F964DA0}" srcId="{39429995-8BDB-4AC5-8624-B5B3ECB82E0F}" destId="{842967B2-13AA-4A26-857D-39DAFA6FB91D}" srcOrd="0" destOrd="0" parTransId="{0FCA2939-DD12-4156-8B7E-A83CFD3B6270}" sibTransId="{92B19458-5CE4-4727-AFB7-4F39A488AE15}"/>
    <dgm:cxn modelId="{E3CB29C7-76D4-4302-B4D5-89EF1828B236}" srcId="{39429995-8BDB-4AC5-8624-B5B3ECB82E0F}" destId="{A67655E0-710A-4E14-9732-18AC0DD51BA3}" srcOrd="2" destOrd="0" parTransId="{691DCD6C-FC9C-4FFB-8422-A4F674AD644E}" sibTransId="{17AC4A79-6FF8-4CD3-B465-9438260C0D09}"/>
    <dgm:cxn modelId="{43903A72-6456-43D3-8781-BBAD21CBE466}" type="presParOf" srcId="{145B5E75-9664-41D6-A746-58BF737CAB97}" destId="{D2DD2E08-E8BF-429E-B5A3-3D6913556EBA}" srcOrd="0" destOrd="0" presId="urn:microsoft.com/office/officeart/2005/8/layout/vList2"/>
    <dgm:cxn modelId="{5D1CE0F0-4581-46AD-B750-23CBD1C00A8E}" type="presParOf" srcId="{145B5E75-9664-41D6-A746-58BF737CAB97}" destId="{020EF07E-842B-47AD-8930-82E728475C5D}" srcOrd="1" destOrd="0" presId="urn:microsoft.com/office/officeart/2005/8/layout/vList2"/>
    <dgm:cxn modelId="{7325DE69-131C-4DD4-9BD8-1B5EBB1A0F33}" type="presParOf" srcId="{145B5E75-9664-41D6-A746-58BF737CAB97}" destId="{50564714-C571-4C1A-B786-3DD5E1A79C93}" srcOrd="2" destOrd="0" presId="urn:microsoft.com/office/officeart/2005/8/layout/vList2"/>
    <dgm:cxn modelId="{F76F4DC5-0563-45EE-8EBF-F07CC0706E15}" type="presParOf" srcId="{145B5E75-9664-41D6-A746-58BF737CAB97}" destId="{0A2468C6-D9E2-41C4-A74D-E6BB46B1FF5B}" srcOrd="3" destOrd="0" presId="urn:microsoft.com/office/officeart/2005/8/layout/vList2"/>
    <dgm:cxn modelId="{40E57884-2563-453F-BDFB-E55558DF5689}" type="presParOf" srcId="{145B5E75-9664-41D6-A746-58BF737CAB97}" destId="{C3624812-3320-44D7-8382-E3BA0054F24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139F10F-B3BC-4E9F-95FB-0E3C6BA5C5E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7B85830-3EF1-4778-8E5F-8600474C408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Multi-factor approach</a:t>
          </a:r>
        </a:p>
      </dgm:t>
    </dgm:pt>
    <dgm:pt modelId="{7DFC5D4B-B7B7-4746-BC30-59E24636EFB4}" type="parTrans" cxnId="{3755AB87-E7CE-4E11-B241-13A87833FF75}">
      <dgm:prSet/>
      <dgm:spPr/>
      <dgm:t>
        <a:bodyPr/>
        <a:lstStyle/>
        <a:p>
          <a:endParaRPr lang="en-US"/>
        </a:p>
      </dgm:t>
    </dgm:pt>
    <dgm:pt modelId="{690F3DD9-1A30-43C5-BE9D-DFEC39EEE13A}" type="sibTrans" cxnId="{3755AB87-E7CE-4E11-B241-13A87833FF75}">
      <dgm:prSet/>
      <dgm:spPr/>
      <dgm:t>
        <a:bodyPr/>
        <a:lstStyle/>
        <a:p>
          <a:endParaRPr lang="en-US"/>
        </a:p>
      </dgm:t>
    </dgm:pt>
    <dgm:pt modelId="{D3A3575E-1F5C-4B43-B344-0E02D2FB32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Encourages strategic thinking</a:t>
          </a:r>
        </a:p>
      </dgm:t>
    </dgm:pt>
    <dgm:pt modelId="{EDD92302-8FB1-40F2-B758-3875489B9221}" type="parTrans" cxnId="{6D71EAF3-9511-4C55-8B41-75AA7BAA0BC5}">
      <dgm:prSet/>
      <dgm:spPr/>
      <dgm:t>
        <a:bodyPr/>
        <a:lstStyle/>
        <a:p>
          <a:endParaRPr lang="en-US"/>
        </a:p>
      </dgm:t>
    </dgm:pt>
    <dgm:pt modelId="{B1584A98-52CC-46FA-9A6F-B525B875A6D2}" type="sibTrans" cxnId="{6D71EAF3-9511-4C55-8B41-75AA7BAA0BC5}">
      <dgm:prSet/>
      <dgm:spPr/>
      <dgm:t>
        <a:bodyPr/>
        <a:lstStyle/>
        <a:p>
          <a:endParaRPr lang="en-US"/>
        </a:p>
      </dgm:t>
    </dgm:pt>
    <dgm:pt modelId="{CF76B9D7-CE71-4E68-BE0E-9A50887201E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Better resource allocation decisions</a:t>
          </a:r>
        </a:p>
      </dgm:t>
    </dgm:pt>
    <dgm:pt modelId="{DF72D427-B02D-46A1-83AF-36CE6126A680}" type="parTrans" cxnId="{4022456A-CF51-463F-8E78-1116CAF0A4BA}">
      <dgm:prSet/>
      <dgm:spPr/>
      <dgm:t>
        <a:bodyPr/>
        <a:lstStyle/>
        <a:p>
          <a:endParaRPr lang="en-US"/>
        </a:p>
      </dgm:t>
    </dgm:pt>
    <dgm:pt modelId="{FDC6FEC2-C59D-44E9-B534-77E306045D90}" type="sibTrans" cxnId="{4022456A-CF51-463F-8E78-1116CAF0A4BA}">
      <dgm:prSet/>
      <dgm:spPr/>
      <dgm:t>
        <a:bodyPr/>
        <a:lstStyle/>
        <a:p>
          <a:endParaRPr lang="en-US"/>
        </a:p>
      </dgm:t>
    </dgm:pt>
    <dgm:pt modelId="{1E551EB4-DC9B-496A-BD0F-8955E7735516}" type="pres">
      <dgm:prSet presAssocID="{6139F10F-B3BC-4E9F-95FB-0E3C6BA5C5E4}" presName="root" presStyleCnt="0">
        <dgm:presLayoutVars>
          <dgm:dir/>
          <dgm:resizeHandles val="exact"/>
        </dgm:presLayoutVars>
      </dgm:prSet>
      <dgm:spPr/>
    </dgm:pt>
    <dgm:pt modelId="{3B3CA9B7-D03E-498F-B689-6A90203C45D4}" type="pres">
      <dgm:prSet presAssocID="{87B85830-3EF1-4778-8E5F-8600474C4086}" presName="compNode" presStyleCnt="0"/>
      <dgm:spPr/>
    </dgm:pt>
    <dgm:pt modelId="{DA8A5428-C3FB-4FF5-9CFB-0B0804D3B7BD}" type="pres">
      <dgm:prSet presAssocID="{87B85830-3EF1-4778-8E5F-8600474C4086}" presName="bgRect" presStyleLbl="bgShp" presStyleIdx="0" presStyleCnt="3"/>
      <dgm:spPr/>
    </dgm:pt>
    <dgm:pt modelId="{B07F5977-AE6A-4DE5-860F-1D0AF43AFBEA}" type="pres">
      <dgm:prSet presAssocID="{87B85830-3EF1-4778-8E5F-8600474C408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ble"/>
        </a:ext>
      </dgm:extLst>
    </dgm:pt>
    <dgm:pt modelId="{DC9CDA84-F13A-4873-9780-E7A5E2C4A59D}" type="pres">
      <dgm:prSet presAssocID="{87B85830-3EF1-4778-8E5F-8600474C4086}" presName="spaceRect" presStyleCnt="0"/>
      <dgm:spPr/>
    </dgm:pt>
    <dgm:pt modelId="{17ACDE5A-9F6C-40E6-A4E2-55F79089BCEC}" type="pres">
      <dgm:prSet presAssocID="{87B85830-3EF1-4778-8E5F-8600474C4086}" presName="parTx" presStyleLbl="revTx" presStyleIdx="0" presStyleCnt="3">
        <dgm:presLayoutVars>
          <dgm:chMax val="0"/>
          <dgm:chPref val="0"/>
        </dgm:presLayoutVars>
      </dgm:prSet>
      <dgm:spPr/>
    </dgm:pt>
    <dgm:pt modelId="{3BEE9CCD-0732-4B31-8E0C-987FE64CABE1}" type="pres">
      <dgm:prSet presAssocID="{690F3DD9-1A30-43C5-BE9D-DFEC39EEE13A}" presName="sibTrans" presStyleCnt="0"/>
      <dgm:spPr/>
    </dgm:pt>
    <dgm:pt modelId="{D2AAF35C-4B69-4DD9-A4DB-29DB1457EFDD}" type="pres">
      <dgm:prSet presAssocID="{D3A3575E-1F5C-4B43-B344-0E02D2FB3298}" presName="compNode" presStyleCnt="0"/>
      <dgm:spPr/>
    </dgm:pt>
    <dgm:pt modelId="{03145E92-58B7-4B3E-9D2C-B69E910DF89B}" type="pres">
      <dgm:prSet presAssocID="{D3A3575E-1F5C-4B43-B344-0E02D2FB3298}" presName="bgRect" presStyleLbl="bgShp" presStyleIdx="1" presStyleCnt="3"/>
      <dgm:spPr/>
    </dgm:pt>
    <dgm:pt modelId="{705D18EA-0318-4B3F-9675-FD0E84D26C69}" type="pres">
      <dgm:prSet presAssocID="{D3A3575E-1F5C-4B43-B344-0E02D2FB329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485A691-F2F2-4E98-90F3-CE1C09640289}" type="pres">
      <dgm:prSet presAssocID="{D3A3575E-1F5C-4B43-B344-0E02D2FB3298}" presName="spaceRect" presStyleCnt="0"/>
      <dgm:spPr/>
    </dgm:pt>
    <dgm:pt modelId="{E4D62609-3B84-4722-AB6C-08F9FD550A90}" type="pres">
      <dgm:prSet presAssocID="{D3A3575E-1F5C-4B43-B344-0E02D2FB3298}" presName="parTx" presStyleLbl="revTx" presStyleIdx="1" presStyleCnt="3">
        <dgm:presLayoutVars>
          <dgm:chMax val="0"/>
          <dgm:chPref val="0"/>
        </dgm:presLayoutVars>
      </dgm:prSet>
      <dgm:spPr/>
    </dgm:pt>
    <dgm:pt modelId="{F2B8E468-6017-4E9B-8376-52C0D96CD284}" type="pres">
      <dgm:prSet presAssocID="{B1584A98-52CC-46FA-9A6F-B525B875A6D2}" presName="sibTrans" presStyleCnt="0"/>
      <dgm:spPr/>
    </dgm:pt>
    <dgm:pt modelId="{4F64AAF8-145E-4B42-B91A-1CB1DE2D61BB}" type="pres">
      <dgm:prSet presAssocID="{CF76B9D7-CE71-4E68-BE0E-9A50887201E1}" presName="compNode" presStyleCnt="0"/>
      <dgm:spPr/>
    </dgm:pt>
    <dgm:pt modelId="{5EF982AC-5382-45DA-AF8A-6F044ACB0272}" type="pres">
      <dgm:prSet presAssocID="{CF76B9D7-CE71-4E68-BE0E-9A50887201E1}" presName="bgRect" presStyleLbl="bgShp" presStyleIdx="2" presStyleCnt="3"/>
      <dgm:spPr/>
    </dgm:pt>
    <dgm:pt modelId="{744E722B-B92F-42BE-BD58-C9742EA31B02}" type="pres">
      <dgm:prSet presAssocID="{CF76B9D7-CE71-4E68-BE0E-9A50887201E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BBE97815-0446-4035-BAF0-CF252E91AA17}" type="pres">
      <dgm:prSet presAssocID="{CF76B9D7-CE71-4E68-BE0E-9A50887201E1}" presName="spaceRect" presStyleCnt="0"/>
      <dgm:spPr/>
    </dgm:pt>
    <dgm:pt modelId="{8C811DCF-D656-4BB8-B2DD-855FE6D11C72}" type="pres">
      <dgm:prSet presAssocID="{CF76B9D7-CE71-4E68-BE0E-9A50887201E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E789105-8595-4D9B-9F1E-B9BE624ACA43}" type="presOf" srcId="{6139F10F-B3BC-4E9F-95FB-0E3C6BA5C5E4}" destId="{1E551EB4-DC9B-496A-BD0F-8955E7735516}" srcOrd="0" destOrd="0" presId="urn:microsoft.com/office/officeart/2018/2/layout/IconVerticalSolidList"/>
    <dgm:cxn modelId="{CAAD122F-7EA7-46D1-B926-0457A59660FC}" type="presOf" srcId="{87B85830-3EF1-4778-8E5F-8600474C4086}" destId="{17ACDE5A-9F6C-40E6-A4E2-55F79089BCEC}" srcOrd="0" destOrd="0" presId="urn:microsoft.com/office/officeart/2018/2/layout/IconVerticalSolidList"/>
    <dgm:cxn modelId="{FFA03D43-3DB7-4648-A41B-638BE76F33F1}" type="presOf" srcId="{CF76B9D7-CE71-4E68-BE0E-9A50887201E1}" destId="{8C811DCF-D656-4BB8-B2DD-855FE6D11C72}" srcOrd="0" destOrd="0" presId="urn:microsoft.com/office/officeart/2018/2/layout/IconVerticalSolidList"/>
    <dgm:cxn modelId="{4022456A-CF51-463F-8E78-1116CAF0A4BA}" srcId="{6139F10F-B3BC-4E9F-95FB-0E3C6BA5C5E4}" destId="{CF76B9D7-CE71-4E68-BE0E-9A50887201E1}" srcOrd="2" destOrd="0" parTransId="{DF72D427-B02D-46A1-83AF-36CE6126A680}" sibTransId="{FDC6FEC2-C59D-44E9-B534-77E306045D90}"/>
    <dgm:cxn modelId="{211C6484-4C39-446A-8BA9-9F1345E9A112}" type="presOf" srcId="{D3A3575E-1F5C-4B43-B344-0E02D2FB3298}" destId="{E4D62609-3B84-4722-AB6C-08F9FD550A90}" srcOrd="0" destOrd="0" presId="urn:microsoft.com/office/officeart/2018/2/layout/IconVerticalSolidList"/>
    <dgm:cxn modelId="{3755AB87-E7CE-4E11-B241-13A87833FF75}" srcId="{6139F10F-B3BC-4E9F-95FB-0E3C6BA5C5E4}" destId="{87B85830-3EF1-4778-8E5F-8600474C4086}" srcOrd="0" destOrd="0" parTransId="{7DFC5D4B-B7B7-4746-BC30-59E24636EFB4}" sibTransId="{690F3DD9-1A30-43C5-BE9D-DFEC39EEE13A}"/>
    <dgm:cxn modelId="{6D71EAF3-9511-4C55-8B41-75AA7BAA0BC5}" srcId="{6139F10F-B3BC-4E9F-95FB-0E3C6BA5C5E4}" destId="{D3A3575E-1F5C-4B43-B344-0E02D2FB3298}" srcOrd="1" destOrd="0" parTransId="{EDD92302-8FB1-40F2-B758-3875489B9221}" sibTransId="{B1584A98-52CC-46FA-9A6F-B525B875A6D2}"/>
    <dgm:cxn modelId="{34C46B18-0214-419F-9039-D6C61D5D16B1}" type="presParOf" srcId="{1E551EB4-DC9B-496A-BD0F-8955E7735516}" destId="{3B3CA9B7-D03E-498F-B689-6A90203C45D4}" srcOrd="0" destOrd="0" presId="urn:microsoft.com/office/officeart/2018/2/layout/IconVerticalSolidList"/>
    <dgm:cxn modelId="{7FF681F2-507F-43F8-BD1A-5ED0CF7DABEC}" type="presParOf" srcId="{3B3CA9B7-D03E-498F-B689-6A90203C45D4}" destId="{DA8A5428-C3FB-4FF5-9CFB-0B0804D3B7BD}" srcOrd="0" destOrd="0" presId="urn:microsoft.com/office/officeart/2018/2/layout/IconVerticalSolidList"/>
    <dgm:cxn modelId="{3EB410B0-680A-40C9-8575-B0D0AC194D24}" type="presParOf" srcId="{3B3CA9B7-D03E-498F-B689-6A90203C45D4}" destId="{B07F5977-AE6A-4DE5-860F-1D0AF43AFBEA}" srcOrd="1" destOrd="0" presId="urn:microsoft.com/office/officeart/2018/2/layout/IconVerticalSolidList"/>
    <dgm:cxn modelId="{6F0E3338-4490-4434-B283-F542B1CA037F}" type="presParOf" srcId="{3B3CA9B7-D03E-498F-B689-6A90203C45D4}" destId="{DC9CDA84-F13A-4873-9780-E7A5E2C4A59D}" srcOrd="2" destOrd="0" presId="urn:microsoft.com/office/officeart/2018/2/layout/IconVerticalSolidList"/>
    <dgm:cxn modelId="{2CE03E46-1C38-4B09-BE44-1A707071ABDB}" type="presParOf" srcId="{3B3CA9B7-D03E-498F-B689-6A90203C45D4}" destId="{17ACDE5A-9F6C-40E6-A4E2-55F79089BCEC}" srcOrd="3" destOrd="0" presId="urn:microsoft.com/office/officeart/2018/2/layout/IconVerticalSolidList"/>
    <dgm:cxn modelId="{ACE97052-A03E-4951-891B-5FAB5DDA23AC}" type="presParOf" srcId="{1E551EB4-DC9B-496A-BD0F-8955E7735516}" destId="{3BEE9CCD-0732-4B31-8E0C-987FE64CABE1}" srcOrd="1" destOrd="0" presId="urn:microsoft.com/office/officeart/2018/2/layout/IconVerticalSolidList"/>
    <dgm:cxn modelId="{818D32F6-B581-42AE-AFF5-DB674818C099}" type="presParOf" srcId="{1E551EB4-DC9B-496A-BD0F-8955E7735516}" destId="{D2AAF35C-4B69-4DD9-A4DB-29DB1457EFDD}" srcOrd="2" destOrd="0" presId="urn:microsoft.com/office/officeart/2018/2/layout/IconVerticalSolidList"/>
    <dgm:cxn modelId="{21C64B48-DF3A-44E8-82BC-58A9A0AD1579}" type="presParOf" srcId="{D2AAF35C-4B69-4DD9-A4DB-29DB1457EFDD}" destId="{03145E92-58B7-4B3E-9D2C-B69E910DF89B}" srcOrd="0" destOrd="0" presId="urn:microsoft.com/office/officeart/2018/2/layout/IconVerticalSolidList"/>
    <dgm:cxn modelId="{41F5F482-48F9-4D6F-B23C-02A30C7D19E6}" type="presParOf" srcId="{D2AAF35C-4B69-4DD9-A4DB-29DB1457EFDD}" destId="{705D18EA-0318-4B3F-9675-FD0E84D26C69}" srcOrd="1" destOrd="0" presId="urn:microsoft.com/office/officeart/2018/2/layout/IconVerticalSolidList"/>
    <dgm:cxn modelId="{1274A50A-FBB3-466E-8636-E68421625716}" type="presParOf" srcId="{D2AAF35C-4B69-4DD9-A4DB-29DB1457EFDD}" destId="{C485A691-F2F2-4E98-90F3-CE1C09640289}" srcOrd="2" destOrd="0" presId="urn:microsoft.com/office/officeart/2018/2/layout/IconVerticalSolidList"/>
    <dgm:cxn modelId="{EEA142C4-5F70-433B-AF83-C7B4540F2B5E}" type="presParOf" srcId="{D2AAF35C-4B69-4DD9-A4DB-29DB1457EFDD}" destId="{E4D62609-3B84-4722-AB6C-08F9FD550A90}" srcOrd="3" destOrd="0" presId="urn:microsoft.com/office/officeart/2018/2/layout/IconVerticalSolidList"/>
    <dgm:cxn modelId="{B558EAE8-0FFA-4717-88CD-FDE99BDAD11C}" type="presParOf" srcId="{1E551EB4-DC9B-496A-BD0F-8955E7735516}" destId="{F2B8E468-6017-4E9B-8376-52C0D96CD284}" srcOrd="3" destOrd="0" presId="urn:microsoft.com/office/officeart/2018/2/layout/IconVerticalSolidList"/>
    <dgm:cxn modelId="{E4EFEED1-A31A-4AA1-900E-5EAB1F46A785}" type="presParOf" srcId="{1E551EB4-DC9B-496A-BD0F-8955E7735516}" destId="{4F64AAF8-145E-4B42-B91A-1CB1DE2D61BB}" srcOrd="4" destOrd="0" presId="urn:microsoft.com/office/officeart/2018/2/layout/IconVerticalSolidList"/>
    <dgm:cxn modelId="{F9A901C5-B462-413E-809F-283A3C04C265}" type="presParOf" srcId="{4F64AAF8-145E-4B42-B91A-1CB1DE2D61BB}" destId="{5EF982AC-5382-45DA-AF8A-6F044ACB0272}" srcOrd="0" destOrd="0" presId="urn:microsoft.com/office/officeart/2018/2/layout/IconVerticalSolidList"/>
    <dgm:cxn modelId="{38EC8E9E-EDE7-4825-96D6-9D26701A26B3}" type="presParOf" srcId="{4F64AAF8-145E-4B42-B91A-1CB1DE2D61BB}" destId="{744E722B-B92F-42BE-BD58-C9742EA31B02}" srcOrd="1" destOrd="0" presId="urn:microsoft.com/office/officeart/2018/2/layout/IconVerticalSolidList"/>
    <dgm:cxn modelId="{FA4DA8FB-2C7A-47D0-8929-B9300D249A5B}" type="presParOf" srcId="{4F64AAF8-145E-4B42-B91A-1CB1DE2D61BB}" destId="{BBE97815-0446-4035-BAF0-CF252E91AA17}" srcOrd="2" destOrd="0" presId="urn:microsoft.com/office/officeart/2018/2/layout/IconVerticalSolidList"/>
    <dgm:cxn modelId="{970D717C-7D50-4D65-8F73-C3D5C26837B9}" type="presParOf" srcId="{4F64AAF8-145E-4B42-B91A-1CB1DE2D61BB}" destId="{8C811DCF-D656-4BB8-B2DD-855FE6D11C7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4E5A618-9A5D-46CC-AA32-8E1C1A664BA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69F0994-D217-44F3-B2F2-A2F7AEC8C4CE}">
      <dgm:prSet/>
      <dgm:spPr/>
      <dgm:t>
        <a:bodyPr/>
        <a:lstStyle/>
        <a:p>
          <a:r>
            <a:rPr lang="en-US"/>
            <a:t>• Data-heavy and subjective</a:t>
          </a:r>
        </a:p>
      </dgm:t>
    </dgm:pt>
    <dgm:pt modelId="{628CA6F4-A848-4680-AC59-E9FE7A821D87}" type="parTrans" cxnId="{88F93BF1-D5F0-41EE-BC48-AEAE4ACAEA20}">
      <dgm:prSet/>
      <dgm:spPr/>
      <dgm:t>
        <a:bodyPr/>
        <a:lstStyle/>
        <a:p>
          <a:endParaRPr lang="en-US"/>
        </a:p>
      </dgm:t>
    </dgm:pt>
    <dgm:pt modelId="{C9AB2BD7-2BDF-4731-9BC6-DF3E12B7E98D}" type="sibTrans" cxnId="{88F93BF1-D5F0-41EE-BC48-AEAE4ACAEA20}">
      <dgm:prSet/>
      <dgm:spPr/>
      <dgm:t>
        <a:bodyPr/>
        <a:lstStyle/>
        <a:p>
          <a:endParaRPr lang="en-US"/>
        </a:p>
      </dgm:t>
    </dgm:pt>
    <dgm:pt modelId="{A4D86DF0-EEB7-4373-90B3-C5FD0418933B}">
      <dgm:prSet/>
      <dgm:spPr/>
      <dgm:t>
        <a:bodyPr/>
        <a:lstStyle/>
        <a:p>
          <a:r>
            <a:rPr lang="en-US"/>
            <a:t>• Complex scoring can vary across evaluators</a:t>
          </a:r>
        </a:p>
      </dgm:t>
    </dgm:pt>
    <dgm:pt modelId="{3951AD2C-B14E-4395-9406-87B1320EBF2E}" type="parTrans" cxnId="{E5E9C75C-4472-4236-8F7E-74C05DA1A4F4}">
      <dgm:prSet/>
      <dgm:spPr/>
      <dgm:t>
        <a:bodyPr/>
        <a:lstStyle/>
        <a:p>
          <a:endParaRPr lang="en-US"/>
        </a:p>
      </dgm:t>
    </dgm:pt>
    <dgm:pt modelId="{2E4BD244-BCCD-44B6-A489-2A19041C61E4}" type="sibTrans" cxnId="{E5E9C75C-4472-4236-8F7E-74C05DA1A4F4}">
      <dgm:prSet/>
      <dgm:spPr/>
      <dgm:t>
        <a:bodyPr/>
        <a:lstStyle/>
        <a:p>
          <a:endParaRPr lang="en-US"/>
        </a:p>
      </dgm:t>
    </dgm:pt>
    <dgm:pt modelId="{AAE4C3A2-30D8-4637-AD58-588F026B6D43}">
      <dgm:prSet/>
      <dgm:spPr/>
      <dgm:t>
        <a:bodyPr/>
        <a:lstStyle/>
        <a:p>
          <a:r>
            <a:rPr lang="en-US"/>
            <a:t>• Time-consuming for smaller firms</a:t>
          </a:r>
        </a:p>
      </dgm:t>
    </dgm:pt>
    <dgm:pt modelId="{B3EB7AB1-1FED-47EA-B60A-B9480E516CCB}" type="parTrans" cxnId="{77E3A33B-307B-4486-A8C3-F65B872E2207}">
      <dgm:prSet/>
      <dgm:spPr/>
      <dgm:t>
        <a:bodyPr/>
        <a:lstStyle/>
        <a:p>
          <a:endParaRPr lang="en-US"/>
        </a:p>
      </dgm:t>
    </dgm:pt>
    <dgm:pt modelId="{8E7C8AF1-D938-4C83-BF91-98BEE7CA7F73}" type="sibTrans" cxnId="{77E3A33B-307B-4486-A8C3-F65B872E2207}">
      <dgm:prSet/>
      <dgm:spPr/>
      <dgm:t>
        <a:bodyPr/>
        <a:lstStyle/>
        <a:p>
          <a:endParaRPr lang="en-US"/>
        </a:p>
      </dgm:t>
    </dgm:pt>
    <dgm:pt modelId="{4AC125BD-E1AD-44B4-9CD5-49A419A8646E}" type="pres">
      <dgm:prSet presAssocID="{24E5A618-9A5D-46CC-AA32-8E1C1A664BAC}" presName="linear" presStyleCnt="0">
        <dgm:presLayoutVars>
          <dgm:animLvl val="lvl"/>
          <dgm:resizeHandles val="exact"/>
        </dgm:presLayoutVars>
      </dgm:prSet>
      <dgm:spPr/>
    </dgm:pt>
    <dgm:pt modelId="{FFDEDA5B-5839-4ECC-9F68-7D4021F31965}" type="pres">
      <dgm:prSet presAssocID="{969F0994-D217-44F3-B2F2-A2F7AEC8C4C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A7E738F-FA4A-4F71-8EE0-5E7C7476B88C}" type="pres">
      <dgm:prSet presAssocID="{C9AB2BD7-2BDF-4731-9BC6-DF3E12B7E98D}" presName="spacer" presStyleCnt="0"/>
      <dgm:spPr/>
    </dgm:pt>
    <dgm:pt modelId="{8680A599-8BAF-4142-B7E2-6BFF860F6114}" type="pres">
      <dgm:prSet presAssocID="{A4D86DF0-EEB7-4373-90B3-C5FD0418933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88A388E-0A0E-4E73-982C-54D5D13A489E}" type="pres">
      <dgm:prSet presAssocID="{2E4BD244-BCCD-44B6-A489-2A19041C61E4}" presName="spacer" presStyleCnt="0"/>
      <dgm:spPr/>
    </dgm:pt>
    <dgm:pt modelId="{57E87F04-1A99-4291-876B-6475A3C283ED}" type="pres">
      <dgm:prSet presAssocID="{AAE4C3A2-30D8-4637-AD58-588F026B6D4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A8EBC619-5BAB-4A3A-AEF4-DEC0853DD5A7}" type="presOf" srcId="{A4D86DF0-EEB7-4373-90B3-C5FD0418933B}" destId="{8680A599-8BAF-4142-B7E2-6BFF860F6114}" srcOrd="0" destOrd="0" presId="urn:microsoft.com/office/officeart/2005/8/layout/vList2"/>
    <dgm:cxn modelId="{77E3A33B-307B-4486-A8C3-F65B872E2207}" srcId="{24E5A618-9A5D-46CC-AA32-8E1C1A664BAC}" destId="{AAE4C3A2-30D8-4637-AD58-588F026B6D43}" srcOrd="2" destOrd="0" parTransId="{B3EB7AB1-1FED-47EA-B60A-B9480E516CCB}" sibTransId="{8E7C8AF1-D938-4C83-BF91-98BEE7CA7F73}"/>
    <dgm:cxn modelId="{E5E9C75C-4472-4236-8F7E-74C05DA1A4F4}" srcId="{24E5A618-9A5D-46CC-AA32-8E1C1A664BAC}" destId="{A4D86DF0-EEB7-4373-90B3-C5FD0418933B}" srcOrd="1" destOrd="0" parTransId="{3951AD2C-B14E-4395-9406-87B1320EBF2E}" sibTransId="{2E4BD244-BCCD-44B6-A489-2A19041C61E4}"/>
    <dgm:cxn modelId="{D1F0B755-2E04-4BCB-B09A-73C0E9E87876}" type="presOf" srcId="{24E5A618-9A5D-46CC-AA32-8E1C1A664BAC}" destId="{4AC125BD-E1AD-44B4-9CD5-49A419A8646E}" srcOrd="0" destOrd="0" presId="urn:microsoft.com/office/officeart/2005/8/layout/vList2"/>
    <dgm:cxn modelId="{0161A19E-C968-490C-8B28-697386D7A43A}" type="presOf" srcId="{AAE4C3A2-30D8-4637-AD58-588F026B6D43}" destId="{57E87F04-1A99-4291-876B-6475A3C283ED}" srcOrd="0" destOrd="0" presId="urn:microsoft.com/office/officeart/2005/8/layout/vList2"/>
    <dgm:cxn modelId="{7239E7D3-1E37-468A-A49B-E9281A2724D7}" type="presOf" srcId="{969F0994-D217-44F3-B2F2-A2F7AEC8C4CE}" destId="{FFDEDA5B-5839-4ECC-9F68-7D4021F31965}" srcOrd="0" destOrd="0" presId="urn:microsoft.com/office/officeart/2005/8/layout/vList2"/>
    <dgm:cxn modelId="{88F93BF1-D5F0-41EE-BC48-AEAE4ACAEA20}" srcId="{24E5A618-9A5D-46CC-AA32-8E1C1A664BAC}" destId="{969F0994-D217-44F3-B2F2-A2F7AEC8C4CE}" srcOrd="0" destOrd="0" parTransId="{628CA6F4-A848-4680-AC59-E9FE7A821D87}" sibTransId="{C9AB2BD7-2BDF-4731-9BC6-DF3E12B7E98D}"/>
    <dgm:cxn modelId="{BB0ED7CE-A3EC-41D0-AD35-D249FADF73C1}" type="presParOf" srcId="{4AC125BD-E1AD-44B4-9CD5-49A419A8646E}" destId="{FFDEDA5B-5839-4ECC-9F68-7D4021F31965}" srcOrd="0" destOrd="0" presId="urn:microsoft.com/office/officeart/2005/8/layout/vList2"/>
    <dgm:cxn modelId="{D42DB592-E806-4690-A020-9FC99E02FDDC}" type="presParOf" srcId="{4AC125BD-E1AD-44B4-9CD5-49A419A8646E}" destId="{2A7E738F-FA4A-4F71-8EE0-5E7C7476B88C}" srcOrd="1" destOrd="0" presId="urn:microsoft.com/office/officeart/2005/8/layout/vList2"/>
    <dgm:cxn modelId="{718B7EFD-FB7F-4AB5-A970-C855C3A54CF5}" type="presParOf" srcId="{4AC125BD-E1AD-44B4-9CD5-49A419A8646E}" destId="{8680A599-8BAF-4142-B7E2-6BFF860F6114}" srcOrd="2" destOrd="0" presId="urn:microsoft.com/office/officeart/2005/8/layout/vList2"/>
    <dgm:cxn modelId="{B3416F14-1EB2-4AAD-B7C2-7710D6BC4F76}" type="presParOf" srcId="{4AC125BD-E1AD-44B4-9CD5-49A419A8646E}" destId="{B88A388E-0A0E-4E73-982C-54D5D13A489E}" srcOrd="3" destOrd="0" presId="urn:microsoft.com/office/officeart/2005/8/layout/vList2"/>
    <dgm:cxn modelId="{BA9248C1-E277-42BE-BB5B-263B4FFB1052}" type="presParOf" srcId="{4AC125BD-E1AD-44B4-9CD5-49A419A8646E}" destId="{57E87F04-1A99-4291-876B-6475A3C283E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E8A408A-5CF8-4796-9FB5-7013AC25C5FD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B406026-CFEF-49BE-B3D5-4774D7ED18AA}">
      <dgm:prSet/>
      <dgm:spPr/>
      <dgm:t>
        <a:bodyPr/>
        <a:lstStyle/>
        <a:p>
          <a:r>
            <a:rPr lang="en-US"/>
            <a:t>• Quantitative Strategic Planning Matrix</a:t>
          </a:r>
        </a:p>
      </dgm:t>
    </dgm:pt>
    <dgm:pt modelId="{6FE77A5F-6C71-44C1-9EA9-23178D3527CB}" type="parTrans" cxnId="{25A37F05-6AB1-4EE6-82D0-2191D5F9A92A}">
      <dgm:prSet/>
      <dgm:spPr/>
      <dgm:t>
        <a:bodyPr/>
        <a:lstStyle/>
        <a:p>
          <a:endParaRPr lang="en-US"/>
        </a:p>
      </dgm:t>
    </dgm:pt>
    <dgm:pt modelId="{7725DF45-8E2C-4C7C-8924-E9F0E191CD6E}" type="sibTrans" cxnId="{25A37F05-6AB1-4EE6-82D0-2191D5F9A92A}">
      <dgm:prSet/>
      <dgm:spPr/>
      <dgm:t>
        <a:bodyPr/>
        <a:lstStyle/>
        <a:p>
          <a:endParaRPr lang="en-US"/>
        </a:p>
      </dgm:t>
    </dgm:pt>
    <dgm:pt modelId="{332BACC4-5879-4D23-972C-D0DEB43CE527}">
      <dgm:prSet/>
      <dgm:spPr/>
      <dgm:t>
        <a:bodyPr/>
        <a:lstStyle/>
        <a:p>
          <a:r>
            <a:rPr lang="en-US"/>
            <a:t>• Evaluates strategic options objectively</a:t>
          </a:r>
        </a:p>
      </dgm:t>
    </dgm:pt>
    <dgm:pt modelId="{69D37AB5-B6CB-4ADC-AC7E-C0A81652B789}" type="parTrans" cxnId="{778AA69B-B912-47C8-8110-69A1B0439A36}">
      <dgm:prSet/>
      <dgm:spPr/>
      <dgm:t>
        <a:bodyPr/>
        <a:lstStyle/>
        <a:p>
          <a:endParaRPr lang="en-US"/>
        </a:p>
      </dgm:t>
    </dgm:pt>
    <dgm:pt modelId="{B4126615-6E4F-4684-9308-29F8065FE757}" type="sibTrans" cxnId="{778AA69B-B912-47C8-8110-69A1B0439A36}">
      <dgm:prSet/>
      <dgm:spPr/>
      <dgm:t>
        <a:bodyPr/>
        <a:lstStyle/>
        <a:p>
          <a:endParaRPr lang="en-US"/>
        </a:p>
      </dgm:t>
    </dgm:pt>
    <dgm:pt modelId="{8BBBF5C7-45B0-4DAD-BA3A-023D5BFF02AB}">
      <dgm:prSet/>
      <dgm:spPr/>
      <dgm:t>
        <a:bodyPr/>
        <a:lstStyle/>
        <a:p>
          <a:r>
            <a:rPr lang="en-US"/>
            <a:t>• Helps determine the best strategy among alternatives</a:t>
          </a:r>
        </a:p>
      </dgm:t>
    </dgm:pt>
    <dgm:pt modelId="{20DC2237-A677-4A4C-ACE7-6A5AC48D22C2}" type="parTrans" cxnId="{7C608709-9673-494F-AB25-701DEB983187}">
      <dgm:prSet/>
      <dgm:spPr/>
      <dgm:t>
        <a:bodyPr/>
        <a:lstStyle/>
        <a:p>
          <a:endParaRPr lang="en-US"/>
        </a:p>
      </dgm:t>
    </dgm:pt>
    <dgm:pt modelId="{F9CC1C4C-4AEA-47F6-8636-ECAB073640E4}" type="sibTrans" cxnId="{7C608709-9673-494F-AB25-701DEB983187}">
      <dgm:prSet/>
      <dgm:spPr/>
      <dgm:t>
        <a:bodyPr/>
        <a:lstStyle/>
        <a:p>
          <a:endParaRPr lang="en-US"/>
        </a:p>
      </dgm:t>
    </dgm:pt>
    <dgm:pt modelId="{CE2C24B9-BA6D-429C-90F4-BA76E369F3DE}" type="pres">
      <dgm:prSet presAssocID="{3E8A408A-5CF8-4796-9FB5-7013AC25C5FD}" presName="vert0" presStyleCnt="0">
        <dgm:presLayoutVars>
          <dgm:dir/>
          <dgm:animOne val="branch"/>
          <dgm:animLvl val="lvl"/>
        </dgm:presLayoutVars>
      </dgm:prSet>
      <dgm:spPr/>
    </dgm:pt>
    <dgm:pt modelId="{A2D51522-24B8-4796-89F6-C5B57DA480BB}" type="pres">
      <dgm:prSet presAssocID="{7B406026-CFEF-49BE-B3D5-4774D7ED18AA}" presName="thickLine" presStyleLbl="alignNode1" presStyleIdx="0" presStyleCnt="3"/>
      <dgm:spPr/>
    </dgm:pt>
    <dgm:pt modelId="{74AACB24-4C5D-4BE6-AA2C-9A87D0B17D8B}" type="pres">
      <dgm:prSet presAssocID="{7B406026-CFEF-49BE-B3D5-4774D7ED18AA}" presName="horz1" presStyleCnt="0"/>
      <dgm:spPr/>
    </dgm:pt>
    <dgm:pt modelId="{3EB85D18-332B-4882-A8AB-10517474EC5C}" type="pres">
      <dgm:prSet presAssocID="{7B406026-CFEF-49BE-B3D5-4774D7ED18AA}" presName="tx1" presStyleLbl="revTx" presStyleIdx="0" presStyleCnt="3"/>
      <dgm:spPr/>
    </dgm:pt>
    <dgm:pt modelId="{879F7273-B990-4C4D-B8DD-437DEBAB424F}" type="pres">
      <dgm:prSet presAssocID="{7B406026-CFEF-49BE-B3D5-4774D7ED18AA}" presName="vert1" presStyleCnt="0"/>
      <dgm:spPr/>
    </dgm:pt>
    <dgm:pt modelId="{7F9F646F-76F6-4D53-8F0F-E27C07C393A6}" type="pres">
      <dgm:prSet presAssocID="{332BACC4-5879-4D23-972C-D0DEB43CE527}" presName="thickLine" presStyleLbl="alignNode1" presStyleIdx="1" presStyleCnt="3"/>
      <dgm:spPr/>
    </dgm:pt>
    <dgm:pt modelId="{3B2435B3-CC23-4BF2-847D-09A25BF810F7}" type="pres">
      <dgm:prSet presAssocID="{332BACC4-5879-4D23-972C-D0DEB43CE527}" presName="horz1" presStyleCnt="0"/>
      <dgm:spPr/>
    </dgm:pt>
    <dgm:pt modelId="{67029421-C04C-4E1A-86AB-EF94E1454B1E}" type="pres">
      <dgm:prSet presAssocID="{332BACC4-5879-4D23-972C-D0DEB43CE527}" presName="tx1" presStyleLbl="revTx" presStyleIdx="1" presStyleCnt="3"/>
      <dgm:spPr/>
    </dgm:pt>
    <dgm:pt modelId="{FB724B8D-15BF-4866-8BD0-4DC32F866A9A}" type="pres">
      <dgm:prSet presAssocID="{332BACC4-5879-4D23-972C-D0DEB43CE527}" presName="vert1" presStyleCnt="0"/>
      <dgm:spPr/>
    </dgm:pt>
    <dgm:pt modelId="{642BCCA5-9E1D-4B78-9FDE-CA7916B69014}" type="pres">
      <dgm:prSet presAssocID="{8BBBF5C7-45B0-4DAD-BA3A-023D5BFF02AB}" presName="thickLine" presStyleLbl="alignNode1" presStyleIdx="2" presStyleCnt="3"/>
      <dgm:spPr/>
    </dgm:pt>
    <dgm:pt modelId="{AFCC20C9-DEFD-4A20-B7E5-495429170FBC}" type="pres">
      <dgm:prSet presAssocID="{8BBBF5C7-45B0-4DAD-BA3A-023D5BFF02AB}" presName="horz1" presStyleCnt="0"/>
      <dgm:spPr/>
    </dgm:pt>
    <dgm:pt modelId="{155D42B4-485D-4A58-8643-0743946141A8}" type="pres">
      <dgm:prSet presAssocID="{8BBBF5C7-45B0-4DAD-BA3A-023D5BFF02AB}" presName="tx1" presStyleLbl="revTx" presStyleIdx="2" presStyleCnt="3"/>
      <dgm:spPr/>
    </dgm:pt>
    <dgm:pt modelId="{EF258EDD-1288-4F88-9D8E-8183F52FB38E}" type="pres">
      <dgm:prSet presAssocID="{8BBBF5C7-45B0-4DAD-BA3A-023D5BFF02AB}" presName="vert1" presStyleCnt="0"/>
      <dgm:spPr/>
    </dgm:pt>
  </dgm:ptLst>
  <dgm:cxnLst>
    <dgm:cxn modelId="{25A37F05-6AB1-4EE6-82D0-2191D5F9A92A}" srcId="{3E8A408A-5CF8-4796-9FB5-7013AC25C5FD}" destId="{7B406026-CFEF-49BE-B3D5-4774D7ED18AA}" srcOrd="0" destOrd="0" parTransId="{6FE77A5F-6C71-44C1-9EA9-23178D3527CB}" sibTransId="{7725DF45-8E2C-4C7C-8924-E9F0E191CD6E}"/>
    <dgm:cxn modelId="{7C608709-9673-494F-AB25-701DEB983187}" srcId="{3E8A408A-5CF8-4796-9FB5-7013AC25C5FD}" destId="{8BBBF5C7-45B0-4DAD-BA3A-023D5BFF02AB}" srcOrd="2" destOrd="0" parTransId="{20DC2237-A677-4A4C-ACE7-6A5AC48D22C2}" sibTransId="{F9CC1C4C-4AEA-47F6-8636-ECAB073640E4}"/>
    <dgm:cxn modelId="{4FDAE365-C68F-497A-88BD-B55EDEF7BB88}" type="presOf" srcId="{332BACC4-5879-4D23-972C-D0DEB43CE527}" destId="{67029421-C04C-4E1A-86AB-EF94E1454B1E}" srcOrd="0" destOrd="0" presId="urn:microsoft.com/office/officeart/2008/layout/LinedList"/>
    <dgm:cxn modelId="{4941DD88-71E7-44D7-9BD0-2DAEAED4DD86}" type="presOf" srcId="{7B406026-CFEF-49BE-B3D5-4774D7ED18AA}" destId="{3EB85D18-332B-4882-A8AB-10517474EC5C}" srcOrd="0" destOrd="0" presId="urn:microsoft.com/office/officeart/2008/layout/LinedList"/>
    <dgm:cxn modelId="{E839709A-893C-47B5-A9FF-C2EED372F73D}" type="presOf" srcId="{3E8A408A-5CF8-4796-9FB5-7013AC25C5FD}" destId="{CE2C24B9-BA6D-429C-90F4-BA76E369F3DE}" srcOrd="0" destOrd="0" presId="urn:microsoft.com/office/officeart/2008/layout/LinedList"/>
    <dgm:cxn modelId="{778AA69B-B912-47C8-8110-69A1B0439A36}" srcId="{3E8A408A-5CF8-4796-9FB5-7013AC25C5FD}" destId="{332BACC4-5879-4D23-972C-D0DEB43CE527}" srcOrd="1" destOrd="0" parTransId="{69D37AB5-B6CB-4ADC-AC7E-C0A81652B789}" sibTransId="{B4126615-6E4F-4684-9308-29F8065FE757}"/>
    <dgm:cxn modelId="{A462E59F-AA1A-4006-B130-174302C327B4}" type="presOf" srcId="{8BBBF5C7-45B0-4DAD-BA3A-023D5BFF02AB}" destId="{155D42B4-485D-4A58-8643-0743946141A8}" srcOrd="0" destOrd="0" presId="urn:microsoft.com/office/officeart/2008/layout/LinedList"/>
    <dgm:cxn modelId="{C4E5B954-9EAB-4F48-85BB-510F68234351}" type="presParOf" srcId="{CE2C24B9-BA6D-429C-90F4-BA76E369F3DE}" destId="{A2D51522-24B8-4796-89F6-C5B57DA480BB}" srcOrd="0" destOrd="0" presId="urn:microsoft.com/office/officeart/2008/layout/LinedList"/>
    <dgm:cxn modelId="{6FD05CCC-DA19-44AF-A3D9-EE69EBDEF2C9}" type="presParOf" srcId="{CE2C24B9-BA6D-429C-90F4-BA76E369F3DE}" destId="{74AACB24-4C5D-4BE6-AA2C-9A87D0B17D8B}" srcOrd="1" destOrd="0" presId="urn:microsoft.com/office/officeart/2008/layout/LinedList"/>
    <dgm:cxn modelId="{18973CD6-1C82-41C0-AF3B-5F7DBA27EFDC}" type="presParOf" srcId="{74AACB24-4C5D-4BE6-AA2C-9A87D0B17D8B}" destId="{3EB85D18-332B-4882-A8AB-10517474EC5C}" srcOrd="0" destOrd="0" presId="urn:microsoft.com/office/officeart/2008/layout/LinedList"/>
    <dgm:cxn modelId="{1BBB2BDB-7670-42B7-933E-6B21C351B4E5}" type="presParOf" srcId="{74AACB24-4C5D-4BE6-AA2C-9A87D0B17D8B}" destId="{879F7273-B990-4C4D-B8DD-437DEBAB424F}" srcOrd="1" destOrd="0" presId="urn:microsoft.com/office/officeart/2008/layout/LinedList"/>
    <dgm:cxn modelId="{3FCB3E3A-04DD-4074-AA51-294886572910}" type="presParOf" srcId="{CE2C24B9-BA6D-429C-90F4-BA76E369F3DE}" destId="{7F9F646F-76F6-4D53-8F0F-E27C07C393A6}" srcOrd="2" destOrd="0" presId="urn:microsoft.com/office/officeart/2008/layout/LinedList"/>
    <dgm:cxn modelId="{3E5E4336-1C4B-43AA-852B-EA2B19B56B9D}" type="presParOf" srcId="{CE2C24B9-BA6D-429C-90F4-BA76E369F3DE}" destId="{3B2435B3-CC23-4BF2-847D-09A25BF810F7}" srcOrd="3" destOrd="0" presId="urn:microsoft.com/office/officeart/2008/layout/LinedList"/>
    <dgm:cxn modelId="{DE3B3580-02B2-42FD-A85F-93B08BD7A2E2}" type="presParOf" srcId="{3B2435B3-CC23-4BF2-847D-09A25BF810F7}" destId="{67029421-C04C-4E1A-86AB-EF94E1454B1E}" srcOrd="0" destOrd="0" presId="urn:microsoft.com/office/officeart/2008/layout/LinedList"/>
    <dgm:cxn modelId="{4A0E4112-9600-4EB7-ACEE-1163075F5881}" type="presParOf" srcId="{3B2435B3-CC23-4BF2-847D-09A25BF810F7}" destId="{FB724B8D-15BF-4866-8BD0-4DC32F866A9A}" srcOrd="1" destOrd="0" presId="urn:microsoft.com/office/officeart/2008/layout/LinedList"/>
    <dgm:cxn modelId="{2B33AF87-A15B-42C4-A77D-4510BFC4780C}" type="presParOf" srcId="{CE2C24B9-BA6D-429C-90F4-BA76E369F3DE}" destId="{642BCCA5-9E1D-4B78-9FDE-CA7916B69014}" srcOrd="4" destOrd="0" presId="urn:microsoft.com/office/officeart/2008/layout/LinedList"/>
    <dgm:cxn modelId="{FFF991A1-22E8-409A-A1FB-82370C5ED71E}" type="presParOf" srcId="{CE2C24B9-BA6D-429C-90F4-BA76E369F3DE}" destId="{AFCC20C9-DEFD-4A20-B7E5-495429170FBC}" srcOrd="5" destOrd="0" presId="urn:microsoft.com/office/officeart/2008/layout/LinedList"/>
    <dgm:cxn modelId="{6FF0B00B-D961-43FB-B692-F09E90A715D3}" type="presParOf" srcId="{AFCC20C9-DEFD-4A20-B7E5-495429170FBC}" destId="{155D42B4-485D-4A58-8643-0743946141A8}" srcOrd="0" destOrd="0" presId="urn:microsoft.com/office/officeart/2008/layout/LinedList"/>
    <dgm:cxn modelId="{F17A7898-B161-4912-B108-BD39A6DA0C9F}" type="presParOf" srcId="{AFCC20C9-DEFD-4A20-B7E5-495429170FBC}" destId="{EF258EDD-1288-4F88-9D8E-8183F52FB38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366EC25-D5BC-404C-A1E7-AB2BC5FC589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1C79956-760D-498C-8119-DD253F0026FE}">
      <dgm:prSet/>
      <dgm:spPr/>
      <dgm:t>
        <a:bodyPr/>
        <a:lstStyle/>
        <a:p>
          <a:r>
            <a:rPr lang="en-US"/>
            <a:t>1. Key external and internal factors (from EFE/IFE)</a:t>
          </a:r>
        </a:p>
      </dgm:t>
    </dgm:pt>
    <dgm:pt modelId="{A36A780D-4A3A-482F-A265-4DC16E634C8D}" type="parTrans" cxnId="{50F99E7F-A4BB-4D5A-A449-3331CE00B133}">
      <dgm:prSet/>
      <dgm:spPr/>
      <dgm:t>
        <a:bodyPr/>
        <a:lstStyle/>
        <a:p>
          <a:endParaRPr lang="en-US"/>
        </a:p>
      </dgm:t>
    </dgm:pt>
    <dgm:pt modelId="{1BB7F9C2-62E5-4668-B834-467D75342BF5}" type="sibTrans" cxnId="{50F99E7F-A4BB-4D5A-A449-3331CE00B133}">
      <dgm:prSet/>
      <dgm:spPr/>
      <dgm:t>
        <a:bodyPr/>
        <a:lstStyle/>
        <a:p>
          <a:endParaRPr lang="en-US"/>
        </a:p>
      </dgm:t>
    </dgm:pt>
    <dgm:pt modelId="{C1535AAB-FFB4-4576-A5D8-D30C03E8D611}">
      <dgm:prSet/>
      <dgm:spPr/>
      <dgm:t>
        <a:bodyPr/>
        <a:lstStyle/>
        <a:p>
          <a:r>
            <a:rPr lang="en-US"/>
            <a:t>2. Weight assigned to each factor</a:t>
          </a:r>
        </a:p>
      </dgm:t>
    </dgm:pt>
    <dgm:pt modelId="{ED5B7844-2296-4C0F-AF3C-A4AB51EDD0B0}" type="parTrans" cxnId="{6DCB30CB-34E1-4BDF-87CD-07907732E674}">
      <dgm:prSet/>
      <dgm:spPr/>
      <dgm:t>
        <a:bodyPr/>
        <a:lstStyle/>
        <a:p>
          <a:endParaRPr lang="en-US"/>
        </a:p>
      </dgm:t>
    </dgm:pt>
    <dgm:pt modelId="{30AD420A-C81A-405F-AD7C-BFAC3FA55B77}" type="sibTrans" cxnId="{6DCB30CB-34E1-4BDF-87CD-07907732E674}">
      <dgm:prSet/>
      <dgm:spPr/>
      <dgm:t>
        <a:bodyPr/>
        <a:lstStyle/>
        <a:p>
          <a:endParaRPr lang="en-US"/>
        </a:p>
      </dgm:t>
    </dgm:pt>
    <dgm:pt modelId="{DAE7C9F8-8C30-4593-A936-60F24C1A1824}">
      <dgm:prSet/>
      <dgm:spPr/>
      <dgm:t>
        <a:bodyPr/>
        <a:lstStyle/>
        <a:p>
          <a:r>
            <a:rPr lang="en-US"/>
            <a:t>3. Attractiveness Scores (AS) for each strategy</a:t>
          </a:r>
        </a:p>
      </dgm:t>
    </dgm:pt>
    <dgm:pt modelId="{C22B55A5-30FF-41F0-AF4E-F75EEDC243AA}" type="parTrans" cxnId="{15DB301C-EF7D-413D-9B75-AD2FBB5E16B7}">
      <dgm:prSet/>
      <dgm:spPr/>
      <dgm:t>
        <a:bodyPr/>
        <a:lstStyle/>
        <a:p>
          <a:endParaRPr lang="en-US"/>
        </a:p>
      </dgm:t>
    </dgm:pt>
    <dgm:pt modelId="{8AC93103-A02C-4655-9030-8ED0FE07FE21}" type="sibTrans" cxnId="{15DB301C-EF7D-413D-9B75-AD2FBB5E16B7}">
      <dgm:prSet/>
      <dgm:spPr/>
      <dgm:t>
        <a:bodyPr/>
        <a:lstStyle/>
        <a:p>
          <a:endParaRPr lang="en-US"/>
        </a:p>
      </dgm:t>
    </dgm:pt>
    <dgm:pt modelId="{84473E1E-5095-4663-9C17-CE22503B7B3F}">
      <dgm:prSet/>
      <dgm:spPr/>
      <dgm:t>
        <a:bodyPr/>
        <a:lstStyle/>
        <a:p>
          <a:r>
            <a:rPr lang="en-US"/>
            <a:t>4. Total Attractiveness Scores (TAS) to rank strategies</a:t>
          </a:r>
        </a:p>
      </dgm:t>
    </dgm:pt>
    <dgm:pt modelId="{B7B75373-15CF-4B16-B4A0-6D86FED6531E}" type="parTrans" cxnId="{C81318E2-9381-4B0D-89FE-DB45A4C86828}">
      <dgm:prSet/>
      <dgm:spPr/>
      <dgm:t>
        <a:bodyPr/>
        <a:lstStyle/>
        <a:p>
          <a:endParaRPr lang="en-US"/>
        </a:p>
      </dgm:t>
    </dgm:pt>
    <dgm:pt modelId="{803C9C3F-C973-4BFD-B6EE-CA8546E8176B}" type="sibTrans" cxnId="{C81318E2-9381-4B0D-89FE-DB45A4C86828}">
      <dgm:prSet/>
      <dgm:spPr/>
      <dgm:t>
        <a:bodyPr/>
        <a:lstStyle/>
        <a:p>
          <a:endParaRPr lang="en-US"/>
        </a:p>
      </dgm:t>
    </dgm:pt>
    <dgm:pt modelId="{EB537034-DBCB-4283-A3C0-43CFBF82847E}" type="pres">
      <dgm:prSet presAssocID="{A366EC25-D5BC-404C-A1E7-AB2BC5FC589A}" presName="linear" presStyleCnt="0">
        <dgm:presLayoutVars>
          <dgm:animLvl val="lvl"/>
          <dgm:resizeHandles val="exact"/>
        </dgm:presLayoutVars>
      </dgm:prSet>
      <dgm:spPr/>
    </dgm:pt>
    <dgm:pt modelId="{AF753740-2EA5-4A71-8CF3-305B86BBA565}" type="pres">
      <dgm:prSet presAssocID="{01C79956-760D-498C-8119-DD253F0026F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4697FA8-4132-49C5-B489-F9DF1A4DE287}" type="pres">
      <dgm:prSet presAssocID="{1BB7F9C2-62E5-4668-B834-467D75342BF5}" presName="spacer" presStyleCnt="0"/>
      <dgm:spPr/>
    </dgm:pt>
    <dgm:pt modelId="{31214E70-3E2F-4E75-8413-8DDC20D0BCE1}" type="pres">
      <dgm:prSet presAssocID="{C1535AAB-FFB4-4576-A5D8-D30C03E8D61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B1F71CF-C95A-4DD7-A5B9-2FEABBDC2E57}" type="pres">
      <dgm:prSet presAssocID="{30AD420A-C81A-405F-AD7C-BFAC3FA55B77}" presName="spacer" presStyleCnt="0"/>
      <dgm:spPr/>
    </dgm:pt>
    <dgm:pt modelId="{0B28B252-35AA-4F54-A384-453CB1F96E9C}" type="pres">
      <dgm:prSet presAssocID="{DAE7C9F8-8C30-4593-A936-60F24C1A182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6B83767-95D1-4539-8FFA-BCC7B8E52711}" type="pres">
      <dgm:prSet presAssocID="{8AC93103-A02C-4655-9030-8ED0FE07FE21}" presName="spacer" presStyleCnt="0"/>
      <dgm:spPr/>
    </dgm:pt>
    <dgm:pt modelId="{21B0263F-534B-473D-8ADD-1B439D6FA2D1}" type="pres">
      <dgm:prSet presAssocID="{84473E1E-5095-4663-9C17-CE22503B7B3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61C6714-51EC-49A5-B216-A0D942039684}" type="presOf" srcId="{C1535AAB-FFB4-4576-A5D8-D30C03E8D611}" destId="{31214E70-3E2F-4E75-8413-8DDC20D0BCE1}" srcOrd="0" destOrd="0" presId="urn:microsoft.com/office/officeart/2005/8/layout/vList2"/>
    <dgm:cxn modelId="{1DCE8715-CCEB-411A-B188-3D510ADD9865}" type="presOf" srcId="{84473E1E-5095-4663-9C17-CE22503B7B3F}" destId="{21B0263F-534B-473D-8ADD-1B439D6FA2D1}" srcOrd="0" destOrd="0" presId="urn:microsoft.com/office/officeart/2005/8/layout/vList2"/>
    <dgm:cxn modelId="{15DB301C-EF7D-413D-9B75-AD2FBB5E16B7}" srcId="{A366EC25-D5BC-404C-A1E7-AB2BC5FC589A}" destId="{DAE7C9F8-8C30-4593-A936-60F24C1A1824}" srcOrd="2" destOrd="0" parTransId="{C22B55A5-30FF-41F0-AF4E-F75EEDC243AA}" sibTransId="{8AC93103-A02C-4655-9030-8ED0FE07FE21}"/>
    <dgm:cxn modelId="{DCC04F1E-736C-4FCE-9852-21DF9303C638}" type="presOf" srcId="{01C79956-760D-498C-8119-DD253F0026FE}" destId="{AF753740-2EA5-4A71-8CF3-305B86BBA565}" srcOrd="0" destOrd="0" presId="urn:microsoft.com/office/officeart/2005/8/layout/vList2"/>
    <dgm:cxn modelId="{DC6BA033-3740-4446-8BB9-A3BC32BEC8C0}" type="presOf" srcId="{A366EC25-D5BC-404C-A1E7-AB2BC5FC589A}" destId="{EB537034-DBCB-4283-A3C0-43CFBF82847E}" srcOrd="0" destOrd="0" presId="urn:microsoft.com/office/officeart/2005/8/layout/vList2"/>
    <dgm:cxn modelId="{D460C94B-D96E-4E8C-B328-0F395774FBD8}" type="presOf" srcId="{DAE7C9F8-8C30-4593-A936-60F24C1A1824}" destId="{0B28B252-35AA-4F54-A384-453CB1F96E9C}" srcOrd="0" destOrd="0" presId="urn:microsoft.com/office/officeart/2005/8/layout/vList2"/>
    <dgm:cxn modelId="{50F99E7F-A4BB-4D5A-A449-3331CE00B133}" srcId="{A366EC25-D5BC-404C-A1E7-AB2BC5FC589A}" destId="{01C79956-760D-498C-8119-DD253F0026FE}" srcOrd="0" destOrd="0" parTransId="{A36A780D-4A3A-482F-A265-4DC16E634C8D}" sibTransId="{1BB7F9C2-62E5-4668-B834-467D75342BF5}"/>
    <dgm:cxn modelId="{6DCB30CB-34E1-4BDF-87CD-07907732E674}" srcId="{A366EC25-D5BC-404C-A1E7-AB2BC5FC589A}" destId="{C1535AAB-FFB4-4576-A5D8-D30C03E8D611}" srcOrd="1" destOrd="0" parTransId="{ED5B7844-2296-4C0F-AF3C-A4AB51EDD0B0}" sibTransId="{30AD420A-C81A-405F-AD7C-BFAC3FA55B77}"/>
    <dgm:cxn modelId="{C81318E2-9381-4B0D-89FE-DB45A4C86828}" srcId="{A366EC25-D5BC-404C-A1E7-AB2BC5FC589A}" destId="{84473E1E-5095-4663-9C17-CE22503B7B3F}" srcOrd="3" destOrd="0" parTransId="{B7B75373-15CF-4B16-B4A0-6D86FED6531E}" sibTransId="{803C9C3F-C973-4BFD-B6EE-CA8546E8176B}"/>
    <dgm:cxn modelId="{A4598DDA-58EA-44C7-BB68-516997364AED}" type="presParOf" srcId="{EB537034-DBCB-4283-A3C0-43CFBF82847E}" destId="{AF753740-2EA5-4A71-8CF3-305B86BBA565}" srcOrd="0" destOrd="0" presId="urn:microsoft.com/office/officeart/2005/8/layout/vList2"/>
    <dgm:cxn modelId="{2C13CB62-EBA8-4744-8CEC-A692623BCF4E}" type="presParOf" srcId="{EB537034-DBCB-4283-A3C0-43CFBF82847E}" destId="{34697FA8-4132-49C5-B489-F9DF1A4DE287}" srcOrd="1" destOrd="0" presId="urn:microsoft.com/office/officeart/2005/8/layout/vList2"/>
    <dgm:cxn modelId="{2B6A6770-0AA1-4A62-8E7F-93E8FAE13568}" type="presParOf" srcId="{EB537034-DBCB-4283-A3C0-43CFBF82847E}" destId="{31214E70-3E2F-4E75-8413-8DDC20D0BCE1}" srcOrd="2" destOrd="0" presId="urn:microsoft.com/office/officeart/2005/8/layout/vList2"/>
    <dgm:cxn modelId="{3ADD0C3B-D738-46D4-A854-4FCAC45595F0}" type="presParOf" srcId="{EB537034-DBCB-4283-A3C0-43CFBF82847E}" destId="{5B1F71CF-C95A-4DD7-A5B9-2FEABBDC2E57}" srcOrd="3" destOrd="0" presId="urn:microsoft.com/office/officeart/2005/8/layout/vList2"/>
    <dgm:cxn modelId="{0841C201-3972-4ABF-B103-9B83B1791CBD}" type="presParOf" srcId="{EB537034-DBCB-4283-A3C0-43CFBF82847E}" destId="{0B28B252-35AA-4F54-A384-453CB1F96E9C}" srcOrd="4" destOrd="0" presId="urn:microsoft.com/office/officeart/2005/8/layout/vList2"/>
    <dgm:cxn modelId="{67A91B9D-A280-4A4B-AF86-ED2D3E4E9737}" type="presParOf" srcId="{EB537034-DBCB-4283-A3C0-43CFBF82847E}" destId="{E6B83767-95D1-4539-8FFA-BCC7B8E52711}" srcOrd="5" destOrd="0" presId="urn:microsoft.com/office/officeart/2005/8/layout/vList2"/>
    <dgm:cxn modelId="{363C010E-5740-47DA-B6D0-2BF0ED8B41C6}" type="presParOf" srcId="{EB537034-DBCB-4283-A3C0-43CFBF82847E}" destId="{21B0263F-534B-473D-8ADD-1B439D6FA2D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D6C43C5-5D75-4763-9B14-4EBB8B15B62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CF23D1D-D952-4DF1-ABC0-45DF8DEAED96}">
      <dgm:prSet/>
      <dgm:spPr/>
      <dgm:t>
        <a:bodyPr/>
        <a:lstStyle/>
        <a:p>
          <a:r>
            <a:rPr lang="en-US" dirty="0"/>
            <a:t> Strategy A: Expand into new market</a:t>
          </a:r>
        </a:p>
      </dgm:t>
    </dgm:pt>
    <dgm:pt modelId="{4B2A7CA8-E5CF-4359-BCE0-8B10CFC78C88}" type="parTrans" cxnId="{18012B6B-3B50-4C6B-9620-6438234BB924}">
      <dgm:prSet/>
      <dgm:spPr/>
      <dgm:t>
        <a:bodyPr/>
        <a:lstStyle/>
        <a:p>
          <a:endParaRPr lang="en-US"/>
        </a:p>
      </dgm:t>
    </dgm:pt>
    <dgm:pt modelId="{B020F0DF-675C-49EE-B917-F86550C574AB}" type="sibTrans" cxnId="{18012B6B-3B50-4C6B-9620-6438234BB924}">
      <dgm:prSet/>
      <dgm:spPr/>
      <dgm:t>
        <a:bodyPr/>
        <a:lstStyle/>
        <a:p>
          <a:endParaRPr lang="en-US"/>
        </a:p>
      </dgm:t>
    </dgm:pt>
    <dgm:pt modelId="{791A7D4C-C62F-4903-B43D-18D9C17465CA}">
      <dgm:prSet/>
      <dgm:spPr/>
      <dgm:t>
        <a:bodyPr/>
        <a:lstStyle/>
        <a:p>
          <a:r>
            <a:rPr lang="en-US" dirty="0"/>
            <a:t>Strategy B: Launch new product line</a:t>
          </a:r>
        </a:p>
      </dgm:t>
    </dgm:pt>
    <dgm:pt modelId="{454A8C15-6AFD-4D6D-8A91-2265F8E73A52}" type="parTrans" cxnId="{B2808B34-E33B-4C98-85AC-3276C6FC13C8}">
      <dgm:prSet/>
      <dgm:spPr/>
      <dgm:t>
        <a:bodyPr/>
        <a:lstStyle/>
        <a:p>
          <a:endParaRPr lang="en-US"/>
        </a:p>
      </dgm:t>
    </dgm:pt>
    <dgm:pt modelId="{5FC8225C-1CEA-4CA3-9D6D-D416EF187B22}" type="sibTrans" cxnId="{B2808B34-E33B-4C98-85AC-3276C6FC13C8}">
      <dgm:prSet/>
      <dgm:spPr/>
      <dgm:t>
        <a:bodyPr/>
        <a:lstStyle/>
        <a:p>
          <a:endParaRPr lang="en-US"/>
        </a:p>
      </dgm:t>
    </dgm:pt>
    <dgm:pt modelId="{53199AD6-B15E-47E9-B34C-CEAF869A1C00}">
      <dgm:prSet/>
      <dgm:spPr/>
      <dgm:t>
        <a:bodyPr/>
        <a:lstStyle/>
        <a:p>
          <a:r>
            <a:rPr lang="en-US" dirty="0"/>
            <a:t>TAS A = 3.15; TAS B = 2.65 → Choose Strategy A</a:t>
          </a:r>
        </a:p>
      </dgm:t>
    </dgm:pt>
    <dgm:pt modelId="{1EB35BC4-6613-4FE7-B745-46A5EE0BA9D5}" type="parTrans" cxnId="{37FC42E5-EFE8-4161-993F-27B1A1C48FAC}">
      <dgm:prSet/>
      <dgm:spPr/>
      <dgm:t>
        <a:bodyPr/>
        <a:lstStyle/>
        <a:p>
          <a:endParaRPr lang="en-US"/>
        </a:p>
      </dgm:t>
    </dgm:pt>
    <dgm:pt modelId="{D271B7A8-9E26-4154-AC72-12C104CFAF21}" type="sibTrans" cxnId="{37FC42E5-EFE8-4161-993F-27B1A1C48FAC}">
      <dgm:prSet/>
      <dgm:spPr/>
      <dgm:t>
        <a:bodyPr/>
        <a:lstStyle/>
        <a:p>
          <a:endParaRPr lang="en-US"/>
        </a:p>
      </dgm:t>
    </dgm:pt>
    <dgm:pt modelId="{ACC77436-3832-4786-89DB-F004DE745D93}" type="pres">
      <dgm:prSet presAssocID="{4D6C43C5-5D75-4763-9B14-4EBB8B15B62B}" presName="root" presStyleCnt="0">
        <dgm:presLayoutVars>
          <dgm:dir/>
          <dgm:resizeHandles val="exact"/>
        </dgm:presLayoutVars>
      </dgm:prSet>
      <dgm:spPr/>
    </dgm:pt>
    <dgm:pt modelId="{FFE17758-BEE6-48EE-B17F-D0979EA3DAED}" type="pres">
      <dgm:prSet presAssocID="{8CF23D1D-D952-4DF1-ABC0-45DF8DEAED96}" presName="compNode" presStyleCnt="0"/>
      <dgm:spPr/>
    </dgm:pt>
    <dgm:pt modelId="{7A3C9D16-54E1-48DF-938A-558BBA2D2EA8}" type="pres">
      <dgm:prSet presAssocID="{8CF23D1D-D952-4DF1-ABC0-45DF8DEAED96}" presName="bgRect" presStyleLbl="bgShp" presStyleIdx="0" presStyleCnt="3"/>
      <dgm:spPr/>
    </dgm:pt>
    <dgm:pt modelId="{37EE4881-2800-485B-AC19-03216E71E7DB}" type="pres">
      <dgm:prSet presAssocID="{8CF23D1D-D952-4DF1-ABC0-45DF8DEAED9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ximize"/>
        </a:ext>
      </dgm:extLst>
    </dgm:pt>
    <dgm:pt modelId="{F0F3E6AF-B34E-4545-A998-2B11B87C89FF}" type="pres">
      <dgm:prSet presAssocID="{8CF23D1D-D952-4DF1-ABC0-45DF8DEAED96}" presName="spaceRect" presStyleCnt="0"/>
      <dgm:spPr/>
    </dgm:pt>
    <dgm:pt modelId="{4729024E-2BCB-40E3-9A63-88340DDFF81B}" type="pres">
      <dgm:prSet presAssocID="{8CF23D1D-D952-4DF1-ABC0-45DF8DEAED96}" presName="parTx" presStyleLbl="revTx" presStyleIdx="0" presStyleCnt="3">
        <dgm:presLayoutVars>
          <dgm:chMax val="0"/>
          <dgm:chPref val="0"/>
        </dgm:presLayoutVars>
      </dgm:prSet>
      <dgm:spPr/>
    </dgm:pt>
    <dgm:pt modelId="{56F8C6C3-82C9-4CA8-BA2B-6D9FC126129D}" type="pres">
      <dgm:prSet presAssocID="{B020F0DF-675C-49EE-B917-F86550C574AB}" presName="sibTrans" presStyleCnt="0"/>
      <dgm:spPr/>
    </dgm:pt>
    <dgm:pt modelId="{EF5B09E3-E66F-413B-9767-7416D8DB9C05}" type="pres">
      <dgm:prSet presAssocID="{791A7D4C-C62F-4903-B43D-18D9C17465CA}" presName="compNode" presStyleCnt="0"/>
      <dgm:spPr/>
    </dgm:pt>
    <dgm:pt modelId="{BF73E628-ACC6-4B90-9D3A-D7191EF6EFAB}" type="pres">
      <dgm:prSet presAssocID="{791A7D4C-C62F-4903-B43D-18D9C17465CA}" presName="bgRect" presStyleLbl="bgShp" presStyleIdx="1" presStyleCnt="3"/>
      <dgm:spPr/>
    </dgm:pt>
    <dgm:pt modelId="{D1DDF3B5-11E1-4FB9-BD2B-B3B4D477A804}" type="pres">
      <dgm:prSet presAssocID="{791A7D4C-C62F-4903-B43D-18D9C17465C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cket"/>
        </a:ext>
      </dgm:extLst>
    </dgm:pt>
    <dgm:pt modelId="{3BD6CC00-C8FD-4EC5-B82B-8A8E08D1E458}" type="pres">
      <dgm:prSet presAssocID="{791A7D4C-C62F-4903-B43D-18D9C17465CA}" presName="spaceRect" presStyleCnt="0"/>
      <dgm:spPr/>
    </dgm:pt>
    <dgm:pt modelId="{A4E7ED1F-B031-4F28-9AD8-D36AF6C5B5C2}" type="pres">
      <dgm:prSet presAssocID="{791A7D4C-C62F-4903-B43D-18D9C17465CA}" presName="parTx" presStyleLbl="revTx" presStyleIdx="1" presStyleCnt="3">
        <dgm:presLayoutVars>
          <dgm:chMax val="0"/>
          <dgm:chPref val="0"/>
        </dgm:presLayoutVars>
      </dgm:prSet>
      <dgm:spPr/>
    </dgm:pt>
    <dgm:pt modelId="{FD5C9426-B8F1-4FAF-A923-21DA302F213B}" type="pres">
      <dgm:prSet presAssocID="{5FC8225C-1CEA-4CA3-9D6D-D416EF187B22}" presName="sibTrans" presStyleCnt="0"/>
      <dgm:spPr/>
    </dgm:pt>
    <dgm:pt modelId="{EC0BDDE3-669B-4AB5-AB71-9C903C0F9DC5}" type="pres">
      <dgm:prSet presAssocID="{53199AD6-B15E-47E9-B34C-CEAF869A1C00}" presName="compNode" presStyleCnt="0"/>
      <dgm:spPr/>
    </dgm:pt>
    <dgm:pt modelId="{DC7B22BC-DB8D-40F8-B987-A6C0F7695791}" type="pres">
      <dgm:prSet presAssocID="{53199AD6-B15E-47E9-B34C-CEAF869A1C00}" presName="bgRect" presStyleLbl="bgShp" presStyleIdx="2" presStyleCnt="3"/>
      <dgm:spPr/>
    </dgm:pt>
    <dgm:pt modelId="{73046003-B6A0-403C-B86A-E9EF6551083F}" type="pres">
      <dgm:prSet presAssocID="{53199AD6-B15E-47E9-B34C-CEAF869A1C0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rsor"/>
        </a:ext>
      </dgm:extLst>
    </dgm:pt>
    <dgm:pt modelId="{4AD169EA-777A-4AA3-BFD9-E725C861E324}" type="pres">
      <dgm:prSet presAssocID="{53199AD6-B15E-47E9-B34C-CEAF869A1C00}" presName="spaceRect" presStyleCnt="0"/>
      <dgm:spPr/>
    </dgm:pt>
    <dgm:pt modelId="{643633A0-F8C0-47AC-BBF5-42DB5538B6F8}" type="pres">
      <dgm:prSet presAssocID="{53199AD6-B15E-47E9-B34C-CEAF869A1C0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FD7BA0C-4891-48FC-8AF8-BB9760D32782}" type="presOf" srcId="{53199AD6-B15E-47E9-B34C-CEAF869A1C00}" destId="{643633A0-F8C0-47AC-BBF5-42DB5538B6F8}" srcOrd="0" destOrd="0" presId="urn:microsoft.com/office/officeart/2018/2/layout/IconVerticalSolidList"/>
    <dgm:cxn modelId="{B2808B34-E33B-4C98-85AC-3276C6FC13C8}" srcId="{4D6C43C5-5D75-4763-9B14-4EBB8B15B62B}" destId="{791A7D4C-C62F-4903-B43D-18D9C17465CA}" srcOrd="1" destOrd="0" parTransId="{454A8C15-6AFD-4D6D-8A91-2265F8E73A52}" sibTransId="{5FC8225C-1CEA-4CA3-9D6D-D416EF187B22}"/>
    <dgm:cxn modelId="{EF680F64-39BF-4CC1-8BB0-902E6C666634}" type="presOf" srcId="{8CF23D1D-D952-4DF1-ABC0-45DF8DEAED96}" destId="{4729024E-2BCB-40E3-9A63-88340DDFF81B}" srcOrd="0" destOrd="0" presId="urn:microsoft.com/office/officeart/2018/2/layout/IconVerticalSolidList"/>
    <dgm:cxn modelId="{A4391A64-DA07-42E2-AE7A-A8461B53340E}" type="presOf" srcId="{791A7D4C-C62F-4903-B43D-18D9C17465CA}" destId="{A4E7ED1F-B031-4F28-9AD8-D36AF6C5B5C2}" srcOrd="0" destOrd="0" presId="urn:microsoft.com/office/officeart/2018/2/layout/IconVerticalSolidList"/>
    <dgm:cxn modelId="{18012B6B-3B50-4C6B-9620-6438234BB924}" srcId="{4D6C43C5-5D75-4763-9B14-4EBB8B15B62B}" destId="{8CF23D1D-D952-4DF1-ABC0-45DF8DEAED96}" srcOrd="0" destOrd="0" parTransId="{4B2A7CA8-E5CF-4359-BCE0-8B10CFC78C88}" sibTransId="{B020F0DF-675C-49EE-B917-F86550C574AB}"/>
    <dgm:cxn modelId="{F9048AB3-FF96-42D2-8BE7-1E366A7A6731}" type="presOf" srcId="{4D6C43C5-5D75-4763-9B14-4EBB8B15B62B}" destId="{ACC77436-3832-4786-89DB-F004DE745D93}" srcOrd="0" destOrd="0" presId="urn:microsoft.com/office/officeart/2018/2/layout/IconVerticalSolidList"/>
    <dgm:cxn modelId="{37FC42E5-EFE8-4161-993F-27B1A1C48FAC}" srcId="{4D6C43C5-5D75-4763-9B14-4EBB8B15B62B}" destId="{53199AD6-B15E-47E9-B34C-CEAF869A1C00}" srcOrd="2" destOrd="0" parTransId="{1EB35BC4-6613-4FE7-B745-46A5EE0BA9D5}" sibTransId="{D271B7A8-9E26-4154-AC72-12C104CFAF21}"/>
    <dgm:cxn modelId="{DE4CCA14-3281-42CC-9982-DA4525714813}" type="presParOf" srcId="{ACC77436-3832-4786-89DB-F004DE745D93}" destId="{FFE17758-BEE6-48EE-B17F-D0979EA3DAED}" srcOrd="0" destOrd="0" presId="urn:microsoft.com/office/officeart/2018/2/layout/IconVerticalSolidList"/>
    <dgm:cxn modelId="{A13FFDD1-064E-461C-B432-52E517205DF9}" type="presParOf" srcId="{FFE17758-BEE6-48EE-B17F-D0979EA3DAED}" destId="{7A3C9D16-54E1-48DF-938A-558BBA2D2EA8}" srcOrd="0" destOrd="0" presId="urn:microsoft.com/office/officeart/2018/2/layout/IconVerticalSolidList"/>
    <dgm:cxn modelId="{8571BBF9-A424-4EA1-AF28-AF78DC711729}" type="presParOf" srcId="{FFE17758-BEE6-48EE-B17F-D0979EA3DAED}" destId="{37EE4881-2800-485B-AC19-03216E71E7DB}" srcOrd="1" destOrd="0" presId="urn:microsoft.com/office/officeart/2018/2/layout/IconVerticalSolidList"/>
    <dgm:cxn modelId="{6BCAAB97-C039-4967-AB68-025E67D771D6}" type="presParOf" srcId="{FFE17758-BEE6-48EE-B17F-D0979EA3DAED}" destId="{F0F3E6AF-B34E-4545-A998-2B11B87C89FF}" srcOrd="2" destOrd="0" presId="urn:microsoft.com/office/officeart/2018/2/layout/IconVerticalSolidList"/>
    <dgm:cxn modelId="{BEDDA74F-05F0-4528-9CF4-3D42BC5EFA94}" type="presParOf" srcId="{FFE17758-BEE6-48EE-B17F-D0979EA3DAED}" destId="{4729024E-2BCB-40E3-9A63-88340DDFF81B}" srcOrd="3" destOrd="0" presId="urn:microsoft.com/office/officeart/2018/2/layout/IconVerticalSolidList"/>
    <dgm:cxn modelId="{70F22402-514D-471F-BFD4-0837D6677D61}" type="presParOf" srcId="{ACC77436-3832-4786-89DB-F004DE745D93}" destId="{56F8C6C3-82C9-4CA8-BA2B-6D9FC126129D}" srcOrd="1" destOrd="0" presId="urn:microsoft.com/office/officeart/2018/2/layout/IconVerticalSolidList"/>
    <dgm:cxn modelId="{DF587D2A-62BA-4BC5-8E7F-A866562D048C}" type="presParOf" srcId="{ACC77436-3832-4786-89DB-F004DE745D93}" destId="{EF5B09E3-E66F-413B-9767-7416D8DB9C05}" srcOrd="2" destOrd="0" presId="urn:microsoft.com/office/officeart/2018/2/layout/IconVerticalSolidList"/>
    <dgm:cxn modelId="{B97F969B-07C3-4A9C-9DEA-ACE2E521EC81}" type="presParOf" srcId="{EF5B09E3-E66F-413B-9767-7416D8DB9C05}" destId="{BF73E628-ACC6-4B90-9D3A-D7191EF6EFAB}" srcOrd="0" destOrd="0" presId="urn:microsoft.com/office/officeart/2018/2/layout/IconVerticalSolidList"/>
    <dgm:cxn modelId="{5FB9F0EE-59F7-4AE1-BA5B-C164915CFE35}" type="presParOf" srcId="{EF5B09E3-E66F-413B-9767-7416D8DB9C05}" destId="{D1DDF3B5-11E1-4FB9-BD2B-B3B4D477A804}" srcOrd="1" destOrd="0" presId="urn:microsoft.com/office/officeart/2018/2/layout/IconVerticalSolidList"/>
    <dgm:cxn modelId="{14C34861-4FDE-4430-9CCB-3633585234EB}" type="presParOf" srcId="{EF5B09E3-E66F-413B-9767-7416D8DB9C05}" destId="{3BD6CC00-C8FD-4EC5-B82B-8A8E08D1E458}" srcOrd="2" destOrd="0" presId="urn:microsoft.com/office/officeart/2018/2/layout/IconVerticalSolidList"/>
    <dgm:cxn modelId="{A017941F-4A07-4AD2-A96C-9CC986A5B8E8}" type="presParOf" srcId="{EF5B09E3-E66F-413B-9767-7416D8DB9C05}" destId="{A4E7ED1F-B031-4F28-9AD8-D36AF6C5B5C2}" srcOrd="3" destOrd="0" presId="urn:microsoft.com/office/officeart/2018/2/layout/IconVerticalSolidList"/>
    <dgm:cxn modelId="{3F8DB50D-27D2-404E-866C-6BC1E2461D25}" type="presParOf" srcId="{ACC77436-3832-4786-89DB-F004DE745D93}" destId="{FD5C9426-B8F1-4FAF-A923-21DA302F213B}" srcOrd="3" destOrd="0" presId="urn:microsoft.com/office/officeart/2018/2/layout/IconVerticalSolidList"/>
    <dgm:cxn modelId="{3096E3A1-0C90-425A-BDF5-41A30C8DE317}" type="presParOf" srcId="{ACC77436-3832-4786-89DB-F004DE745D93}" destId="{EC0BDDE3-669B-4AB5-AB71-9C903C0F9DC5}" srcOrd="4" destOrd="0" presId="urn:microsoft.com/office/officeart/2018/2/layout/IconVerticalSolidList"/>
    <dgm:cxn modelId="{834F3160-24D5-4BF9-8281-8EB48C38573A}" type="presParOf" srcId="{EC0BDDE3-669B-4AB5-AB71-9C903C0F9DC5}" destId="{DC7B22BC-DB8D-40F8-B987-A6C0F7695791}" srcOrd="0" destOrd="0" presId="urn:microsoft.com/office/officeart/2018/2/layout/IconVerticalSolidList"/>
    <dgm:cxn modelId="{483A3199-C558-4678-90DF-06C6F347DAEA}" type="presParOf" srcId="{EC0BDDE3-669B-4AB5-AB71-9C903C0F9DC5}" destId="{73046003-B6A0-403C-B86A-E9EF6551083F}" srcOrd="1" destOrd="0" presId="urn:microsoft.com/office/officeart/2018/2/layout/IconVerticalSolidList"/>
    <dgm:cxn modelId="{AC7BDDBB-2A89-45CF-8293-DFD3900C071A}" type="presParOf" srcId="{EC0BDDE3-669B-4AB5-AB71-9C903C0F9DC5}" destId="{4AD169EA-777A-4AA3-BFD9-E725C861E324}" srcOrd="2" destOrd="0" presId="urn:microsoft.com/office/officeart/2018/2/layout/IconVerticalSolidList"/>
    <dgm:cxn modelId="{31C5F781-1D64-4FDB-A5C5-BA72EA83AA93}" type="presParOf" srcId="{EC0BDDE3-669B-4AB5-AB71-9C903C0F9DC5}" destId="{643633A0-F8C0-47AC-BBF5-42DB5538B6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21595B4-F6E9-4D64-B7C5-1F5234DDBAD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1940E6B-E1DB-4B02-82B9-9D6986CCD402}">
      <dgm:prSet/>
      <dgm:spPr/>
      <dgm:t>
        <a:bodyPr/>
        <a:lstStyle/>
        <a:p>
          <a:r>
            <a:rPr lang="en-US"/>
            <a:t>• Systematic and objective</a:t>
          </a:r>
        </a:p>
      </dgm:t>
    </dgm:pt>
    <dgm:pt modelId="{B06FD8ED-69EE-4A3C-83E2-9F4EA4E77250}" type="parTrans" cxnId="{3D2273C5-C24D-4AB2-B15F-D6D7509E9B03}">
      <dgm:prSet/>
      <dgm:spPr/>
      <dgm:t>
        <a:bodyPr/>
        <a:lstStyle/>
        <a:p>
          <a:endParaRPr lang="en-US"/>
        </a:p>
      </dgm:t>
    </dgm:pt>
    <dgm:pt modelId="{D5B927B0-9FB9-41FC-A632-2446FEA7AA97}" type="sibTrans" cxnId="{3D2273C5-C24D-4AB2-B15F-D6D7509E9B03}">
      <dgm:prSet/>
      <dgm:spPr/>
      <dgm:t>
        <a:bodyPr/>
        <a:lstStyle/>
        <a:p>
          <a:endParaRPr lang="en-US"/>
        </a:p>
      </dgm:t>
    </dgm:pt>
    <dgm:pt modelId="{9784E4FD-67F9-4773-8536-A4218DC4EE0E}">
      <dgm:prSet/>
      <dgm:spPr/>
      <dgm:t>
        <a:bodyPr/>
        <a:lstStyle/>
        <a:p>
          <a:r>
            <a:rPr lang="en-US"/>
            <a:t>• Utilizes previously gathered data (IFE/EFE)</a:t>
          </a:r>
        </a:p>
      </dgm:t>
    </dgm:pt>
    <dgm:pt modelId="{8EEC6CF0-BDE7-4913-A130-2B41DA5A8983}" type="parTrans" cxnId="{C8EBF2CC-8854-4B22-B934-3F8261A61240}">
      <dgm:prSet/>
      <dgm:spPr/>
      <dgm:t>
        <a:bodyPr/>
        <a:lstStyle/>
        <a:p>
          <a:endParaRPr lang="en-US"/>
        </a:p>
      </dgm:t>
    </dgm:pt>
    <dgm:pt modelId="{9338A2A0-3081-4A7D-877B-3075818FD491}" type="sibTrans" cxnId="{C8EBF2CC-8854-4B22-B934-3F8261A61240}">
      <dgm:prSet/>
      <dgm:spPr/>
      <dgm:t>
        <a:bodyPr/>
        <a:lstStyle/>
        <a:p>
          <a:endParaRPr lang="en-US"/>
        </a:p>
      </dgm:t>
    </dgm:pt>
    <dgm:pt modelId="{FC8D392E-F694-4505-88A2-098446F29635}">
      <dgm:prSet/>
      <dgm:spPr/>
      <dgm:t>
        <a:bodyPr/>
        <a:lstStyle/>
        <a:p>
          <a:r>
            <a:rPr lang="en-US"/>
            <a:t>• Facilitates strategic decision making</a:t>
          </a:r>
        </a:p>
      </dgm:t>
    </dgm:pt>
    <dgm:pt modelId="{6691C5D3-9CC5-42FC-AC50-2D4973C00B6C}" type="parTrans" cxnId="{B9499380-AC43-4992-B7AD-C3975FF42BDA}">
      <dgm:prSet/>
      <dgm:spPr/>
      <dgm:t>
        <a:bodyPr/>
        <a:lstStyle/>
        <a:p>
          <a:endParaRPr lang="en-US"/>
        </a:p>
      </dgm:t>
    </dgm:pt>
    <dgm:pt modelId="{D25F2B62-806D-4306-AEE4-5BB7B2FB1ED2}" type="sibTrans" cxnId="{B9499380-AC43-4992-B7AD-C3975FF42BDA}">
      <dgm:prSet/>
      <dgm:spPr/>
      <dgm:t>
        <a:bodyPr/>
        <a:lstStyle/>
        <a:p>
          <a:endParaRPr lang="en-US"/>
        </a:p>
      </dgm:t>
    </dgm:pt>
    <dgm:pt modelId="{7A51ECD7-2D3C-4C29-BD60-7EE6718BFB5D}" type="pres">
      <dgm:prSet presAssocID="{921595B4-F6E9-4D64-B7C5-1F5234DDBADA}" presName="linear" presStyleCnt="0">
        <dgm:presLayoutVars>
          <dgm:animLvl val="lvl"/>
          <dgm:resizeHandles val="exact"/>
        </dgm:presLayoutVars>
      </dgm:prSet>
      <dgm:spPr/>
    </dgm:pt>
    <dgm:pt modelId="{F0F0F3E2-8217-4930-9D5A-84E974153C6B}" type="pres">
      <dgm:prSet presAssocID="{91940E6B-E1DB-4B02-82B9-9D6986CCD40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6ED27C6-AEA7-498F-A635-67791AA5A5F4}" type="pres">
      <dgm:prSet presAssocID="{D5B927B0-9FB9-41FC-A632-2446FEA7AA97}" presName="spacer" presStyleCnt="0"/>
      <dgm:spPr/>
    </dgm:pt>
    <dgm:pt modelId="{E821D1FE-2486-4C51-9F1B-B9C3B50EB136}" type="pres">
      <dgm:prSet presAssocID="{9784E4FD-67F9-4773-8536-A4218DC4EE0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B1352EA7-C3C4-4C6E-B2D7-A15A7D2CC3BB}" type="pres">
      <dgm:prSet presAssocID="{9338A2A0-3081-4A7D-877B-3075818FD491}" presName="spacer" presStyleCnt="0"/>
      <dgm:spPr/>
    </dgm:pt>
    <dgm:pt modelId="{7C64B5B1-7DAC-44EB-84EF-ECB5692FB0B3}" type="pres">
      <dgm:prSet presAssocID="{FC8D392E-F694-4505-88A2-098446F2963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C329E2A-1C9C-4DF8-84B7-6578F2713C5C}" type="presOf" srcId="{91940E6B-E1DB-4B02-82B9-9D6986CCD402}" destId="{F0F0F3E2-8217-4930-9D5A-84E974153C6B}" srcOrd="0" destOrd="0" presId="urn:microsoft.com/office/officeart/2005/8/layout/vList2"/>
    <dgm:cxn modelId="{1B17D077-8039-491F-A85C-3A6B2D5F30C0}" type="presOf" srcId="{FC8D392E-F694-4505-88A2-098446F29635}" destId="{7C64B5B1-7DAC-44EB-84EF-ECB5692FB0B3}" srcOrd="0" destOrd="0" presId="urn:microsoft.com/office/officeart/2005/8/layout/vList2"/>
    <dgm:cxn modelId="{B9499380-AC43-4992-B7AD-C3975FF42BDA}" srcId="{921595B4-F6E9-4D64-B7C5-1F5234DDBADA}" destId="{FC8D392E-F694-4505-88A2-098446F29635}" srcOrd="2" destOrd="0" parTransId="{6691C5D3-9CC5-42FC-AC50-2D4973C00B6C}" sibTransId="{D25F2B62-806D-4306-AEE4-5BB7B2FB1ED2}"/>
    <dgm:cxn modelId="{65F6F79E-3DD2-4B8B-A410-1C8D5CDAB6D5}" type="presOf" srcId="{9784E4FD-67F9-4773-8536-A4218DC4EE0E}" destId="{E821D1FE-2486-4C51-9F1B-B9C3B50EB136}" srcOrd="0" destOrd="0" presId="urn:microsoft.com/office/officeart/2005/8/layout/vList2"/>
    <dgm:cxn modelId="{815408B0-274F-44BD-8D1C-909EAA600467}" type="presOf" srcId="{921595B4-F6E9-4D64-B7C5-1F5234DDBADA}" destId="{7A51ECD7-2D3C-4C29-BD60-7EE6718BFB5D}" srcOrd="0" destOrd="0" presId="urn:microsoft.com/office/officeart/2005/8/layout/vList2"/>
    <dgm:cxn modelId="{3D2273C5-C24D-4AB2-B15F-D6D7509E9B03}" srcId="{921595B4-F6E9-4D64-B7C5-1F5234DDBADA}" destId="{91940E6B-E1DB-4B02-82B9-9D6986CCD402}" srcOrd="0" destOrd="0" parTransId="{B06FD8ED-69EE-4A3C-83E2-9F4EA4E77250}" sibTransId="{D5B927B0-9FB9-41FC-A632-2446FEA7AA97}"/>
    <dgm:cxn modelId="{C8EBF2CC-8854-4B22-B934-3F8261A61240}" srcId="{921595B4-F6E9-4D64-B7C5-1F5234DDBADA}" destId="{9784E4FD-67F9-4773-8536-A4218DC4EE0E}" srcOrd="1" destOrd="0" parTransId="{8EEC6CF0-BDE7-4913-A130-2B41DA5A8983}" sibTransId="{9338A2A0-3081-4A7D-877B-3075818FD491}"/>
    <dgm:cxn modelId="{38DC6DC2-40B0-43CD-9CF3-66DC62A3D3CF}" type="presParOf" srcId="{7A51ECD7-2D3C-4C29-BD60-7EE6718BFB5D}" destId="{F0F0F3E2-8217-4930-9D5A-84E974153C6B}" srcOrd="0" destOrd="0" presId="urn:microsoft.com/office/officeart/2005/8/layout/vList2"/>
    <dgm:cxn modelId="{960F5432-DB80-435F-9635-8C66F7AFC367}" type="presParOf" srcId="{7A51ECD7-2D3C-4C29-BD60-7EE6718BFB5D}" destId="{C6ED27C6-AEA7-498F-A635-67791AA5A5F4}" srcOrd="1" destOrd="0" presId="urn:microsoft.com/office/officeart/2005/8/layout/vList2"/>
    <dgm:cxn modelId="{A16DA565-69DE-4CAC-9981-D9A315806CC7}" type="presParOf" srcId="{7A51ECD7-2D3C-4C29-BD60-7EE6718BFB5D}" destId="{E821D1FE-2486-4C51-9F1B-B9C3B50EB136}" srcOrd="2" destOrd="0" presId="urn:microsoft.com/office/officeart/2005/8/layout/vList2"/>
    <dgm:cxn modelId="{9CEAB511-CAA4-41BB-AB52-995AF432FB95}" type="presParOf" srcId="{7A51ECD7-2D3C-4C29-BD60-7EE6718BFB5D}" destId="{B1352EA7-C3C4-4C6E-B2D7-A15A7D2CC3BB}" srcOrd="3" destOrd="0" presId="urn:microsoft.com/office/officeart/2005/8/layout/vList2"/>
    <dgm:cxn modelId="{738F389C-1828-4747-958B-D69224F7DA6E}" type="presParOf" srcId="{7A51ECD7-2D3C-4C29-BD60-7EE6718BFB5D}" destId="{7C64B5B1-7DAC-44EB-84EF-ECB5692FB0B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6F1958FC-A869-40B0-A177-879152FE1C6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BEF3B47-0822-4E59-9575-63AAE09B92D9}">
      <dgm:prSet/>
      <dgm:spPr/>
      <dgm:t>
        <a:bodyPr/>
        <a:lstStyle/>
        <a:p>
          <a:r>
            <a:rPr lang="en-US"/>
            <a:t>• Attractiveness scores can be subjective</a:t>
          </a:r>
        </a:p>
      </dgm:t>
    </dgm:pt>
    <dgm:pt modelId="{3D3C4020-D8CD-496B-80D4-5EC1CEFC9335}" type="parTrans" cxnId="{CF4EB44E-B171-4E97-9A4F-5512AEE27733}">
      <dgm:prSet/>
      <dgm:spPr/>
      <dgm:t>
        <a:bodyPr/>
        <a:lstStyle/>
        <a:p>
          <a:endParaRPr lang="en-US"/>
        </a:p>
      </dgm:t>
    </dgm:pt>
    <dgm:pt modelId="{FAF76A9B-3CA1-4A7F-84A5-9EBF0AB4BC5A}" type="sibTrans" cxnId="{CF4EB44E-B171-4E97-9A4F-5512AEE27733}">
      <dgm:prSet/>
      <dgm:spPr/>
      <dgm:t>
        <a:bodyPr/>
        <a:lstStyle/>
        <a:p>
          <a:endParaRPr lang="en-US"/>
        </a:p>
      </dgm:t>
    </dgm:pt>
    <dgm:pt modelId="{9FBBC74A-5C42-4525-9607-E354F7DAF844}">
      <dgm:prSet/>
      <dgm:spPr/>
      <dgm:t>
        <a:bodyPr/>
        <a:lstStyle/>
        <a:p>
          <a:r>
            <a:rPr lang="en-US"/>
            <a:t>• Time-consuming to develop</a:t>
          </a:r>
        </a:p>
      </dgm:t>
    </dgm:pt>
    <dgm:pt modelId="{AFC2B744-834E-4E03-8D30-99B31C81859F}" type="parTrans" cxnId="{A28404BA-8071-4CC0-9BD9-27E3C61AB11A}">
      <dgm:prSet/>
      <dgm:spPr/>
      <dgm:t>
        <a:bodyPr/>
        <a:lstStyle/>
        <a:p>
          <a:endParaRPr lang="en-US"/>
        </a:p>
      </dgm:t>
    </dgm:pt>
    <dgm:pt modelId="{B3B5F97F-065E-4786-84A8-7833D2EC70D0}" type="sibTrans" cxnId="{A28404BA-8071-4CC0-9BD9-27E3C61AB11A}">
      <dgm:prSet/>
      <dgm:spPr/>
      <dgm:t>
        <a:bodyPr/>
        <a:lstStyle/>
        <a:p>
          <a:endParaRPr lang="en-US"/>
        </a:p>
      </dgm:t>
    </dgm:pt>
    <dgm:pt modelId="{F82A4D5A-465E-4B5D-8917-FED5CEE0CA32}">
      <dgm:prSet/>
      <dgm:spPr/>
      <dgm:t>
        <a:bodyPr/>
        <a:lstStyle/>
        <a:p>
          <a:r>
            <a:rPr lang="en-US"/>
            <a:t>• Requires accurate and reliable data inputs</a:t>
          </a:r>
        </a:p>
      </dgm:t>
    </dgm:pt>
    <dgm:pt modelId="{38515F61-019C-4FF7-9A90-E268E0E54E39}" type="parTrans" cxnId="{170ED2AC-A67E-4DC1-AD51-972F733D190D}">
      <dgm:prSet/>
      <dgm:spPr/>
      <dgm:t>
        <a:bodyPr/>
        <a:lstStyle/>
        <a:p>
          <a:endParaRPr lang="en-US"/>
        </a:p>
      </dgm:t>
    </dgm:pt>
    <dgm:pt modelId="{7D503509-1DB9-4DBE-93CD-379FE8FEDE03}" type="sibTrans" cxnId="{170ED2AC-A67E-4DC1-AD51-972F733D190D}">
      <dgm:prSet/>
      <dgm:spPr/>
      <dgm:t>
        <a:bodyPr/>
        <a:lstStyle/>
        <a:p>
          <a:endParaRPr lang="en-US"/>
        </a:p>
      </dgm:t>
    </dgm:pt>
    <dgm:pt modelId="{FC092F6B-738D-488D-99EA-6644CA33C681}" type="pres">
      <dgm:prSet presAssocID="{6F1958FC-A869-40B0-A177-879152FE1C65}" presName="linear" presStyleCnt="0">
        <dgm:presLayoutVars>
          <dgm:animLvl val="lvl"/>
          <dgm:resizeHandles val="exact"/>
        </dgm:presLayoutVars>
      </dgm:prSet>
      <dgm:spPr/>
    </dgm:pt>
    <dgm:pt modelId="{5FB455E2-9E8F-468D-BEC0-9A1FA6F1EB78}" type="pres">
      <dgm:prSet presAssocID="{3BEF3B47-0822-4E59-9575-63AAE09B92D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C0E2A65-94B1-4E0D-B206-0B14C229ADF7}" type="pres">
      <dgm:prSet presAssocID="{FAF76A9B-3CA1-4A7F-84A5-9EBF0AB4BC5A}" presName="spacer" presStyleCnt="0"/>
      <dgm:spPr/>
    </dgm:pt>
    <dgm:pt modelId="{7CBC4E59-FCED-42D9-8B85-F556227E50AD}" type="pres">
      <dgm:prSet presAssocID="{9FBBC74A-5C42-4525-9607-E354F7DAF84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C4C95D5-DD9B-4F8C-933A-588CA83B2592}" type="pres">
      <dgm:prSet presAssocID="{B3B5F97F-065E-4786-84A8-7833D2EC70D0}" presName="spacer" presStyleCnt="0"/>
      <dgm:spPr/>
    </dgm:pt>
    <dgm:pt modelId="{7E32F54F-309F-473C-900B-F9425015DB52}" type="pres">
      <dgm:prSet presAssocID="{F82A4D5A-465E-4B5D-8917-FED5CEE0CA3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28834149-332E-4D0A-A9F6-62B074AE0C09}" type="presOf" srcId="{3BEF3B47-0822-4E59-9575-63AAE09B92D9}" destId="{5FB455E2-9E8F-468D-BEC0-9A1FA6F1EB78}" srcOrd="0" destOrd="0" presId="urn:microsoft.com/office/officeart/2005/8/layout/vList2"/>
    <dgm:cxn modelId="{CF4EB44E-B171-4E97-9A4F-5512AEE27733}" srcId="{6F1958FC-A869-40B0-A177-879152FE1C65}" destId="{3BEF3B47-0822-4E59-9575-63AAE09B92D9}" srcOrd="0" destOrd="0" parTransId="{3D3C4020-D8CD-496B-80D4-5EC1CEFC9335}" sibTransId="{FAF76A9B-3CA1-4A7F-84A5-9EBF0AB4BC5A}"/>
    <dgm:cxn modelId="{E9E08071-DB13-447C-9583-C6C401019EC3}" type="presOf" srcId="{9FBBC74A-5C42-4525-9607-E354F7DAF844}" destId="{7CBC4E59-FCED-42D9-8B85-F556227E50AD}" srcOrd="0" destOrd="0" presId="urn:microsoft.com/office/officeart/2005/8/layout/vList2"/>
    <dgm:cxn modelId="{0AE71C94-0B8B-4AB1-B6FF-EC7CCFF1222B}" type="presOf" srcId="{F82A4D5A-465E-4B5D-8917-FED5CEE0CA32}" destId="{7E32F54F-309F-473C-900B-F9425015DB52}" srcOrd="0" destOrd="0" presId="urn:microsoft.com/office/officeart/2005/8/layout/vList2"/>
    <dgm:cxn modelId="{170ED2AC-A67E-4DC1-AD51-972F733D190D}" srcId="{6F1958FC-A869-40B0-A177-879152FE1C65}" destId="{F82A4D5A-465E-4B5D-8917-FED5CEE0CA32}" srcOrd="2" destOrd="0" parTransId="{38515F61-019C-4FF7-9A90-E268E0E54E39}" sibTransId="{7D503509-1DB9-4DBE-93CD-379FE8FEDE03}"/>
    <dgm:cxn modelId="{A28404BA-8071-4CC0-9BD9-27E3C61AB11A}" srcId="{6F1958FC-A869-40B0-A177-879152FE1C65}" destId="{9FBBC74A-5C42-4525-9607-E354F7DAF844}" srcOrd="1" destOrd="0" parTransId="{AFC2B744-834E-4E03-8D30-99B31C81859F}" sibTransId="{B3B5F97F-065E-4786-84A8-7833D2EC70D0}"/>
    <dgm:cxn modelId="{2729AED8-0423-400B-8073-2535EBAD5B28}" type="presOf" srcId="{6F1958FC-A869-40B0-A177-879152FE1C65}" destId="{FC092F6B-738D-488D-99EA-6644CA33C681}" srcOrd="0" destOrd="0" presId="urn:microsoft.com/office/officeart/2005/8/layout/vList2"/>
    <dgm:cxn modelId="{1C946A64-944C-4F68-9993-4FF83517F393}" type="presParOf" srcId="{FC092F6B-738D-488D-99EA-6644CA33C681}" destId="{5FB455E2-9E8F-468D-BEC0-9A1FA6F1EB78}" srcOrd="0" destOrd="0" presId="urn:microsoft.com/office/officeart/2005/8/layout/vList2"/>
    <dgm:cxn modelId="{A464AB8F-80FA-4110-8904-7019603B48A5}" type="presParOf" srcId="{FC092F6B-738D-488D-99EA-6644CA33C681}" destId="{7C0E2A65-94B1-4E0D-B206-0B14C229ADF7}" srcOrd="1" destOrd="0" presId="urn:microsoft.com/office/officeart/2005/8/layout/vList2"/>
    <dgm:cxn modelId="{345202FA-42EF-4CF9-8BA0-CA209F9A1F80}" type="presParOf" srcId="{FC092F6B-738D-488D-99EA-6644CA33C681}" destId="{7CBC4E59-FCED-42D9-8B85-F556227E50AD}" srcOrd="2" destOrd="0" presId="urn:microsoft.com/office/officeart/2005/8/layout/vList2"/>
    <dgm:cxn modelId="{9B0760C2-3302-49CF-9F7C-CF29DF3A98AF}" type="presParOf" srcId="{FC092F6B-738D-488D-99EA-6644CA33C681}" destId="{2C4C95D5-DD9B-4F8C-933A-588CA83B2592}" srcOrd="3" destOrd="0" presId="urn:microsoft.com/office/officeart/2005/8/layout/vList2"/>
    <dgm:cxn modelId="{33A130EF-081C-4A7F-B469-60048ED04F22}" type="presParOf" srcId="{FC092F6B-738D-488D-99EA-6644CA33C681}" destId="{7E32F54F-309F-473C-900B-F9425015DB5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838C4D3-BA4E-4B2A-BE4A-DD1C1D58D43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EA4E874-3E58-4990-B2C2-91DB9367CE54}">
      <dgm:prSet/>
      <dgm:spPr/>
      <dgm:t>
        <a:bodyPr/>
        <a:lstStyle/>
        <a:p>
          <a:r>
            <a:rPr lang="en-US" dirty="0"/>
            <a:t>BCG and GE help assess portfolio strategies</a:t>
          </a:r>
        </a:p>
      </dgm:t>
    </dgm:pt>
    <dgm:pt modelId="{082D3312-C88D-4F1C-9459-C2DF7B10044A}" type="parTrans" cxnId="{BDF2B617-7316-4FDD-8999-F776D49439C4}">
      <dgm:prSet/>
      <dgm:spPr/>
      <dgm:t>
        <a:bodyPr/>
        <a:lstStyle/>
        <a:p>
          <a:endParaRPr lang="en-US"/>
        </a:p>
      </dgm:t>
    </dgm:pt>
    <dgm:pt modelId="{9864C5B9-B2AF-4C0E-9848-F461F0B2C9AF}" type="sibTrans" cxnId="{BDF2B617-7316-4FDD-8999-F776D49439C4}">
      <dgm:prSet/>
      <dgm:spPr/>
      <dgm:t>
        <a:bodyPr/>
        <a:lstStyle/>
        <a:p>
          <a:endParaRPr lang="en-US"/>
        </a:p>
      </dgm:t>
    </dgm:pt>
    <dgm:pt modelId="{D6F0C649-6E79-46FC-82A4-0516333E7F33}">
      <dgm:prSet/>
      <dgm:spPr/>
      <dgm:t>
        <a:bodyPr/>
        <a:lstStyle/>
        <a:p>
          <a:r>
            <a:rPr lang="en-US" dirty="0"/>
            <a:t>QSPM guides objective strategic choice</a:t>
          </a:r>
        </a:p>
      </dgm:t>
    </dgm:pt>
    <dgm:pt modelId="{631EF4EE-B085-49BB-BA01-136B7D05B13F}" type="parTrans" cxnId="{6704230A-6B09-4B03-B5EB-671426758CB6}">
      <dgm:prSet/>
      <dgm:spPr/>
      <dgm:t>
        <a:bodyPr/>
        <a:lstStyle/>
        <a:p>
          <a:endParaRPr lang="en-US"/>
        </a:p>
      </dgm:t>
    </dgm:pt>
    <dgm:pt modelId="{A82F18FB-7094-4557-A3CB-D88A25102A76}" type="sibTrans" cxnId="{6704230A-6B09-4B03-B5EB-671426758CB6}">
      <dgm:prSet/>
      <dgm:spPr/>
      <dgm:t>
        <a:bodyPr/>
        <a:lstStyle/>
        <a:p>
          <a:endParaRPr lang="en-US"/>
        </a:p>
      </dgm:t>
    </dgm:pt>
    <dgm:pt modelId="{6151B68D-E91C-4D57-A154-A635911AADFE}">
      <dgm:prSet/>
      <dgm:spPr/>
      <dgm:t>
        <a:bodyPr/>
        <a:lstStyle/>
        <a:p>
          <a:r>
            <a:rPr lang="en-US" dirty="0"/>
            <a:t>Real-world application requires context and judgment</a:t>
          </a:r>
        </a:p>
      </dgm:t>
    </dgm:pt>
    <dgm:pt modelId="{2C55A3F0-CC80-426E-8319-B008AAC9EA6F}" type="parTrans" cxnId="{90A0F023-DFDC-45A6-83F5-97F6D82B2F94}">
      <dgm:prSet/>
      <dgm:spPr/>
      <dgm:t>
        <a:bodyPr/>
        <a:lstStyle/>
        <a:p>
          <a:endParaRPr lang="en-US"/>
        </a:p>
      </dgm:t>
    </dgm:pt>
    <dgm:pt modelId="{63C9CD15-B124-4578-A108-D579686EABF2}" type="sibTrans" cxnId="{90A0F023-DFDC-45A6-83F5-97F6D82B2F94}">
      <dgm:prSet/>
      <dgm:spPr/>
      <dgm:t>
        <a:bodyPr/>
        <a:lstStyle/>
        <a:p>
          <a:endParaRPr lang="en-US"/>
        </a:p>
      </dgm:t>
    </dgm:pt>
    <dgm:pt modelId="{C2438254-5B56-4E0D-B602-9EBAFF85DAFB}" type="pres">
      <dgm:prSet presAssocID="{6838C4D3-BA4E-4B2A-BE4A-DD1C1D58D43D}" presName="root" presStyleCnt="0">
        <dgm:presLayoutVars>
          <dgm:dir/>
          <dgm:resizeHandles val="exact"/>
        </dgm:presLayoutVars>
      </dgm:prSet>
      <dgm:spPr/>
    </dgm:pt>
    <dgm:pt modelId="{313A6266-11BF-4FCD-9F8F-DC9172EBF4CB}" type="pres">
      <dgm:prSet presAssocID="{6EA4E874-3E58-4990-B2C2-91DB9367CE54}" presName="compNode" presStyleCnt="0"/>
      <dgm:spPr/>
    </dgm:pt>
    <dgm:pt modelId="{C9AB337E-AB27-4E16-B673-F923682FFE26}" type="pres">
      <dgm:prSet presAssocID="{6EA4E874-3E58-4990-B2C2-91DB9367CE54}" presName="bgRect" presStyleLbl="bgShp" presStyleIdx="0" presStyleCnt="3"/>
      <dgm:spPr/>
    </dgm:pt>
    <dgm:pt modelId="{45005A26-3AFB-4733-A087-48DF3E5B9EB8}" type="pres">
      <dgm:prSet presAssocID="{6EA4E874-3E58-4990-B2C2-91DB9367CE5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g"/>
        </a:ext>
      </dgm:extLst>
    </dgm:pt>
    <dgm:pt modelId="{9DBC8CFC-1972-4341-849E-B293544CDB1D}" type="pres">
      <dgm:prSet presAssocID="{6EA4E874-3E58-4990-B2C2-91DB9367CE54}" presName="spaceRect" presStyleCnt="0"/>
      <dgm:spPr/>
    </dgm:pt>
    <dgm:pt modelId="{2984D4D3-4C1B-43C9-BF5F-0B34DA30F485}" type="pres">
      <dgm:prSet presAssocID="{6EA4E874-3E58-4990-B2C2-91DB9367CE54}" presName="parTx" presStyleLbl="revTx" presStyleIdx="0" presStyleCnt="3">
        <dgm:presLayoutVars>
          <dgm:chMax val="0"/>
          <dgm:chPref val="0"/>
        </dgm:presLayoutVars>
      </dgm:prSet>
      <dgm:spPr/>
    </dgm:pt>
    <dgm:pt modelId="{7D9F3193-57E6-4205-8252-4D73438B3B3A}" type="pres">
      <dgm:prSet presAssocID="{9864C5B9-B2AF-4C0E-9848-F461F0B2C9AF}" presName="sibTrans" presStyleCnt="0"/>
      <dgm:spPr/>
    </dgm:pt>
    <dgm:pt modelId="{BA2F68D6-48C1-4A61-8C72-382328AA2929}" type="pres">
      <dgm:prSet presAssocID="{D6F0C649-6E79-46FC-82A4-0516333E7F33}" presName="compNode" presStyleCnt="0"/>
      <dgm:spPr/>
    </dgm:pt>
    <dgm:pt modelId="{09821CD4-3693-44FB-B60C-E4E72BA73811}" type="pres">
      <dgm:prSet presAssocID="{D6F0C649-6E79-46FC-82A4-0516333E7F33}" presName="bgRect" presStyleLbl="bgShp" presStyleIdx="1" presStyleCnt="3"/>
      <dgm:spPr/>
    </dgm:pt>
    <dgm:pt modelId="{63A7D21E-DFF8-4B9D-BF8E-CB1F69EC5BE5}" type="pres">
      <dgm:prSet presAssocID="{D6F0C649-6E79-46FC-82A4-0516333E7F3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46E21F0-EC47-4C26-9F44-31718D791A3A}" type="pres">
      <dgm:prSet presAssocID="{D6F0C649-6E79-46FC-82A4-0516333E7F33}" presName="spaceRect" presStyleCnt="0"/>
      <dgm:spPr/>
    </dgm:pt>
    <dgm:pt modelId="{13AE4DD3-BEC8-433A-866D-F983D3B5A150}" type="pres">
      <dgm:prSet presAssocID="{D6F0C649-6E79-46FC-82A4-0516333E7F33}" presName="parTx" presStyleLbl="revTx" presStyleIdx="1" presStyleCnt="3">
        <dgm:presLayoutVars>
          <dgm:chMax val="0"/>
          <dgm:chPref val="0"/>
        </dgm:presLayoutVars>
      </dgm:prSet>
      <dgm:spPr/>
    </dgm:pt>
    <dgm:pt modelId="{59DCBE93-8E37-4156-9585-D8E30D9D6D10}" type="pres">
      <dgm:prSet presAssocID="{A82F18FB-7094-4557-A3CB-D88A25102A76}" presName="sibTrans" presStyleCnt="0"/>
      <dgm:spPr/>
    </dgm:pt>
    <dgm:pt modelId="{4C98A6AD-8C1E-4CFA-B7CF-1B43C7C50A3D}" type="pres">
      <dgm:prSet presAssocID="{6151B68D-E91C-4D57-A154-A635911AADFE}" presName="compNode" presStyleCnt="0"/>
      <dgm:spPr/>
    </dgm:pt>
    <dgm:pt modelId="{9BDD565C-58B2-4B6F-9161-6D1BCFB6DB4F}" type="pres">
      <dgm:prSet presAssocID="{6151B68D-E91C-4D57-A154-A635911AADFE}" presName="bgRect" presStyleLbl="bgShp" presStyleIdx="2" presStyleCnt="3"/>
      <dgm:spPr/>
    </dgm:pt>
    <dgm:pt modelId="{D04DAB49-9494-46E9-A3BC-B5D8A29965DB}" type="pres">
      <dgm:prSet presAssocID="{6151B68D-E91C-4D57-A154-A635911AADF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5D74E6D6-FDD6-4EF8-AB69-DE9FCD345B86}" type="pres">
      <dgm:prSet presAssocID="{6151B68D-E91C-4D57-A154-A635911AADFE}" presName="spaceRect" presStyleCnt="0"/>
      <dgm:spPr/>
    </dgm:pt>
    <dgm:pt modelId="{BBA0B4CB-1F3D-41EF-ADCE-7694CAC5F5C3}" type="pres">
      <dgm:prSet presAssocID="{6151B68D-E91C-4D57-A154-A635911AADF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704230A-6B09-4B03-B5EB-671426758CB6}" srcId="{6838C4D3-BA4E-4B2A-BE4A-DD1C1D58D43D}" destId="{D6F0C649-6E79-46FC-82A4-0516333E7F33}" srcOrd="1" destOrd="0" parTransId="{631EF4EE-B085-49BB-BA01-136B7D05B13F}" sibTransId="{A82F18FB-7094-4557-A3CB-D88A25102A76}"/>
    <dgm:cxn modelId="{BDF2B617-7316-4FDD-8999-F776D49439C4}" srcId="{6838C4D3-BA4E-4B2A-BE4A-DD1C1D58D43D}" destId="{6EA4E874-3E58-4990-B2C2-91DB9367CE54}" srcOrd="0" destOrd="0" parTransId="{082D3312-C88D-4F1C-9459-C2DF7B10044A}" sibTransId="{9864C5B9-B2AF-4C0E-9848-F461F0B2C9AF}"/>
    <dgm:cxn modelId="{90A0F023-DFDC-45A6-83F5-97F6D82B2F94}" srcId="{6838C4D3-BA4E-4B2A-BE4A-DD1C1D58D43D}" destId="{6151B68D-E91C-4D57-A154-A635911AADFE}" srcOrd="2" destOrd="0" parTransId="{2C55A3F0-CC80-426E-8319-B008AAC9EA6F}" sibTransId="{63C9CD15-B124-4578-A108-D579686EABF2}"/>
    <dgm:cxn modelId="{D7E45E6D-DB1D-4A42-AD91-0494E0B8EA56}" type="presOf" srcId="{6838C4D3-BA4E-4B2A-BE4A-DD1C1D58D43D}" destId="{C2438254-5B56-4E0D-B602-9EBAFF85DAFB}" srcOrd="0" destOrd="0" presId="urn:microsoft.com/office/officeart/2018/2/layout/IconVerticalSolidList"/>
    <dgm:cxn modelId="{BF1CE4AC-B4AE-49EE-AE7F-200D408963CA}" type="presOf" srcId="{6EA4E874-3E58-4990-B2C2-91DB9367CE54}" destId="{2984D4D3-4C1B-43C9-BF5F-0B34DA30F485}" srcOrd="0" destOrd="0" presId="urn:microsoft.com/office/officeart/2018/2/layout/IconVerticalSolidList"/>
    <dgm:cxn modelId="{D33BFDAC-E068-4799-8D62-6A855D5F8088}" type="presOf" srcId="{D6F0C649-6E79-46FC-82A4-0516333E7F33}" destId="{13AE4DD3-BEC8-433A-866D-F983D3B5A150}" srcOrd="0" destOrd="0" presId="urn:microsoft.com/office/officeart/2018/2/layout/IconVerticalSolidList"/>
    <dgm:cxn modelId="{FAB4CEF9-B4C6-4A96-9EA6-773880BCD4F0}" type="presOf" srcId="{6151B68D-E91C-4D57-A154-A635911AADFE}" destId="{BBA0B4CB-1F3D-41EF-ADCE-7694CAC5F5C3}" srcOrd="0" destOrd="0" presId="urn:microsoft.com/office/officeart/2018/2/layout/IconVerticalSolidList"/>
    <dgm:cxn modelId="{C9FEA81E-D151-458E-B305-77098BD8CF39}" type="presParOf" srcId="{C2438254-5B56-4E0D-B602-9EBAFF85DAFB}" destId="{313A6266-11BF-4FCD-9F8F-DC9172EBF4CB}" srcOrd="0" destOrd="0" presId="urn:microsoft.com/office/officeart/2018/2/layout/IconVerticalSolidList"/>
    <dgm:cxn modelId="{3D69A2C4-A32D-481C-93B8-67ACB998414C}" type="presParOf" srcId="{313A6266-11BF-4FCD-9F8F-DC9172EBF4CB}" destId="{C9AB337E-AB27-4E16-B673-F923682FFE26}" srcOrd="0" destOrd="0" presId="urn:microsoft.com/office/officeart/2018/2/layout/IconVerticalSolidList"/>
    <dgm:cxn modelId="{D11FF32D-E662-42EA-BEBC-AF26BA1E6FB0}" type="presParOf" srcId="{313A6266-11BF-4FCD-9F8F-DC9172EBF4CB}" destId="{45005A26-3AFB-4733-A087-48DF3E5B9EB8}" srcOrd="1" destOrd="0" presId="urn:microsoft.com/office/officeart/2018/2/layout/IconVerticalSolidList"/>
    <dgm:cxn modelId="{D715BD0C-9B94-46FC-909C-5A7959B714F4}" type="presParOf" srcId="{313A6266-11BF-4FCD-9F8F-DC9172EBF4CB}" destId="{9DBC8CFC-1972-4341-849E-B293544CDB1D}" srcOrd="2" destOrd="0" presId="urn:microsoft.com/office/officeart/2018/2/layout/IconVerticalSolidList"/>
    <dgm:cxn modelId="{3FC16114-A1F7-434B-BFFE-0F0F2386ECB2}" type="presParOf" srcId="{313A6266-11BF-4FCD-9F8F-DC9172EBF4CB}" destId="{2984D4D3-4C1B-43C9-BF5F-0B34DA30F485}" srcOrd="3" destOrd="0" presId="urn:microsoft.com/office/officeart/2018/2/layout/IconVerticalSolidList"/>
    <dgm:cxn modelId="{5C869C43-9B47-475B-90FB-5C375B6AF962}" type="presParOf" srcId="{C2438254-5B56-4E0D-B602-9EBAFF85DAFB}" destId="{7D9F3193-57E6-4205-8252-4D73438B3B3A}" srcOrd="1" destOrd="0" presId="urn:microsoft.com/office/officeart/2018/2/layout/IconVerticalSolidList"/>
    <dgm:cxn modelId="{5BE93EDC-0D5D-4DD8-9B78-C23AB73DA345}" type="presParOf" srcId="{C2438254-5B56-4E0D-B602-9EBAFF85DAFB}" destId="{BA2F68D6-48C1-4A61-8C72-382328AA2929}" srcOrd="2" destOrd="0" presId="urn:microsoft.com/office/officeart/2018/2/layout/IconVerticalSolidList"/>
    <dgm:cxn modelId="{048678B9-04B6-4AF1-B24A-6F00ED25BB4B}" type="presParOf" srcId="{BA2F68D6-48C1-4A61-8C72-382328AA2929}" destId="{09821CD4-3693-44FB-B60C-E4E72BA73811}" srcOrd="0" destOrd="0" presId="urn:microsoft.com/office/officeart/2018/2/layout/IconVerticalSolidList"/>
    <dgm:cxn modelId="{B635BA96-CB76-4CB5-A603-AAA64B7E6E45}" type="presParOf" srcId="{BA2F68D6-48C1-4A61-8C72-382328AA2929}" destId="{63A7D21E-DFF8-4B9D-BF8E-CB1F69EC5BE5}" srcOrd="1" destOrd="0" presId="urn:microsoft.com/office/officeart/2018/2/layout/IconVerticalSolidList"/>
    <dgm:cxn modelId="{7098CC2A-434B-46E1-BE86-370B8F7A2770}" type="presParOf" srcId="{BA2F68D6-48C1-4A61-8C72-382328AA2929}" destId="{246E21F0-EC47-4C26-9F44-31718D791A3A}" srcOrd="2" destOrd="0" presId="urn:microsoft.com/office/officeart/2018/2/layout/IconVerticalSolidList"/>
    <dgm:cxn modelId="{EA01D733-108B-4E2B-B98A-D8161D550EDE}" type="presParOf" srcId="{BA2F68D6-48C1-4A61-8C72-382328AA2929}" destId="{13AE4DD3-BEC8-433A-866D-F983D3B5A150}" srcOrd="3" destOrd="0" presId="urn:microsoft.com/office/officeart/2018/2/layout/IconVerticalSolidList"/>
    <dgm:cxn modelId="{3AC79748-67D3-4D60-AD88-120F72CDCEE6}" type="presParOf" srcId="{C2438254-5B56-4E0D-B602-9EBAFF85DAFB}" destId="{59DCBE93-8E37-4156-9585-D8E30D9D6D10}" srcOrd="3" destOrd="0" presId="urn:microsoft.com/office/officeart/2018/2/layout/IconVerticalSolidList"/>
    <dgm:cxn modelId="{B5468512-78BF-4361-94A2-18963D1EC355}" type="presParOf" srcId="{C2438254-5B56-4E0D-B602-9EBAFF85DAFB}" destId="{4C98A6AD-8C1E-4CFA-B7CF-1B43C7C50A3D}" srcOrd="4" destOrd="0" presId="urn:microsoft.com/office/officeart/2018/2/layout/IconVerticalSolidList"/>
    <dgm:cxn modelId="{C60FE4D5-6FE3-4488-9557-EEC6F981897D}" type="presParOf" srcId="{4C98A6AD-8C1E-4CFA-B7CF-1B43C7C50A3D}" destId="{9BDD565C-58B2-4B6F-9161-6D1BCFB6DB4F}" srcOrd="0" destOrd="0" presId="urn:microsoft.com/office/officeart/2018/2/layout/IconVerticalSolidList"/>
    <dgm:cxn modelId="{563CE8F3-C5C6-4D48-9433-F8C896458FCC}" type="presParOf" srcId="{4C98A6AD-8C1E-4CFA-B7CF-1B43C7C50A3D}" destId="{D04DAB49-9494-46E9-A3BC-B5D8A29965DB}" srcOrd="1" destOrd="0" presId="urn:microsoft.com/office/officeart/2018/2/layout/IconVerticalSolidList"/>
    <dgm:cxn modelId="{29870CD4-14C4-4A8A-B9FC-27C8155E21DC}" type="presParOf" srcId="{4C98A6AD-8C1E-4CFA-B7CF-1B43C7C50A3D}" destId="{5D74E6D6-FDD6-4EF8-AB69-DE9FCD345B86}" srcOrd="2" destOrd="0" presId="urn:microsoft.com/office/officeart/2018/2/layout/IconVerticalSolidList"/>
    <dgm:cxn modelId="{5D17D8D3-08FB-4AE5-A4BD-6912DE5311DF}" type="presParOf" srcId="{4C98A6AD-8C1E-4CFA-B7CF-1B43C7C50A3D}" destId="{BBA0B4CB-1F3D-41EF-ADCE-7694CAC5F5C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7AA7DB6-5FA6-4EB9-8B76-254275AA196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2_2" csCatId="accent2" phldr="1"/>
      <dgm:spPr/>
      <dgm:t>
        <a:bodyPr/>
        <a:lstStyle/>
        <a:p>
          <a:endParaRPr lang="en-US"/>
        </a:p>
      </dgm:t>
    </dgm:pt>
    <dgm:pt modelId="{C0806B1B-8248-4293-8800-83A6AB52C95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Strategic analysis and choice is not about selecting the most exciting idea—it’s about disciplined decision-making rooted in evidence, capability, and long-term vision. As Morris and Hodges (2019) emphasize, the best strategy is the one an organization can and will implement effectively.</a:t>
          </a:r>
        </a:p>
      </dgm:t>
    </dgm:pt>
    <dgm:pt modelId="{EAD72E52-9E2E-4D3F-A2D4-CE3B852C2106}" type="parTrans" cxnId="{F074D053-CF82-4FC2-8F0D-FE1E6CE77A2D}">
      <dgm:prSet/>
      <dgm:spPr/>
      <dgm:t>
        <a:bodyPr/>
        <a:lstStyle/>
        <a:p>
          <a:endParaRPr lang="en-US"/>
        </a:p>
      </dgm:t>
    </dgm:pt>
    <dgm:pt modelId="{78D06957-3BC3-4ACB-AE5E-0EFFAEC9CB29}" type="sibTrans" cxnId="{F074D053-CF82-4FC2-8F0D-FE1E6CE77A2D}">
      <dgm:prSet/>
      <dgm:spPr/>
      <dgm:t>
        <a:bodyPr/>
        <a:lstStyle/>
        <a:p>
          <a:endParaRPr lang="en-US"/>
        </a:p>
      </dgm:t>
    </dgm:pt>
    <dgm:pt modelId="{B78B569D-991A-4041-AD1F-0546948D6B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 our next lecture we will talk about strategic leadership and change management, key ingredients when it comes to successful strategy implementations.</a:t>
          </a:r>
        </a:p>
      </dgm:t>
    </dgm:pt>
    <dgm:pt modelId="{F7AFFC11-4836-4F9B-8BE8-5A6BAEE169F9}" type="parTrans" cxnId="{ED5E1D57-55DC-4119-8F04-196D3885B508}">
      <dgm:prSet/>
      <dgm:spPr/>
      <dgm:t>
        <a:bodyPr/>
        <a:lstStyle/>
        <a:p>
          <a:endParaRPr lang="en-US"/>
        </a:p>
      </dgm:t>
    </dgm:pt>
    <dgm:pt modelId="{1CFF4A54-74E4-4D54-AB43-D5E6A6E44D9D}" type="sibTrans" cxnId="{ED5E1D57-55DC-4119-8F04-196D3885B508}">
      <dgm:prSet/>
      <dgm:spPr/>
      <dgm:t>
        <a:bodyPr/>
        <a:lstStyle/>
        <a:p>
          <a:endParaRPr lang="en-US"/>
        </a:p>
      </dgm:t>
    </dgm:pt>
    <dgm:pt modelId="{152298AE-17B7-43EF-B3DF-EBDEBB768E12}" type="pres">
      <dgm:prSet presAssocID="{F7AA7DB6-5FA6-4EB9-8B76-254275AA1962}" presName="root" presStyleCnt="0">
        <dgm:presLayoutVars>
          <dgm:dir/>
          <dgm:resizeHandles val="exact"/>
        </dgm:presLayoutVars>
      </dgm:prSet>
      <dgm:spPr/>
    </dgm:pt>
    <dgm:pt modelId="{95226619-E102-4D8C-8966-B0CAE0813F6D}" type="pres">
      <dgm:prSet presAssocID="{C0806B1B-8248-4293-8800-83A6AB52C95E}" presName="compNode" presStyleCnt="0"/>
      <dgm:spPr/>
    </dgm:pt>
    <dgm:pt modelId="{D584898F-032E-4B42-8D70-5CEE13754524}" type="pres">
      <dgm:prSet presAssocID="{C0806B1B-8248-4293-8800-83A6AB52C95E}" presName="bgRect" presStyleLbl="bgShp" presStyleIdx="0" presStyleCnt="2"/>
      <dgm:spPr/>
    </dgm:pt>
    <dgm:pt modelId="{C65B479A-7DA8-40CB-9CCE-1B92191E11C8}" type="pres">
      <dgm:prSet presAssocID="{C0806B1B-8248-4293-8800-83A6AB52C95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051489A-0742-4C5D-968F-0182B351FFF2}" type="pres">
      <dgm:prSet presAssocID="{C0806B1B-8248-4293-8800-83A6AB52C95E}" presName="spaceRect" presStyleCnt="0"/>
      <dgm:spPr/>
    </dgm:pt>
    <dgm:pt modelId="{E99FA7CB-46DD-48C9-BB41-85DA12273510}" type="pres">
      <dgm:prSet presAssocID="{C0806B1B-8248-4293-8800-83A6AB52C95E}" presName="parTx" presStyleLbl="revTx" presStyleIdx="0" presStyleCnt="2">
        <dgm:presLayoutVars>
          <dgm:chMax val="0"/>
          <dgm:chPref val="0"/>
        </dgm:presLayoutVars>
      </dgm:prSet>
      <dgm:spPr/>
    </dgm:pt>
    <dgm:pt modelId="{F40A2EDD-E5B3-46B1-8299-9841262AB998}" type="pres">
      <dgm:prSet presAssocID="{78D06957-3BC3-4ACB-AE5E-0EFFAEC9CB29}" presName="sibTrans" presStyleCnt="0"/>
      <dgm:spPr/>
    </dgm:pt>
    <dgm:pt modelId="{9F5D6E2D-BB94-441E-A174-DAE98AA41346}" type="pres">
      <dgm:prSet presAssocID="{B78B569D-991A-4041-AD1F-0546948D6B8F}" presName="compNode" presStyleCnt="0"/>
      <dgm:spPr/>
    </dgm:pt>
    <dgm:pt modelId="{186A66E6-A29E-4F01-8AB7-6A8918BE74AE}" type="pres">
      <dgm:prSet presAssocID="{B78B569D-991A-4041-AD1F-0546948D6B8F}" presName="bgRect" presStyleLbl="bgShp" presStyleIdx="1" presStyleCnt="2"/>
      <dgm:spPr/>
    </dgm:pt>
    <dgm:pt modelId="{D785E81F-3F0D-4A60-ADD9-ACAB2B0F8215}" type="pres">
      <dgm:prSet presAssocID="{B78B569D-991A-4041-AD1F-0546948D6B8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C868B754-D32C-4E29-9CE1-E36F0976CDCB}" type="pres">
      <dgm:prSet presAssocID="{B78B569D-991A-4041-AD1F-0546948D6B8F}" presName="spaceRect" presStyleCnt="0"/>
      <dgm:spPr/>
    </dgm:pt>
    <dgm:pt modelId="{EE86FDF3-97DD-471B-863D-94BFB6803FD5}" type="pres">
      <dgm:prSet presAssocID="{B78B569D-991A-4041-AD1F-0546948D6B8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CAAEE21-B690-4FE2-A10E-D4E34425859E}" type="presOf" srcId="{C0806B1B-8248-4293-8800-83A6AB52C95E}" destId="{E99FA7CB-46DD-48C9-BB41-85DA12273510}" srcOrd="0" destOrd="0" presId="urn:microsoft.com/office/officeart/2018/2/layout/IconVerticalSolidList"/>
    <dgm:cxn modelId="{F074D053-CF82-4FC2-8F0D-FE1E6CE77A2D}" srcId="{F7AA7DB6-5FA6-4EB9-8B76-254275AA1962}" destId="{C0806B1B-8248-4293-8800-83A6AB52C95E}" srcOrd="0" destOrd="0" parTransId="{EAD72E52-9E2E-4D3F-A2D4-CE3B852C2106}" sibTransId="{78D06957-3BC3-4ACB-AE5E-0EFFAEC9CB29}"/>
    <dgm:cxn modelId="{ED5E1D57-55DC-4119-8F04-196D3885B508}" srcId="{F7AA7DB6-5FA6-4EB9-8B76-254275AA1962}" destId="{B78B569D-991A-4041-AD1F-0546948D6B8F}" srcOrd="1" destOrd="0" parTransId="{F7AFFC11-4836-4F9B-8BE8-5A6BAEE169F9}" sibTransId="{1CFF4A54-74E4-4D54-AB43-D5E6A6E44D9D}"/>
    <dgm:cxn modelId="{014BADA6-DBF4-48F3-83D7-6DD957543345}" type="presOf" srcId="{B78B569D-991A-4041-AD1F-0546948D6B8F}" destId="{EE86FDF3-97DD-471B-863D-94BFB6803FD5}" srcOrd="0" destOrd="0" presId="urn:microsoft.com/office/officeart/2018/2/layout/IconVerticalSolidList"/>
    <dgm:cxn modelId="{27B264C0-5095-445E-A951-56890D76B0DF}" type="presOf" srcId="{F7AA7DB6-5FA6-4EB9-8B76-254275AA1962}" destId="{152298AE-17B7-43EF-B3DF-EBDEBB768E12}" srcOrd="0" destOrd="0" presId="urn:microsoft.com/office/officeart/2018/2/layout/IconVerticalSolidList"/>
    <dgm:cxn modelId="{620B1DBF-5BF8-498C-AA51-1BA6E74B2D6C}" type="presParOf" srcId="{152298AE-17B7-43EF-B3DF-EBDEBB768E12}" destId="{95226619-E102-4D8C-8966-B0CAE0813F6D}" srcOrd="0" destOrd="0" presId="urn:microsoft.com/office/officeart/2018/2/layout/IconVerticalSolidList"/>
    <dgm:cxn modelId="{F05A46C6-517E-4D8F-B18A-CB05FE731166}" type="presParOf" srcId="{95226619-E102-4D8C-8966-B0CAE0813F6D}" destId="{D584898F-032E-4B42-8D70-5CEE13754524}" srcOrd="0" destOrd="0" presId="urn:microsoft.com/office/officeart/2018/2/layout/IconVerticalSolidList"/>
    <dgm:cxn modelId="{2CF098A9-00D2-4463-8B31-BC27CCD17C33}" type="presParOf" srcId="{95226619-E102-4D8C-8966-B0CAE0813F6D}" destId="{C65B479A-7DA8-40CB-9CCE-1B92191E11C8}" srcOrd="1" destOrd="0" presId="urn:microsoft.com/office/officeart/2018/2/layout/IconVerticalSolidList"/>
    <dgm:cxn modelId="{032F1D18-00D6-409D-B361-C12A6929955B}" type="presParOf" srcId="{95226619-E102-4D8C-8966-B0CAE0813F6D}" destId="{E051489A-0742-4C5D-968F-0182B351FFF2}" srcOrd="2" destOrd="0" presId="urn:microsoft.com/office/officeart/2018/2/layout/IconVerticalSolidList"/>
    <dgm:cxn modelId="{4D78F7D2-DE58-4853-96C2-B6016AA3540D}" type="presParOf" srcId="{95226619-E102-4D8C-8966-B0CAE0813F6D}" destId="{E99FA7CB-46DD-48C9-BB41-85DA12273510}" srcOrd="3" destOrd="0" presId="urn:microsoft.com/office/officeart/2018/2/layout/IconVerticalSolidList"/>
    <dgm:cxn modelId="{49C1ACCE-34D7-4E5D-91E8-3A2A2D89EBD7}" type="presParOf" srcId="{152298AE-17B7-43EF-B3DF-EBDEBB768E12}" destId="{F40A2EDD-E5B3-46B1-8299-9841262AB998}" srcOrd="1" destOrd="0" presId="urn:microsoft.com/office/officeart/2018/2/layout/IconVerticalSolidList"/>
    <dgm:cxn modelId="{B800C75D-9E80-45A4-9D39-F0F37D8048D0}" type="presParOf" srcId="{152298AE-17B7-43EF-B3DF-EBDEBB768E12}" destId="{9F5D6E2D-BB94-441E-A174-DAE98AA41346}" srcOrd="2" destOrd="0" presId="urn:microsoft.com/office/officeart/2018/2/layout/IconVerticalSolidList"/>
    <dgm:cxn modelId="{94190674-D086-44C7-BF73-B0E5D7493F30}" type="presParOf" srcId="{9F5D6E2D-BB94-441E-A174-DAE98AA41346}" destId="{186A66E6-A29E-4F01-8AB7-6A8918BE74AE}" srcOrd="0" destOrd="0" presId="urn:microsoft.com/office/officeart/2018/2/layout/IconVerticalSolidList"/>
    <dgm:cxn modelId="{7EB0C669-2BD3-43A1-AC4D-510AA79F3213}" type="presParOf" srcId="{9F5D6E2D-BB94-441E-A174-DAE98AA41346}" destId="{D785E81F-3F0D-4A60-ADD9-ACAB2B0F8215}" srcOrd="1" destOrd="0" presId="urn:microsoft.com/office/officeart/2018/2/layout/IconVerticalSolidList"/>
    <dgm:cxn modelId="{D979DFB3-11B6-4BD6-9B86-D7CBECB89D6C}" type="presParOf" srcId="{9F5D6E2D-BB94-441E-A174-DAE98AA41346}" destId="{C868B754-D32C-4E29-9CE1-E36F0976CDCB}" srcOrd="2" destOrd="0" presId="urn:microsoft.com/office/officeart/2018/2/layout/IconVerticalSolidList"/>
    <dgm:cxn modelId="{D552422C-2B86-4E4B-9118-D0E02B9F2667}" type="presParOf" srcId="{9F5D6E2D-BB94-441E-A174-DAE98AA41346}" destId="{EE86FDF3-97DD-471B-863D-94BFB6803FD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F1DA8-81FB-41FA-8EC6-79D339BFE0BE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E37B8-6AB9-48F4-8C91-46290A48C701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037B1-6847-40CB-86E7-DDA00F721AEA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1. Explain strategy analysis and choice</a:t>
          </a:r>
        </a:p>
      </dsp:txBody>
      <dsp:txXfrm>
        <a:off x="1885489" y="697"/>
        <a:ext cx="4210510" cy="1632458"/>
      </dsp:txXfrm>
    </dsp:sp>
    <dsp:sp modelId="{ED1CA70F-5862-45F1-9828-50EA10CC3FE4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03DC98-8ACD-4A53-925D-2E78940C669F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10BECB-839A-4001-940E-B58686991AFB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2. Compare different strategy analysis tools</a:t>
          </a:r>
        </a:p>
      </dsp:txBody>
      <dsp:txXfrm>
        <a:off x="1885489" y="2041270"/>
        <a:ext cx="4210510" cy="1632458"/>
      </dsp:txXfrm>
    </dsp:sp>
    <dsp:sp modelId="{3BE8ECEF-74EC-4FED-99AE-9EC155B62DDB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83808F-4B9E-4CBD-99DD-187C39E3FE4F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1FF02-1875-490D-BA3B-26B8689B6143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3. Apply decision-making criteria to real cases</a:t>
          </a:r>
        </a:p>
      </dsp:txBody>
      <dsp:txXfrm>
        <a:off x="1885489" y="4081843"/>
        <a:ext cx="4210510" cy="16324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8E2477-53CD-4A7E-BEFF-2F3A5D01046F}">
      <dsp:nvSpPr>
        <dsp:cNvPr id="0" name=""/>
        <dsp:cNvSpPr/>
      </dsp:nvSpPr>
      <dsp:spPr>
        <a:xfrm>
          <a:off x="0" y="586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3155F8-C5D5-4025-A63B-E6A5C3E3FF21}">
      <dsp:nvSpPr>
        <dsp:cNvPr id="0" name=""/>
        <dsp:cNvSpPr/>
      </dsp:nvSpPr>
      <dsp:spPr>
        <a:xfrm>
          <a:off x="415379" y="309546"/>
          <a:ext cx="755235" cy="7552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2B678-1CAE-48C8-B13C-CB3EB190008B}">
      <dsp:nvSpPr>
        <dsp:cNvPr id="0" name=""/>
        <dsp:cNvSpPr/>
      </dsp:nvSpPr>
      <dsp:spPr>
        <a:xfrm>
          <a:off x="1585994" y="586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Clear differentiation and cost control</a:t>
          </a:r>
        </a:p>
      </dsp:txBody>
      <dsp:txXfrm>
        <a:off x="1585994" y="586"/>
        <a:ext cx="4214918" cy="1373155"/>
      </dsp:txXfrm>
    </dsp:sp>
    <dsp:sp modelId="{A08E00B6-4909-4B0D-A98D-4478514D87B9}">
      <dsp:nvSpPr>
        <dsp:cNvPr id="0" name=""/>
        <dsp:cNvSpPr/>
      </dsp:nvSpPr>
      <dsp:spPr>
        <a:xfrm>
          <a:off x="0" y="1717030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28ABA6-743D-4FFA-B495-EA84AC541490}">
      <dsp:nvSpPr>
        <dsp:cNvPr id="0" name=""/>
        <dsp:cNvSpPr/>
      </dsp:nvSpPr>
      <dsp:spPr>
        <a:xfrm>
          <a:off x="415379" y="2025990"/>
          <a:ext cx="755235" cy="7552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218E99-CEC8-40D7-B14C-0AB556406DA8}">
      <dsp:nvSpPr>
        <dsp:cNvPr id="0" name=""/>
        <dsp:cNvSpPr/>
      </dsp:nvSpPr>
      <dsp:spPr>
        <a:xfrm>
          <a:off x="1585994" y="1717030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Alignment between strategy and operations</a:t>
          </a:r>
        </a:p>
      </dsp:txBody>
      <dsp:txXfrm>
        <a:off x="1585994" y="1717030"/>
        <a:ext cx="4214918" cy="1373155"/>
      </dsp:txXfrm>
    </dsp:sp>
    <dsp:sp modelId="{1617A930-6EE1-4BB3-A4A8-41B35AB1D8E2}">
      <dsp:nvSpPr>
        <dsp:cNvPr id="0" name=""/>
        <dsp:cNvSpPr/>
      </dsp:nvSpPr>
      <dsp:spPr>
        <a:xfrm>
          <a:off x="0" y="3433474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B266F8-4A8F-4036-8850-46F4BAE91675}">
      <dsp:nvSpPr>
        <dsp:cNvPr id="0" name=""/>
        <dsp:cNvSpPr/>
      </dsp:nvSpPr>
      <dsp:spPr>
        <a:xfrm>
          <a:off x="415379" y="3742434"/>
          <a:ext cx="755235" cy="7552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689CF-B893-407F-A714-4E7FDC567D1A}">
      <dsp:nvSpPr>
        <dsp:cNvPr id="0" name=""/>
        <dsp:cNvSpPr/>
      </dsp:nvSpPr>
      <dsp:spPr>
        <a:xfrm>
          <a:off x="1585994" y="3433474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Importance of choosing a coherent path</a:t>
          </a:r>
        </a:p>
      </dsp:txBody>
      <dsp:txXfrm>
        <a:off x="1585994" y="3433474"/>
        <a:ext cx="4214918" cy="13731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1C00B-D88F-4577-8F59-406AE7E0B9CD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9EAEDA-DFD3-4895-8895-E662C1008339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33436-E1B4-47D5-B6AD-CB506D9A14C5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Suitability: Does the strategy fit with the external environment?</a:t>
          </a:r>
        </a:p>
      </dsp:txBody>
      <dsp:txXfrm>
        <a:off x="1885489" y="697"/>
        <a:ext cx="4210510" cy="1632458"/>
      </dsp:txXfrm>
    </dsp:sp>
    <dsp:sp modelId="{11F4BE1F-778A-455F-8DBF-901CA5664885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84F454-A33D-4359-B7EB-A709A1CFB5A7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B3918D-3352-4E58-BB6A-7F091863CF4A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Feasibility: Can we afford and operationalize it?</a:t>
          </a:r>
        </a:p>
      </dsp:txBody>
      <dsp:txXfrm>
        <a:off x="1885489" y="2041270"/>
        <a:ext cx="4210510" cy="1632458"/>
      </dsp:txXfrm>
    </dsp:sp>
    <dsp:sp modelId="{80EE4C19-7247-405F-BABF-07003281B9ED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B7DACB-F549-4696-B02E-80517B2EE4F8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C626DB-64EF-470F-860E-DE636D1E36B9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Acceptability: Will stakeholders support it?</a:t>
          </a:r>
        </a:p>
      </dsp:txBody>
      <dsp:txXfrm>
        <a:off x="1885489" y="4081843"/>
        <a:ext cx="4210510" cy="16324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1E1AAE-380B-47F9-8679-EA52359B1F21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EB8A9-86B0-4B5E-A792-8FD10F4B3B3D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27824-D31C-434E-A223-C38DA520F263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SWOT Matrix: Matches internal strengths and weaknesses with external opportunities and threats.</a:t>
          </a:r>
        </a:p>
      </dsp:txBody>
      <dsp:txXfrm>
        <a:off x="1885489" y="697"/>
        <a:ext cx="4210510" cy="1632458"/>
      </dsp:txXfrm>
    </dsp:sp>
    <dsp:sp modelId="{4856F820-C984-4FDF-8CFA-A66D47AACD71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32B80-E7F7-4464-8878-3D99777B90E2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30729-3EED-4752-BA91-D1AFEFE0BE00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TOWS Matrix: Develops strategic alternatives from SWOT elements.</a:t>
          </a:r>
        </a:p>
      </dsp:txBody>
      <dsp:txXfrm>
        <a:off x="1885489" y="2041270"/>
        <a:ext cx="4210510" cy="1632458"/>
      </dsp:txXfrm>
    </dsp:sp>
    <dsp:sp modelId="{C8D3576E-DA6A-4C6A-8D04-C1195F83E1AD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4584F0-CCCA-4AD1-B50D-084B7C3C26B0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793F65-CA3E-4321-ACD5-C34EB3925C02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BCG Matrix: Analyzes business units/products based on market growth and share.</a:t>
          </a:r>
        </a:p>
      </dsp:txBody>
      <dsp:txXfrm>
        <a:off x="1885489" y="4081843"/>
        <a:ext cx="4210510" cy="163245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4635E1-E238-43C5-A2E8-8FC024C9FB0F}">
      <dsp:nvSpPr>
        <dsp:cNvPr id="0" name=""/>
        <dsp:cNvSpPr/>
      </dsp:nvSpPr>
      <dsp:spPr>
        <a:xfrm>
          <a:off x="0" y="928687"/>
          <a:ext cx="6948406" cy="1714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DE9364-C021-4207-808E-0277FF99BD3A}">
      <dsp:nvSpPr>
        <dsp:cNvPr id="0" name=""/>
        <dsp:cNvSpPr/>
      </dsp:nvSpPr>
      <dsp:spPr>
        <a:xfrm>
          <a:off x="518636" y="1314449"/>
          <a:ext cx="942974" cy="9429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3EBE4E-CA44-4F61-8C95-B3CA2EBAF839}">
      <dsp:nvSpPr>
        <dsp:cNvPr id="0" name=""/>
        <dsp:cNvSpPr/>
      </dsp:nvSpPr>
      <dsp:spPr>
        <a:xfrm>
          <a:off x="1980247" y="928687"/>
          <a:ext cx="4968158" cy="171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451" tIns="181451" rIns="181451" bIns="1814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GE/McKinsey Matrix: Assesses business units using industry attractiveness and business strength.</a:t>
          </a:r>
        </a:p>
      </dsp:txBody>
      <dsp:txXfrm>
        <a:off x="1980247" y="928687"/>
        <a:ext cx="4968158" cy="1714499"/>
      </dsp:txXfrm>
    </dsp:sp>
    <dsp:sp modelId="{6BE63836-3E3F-4D76-A5EA-5942A0094583}">
      <dsp:nvSpPr>
        <dsp:cNvPr id="0" name=""/>
        <dsp:cNvSpPr/>
      </dsp:nvSpPr>
      <dsp:spPr>
        <a:xfrm>
          <a:off x="0" y="3071811"/>
          <a:ext cx="6948406" cy="171449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8189C7-DCF4-4D1A-AF56-BEF263BBE46A}">
      <dsp:nvSpPr>
        <dsp:cNvPr id="0" name=""/>
        <dsp:cNvSpPr/>
      </dsp:nvSpPr>
      <dsp:spPr>
        <a:xfrm>
          <a:off x="518636" y="3457574"/>
          <a:ext cx="942974" cy="9429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FE8C82-78A8-4019-8740-C01FDDB696E4}">
      <dsp:nvSpPr>
        <dsp:cNvPr id="0" name=""/>
        <dsp:cNvSpPr/>
      </dsp:nvSpPr>
      <dsp:spPr>
        <a:xfrm>
          <a:off x="1980247" y="3071811"/>
          <a:ext cx="4968158" cy="1714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451" tIns="181451" rIns="181451" bIns="18145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QSPM (Quantitative Strategic Planning Matrix): Provides an objective basis for strategy comparison.</a:t>
          </a:r>
        </a:p>
      </dsp:txBody>
      <dsp:txXfrm>
        <a:off x="1980247" y="3071811"/>
        <a:ext cx="4968158" cy="17144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8B06BA-3F88-45CA-94EE-1DD7385623D1}">
      <dsp:nvSpPr>
        <dsp:cNvPr id="0" name=""/>
        <dsp:cNvSpPr/>
      </dsp:nvSpPr>
      <dsp:spPr>
        <a:xfrm>
          <a:off x="0" y="58039"/>
          <a:ext cx="5800912" cy="111230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1. Stars – High growth, high share</a:t>
          </a:r>
        </a:p>
      </dsp:txBody>
      <dsp:txXfrm>
        <a:off x="54298" y="112337"/>
        <a:ext cx="5692316" cy="1003708"/>
      </dsp:txXfrm>
    </dsp:sp>
    <dsp:sp modelId="{A32648DE-039C-4705-9CAA-189D08D7695A}">
      <dsp:nvSpPr>
        <dsp:cNvPr id="0" name=""/>
        <dsp:cNvSpPr/>
      </dsp:nvSpPr>
      <dsp:spPr>
        <a:xfrm>
          <a:off x="0" y="1250984"/>
          <a:ext cx="5800912" cy="1112304"/>
        </a:xfrm>
        <a:prstGeom prst="roundRect">
          <a:avLst/>
        </a:prstGeom>
        <a:solidFill>
          <a:schemeClr val="accent2">
            <a:hueOff val="-5316146"/>
            <a:satOff val="5805"/>
            <a:lumOff val="-20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2. Cash Cows – Low growth, high share</a:t>
          </a:r>
        </a:p>
      </dsp:txBody>
      <dsp:txXfrm>
        <a:off x="54298" y="1305282"/>
        <a:ext cx="5692316" cy="1003708"/>
      </dsp:txXfrm>
    </dsp:sp>
    <dsp:sp modelId="{C1CF54BA-6509-4EE2-8860-309592959B17}">
      <dsp:nvSpPr>
        <dsp:cNvPr id="0" name=""/>
        <dsp:cNvSpPr/>
      </dsp:nvSpPr>
      <dsp:spPr>
        <a:xfrm>
          <a:off x="0" y="2443928"/>
          <a:ext cx="5800912" cy="1112304"/>
        </a:xfrm>
        <a:prstGeom prst="roundRect">
          <a:avLst/>
        </a:prstGeom>
        <a:solidFill>
          <a:schemeClr val="accent2">
            <a:hueOff val="-10632293"/>
            <a:satOff val="11611"/>
            <a:lumOff val="-40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3. Question Marks – High growth, low share</a:t>
          </a:r>
        </a:p>
      </dsp:txBody>
      <dsp:txXfrm>
        <a:off x="54298" y="2498226"/>
        <a:ext cx="5692316" cy="1003708"/>
      </dsp:txXfrm>
    </dsp:sp>
    <dsp:sp modelId="{6FAC08B2-6AE6-4863-AC9D-E721FC7225F9}">
      <dsp:nvSpPr>
        <dsp:cNvPr id="0" name=""/>
        <dsp:cNvSpPr/>
      </dsp:nvSpPr>
      <dsp:spPr>
        <a:xfrm>
          <a:off x="0" y="3636872"/>
          <a:ext cx="5800912" cy="1112304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4. Dogs – Low growth, low share</a:t>
          </a:r>
        </a:p>
      </dsp:txBody>
      <dsp:txXfrm>
        <a:off x="54298" y="3691170"/>
        <a:ext cx="5692316" cy="10037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21C35E-33B8-4570-AFF9-F32D3DF005C3}">
      <dsp:nvSpPr>
        <dsp:cNvPr id="0" name=""/>
        <dsp:cNvSpPr/>
      </dsp:nvSpPr>
      <dsp:spPr>
        <a:xfrm>
          <a:off x="0" y="0"/>
          <a:ext cx="620784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6C0499-83A7-4A1C-A975-DF0140950375}">
      <dsp:nvSpPr>
        <dsp:cNvPr id="0" name=""/>
        <dsp:cNvSpPr/>
      </dsp:nvSpPr>
      <dsp:spPr>
        <a:xfrm>
          <a:off x="0" y="0"/>
          <a:ext cx="6207841" cy="1151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Stars – Invest for growth</a:t>
          </a:r>
        </a:p>
      </dsp:txBody>
      <dsp:txXfrm>
        <a:off x="0" y="0"/>
        <a:ext cx="6207841" cy="1151164"/>
      </dsp:txXfrm>
    </dsp:sp>
    <dsp:sp modelId="{B82BD677-C8C5-4649-8FA3-68F7C06057B2}">
      <dsp:nvSpPr>
        <dsp:cNvPr id="0" name=""/>
        <dsp:cNvSpPr/>
      </dsp:nvSpPr>
      <dsp:spPr>
        <a:xfrm>
          <a:off x="0" y="1151164"/>
          <a:ext cx="6207841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13C08E-06C5-412D-A095-9D81F4723C0B}">
      <dsp:nvSpPr>
        <dsp:cNvPr id="0" name=""/>
        <dsp:cNvSpPr/>
      </dsp:nvSpPr>
      <dsp:spPr>
        <a:xfrm>
          <a:off x="0" y="1151164"/>
          <a:ext cx="6207841" cy="1151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Cash Cows – Maintain and harvest profits</a:t>
          </a:r>
        </a:p>
      </dsp:txBody>
      <dsp:txXfrm>
        <a:off x="0" y="1151164"/>
        <a:ext cx="6207841" cy="1151164"/>
      </dsp:txXfrm>
    </dsp:sp>
    <dsp:sp modelId="{2E3C7303-61CD-4AA9-A4D3-BB588F007750}">
      <dsp:nvSpPr>
        <dsp:cNvPr id="0" name=""/>
        <dsp:cNvSpPr/>
      </dsp:nvSpPr>
      <dsp:spPr>
        <a:xfrm>
          <a:off x="0" y="2302328"/>
          <a:ext cx="620784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D9BB9-141A-433F-8030-38C3F603F76B}">
      <dsp:nvSpPr>
        <dsp:cNvPr id="0" name=""/>
        <dsp:cNvSpPr/>
      </dsp:nvSpPr>
      <dsp:spPr>
        <a:xfrm>
          <a:off x="0" y="2302328"/>
          <a:ext cx="6207841" cy="1151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Question Marks – Decide: invest or divest</a:t>
          </a:r>
        </a:p>
      </dsp:txBody>
      <dsp:txXfrm>
        <a:off x="0" y="2302328"/>
        <a:ext cx="6207841" cy="1151164"/>
      </dsp:txXfrm>
    </dsp:sp>
    <dsp:sp modelId="{A0D209DF-156A-4EB5-9F07-44FCD5A7D38B}">
      <dsp:nvSpPr>
        <dsp:cNvPr id="0" name=""/>
        <dsp:cNvSpPr/>
      </dsp:nvSpPr>
      <dsp:spPr>
        <a:xfrm>
          <a:off x="0" y="3453492"/>
          <a:ext cx="6207841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84DB-4855-46A9-8832-F2ED23741F8A}">
      <dsp:nvSpPr>
        <dsp:cNvPr id="0" name=""/>
        <dsp:cNvSpPr/>
      </dsp:nvSpPr>
      <dsp:spPr>
        <a:xfrm>
          <a:off x="0" y="3453492"/>
          <a:ext cx="6207841" cy="1151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Dogs – Divest or reposition</a:t>
          </a:r>
        </a:p>
      </dsp:txBody>
      <dsp:txXfrm>
        <a:off x="0" y="3453492"/>
        <a:ext cx="6207841" cy="11511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1AFFE0-A29B-47A7-99C8-9542D82F2FF5}">
      <dsp:nvSpPr>
        <dsp:cNvPr id="0" name=""/>
        <dsp:cNvSpPr/>
      </dsp:nvSpPr>
      <dsp:spPr>
        <a:xfrm>
          <a:off x="0" y="562"/>
          <a:ext cx="620784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4D6942-C67C-47EC-A84B-D5924F7E77A3}">
      <dsp:nvSpPr>
        <dsp:cNvPr id="0" name=""/>
        <dsp:cNvSpPr/>
      </dsp:nvSpPr>
      <dsp:spPr>
        <a:xfrm>
          <a:off x="0" y="562"/>
          <a:ext cx="6207841" cy="920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Example: Apple Inc.</a:t>
          </a:r>
        </a:p>
      </dsp:txBody>
      <dsp:txXfrm>
        <a:off x="0" y="562"/>
        <a:ext cx="6207841" cy="920706"/>
      </dsp:txXfrm>
    </dsp:sp>
    <dsp:sp modelId="{582B35C6-61E2-47D9-AA72-9761869798A5}">
      <dsp:nvSpPr>
        <dsp:cNvPr id="0" name=""/>
        <dsp:cNvSpPr/>
      </dsp:nvSpPr>
      <dsp:spPr>
        <a:xfrm>
          <a:off x="0" y="921268"/>
          <a:ext cx="6207841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BF784E-18F0-49FA-9471-8F465FDB348D}">
      <dsp:nvSpPr>
        <dsp:cNvPr id="0" name=""/>
        <dsp:cNvSpPr/>
      </dsp:nvSpPr>
      <dsp:spPr>
        <a:xfrm>
          <a:off x="0" y="921268"/>
          <a:ext cx="6207841" cy="920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iPhone – Cash Cow</a:t>
          </a:r>
        </a:p>
      </dsp:txBody>
      <dsp:txXfrm>
        <a:off x="0" y="921268"/>
        <a:ext cx="6207841" cy="920706"/>
      </dsp:txXfrm>
    </dsp:sp>
    <dsp:sp modelId="{9BE2D3B4-9C8E-414D-A728-C16831B923BB}">
      <dsp:nvSpPr>
        <dsp:cNvPr id="0" name=""/>
        <dsp:cNvSpPr/>
      </dsp:nvSpPr>
      <dsp:spPr>
        <a:xfrm>
          <a:off x="0" y="1841975"/>
          <a:ext cx="620784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2334DB-C04F-422A-8132-0892A5B269FB}">
      <dsp:nvSpPr>
        <dsp:cNvPr id="0" name=""/>
        <dsp:cNvSpPr/>
      </dsp:nvSpPr>
      <dsp:spPr>
        <a:xfrm>
          <a:off x="0" y="1841975"/>
          <a:ext cx="6207841" cy="920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Apple Watch – Question Mark</a:t>
          </a:r>
        </a:p>
      </dsp:txBody>
      <dsp:txXfrm>
        <a:off x="0" y="1841975"/>
        <a:ext cx="6207841" cy="920706"/>
      </dsp:txXfrm>
    </dsp:sp>
    <dsp:sp modelId="{7DF1642E-63F1-467C-9406-4831CFE4AA65}">
      <dsp:nvSpPr>
        <dsp:cNvPr id="0" name=""/>
        <dsp:cNvSpPr/>
      </dsp:nvSpPr>
      <dsp:spPr>
        <a:xfrm>
          <a:off x="0" y="2762681"/>
          <a:ext cx="6207841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6C466C-3AC7-4239-95E4-6E34E0D7BEAF}">
      <dsp:nvSpPr>
        <dsp:cNvPr id="0" name=""/>
        <dsp:cNvSpPr/>
      </dsp:nvSpPr>
      <dsp:spPr>
        <a:xfrm>
          <a:off x="0" y="2762681"/>
          <a:ext cx="6207841" cy="920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iPad – Star (in some markets)</a:t>
          </a:r>
        </a:p>
      </dsp:txBody>
      <dsp:txXfrm>
        <a:off x="0" y="2762681"/>
        <a:ext cx="6207841" cy="920706"/>
      </dsp:txXfrm>
    </dsp:sp>
    <dsp:sp modelId="{90668957-105D-4AAB-9FE9-1380510388B0}">
      <dsp:nvSpPr>
        <dsp:cNvPr id="0" name=""/>
        <dsp:cNvSpPr/>
      </dsp:nvSpPr>
      <dsp:spPr>
        <a:xfrm>
          <a:off x="0" y="3683388"/>
          <a:ext cx="6207841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8C686E-3C8C-4E85-A02A-9AB5C446C239}">
      <dsp:nvSpPr>
        <dsp:cNvPr id="0" name=""/>
        <dsp:cNvSpPr/>
      </dsp:nvSpPr>
      <dsp:spPr>
        <a:xfrm>
          <a:off x="0" y="3683388"/>
          <a:ext cx="6207841" cy="920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• iPod – Dog</a:t>
          </a:r>
        </a:p>
      </dsp:txBody>
      <dsp:txXfrm>
        <a:off x="0" y="3683388"/>
        <a:ext cx="6207841" cy="92070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966952-9AC3-4368-8ABE-A73DD9CC1488}">
      <dsp:nvSpPr>
        <dsp:cNvPr id="0" name=""/>
        <dsp:cNvSpPr/>
      </dsp:nvSpPr>
      <dsp:spPr>
        <a:xfrm>
          <a:off x="0" y="632993"/>
          <a:ext cx="2497791" cy="15860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28129-3080-4303-8E8E-F083EEF6017F}">
      <dsp:nvSpPr>
        <dsp:cNvPr id="0" name=""/>
        <dsp:cNvSpPr/>
      </dsp:nvSpPr>
      <dsp:spPr>
        <a:xfrm>
          <a:off x="277532" y="896649"/>
          <a:ext cx="2497791" cy="15860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Simple and visual tool</a:t>
          </a:r>
        </a:p>
      </dsp:txBody>
      <dsp:txXfrm>
        <a:off x="323987" y="943104"/>
        <a:ext cx="2404881" cy="1493187"/>
      </dsp:txXfrm>
    </dsp:sp>
    <dsp:sp modelId="{69CF5969-A5A7-41C2-8B76-6EA886C89A6A}">
      <dsp:nvSpPr>
        <dsp:cNvPr id="0" name=""/>
        <dsp:cNvSpPr/>
      </dsp:nvSpPr>
      <dsp:spPr>
        <a:xfrm>
          <a:off x="3052855" y="632993"/>
          <a:ext cx="2497791" cy="15860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8D8C5B-E92A-4C61-A321-DA6AB9F2D24F}">
      <dsp:nvSpPr>
        <dsp:cNvPr id="0" name=""/>
        <dsp:cNvSpPr/>
      </dsp:nvSpPr>
      <dsp:spPr>
        <a:xfrm>
          <a:off x="3330388" y="896649"/>
          <a:ext cx="2497791" cy="15860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Helps prioritize investments</a:t>
          </a:r>
        </a:p>
      </dsp:txBody>
      <dsp:txXfrm>
        <a:off x="3376843" y="943104"/>
        <a:ext cx="2404881" cy="1493187"/>
      </dsp:txXfrm>
    </dsp:sp>
    <dsp:sp modelId="{5CF04961-8D6A-4E1A-A96F-7BC5F90D9385}">
      <dsp:nvSpPr>
        <dsp:cNvPr id="0" name=""/>
        <dsp:cNvSpPr/>
      </dsp:nvSpPr>
      <dsp:spPr>
        <a:xfrm>
          <a:off x="6105711" y="632993"/>
          <a:ext cx="2497791" cy="15860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26FF73-4391-48BA-851C-D149D1895DA3}">
      <dsp:nvSpPr>
        <dsp:cNvPr id="0" name=""/>
        <dsp:cNvSpPr/>
      </dsp:nvSpPr>
      <dsp:spPr>
        <a:xfrm>
          <a:off x="6383243" y="896649"/>
          <a:ext cx="2497791" cy="15860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Encourages resource focus</a:t>
          </a:r>
        </a:p>
      </dsp:txBody>
      <dsp:txXfrm>
        <a:off x="6429698" y="943104"/>
        <a:ext cx="2404881" cy="149318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D9831F-9301-42E5-BC7C-892D18B7C799}">
      <dsp:nvSpPr>
        <dsp:cNvPr id="0" name=""/>
        <dsp:cNvSpPr/>
      </dsp:nvSpPr>
      <dsp:spPr>
        <a:xfrm>
          <a:off x="0" y="339458"/>
          <a:ext cx="5800912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Assumes only two factors matter</a:t>
          </a:r>
        </a:p>
      </dsp:txBody>
      <dsp:txXfrm>
        <a:off x="64083" y="403541"/>
        <a:ext cx="5672746" cy="1184574"/>
      </dsp:txXfrm>
    </dsp:sp>
    <dsp:sp modelId="{BD443A18-BB30-402D-8039-8083CB2DE2CF}">
      <dsp:nvSpPr>
        <dsp:cNvPr id="0" name=""/>
        <dsp:cNvSpPr/>
      </dsp:nvSpPr>
      <dsp:spPr>
        <a:xfrm>
          <a:off x="0" y="1747238"/>
          <a:ext cx="5800912" cy="1312740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Market growth not always linked to attractiveness</a:t>
          </a:r>
        </a:p>
      </dsp:txBody>
      <dsp:txXfrm>
        <a:off x="64083" y="1811321"/>
        <a:ext cx="5672746" cy="1184574"/>
      </dsp:txXfrm>
    </dsp:sp>
    <dsp:sp modelId="{BAF45336-F6D9-405E-8482-86CE00A99F9D}">
      <dsp:nvSpPr>
        <dsp:cNvPr id="0" name=""/>
        <dsp:cNvSpPr/>
      </dsp:nvSpPr>
      <dsp:spPr>
        <a:xfrm>
          <a:off x="0" y="3155018"/>
          <a:ext cx="5800912" cy="13127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Ignores synergies among SBUs</a:t>
          </a:r>
        </a:p>
      </dsp:txBody>
      <dsp:txXfrm>
        <a:off x="64083" y="3219101"/>
        <a:ext cx="5672746" cy="11845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3798B-38A5-4D04-83DB-C75F40ADB5F3}">
      <dsp:nvSpPr>
        <dsp:cNvPr id="0" name=""/>
        <dsp:cNvSpPr/>
      </dsp:nvSpPr>
      <dsp:spPr>
        <a:xfrm>
          <a:off x="0" y="79503"/>
          <a:ext cx="5800912" cy="149756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Also known as McKinsey Matrix</a:t>
          </a:r>
        </a:p>
      </dsp:txBody>
      <dsp:txXfrm>
        <a:off x="73105" y="152608"/>
        <a:ext cx="5654702" cy="1351353"/>
      </dsp:txXfrm>
    </dsp:sp>
    <dsp:sp modelId="{FF9C3E3E-8239-4D3C-9B9C-5B450CB2173B}">
      <dsp:nvSpPr>
        <dsp:cNvPr id="0" name=""/>
        <dsp:cNvSpPr/>
      </dsp:nvSpPr>
      <dsp:spPr>
        <a:xfrm>
          <a:off x="0" y="1654826"/>
          <a:ext cx="5800912" cy="1497563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Evaluates SBUs based on industry attractiveness and business strength</a:t>
          </a:r>
        </a:p>
      </dsp:txBody>
      <dsp:txXfrm>
        <a:off x="73105" y="1727931"/>
        <a:ext cx="5654702" cy="1351353"/>
      </dsp:txXfrm>
    </dsp:sp>
    <dsp:sp modelId="{EA9A1494-386D-4CD4-AB8B-82D261FF0D8B}">
      <dsp:nvSpPr>
        <dsp:cNvPr id="0" name=""/>
        <dsp:cNvSpPr/>
      </dsp:nvSpPr>
      <dsp:spPr>
        <a:xfrm>
          <a:off x="0" y="3230150"/>
          <a:ext cx="5800912" cy="1497563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• More detailed than BCG Matrix</a:t>
          </a:r>
        </a:p>
      </dsp:txBody>
      <dsp:txXfrm>
        <a:off x="73105" y="3303255"/>
        <a:ext cx="5654702" cy="135135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0BC842-81DA-429E-A667-04BE576E7725}">
      <dsp:nvSpPr>
        <dsp:cNvPr id="0" name=""/>
        <dsp:cNvSpPr/>
      </dsp:nvSpPr>
      <dsp:spPr>
        <a:xfrm>
          <a:off x="0" y="586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B9888B-FB80-4E60-8A34-E267104FD7D4}">
      <dsp:nvSpPr>
        <dsp:cNvPr id="0" name=""/>
        <dsp:cNvSpPr/>
      </dsp:nvSpPr>
      <dsp:spPr>
        <a:xfrm>
          <a:off x="415379" y="309546"/>
          <a:ext cx="755235" cy="7552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B4D91-6D14-49B4-9BC6-FDDF20FD8D42}">
      <dsp:nvSpPr>
        <dsp:cNvPr id="0" name=""/>
        <dsp:cNvSpPr/>
      </dsp:nvSpPr>
      <dsp:spPr>
        <a:xfrm>
          <a:off x="1585994" y="586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Nine-cell matrix</a:t>
          </a:r>
        </a:p>
      </dsp:txBody>
      <dsp:txXfrm>
        <a:off x="1585994" y="586"/>
        <a:ext cx="4214918" cy="1373155"/>
      </dsp:txXfrm>
    </dsp:sp>
    <dsp:sp modelId="{82CE47F4-6BE6-4C98-9BBE-C23290211DE2}">
      <dsp:nvSpPr>
        <dsp:cNvPr id="0" name=""/>
        <dsp:cNvSpPr/>
      </dsp:nvSpPr>
      <dsp:spPr>
        <a:xfrm>
          <a:off x="0" y="1717030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23F44E-4730-43DB-9CF2-7620577B8F65}">
      <dsp:nvSpPr>
        <dsp:cNvPr id="0" name=""/>
        <dsp:cNvSpPr/>
      </dsp:nvSpPr>
      <dsp:spPr>
        <a:xfrm>
          <a:off x="415379" y="2025990"/>
          <a:ext cx="755235" cy="7552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FB3B8B-771F-4C5D-B8B7-C922E15CDAD0}">
      <dsp:nvSpPr>
        <dsp:cNvPr id="0" name=""/>
        <dsp:cNvSpPr/>
      </dsp:nvSpPr>
      <dsp:spPr>
        <a:xfrm>
          <a:off x="1585994" y="1717030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Zones: Grow, Hold, Harvest</a:t>
          </a:r>
        </a:p>
      </dsp:txBody>
      <dsp:txXfrm>
        <a:off x="1585994" y="1717030"/>
        <a:ext cx="4214918" cy="1373155"/>
      </dsp:txXfrm>
    </dsp:sp>
    <dsp:sp modelId="{7E1A9691-4C87-4ACD-82EB-15C4EB194D43}">
      <dsp:nvSpPr>
        <dsp:cNvPr id="0" name=""/>
        <dsp:cNvSpPr/>
      </dsp:nvSpPr>
      <dsp:spPr>
        <a:xfrm>
          <a:off x="0" y="3433474"/>
          <a:ext cx="5800912" cy="1373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96994E-7405-4457-8A4C-579C11FC5740}">
      <dsp:nvSpPr>
        <dsp:cNvPr id="0" name=""/>
        <dsp:cNvSpPr/>
      </dsp:nvSpPr>
      <dsp:spPr>
        <a:xfrm>
          <a:off x="415379" y="3742434"/>
          <a:ext cx="755235" cy="7552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8733B7-C872-4136-A308-4D8A4CA3E144}">
      <dsp:nvSpPr>
        <dsp:cNvPr id="0" name=""/>
        <dsp:cNvSpPr/>
      </dsp:nvSpPr>
      <dsp:spPr>
        <a:xfrm>
          <a:off x="1585994" y="3433474"/>
          <a:ext cx="4214918" cy="1373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5326" tIns="145326" rIns="145326" bIns="1453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Helps prioritize investments</a:t>
          </a:r>
        </a:p>
      </dsp:txBody>
      <dsp:txXfrm>
        <a:off x="1585994" y="3433474"/>
        <a:ext cx="4214918" cy="137315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264780-1C09-4B1B-BCB2-D4C662915726}">
      <dsp:nvSpPr>
        <dsp:cNvPr id="0" name=""/>
        <dsp:cNvSpPr/>
      </dsp:nvSpPr>
      <dsp:spPr>
        <a:xfrm>
          <a:off x="0" y="576758"/>
          <a:ext cx="6207841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Market size and growth rate</a:t>
          </a:r>
        </a:p>
      </dsp:txBody>
      <dsp:txXfrm>
        <a:off x="38638" y="615396"/>
        <a:ext cx="6130565" cy="714229"/>
      </dsp:txXfrm>
    </dsp:sp>
    <dsp:sp modelId="{2AAC6136-6EA8-4598-952E-48454B099786}">
      <dsp:nvSpPr>
        <dsp:cNvPr id="0" name=""/>
        <dsp:cNvSpPr/>
      </dsp:nvSpPr>
      <dsp:spPr>
        <a:xfrm>
          <a:off x="0" y="1463303"/>
          <a:ext cx="6207841" cy="791505"/>
        </a:xfrm>
        <a:prstGeom prst="roundRect">
          <a:avLst/>
        </a:prstGeom>
        <a:solidFill>
          <a:schemeClr val="accent2">
            <a:hueOff val="-5316146"/>
            <a:satOff val="5805"/>
            <a:lumOff val="-20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Profit margins</a:t>
          </a:r>
        </a:p>
      </dsp:txBody>
      <dsp:txXfrm>
        <a:off x="38638" y="1501941"/>
        <a:ext cx="6130565" cy="714229"/>
      </dsp:txXfrm>
    </dsp:sp>
    <dsp:sp modelId="{2F56628B-A1D7-456E-AA33-1937A244055B}">
      <dsp:nvSpPr>
        <dsp:cNvPr id="0" name=""/>
        <dsp:cNvSpPr/>
      </dsp:nvSpPr>
      <dsp:spPr>
        <a:xfrm>
          <a:off x="0" y="2349848"/>
          <a:ext cx="6207841" cy="791505"/>
        </a:xfrm>
        <a:prstGeom prst="roundRect">
          <a:avLst/>
        </a:prstGeom>
        <a:solidFill>
          <a:schemeClr val="accent2">
            <a:hueOff val="-10632293"/>
            <a:satOff val="11611"/>
            <a:lumOff val="-40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Competitive intensity</a:t>
          </a:r>
        </a:p>
      </dsp:txBody>
      <dsp:txXfrm>
        <a:off x="38638" y="2388486"/>
        <a:ext cx="6130565" cy="714229"/>
      </dsp:txXfrm>
    </dsp:sp>
    <dsp:sp modelId="{65905F3E-1303-45A6-B8D3-87904C9AE1BC}">
      <dsp:nvSpPr>
        <dsp:cNvPr id="0" name=""/>
        <dsp:cNvSpPr/>
      </dsp:nvSpPr>
      <dsp:spPr>
        <a:xfrm>
          <a:off x="0" y="3236393"/>
          <a:ext cx="6207841" cy="791505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• Technological requirements</a:t>
          </a:r>
        </a:p>
      </dsp:txBody>
      <dsp:txXfrm>
        <a:off x="38638" y="3275031"/>
        <a:ext cx="6130565" cy="71422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70A5B8-1367-4061-A922-308AED181ED0}">
      <dsp:nvSpPr>
        <dsp:cNvPr id="0" name=""/>
        <dsp:cNvSpPr/>
      </dsp:nvSpPr>
      <dsp:spPr>
        <a:xfrm>
          <a:off x="0" y="1568"/>
          <a:ext cx="6207841" cy="10553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• Market share</a:t>
          </a:r>
        </a:p>
      </dsp:txBody>
      <dsp:txXfrm>
        <a:off x="51517" y="53085"/>
        <a:ext cx="6104807" cy="952306"/>
      </dsp:txXfrm>
    </dsp:sp>
    <dsp:sp modelId="{B7AB9E30-4DAF-42BD-9D37-81C647D94E87}">
      <dsp:nvSpPr>
        <dsp:cNvPr id="0" name=""/>
        <dsp:cNvSpPr/>
      </dsp:nvSpPr>
      <dsp:spPr>
        <a:xfrm>
          <a:off x="0" y="1183628"/>
          <a:ext cx="6207841" cy="1055340"/>
        </a:xfrm>
        <a:prstGeom prst="roundRect">
          <a:avLst/>
        </a:prstGeom>
        <a:solidFill>
          <a:schemeClr val="accent2">
            <a:hueOff val="-5316146"/>
            <a:satOff val="5805"/>
            <a:lumOff val="-20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• Product quality</a:t>
          </a:r>
        </a:p>
      </dsp:txBody>
      <dsp:txXfrm>
        <a:off x="51517" y="1235145"/>
        <a:ext cx="6104807" cy="952306"/>
      </dsp:txXfrm>
    </dsp:sp>
    <dsp:sp modelId="{70D96B83-DBB4-4812-961C-71141CC3C3E7}">
      <dsp:nvSpPr>
        <dsp:cNvPr id="0" name=""/>
        <dsp:cNvSpPr/>
      </dsp:nvSpPr>
      <dsp:spPr>
        <a:xfrm>
          <a:off x="0" y="2365688"/>
          <a:ext cx="6207841" cy="1055340"/>
        </a:xfrm>
        <a:prstGeom prst="roundRect">
          <a:avLst/>
        </a:prstGeom>
        <a:solidFill>
          <a:schemeClr val="accent2">
            <a:hueOff val="-10632293"/>
            <a:satOff val="11611"/>
            <a:lumOff val="-40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• Brand strength</a:t>
          </a:r>
        </a:p>
      </dsp:txBody>
      <dsp:txXfrm>
        <a:off x="51517" y="2417205"/>
        <a:ext cx="6104807" cy="952306"/>
      </dsp:txXfrm>
    </dsp:sp>
    <dsp:sp modelId="{89CAF6E4-5769-493A-8F1D-CE28905793CA}">
      <dsp:nvSpPr>
        <dsp:cNvPr id="0" name=""/>
        <dsp:cNvSpPr/>
      </dsp:nvSpPr>
      <dsp:spPr>
        <a:xfrm>
          <a:off x="0" y="3547748"/>
          <a:ext cx="6207841" cy="10553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• Distribution network</a:t>
          </a:r>
        </a:p>
      </dsp:txBody>
      <dsp:txXfrm>
        <a:off x="51517" y="3599265"/>
        <a:ext cx="6104807" cy="95230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DD2E08-E8BF-429E-B5A3-3D6913556EBA}">
      <dsp:nvSpPr>
        <dsp:cNvPr id="0" name=""/>
        <dsp:cNvSpPr/>
      </dsp:nvSpPr>
      <dsp:spPr>
        <a:xfrm>
          <a:off x="0" y="26708"/>
          <a:ext cx="5800912" cy="1511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Grow: High strength and attractiveness</a:t>
          </a:r>
        </a:p>
      </dsp:txBody>
      <dsp:txXfrm>
        <a:off x="73792" y="100500"/>
        <a:ext cx="5653328" cy="1364056"/>
      </dsp:txXfrm>
    </dsp:sp>
    <dsp:sp modelId="{50564714-C571-4C1A-B786-3DD5E1A79C93}">
      <dsp:nvSpPr>
        <dsp:cNvPr id="0" name=""/>
        <dsp:cNvSpPr/>
      </dsp:nvSpPr>
      <dsp:spPr>
        <a:xfrm>
          <a:off x="0" y="1647788"/>
          <a:ext cx="5800912" cy="1511640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Hold: Medium areas – selective investment</a:t>
          </a:r>
        </a:p>
      </dsp:txBody>
      <dsp:txXfrm>
        <a:off x="73792" y="1721580"/>
        <a:ext cx="5653328" cy="1364056"/>
      </dsp:txXfrm>
    </dsp:sp>
    <dsp:sp modelId="{C3624812-3320-44D7-8382-E3BA0054F24C}">
      <dsp:nvSpPr>
        <dsp:cNvPr id="0" name=""/>
        <dsp:cNvSpPr/>
      </dsp:nvSpPr>
      <dsp:spPr>
        <a:xfrm>
          <a:off x="0" y="3268868"/>
          <a:ext cx="5800912" cy="15116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Harvest: Low priority areas – limit resources</a:t>
          </a:r>
        </a:p>
      </dsp:txBody>
      <dsp:txXfrm>
        <a:off x="73792" y="3342660"/>
        <a:ext cx="5653328" cy="136405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8A5428-C3FB-4FF5-9CFB-0B0804D3B7BD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F5977-AE6A-4DE5-860F-1D0AF43AFBEA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ACDE5A-9F6C-40E6-A4E2-55F79089BCEC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Multi-factor approach</a:t>
          </a:r>
        </a:p>
      </dsp:txBody>
      <dsp:txXfrm>
        <a:off x="1885489" y="697"/>
        <a:ext cx="4210510" cy="1632458"/>
      </dsp:txXfrm>
    </dsp:sp>
    <dsp:sp modelId="{03145E92-58B7-4B3E-9D2C-B69E910DF89B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D18EA-0318-4B3F-9675-FD0E84D26C69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D62609-3B84-4722-AB6C-08F9FD550A90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Encourages strategic thinking</a:t>
          </a:r>
        </a:p>
      </dsp:txBody>
      <dsp:txXfrm>
        <a:off x="1885489" y="2041270"/>
        <a:ext cx="4210510" cy="1632458"/>
      </dsp:txXfrm>
    </dsp:sp>
    <dsp:sp modelId="{5EF982AC-5382-45DA-AF8A-6F044ACB0272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E722B-B92F-42BE-BD58-C9742EA31B02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11DCF-D656-4BB8-B2DD-855FE6D11C72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• Better resource allocation decisions</a:t>
          </a:r>
        </a:p>
      </dsp:txBody>
      <dsp:txXfrm>
        <a:off x="1885489" y="4081843"/>
        <a:ext cx="4210510" cy="163245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DEDA5B-5839-4ECC-9F68-7D4021F31965}">
      <dsp:nvSpPr>
        <dsp:cNvPr id="0" name=""/>
        <dsp:cNvSpPr/>
      </dsp:nvSpPr>
      <dsp:spPr>
        <a:xfrm>
          <a:off x="0" y="26708"/>
          <a:ext cx="5800912" cy="1511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Data-heavy and subjective</a:t>
          </a:r>
        </a:p>
      </dsp:txBody>
      <dsp:txXfrm>
        <a:off x="73792" y="100500"/>
        <a:ext cx="5653328" cy="1364056"/>
      </dsp:txXfrm>
    </dsp:sp>
    <dsp:sp modelId="{8680A599-8BAF-4142-B7E2-6BFF860F6114}">
      <dsp:nvSpPr>
        <dsp:cNvPr id="0" name=""/>
        <dsp:cNvSpPr/>
      </dsp:nvSpPr>
      <dsp:spPr>
        <a:xfrm>
          <a:off x="0" y="1647788"/>
          <a:ext cx="5800912" cy="1511640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Complex scoring can vary across evaluators</a:t>
          </a:r>
        </a:p>
      </dsp:txBody>
      <dsp:txXfrm>
        <a:off x="73792" y="1721580"/>
        <a:ext cx="5653328" cy="1364056"/>
      </dsp:txXfrm>
    </dsp:sp>
    <dsp:sp modelId="{57E87F04-1A99-4291-876B-6475A3C283ED}">
      <dsp:nvSpPr>
        <dsp:cNvPr id="0" name=""/>
        <dsp:cNvSpPr/>
      </dsp:nvSpPr>
      <dsp:spPr>
        <a:xfrm>
          <a:off x="0" y="3268868"/>
          <a:ext cx="5800912" cy="15116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Time-consuming for smaller firms</a:t>
          </a:r>
        </a:p>
      </dsp:txBody>
      <dsp:txXfrm>
        <a:off x="73792" y="3342660"/>
        <a:ext cx="5653328" cy="136405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D51522-24B8-4796-89F6-C5B57DA480BB}">
      <dsp:nvSpPr>
        <dsp:cNvPr id="0" name=""/>
        <dsp:cNvSpPr/>
      </dsp:nvSpPr>
      <dsp:spPr>
        <a:xfrm>
          <a:off x="0" y="2248"/>
          <a:ext cx="620784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85D18-332B-4882-A8AB-10517474EC5C}">
      <dsp:nvSpPr>
        <dsp:cNvPr id="0" name=""/>
        <dsp:cNvSpPr/>
      </dsp:nvSpPr>
      <dsp:spPr>
        <a:xfrm>
          <a:off x="0" y="2248"/>
          <a:ext cx="6207841" cy="1533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Quantitative Strategic Planning Matrix</a:t>
          </a:r>
        </a:p>
      </dsp:txBody>
      <dsp:txXfrm>
        <a:off x="0" y="2248"/>
        <a:ext cx="6207841" cy="1533386"/>
      </dsp:txXfrm>
    </dsp:sp>
    <dsp:sp modelId="{7F9F646F-76F6-4D53-8F0F-E27C07C393A6}">
      <dsp:nvSpPr>
        <dsp:cNvPr id="0" name=""/>
        <dsp:cNvSpPr/>
      </dsp:nvSpPr>
      <dsp:spPr>
        <a:xfrm>
          <a:off x="0" y="1535635"/>
          <a:ext cx="6207841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029421-C04C-4E1A-86AB-EF94E1454B1E}">
      <dsp:nvSpPr>
        <dsp:cNvPr id="0" name=""/>
        <dsp:cNvSpPr/>
      </dsp:nvSpPr>
      <dsp:spPr>
        <a:xfrm>
          <a:off x="0" y="1535635"/>
          <a:ext cx="6207841" cy="1533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Evaluates strategic options objectively</a:t>
          </a:r>
        </a:p>
      </dsp:txBody>
      <dsp:txXfrm>
        <a:off x="0" y="1535635"/>
        <a:ext cx="6207841" cy="1533386"/>
      </dsp:txXfrm>
    </dsp:sp>
    <dsp:sp modelId="{642BCCA5-9E1D-4B78-9FDE-CA7916B69014}">
      <dsp:nvSpPr>
        <dsp:cNvPr id="0" name=""/>
        <dsp:cNvSpPr/>
      </dsp:nvSpPr>
      <dsp:spPr>
        <a:xfrm>
          <a:off x="0" y="3069021"/>
          <a:ext cx="6207841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D42B4-485D-4A58-8643-0743946141A8}">
      <dsp:nvSpPr>
        <dsp:cNvPr id="0" name=""/>
        <dsp:cNvSpPr/>
      </dsp:nvSpPr>
      <dsp:spPr>
        <a:xfrm>
          <a:off x="0" y="3069021"/>
          <a:ext cx="6207841" cy="1533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Helps determine the best strategy among alternatives</a:t>
          </a:r>
        </a:p>
      </dsp:txBody>
      <dsp:txXfrm>
        <a:off x="0" y="3069021"/>
        <a:ext cx="6207841" cy="153338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753740-2EA5-4A71-8CF3-305B86BBA565}">
      <dsp:nvSpPr>
        <dsp:cNvPr id="0" name=""/>
        <dsp:cNvSpPr/>
      </dsp:nvSpPr>
      <dsp:spPr>
        <a:xfrm>
          <a:off x="0" y="54968"/>
          <a:ext cx="5800912" cy="11138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1. Key external and internal factors (from EFE/IFE)</a:t>
          </a:r>
        </a:p>
      </dsp:txBody>
      <dsp:txXfrm>
        <a:off x="54373" y="109341"/>
        <a:ext cx="5692166" cy="1005094"/>
      </dsp:txXfrm>
    </dsp:sp>
    <dsp:sp modelId="{31214E70-3E2F-4E75-8413-8DDC20D0BCE1}">
      <dsp:nvSpPr>
        <dsp:cNvPr id="0" name=""/>
        <dsp:cNvSpPr/>
      </dsp:nvSpPr>
      <dsp:spPr>
        <a:xfrm>
          <a:off x="0" y="1249448"/>
          <a:ext cx="5800912" cy="1113840"/>
        </a:xfrm>
        <a:prstGeom prst="roundRect">
          <a:avLst/>
        </a:prstGeom>
        <a:solidFill>
          <a:schemeClr val="accent2">
            <a:hueOff val="-5316146"/>
            <a:satOff val="5805"/>
            <a:lumOff val="-20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2. Weight assigned to each factor</a:t>
          </a:r>
        </a:p>
      </dsp:txBody>
      <dsp:txXfrm>
        <a:off x="54373" y="1303821"/>
        <a:ext cx="5692166" cy="1005094"/>
      </dsp:txXfrm>
    </dsp:sp>
    <dsp:sp modelId="{0B28B252-35AA-4F54-A384-453CB1F96E9C}">
      <dsp:nvSpPr>
        <dsp:cNvPr id="0" name=""/>
        <dsp:cNvSpPr/>
      </dsp:nvSpPr>
      <dsp:spPr>
        <a:xfrm>
          <a:off x="0" y="2443928"/>
          <a:ext cx="5800912" cy="1113840"/>
        </a:xfrm>
        <a:prstGeom prst="roundRect">
          <a:avLst/>
        </a:prstGeom>
        <a:solidFill>
          <a:schemeClr val="accent2">
            <a:hueOff val="-10632293"/>
            <a:satOff val="11611"/>
            <a:lumOff val="-40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3. Attractiveness Scores (AS) for each strategy</a:t>
          </a:r>
        </a:p>
      </dsp:txBody>
      <dsp:txXfrm>
        <a:off x="54373" y="2498301"/>
        <a:ext cx="5692166" cy="1005094"/>
      </dsp:txXfrm>
    </dsp:sp>
    <dsp:sp modelId="{21B0263F-534B-473D-8ADD-1B439D6FA2D1}">
      <dsp:nvSpPr>
        <dsp:cNvPr id="0" name=""/>
        <dsp:cNvSpPr/>
      </dsp:nvSpPr>
      <dsp:spPr>
        <a:xfrm>
          <a:off x="0" y="3638408"/>
          <a:ext cx="5800912" cy="11138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4. Total Attractiveness Scores (TAS) to rank strategies</a:t>
          </a:r>
        </a:p>
      </dsp:txBody>
      <dsp:txXfrm>
        <a:off x="54373" y="3692781"/>
        <a:ext cx="5692166" cy="100509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3C9D16-54E1-48DF-938A-558BBA2D2EA8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EE4881-2800-485B-AC19-03216E71E7DB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29024E-2BCB-40E3-9A63-88340DDFF81B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 Strategy A: Expand into new market</a:t>
          </a:r>
        </a:p>
      </dsp:txBody>
      <dsp:txXfrm>
        <a:off x="1885489" y="697"/>
        <a:ext cx="4210510" cy="1632458"/>
      </dsp:txXfrm>
    </dsp:sp>
    <dsp:sp modelId="{BF73E628-ACC6-4B90-9D3A-D7191EF6EFAB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DF3B5-11E1-4FB9-BD2B-B3B4D477A804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E7ED1F-B031-4F28-9AD8-D36AF6C5B5C2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Strategy B: Launch new product line</a:t>
          </a:r>
        </a:p>
      </dsp:txBody>
      <dsp:txXfrm>
        <a:off x="1885489" y="2041270"/>
        <a:ext cx="4210510" cy="1632458"/>
      </dsp:txXfrm>
    </dsp:sp>
    <dsp:sp modelId="{DC7B22BC-DB8D-40F8-B987-A6C0F7695791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046003-B6A0-403C-B86A-E9EF6551083F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633A0-F8C0-47AC-BBF5-42DB5538B6F8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TAS A = 3.15; TAS B = 2.65 → Choose Strategy A</a:t>
          </a:r>
        </a:p>
      </dsp:txBody>
      <dsp:txXfrm>
        <a:off x="1885489" y="4081843"/>
        <a:ext cx="4210510" cy="163245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0F3E2-8217-4930-9D5A-84E974153C6B}">
      <dsp:nvSpPr>
        <dsp:cNvPr id="0" name=""/>
        <dsp:cNvSpPr/>
      </dsp:nvSpPr>
      <dsp:spPr>
        <a:xfrm>
          <a:off x="0" y="53490"/>
          <a:ext cx="6207841" cy="14301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Systematic and objective</a:t>
          </a:r>
        </a:p>
      </dsp:txBody>
      <dsp:txXfrm>
        <a:off x="69812" y="123302"/>
        <a:ext cx="6068217" cy="1290481"/>
      </dsp:txXfrm>
    </dsp:sp>
    <dsp:sp modelId="{E821D1FE-2486-4C51-9F1B-B9C3B50EB136}">
      <dsp:nvSpPr>
        <dsp:cNvPr id="0" name=""/>
        <dsp:cNvSpPr/>
      </dsp:nvSpPr>
      <dsp:spPr>
        <a:xfrm>
          <a:off x="0" y="1587275"/>
          <a:ext cx="6207841" cy="1430105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Utilizes previously gathered data (IFE/EFE)</a:t>
          </a:r>
        </a:p>
      </dsp:txBody>
      <dsp:txXfrm>
        <a:off x="69812" y="1657087"/>
        <a:ext cx="6068217" cy="1290481"/>
      </dsp:txXfrm>
    </dsp:sp>
    <dsp:sp modelId="{7C64B5B1-7DAC-44EB-84EF-ECB5692FB0B3}">
      <dsp:nvSpPr>
        <dsp:cNvPr id="0" name=""/>
        <dsp:cNvSpPr/>
      </dsp:nvSpPr>
      <dsp:spPr>
        <a:xfrm>
          <a:off x="0" y="3121061"/>
          <a:ext cx="6207841" cy="1430105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• Facilitates strategic decision making</a:t>
          </a:r>
        </a:p>
      </dsp:txBody>
      <dsp:txXfrm>
        <a:off x="69812" y="3190873"/>
        <a:ext cx="6068217" cy="1290481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B455E2-9E8F-468D-BEC0-9A1FA6F1EB78}">
      <dsp:nvSpPr>
        <dsp:cNvPr id="0" name=""/>
        <dsp:cNvSpPr/>
      </dsp:nvSpPr>
      <dsp:spPr>
        <a:xfrm>
          <a:off x="0" y="26708"/>
          <a:ext cx="5800912" cy="1511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Attractiveness scores can be subjective</a:t>
          </a:r>
        </a:p>
      </dsp:txBody>
      <dsp:txXfrm>
        <a:off x="73792" y="100500"/>
        <a:ext cx="5653328" cy="1364056"/>
      </dsp:txXfrm>
    </dsp:sp>
    <dsp:sp modelId="{7CBC4E59-FCED-42D9-8B85-F556227E50AD}">
      <dsp:nvSpPr>
        <dsp:cNvPr id="0" name=""/>
        <dsp:cNvSpPr/>
      </dsp:nvSpPr>
      <dsp:spPr>
        <a:xfrm>
          <a:off x="0" y="1647788"/>
          <a:ext cx="5800912" cy="1511640"/>
        </a:xfrm>
        <a:prstGeom prst="roundRect">
          <a:avLst/>
        </a:prstGeom>
        <a:solidFill>
          <a:schemeClr val="accent2">
            <a:hueOff val="-7974219"/>
            <a:satOff val="8708"/>
            <a:lumOff val="-3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Time-consuming to develop</a:t>
          </a:r>
        </a:p>
      </dsp:txBody>
      <dsp:txXfrm>
        <a:off x="73792" y="1721580"/>
        <a:ext cx="5653328" cy="1364056"/>
      </dsp:txXfrm>
    </dsp:sp>
    <dsp:sp modelId="{7E32F54F-309F-473C-900B-F9425015DB52}">
      <dsp:nvSpPr>
        <dsp:cNvPr id="0" name=""/>
        <dsp:cNvSpPr/>
      </dsp:nvSpPr>
      <dsp:spPr>
        <a:xfrm>
          <a:off x="0" y="3268868"/>
          <a:ext cx="5800912" cy="1511640"/>
        </a:xfrm>
        <a:prstGeom prst="roundRect">
          <a:avLst/>
        </a:prstGeom>
        <a:solidFill>
          <a:schemeClr val="accent2">
            <a:hueOff val="-15948439"/>
            <a:satOff val="17416"/>
            <a:lumOff val="-60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• Requires accurate and reliable data inputs</a:t>
          </a:r>
        </a:p>
      </dsp:txBody>
      <dsp:txXfrm>
        <a:off x="73792" y="3342660"/>
        <a:ext cx="5653328" cy="136405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AB337E-AB27-4E16-B673-F923682FFE26}">
      <dsp:nvSpPr>
        <dsp:cNvPr id="0" name=""/>
        <dsp:cNvSpPr/>
      </dsp:nvSpPr>
      <dsp:spPr>
        <a:xfrm>
          <a:off x="0" y="697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005A26-3AFB-4733-A087-48DF3E5B9EB8}">
      <dsp:nvSpPr>
        <dsp:cNvPr id="0" name=""/>
        <dsp:cNvSpPr/>
      </dsp:nvSpPr>
      <dsp:spPr>
        <a:xfrm>
          <a:off x="493818" y="368000"/>
          <a:ext cx="897852" cy="8978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4D4D3-4C1B-43C9-BF5F-0B34DA30F485}">
      <dsp:nvSpPr>
        <dsp:cNvPr id="0" name=""/>
        <dsp:cNvSpPr/>
      </dsp:nvSpPr>
      <dsp:spPr>
        <a:xfrm>
          <a:off x="1885489" y="697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BCG and GE help assess portfolio strategies</a:t>
          </a:r>
        </a:p>
      </dsp:txBody>
      <dsp:txXfrm>
        <a:off x="1885489" y="697"/>
        <a:ext cx="4210510" cy="1632458"/>
      </dsp:txXfrm>
    </dsp:sp>
    <dsp:sp modelId="{09821CD4-3693-44FB-B60C-E4E72BA73811}">
      <dsp:nvSpPr>
        <dsp:cNvPr id="0" name=""/>
        <dsp:cNvSpPr/>
      </dsp:nvSpPr>
      <dsp:spPr>
        <a:xfrm>
          <a:off x="0" y="2041270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7D21E-DFF8-4B9D-BF8E-CB1F69EC5BE5}">
      <dsp:nvSpPr>
        <dsp:cNvPr id="0" name=""/>
        <dsp:cNvSpPr/>
      </dsp:nvSpPr>
      <dsp:spPr>
        <a:xfrm>
          <a:off x="493818" y="2408573"/>
          <a:ext cx="897852" cy="8978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AE4DD3-BEC8-433A-866D-F983D3B5A150}">
      <dsp:nvSpPr>
        <dsp:cNvPr id="0" name=""/>
        <dsp:cNvSpPr/>
      </dsp:nvSpPr>
      <dsp:spPr>
        <a:xfrm>
          <a:off x="1885489" y="2041270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QSPM guides objective strategic choice</a:t>
          </a:r>
        </a:p>
      </dsp:txBody>
      <dsp:txXfrm>
        <a:off x="1885489" y="2041270"/>
        <a:ext cx="4210510" cy="1632458"/>
      </dsp:txXfrm>
    </dsp:sp>
    <dsp:sp modelId="{9BDD565C-58B2-4B6F-9161-6D1BCFB6DB4F}">
      <dsp:nvSpPr>
        <dsp:cNvPr id="0" name=""/>
        <dsp:cNvSpPr/>
      </dsp:nvSpPr>
      <dsp:spPr>
        <a:xfrm>
          <a:off x="0" y="4081843"/>
          <a:ext cx="6096000" cy="16324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4DAB49-9494-46E9-A3BC-B5D8A29965DB}">
      <dsp:nvSpPr>
        <dsp:cNvPr id="0" name=""/>
        <dsp:cNvSpPr/>
      </dsp:nvSpPr>
      <dsp:spPr>
        <a:xfrm>
          <a:off x="493818" y="4449146"/>
          <a:ext cx="897852" cy="8978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A0B4CB-1F3D-41EF-ADCE-7694CAC5F5C3}">
      <dsp:nvSpPr>
        <dsp:cNvPr id="0" name=""/>
        <dsp:cNvSpPr/>
      </dsp:nvSpPr>
      <dsp:spPr>
        <a:xfrm>
          <a:off x="1885489" y="4081843"/>
          <a:ext cx="4210510" cy="1632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768" tIns="172768" rIns="172768" bIns="172768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Real-world application requires context and judgment</a:t>
          </a:r>
        </a:p>
      </dsp:txBody>
      <dsp:txXfrm>
        <a:off x="1885489" y="4081843"/>
        <a:ext cx="4210510" cy="163245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4898F-032E-4B42-8D70-5CEE13754524}">
      <dsp:nvSpPr>
        <dsp:cNvPr id="0" name=""/>
        <dsp:cNvSpPr/>
      </dsp:nvSpPr>
      <dsp:spPr>
        <a:xfrm>
          <a:off x="0" y="953932"/>
          <a:ext cx="7860993" cy="17611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5B479A-7DA8-40CB-9CCE-1B92191E11C8}">
      <dsp:nvSpPr>
        <dsp:cNvPr id="0" name=""/>
        <dsp:cNvSpPr/>
      </dsp:nvSpPr>
      <dsp:spPr>
        <a:xfrm>
          <a:off x="532734" y="1350181"/>
          <a:ext cx="968608" cy="9686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FA7CB-46DD-48C9-BB41-85DA12273510}">
      <dsp:nvSpPr>
        <dsp:cNvPr id="0" name=""/>
        <dsp:cNvSpPr/>
      </dsp:nvSpPr>
      <dsp:spPr>
        <a:xfrm>
          <a:off x="2034077" y="953932"/>
          <a:ext cx="5826915" cy="1761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384" tIns="186384" rIns="186384" bIns="186384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Strategic analysis and choice is not about selecting the most exciting idea—it’s about disciplined decision-making rooted in evidence, capability, and long-term vision. As Morris and Hodges (2019) emphasize, the best strategy is the one an organization can and will implement effectively.</a:t>
          </a:r>
        </a:p>
      </dsp:txBody>
      <dsp:txXfrm>
        <a:off x="2034077" y="953932"/>
        <a:ext cx="5826915" cy="1761105"/>
      </dsp:txXfrm>
    </dsp:sp>
    <dsp:sp modelId="{186A66E6-A29E-4F01-8AB7-6A8918BE74AE}">
      <dsp:nvSpPr>
        <dsp:cNvPr id="0" name=""/>
        <dsp:cNvSpPr/>
      </dsp:nvSpPr>
      <dsp:spPr>
        <a:xfrm>
          <a:off x="0" y="3155314"/>
          <a:ext cx="7860993" cy="176110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85E81F-3F0D-4A60-ADD9-ACAB2B0F8215}">
      <dsp:nvSpPr>
        <dsp:cNvPr id="0" name=""/>
        <dsp:cNvSpPr/>
      </dsp:nvSpPr>
      <dsp:spPr>
        <a:xfrm>
          <a:off x="532734" y="3551563"/>
          <a:ext cx="968608" cy="9686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6FDF3-97DD-471B-863D-94BFB6803FD5}">
      <dsp:nvSpPr>
        <dsp:cNvPr id="0" name=""/>
        <dsp:cNvSpPr/>
      </dsp:nvSpPr>
      <dsp:spPr>
        <a:xfrm>
          <a:off x="2034077" y="3155314"/>
          <a:ext cx="5826915" cy="1761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384" tIns="186384" rIns="186384" bIns="186384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In our next lecture we will talk about strategic leadership and change management, key ingredients when it comes to successful strategy implementations.</a:t>
          </a:r>
        </a:p>
      </dsp:txBody>
      <dsp:txXfrm>
        <a:off x="2034077" y="3155314"/>
        <a:ext cx="5826915" cy="17611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78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38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556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879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3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13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31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672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295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07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129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5/3/2025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660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78" r:id="rId6"/>
    <p:sldLayoutId id="2147483774" r:id="rId7"/>
    <p:sldLayoutId id="2147483775" r:id="rId8"/>
    <p:sldLayoutId id="2147483776" r:id="rId9"/>
    <p:sldLayoutId id="2147483777" r:id="rId10"/>
    <p:sldLayoutId id="214748377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CE54A2A-DF49-4800-82E7-3AF9353F8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6125ED7-F0CF-40D9-8C60-51E188053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Chess checkmate">
            <a:extLst>
              <a:ext uri="{FF2B5EF4-FFF2-40B4-BE49-F238E27FC236}">
                <a16:creationId xmlns:a16="http://schemas.microsoft.com/office/drawing/2014/main" id="{4F518357-DFB9-CADD-ED2D-1F977F727F8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8597" b="71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2146" y="1077626"/>
            <a:ext cx="9958754" cy="3317443"/>
          </a:xfrm>
        </p:spPr>
        <p:txBody>
          <a:bodyPr anchor="t">
            <a:normAutofit/>
          </a:bodyPr>
          <a:lstStyle/>
          <a:p>
            <a:r>
              <a:rPr lang="en-US" sz="8000">
                <a:solidFill>
                  <a:srgbClr val="FFFFFF"/>
                </a:solidFill>
              </a:rPr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4572000"/>
            <a:ext cx="9257512" cy="126304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Lecture 7: Strategy Analysis and Choice</a:t>
            </a:r>
          </a:p>
          <a:p>
            <a:r>
              <a:rPr lang="en-US" sz="2800" dirty="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Lecturer: Stephen </a:t>
            </a:r>
            <a:r>
              <a:rPr lang="en-US" sz="2800" dirty="0" err="1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Githii</a:t>
            </a:r>
            <a:endParaRPr lang="en-US" sz="2800" dirty="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0AA360F-DECB-4836-8FB6-22C4BC3FB0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06934"/>
            <a:ext cx="804195" cy="0"/>
          </a:xfrm>
          <a:prstGeom prst="line">
            <a:avLst/>
          </a:prstGeom>
          <a:ln w="1238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155E834-1054-E263-26E0-9411F52C6B84}"/>
              </a:ext>
            </a:extLst>
          </p:cNvPr>
          <p:cNvSpPr txBox="1"/>
          <p:nvPr/>
        </p:nvSpPr>
        <p:spPr>
          <a:xfrm>
            <a:off x="8579268" y="363720"/>
            <a:ext cx="361282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Source: Microsoft 365 built-in stock image</a:t>
            </a:r>
          </a:p>
          <a:p>
            <a:pPr algn="l"/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940" y="1097279"/>
            <a:ext cx="10529560" cy="1225587"/>
          </a:xfrm>
        </p:spPr>
        <p:txBody>
          <a:bodyPr>
            <a:normAutofit/>
          </a:bodyPr>
          <a:lstStyle/>
          <a:p>
            <a:r>
              <a:rPr lang="en-US" sz="4000"/>
              <a:t>Session Overview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684" y="2455816"/>
            <a:ext cx="6485569" cy="383068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sz="2800" dirty="0">
                <a:latin typeface="Aptos"/>
              </a:rPr>
              <a:t>• Transition from strategy formulation to strategy choice</a:t>
            </a:r>
            <a:endParaRPr lang="en-US" sz="2800">
              <a:latin typeface="Aptos"/>
            </a:endParaRPr>
          </a:p>
          <a:p>
            <a:pPr marL="0" indent="0">
              <a:buNone/>
            </a:pPr>
            <a:r>
              <a:rPr sz="2800" dirty="0">
                <a:latin typeface="Aptos"/>
              </a:rPr>
              <a:t>• Explore tools for evaluating strategic options</a:t>
            </a:r>
          </a:p>
          <a:p>
            <a:pPr marL="0" indent="0">
              <a:buNone/>
            </a:pPr>
            <a:r>
              <a:rPr sz="2800" dirty="0">
                <a:latin typeface="Aptos"/>
              </a:rPr>
              <a:t>• Discuss decision-making frameworks</a:t>
            </a:r>
          </a:p>
          <a:p>
            <a:pPr marL="0" indent="0">
              <a:buNone/>
            </a:pPr>
            <a:r>
              <a:rPr sz="2800" dirty="0">
                <a:latin typeface="Aptos"/>
              </a:rPr>
              <a:t>• Apply to case studies and scenarios</a:t>
            </a:r>
          </a:p>
        </p:txBody>
      </p:sp>
      <p:pic>
        <p:nvPicPr>
          <p:cNvPr id="7" name="Graphic 6" descr="Decision chart">
            <a:extLst>
              <a:ext uri="{FF2B5EF4-FFF2-40B4-BE49-F238E27FC236}">
                <a16:creationId xmlns:a16="http://schemas.microsoft.com/office/drawing/2014/main" id="{5BB19C40-BA7C-FDD0-BF13-0F4ED9646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89894" y="1918"/>
            <a:ext cx="3830684" cy="383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48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6950" y="78363"/>
            <a:ext cx="3807714" cy="3352789"/>
          </a:xfrm>
        </p:spPr>
        <p:txBody>
          <a:bodyPr anchor="t">
            <a:normAutofit/>
          </a:bodyPr>
          <a:lstStyle/>
          <a:p>
            <a:r>
              <a:rPr lang="en-US" sz="4000"/>
              <a:t>Learning Outcomes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12DCB1C-A4C9-A601-7B5C-AA28530ACE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2790068"/>
              </p:ext>
            </p:extLst>
          </p:nvPr>
        </p:nvGraphicFramePr>
        <p:xfrm>
          <a:off x="810432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2903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035" y="471936"/>
            <a:ext cx="5154612" cy="2042160"/>
          </a:xfrm>
        </p:spPr>
        <p:txBody>
          <a:bodyPr>
            <a:normAutofit/>
          </a:bodyPr>
          <a:lstStyle/>
          <a:p>
            <a:r>
              <a:rPr lang="en-US" sz="4000"/>
              <a:t>Case: Coffee Co-op Dilemma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0195" y="2236111"/>
            <a:ext cx="5393555" cy="39261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sz="2800" dirty="0">
                <a:latin typeface="Aptos"/>
              </a:rPr>
              <a:t>A local cooperative is considering its strategic future</a:t>
            </a:r>
            <a:endParaRPr lang="en-US" sz="2800" dirty="0">
              <a:latin typeface="Aptos"/>
            </a:endParaRPr>
          </a:p>
          <a:p>
            <a:r>
              <a:rPr sz="2800" b="1" dirty="0">
                <a:latin typeface="Aptos"/>
              </a:rPr>
              <a:t> Options</a:t>
            </a:r>
            <a:r>
              <a:rPr sz="2800" dirty="0">
                <a:latin typeface="Aptos"/>
              </a:rPr>
              <a:t>: Go it alone, Merge, or Partner with a buyer</a:t>
            </a:r>
          </a:p>
          <a:p>
            <a:r>
              <a:rPr sz="2800" dirty="0">
                <a:latin typeface="Aptos"/>
              </a:rPr>
              <a:t> </a:t>
            </a:r>
            <a:r>
              <a:rPr sz="2800" b="1" dirty="0">
                <a:latin typeface="Aptos"/>
              </a:rPr>
              <a:t>Question</a:t>
            </a:r>
            <a:r>
              <a:rPr sz="2800" dirty="0">
                <a:latin typeface="Aptos"/>
              </a:rPr>
              <a:t>: Which path ensures long-term impact and survival?</a:t>
            </a:r>
          </a:p>
        </p:txBody>
      </p:sp>
      <p:pic>
        <p:nvPicPr>
          <p:cNvPr id="5" name="Picture 4" descr="Coffee Machine and Cup">
            <a:extLst>
              <a:ext uri="{FF2B5EF4-FFF2-40B4-BE49-F238E27FC236}">
                <a16:creationId xmlns:a16="http://schemas.microsoft.com/office/drawing/2014/main" id="{D051A7CC-BD97-39C9-1E12-485572BBA3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567" r="20632" b="-3"/>
          <a:stretch/>
        </p:blipFill>
        <p:spPr>
          <a:xfrm>
            <a:off x="6958093" y="10"/>
            <a:ext cx="5233908" cy="388748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41283D-A6EF-9C94-81CE-FCB3CE57500A}"/>
              </a:ext>
            </a:extLst>
          </p:cNvPr>
          <p:cNvSpPr txBox="1"/>
          <p:nvPr/>
        </p:nvSpPr>
        <p:spPr>
          <a:xfrm>
            <a:off x="8146781" y="271044"/>
            <a:ext cx="361282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Source: Microsoft 365 built-in stock image</a:t>
            </a:r>
          </a:p>
          <a:p>
            <a:pPr algn="l"/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983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940" y="1097279"/>
            <a:ext cx="10529560" cy="1225587"/>
          </a:xfrm>
        </p:spPr>
        <p:txBody>
          <a:bodyPr>
            <a:normAutofit/>
          </a:bodyPr>
          <a:lstStyle/>
          <a:p>
            <a:r>
              <a:rPr lang="en-US" sz="4000"/>
              <a:t>Discussion Questions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6684" y="2455816"/>
            <a:ext cx="5764758" cy="383068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sz="2800" dirty="0">
                <a:latin typeface="Aptos"/>
              </a:rPr>
              <a:t>1. What internal and external factors should they consider?</a:t>
            </a:r>
            <a:endParaRPr lang="en-US" sz="2800">
              <a:latin typeface="Aptos"/>
            </a:endParaRPr>
          </a:p>
          <a:p>
            <a:pPr marL="0" indent="0">
              <a:buNone/>
            </a:pPr>
            <a:r>
              <a:rPr sz="2800" dirty="0">
                <a:latin typeface="Aptos"/>
              </a:rPr>
              <a:t>2. What makes a strategic option ‘good’?</a:t>
            </a:r>
          </a:p>
          <a:p>
            <a:pPr marL="0" indent="0">
              <a:buNone/>
            </a:pPr>
            <a:r>
              <a:rPr sz="2800" dirty="0">
                <a:latin typeface="Aptos"/>
              </a:rPr>
              <a:t>3. Which tools would help analyze these choices?</a:t>
            </a:r>
          </a:p>
        </p:txBody>
      </p:sp>
      <p:pic>
        <p:nvPicPr>
          <p:cNvPr id="7" name="Graphic 6" descr="Cycle with People">
            <a:extLst>
              <a:ext uri="{FF2B5EF4-FFF2-40B4-BE49-F238E27FC236}">
                <a16:creationId xmlns:a16="http://schemas.microsoft.com/office/drawing/2014/main" id="{8CDED58B-4FC0-690A-18CD-16C6CE967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81047" y="-10998"/>
            <a:ext cx="3481973" cy="343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917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1203" y="1069848"/>
            <a:ext cx="6308775" cy="2049620"/>
          </a:xfrm>
        </p:spPr>
        <p:txBody>
          <a:bodyPr>
            <a:normAutofit/>
          </a:bodyPr>
          <a:lstStyle/>
          <a:p>
            <a:r>
              <a:rPr lang="en-US" sz="5100"/>
              <a:t>Case Example: Southwest Airlines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180522"/>
            <a:ext cx="6223996" cy="3105978"/>
          </a:xfrm>
        </p:spPr>
        <p:txBody>
          <a:bodyPr>
            <a:normAutofit/>
          </a:bodyPr>
          <a:lstStyle/>
          <a:p>
            <a:r>
              <a:t>• Focused on short-haul, low-cost, high-frequency service</a:t>
            </a:r>
          </a:p>
          <a:p>
            <a:r>
              <a:t>• Avoided large airports; used single aircraft type</a:t>
            </a:r>
          </a:p>
          <a:p>
            <a:r>
              <a:t>• Strategic coherence led to profitability and growth</a:t>
            </a:r>
          </a:p>
        </p:txBody>
      </p:sp>
      <p:pic>
        <p:nvPicPr>
          <p:cNvPr id="5" name="Picture 4" descr="Plane on tarmac">
            <a:extLst>
              <a:ext uri="{FF2B5EF4-FFF2-40B4-BE49-F238E27FC236}">
                <a16:creationId xmlns:a16="http://schemas.microsoft.com/office/drawing/2014/main" id="{937F663F-A141-8EC9-651A-4833690313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4457" r="19995" b="-3"/>
          <a:stretch/>
        </p:blipFill>
        <p:spPr>
          <a:xfrm>
            <a:off x="8314840" y="10"/>
            <a:ext cx="3877161" cy="41070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B01294-D66A-CEAD-BE90-CBECCD07F206}"/>
              </a:ext>
            </a:extLst>
          </p:cNvPr>
          <p:cNvSpPr txBox="1"/>
          <p:nvPr/>
        </p:nvSpPr>
        <p:spPr>
          <a:xfrm>
            <a:off x="8311538" y="3586774"/>
            <a:ext cx="361282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Source: Microsoft 365 built-in stock image</a:t>
            </a:r>
          </a:p>
          <a:p>
            <a:pPr algn="l"/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794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94475" y="676956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Lessons from Southwest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6B7D82-E3E2-B27C-6EED-04DAFA7302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1909367"/>
              </p:ext>
            </p:extLst>
          </p:nvPr>
        </p:nvGraphicFramePr>
        <p:xfrm>
          <a:off x="1314126" y="105823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5450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75C3E2-BE93-C3AF-F67E-186657796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3" y="294933"/>
            <a:ext cx="6709147" cy="2049620"/>
          </a:xfrm>
        </p:spPr>
        <p:txBody>
          <a:bodyPr>
            <a:normAutofit/>
          </a:bodyPr>
          <a:lstStyle/>
          <a:p>
            <a:r>
              <a:rPr lang="en-US" sz="4700"/>
              <a:t>What is Strategy Analysis and Choice?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DBE4D-E484-5C62-1882-C72A425FD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983" y="2089008"/>
            <a:ext cx="6718266" cy="310597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/>
              <a:t>According to Morris &amp; Hodges (2019), strategy analysis involves evaluating alternative strategies using decision criteria to select the most appropriate course of action. </a:t>
            </a:r>
          </a:p>
          <a:p>
            <a:r>
              <a:rPr lang="en-US" sz="2400" dirty="0"/>
              <a:t>It is the bridge between formulation and implementation.</a:t>
            </a:r>
          </a:p>
          <a:p>
            <a:r>
              <a:rPr lang="en-US" sz="2400" dirty="0"/>
              <a:t>This decision will require you to use a given criterion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1E85540D-6037-8E3A-D1D6-A2A54D4D62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079" r="25373" b="-3"/>
          <a:stretch/>
        </p:blipFill>
        <p:spPr>
          <a:xfrm>
            <a:off x="8534400" y="10"/>
            <a:ext cx="3657601" cy="39003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9B30257-797E-10C2-F9BE-02F86BCFD542}"/>
              </a:ext>
            </a:extLst>
          </p:cNvPr>
          <p:cNvSpPr txBox="1"/>
          <p:nvPr/>
        </p:nvSpPr>
        <p:spPr>
          <a:xfrm>
            <a:off x="8723286" y="3226500"/>
            <a:ext cx="327315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Source: Microsoft 365 built-in stock image</a:t>
            </a:r>
          </a:p>
          <a:p>
            <a:pPr algn="l"/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22742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148C73-B17C-2AC5-37EE-9A2554BA3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3289" y="556226"/>
            <a:ext cx="4466391" cy="2862010"/>
          </a:xfrm>
        </p:spPr>
        <p:txBody>
          <a:bodyPr anchor="t">
            <a:normAutofit/>
          </a:bodyPr>
          <a:lstStyle/>
          <a:p>
            <a:r>
              <a:rPr lang="en-US" sz="4000"/>
              <a:t>Key Evaluation Criteria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DBCE35-35F0-D769-53A0-0D458550C3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7494249"/>
              </p:ext>
            </p:extLst>
          </p:nvPr>
        </p:nvGraphicFramePr>
        <p:xfrm>
          <a:off x="810432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34526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5EE8A8-7373-AAB7-3D67-CCD4CC2C2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8611" y="375413"/>
            <a:ext cx="3807714" cy="3352789"/>
          </a:xfrm>
        </p:spPr>
        <p:txBody>
          <a:bodyPr anchor="t">
            <a:normAutofit/>
          </a:bodyPr>
          <a:lstStyle/>
          <a:p>
            <a:r>
              <a:rPr lang="en-US" sz="4000"/>
              <a:t>Tools for Strategy Analysis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F5C179-AA4F-AEBA-FBC7-2511AEED37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1337487"/>
              </p:ext>
            </p:extLst>
          </p:nvPr>
        </p:nvGraphicFramePr>
        <p:xfrm>
          <a:off x="577958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2830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C6C296-CB5C-756A-748D-F626FED2F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E23B7-77B7-DB4C-8F90-C601BAD47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5593" y="530396"/>
            <a:ext cx="2916562" cy="2384145"/>
          </a:xfrm>
        </p:spPr>
        <p:txBody>
          <a:bodyPr anchor="t">
            <a:normAutofit/>
          </a:bodyPr>
          <a:lstStyle/>
          <a:p>
            <a:r>
              <a:rPr lang="en-US" sz="4000"/>
              <a:t>Tools for Strategy Analysis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2C2768-8F67-E39F-8A98-2125745FB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175382"/>
              </p:ext>
            </p:extLst>
          </p:nvPr>
        </p:nvGraphicFramePr>
        <p:xfrm>
          <a:off x="810432" y="842720"/>
          <a:ext cx="6948406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1131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9636" y="432841"/>
            <a:ext cx="3785596" cy="2042160"/>
          </a:xfrm>
        </p:spPr>
        <p:txBody>
          <a:bodyPr>
            <a:normAutofit/>
          </a:bodyPr>
          <a:lstStyle/>
          <a:p>
            <a:r>
              <a:rPr lang="en-US" sz="4000"/>
              <a:t>BCG Matrix: Overview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751675"/>
            <a:ext cx="5858853" cy="341058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sz="2400" dirty="0"/>
              <a:t>Developed by Boston Consulting Group</a:t>
            </a:r>
            <a:endParaRPr lang="en-US" sz="2400" dirty="0"/>
          </a:p>
          <a:p>
            <a:r>
              <a:rPr sz="2400" dirty="0"/>
              <a:t>Helps allocate resources among SBUs</a:t>
            </a:r>
          </a:p>
          <a:p>
            <a:r>
              <a:rPr sz="2400" dirty="0"/>
              <a:t>Based on market growth rate and relative market share</a:t>
            </a:r>
          </a:p>
        </p:txBody>
      </p:sp>
      <p:pic>
        <p:nvPicPr>
          <p:cNvPr id="5" name="Picture 4" descr="A digital stock market graph">
            <a:extLst>
              <a:ext uri="{FF2B5EF4-FFF2-40B4-BE49-F238E27FC236}">
                <a16:creationId xmlns:a16="http://schemas.microsoft.com/office/drawing/2014/main" id="{AEBE2789-8E74-D71B-07EB-5C13EEA134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974" r="895" b="-4"/>
          <a:stretch/>
        </p:blipFill>
        <p:spPr>
          <a:xfrm>
            <a:off x="8197957" y="10"/>
            <a:ext cx="3994044" cy="41070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DD448D-8A10-B798-1AD1-C1788F694C25}"/>
              </a:ext>
            </a:extLst>
          </p:cNvPr>
          <p:cNvSpPr txBox="1"/>
          <p:nvPr/>
        </p:nvSpPr>
        <p:spPr>
          <a:xfrm>
            <a:off x="8435105" y="3566244"/>
            <a:ext cx="352018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Source: Microsoft 365 built-in stock image</a:t>
            </a:r>
          </a:p>
          <a:p>
            <a:pPr algn="l"/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927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12145F0-5149-412D-9A3F-1E3051B3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940" y="1097279"/>
            <a:ext cx="10529560" cy="1225587"/>
          </a:xfrm>
        </p:spPr>
        <p:txBody>
          <a:bodyPr>
            <a:normAutofit/>
          </a:bodyPr>
          <a:lstStyle/>
          <a:p>
            <a:r>
              <a:rPr lang="en-US" sz="4000"/>
              <a:t>BCG Matrix: Axes Explained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525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096684" y="2455816"/>
            <a:ext cx="6495866" cy="3830683"/>
          </a:xfrm>
        </p:spPr>
        <p:txBody>
          <a:bodyPr anchor="t">
            <a:normAutofit/>
          </a:bodyPr>
          <a:lstStyle/>
          <a:p>
            <a:r>
              <a:rPr sz="2400" dirty="0"/>
              <a:t>Y-axis: Market growth rate (industry attractiveness)</a:t>
            </a:r>
            <a:endParaRPr lang="en-US" sz="2400" dirty="0"/>
          </a:p>
          <a:p>
            <a:r>
              <a:rPr sz="2400" dirty="0"/>
              <a:t>X-axis: Relative market share (competitive strength)</a:t>
            </a:r>
          </a:p>
        </p:txBody>
      </p:sp>
      <p:pic>
        <p:nvPicPr>
          <p:cNvPr id="7" name="Graphic 6" descr="Bar Graph with Upward Trend">
            <a:extLst>
              <a:ext uri="{FF2B5EF4-FFF2-40B4-BE49-F238E27FC236}">
                <a16:creationId xmlns:a16="http://schemas.microsoft.com/office/drawing/2014/main" id="{D187FCC3-16BB-F2CF-E763-0E751EB7D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10199" y="1918"/>
            <a:ext cx="3378651" cy="341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294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A879F-F082-3809-EF26-9D3DF27E0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882" y="586550"/>
            <a:ext cx="9922764" cy="829279"/>
          </a:xfrm>
        </p:spPr>
        <p:txBody>
          <a:bodyPr/>
          <a:lstStyle/>
          <a:p>
            <a:r>
              <a:rPr lang="en-US" dirty="0"/>
              <a:t>BCG Matrix</a:t>
            </a: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9A8E2390-9B8A-9618-465B-F6C182451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4" y="1726634"/>
            <a:ext cx="11060138" cy="430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31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2373" y="534888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BCG Matrix: The Quadrants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6B228C-EEC5-529C-796A-52441E647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3901509"/>
              </p:ext>
            </p:extLst>
          </p:nvPr>
        </p:nvGraphicFramePr>
        <p:xfrm>
          <a:off x="797516" y="1058234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5657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1524" y="461527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4000"/>
              <a:t>Strategic Implications per Quadrant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FD5554E-09EB-CD93-7852-E026D4CAD2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6835261"/>
              </p:ext>
            </p:extLst>
          </p:nvPr>
        </p:nvGraphicFramePr>
        <p:xfrm>
          <a:off x="1292692" y="1355733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5036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5287" y="642341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4000"/>
              <a:t>BCG Matrix: Example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429F79-6052-7FB1-A8B1-BAEAB30003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4296540"/>
              </p:ext>
            </p:extLst>
          </p:nvPr>
        </p:nvGraphicFramePr>
        <p:xfrm>
          <a:off x="1150624" y="1110343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26082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31807EA-F70D-41DE-A07B-209FD5918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1294" y="1090245"/>
            <a:ext cx="6378797" cy="1563308"/>
          </a:xfrm>
        </p:spPr>
        <p:txBody>
          <a:bodyPr>
            <a:normAutofit/>
          </a:bodyPr>
          <a:lstStyle/>
          <a:p>
            <a:pPr algn="r"/>
            <a:r>
              <a:rPr lang="en-US" sz="4000"/>
              <a:t>BCG Matrix: Advantages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6D3BDB7-6E9F-439D-9E83-9D7F1971D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387805" y="1184168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CA9710D-23E6-5300-3BD4-C4DE4554BC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4209379"/>
              </p:ext>
            </p:extLst>
          </p:nvPr>
        </p:nvGraphicFramePr>
        <p:xfrm>
          <a:off x="790160" y="2180501"/>
          <a:ext cx="8881035" cy="3115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6926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2068" y="844854"/>
            <a:ext cx="3763693" cy="1809231"/>
          </a:xfrm>
        </p:spPr>
        <p:txBody>
          <a:bodyPr anchor="t">
            <a:normAutofit/>
          </a:bodyPr>
          <a:lstStyle/>
          <a:p>
            <a:r>
              <a:rPr lang="en-US" sz="4000"/>
              <a:t>BCG Matrix: Limitations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FA4B88-C2D7-CCF6-2ACA-4A8B18279C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6691612"/>
              </p:ext>
            </p:extLst>
          </p:nvPr>
        </p:nvGraphicFramePr>
        <p:xfrm>
          <a:off x="642533" y="103240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100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3661" y="844854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GE Matrix: Overview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21A72B-FFE9-B20A-0C70-AA98F0DED5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8987060"/>
              </p:ext>
            </p:extLst>
          </p:nvPr>
        </p:nvGraphicFramePr>
        <p:xfrm>
          <a:off x="1029990" y="1058234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41091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1204" y="1066038"/>
            <a:ext cx="6071595" cy="1396397"/>
          </a:xfrm>
        </p:spPr>
        <p:txBody>
          <a:bodyPr>
            <a:normAutofit/>
          </a:bodyPr>
          <a:lstStyle/>
          <a:p>
            <a:r>
              <a:rPr lang="en-US" sz="4000"/>
              <a:t>GE Matrix: Axes Explained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204755"/>
            <a:ext cx="6085393" cy="29575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sz="2400" dirty="0"/>
              <a:t>Y-axis: Industry Attractiveness</a:t>
            </a:r>
            <a:endParaRPr lang="en-US" sz="2400" dirty="0"/>
          </a:p>
          <a:p>
            <a:r>
              <a:rPr sz="2400" dirty="0"/>
              <a:t>X-axis: Business Unit Strength</a:t>
            </a:r>
          </a:p>
          <a:p>
            <a:r>
              <a:rPr sz="2400" dirty="0"/>
              <a:t>Each axis has multiple weighted factors</a:t>
            </a:r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78D58000-DDA8-DFC3-7BB8-1CF3031BE2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13" r="22326" b="4"/>
          <a:stretch/>
        </p:blipFill>
        <p:spPr>
          <a:xfrm>
            <a:off x="8185042" y="10"/>
            <a:ext cx="4006959" cy="41328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DA3BB6-A5BA-E3C6-6DC8-FA15B67A878B}"/>
              </a:ext>
            </a:extLst>
          </p:cNvPr>
          <p:cNvSpPr txBox="1"/>
          <p:nvPr/>
        </p:nvSpPr>
        <p:spPr>
          <a:xfrm>
            <a:off x="8306343" y="3540483"/>
            <a:ext cx="345843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Source: Microsoft 365 built-in stock image</a:t>
            </a:r>
          </a:p>
          <a:p>
            <a:pPr algn="l"/>
            <a:endParaRPr 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1674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9899" y="1051497"/>
            <a:ext cx="3763693" cy="1434689"/>
          </a:xfrm>
        </p:spPr>
        <p:txBody>
          <a:bodyPr anchor="t">
            <a:normAutofit fontScale="90000"/>
          </a:bodyPr>
          <a:lstStyle/>
          <a:p>
            <a:r>
              <a:rPr lang="en-US" sz="4000"/>
              <a:t>GE Matrix: Sample Diagram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58A901F-ECD8-235D-EC2A-3E5F0F5B0B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9553880"/>
              </p:ext>
            </p:extLst>
          </p:nvPr>
        </p:nvGraphicFramePr>
        <p:xfrm>
          <a:off x="1223719" y="1058234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21053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AF147-D036-442C-C23F-987E0F4A9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351" y="257907"/>
            <a:ext cx="9922764" cy="708075"/>
          </a:xfrm>
        </p:spPr>
        <p:txBody>
          <a:bodyPr>
            <a:normAutofit/>
          </a:bodyPr>
          <a:lstStyle/>
          <a:p>
            <a:r>
              <a:rPr lang="en-US" dirty="0"/>
              <a:t>GE Matrix (</a:t>
            </a:r>
            <a:r>
              <a:rPr lang="en-US" sz="1200" dirty="0"/>
              <a:t>Source:  https://www.cascade.app/blog)</a:t>
            </a:r>
          </a:p>
        </p:txBody>
      </p:sp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731BE843-B41A-2E3E-8D01-FD8ED8840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47" y="1524366"/>
            <a:ext cx="8692661" cy="462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161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6982" y="668171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3700"/>
              <a:t>Industry Attractiveness Factors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9D42F5-010A-53B0-FC7F-122AFAB65F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412271"/>
              </p:ext>
            </p:extLst>
          </p:nvPr>
        </p:nvGraphicFramePr>
        <p:xfrm>
          <a:off x="1073133" y="1342818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174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4033" y="823155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4000"/>
              <a:t>Business Unit Strength Factors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DFBEF6-DD17-BE0B-DDA8-79E52AB1EE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37972345"/>
              </p:ext>
            </p:extLst>
          </p:nvPr>
        </p:nvGraphicFramePr>
        <p:xfrm>
          <a:off x="995641" y="1304072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12282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1153" y="780278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GE Matrix: Strategic Zones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0600C7-5EDC-6224-4D6C-E7E76772AA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3356415"/>
              </p:ext>
            </p:extLst>
          </p:nvPr>
        </p:nvGraphicFramePr>
        <p:xfrm>
          <a:off x="797516" y="1187386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34230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6950" y="401244"/>
            <a:ext cx="3807714" cy="3352789"/>
          </a:xfrm>
        </p:spPr>
        <p:txBody>
          <a:bodyPr anchor="t">
            <a:normAutofit/>
          </a:bodyPr>
          <a:lstStyle/>
          <a:p>
            <a:r>
              <a:rPr lang="en-US" sz="4000"/>
              <a:t>GE Matrix: Advantages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C6DF9C-D84F-BF56-6588-4FE92FB31F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0066853"/>
              </p:ext>
            </p:extLst>
          </p:nvPr>
        </p:nvGraphicFramePr>
        <p:xfrm>
          <a:off x="1017076" y="700653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4925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4441" y="534888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GE Matrix: Weaknesses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497ADB-DD47-9109-2CBF-584AEBB408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049642"/>
              </p:ext>
            </p:extLst>
          </p:nvPr>
        </p:nvGraphicFramePr>
        <p:xfrm>
          <a:off x="1327041" y="103240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9665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4880" y="551935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4000"/>
              <a:t>QSPM Matrix: Overview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23F0572-93D8-A13C-67D1-6204DC4F46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2607067"/>
              </p:ext>
            </p:extLst>
          </p:nvPr>
        </p:nvGraphicFramePr>
        <p:xfrm>
          <a:off x="956895" y="1110343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25114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5763" y="534888"/>
            <a:ext cx="3763693" cy="2338756"/>
          </a:xfrm>
        </p:spPr>
        <p:txBody>
          <a:bodyPr anchor="t">
            <a:normAutofit/>
          </a:bodyPr>
          <a:lstStyle/>
          <a:p>
            <a:r>
              <a:rPr lang="en-US" sz="4000"/>
              <a:t>QSPM: Core Components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A1919C-83FC-AEC8-961F-DB38201786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100870"/>
              </p:ext>
            </p:extLst>
          </p:nvPr>
        </p:nvGraphicFramePr>
        <p:xfrm>
          <a:off x="952499" y="1032403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25844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1B1731-39D9-4145-8343-C209E1F09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1203" y="1069848"/>
            <a:ext cx="6308775" cy="2049620"/>
          </a:xfrm>
        </p:spPr>
        <p:txBody>
          <a:bodyPr>
            <a:normAutofit/>
          </a:bodyPr>
          <a:lstStyle/>
          <a:p>
            <a:r>
              <a:rPr lang="en-US" sz="6000"/>
              <a:t>QSPM: Step-by-Step Process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683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830414"/>
            <a:ext cx="6285779" cy="34560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sz="2000" dirty="0"/>
              <a:t>1. List key factors from IFE and EFE</a:t>
            </a:r>
            <a:endParaRPr lang="en-US" sz="2000" dirty="0"/>
          </a:p>
          <a:p>
            <a:pPr marL="0" indent="0">
              <a:buNone/>
            </a:pPr>
            <a:r>
              <a:rPr sz="2000" dirty="0"/>
              <a:t>2. Assign weights to each factor (sum = 1.00)</a:t>
            </a:r>
          </a:p>
          <a:p>
            <a:pPr marL="0" indent="0">
              <a:buNone/>
            </a:pPr>
            <a:r>
              <a:rPr sz="2000" dirty="0"/>
              <a:t>3. Develop alternative strategies</a:t>
            </a:r>
          </a:p>
          <a:p>
            <a:pPr marL="0" indent="0">
              <a:buNone/>
            </a:pPr>
            <a:r>
              <a:rPr sz="2000" dirty="0"/>
              <a:t>4. Assign attractiveness scores (AS: 1–4) per strategy</a:t>
            </a:r>
          </a:p>
          <a:p>
            <a:pPr marL="0" indent="0">
              <a:buNone/>
            </a:pPr>
            <a:r>
              <a:rPr sz="2000" dirty="0"/>
              <a:t>5. Compute TAS = Weight × AS</a:t>
            </a:r>
          </a:p>
          <a:p>
            <a:pPr marL="0" indent="0">
              <a:buNone/>
            </a:pPr>
            <a:r>
              <a:rPr sz="2000" dirty="0"/>
              <a:t>6. Sum TAS for each strategy</a:t>
            </a:r>
          </a:p>
        </p:txBody>
      </p:sp>
      <p:pic>
        <p:nvPicPr>
          <p:cNvPr id="5" name="Picture 4" descr="Spheres in balance">
            <a:extLst>
              <a:ext uri="{FF2B5EF4-FFF2-40B4-BE49-F238E27FC236}">
                <a16:creationId xmlns:a16="http://schemas.microsoft.com/office/drawing/2014/main" id="{40F9F02B-835E-F4F0-0195-3391702A39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83" r="35342" b="-7"/>
          <a:stretch/>
        </p:blipFill>
        <p:spPr>
          <a:xfrm>
            <a:off x="8508568" y="10"/>
            <a:ext cx="3683433" cy="40166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A822EF-C864-C14B-7FAB-0B04541DF211}"/>
              </a:ext>
            </a:extLst>
          </p:cNvPr>
          <p:cNvSpPr txBox="1"/>
          <p:nvPr/>
        </p:nvSpPr>
        <p:spPr>
          <a:xfrm>
            <a:off x="8692394" y="3659142"/>
            <a:ext cx="3257718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Source: Microsoft 365 built-in stock image</a:t>
            </a:r>
          </a:p>
          <a:p>
            <a:pPr algn="l"/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133567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089759B0-6CAC-5698-3928-579547249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16" y="5017"/>
            <a:ext cx="9912900" cy="64192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0D0209-3311-8EA2-100C-A69CAAB5A194}"/>
              </a:ext>
            </a:extLst>
          </p:cNvPr>
          <p:cNvSpPr txBox="1"/>
          <p:nvPr/>
        </p:nvSpPr>
        <p:spPr>
          <a:xfrm>
            <a:off x="7156365" y="391081"/>
            <a:ext cx="460179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Source: https://www.slideegg.com/</a:t>
            </a:r>
          </a:p>
        </p:txBody>
      </p:sp>
    </p:spTree>
    <p:extLst>
      <p:ext uri="{BB962C8B-B14F-4D97-AF65-F5344CB8AC3E}">
        <p14:creationId xmlns:p14="http://schemas.microsoft.com/office/powerpoint/2010/main" val="25254152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169" y="814531"/>
            <a:ext cx="3471918" cy="3068654"/>
          </a:xfrm>
        </p:spPr>
        <p:txBody>
          <a:bodyPr anchor="t">
            <a:normAutofit/>
          </a:bodyPr>
          <a:lstStyle/>
          <a:p>
            <a:r>
              <a:rPr lang="en-US" sz="4000"/>
              <a:t>QSPM Example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2F83F1-9180-CC8C-8E1E-680DE576B5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2496070"/>
              </p:ext>
            </p:extLst>
          </p:nvPr>
        </p:nvGraphicFramePr>
        <p:xfrm>
          <a:off x="1120398" y="791059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8667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4879" y="1146036"/>
            <a:ext cx="3435785" cy="860988"/>
          </a:xfrm>
        </p:spPr>
        <p:txBody>
          <a:bodyPr anchor="t">
            <a:normAutofit fontScale="90000"/>
          </a:bodyPr>
          <a:lstStyle/>
          <a:p>
            <a:r>
              <a:rPr lang="en-US" sz="4000"/>
              <a:t>QSPM: Advantages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B8DE0CB-C6E5-237D-CF3A-1256B9EA6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7562243"/>
              </p:ext>
            </p:extLst>
          </p:nvPr>
        </p:nvGraphicFramePr>
        <p:xfrm>
          <a:off x="1189370" y="942445"/>
          <a:ext cx="6207841" cy="4604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33757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A6A2E0-18A1-4B22-8F61-5E162B674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5695" y="1051497"/>
            <a:ext cx="3505388" cy="1628418"/>
          </a:xfrm>
        </p:spPr>
        <p:txBody>
          <a:bodyPr anchor="t">
            <a:normAutofit/>
          </a:bodyPr>
          <a:lstStyle/>
          <a:p>
            <a:r>
              <a:rPr lang="en-US" sz="4000"/>
              <a:t>QSPM: Limitations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724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292A48-DC68-543D-C34D-0AEF62AF68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9180667"/>
              </p:ext>
            </p:extLst>
          </p:nvPr>
        </p:nvGraphicFramePr>
        <p:xfrm>
          <a:off x="939584" y="1058234"/>
          <a:ext cx="5800913" cy="4807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03767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B168A7-66FE-4359-9866-CBB841A72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D7A33B-C685-7D0B-E186-A004CC4C3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1204" y="1066038"/>
            <a:ext cx="5864951" cy="1151007"/>
          </a:xfrm>
        </p:spPr>
        <p:txBody>
          <a:bodyPr>
            <a:normAutofit/>
          </a:bodyPr>
          <a:lstStyle/>
          <a:p>
            <a:r>
              <a:rPr lang="en-US" sz="4000"/>
              <a:t>Strategic Choice Approaches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748755-DDBC-46D0-91EC-1212A8EE2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186344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25880-74DE-BC88-8B9F-616F1A5C2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688145"/>
            <a:ext cx="5897249" cy="34741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Corporate-Level Strategies: Growth, stability, retrenchment. </a:t>
            </a:r>
          </a:p>
          <a:p>
            <a:r>
              <a:rPr lang="en-US" sz="2000" dirty="0"/>
              <a:t>Business-Level Strategies: Cost leadership, differentiation, focus. 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5" name="Picture 4" descr="3D stairs design">
            <a:extLst>
              <a:ext uri="{FF2B5EF4-FFF2-40B4-BE49-F238E27FC236}">
                <a16:creationId xmlns:a16="http://schemas.microsoft.com/office/drawing/2014/main" id="{2AE5885E-4503-3E6C-8C5F-52538E9BC0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04" r="9482" b="4"/>
          <a:stretch/>
        </p:blipFill>
        <p:spPr>
          <a:xfrm>
            <a:off x="7448872" y="10"/>
            <a:ext cx="4743129" cy="35646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5880FE-20AC-2282-B7CE-27A964E05610}"/>
              </a:ext>
            </a:extLst>
          </p:cNvPr>
          <p:cNvSpPr txBox="1"/>
          <p:nvPr/>
        </p:nvSpPr>
        <p:spPr>
          <a:xfrm>
            <a:off x="7611635" y="432303"/>
            <a:ext cx="305700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/>
              <a:t>Source: Microsoft 365 built-in stock image</a:t>
            </a:r>
          </a:p>
          <a:p>
            <a:pPr algn="l"/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5016220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27BDC9-FB18-487D-844E-9A6B39F8C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5255" y="1059922"/>
            <a:ext cx="3807714" cy="3352789"/>
          </a:xfrm>
        </p:spPr>
        <p:txBody>
          <a:bodyPr anchor="t">
            <a:normAutofit/>
          </a:bodyPr>
          <a:lstStyle/>
          <a:p>
            <a:r>
              <a:rPr lang="en-US" sz="4000"/>
              <a:t>Summary and Wrap-Up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5BE18DF-459C-485A-834C-292AA6BB1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7495" y="2337622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095B97-F7F1-F037-9735-9B21FFF0BD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8513114"/>
              </p:ext>
            </p:extLst>
          </p:nvPr>
        </p:nvGraphicFramePr>
        <p:xfrm>
          <a:off x="952500" y="571500"/>
          <a:ext cx="6096000" cy="5714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39106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8C38AB-00B3-4611-B51A-458666907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C7565-B7D8-9460-278F-288EEB4EB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6982" y="358205"/>
            <a:ext cx="3784496" cy="1790886"/>
          </a:xfrm>
        </p:spPr>
        <p:txBody>
          <a:bodyPr anchor="t">
            <a:normAutofit/>
          </a:bodyPr>
          <a:lstStyle/>
          <a:p>
            <a:r>
              <a:rPr lang="en-US" sz="4000"/>
              <a:t>Summary and Wrap-up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F5909CB-6CD3-45DF-9920-8D81824854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607234"/>
            <a:ext cx="804195" cy="0"/>
          </a:xfrm>
          <a:prstGeom prst="line">
            <a:avLst/>
          </a:prstGeom>
          <a:ln w="825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1A2164-A176-CF04-A52B-BF4F7A6A2D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7520455"/>
              </p:ext>
            </p:extLst>
          </p:nvPr>
        </p:nvGraphicFramePr>
        <p:xfrm>
          <a:off x="801912" y="1239494"/>
          <a:ext cx="7860993" cy="5870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28047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D1648-ACA9-14C7-78AE-2023DF08B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77174-EE3F-9877-4485-35503190A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David. F, David. F (2015) Strategic Management- Concepts and Cases, 5th Ed, Pearson,</a:t>
            </a:r>
          </a:p>
          <a:p>
            <a:r>
              <a:rPr lang="en-US" dirty="0"/>
              <a:t> Kirby, London.</a:t>
            </a:r>
          </a:p>
          <a:p>
            <a:r>
              <a:rPr lang="en-US" dirty="0"/>
              <a:t>Morris, J., &amp; Hodges, T. (2019). Strategic Management. Open Educational Resources,</a:t>
            </a:r>
          </a:p>
          <a:p>
            <a:r>
              <a:rPr lang="en-US" dirty="0"/>
              <a:t> Oregon State University, Chapter 6 – “Strategy Analysis and Choice”.</a:t>
            </a:r>
          </a:p>
          <a:p>
            <a:r>
              <a:rPr lang="en-US" dirty="0"/>
              <a:t>https://www.cascade.app/blog (Accessed on 5/3/2025)</a:t>
            </a:r>
          </a:p>
          <a:p>
            <a:r>
              <a:rPr lang="en-US" dirty="0"/>
              <a:t>https://www.slideegg.com/ (Accessed on 5/3/2025)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72766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1190</Words>
  <Application>Microsoft Office PowerPoint</Application>
  <PresentationFormat>Widescreen</PresentationFormat>
  <Paragraphs>164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Aptos</vt:lpstr>
      <vt:lpstr>Arial</vt:lpstr>
      <vt:lpstr>Calibri</vt:lpstr>
      <vt:lpstr>Neue Haas Grotesk Text Pro</vt:lpstr>
      <vt:lpstr>BjornVTI</vt:lpstr>
      <vt:lpstr>Strategic Management</vt:lpstr>
      <vt:lpstr>Session Overview</vt:lpstr>
      <vt:lpstr>Learning Outcomes</vt:lpstr>
      <vt:lpstr>Case: Coffee Co-op Dilemma</vt:lpstr>
      <vt:lpstr>Discussion Questions</vt:lpstr>
      <vt:lpstr>Case Example: Southwest Airlines</vt:lpstr>
      <vt:lpstr>Lessons from Southwest</vt:lpstr>
      <vt:lpstr>What is Strategy Analysis and Choice?</vt:lpstr>
      <vt:lpstr>Key Evaluation Criteria</vt:lpstr>
      <vt:lpstr>Tools for Strategy Analysis</vt:lpstr>
      <vt:lpstr>Tools for Strategy Analysis</vt:lpstr>
      <vt:lpstr>BCG Matrix: Overview</vt:lpstr>
      <vt:lpstr>BCG Matrix: Axes Explained</vt:lpstr>
      <vt:lpstr>BCG Matrix</vt:lpstr>
      <vt:lpstr>BCG Matrix: The Quadrants</vt:lpstr>
      <vt:lpstr>Strategic Implications per Quadrant</vt:lpstr>
      <vt:lpstr>BCG Matrix: Example</vt:lpstr>
      <vt:lpstr>BCG Matrix: Advantages</vt:lpstr>
      <vt:lpstr>BCG Matrix: Limitations</vt:lpstr>
      <vt:lpstr>GE Matrix: Overview</vt:lpstr>
      <vt:lpstr>GE Matrix: Axes Explained</vt:lpstr>
      <vt:lpstr>GE Matrix: Sample Diagram</vt:lpstr>
      <vt:lpstr>GE Matrix (Source:  https://www.cascade.app/blog)</vt:lpstr>
      <vt:lpstr>Industry Attractiveness Factors</vt:lpstr>
      <vt:lpstr>Business Unit Strength Factors</vt:lpstr>
      <vt:lpstr>GE Matrix: Strategic Zones</vt:lpstr>
      <vt:lpstr>GE Matrix: Advantages</vt:lpstr>
      <vt:lpstr>GE Matrix: Weaknesses</vt:lpstr>
      <vt:lpstr>QSPM Matrix: Overview</vt:lpstr>
      <vt:lpstr>QSPM: Core Components</vt:lpstr>
      <vt:lpstr>QSPM: Step-by-Step Process</vt:lpstr>
      <vt:lpstr>PowerPoint Presentation</vt:lpstr>
      <vt:lpstr>QSPM Example</vt:lpstr>
      <vt:lpstr>QSPM: Advantages</vt:lpstr>
      <vt:lpstr>QSPM: Limitations</vt:lpstr>
      <vt:lpstr>Strategic Choice Approaches</vt:lpstr>
      <vt:lpstr>Summary and Wrap-Up</vt:lpstr>
      <vt:lpstr>Summary and Wrap-up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274</cp:revision>
  <dcterms:created xsi:type="dcterms:W3CDTF">2025-05-03T08:59:00Z</dcterms:created>
  <dcterms:modified xsi:type="dcterms:W3CDTF">2025-05-03T13:45:19Z</dcterms:modified>
</cp:coreProperties>
</file>