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84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5" r:id="rId26"/>
    <p:sldId id="280" r:id="rId27"/>
    <p:sldId id="281" r:id="rId28"/>
    <p:sldId id="282" r:id="rId29"/>
    <p:sldId id="28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948B1C-2934-34CB-E6E7-9896AAF09AC9}" v="208" dt="2025-05-07T05:01:32.943"/>
    <p1510:client id="{52E39CCD-738D-7F50-2267-D37E12D51A21}" v="123" dt="2025-05-07T04:24:49.088"/>
    <p1510:client id="{AD2F45D2-8268-5C97-73D3-7D53756AFBB9}" v="137" dt="2025-05-07T05:23:00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4" Type="http://schemas.openxmlformats.org/officeDocument/2006/relationships/image" Target="../media/image24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4" Type="http://schemas.openxmlformats.org/officeDocument/2006/relationships/image" Target="../media/image56.svg"/></Relationships>
</file>

<file path=ppt/diagrams/_rels/data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svg"/><Relationship Id="rId1" Type="http://schemas.openxmlformats.org/officeDocument/2006/relationships/image" Target="../media/image5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4" Type="http://schemas.openxmlformats.org/officeDocument/2006/relationships/image" Target="../media/image24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4" Type="http://schemas.openxmlformats.org/officeDocument/2006/relationships/image" Target="../media/image56.svg"/></Relationships>
</file>

<file path=ppt/diagrams/_rels/drawing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svg"/><Relationship Id="rId1" Type="http://schemas.openxmlformats.org/officeDocument/2006/relationships/image" Target="../media/image5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4B2DB1-07EF-4132-BF26-6F8E756BDA1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E9A92E3-3F77-41F2-B39F-474C7224DDF7}">
      <dgm:prSet/>
      <dgm:spPr/>
      <dgm:t>
        <a:bodyPr/>
        <a:lstStyle/>
        <a:p>
          <a:r>
            <a:rPr lang="en-US" dirty="0"/>
            <a:t> Sniff &amp; Scurry: Adapt quickly.</a:t>
          </a:r>
        </a:p>
      </dgm:t>
    </dgm:pt>
    <dgm:pt modelId="{92F732A4-02E3-4734-8798-5D6EB5EB8498}" type="parTrans" cxnId="{71815E6A-F30C-415B-AE96-CAC472CA9DC7}">
      <dgm:prSet/>
      <dgm:spPr/>
      <dgm:t>
        <a:bodyPr/>
        <a:lstStyle/>
        <a:p>
          <a:endParaRPr lang="en-US"/>
        </a:p>
      </dgm:t>
    </dgm:pt>
    <dgm:pt modelId="{4226D8EC-B8DB-433F-B64D-C1CFBD15E6D7}" type="sibTrans" cxnId="{71815E6A-F30C-415B-AE96-CAC472CA9DC7}">
      <dgm:prSet/>
      <dgm:spPr/>
      <dgm:t>
        <a:bodyPr/>
        <a:lstStyle/>
        <a:p>
          <a:endParaRPr lang="en-US"/>
        </a:p>
      </dgm:t>
    </dgm:pt>
    <dgm:pt modelId="{8D0BA4F9-2726-4C86-B559-3734D8189180}">
      <dgm:prSet/>
      <dgm:spPr/>
      <dgm:t>
        <a:bodyPr/>
        <a:lstStyle/>
        <a:p>
          <a:r>
            <a:rPr lang="en-US" dirty="0"/>
            <a:t> Hem: Resists change.</a:t>
          </a:r>
        </a:p>
      </dgm:t>
    </dgm:pt>
    <dgm:pt modelId="{2E0577CD-4421-40B3-AA71-B47F78750D5C}" type="parTrans" cxnId="{6F069F8D-B02F-4785-90C6-194159014274}">
      <dgm:prSet/>
      <dgm:spPr/>
      <dgm:t>
        <a:bodyPr/>
        <a:lstStyle/>
        <a:p>
          <a:endParaRPr lang="en-US"/>
        </a:p>
      </dgm:t>
    </dgm:pt>
    <dgm:pt modelId="{7402F31D-D9B3-4D0C-B368-F9E80481C18D}" type="sibTrans" cxnId="{6F069F8D-B02F-4785-90C6-194159014274}">
      <dgm:prSet/>
      <dgm:spPr/>
      <dgm:t>
        <a:bodyPr/>
        <a:lstStyle/>
        <a:p>
          <a:endParaRPr lang="en-US"/>
        </a:p>
      </dgm:t>
    </dgm:pt>
    <dgm:pt modelId="{C04E9FEA-5EEF-4BE8-A5C5-D8C35D5305F3}">
      <dgm:prSet/>
      <dgm:spPr/>
      <dgm:t>
        <a:bodyPr/>
        <a:lstStyle/>
        <a:p>
          <a:r>
            <a:rPr lang="en-US" dirty="0"/>
            <a:t> Haw: Struggles, then embraces change.</a:t>
          </a:r>
        </a:p>
      </dgm:t>
    </dgm:pt>
    <dgm:pt modelId="{74987622-EB55-4059-833D-5C4C265C7C3E}" type="parTrans" cxnId="{C5AAD759-331E-469E-AF87-E4B0A9B7EB2C}">
      <dgm:prSet/>
      <dgm:spPr/>
      <dgm:t>
        <a:bodyPr/>
        <a:lstStyle/>
        <a:p>
          <a:endParaRPr lang="en-US"/>
        </a:p>
      </dgm:t>
    </dgm:pt>
    <dgm:pt modelId="{F2F355FA-A4F4-43B6-996E-AB1EC6475F0E}" type="sibTrans" cxnId="{C5AAD759-331E-469E-AF87-E4B0A9B7EB2C}">
      <dgm:prSet/>
      <dgm:spPr/>
      <dgm:t>
        <a:bodyPr/>
        <a:lstStyle/>
        <a:p>
          <a:endParaRPr lang="en-US"/>
        </a:p>
      </dgm:t>
    </dgm:pt>
    <dgm:pt modelId="{D7AE3A76-6DE1-4B30-B582-4619FC393E1E}" type="pres">
      <dgm:prSet presAssocID="{964B2DB1-07EF-4132-BF26-6F8E756BDA15}" presName="root" presStyleCnt="0">
        <dgm:presLayoutVars>
          <dgm:dir/>
          <dgm:resizeHandles val="exact"/>
        </dgm:presLayoutVars>
      </dgm:prSet>
      <dgm:spPr/>
    </dgm:pt>
    <dgm:pt modelId="{EA63D2BF-E7AB-4726-A091-4F29DEECFC5E}" type="pres">
      <dgm:prSet presAssocID="{CE9A92E3-3F77-41F2-B39F-474C7224DDF7}" presName="compNode" presStyleCnt="0"/>
      <dgm:spPr/>
    </dgm:pt>
    <dgm:pt modelId="{E0BB0A25-4E78-4F66-9D3D-95690683E70D}" type="pres">
      <dgm:prSet presAssocID="{CE9A92E3-3F77-41F2-B39F-474C7224DDF7}" presName="bgRect" presStyleLbl="bgShp" presStyleIdx="0" presStyleCnt="3"/>
      <dgm:spPr/>
    </dgm:pt>
    <dgm:pt modelId="{B1F1485A-CE32-4568-BA4D-B1FC4CCC5A6C}" type="pres">
      <dgm:prSet presAssocID="{CE9A92E3-3F77-41F2-B39F-474C7224DDF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se"/>
        </a:ext>
      </dgm:extLst>
    </dgm:pt>
    <dgm:pt modelId="{E0AB6491-33B8-4B4F-AC3F-733B239634CF}" type="pres">
      <dgm:prSet presAssocID="{CE9A92E3-3F77-41F2-B39F-474C7224DDF7}" presName="spaceRect" presStyleCnt="0"/>
      <dgm:spPr/>
    </dgm:pt>
    <dgm:pt modelId="{476F4AB6-E460-4C2D-B93B-9C59F509DE8B}" type="pres">
      <dgm:prSet presAssocID="{CE9A92E3-3F77-41F2-B39F-474C7224DDF7}" presName="parTx" presStyleLbl="revTx" presStyleIdx="0" presStyleCnt="3">
        <dgm:presLayoutVars>
          <dgm:chMax val="0"/>
          <dgm:chPref val="0"/>
        </dgm:presLayoutVars>
      </dgm:prSet>
      <dgm:spPr/>
    </dgm:pt>
    <dgm:pt modelId="{9DF0DF50-DD9C-41F4-A10A-66937EC1732F}" type="pres">
      <dgm:prSet presAssocID="{4226D8EC-B8DB-433F-B64D-C1CFBD15E6D7}" presName="sibTrans" presStyleCnt="0"/>
      <dgm:spPr/>
    </dgm:pt>
    <dgm:pt modelId="{A6FD0855-5090-41E4-B4D3-52DACED55793}" type="pres">
      <dgm:prSet presAssocID="{8D0BA4F9-2726-4C86-B559-3734D8189180}" presName="compNode" presStyleCnt="0"/>
      <dgm:spPr/>
    </dgm:pt>
    <dgm:pt modelId="{9EDA23F2-D470-476B-9BF1-EDD811F660EA}" type="pres">
      <dgm:prSet presAssocID="{8D0BA4F9-2726-4C86-B559-3734D8189180}" presName="bgRect" presStyleLbl="bgShp" presStyleIdx="1" presStyleCnt="3"/>
      <dgm:spPr/>
    </dgm:pt>
    <dgm:pt modelId="{1732563E-0019-4018-ADC9-D97A075BB5B6}" type="pres">
      <dgm:prSet presAssocID="{8D0BA4F9-2726-4C86-B559-3734D818918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e with hive"/>
        </a:ext>
      </dgm:extLst>
    </dgm:pt>
    <dgm:pt modelId="{BD56E715-372F-4132-8F01-6D19996E89BD}" type="pres">
      <dgm:prSet presAssocID="{8D0BA4F9-2726-4C86-B559-3734D8189180}" presName="spaceRect" presStyleCnt="0"/>
      <dgm:spPr/>
    </dgm:pt>
    <dgm:pt modelId="{3CF3CDFB-972F-436B-A1CC-0308EA40152B}" type="pres">
      <dgm:prSet presAssocID="{8D0BA4F9-2726-4C86-B559-3734D8189180}" presName="parTx" presStyleLbl="revTx" presStyleIdx="1" presStyleCnt="3">
        <dgm:presLayoutVars>
          <dgm:chMax val="0"/>
          <dgm:chPref val="0"/>
        </dgm:presLayoutVars>
      </dgm:prSet>
      <dgm:spPr/>
    </dgm:pt>
    <dgm:pt modelId="{CAEEAF2B-C4FA-48B8-B623-FCEA12E3BBF4}" type="pres">
      <dgm:prSet presAssocID="{7402F31D-D9B3-4D0C-B368-F9E80481C18D}" presName="sibTrans" presStyleCnt="0"/>
      <dgm:spPr/>
    </dgm:pt>
    <dgm:pt modelId="{FB22B2F3-13AC-4C1C-A8E1-EAE6A38DBB9E}" type="pres">
      <dgm:prSet presAssocID="{C04E9FEA-5EEF-4BE8-A5C5-D8C35D5305F3}" presName="compNode" presStyleCnt="0"/>
      <dgm:spPr/>
    </dgm:pt>
    <dgm:pt modelId="{738588D8-23D8-4E9E-BE78-3508EEDE5D01}" type="pres">
      <dgm:prSet presAssocID="{C04E9FEA-5EEF-4BE8-A5C5-D8C35D5305F3}" presName="bgRect" presStyleLbl="bgShp" presStyleIdx="2" presStyleCnt="3"/>
      <dgm:spPr/>
    </dgm:pt>
    <dgm:pt modelId="{03AA6456-BBEC-452D-9C89-5652A05EDBC4}" type="pres">
      <dgm:prSet presAssocID="{C04E9FEA-5EEF-4BE8-A5C5-D8C35D5305F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2C6CD05E-A1C4-4F73-84DF-332CDEE98641}" type="pres">
      <dgm:prSet presAssocID="{C04E9FEA-5EEF-4BE8-A5C5-D8C35D5305F3}" presName="spaceRect" presStyleCnt="0"/>
      <dgm:spPr/>
    </dgm:pt>
    <dgm:pt modelId="{9B682B24-D676-4D6A-8DC7-08EE2FF35B22}" type="pres">
      <dgm:prSet presAssocID="{C04E9FEA-5EEF-4BE8-A5C5-D8C35D5305F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E06951F-26C9-4956-A00E-EF0789F95EF6}" type="presOf" srcId="{8D0BA4F9-2726-4C86-B559-3734D8189180}" destId="{3CF3CDFB-972F-436B-A1CC-0308EA40152B}" srcOrd="0" destOrd="0" presId="urn:microsoft.com/office/officeart/2018/2/layout/IconVerticalSolidList"/>
    <dgm:cxn modelId="{C6CED739-BF0A-43D0-9990-321A540CE713}" type="presOf" srcId="{CE9A92E3-3F77-41F2-B39F-474C7224DDF7}" destId="{476F4AB6-E460-4C2D-B93B-9C59F509DE8B}" srcOrd="0" destOrd="0" presId="urn:microsoft.com/office/officeart/2018/2/layout/IconVerticalSolidList"/>
    <dgm:cxn modelId="{71815E6A-F30C-415B-AE96-CAC472CA9DC7}" srcId="{964B2DB1-07EF-4132-BF26-6F8E756BDA15}" destId="{CE9A92E3-3F77-41F2-B39F-474C7224DDF7}" srcOrd="0" destOrd="0" parTransId="{92F732A4-02E3-4734-8798-5D6EB5EB8498}" sibTransId="{4226D8EC-B8DB-433F-B64D-C1CFBD15E6D7}"/>
    <dgm:cxn modelId="{D8FD7055-4E0A-43DA-87C9-C95D29462800}" type="presOf" srcId="{964B2DB1-07EF-4132-BF26-6F8E756BDA15}" destId="{D7AE3A76-6DE1-4B30-B582-4619FC393E1E}" srcOrd="0" destOrd="0" presId="urn:microsoft.com/office/officeart/2018/2/layout/IconVerticalSolidList"/>
    <dgm:cxn modelId="{C5AAD759-331E-469E-AF87-E4B0A9B7EB2C}" srcId="{964B2DB1-07EF-4132-BF26-6F8E756BDA15}" destId="{C04E9FEA-5EEF-4BE8-A5C5-D8C35D5305F3}" srcOrd="2" destOrd="0" parTransId="{74987622-EB55-4059-833D-5C4C265C7C3E}" sibTransId="{F2F355FA-A4F4-43B6-996E-AB1EC6475F0E}"/>
    <dgm:cxn modelId="{6F069F8D-B02F-4785-90C6-194159014274}" srcId="{964B2DB1-07EF-4132-BF26-6F8E756BDA15}" destId="{8D0BA4F9-2726-4C86-B559-3734D8189180}" srcOrd="1" destOrd="0" parTransId="{2E0577CD-4421-40B3-AA71-B47F78750D5C}" sibTransId="{7402F31D-D9B3-4D0C-B368-F9E80481C18D}"/>
    <dgm:cxn modelId="{FAABC2F2-09D2-4596-B757-D7BB7F5AB45B}" type="presOf" srcId="{C04E9FEA-5EEF-4BE8-A5C5-D8C35D5305F3}" destId="{9B682B24-D676-4D6A-8DC7-08EE2FF35B22}" srcOrd="0" destOrd="0" presId="urn:microsoft.com/office/officeart/2018/2/layout/IconVerticalSolidList"/>
    <dgm:cxn modelId="{68237DCD-A63B-4C58-B27F-4B5A1C4F977B}" type="presParOf" srcId="{D7AE3A76-6DE1-4B30-B582-4619FC393E1E}" destId="{EA63D2BF-E7AB-4726-A091-4F29DEECFC5E}" srcOrd="0" destOrd="0" presId="urn:microsoft.com/office/officeart/2018/2/layout/IconVerticalSolidList"/>
    <dgm:cxn modelId="{6BC3AD9E-35FB-4487-808F-451FBC311AC8}" type="presParOf" srcId="{EA63D2BF-E7AB-4726-A091-4F29DEECFC5E}" destId="{E0BB0A25-4E78-4F66-9D3D-95690683E70D}" srcOrd="0" destOrd="0" presId="urn:microsoft.com/office/officeart/2018/2/layout/IconVerticalSolidList"/>
    <dgm:cxn modelId="{F7549B4D-FBC8-417A-829C-B355D60FF942}" type="presParOf" srcId="{EA63D2BF-E7AB-4726-A091-4F29DEECFC5E}" destId="{B1F1485A-CE32-4568-BA4D-B1FC4CCC5A6C}" srcOrd="1" destOrd="0" presId="urn:microsoft.com/office/officeart/2018/2/layout/IconVerticalSolidList"/>
    <dgm:cxn modelId="{C3D378D3-4B97-4D9E-9F47-FE04296A0245}" type="presParOf" srcId="{EA63D2BF-E7AB-4726-A091-4F29DEECFC5E}" destId="{E0AB6491-33B8-4B4F-AC3F-733B239634CF}" srcOrd="2" destOrd="0" presId="urn:microsoft.com/office/officeart/2018/2/layout/IconVerticalSolidList"/>
    <dgm:cxn modelId="{C3F90E96-C4AB-410C-922A-D3E9D4FD36FE}" type="presParOf" srcId="{EA63D2BF-E7AB-4726-A091-4F29DEECFC5E}" destId="{476F4AB6-E460-4C2D-B93B-9C59F509DE8B}" srcOrd="3" destOrd="0" presId="urn:microsoft.com/office/officeart/2018/2/layout/IconVerticalSolidList"/>
    <dgm:cxn modelId="{2FCD5A83-C666-45A2-87A1-5390A7004A5C}" type="presParOf" srcId="{D7AE3A76-6DE1-4B30-B582-4619FC393E1E}" destId="{9DF0DF50-DD9C-41F4-A10A-66937EC1732F}" srcOrd="1" destOrd="0" presId="urn:microsoft.com/office/officeart/2018/2/layout/IconVerticalSolidList"/>
    <dgm:cxn modelId="{CFC59448-C40E-419A-9D37-680590B300BF}" type="presParOf" srcId="{D7AE3A76-6DE1-4B30-B582-4619FC393E1E}" destId="{A6FD0855-5090-41E4-B4D3-52DACED55793}" srcOrd="2" destOrd="0" presId="urn:microsoft.com/office/officeart/2018/2/layout/IconVerticalSolidList"/>
    <dgm:cxn modelId="{65068EDB-1E0F-4789-8BAF-7989ADCA27CC}" type="presParOf" srcId="{A6FD0855-5090-41E4-B4D3-52DACED55793}" destId="{9EDA23F2-D470-476B-9BF1-EDD811F660EA}" srcOrd="0" destOrd="0" presId="urn:microsoft.com/office/officeart/2018/2/layout/IconVerticalSolidList"/>
    <dgm:cxn modelId="{29BADB13-8827-473A-A8BD-E90C3DE633FC}" type="presParOf" srcId="{A6FD0855-5090-41E4-B4D3-52DACED55793}" destId="{1732563E-0019-4018-ADC9-D97A075BB5B6}" srcOrd="1" destOrd="0" presId="urn:microsoft.com/office/officeart/2018/2/layout/IconVerticalSolidList"/>
    <dgm:cxn modelId="{E8930A30-EBFE-4A70-9128-8AC9689B706C}" type="presParOf" srcId="{A6FD0855-5090-41E4-B4D3-52DACED55793}" destId="{BD56E715-372F-4132-8F01-6D19996E89BD}" srcOrd="2" destOrd="0" presId="urn:microsoft.com/office/officeart/2018/2/layout/IconVerticalSolidList"/>
    <dgm:cxn modelId="{BA8B688E-AA27-463C-93C6-05399D804208}" type="presParOf" srcId="{A6FD0855-5090-41E4-B4D3-52DACED55793}" destId="{3CF3CDFB-972F-436B-A1CC-0308EA40152B}" srcOrd="3" destOrd="0" presId="urn:microsoft.com/office/officeart/2018/2/layout/IconVerticalSolidList"/>
    <dgm:cxn modelId="{030E47F8-470B-47BB-BFA3-FE5FB79FBCEC}" type="presParOf" srcId="{D7AE3A76-6DE1-4B30-B582-4619FC393E1E}" destId="{CAEEAF2B-C4FA-48B8-B623-FCEA12E3BBF4}" srcOrd="3" destOrd="0" presId="urn:microsoft.com/office/officeart/2018/2/layout/IconVerticalSolidList"/>
    <dgm:cxn modelId="{4A658618-DAF4-4145-9B61-44ED9F412C59}" type="presParOf" srcId="{D7AE3A76-6DE1-4B30-B582-4619FC393E1E}" destId="{FB22B2F3-13AC-4C1C-A8E1-EAE6A38DBB9E}" srcOrd="4" destOrd="0" presId="urn:microsoft.com/office/officeart/2018/2/layout/IconVerticalSolidList"/>
    <dgm:cxn modelId="{31A8D1C5-63C0-4514-9CAD-68DAAFF77199}" type="presParOf" srcId="{FB22B2F3-13AC-4C1C-A8E1-EAE6A38DBB9E}" destId="{738588D8-23D8-4E9E-BE78-3508EEDE5D01}" srcOrd="0" destOrd="0" presId="urn:microsoft.com/office/officeart/2018/2/layout/IconVerticalSolidList"/>
    <dgm:cxn modelId="{4C5CDECE-CC05-4DA5-A52F-3F2F77B4298D}" type="presParOf" srcId="{FB22B2F3-13AC-4C1C-A8E1-EAE6A38DBB9E}" destId="{03AA6456-BBEC-452D-9C89-5652A05EDBC4}" srcOrd="1" destOrd="0" presId="urn:microsoft.com/office/officeart/2018/2/layout/IconVerticalSolidList"/>
    <dgm:cxn modelId="{59936450-7AF3-4E68-A14A-55FFDC269AFB}" type="presParOf" srcId="{FB22B2F3-13AC-4C1C-A8E1-EAE6A38DBB9E}" destId="{2C6CD05E-A1C4-4F73-84DF-332CDEE98641}" srcOrd="2" destOrd="0" presId="urn:microsoft.com/office/officeart/2018/2/layout/IconVerticalSolidList"/>
    <dgm:cxn modelId="{0EE3C666-58B7-4F25-9DEE-886AB45B7CFC}" type="presParOf" srcId="{FB22B2F3-13AC-4C1C-A8E1-EAE6A38DBB9E}" destId="{9B682B24-D676-4D6A-8DC7-08EE2FF35B2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E8839B-068A-45BE-84AA-57EB1712E40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B144942-6A31-4CFE-96A2-72CA48C90D85}">
      <dgm:prSet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US" dirty="0"/>
            <a:t>Communication gaps</a:t>
          </a:r>
          <a:r>
            <a:rPr lang="en-US" dirty="0">
              <a:latin typeface="Grandview Display"/>
            </a:rPr>
            <a:t>.</a:t>
          </a:r>
        </a:p>
      </dgm:t>
    </dgm:pt>
    <dgm:pt modelId="{4DF02C8E-7341-4E0B-922B-D790F36A0991}" type="parTrans" cxnId="{63E6538C-DCDC-4FEF-8480-D012C0EAF188}">
      <dgm:prSet/>
      <dgm:spPr/>
      <dgm:t>
        <a:bodyPr/>
        <a:lstStyle/>
        <a:p>
          <a:endParaRPr lang="en-US"/>
        </a:p>
      </dgm:t>
    </dgm:pt>
    <dgm:pt modelId="{B597D6CD-6DC7-437B-875F-A8717AEFBBEA}" type="sibTrans" cxnId="{63E6538C-DCDC-4FEF-8480-D012C0EAF188}">
      <dgm:prSet/>
      <dgm:spPr/>
      <dgm:t>
        <a:bodyPr/>
        <a:lstStyle/>
        <a:p>
          <a:endParaRPr lang="en-US"/>
        </a:p>
      </dgm:t>
    </dgm:pt>
    <dgm:pt modelId="{A380DD46-2090-411E-9E16-87BA4B07F42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Cultural misalignment.</a:t>
          </a:r>
        </a:p>
      </dgm:t>
    </dgm:pt>
    <dgm:pt modelId="{0BB6FD42-0210-422D-B9A9-5E09B5C19220}" type="parTrans" cxnId="{0893CD3F-62FE-4122-9667-1B3A58975ABD}">
      <dgm:prSet/>
      <dgm:spPr/>
      <dgm:t>
        <a:bodyPr/>
        <a:lstStyle/>
        <a:p>
          <a:endParaRPr lang="en-US"/>
        </a:p>
      </dgm:t>
    </dgm:pt>
    <dgm:pt modelId="{17A10AAD-406A-4390-AAC7-F41951BD2D5A}" type="sibTrans" cxnId="{0893CD3F-62FE-4122-9667-1B3A58975ABD}">
      <dgm:prSet/>
      <dgm:spPr/>
      <dgm:t>
        <a:bodyPr/>
        <a:lstStyle/>
        <a:p>
          <a:endParaRPr lang="en-US"/>
        </a:p>
      </dgm:t>
    </dgm:pt>
    <dgm:pt modelId="{1C70172A-93D1-40EE-835F-261E2378EDEF}">
      <dgm:prSet phldr="0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Fear of unknown.</a:t>
          </a:r>
        </a:p>
      </dgm:t>
    </dgm:pt>
    <dgm:pt modelId="{A6CE275E-72FA-4A2B-BCE8-5F8748B8363C}" type="parTrans" cxnId="{7CB7419D-4597-46D4-84F5-27F565727E85}">
      <dgm:prSet/>
      <dgm:spPr/>
    </dgm:pt>
    <dgm:pt modelId="{97FF3528-CD42-449B-8FA7-D1A986DF1495}" type="sibTrans" cxnId="{7CB7419D-4597-46D4-84F5-27F565727E85}">
      <dgm:prSet/>
      <dgm:spPr/>
    </dgm:pt>
    <dgm:pt modelId="{CD6E1538-8C58-4D07-8EAF-5B912174856E}" type="pres">
      <dgm:prSet presAssocID="{43E8839B-068A-45BE-84AA-57EB1712E40E}" presName="root" presStyleCnt="0">
        <dgm:presLayoutVars>
          <dgm:dir/>
          <dgm:resizeHandles val="exact"/>
        </dgm:presLayoutVars>
      </dgm:prSet>
      <dgm:spPr/>
    </dgm:pt>
    <dgm:pt modelId="{860E049A-6A5C-4365-B11B-2D91E4A7DA5F}" type="pres">
      <dgm:prSet presAssocID="{EB144942-6A31-4CFE-96A2-72CA48C90D85}" presName="compNode" presStyleCnt="0"/>
      <dgm:spPr/>
    </dgm:pt>
    <dgm:pt modelId="{4DAC2E62-644B-46E4-AB14-AA7FEA9FF058}" type="pres">
      <dgm:prSet presAssocID="{EB144942-6A31-4CFE-96A2-72CA48C90D85}" presName="iconBgRect" presStyleLbl="bgShp" presStyleIdx="0" presStyleCnt="3"/>
      <dgm:spPr/>
    </dgm:pt>
    <dgm:pt modelId="{6610D50C-A30D-49DB-ACC4-CBDDFB932C4A}" type="pres">
      <dgm:prSet presAssocID="{EB144942-6A31-4CFE-96A2-72CA48C90D8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munications"/>
        </a:ext>
      </dgm:extLst>
    </dgm:pt>
    <dgm:pt modelId="{C46E63BD-79E0-4B7F-B845-0259B91FBEB3}" type="pres">
      <dgm:prSet presAssocID="{EB144942-6A31-4CFE-96A2-72CA48C90D85}" presName="spaceRect" presStyleCnt="0"/>
      <dgm:spPr/>
    </dgm:pt>
    <dgm:pt modelId="{FD95660C-A5EB-4FA4-89A1-47668CE6CFFB}" type="pres">
      <dgm:prSet presAssocID="{EB144942-6A31-4CFE-96A2-72CA48C90D85}" presName="textRect" presStyleLbl="revTx" presStyleIdx="0" presStyleCnt="3">
        <dgm:presLayoutVars>
          <dgm:chMax val="1"/>
          <dgm:chPref val="1"/>
        </dgm:presLayoutVars>
      </dgm:prSet>
      <dgm:spPr/>
    </dgm:pt>
    <dgm:pt modelId="{2DD39FD5-7029-4F99-BE7A-6535E5627978}" type="pres">
      <dgm:prSet presAssocID="{B597D6CD-6DC7-437B-875F-A8717AEFBBEA}" presName="sibTrans" presStyleCnt="0"/>
      <dgm:spPr/>
    </dgm:pt>
    <dgm:pt modelId="{3652F33F-4236-4432-A8ED-E40D25B31181}" type="pres">
      <dgm:prSet presAssocID="{1C70172A-93D1-40EE-835F-261E2378EDEF}" presName="compNode" presStyleCnt="0"/>
      <dgm:spPr/>
    </dgm:pt>
    <dgm:pt modelId="{525E6F17-F013-40EA-968F-E501269299E9}" type="pres">
      <dgm:prSet presAssocID="{1C70172A-93D1-40EE-835F-261E2378EDEF}" presName="iconBgRect" presStyleLbl="bgShp" presStyleIdx="1" presStyleCnt="3"/>
      <dgm:spPr/>
    </dgm:pt>
    <dgm:pt modelId="{A3FC63EA-3534-4FD8-99BE-5FBDC21589D3}" type="pres">
      <dgm:prSet presAssocID="{1C70172A-93D1-40EE-835F-261E2378EDEF}" presName="iconRect" presStyleLbl="node1" presStyleIdx="1" presStyleCnt="3"/>
      <dgm:spPr/>
    </dgm:pt>
    <dgm:pt modelId="{C57C4DAF-37E8-458F-9789-14C256E44136}" type="pres">
      <dgm:prSet presAssocID="{1C70172A-93D1-40EE-835F-261E2378EDEF}" presName="spaceRect" presStyleCnt="0"/>
      <dgm:spPr/>
    </dgm:pt>
    <dgm:pt modelId="{457F069A-9F02-4643-863D-5F90B02D0E1E}" type="pres">
      <dgm:prSet presAssocID="{1C70172A-93D1-40EE-835F-261E2378EDEF}" presName="textRect" presStyleLbl="revTx" presStyleIdx="1" presStyleCnt="3">
        <dgm:presLayoutVars>
          <dgm:chMax val="1"/>
          <dgm:chPref val="1"/>
        </dgm:presLayoutVars>
      </dgm:prSet>
      <dgm:spPr/>
    </dgm:pt>
    <dgm:pt modelId="{5D995F68-7512-4713-BD44-A16F85F92F92}" type="pres">
      <dgm:prSet presAssocID="{97FF3528-CD42-449B-8FA7-D1A986DF1495}" presName="sibTrans" presStyleCnt="0"/>
      <dgm:spPr/>
    </dgm:pt>
    <dgm:pt modelId="{158F1E7D-FE93-4E21-8556-6870EF04C5DC}" type="pres">
      <dgm:prSet presAssocID="{A380DD46-2090-411E-9E16-87BA4B07F426}" presName="compNode" presStyleCnt="0"/>
      <dgm:spPr/>
    </dgm:pt>
    <dgm:pt modelId="{8B223733-2E23-4A03-837B-B795C85D9EFF}" type="pres">
      <dgm:prSet presAssocID="{A380DD46-2090-411E-9E16-87BA4B07F426}" presName="iconBgRect" presStyleLbl="bgShp" presStyleIdx="2" presStyleCnt="3"/>
      <dgm:spPr/>
    </dgm:pt>
    <dgm:pt modelId="{772C171E-65C5-46CD-B6C9-E6C4BF37026C}" type="pres">
      <dgm:prSet presAssocID="{A380DD46-2090-411E-9E16-87BA4B07F426}" presName="icon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vices"/>
        </a:ext>
      </dgm:extLst>
    </dgm:pt>
    <dgm:pt modelId="{C0DFDD26-D325-49E7-B2BF-82D86ED0E994}" type="pres">
      <dgm:prSet presAssocID="{A380DD46-2090-411E-9E16-87BA4B07F426}" presName="spaceRect" presStyleCnt="0"/>
      <dgm:spPr/>
    </dgm:pt>
    <dgm:pt modelId="{5DFB47E9-3FB6-4FB1-B33A-9E004A3E2A9E}" type="pres">
      <dgm:prSet presAssocID="{A380DD46-2090-411E-9E16-87BA4B07F42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173A208-EA4E-41AF-B121-367BA20BA187}" type="presOf" srcId="{A380DD46-2090-411E-9E16-87BA4B07F426}" destId="{5DFB47E9-3FB6-4FB1-B33A-9E004A3E2A9E}" srcOrd="0" destOrd="0" presId="urn:microsoft.com/office/officeart/2018/5/layout/IconCircleLabelList"/>
    <dgm:cxn modelId="{B130E516-D407-4291-9E89-99E65945E57E}" type="presOf" srcId="{43E8839B-068A-45BE-84AA-57EB1712E40E}" destId="{CD6E1538-8C58-4D07-8EAF-5B912174856E}" srcOrd="0" destOrd="0" presId="urn:microsoft.com/office/officeart/2018/5/layout/IconCircleLabelList"/>
    <dgm:cxn modelId="{0893CD3F-62FE-4122-9667-1B3A58975ABD}" srcId="{43E8839B-068A-45BE-84AA-57EB1712E40E}" destId="{A380DD46-2090-411E-9E16-87BA4B07F426}" srcOrd="2" destOrd="0" parTransId="{0BB6FD42-0210-422D-B9A9-5E09B5C19220}" sibTransId="{17A10AAD-406A-4390-AAC7-F41951BD2D5A}"/>
    <dgm:cxn modelId="{EDAC9986-F3BF-4D3A-A768-D223F3189EB2}" type="presOf" srcId="{1C70172A-93D1-40EE-835F-261E2378EDEF}" destId="{457F069A-9F02-4643-863D-5F90B02D0E1E}" srcOrd="0" destOrd="0" presId="urn:microsoft.com/office/officeart/2018/5/layout/IconCircleLabelList"/>
    <dgm:cxn modelId="{63E6538C-DCDC-4FEF-8480-D012C0EAF188}" srcId="{43E8839B-068A-45BE-84AA-57EB1712E40E}" destId="{EB144942-6A31-4CFE-96A2-72CA48C90D85}" srcOrd="0" destOrd="0" parTransId="{4DF02C8E-7341-4E0B-922B-D790F36A0991}" sibTransId="{B597D6CD-6DC7-437B-875F-A8717AEFBBEA}"/>
    <dgm:cxn modelId="{7CB7419D-4597-46D4-84F5-27F565727E85}" srcId="{43E8839B-068A-45BE-84AA-57EB1712E40E}" destId="{1C70172A-93D1-40EE-835F-261E2378EDEF}" srcOrd="1" destOrd="0" parTransId="{A6CE275E-72FA-4A2B-BCE8-5F8748B8363C}" sibTransId="{97FF3528-CD42-449B-8FA7-D1A986DF1495}"/>
    <dgm:cxn modelId="{40BAF5F3-A7BD-4388-B82C-1E89DCFB2557}" type="presOf" srcId="{EB144942-6A31-4CFE-96A2-72CA48C90D85}" destId="{FD95660C-A5EB-4FA4-89A1-47668CE6CFFB}" srcOrd="0" destOrd="0" presId="urn:microsoft.com/office/officeart/2018/5/layout/IconCircleLabelList"/>
    <dgm:cxn modelId="{9B38E93E-A668-4D35-8E56-AD25AA425BBC}" type="presParOf" srcId="{CD6E1538-8C58-4D07-8EAF-5B912174856E}" destId="{860E049A-6A5C-4365-B11B-2D91E4A7DA5F}" srcOrd="0" destOrd="0" presId="urn:microsoft.com/office/officeart/2018/5/layout/IconCircleLabelList"/>
    <dgm:cxn modelId="{FDE62623-2E66-4052-AF3E-6D1E05D0E12B}" type="presParOf" srcId="{860E049A-6A5C-4365-B11B-2D91E4A7DA5F}" destId="{4DAC2E62-644B-46E4-AB14-AA7FEA9FF058}" srcOrd="0" destOrd="0" presId="urn:microsoft.com/office/officeart/2018/5/layout/IconCircleLabelList"/>
    <dgm:cxn modelId="{127EC48D-34A0-4C31-BCFB-4F7862439AF6}" type="presParOf" srcId="{860E049A-6A5C-4365-B11B-2D91E4A7DA5F}" destId="{6610D50C-A30D-49DB-ACC4-CBDDFB932C4A}" srcOrd="1" destOrd="0" presId="urn:microsoft.com/office/officeart/2018/5/layout/IconCircleLabelList"/>
    <dgm:cxn modelId="{99E5D958-B812-49DC-86C7-7E9145B4383D}" type="presParOf" srcId="{860E049A-6A5C-4365-B11B-2D91E4A7DA5F}" destId="{C46E63BD-79E0-4B7F-B845-0259B91FBEB3}" srcOrd="2" destOrd="0" presId="urn:microsoft.com/office/officeart/2018/5/layout/IconCircleLabelList"/>
    <dgm:cxn modelId="{C2F4AD00-4452-4709-90B9-8F0C1117B13B}" type="presParOf" srcId="{860E049A-6A5C-4365-B11B-2D91E4A7DA5F}" destId="{FD95660C-A5EB-4FA4-89A1-47668CE6CFFB}" srcOrd="3" destOrd="0" presId="urn:microsoft.com/office/officeart/2018/5/layout/IconCircleLabelList"/>
    <dgm:cxn modelId="{CA2A0527-361C-43ED-BABE-41907166B233}" type="presParOf" srcId="{CD6E1538-8C58-4D07-8EAF-5B912174856E}" destId="{2DD39FD5-7029-4F99-BE7A-6535E5627978}" srcOrd="1" destOrd="0" presId="urn:microsoft.com/office/officeart/2018/5/layout/IconCircleLabelList"/>
    <dgm:cxn modelId="{EFFCEEE4-1D05-446A-8D24-44E5AE4709F6}" type="presParOf" srcId="{CD6E1538-8C58-4D07-8EAF-5B912174856E}" destId="{3652F33F-4236-4432-A8ED-E40D25B31181}" srcOrd="2" destOrd="0" presId="urn:microsoft.com/office/officeart/2018/5/layout/IconCircleLabelList"/>
    <dgm:cxn modelId="{1EC12BA9-73A3-4FCD-A26C-99D2B64926B4}" type="presParOf" srcId="{3652F33F-4236-4432-A8ED-E40D25B31181}" destId="{525E6F17-F013-40EA-968F-E501269299E9}" srcOrd="0" destOrd="0" presId="urn:microsoft.com/office/officeart/2018/5/layout/IconCircleLabelList"/>
    <dgm:cxn modelId="{3A81FF4C-124E-4C16-92C6-2EF2F0B769EA}" type="presParOf" srcId="{3652F33F-4236-4432-A8ED-E40D25B31181}" destId="{A3FC63EA-3534-4FD8-99BE-5FBDC21589D3}" srcOrd="1" destOrd="0" presId="urn:microsoft.com/office/officeart/2018/5/layout/IconCircleLabelList"/>
    <dgm:cxn modelId="{82DDEB1D-7014-478A-9F63-79063055D081}" type="presParOf" srcId="{3652F33F-4236-4432-A8ED-E40D25B31181}" destId="{C57C4DAF-37E8-458F-9789-14C256E44136}" srcOrd="2" destOrd="0" presId="urn:microsoft.com/office/officeart/2018/5/layout/IconCircleLabelList"/>
    <dgm:cxn modelId="{7F493716-B8B9-4504-8B26-DC3251C8DB32}" type="presParOf" srcId="{3652F33F-4236-4432-A8ED-E40D25B31181}" destId="{457F069A-9F02-4643-863D-5F90B02D0E1E}" srcOrd="3" destOrd="0" presId="urn:microsoft.com/office/officeart/2018/5/layout/IconCircleLabelList"/>
    <dgm:cxn modelId="{59187F86-3483-4514-A0A3-4C2D692AB52E}" type="presParOf" srcId="{CD6E1538-8C58-4D07-8EAF-5B912174856E}" destId="{5D995F68-7512-4713-BD44-A16F85F92F92}" srcOrd="3" destOrd="0" presId="urn:microsoft.com/office/officeart/2018/5/layout/IconCircleLabelList"/>
    <dgm:cxn modelId="{26B387E2-97D2-4AF3-BEA7-B400913B0D1F}" type="presParOf" srcId="{CD6E1538-8C58-4D07-8EAF-5B912174856E}" destId="{158F1E7D-FE93-4E21-8556-6870EF04C5DC}" srcOrd="4" destOrd="0" presId="urn:microsoft.com/office/officeart/2018/5/layout/IconCircleLabelList"/>
    <dgm:cxn modelId="{0EAE869D-336C-4618-A904-8EC61EF6921B}" type="presParOf" srcId="{158F1E7D-FE93-4E21-8556-6870EF04C5DC}" destId="{8B223733-2E23-4A03-837B-B795C85D9EFF}" srcOrd="0" destOrd="0" presId="urn:microsoft.com/office/officeart/2018/5/layout/IconCircleLabelList"/>
    <dgm:cxn modelId="{D2ED9E0B-E4A1-4309-AB8F-35C081213E99}" type="presParOf" srcId="{158F1E7D-FE93-4E21-8556-6870EF04C5DC}" destId="{772C171E-65C5-46CD-B6C9-E6C4BF37026C}" srcOrd="1" destOrd="0" presId="urn:microsoft.com/office/officeart/2018/5/layout/IconCircleLabelList"/>
    <dgm:cxn modelId="{6D333695-40C5-47A8-A768-369DCB15B781}" type="presParOf" srcId="{158F1E7D-FE93-4E21-8556-6870EF04C5DC}" destId="{C0DFDD26-D325-49E7-B2BF-82D86ED0E994}" srcOrd="2" destOrd="0" presId="urn:microsoft.com/office/officeart/2018/5/layout/IconCircleLabelList"/>
    <dgm:cxn modelId="{89C14403-194E-4038-B847-4A6AD0F64F8F}" type="presParOf" srcId="{158F1E7D-FE93-4E21-8556-6870EF04C5DC}" destId="{5DFB47E9-3FB6-4FB1-B33A-9E004A3E2A9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53DC2E-9B8F-434F-959A-CADE4EE898D9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4EF8E7B-7FAE-4BAE-99DF-D3B9D5200921}">
      <dgm:prSet/>
      <dgm:spPr/>
      <dgm:t>
        <a:bodyPr/>
        <a:lstStyle/>
        <a:p>
          <a:pPr>
            <a:defRPr cap="all"/>
          </a:pPr>
          <a:r>
            <a:rPr lang="en-US" dirty="0"/>
            <a:t>Weak leadership.</a:t>
          </a:r>
        </a:p>
      </dgm:t>
    </dgm:pt>
    <dgm:pt modelId="{3B2A10FD-D906-4E89-9214-D5F1FCC8526B}" type="parTrans" cxnId="{47C93782-CCBE-4D01-A369-8FA370D3444F}">
      <dgm:prSet/>
      <dgm:spPr/>
      <dgm:t>
        <a:bodyPr/>
        <a:lstStyle/>
        <a:p>
          <a:endParaRPr lang="en-US"/>
        </a:p>
      </dgm:t>
    </dgm:pt>
    <dgm:pt modelId="{0C283E5F-6EA4-4E91-8435-94C0EDA4E8A6}" type="sibTrans" cxnId="{47C93782-CCBE-4D01-A369-8FA370D3444F}">
      <dgm:prSet/>
      <dgm:spPr/>
      <dgm:t>
        <a:bodyPr/>
        <a:lstStyle/>
        <a:p>
          <a:endParaRPr lang="en-US"/>
        </a:p>
      </dgm:t>
    </dgm:pt>
    <dgm:pt modelId="{9912144F-F8AA-4D42-A780-35F1DB5FC390}">
      <dgm:prSet/>
      <dgm:spPr/>
      <dgm:t>
        <a:bodyPr/>
        <a:lstStyle/>
        <a:p>
          <a:pPr>
            <a:defRPr cap="all"/>
          </a:pPr>
          <a:r>
            <a:rPr lang="en-US" dirty="0"/>
            <a:t>Lack of skills/resources.</a:t>
          </a:r>
        </a:p>
      </dgm:t>
    </dgm:pt>
    <dgm:pt modelId="{F7EF7C5E-12EA-4234-AE34-E55B7FC097CD}" type="parTrans" cxnId="{DA416663-906C-4F66-A289-86FD4AEFE205}">
      <dgm:prSet/>
      <dgm:spPr/>
      <dgm:t>
        <a:bodyPr/>
        <a:lstStyle/>
        <a:p>
          <a:endParaRPr lang="en-US"/>
        </a:p>
      </dgm:t>
    </dgm:pt>
    <dgm:pt modelId="{69867F50-CA58-4AF7-ABE9-B3811AAAC7C5}" type="sibTrans" cxnId="{DA416663-906C-4F66-A289-86FD4AEFE205}">
      <dgm:prSet/>
      <dgm:spPr/>
      <dgm:t>
        <a:bodyPr/>
        <a:lstStyle/>
        <a:p>
          <a:endParaRPr lang="en-US"/>
        </a:p>
      </dgm:t>
    </dgm:pt>
    <dgm:pt modelId="{9B2862D3-5E94-487B-A516-A598966DFA94}">
      <dgm:prSet/>
      <dgm:spPr/>
      <dgm:t>
        <a:bodyPr/>
        <a:lstStyle/>
        <a:p>
          <a:pPr>
            <a:defRPr cap="all"/>
          </a:pPr>
          <a:r>
            <a:rPr lang="en-US" dirty="0"/>
            <a:t>Change fatigue.</a:t>
          </a:r>
        </a:p>
      </dgm:t>
    </dgm:pt>
    <dgm:pt modelId="{6D76658F-AA0F-40C0-9C6B-01A94BFCBD00}" type="parTrans" cxnId="{BD5FBF4E-E5C0-4E1B-BBBC-8E8A197EDA54}">
      <dgm:prSet/>
      <dgm:spPr/>
      <dgm:t>
        <a:bodyPr/>
        <a:lstStyle/>
        <a:p>
          <a:endParaRPr lang="en-US"/>
        </a:p>
      </dgm:t>
    </dgm:pt>
    <dgm:pt modelId="{2D8CF441-1E4C-4BDC-BBCF-EC957E44DB0D}" type="sibTrans" cxnId="{BD5FBF4E-E5C0-4E1B-BBBC-8E8A197EDA54}">
      <dgm:prSet/>
      <dgm:spPr/>
      <dgm:t>
        <a:bodyPr/>
        <a:lstStyle/>
        <a:p>
          <a:endParaRPr lang="en-US"/>
        </a:p>
      </dgm:t>
    </dgm:pt>
    <dgm:pt modelId="{0EB1DE1E-8D60-49F0-85A2-EBCAD95A86BF}" type="pres">
      <dgm:prSet presAssocID="{1653DC2E-9B8F-434F-959A-CADE4EE898D9}" presName="root" presStyleCnt="0">
        <dgm:presLayoutVars>
          <dgm:dir/>
          <dgm:resizeHandles val="exact"/>
        </dgm:presLayoutVars>
      </dgm:prSet>
      <dgm:spPr/>
    </dgm:pt>
    <dgm:pt modelId="{A9831A08-D368-4007-8AC7-D68244CC7F07}" type="pres">
      <dgm:prSet presAssocID="{B4EF8E7B-7FAE-4BAE-99DF-D3B9D5200921}" presName="compNode" presStyleCnt="0"/>
      <dgm:spPr/>
    </dgm:pt>
    <dgm:pt modelId="{2D476D99-788F-4F9F-A8F8-04953E5B51AB}" type="pres">
      <dgm:prSet presAssocID="{B4EF8E7B-7FAE-4BAE-99DF-D3B9D5200921}" presName="iconBgRect" presStyleLbl="bgShp" presStyleIdx="0" presStyleCnt="3"/>
      <dgm:spPr/>
    </dgm:pt>
    <dgm:pt modelId="{70CC8BF5-3572-496D-B9B2-1876935006E0}" type="pres">
      <dgm:prSet presAssocID="{B4EF8E7B-7FAE-4BAE-99DF-D3B9D520092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28F6F1C1-C8B4-4F72-AFC5-7BB95FDD3B33}" type="pres">
      <dgm:prSet presAssocID="{B4EF8E7B-7FAE-4BAE-99DF-D3B9D5200921}" presName="spaceRect" presStyleCnt="0"/>
      <dgm:spPr/>
    </dgm:pt>
    <dgm:pt modelId="{03563F00-79BB-4CCA-BB41-CC8C598842CA}" type="pres">
      <dgm:prSet presAssocID="{B4EF8E7B-7FAE-4BAE-99DF-D3B9D5200921}" presName="textRect" presStyleLbl="revTx" presStyleIdx="0" presStyleCnt="3">
        <dgm:presLayoutVars>
          <dgm:chMax val="1"/>
          <dgm:chPref val="1"/>
        </dgm:presLayoutVars>
      </dgm:prSet>
      <dgm:spPr/>
    </dgm:pt>
    <dgm:pt modelId="{CE868BAD-FA4D-4610-AB16-8AE8C4C6A52D}" type="pres">
      <dgm:prSet presAssocID="{0C283E5F-6EA4-4E91-8435-94C0EDA4E8A6}" presName="sibTrans" presStyleCnt="0"/>
      <dgm:spPr/>
    </dgm:pt>
    <dgm:pt modelId="{18B9EA73-CF6A-4F80-A630-71E4ACD25138}" type="pres">
      <dgm:prSet presAssocID="{9912144F-F8AA-4D42-A780-35F1DB5FC390}" presName="compNode" presStyleCnt="0"/>
      <dgm:spPr/>
    </dgm:pt>
    <dgm:pt modelId="{6E61680A-346C-4E50-9052-19C389E6F124}" type="pres">
      <dgm:prSet presAssocID="{9912144F-F8AA-4D42-A780-35F1DB5FC390}" presName="iconBgRect" presStyleLbl="bgShp" presStyleIdx="1" presStyleCnt="3"/>
      <dgm:spPr/>
    </dgm:pt>
    <dgm:pt modelId="{CAFCA32E-EDBB-4802-9028-0312BF98B764}" type="pres">
      <dgm:prSet presAssocID="{9912144F-F8AA-4D42-A780-35F1DB5FC39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869C8D2C-8485-4D95-8A99-037AC1D376C8}" type="pres">
      <dgm:prSet presAssocID="{9912144F-F8AA-4D42-A780-35F1DB5FC390}" presName="spaceRect" presStyleCnt="0"/>
      <dgm:spPr/>
    </dgm:pt>
    <dgm:pt modelId="{D2E3E46F-61BF-427D-B63C-95F9DFD26400}" type="pres">
      <dgm:prSet presAssocID="{9912144F-F8AA-4D42-A780-35F1DB5FC390}" presName="textRect" presStyleLbl="revTx" presStyleIdx="1" presStyleCnt="3">
        <dgm:presLayoutVars>
          <dgm:chMax val="1"/>
          <dgm:chPref val="1"/>
        </dgm:presLayoutVars>
      </dgm:prSet>
      <dgm:spPr/>
    </dgm:pt>
    <dgm:pt modelId="{4CB767A2-188E-4971-8DB3-79ED8BA6192A}" type="pres">
      <dgm:prSet presAssocID="{69867F50-CA58-4AF7-ABE9-B3811AAAC7C5}" presName="sibTrans" presStyleCnt="0"/>
      <dgm:spPr/>
    </dgm:pt>
    <dgm:pt modelId="{2D9F9767-CC87-4B3D-9621-78D6BBD545A3}" type="pres">
      <dgm:prSet presAssocID="{9B2862D3-5E94-487B-A516-A598966DFA94}" presName="compNode" presStyleCnt="0"/>
      <dgm:spPr/>
    </dgm:pt>
    <dgm:pt modelId="{DFD3FA49-A945-4C54-98BF-0C08077DBBDD}" type="pres">
      <dgm:prSet presAssocID="{9B2862D3-5E94-487B-A516-A598966DFA94}" presName="iconBgRect" presStyleLbl="bgShp" presStyleIdx="2" presStyleCnt="3"/>
      <dgm:spPr/>
    </dgm:pt>
    <dgm:pt modelId="{D984042C-B392-432F-AFCD-CD3236451D6E}" type="pres">
      <dgm:prSet presAssocID="{9B2862D3-5E94-487B-A516-A598966DFA9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mach"/>
        </a:ext>
      </dgm:extLst>
    </dgm:pt>
    <dgm:pt modelId="{ED219A13-EEF0-40B5-995B-1B8B79051F36}" type="pres">
      <dgm:prSet presAssocID="{9B2862D3-5E94-487B-A516-A598966DFA94}" presName="spaceRect" presStyleCnt="0"/>
      <dgm:spPr/>
    </dgm:pt>
    <dgm:pt modelId="{48030ACB-95FC-4725-86A6-51A22F4FD555}" type="pres">
      <dgm:prSet presAssocID="{9B2862D3-5E94-487B-A516-A598966DFA9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5CBF622-142D-42B2-A4E5-FF492FE2BAC4}" type="presOf" srcId="{1653DC2E-9B8F-434F-959A-CADE4EE898D9}" destId="{0EB1DE1E-8D60-49F0-85A2-EBCAD95A86BF}" srcOrd="0" destOrd="0" presId="urn:microsoft.com/office/officeart/2018/5/layout/IconCircleLabelList"/>
    <dgm:cxn modelId="{98B1E836-8B49-45D2-8FD7-D5385E5DE4AA}" type="presOf" srcId="{9B2862D3-5E94-487B-A516-A598966DFA94}" destId="{48030ACB-95FC-4725-86A6-51A22F4FD555}" srcOrd="0" destOrd="0" presId="urn:microsoft.com/office/officeart/2018/5/layout/IconCircleLabelList"/>
    <dgm:cxn modelId="{F67B1A43-A9E6-4704-8120-A98D3D2BC14E}" type="presOf" srcId="{9912144F-F8AA-4D42-A780-35F1DB5FC390}" destId="{D2E3E46F-61BF-427D-B63C-95F9DFD26400}" srcOrd="0" destOrd="0" presId="urn:microsoft.com/office/officeart/2018/5/layout/IconCircleLabelList"/>
    <dgm:cxn modelId="{DA416663-906C-4F66-A289-86FD4AEFE205}" srcId="{1653DC2E-9B8F-434F-959A-CADE4EE898D9}" destId="{9912144F-F8AA-4D42-A780-35F1DB5FC390}" srcOrd="1" destOrd="0" parTransId="{F7EF7C5E-12EA-4234-AE34-E55B7FC097CD}" sibTransId="{69867F50-CA58-4AF7-ABE9-B3811AAAC7C5}"/>
    <dgm:cxn modelId="{BD5FBF4E-E5C0-4E1B-BBBC-8E8A197EDA54}" srcId="{1653DC2E-9B8F-434F-959A-CADE4EE898D9}" destId="{9B2862D3-5E94-487B-A516-A598966DFA94}" srcOrd="2" destOrd="0" parTransId="{6D76658F-AA0F-40C0-9C6B-01A94BFCBD00}" sibTransId="{2D8CF441-1E4C-4BDC-BBCF-EC957E44DB0D}"/>
    <dgm:cxn modelId="{47C93782-CCBE-4D01-A369-8FA370D3444F}" srcId="{1653DC2E-9B8F-434F-959A-CADE4EE898D9}" destId="{B4EF8E7B-7FAE-4BAE-99DF-D3B9D5200921}" srcOrd="0" destOrd="0" parTransId="{3B2A10FD-D906-4E89-9214-D5F1FCC8526B}" sibTransId="{0C283E5F-6EA4-4E91-8435-94C0EDA4E8A6}"/>
    <dgm:cxn modelId="{767FE586-A6E0-4349-A286-B18DC110BEF0}" type="presOf" srcId="{B4EF8E7B-7FAE-4BAE-99DF-D3B9D5200921}" destId="{03563F00-79BB-4CCA-BB41-CC8C598842CA}" srcOrd="0" destOrd="0" presId="urn:microsoft.com/office/officeart/2018/5/layout/IconCircleLabelList"/>
    <dgm:cxn modelId="{E3B882DB-84C7-419E-BB35-D8E6217BE062}" type="presParOf" srcId="{0EB1DE1E-8D60-49F0-85A2-EBCAD95A86BF}" destId="{A9831A08-D368-4007-8AC7-D68244CC7F07}" srcOrd="0" destOrd="0" presId="urn:microsoft.com/office/officeart/2018/5/layout/IconCircleLabelList"/>
    <dgm:cxn modelId="{1D24DBA0-EC14-4F34-A314-3133BE07EBAA}" type="presParOf" srcId="{A9831A08-D368-4007-8AC7-D68244CC7F07}" destId="{2D476D99-788F-4F9F-A8F8-04953E5B51AB}" srcOrd="0" destOrd="0" presId="urn:microsoft.com/office/officeart/2018/5/layout/IconCircleLabelList"/>
    <dgm:cxn modelId="{125EEA4E-E4E6-47A6-A2B5-D2BA51E69B3A}" type="presParOf" srcId="{A9831A08-D368-4007-8AC7-D68244CC7F07}" destId="{70CC8BF5-3572-496D-B9B2-1876935006E0}" srcOrd="1" destOrd="0" presId="urn:microsoft.com/office/officeart/2018/5/layout/IconCircleLabelList"/>
    <dgm:cxn modelId="{9393BCBC-6B6C-4AF8-8D03-B896A965FD62}" type="presParOf" srcId="{A9831A08-D368-4007-8AC7-D68244CC7F07}" destId="{28F6F1C1-C8B4-4F72-AFC5-7BB95FDD3B33}" srcOrd="2" destOrd="0" presId="urn:microsoft.com/office/officeart/2018/5/layout/IconCircleLabelList"/>
    <dgm:cxn modelId="{C9351592-C66E-41DB-A473-E3F99493C9C1}" type="presParOf" srcId="{A9831A08-D368-4007-8AC7-D68244CC7F07}" destId="{03563F00-79BB-4CCA-BB41-CC8C598842CA}" srcOrd="3" destOrd="0" presId="urn:microsoft.com/office/officeart/2018/5/layout/IconCircleLabelList"/>
    <dgm:cxn modelId="{90BC24D3-9CD2-4615-A18C-5B2AE3CD08C6}" type="presParOf" srcId="{0EB1DE1E-8D60-49F0-85A2-EBCAD95A86BF}" destId="{CE868BAD-FA4D-4610-AB16-8AE8C4C6A52D}" srcOrd="1" destOrd="0" presId="urn:microsoft.com/office/officeart/2018/5/layout/IconCircleLabelList"/>
    <dgm:cxn modelId="{A8FB1E43-6785-4DC4-AF9B-3CC7F7F647F0}" type="presParOf" srcId="{0EB1DE1E-8D60-49F0-85A2-EBCAD95A86BF}" destId="{18B9EA73-CF6A-4F80-A630-71E4ACD25138}" srcOrd="2" destOrd="0" presId="urn:microsoft.com/office/officeart/2018/5/layout/IconCircleLabelList"/>
    <dgm:cxn modelId="{B4394B04-9D03-42D0-A967-6905A1A8F0F6}" type="presParOf" srcId="{18B9EA73-CF6A-4F80-A630-71E4ACD25138}" destId="{6E61680A-346C-4E50-9052-19C389E6F124}" srcOrd="0" destOrd="0" presId="urn:microsoft.com/office/officeart/2018/5/layout/IconCircleLabelList"/>
    <dgm:cxn modelId="{07695D7F-5D7F-4A2B-B829-3B4816E4207E}" type="presParOf" srcId="{18B9EA73-CF6A-4F80-A630-71E4ACD25138}" destId="{CAFCA32E-EDBB-4802-9028-0312BF98B764}" srcOrd="1" destOrd="0" presId="urn:microsoft.com/office/officeart/2018/5/layout/IconCircleLabelList"/>
    <dgm:cxn modelId="{4233BCEA-5309-4769-AB92-76834546FAF0}" type="presParOf" srcId="{18B9EA73-CF6A-4F80-A630-71E4ACD25138}" destId="{869C8D2C-8485-4D95-8A99-037AC1D376C8}" srcOrd="2" destOrd="0" presId="urn:microsoft.com/office/officeart/2018/5/layout/IconCircleLabelList"/>
    <dgm:cxn modelId="{73FCCF43-468F-494B-AECC-0D777233165F}" type="presParOf" srcId="{18B9EA73-CF6A-4F80-A630-71E4ACD25138}" destId="{D2E3E46F-61BF-427D-B63C-95F9DFD26400}" srcOrd="3" destOrd="0" presId="urn:microsoft.com/office/officeart/2018/5/layout/IconCircleLabelList"/>
    <dgm:cxn modelId="{5347B99B-CAF2-4F3A-8591-197A9B6DFA74}" type="presParOf" srcId="{0EB1DE1E-8D60-49F0-85A2-EBCAD95A86BF}" destId="{4CB767A2-188E-4971-8DB3-79ED8BA6192A}" srcOrd="3" destOrd="0" presId="urn:microsoft.com/office/officeart/2018/5/layout/IconCircleLabelList"/>
    <dgm:cxn modelId="{C7E90E88-D062-4B02-B6A7-FFD7D9E4CC0C}" type="presParOf" srcId="{0EB1DE1E-8D60-49F0-85A2-EBCAD95A86BF}" destId="{2D9F9767-CC87-4B3D-9621-78D6BBD545A3}" srcOrd="4" destOrd="0" presId="urn:microsoft.com/office/officeart/2018/5/layout/IconCircleLabelList"/>
    <dgm:cxn modelId="{E9A4132A-D1A1-4E20-B335-51BC65799CEF}" type="presParOf" srcId="{2D9F9767-CC87-4B3D-9621-78D6BBD545A3}" destId="{DFD3FA49-A945-4C54-98BF-0C08077DBBDD}" srcOrd="0" destOrd="0" presId="urn:microsoft.com/office/officeart/2018/5/layout/IconCircleLabelList"/>
    <dgm:cxn modelId="{337CAD84-920B-46AE-A746-46C547F0669C}" type="presParOf" srcId="{2D9F9767-CC87-4B3D-9621-78D6BBD545A3}" destId="{D984042C-B392-432F-AFCD-CD3236451D6E}" srcOrd="1" destOrd="0" presId="urn:microsoft.com/office/officeart/2018/5/layout/IconCircleLabelList"/>
    <dgm:cxn modelId="{14A3E522-F557-47AA-847A-F887BB3E04B8}" type="presParOf" srcId="{2D9F9767-CC87-4B3D-9621-78D6BBD545A3}" destId="{ED219A13-EEF0-40B5-995B-1B8B79051F36}" srcOrd="2" destOrd="0" presId="urn:microsoft.com/office/officeart/2018/5/layout/IconCircleLabelList"/>
    <dgm:cxn modelId="{85817C89-6EC0-4BFA-B071-B1A24891BC6A}" type="presParOf" srcId="{2D9F9767-CC87-4B3D-9621-78D6BBD545A3}" destId="{48030ACB-95FC-4725-86A6-51A22F4FD55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5E4BC1-A8A1-4E5A-845D-4664F3499808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6C61B581-C81E-4B36-A743-7EF53055D2A5}">
      <dgm:prSet/>
      <dgm:spPr/>
      <dgm:t>
        <a:bodyPr/>
        <a:lstStyle/>
        <a:p>
          <a:r>
            <a:rPr lang="en-US" dirty="0"/>
            <a:t>Clear communication.</a:t>
          </a:r>
        </a:p>
      </dgm:t>
    </dgm:pt>
    <dgm:pt modelId="{76D2C17E-7862-4EDC-9D96-BEB02CC70D68}" type="parTrans" cxnId="{05DAC70E-1106-44FC-94B4-D7A827D12B2B}">
      <dgm:prSet/>
      <dgm:spPr/>
      <dgm:t>
        <a:bodyPr/>
        <a:lstStyle/>
        <a:p>
          <a:endParaRPr lang="en-US"/>
        </a:p>
      </dgm:t>
    </dgm:pt>
    <dgm:pt modelId="{B4208B77-6D97-4DAF-B47F-7C9738F2DEEE}" type="sibTrans" cxnId="{05DAC70E-1106-44FC-94B4-D7A827D12B2B}">
      <dgm:prSet/>
      <dgm:spPr/>
      <dgm:t>
        <a:bodyPr/>
        <a:lstStyle/>
        <a:p>
          <a:endParaRPr lang="en-US"/>
        </a:p>
      </dgm:t>
    </dgm:pt>
    <dgm:pt modelId="{AC24C561-F9B8-4E76-8AF2-5DFFE34C982D}">
      <dgm:prSet/>
      <dgm:spPr/>
      <dgm:t>
        <a:bodyPr/>
        <a:lstStyle/>
        <a:p>
          <a:r>
            <a:rPr lang="en-US" dirty="0"/>
            <a:t>Reassurance.</a:t>
          </a:r>
        </a:p>
      </dgm:t>
    </dgm:pt>
    <dgm:pt modelId="{AF2FF34D-4543-4A5D-9FAF-05A063D56806}" type="parTrans" cxnId="{1C28C51C-D4D8-480F-852B-E88D2BE8A596}">
      <dgm:prSet/>
      <dgm:spPr/>
      <dgm:t>
        <a:bodyPr/>
        <a:lstStyle/>
        <a:p>
          <a:endParaRPr lang="en-US"/>
        </a:p>
      </dgm:t>
    </dgm:pt>
    <dgm:pt modelId="{B615A0F2-C80E-4432-B95B-53FFE2527DF8}" type="sibTrans" cxnId="{1C28C51C-D4D8-480F-852B-E88D2BE8A596}">
      <dgm:prSet/>
      <dgm:spPr/>
      <dgm:t>
        <a:bodyPr/>
        <a:lstStyle/>
        <a:p>
          <a:endParaRPr lang="en-US"/>
        </a:p>
      </dgm:t>
    </dgm:pt>
    <dgm:pt modelId="{2363CEBF-ECC1-43F9-BB85-BFF3814B3FA0}">
      <dgm:prSet/>
      <dgm:spPr/>
      <dgm:t>
        <a:bodyPr/>
        <a:lstStyle/>
        <a:p>
          <a:r>
            <a:rPr lang="en-US" dirty="0"/>
            <a:t>Cultural alignment.</a:t>
          </a:r>
        </a:p>
      </dgm:t>
    </dgm:pt>
    <dgm:pt modelId="{2CB76CE2-2067-496C-BD7A-7A23AB713D40}" type="parTrans" cxnId="{82ACFA2E-4181-4201-BE92-0E5B17AE57AD}">
      <dgm:prSet/>
      <dgm:spPr/>
      <dgm:t>
        <a:bodyPr/>
        <a:lstStyle/>
        <a:p>
          <a:endParaRPr lang="en-US"/>
        </a:p>
      </dgm:t>
    </dgm:pt>
    <dgm:pt modelId="{9CC4695F-D322-4DEF-A45A-CF7867F4A475}" type="sibTrans" cxnId="{82ACFA2E-4181-4201-BE92-0E5B17AE57AD}">
      <dgm:prSet/>
      <dgm:spPr/>
      <dgm:t>
        <a:bodyPr/>
        <a:lstStyle/>
        <a:p>
          <a:endParaRPr lang="en-US"/>
        </a:p>
      </dgm:t>
    </dgm:pt>
    <dgm:pt modelId="{6CE4391B-EFC2-4588-9EBA-C238891AA13C}">
      <dgm:prSet/>
      <dgm:spPr/>
      <dgm:t>
        <a:bodyPr/>
        <a:lstStyle/>
        <a:p>
          <a:r>
            <a:rPr lang="en-US" dirty="0"/>
            <a:t>Upskilling.</a:t>
          </a:r>
        </a:p>
      </dgm:t>
    </dgm:pt>
    <dgm:pt modelId="{46A9E784-C629-4DDC-9640-FCCA4A929A79}" type="parTrans" cxnId="{6E1646BD-9339-4DED-A31C-2C801C793A3A}">
      <dgm:prSet/>
      <dgm:spPr/>
      <dgm:t>
        <a:bodyPr/>
        <a:lstStyle/>
        <a:p>
          <a:endParaRPr lang="en-US"/>
        </a:p>
      </dgm:t>
    </dgm:pt>
    <dgm:pt modelId="{E8CCD29D-2ED2-4256-826C-D1F14B4528E2}" type="sibTrans" cxnId="{6E1646BD-9339-4DED-A31C-2C801C793A3A}">
      <dgm:prSet/>
      <dgm:spPr/>
      <dgm:t>
        <a:bodyPr/>
        <a:lstStyle/>
        <a:p>
          <a:endParaRPr lang="en-US"/>
        </a:p>
      </dgm:t>
    </dgm:pt>
    <dgm:pt modelId="{6191690B-CEDE-4D67-B439-0A08AF9CC913}" type="pres">
      <dgm:prSet presAssocID="{E65E4BC1-A8A1-4E5A-845D-4664F3499808}" presName="root" presStyleCnt="0">
        <dgm:presLayoutVars>
          <dgm:dir/>
          <dgm:resizeHandles val="exact"/>
        </dgm:presLayoutVars>
      </dgm:prSet>
      <dgm:spPr/>
    </dgm:pt>
    <dgm:pt modelId="{95570DF7-8612-4D85-BF71-8F8E00112A24}" type="pres">
      <dgm:prSet presAssocID="{E65E4BC1-A8A1-4E5A-845D-4664F3499808}" presName="container" presStyleCnt="0">
        <dgm:presLayoutVars>
          <dgm:dir/>
          <dgm:resizeHandles val="exact"/>
        </dgm:presLayoutVars>
      </dgm:prSet>
      <dgm:spPr/>
    </dgm:pt>
    <dgm:pt modelId="{3494F98D-48D3-4976-97C4-D1BDB9E9FBE2}" type="pres">
      <dgm:prSet presAssocID="{6C61B581-C81E-4B36-A743-7EF53055D2A5}" presName="compNode" presStyleCnt="0"/>
      <dgm:spPr/>
    </dgm:pt>
    <dgm:pt modelId="{F68C044A-1B06-4F73-BCC4-F62E52372897}" type="pres">
      <dgm:prSet presAssocID="{6C61B581-C81E-4B36-A743-7EF53055D2A5}" presName="iconBgRect" presStyleLbl="bgShp" presStyleIdx="0" presStyleCnt="4"/>
      <dgm:spPr/>
    </dgm:pt>
    <dgm:pt modelId="{4DA782CF-2418-47EA-959D-652C0B91EA2D}" type="pres">
      <dgm:prSet presAssocID="{6C61B581-C81E-4B36-A743-7EF53055D2A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346AA18-D2AF-45C1-8EA5-D2A1D791424C}" type="pres">
      <dgm:prSet presAssocID="{6C61B581-C81E-4B36-A743-7EF53055D2A5}" presName="spaceRect" presStyleCnt="0"/>
      <dgm:spPr/>
    </dgm:pt>
    <dgm:pt modelId="{3FEEB4A8-5D76-41A5-B3E7-5EA6743E0239}" type="pres">
      <dgm:prSet presAssocID="{6C61B581-C81E-4B36-A743-7EF53055D2A5}" presName="textRect" presStyleLbl="revTx" presStyleIdx="0" presStyleCnt="4">
        <dgm:presLayoutVars>
          <dgm:chMax val="1"/>
          <dgm:chPref val="1"/>
        </dgm:presLayoutVars>
      </dgm:prSet>
      <dgm:spPr/>
    </dgm:pt>
    <dgm:pt modelId="{36320BC4-926A-4C47-9202-14C17D1610E0}" type="pres">
      <dgm:prSet presAssocID="{B4208B77-6D97-4DAF-B47F-7C9738F2DEEE}" presName="sibTrans" presStyleLbl="sibTrans2D1" presStyleIdx="0" presStyleCnt="0"/>
      <dgm:spPr/>
    </dgm:pt>
    <dgm:pt modelId="{5CF2BBA2-74DB-4344-8253-5A9BB310FC84}" type="pres">
      <dgm:prSet presAssocID="{AC24C561-F9B8-4E76-8AF2-5DFFE34C982D}" presName="compNode" presStyleCnt="0"/>
      <dgm:spPr/>
    </dgm:pt>
    <dgm:pt modelId="{521011E2-1593-4054-B0FE-E1748E898B17}" type="pres">
      <dgm:prSet presAssocID="{AC24C561-F9B8-4E76-8AF2-5DFFE34C982D}" presName="iconBgRect" presStyleLbl="bgShp" presStyleIdx="1" presStyleCnt="4"/>
      <dgm:spPr/>
    </dgm:pt>
    <dgm:pt modelId="{E776A412-67F0-47F8-808A-AE64450698E3}" type="pres">
      <dgm:prSet presAssocID="{AC24C561-F9B8-4E76-8AF2-5DFFE34C982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5D711B3E-FE09-4A02-9570-88F140AE2A82}" type="pres">
      <dgm:prSet presAssocID="{AC24C561-F9B8-4E76-8AF2-5DFFE34C982D}" presName="spaceRect" presStyleCnt="0"/>
      <dgm:spPr/>
    </dgm:pt>
    <dgm:pt modelId="{69CDBA84-E897-459D-91DC-21FF8434ADE5}" type="pres">
      <dgm:prSet presAssocID="{AC24C561-F9B8-4E76-8AF2-5DFFE34C982D}" presName="textRect" presStyleLbl="revTx" presStyleIdx="1" presStyleCnt="4">
        <dgm:presLayoutVars>
          <dgm:chMax val="1"/>
          <dgm:chPref val="1"/>
        </dgm:presLayoutVars>
      </dgm:prSet>
      <dgm:spPr/>
    </dgm:pt>
    <dgm:pt modelId="{DFDFD001-767D-4F0B-A89D-9F1DA81FF511}" type="pres">
      <dgm:prSet presAssocID="{B615A0F2-C80E-4432-B95B-53FFE2527DF8}" presName="sibTrans" presStyleLbl="sibTrans2D1" presStyleIdx="0" presStyleCnt="0"/>
      <dgm:spPr/>
    </dgm:pt>
    <dgm:pt modelId="{D444698C-B274-44A0-BA0A-47500762F458}" type="pres">
      <dgm:prSet presAssocID="{2363CEBF-ECC1-43F9-BB85-BFF3814B3FA0}" presName="compNode" presStyleCnt="0"/>
      <dgm:spPr/>
    </dgm:pt>
    <dgm:pt modelId="{BC61F7C5-76B4-4E0D-A181-384F21E82EC7}" type="pres">
      <dgm:prSet presAssocID="{2363CEBF-ECC1-43F9-BB85-BFF3814B3FA0}" presName="iconBgRect" presStyleLbl="bgShp" presStyleIdx="2" presStyleCnt="4"/>
      <dgm:spPr/>
    </dgm:pt>
    <dgm:pt modelId="{B6A3D449-5CC1-4BCF-9D41-B8299B46E607}" type="pres">
      <dgm:prSet presAssocID="{2363CEBF-ECC1-43F9-BB85-BFF3814B3FA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4F8E4B57-B363-48DF-9279-6C671D075E66}" type="pres">
      <dgm:prSet presAssocID="{2363CEBF-ECC1-43F9-BB85-BFF3814B3FA0}" presName="spaceRect" presStyleCnt="0"/>
      <dgm:spPr/>
    </dgm:pt>
    <dgm:pt modelId="{C6AE9796-022C-4009-AF0A-2223CDE5E424}" type="pres">
      <dgm:prSet presAssocID="{2363CEBF-ECC1-43F9-BB85-BFF3814B3FA0}" presName="textRect" presStyleLbl="revTx" presStyleIdx="2" presStyleCnt="4">
        <dgm:presLayoutVars>
          <dgm:chMax val="1"/>
          <dgm:chPref val="1"/>
        </dgm:presLayoutVars>
      </dgm:prSet>
      <dgm:spPr/>
    </dgm:pt>
    <dgm:pt modelId="{8E4B6F80-0763-4EAB-B0CE-EB9C11DC86D3}" type="pres">
      <dgm:prSet presAssocID="{9CC4695F-D322-4DEF-A45A-CF7867F4A475}" presName="sibTrans" presStyleLbl="sibTrans2D1" presStyleIdx="0" presStyleCnt="0"/>
      <dgm:spPr/>
    </dgm:pt>
    <dgm:pt modelId="{E1B4874C-D95A-4132-B39E-57BC2F8D0830}" type="pres">
      <dgm:prSet presAssocID="{6CE4391B-EFC2-4588-9EBA-C238891AA13C}" presName="compNode" presStyleCnt="0"/>
      <dgm:spPr/>
    </dgm:pt>
    <dgm:pt modelId="{54D5B98E-31C0-4DBE-93BD-CD2C5748E5B5}" type="pres">
      <dgm:prSet presAssocID="{6CE4391B-EFC2-4588-9EBA-C238891AA13C}" presName="iconBgRect" presStyleLbl="bgShp" presStyleIdx="3" presStyleCnt="4"/>
      <dgm:spPr/>
    </dgm:pt>
    <dgm:pt modelId="{71AAA651-222D-4FB8-926C-DBD45DC1F2D8}" type="pres">
      <dgm:prSet presAssocID="{6CE4391B-EFC2-4588-9EBA-C238891AA13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ty Mask"/>
        </a:ext>
      </dgm:extLst>
    </dgm:pt>
    <dgm:pt modelId="{447AF29F-A977-4F13-949D-D16183BBDBD4}" type="pres">
      <dgm:prSet presAssocID="{6CE4391B-EFC2-4588-9EBA-C238891AA13C}" presName="spaceRect" presStyleCnt="0"/>
      <dgm:spPr/>
    </dgm:pt>
    <dgm:pt modelId="{F3B80B4C-FD3E-47D7-9AA6-272946255152}" type="pres">
      <dgm:prSet presAssocID="{6CE4391B-EFC2-4588-9EBA-C238891AA13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5DAC70E-1106-44FC-94B4-D7A827D12B2B}" srcId="{E65E4BC1-A8A1-4E5A-845D-4664F3499808}" destId="{6C61B581-C81E-4B36-A743-7EF53055D2A5}" srcOrd="0" destOrd="0" parTransId="{76D2C17E-7862-4EDC-9D96-BEB02CC70D68}" sibTransId="{B4208B77-6D97-4DAF-B47F-7C9738F2DEEE}"/>
    <dgm:cxn modelId="{70225C11-90CB-4667-A3F1-97A8821D9AC7}" type="presOf" srcId="{6C61B581-C81E-4B36-A743-7EF53055D2A5}" destId="{3FEEB4A8-5D76-41A5-B3E7-5EA6743E0239}" srcOrd="0" destOrd="0" presId="urn:microsoft.com/office/officeart/2018/2/layout/IconCircleList"/>
    <dgm:cxn modelId="{D66ED91B-5B41-4FDE-ADB6-4A18C8D36ACB}" type="presOf" srcId="{B4208B77-6D97-4DAF-B47F-7C9738F2DEEE}" destId="{36320BC4-926A-4C47-9202-14C17D1610E0}" srcOrd="0" destOrd="0" presId="urn:microsoft.com/office/officeart/2018/2/layout/IconCircleList"/>
    <dgm:cxn modelId="{1C28C51C-D4D8-480F-852B-E88D2BE8A596}" srcId="{E65E4BC1-A8A1-4E5A-845D-4664F3499808}" destId="{AC24C561-F9B8-4E76-8AF2-5DFFE34C982D}" srcOrd="1" destOrd="0" parTransId="{AF2FF34D-4543-4A5D-9FAF-05A063D56806}" sibTransId="{B615A0F2-C80E-4432-B95B-53FFE2527DF8}"/>
    <dgm:cxn modelId="{82ACFA2E-4181-4201-BE92-0E5B17AE57AD}" srcId="{E65E4BC1-A8A1-4E5A-845D-4664F3499808}" destId="{2363CEBF-ECC1-43F9-BB85-BFF3814B3FA0}" srcOrd="2" destOrd="0" parTransId="{2CB76CE2-2067-496C-BD7A-7A23AB713D40}" sibTransId="{9CC4695F-D322-4DEF-A45A-CF7867F4A475}"/>
    <dgm:cxn modelId="{B03D6C36-8D86-4F4F-BEC7-D42F6BEA7178}" type="presOf" srcId="{B615A0F2-C80E-4432-B95B-53FFE2527DF8}" destId="{DFDFD001-767D-4F0B-A89D-9F1DA81FF511}" srcOrd="0" destOrd="0" presId="urn:microsoft.com/office/officeart/2018/2/layout/IconCircleList"/>
    <dgm:cxn modelId="{311EA746-20B6-49EC-9438-6E27FABC4F06}" type="presOf" srcId="{2363CEBF-ECC1-43F9-BB85-BFF3814B3FA0}" destId="{C6AE9796-022C-4009-AF0A-2223CDE5E424}" srcOrd="0" destOrd="0" presId="urn:microsoft.com/office/officeart/2018/2/layout/IconCircleList"/>
    <dgm:cxn modelId="{B10EDA6F-93BF-460B-B32F-2C909F2877E1}" type="presOf" srcId="{6CE4391B-EFC2-4588-9EBA-C238891AA13C}" destId="{F3B80B4C-FD3E-47D7-9AA6-272946255152}" srcOrd="0" destOrd="0" presId="urn:microsoft.com/office/officeart/2018/2/layout/IconCircleList"/>
    <dgm:cxn modelId="{B9AF2293-AC82-4192-AD6E-E9C1CBAA89DE}" type="presOf" srcId="{AC24C561-F9B8-4E76-8AF2-5DFFE34C982D}" destId="{69CDBA84-E897-459D-91DC-21FF8434ADE5}" srcOrd="0" destOrd="0" presId="urn:microsoft.com/office/officeart/2018/2/layout/IconCircleList"/>
    <dgm:cxn modelId="{989C4998-F4B0-47A6-8F65-49DFBE0A2E5F}" type="presOf" srcId="{E65E4BC1-A8A1-4E5A-845D-4664F3499808}" destId="{6191690B-CEDE-4D67-B439-0A08AF9CC913}" srcOrd="0" destOrd="0" presId="urn:microsoft.com/office/officeart/2018/2/layout/IconCircleList"/>
    <dgm:cxn modelId="{6E1646BD-9339-4DED-A31C-2C801C793A3A}" srcId="{E65E4BC1-A8A1-4E5A-845D-4664F3499808}" destId="{6CE4391B-EFC2-4588-9EBA-C238891AA13C}" srcOrd="3" destOrd="0" parTransId="{46A9E784-C629-4DDC-9640-FCCA4A929A79}" sibTransId="{E8CCD29D-2ED2-4256-826C-D1F14B4528E2}"/>
    <dgm:cxn modelId="{200E47C7-D2D5-462E-9BE0-F9B0F4466251}" type="presOf" srcId="{9CC4695F-D322-4DEF-A45A-CF7867F4A475}" destId="{8E4B6F80-0763-4EAB-B0CE-EB9C11DC86D3}" srcOrd="0" destOrd="0" presId="urn:microsoft.com/office/officeart/2018/2/layout/IconCircleList"/>
    <dgm:cxn modelId="{E7258F02-E6FB-4B6C-8FA4-DD34BF4D1149}" type="presParOf" srcId="{6191690B-CEDE-4D67-B439-0A08AF9CC913}" destId="{95570DF7-8612-4D85-BF71-8F8E00112A24}" srcOrd="0" destOrd="0" presId="urn:microsoft.com/office/officeart/2018/2/layout/IconCircleList"/>
    <dgm:cxn modelId="{84824352-149A-4D54-9CD9-C479F8F3C955}" type="presParOf" srcId="{95570DF7-8612-4D85-BF71-8F8E00112A24}" destId="{3494F98D-48D3-4976-97C4-D1BDB9E9FBE2}" srcOrd="0" destOrd="0" presId="urn:microsoft.com/office/officeart/2018/2/layout/IconCircleList"/>
    <dgm:cxn modelId="{74E692EB-1A73-4D69-847C-97A7CDB5FE81}" type="presParOf" srcId="{3494F98D-48D3-4976-97C4-D1BDB9E9FBE2}" destId="{F68C044A-1B06-4F73-BCC4-F62E52372897}" srcOrd="0" destOrd="0" presId="urn:microsoft.com/office/officeart/2018/2/layout/IconCircleList"/>
    <dgm:cxn modelId="{9FC21CD7-4A6E-4C88-A7E7-851B6AA5895E}" type="presParOf" srcId="{3494F98D-48D3-4976-97C4-D1BDB9E9FBE2}" destId="{4DA782CF-2418-47EA-959D-652C0B91EA2D}" srcOrd="1" destOrd="0" presId="urn:microsoft.com/office/officeart/2018/2/layout/IconCircleList"/>
    <dgm:cxn modelId="{82F80C05-6586-4DBE-BAB4-4C6DC8D549F0}" type="presParOf" srcId="{3494F98D-48D3-4976-97C4-D1BDB9E9FBE2}" destId="{D346AA18-D2AF-45C1-8EA5-D2A1D791424C}" srcOrd="2" destOrd="0" presId="urn:microsoft.com/office/officeart/2018/2/layout/IconCircleList"/>
    <dgm:cxn modelId="{DF2873FC-CB04-4712-8CBA-D2C84A7C029D}" type="presParOf" srcId="{3494F98D-48D3-4976-97C4-D1BDB9E9FBE2}" destId="{3FEEB4A8-5D76-41A5-B3E7-5EA6743E0239}" srcOrd="3" destOrd="0" presId="urn:microsoft.com/office/officeart/2018/2/layout/IconCircleList"/>
    <dgm:cxn modelId="{6F6679CA-E2D1-4814-B32E-F1277E019AC0}" type="presParOf" srcId="{95570DF7-8612-4D85-BF71-8F8E00112A24}" destId="{36320BC4-926A-4C47-9202-14C17D1610E0}" srcOrd="1" destOrd="0" presId="urn:microsoft.com/office/officeart/2018/2/layout/IconCircleList"/>
    <dgm:cxn modelId="{502EC745-FCC5-4940-92AC-5C6EB875DF06}" type="presParOf" srcId="{95570DF7-8612-4D85-BF71-8F8E00112A24}" destId="{5CF2BBA2-74DB-4344-8253-5A9BB310FC84}" srcOrd="2" destOrd="0" presId="urn:microsoft.com/office/officeart/2018/2/layout/IconCircleList"/>
    <dgm:cxn modelId="{C9EFC51D-A547-4EF5-8223-740A184940E3}" type="presParOf" srcId="{5CF2BBA2-74DB-4344-8253-5A9BB310FC84}" destId="{521011E2-1593-4054-B0FE-E1748E898B17}" srcOrd="0" destOrd="0" presId="urn:microsoft.com/office/officeart/2018/2/layout/IconCircleList"/>
    <dgm:cxn modelId="{4D0F4455-FEDC-4DA9-8B65-0409E6318443}" type="presParOf" srcId="{5CF2BBA2-74DB-4344-8253-5A9BB310FC84}" destId="{E776A412-67F0-47F8-808A-AE64450698E3}" srcOrd="1" destOrd="0" presId="urn:microsoft.com/office/officeart/2018/2/layout/IconCircleList"/>
    <dgm:cxn modelId="{839DCB09-D9A4-458F-AF80-A6CF4EE01EF7}" type="presParOf" srcId="{5CF2BBA2-74DB-4344-8253-5A9BB310FC84}" destId="{5D711B3E-FE09-4A02-9570-88F140AE2A82}" srcOrd="2" destOrd="0" presId="urn:microsoft.com/office/officeart/2018/2/layout/IconCircleList"/>
    <dgm:cxn modelId="{5C8AE995-E8DC-4204-93EE-931203DF7CCE}" type="presParOf" srcId="{5CF2BBA2-74DB-4344-8253-5A9BB310FC84}" destId="{69CDBA84-E897-459D-91DC-21FF8434ADE5}" srcOrd="3" destOrd="0" presId="urn:microsoft.com/office/officeart/2018/2/layout/IconCircleList"/>
    <dgm:cxn modelId="{04A9B17F-893F-4623-A8B3-8BB8CE212BF0}" type="presParOf" srcId="{95570DF7-8612-4D85-BF71-8F8E00112A24}" destId="{DFDFD001-767D-4F0B-A89D-9F1DA81FF511}" srcOrd="3" destOrd="0" presId="urn:microsoft.com/office/officeart/2018/2/layout/IconCircleList"/>
    <dgm:cxn modelId="{E5E38DEB-5986-464B-9637-CD4B2163F4FC}" type="presParOf" srcId="{95570DF7-8612-4D85-BF71-8F8E00112A24}" destId="{D444698C-B274-44A0-BA0A-47500762F458}" srcOrd="4" destOrd="0" presId="urn:microsoft.com/office/officeart/2018/2/layout/IconCircleList"/>
    <dgm:cxn modelId="{C12F7B20-04F9-4F0F-8CE7-CDD7C6A4EC65}" type="presParOf" srcId="{D444698C-B274-44A0-BA0A-47500762F458}" destId="{BC61F7C5-76B4-4E0D-A181-384F21E82EC7}" srcOrd="0" destOrd="0" presId="urn:microsoft.com/office/officeart/2018/2/layout/IconCircleList"/>
    <dgm:cxn modelId="{6F3C23B3-24E7-4752-9C1E-DF82139DD820}" type="presParOf" srcId="{D444698C-B274-44A0-BA0A-47500762F458}" destId="{B6A3D449-5CC1-4BCF-9D41-B8299B46E607}" srcOrd="1" destOrd="0" presId="urn:microsoft.com/office/officeart/2018/2/layout/IconCircleList"/>
    <dgm:cxn modelId="{215C8417-57A2-4FB2-8A8A-637FA5FABA98}" type="presParOf" srcId="{D444698C-B274-44A0-BA0A-47500762F458}" destId="{4F8E4B57-B363-48DF-9279-6C671D075E66}" srcOrd="2" destOrd="0" presId="urn:microsoft.com/office/officeart/2018/2/layout/IconCircleList"/>
    <dgm:cxn modelId="{829C896D-4594-4951-AC3D-5BAE1CB1D530}" type="presParOf" srcId="{D444698C-B274-44A0-BA0A-47500762F458}" destId="{C6AE9796-022C-4009-AF0A-2223CDE5E424}" srcOrd="3" destOrd="0" presId="urn:microsoft.com/office/officeart/2018/2/layout/IconCircleList"/>
    <dgm:cxn modelId="{41B4D317-EAD2-41C3-837E-163118F1F701}" type="presParOf" srcId="{95570DF7-8612-4D85-BF71-8F8E00112A24}" destId="{8E4B6F80-0763-4EAB-B0CE-EB9C11DC86D3}" srcOrd="5" destOrd="0" presId="urn:microsoft.com/office/officeart/2018/2/layout/IconCircleList"/>
    <dgm:cxn modelId="{CFB3E205-141A-41EB-8842-A59A79FE83E0}" type="presParOf" srcId="{95570DF7-8612-4D85-BF71-8F8E00112A24}" destId="{E1B4874C-D95A-4132-B39E-57BC2F8D0830}" srcOrd="6" destOrd="0" presId="urn:microsoft.com/office/officeart/2018/2/layout/IconCircleList"/>
    <dgm:cxn modelId="{2569C360-6DDF-4E8A-9803-D0F16D436CF6}" type="presParOf" srcId="{E1B4874C-D95A-4132-B39E-57BC2F8D0830}" destId="{54D5B98E-31C0-4DBE-93BD-CD2C5748E5B5}" srcOrd="0" destOrd="0" presId="urn:microsoft.com/office/officeart/2018/2/layout/IconCircleList"/>
    <dgm:cxn modelId="{ADC93C3E-97DB-48AC-8F01-6CBA13307456}" type="presParOf" srcId="{E1B4874C-D95A-4132-B39E-57BC2F8D0830}" destId="{71AAA651-222D-4FB8-926C-DBD45DC1F2D8}" srcOrd="1" destOrd="0" presId="urn:microsoft.com/office/officeart/2018/2/layout/IconCircleList"/>
    <dgm:cxn modelId="{B5E8FC5A-2986-4776-8483-6553259A5E30}" type="presParOf" srcId="{E1B4874C-D95A-4132-B39E-57BC2F8D0830}" destId="{447AF29F-A977-4F13-949D-D16183BBDBD4}" srcOrd="2" destOrd="0" presId="urn:microsoft.com/office/officeart/2018/2/layout/IconCircleList"/>
    <dgm:cxn modelId="{A903A7B1-C4D2-4249-A0CB-83EC62708D13}" type="presParOf" srcId="{E1B4874C-D95A-4132-B39E-57BC2F8D0830}" destId="{F3B80B4C-FD3E-47D7-9AA6-27294625515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D976A0-9592-4521-BE98-B2135C4D396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2C8C0A5-3C2A-420A-88B9-2BBAAAB36CB7}">
      <dgm:prSet/>
      <dgm:spPr/>
      <dgm:t>
        <a:bodyPr/>
        <a:lstStyle/>
        <a:p>
          <a:r>
            <a:rPr lang="en-US"/>
            <a:t>• Unfreeze → Change → Refreeze.</a:t>
          </a:r>
        </a:p>
      </dgm:t>
    </dgm:pt>
    <dgm:pt modelId="{EE16077D-7962-488F-B5A3-C3529F2D27A1}" type="parTrans" cxnId="{4F5D20D7-8BB0-498B-BDC6-DCC85FF95726}">
      <dgm:prSet/>
      <dgm:spPr/>
      <dgm:t>
        <a:bodyPr/>
        <a:lstStyle/>
        <a:p>
          <a:endParaRPr lang="en-US"/>
        </a:p>
      </dgm:t>
    </dgm:pt>
    <dgm:pt modelId="{164DA69F-F6A1-45A9-A0C0-85A2E088F5EB}" type="sibTrans" cxnId="{4F5D20D7-8BB0-498B-BDC6-DCC85FF95726}">
      <dgm:prSet/>
      <dgm:spPr/>
      <dgm:t>
        <a:bodyPr/>
        <a:lstStyle/>
        <a:p>
          <a:endParaRPr lang="en-US"/>
        </a:p>
      </dgm:t>
    </dgm:pt>
    <dgm:pt modelId="{4D58B976-B0E2-4C42-9FE1-0ED0917E2AFA}">
      <dgm:prSet/>
      <dgm:spPr/>
      <dgm:t>
        <a:bodyPr/>
        <a:lstStyle/>
        <a:p>
          <a:r>
            <a:rPr lang="en-US"/>
            <a:t>• Simple but limited for complex changes.</a:t>
          </a:r>
        </a:p>
      </dgm:t>
    </dgm:pt>
    <dgm:pt modelId="{9144E948-0ED7-492E-9F45-58CEC62CB6DD}" type="parTrans" cxnId="{387B3C5D-2FA3-431D-9D34-243BABC8FF18}">
      <dgm:prSet/>
      <dgm:spPr/>
      <dgm:t>
        <a:bodyPr/>
        <a:lstStyle/>
        <a:p>
          <a:endParaRPr lang="en-US"/>
        </a:p>
      </dgm:t>
    </dgm:pt>
    <dgm:pt modelId="{DA6A12D8-56EB-4F2C-897A-6BD9C1113D61}" type="sibTrans" cxnId="{387B3C5D-2FA3-431D-9D34-243BABC8FF18}">
      <dgm:prSet/>
      <dgm:spPr/>
      <dgm:t>
        <a:bodyPr/>
        <a:lstStyle/>
        <a:p>
          <a:endParaRPr lang="en-US"/>
        </a:p>
      </dgm:t>
    </dgm:pt>
    <dgm:pt modelId="{6F73BDAF-3EBA-401E-BC9C-E3A03DB78B32}" type="pres">
      <dgm:prSet presAssocID="{33D976A0-9592-4521-BE98-B2135C4D396F}" presName="linear" presStyleCnt="0">
        <dgm:presLayoutVars>
          <dgm:animLvl val="lvl"/>
          <dgm:resizeHandles val="exact"/>
        </dgm:presLayoutVars>
      </dgm:prSet>
      <dgm:spPr/>
    </dgm:pt>
    <dgm:pt modelId="{E9D30091-6A42-4F1F-A665-59889664ECF8}" type="pres">
      <dgm:prSet presAssocID="{52C8C0A5-3C2A-420A-88B9-2BBAAAB36CB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6063793-45E1-4EC0-8ED8-D1C3D0B03CDB}" type="pres">
      <dgm:prSet presAssocID="{164DA69F-F6A1-45A9-A0C0-85A2E088F5EB}" presName="spacer" presStyleCnt="0"/>
      <dgm:spPr/>
    </dgm:pt>
    <dgm:pt modelId="{A7C2EFAF-1CC7-4B8B-A13D-687D6975F154}" type="pres">
      <dgm:prSet presAssocID="{4D58B976-B0E2-4C42-9FE1-0ED0917E2AF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87B3C5D-2FA3-431D-9D34-243BABC8FF18}" srcId="{33D976A0-9592-4521-BE98-B2135C4D396F}" destId="{4D58B976-B0E2-4C42-9FE1-0ED0917E2AFA}" srcOrd="1" destOrd="0" parTransId="{9144E948-0ED7-492E-9F45-58CEC62CB6DD}" sibTransId="{DA6A12D8-56EB-4F2C-897A-6BD9C1113D61}"/>
    <dgm:cxn modelId="{96063786-5231-46B1-8AC0-EA8DA7278945}" type="presOf" srcId="{52C8C0A5-3C2A-420A-88B9-2BBAAAB36CB7}" destId="{E9D30091-6A42-4F1F-A665-59889664ECF8}" srcOrd="0" destOrd="0" presId="urn:microsoft.com/office/officeart/2005/8/layout/vList2"/>
    <dgm:cxn modelId="{57B8EDCF-3BDF-4EAC-B1C3-EAD4B552B1D7}" type="presOf" srcId="{4D58B976-B0E2-4C42-9FE1-0ED0917E2AFA}" destId="{A7C2EFAF-1CC7-4B8B-A13D-687D6975F154}" srcOrd="0" destOrd="0" presId="urn:microsoft.com/office/officeart/2005/8/layout/vList2"/>
    <dgm:cxn modelId="{4F5D20D7-8BB0-498B-BDC6-DCC85FF95726}" srcId="{33D976A0-9592-4521-BE98-B2135C4D396F}" destId="{52C8C0A5-3C2A-420A-88B9-2BBAAAB36CB7}" srcOrd="0" destOrd="0" parTransId="{EE16077D-7962-488F-B5A3-C3529F2D27A1}" sibTransId="{164DA69F-F6A1-45A9-A0C0-85A2E088F5EB}"/>
    <dgm:cxn modelId="{CF8C95FB-A784-4660-9F63-C68B27746AC0}" type="presOf" srcId="{33D976A0-9592-4521-BE98-B2135C4D396F}" destId="{6F73BDAF-3EBA-401E-BC9C-E3A03DB78B32}" srcOrd="0" destOrd="0" presId="urn:microsoft.com/office/officeart/2005/8/layout/vList2"/>
    <dgm:cxn modelId="{120E8650-1D91-44D4-9849-426774653BFC}" type="presParOf" srcId="{6F73BDAF-3EBA-401E-BC9C-E3A03DB78B32}" destId="{E9D30091-6A42-4F1F-A665-59889664ECF8}" srcOrd="0" destOrd="0" presId="urn:microsoft.com/office/officeart/2005/8/layout/vList2"/>
    <dgm:cxn modelId="{331786E6-DE68-496B-B8BF-5EF233C8B028}" type="presParOf" srcId="{6F73BDAF-3EBA-401E-BC9C-E3A03DB78B32}" destId="{B6063793-45E1-4EC0-8ED8-D1C3D0B03CDB}" srcOrd="1" destOrd="0" presId="urn:microsoft.com/office/officeart/2005/8/layout/vList2"/>
    <dgm:cxn modelId="{F33D5392-DE71-4775-A1FF-B40B168A0817}" type="presParOf" srcId="{6F73BDAF-3EBA-401E-BC9C-E3A03DB78B32}" destId="{A7C2EFAF-1CC7-4B8B-A13D-687D6975F15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080B94A-88C1-46ED-966F-0AF8B05AB85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ED7E743-A0A9-4BB5-8E6B-586415412C36}">
      <dgm:prSet/>
      <dgm:spPr/>
      <dgm:t>
        <a:bodyPr/>
        <a:lstStyle/>
        <a:p>
          <a:pPr>
            <a:defRPr cap="all"/>
          </a:pPr>
          <a:r>
            <a:rPr lang="en-US"/>
            <a:t>1. Create urgency.</a:t>
          </a:r>
        </a:p>
      </dgm:t>
    </dgm:pt>
    <dgm:pt modelId="{8F53680D-CCA7-4BB1-ABA9-5E987824436F}" type="parTrans" cxnId="{74832A66-74F1-4557-A548-839F41F2513C}">
      <dgm:prSet/>
      <dgm:spPr/>
      <dgm:t>
        <a:bodyPr/>
        <a:lstStyle/>
        <a:p>
          <a:endParaRPr lang="en-US"/>
        </a:p>
      </dgm:t>
    </dgm:pt>
    <dgm:pt modelId="{24B04143-50AE-4140-9AE2-F9D58B1717E5}" type="sibTrans" cxnId="{74832A66-74F1-4557-A548-839F41F2513C}">
      <dgm:prSet/>
      <dgm:spPr/>
      <dgm:t>
        <a:bodyPr/>
        <a:lstStyle/>
        <a:p>
          <a:endParaRPr lang="en-US"/>
        </a:p>
      </dgm:t>
    </dgm:pt>
    <dgm:pt modelId="{0F715C39-00CF-496C-A4FB-BFAC4AFE0741}">
      <dgm:prSet/>
      <dgm:spPr/>
      <dgm:t>
        <a:bodyPr/>
        <a:lstStyle/>
        <a:p>
          <a:pPr>
            <a:defRPr cap="all"/>
          </a:pPr>
          <a:r>
            <a:rPr lang="en-US"/>
            <a:t>2. Form coalition.</a:t>
          </a:r>
        </a:p>
      </dgm:t>
    </dgm:pt>
    <dgm:pt modelId="{E677A2FA-F6C3-4F2B-865E-B563B3D25C49}" type="parTrans" cxnId="{CFC8CBB6-4AD7-41B9-A691-96E1CFF5C95A}">
      <dgm:prSet/>
      <dgm:spPr/>
      <dgm:t>
        <a:bodyPr/>
        <a:lstStyle/>
        <a:p>
          <a:endParaRPr lang="en-US"/>
        </a:p>
      </dgm:t>
    </dgm:pt>
    <dgm:pt modelId="{245B513E-123A-4FDA-AE2D-AFAE5074856C}" type="sibTrans" cxnId="{CFC8CBB6-4AD7-41B9-A691-96E1CFF5C95A}">
      <dgm:prSet/>
      <dgm:spPr/>
      <dgm:t>
        <a:bodyPr/>
        <a:lstStyle/>
        <a:p>
          <a:endParaRPr lang="en-US"/>
        </a:p>
      </dgm:t>
    </dgm:pt>
    <dgm:pt modelId="{206793E3-1ADE-4BF6-872F-F9FC27CF3E58}">
      <dgm:prSet/>
      <dgm:spPr/>
      <dgm:t>
        <a:bodyPr/>
        <a:lstStyle/>
        <a:p>
          <a:pPr>
            <a:defRPr cap="all"/>
          </a:pPr>
          <a:r>
            <a:rPr lang="en-US"/>
            <a:t>3. Create vision.</a:t>
          </a:r>
        </a:p>
      </dgm:t>
    </dgm:pt>
    <dgm:pt modelId="{6E95BD9B-812F-4E17-A81C-5523D9289FE9}" type="parTrans" cxnId="{B19F3D5E-B669-468B-9F30-CFBDFF636E39}">
      <dgm:prSet/>
      <dgm:spPr/>
      <dgm:t>
        <a:bodyPr/>
        <a:lstStyle/>
        <a:p>
          <a:endParaRPr lang="en-US"/>
        </a:p>
      </dgm:t>
    </dgm:pt>
    <dgm:pt modelId="{ECF27D89-7E7B-4A78-96DB-776A48962656}" type="sibTrans" cxnId="{B19F3D5E-B669-468B-9F30-CFBDFF636E39}">
      <dgm:prSet/>
      <dgm:spPr/>
      <dgm:t>
        <a:bodyPr/>
        <a:lstStyle/>
        <a:p>
          <a:endParaRPr lang="en-US"/>
        </a:p>
      </dgm:t>
    </dgm:pt>
    <dgm:pt modelId="{A7E538B4-C41B-44DB-B532-BC07B929B48F}">
      <dgm:prSet/>
      <dgm:spPr/>
      <dgm:t>
        <a:bodyPr/>
        <a:lstStyle/>
        <a:p>
          <a:pPr>
            <a:defRPr cap="all"/>
          </a:pPr>
          <a:r>
            <a:rPr lang="en-US"/>
            <a:t>4. Communicate vision.</a:t>
          </a:r>
        </a:p>
      </dgm:t>
    </dgm:pt>
    <dgm:pt modelId="{B6CD77F5-2CF4-4755-B4FD-24890657AF34}" type="parTrans" cxnId="{F9D66B63-8893-46D7-A0CF-93FB2EE0A227}">
      <dgm:prSet/>
      <dgm:spPr/>
      <dgm:t>
        <a:bodyPr/>
        <a:lstStyle/>
        <a:p>
          <a:endParaRPr lang="en-US"/>
        </a:p>
      </dgm:t>
    </dgm:pt>
    <dgm:pt modelId="{99E73554-8927-487A-8BF4-9A71777DAB3A}" type="sibTrans" cxnId="{F9D66B63-8893-46D7-A0CF-93FB2EE0A227}">
      <dgm:prSet/>
      <dgm:spPr/>
      <dgm:t>
        <a:bodyPr/>
        <a:lstStyle/>
        <a:p>
          <a:endParaRPr lang="en-US"/>
        </a:p>
      </dgm:t>
    </dgm:pt>
    <dgm:pt modelId="{92879E77-24DC-4DC8-8EA1-2E6CAFC69958}" type="pres">
      <dgm:prSet presAssocID="{2080B94A-88C1-46ED-966F-0AF8B05AB856}" presName="root" presStyleCnt="0">
        <dgm:presLayoutVars>
          <dgm:dir/>
          <dgm:resizeHandles val="exact"/>
        </dgm:presLayoutVars>
      </dgm:prSet>
      <dgm:spPr/>
    </dgm:pt>
    <dgm:pt modelId="{61985DF3-3114-4D46-99E8-6B98E5A56A6B}" type="pres">
      <dgm:prSet presAssocID="{0ED7E743-A0A9-4BB5-8E6B-586415412C36}" presName="compNode" presStyleCnt="0"/>
      <dgm:spPr/>
    </dgm:pt>
    <dgm:pt modelId="{DF732DDC-73B4-4705-9981-59733F556F5F}" type="pres">
      <dgm:prSet presAssocID="{0ED7E743-A0A9-4BB5-8E6B-586415412C36}" presName="iconBgRect" presStyleLbl="bgShp" presStyleIdx="0" presStyleCnt="4"/>
      <dgm:spPr/>
    </dgm:pt>
    <dgm:pt modelId="{8F4274E1-F9E7-460C-B149-AB15F9C275AF}" type="pres">
      <dgm:prSet presAssocID="{0ED7E743-A0A9-4BB5-8E6B-586415412C3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2818C24-676A-4B00-9323-51C5843DF2C2}" type="pres">
      <dgm:prSet presAssocID="{0ED7E743-A0A9-4BB5-8E6B-586415412C36}" presName="spaceRect" presStyleCnt="0"/>
      <dgm:spPr/>
    </dgm:pt>
    <dgm:pt modelId="{88E16854-2DD9-4FE5-9F7D-B9FDADDBFB3E}" type="pres">
      <dgm:prSet presAssocID="{0ED7E743-A0A9-4BB5-8E6B-586415412C36}" presName="textRect" presStyleLbl="revTx" presStyleIdx="0" presStyleCnt="4">
        <dgm:presLayoutVars>
          <dgm:chMax val="1"/>
          <dgm:chPref val="1"/>
        </dgm:presLayoutVars>
      </dgm:prSet>
      <dgm:spPr/>
    </dgm:pt>
    <dgm:pt modelId="{E9B2FFCF-E634-49A0-B795-E8B65153376D}" type="pres">
      <dgm:prSet presAssocID="{24B04143-50AE-4140-9AE2-F9D58B1717E5}" presName="sibTrans" presStyleCnt="0"/>
      <dgm:spPr/>
    </dgm:pt>
    <dgm:pt modelId="{30503206-1FFA-4751-B0DF-12EA0C93E126}" type="pres">
      <dgm:prSet presAssocID="{0F715C39-00CF-496C-A4FB-BFAC4AFE0741}" presName="compNode" presStyleCnt="0"/>
      <dgm:spPr/>
    </dgm:pt>
    <dgm:pt modelId="{595BE6FE-2E33-4C3C-A538-2EC5BB911049}" type="pres">
      <dgm:prSet presAssocID="{0F715C39-00CF-496C-A4FB-BFAC4AFE0741}" presName="iconBgRect" presStyleLbl="bgShp" presStyleIdx="1" presStyleCnt="4"/>
      <dgm:spPr/>
    </dgm:pt>
    <dgm:pt modelId="{2ACAE99D-3D6D-4F42-A570-B0F443A39DCE}" type="pres">
      <dgm:prSet presAssocID="{0F715C39-00CF-496C-A4FB-BFAC4AFE074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504710DC-B98B-46D7-B7BF-CFF2080AAB2C}" type="pres">
      <dgm:prSet presAssocID="{0F715C39-00CF-496C-A4FB-BFAC4AFE0741}" presName="spaceRect" presStyleCnt="0"/>
      <dgm:spPr/>
    </dgm:pt>
    <dgm:pt modelId="{410A0D8C-9611-4B47-AA25-D06B2D0C6792}" type="pres">
      <dgm:prSet presAssocID="{0F715C39-00CF-496C-A4FB-BFAC4AFE0741}" presName="textRect" presStyleLbl="revTx" presStyleIdx="1" presStyleCnt="4">
        <dgm:presLayoutVars>
          <dgm:chMax val="1"/>
          <dgm:chPref val="1"/>
        </dgm:presLayoutVars>
      </dgm:prSet>
      <dgm:spPr/>
    </dgm:pt>
    <dgm:pt modelId="{180DF151-23AC-4B63-B7EA-8E74843376A9}" type="pres">
      <dgm:prSet presAssocID="{245B513E-123A-4FDA-AE2D-AFAE5074856C}" presName="sibTrans" presStyleCnt="0"/>
      <dgm:spPr/>
    </dgm:pt>
    <dgm:pt modelId="{531199F1-84F4-412C-8A6F-5428D681A91F}" type="pres">
      <dgm:prSet presAssocID="{206793E3-1ADE-4BF6-872F-F9FC27CF3E58}" presName="compNode" presStyleCnt="0"/>
      <dgm:spPr/>
    </dgm:pt>
    <dgm:pt modelId="{65D8FE1F-F82D-4D44-8B62-EF98AC8D6D2F}" type="pres">
      <dgm:prSet presAssocID="{206793E3-1ADE-4BF6-872F-F9FC27CF3E58}" presName="iconBgRect" presStyleLbl="bgShp" presStyleIdx="2" presStyleCnt="4"/>
      <dgm:spPr/>
    </dgm:pt>
    <dgm:pt modelId="{61572ECD-9ABA-4BBB-8004-4D33DE7B2F1B}" type="pres">
      <dgm:prSet presAssocID="{206793E3-1ADE-4BF6-872F-F9FC27CF3E5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230CB837-2C6F-4591-967B-9AF0C61F617B}" type="pres">
      <dgm:prSet presAssocID="{206793E3-1ADE-4BF6-872F-F9FC27CF3E58}" presName="spaceRect" presStyleCnt="0"/>
      <dgm:spPr/>
    </dgm:pt>
    <dgm:pt modelId="{FC4FA23E-61D5-45FE-851E-FD4F8E331EC0}" type="pres">
      <dgm:prSet presAssocID="{206793E3-1ADE-4BF6-872F-F9FC27CF3E58}" presName="textRect" presStyleLbl="revTx" presStyleIdx="2" presStyleCnt="4">
        <dgm:presLayoutVars>
          <dgm:chMax val="1"/>
          <dgm:chPref val="1"/>
        </dgm:presLayoutVars>
      </dgm:prSet>
      <dgm:spPr/>
    </dgm:pt>
    <dgm:pt modelId="{81AF5CF5-1933-47A1-9FAF-DBFC45756595}" type="pres">
      <dgm:prSet presAssocID="{ECF27D89-7E7B-4A78-96DB-776A48962656}" presName="sibTrans" presStyleCnt="0"/>
      <dgm:spPr/>
    </dgm:pt>
    <dgm:pt modelId="{CE242AD2-E433-4AB3-B1EA-BAB0858EB8E2}" type="pres">
      <dgm:prSet presAssocID="{A7E538B4-C41B-44DB-B532-BC07B929B48F}" presName="compNode" presStyleCnt="0"/>
      <dgm:spPr/>
    </dgm:pt>
    <dgm:pt modelId="{0454C75D-E207-4166-ACBC-1EE60F61AF87}" type="pres">
      <dgm:prSet presAssocID="{A7E538B4-C41B-44DB-B532-BC07B929B48F}" presName="iconBgRect" presStyleLbl="bgShp" presStyleIdx="3" presStyleCnt="4"/>
      <dgm:spPr/>
    </dgm:pt>
    <dgm:pt modelId="{CD805142-A9E2-4357-99E9-380521EEC52A}" type="pres">
      <dgm:prSet presAssocID="{A7E538B4-C41B-44DB-B532-BC07B929B48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C342B60F-4077-4797-B968-5D6DEF90D205}" type="pres">
      <dgm:prSet presAssocID="{A7E538B4-C41B-44DB-B532-BC07B929B48F}" presName="spaceRect" presStyleCnt="0"/>
      <dgm:spPr/>
    </dgm:pt>
    <dgm:pt modelId="{FD13D640-1EF6-43DE-A823-365B4EBB3399}" type="pres">
      <dgm:prSet presAssocID="{A7E538B4-C41B-44DB-B532-BC07B929B48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2398410-421E-4816-8DD8-D8682E1AE132}" type="presOf" srcId="{206793E3-1ADE-4BF6-872F-F9FC27CF3E58}" destId="{FC4FA23E-61D5-45FE-851E-FD4F8E331EC0}" srcOrd="0" destOrd="0" presId="urn:microsoft.com/office/officeart/2018/5/layout/IconCircleLabelList"/>
    <dgm:cxn modelId="{B19F3D5E-B669-468B-9F30-CFBDFF636E39}" srcId="{2080B94A-88C1-46ED-966F-0AF8B05AB856}" destId="{206793E3-1ADE-4BF6-872F-F9FC27CF3E58}" srcOrd="2" destOrd="0" parTransId="{6E95BD9B-812F-4E17-A81C-5523D9289FE9}" sibTransId="{ECF27D89-7E7B-4A78-96DB-776A48962656}"/>
    <dgm:cxn modelId="{F9D66B63-8893-46D7-A0CF-93FB2EE0A227}" srcId="{2080B94A-88C1-46ED-966F-0AF8B05AB856}" destId="{A7E538B4-C41B-44DB-B532-BC07B929B48F}" srcOrd="3" destOrd="0" parTransId="{B6CD77F5-2CF4-4755-B4FD-24890657AF34}" sibTransId="{99E73554-8927-487A-8BF4-9A71777DAB3A}"/>
    <dgm:cxn modelId="{74832A66-74F1-4557-A548-839F41F2513C}" srcId="{2080B94A-88C1-46ED-966F-0AF8B05AB856}" destId="{0ED7E743-A0A9-4BB5-8E6B-586415412C36}" srcOrd="0" destOrd="0" parTransId="{8F53680D-CCA7-4BB1-ABA9-5E987824436F}" sibTransId="{24B04143-50AE-4140-9AE2-F9D58B1717E5}"/>
    <dgm:cxn modelId="{15047A52-5074-435A-AFA0-977FC1C614CE}" type="presOf" srcId="{A7E538B4-C41B-44DB-B532-BC07B929B48F}" destId="{FD13D640-1EF6-43DE-A823-365B4EBB3399}" srcOrd="0" destOrd="0" presId="urn:microsoft.com/office/officeart/2018/5/layout/IconCircleLabelList"/>
    <dgm:cxn modelId="{28C169A9-D10B-4A9C-9477-BC2B2168BB32}" type="presOf" srcId="{0ED7E743-A0A9-4BB5-8E6B-586415412C36}" destId="{88E16854-2DD9-4FE5-9F7D-B9FDADDBFB3E}" srcOrd="0" destOrd="0" presId="urn:microsoft.com/office/officeart/2018/5/layout/IconCircleLabelList"/>
    <dgm:cxn modelId="{CFC8CBB6-4AD7-41B9-A691-96E1CFF5C95A}" srcId="{2080B94A-88C1-46ED-966F-0AF8B05AB856}" destId="{0F715C39-00CF-496C-A4FB-BFAC4AFE0741}" srcOrd="1" destOrd="0" parTransId="{E677A2FA-F6C3-4F2B-865E-B563B3D25C49}" sibTransId="{245B513E-123A-4FDA-AE2D-AFAE5074856C}"/>
    <dgm:cxn modelId="{6C934DCC-CE3F-46CF-9535-3E476955EE93}" type="presOf" srcId="{0F715C39-00CF-496C-A4FB-BFAC4AFE0741}" destId="{410A0D8C-9611-4B47-AA25-D06B2D0C6792}" srcOrd="0" destOrd="0" presId="urn:microsoft.com/office/officeart/2018/5/layout/IconCircleLabelList"/>
    <dgm:cxn modelId="{4AA8F6F0-871B-4012-8B34-F88B65868B81}" type="presOf" srcId="{2080B94A-88C1-46ED-966F-0AF8B05AB856}" destId="{92879E77-24DC-4DC8-8EA1-2E6CAFC69958}" srcOrd="0" destOrd="0" presId="urn:microsoft.com/office/officeart/2018/5/layout/IconCircleLabelList"/>
    <dgm:cxn modelId="{D5BAD3EE-1435-40A8-A3E7-6C09E860B5EF}" type="presParOf" srcId="{92879E77-24DC-4DC8-8EA1-2E6CAFC69958}" destId="{61985DF3-3114-4D46-99E8-6B98E5A56A6B}" srcOrd="0" destOrd="0" presId="urn:microsoft.com/office/officeart/2018/5/layout/IconCircleLabelList"/>
    <dgm:cxn modelId="{E4D76B4D-A2BF-45E2-8F19-C68AD45EF42F}" type="presParOf" srcId="{61985DF3-3114-4D46-99E8-6B98E5A56A6B}" destId="{DF732DDC-73B4-4705-9981-59733F556F5F}" srcOrd="0" destOrd="0" presId="urn:microsoft.com/office/officeart/2018/5/layout/IconCircleLabelList"/>
    <dgm:cxn modelId="{773C6671-8832-4E35-AEF8-C45D38BB3520}" type="presParOf" srcId="{61985DF3-3114-4D46-99E8-6B98E5A56A6B}" destId="{8F4274E1-F9E7-460C-B149-AB15F9C275AF}" srcOrd="1" destOrd="0" presId="urn:microsoft.com/office/officeart/2018/5/layout/IconCircleLabelList"/>
    <dgm:cxn modelId="{4328E046-62E3-4313-BF02-B01D16DD3256}" type="presParOf" srcId="{61985DF3-3114-4D46-99E8-6B98E5A56A6B}" destId="{32818C24-676A-4B00-9323-51C5843DF2C2}" srcOrd="2" destOrd="0" presId="urn:microsoft.com/office/officeart/2018/5/layout/IconCircleLabelList"/>
    <dgm:cxn modelId="{A951406F-FF88-414E-80EB-258D2402667D}" type="presParOf" srcId="{61985DF3-3114-4D46-99E8-6B98E5A56A6B}" destId="{88E16854-2DD9-4FE5-9F7D-B9FDADDBFB3E}" srcOrd="3" destOrd="0" presId="urn:microsoft.com/office/officeart/2018/5/layout/IconCircleLabelList"/>
    <dgm:cxn modelId="{DEAE6719-CDD9-4029-B8A7-5AE5F26F12FA}" type="presParOf" srcId="{92879E77-24DC-4DC8-8EA1-2E6CAFC69958}" destId="{E9B2FFCF-E634-49A0-B795-E8B65153376D}" srcOrd="1" destOrd="0" presId="urn:microsoft.com/office/officeart/2018/5/layout/IconCircleLabelList"/>
    <dgm:cxn modelId="{ED4CBC4A-24DA-4EED-8BEA-9611223518F0}" type="presParOf" srcId="{92879E77-24DC-4DC8-8EA1-2E6CAFC69958}" destId="{30503206-1FFA-4751-B0DF-12EA0C93E126}" srcOrd="2" destOrd="0" presId="urn:microsoft.com/office/officeart/2018/5/layout/IconCircleLabelList"/>
    <dgm:cxn modelId="{10A4ABE1-3697-4753-B6BB-E2417B2FC1FE}" type="presParOf" srcId="{30503206-1FFA-4751-B0DF-12EA0C93E126}" destId="{595BE6FE-2E33-4C3C-A538-2EC5BB911049}" srcOrd="0" destOrd="0" presId="urn:microsoft.com/office/officeart/2018/5/layout/IconCircleLabelList"/>
    <dgm:cxn modelId="{E4DA69F8-3DD1-42BC-801B-4F6869485498}" type="presParOf" srcId="{30503206-1FFA-4751-B0DF-12EA0C93E126}" destId="{2ACAE99D-3D6D-4F42-A570-B0F443A39DCE}" srcOrd="1" destOrd="0" presId="urn:microsoft.com/office/officeart/2018/5/layout/IconCircleLabelList"/>
    <dgm:cxn modelId="{02E8DEAA-0D0C-4C00-9294-28C94D39DCC1}" type="presParOf" srcId="{30503206-1FFA-4751-B0DF-12EA0C93E126}" destId="{504710DC-B98B-46D7-B7BF-CFF2080AAB2C}" srcOrd="2" destOrd="0" presId="urn:microsoft.com/office/officeart/2018/5/layout/IconCircleLabelList"/>
    <dgm:cxn modelId="{B9E2352B-B6D6-4CC6-8C1A-5D2E260F7C78}" type="presParOf" srcId="{30503206-1FFA-4751-B0DF-12EA0C93E126}" destId="{410A0D8C-9611-4B47-AA25-D06B2D0C6792}" srcOrd="3" destOrd="0" presId="urn:microsoft.com/office/officeart/2018/5/layout/IconCircleLabelList"/>
    <dgm:cxn modelId="{68A6D413-5B62-4822-BE13-16AA21E8C549}" type="presParOf" srcId="{92879E77-24DC-4DC8-8EA1-2E6CAFC69958}" destId="{180DF151-23AC-4B63-B7EA-8E74843376A9}" srcOrd="3" destOrd="0" presId="urn:microsoft.com/office/officeart/2018/5/layout/IconCircleLabelList"/>
    <dgm:cxn modelId="{3361DBE1-9E20-465C-9D44-0FECB3CDE8FD}" type="presParOf" srcId="{92879E77-24DC-4DC8-8EA1-2E6CAFC69958}" destId="{531199F1-84F4-412C-8A6F-5428D681A91F}" srcOrd="4" destOrd="0" presId="urn:microsoft.com/office/officeart/2018/5/layout/IconCircleLabelList"/>
    <dgm:cxn modelId="{0703DA10-1309-4263-A69C-F75038DB755F}" type="presParOf" srcId="{531199F1-84F4-412C-8A6F-5428D681A91F}" destId="{65D8FE1F-F82D-4D44-8B62-EF98AC8D6D2F}" srcOrd="0" destOrd="0" presId="urn:microsoft.com/office/officeart/2018/5/layout/IconCircleLabelList"/>
    <dgm:cxn modelId="{B8052C9C-5512-4604-B972-A323682528D7}" type="presParOf" srcId="{531199F1-84F4-412C-8A6F-5428D681A91F}" destId="{61572ECD-9ABA-4BBB-8004-4D33DE7B2F1B}" srcOrd="1" destOrd="0" presId="urn:microsoft.com/office/officeart/2018/5/layout/IconCircleLabelList"/>
    <dgm:cxn modelId="{EFD8DAE4-E2DC-4436-90E2-A9238A19E59A}" type="presParOf" srcId="{531199F1-84F4-412C-8A6F-5428D681A91F}" destId="{230CB837-2C6F-4591-967B-9AF0C61F617B}" srcOrd="2" destOrd="0" presId="urn:microsoft.com/office/officeart/2018/5/layout/IconCircleLabelList"/>
    <dgm:cxn modelId="{CF6B265E-94BA-4BAB-930D-48B92506ED5B}" type="presParOf" srcId="{531199F1-84F4-412C-8A6F-5428D681A91F}" destId="{FC4FA23E-61D5-45FE-851E-FD4F8E331EC0}" srcOrd="3" destOrd="0" presId="urn:microsoft.com/office/officeart/2018/5/layout/IconCircleLabelList"/>
    <dgm:cxn modelId="{7C0425E7-8E7F-4029-9104-80DC1CD3F10B}" type="presParOf" srcId="{92879E77-24DC-4DC8-8EA1-2E6CAFC69958}" destId="{81AF5CF5-1933-47A1-9FAF-DBFC45756595}" srcOrd="5" destOrd="0" presId="urn:microsoft.com/office/officeart/2018/5/layout/IconCircleLabelList"/>
    <dgm:cxn modelId="{13C47A5E-1DFF-4FEF-9C21-59E6AC341404}" type="presParOf" srcId="{92879E77-24DC-4DC8-8EA1-2E6CAFC69958}" destId="{CE242AD2-E433-4AB3-B1EA-BAB0858EB8E2}" srcOrd="6" destOrd="0" presId="urn:microsoft.com/office/officeart/2018/5/layout/IconCircleLabelList"/>
    <dgm:cxn modelId="{ED950575-2110-424A-94E0-B7CEE9060DC7}" type="presParOf" srcId="{CE242AD2-E433-4AB3-B1EA-BAB0858EB8E2}" destId="{0454C75D-E207-4166-ACBC-1EE60F61AF87}" srcOrd="0" destOrd="0" presId="urn:microsoft.com/office/officeart/2018/5/layout/IconCircleLabelList"/>
    <dgm:cxn modelId="{AF29596B-BD29-4D9B-B817-9B116F522BAD}" type="presParOf" srcId="{CE242AD2-E433-4AB3-B1EA-BAB0858EB8E2}" destId="{CD805142-A9E2-4357-99E9-380521EEC52A}" srcOrd="1" destOrd="0" presId="urn:microsoft.com/office/officeart/2018/5/layout/IconCircleLabelList"/>
    <dgm:cxn modelId="{BFC325E5-4D28-49F9-8C07-99A8C084865F}" type="presParOf" srcId="{CE242AD2-E433-4AB3-B1EA-BAB0858EB8E2}" destId="{C342B60F-4077-4797-B968-5D6DEF90D205}" srcOrd="2" destOrd="0" presId="urn:microsoft.com/office/officeart/2018/5/layout/IconCircleLabelList"/>
    <dgm:cxn modelId="{DFC7F14B-13DE-41ED-A428-EF216E8CCEF8}" type="presParOf" srcId="{CE242AD2-E433-4AB3-B1EA-BAB0858EB8E2}" destId="{FD13D640-1EF6-43DE-A823-365B4EBB339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A6177E3-B4FA-4675-9824-117D8E8FF06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01FF005-D219-4BD1-B899-048FC5853295}">
      <dgm:prSet/>
      <dgm:spPr/>
      <dgm:t>
        <a:bodyPr/>
        <a:lstStyle/>
        <a:p>
          <a:r>
            <a:rPr lang="en-US"/>
            <a:t>5. Empower action.</a:t>
          </a:r>
        </a:p>
      </dgm:t>
    </dgm:pt>
    <dgm:pt modelId="{F4E8F425-3256-424B-91BE-41E2C24FF17C}" type="parTrans" cxnId="{D8C843B7-4B30-4A78-823B-9BB738D92CA0}">
      <dgm:prSet/>
      <dgm:spPr/>
      <dgm:t>
        <a:bodyPr/>
        <a:lstStyle/>
        <a:p>
          <a:endParaRPr lang="en-US"/>
        </a:p>
      </dgm:t>
    </dgm:pt>
    <dgm:pt modelId="{8674CE6D-5634-4868-87AC-BDE6E198407A}" type="sibTrans" cxnId="{D8C843B7-4B30-4A78-823B-9BB738D92CA0}">
      <dgm:prSet/>
      <dgm:spPr/>
      <dgm:t>
        <a:bodyPr/>
        <a:lstStyle/>
        <a:p>
          <a:endParaRPr lang="en-US"/>
        </a:p>
      </dgm:t>
    </dgm:pt>
    <dgm:pt modelId="{9B1D64DA-3018-4647-82D7-A475B4882789}">
      <dgm:prSet/>
      <dgm:spPr/>
      <dgm:t>
        <a:bodyPr/>
        <a:lstStyle/>
        <a:p>
          <a:r>
            <a:rPr lang="en-US"/>
            <a:t>6. Short-term wins.</a:t>
          </a:r>
        </a:p>
      </dgm:t>
    </dgm:pt>
    <dgm:pt modelId="{45798119-2249-4DEA-9E63-084F0FBACF01}" type="parTrans" cxnId="{36A8E7B8-94FB-4EE1-8EB9-737DF3066D60}">
      <dgm:prSet/>
      <dgm:spPr/>
      <dgm:t>
        <a:bodyPr/>
        <a:lstStyle/>
        <a:p>
          <a:endParaRPr lang="en-US"/>
        </a:p>
      </dgm:t>
    </dgm:pt>
    <dgm:pt modelId="{FD9F661E-A261-42E9-B8BD-FE6E120557FB}" type="sibTrans" cxnId="{36A8E7B8-94FB-4EE1-8EB9-737DF3066D60}">
      <dgm:prSet/>
      <dgm:spPr/>
      <dgm:t>
        <a:bodyPr/>
        <a:lstStyle/>
        <a:p>
          <a:endParaRPr lang="en-US"/>
        </a:p>
      </dgm:t>
    </dgm:pt>
    <dgm:pt modelId="{00FB4C02-AE34-46CD-931C-CFAFA75568B4}">
      <dgm:prSet/>
      <dgm:spPr/>
      <dgm:t>
        <a:bodyPr/>
        <a:lstStyle/>
        <a:p>
          <a:r>
            <a:rPr lang="en-US"/>
            <a:t>7. Build on change.</a:t>
          </a:r>
        </a:p>
      </dgm:t>
    </dgm:pt>
    <dgm:pt modelId="{9AA13ADB-730E-4A2E-9B92-23E044A82487}" type="parTrans" cxnId="{06850357-BAF1-4066-9D5C-244FDF6D9CE8}">
      <dgm:prSet/>
      <dgm:spPr/>
      <dgm:t>
        <a:bodyPr/>
        <a:lstStyle/>
        <a:p>
          <a:endParaRPr lang="en-US"/>
        </a:p>
      </dgm:t>
    </dgm:pt>
    <dgm:pt modelId="{D33E2A73-3DDA-4C99-B50A-97942C2653DF}" type="sibTrans" cxnId="{06850357-BAF1-4066-9D5C-244FDF6D9CE8}">
      <dgm:prSet/>
      <dgm:spPr/>
      <dgm:t>
        <a:bodyPr/>
        <a:lstStyle/>
        <a:p>
          <a:endParaRPr lang="en-US"/>
        </a:p>
      </dgm:t>
    </dgm:pt>
    <dgm:pt modelId="{A78B5D1C-FD8F-43C4-B249-40B3FE55B58D}">
      <dgm:prSet/>
      <dgm:spPr/>
      <dgm:t>
        <a:bodyPr/>
        <a:lstStyle/>
        <a:p>
          <a:r>
            <a:rPr lang="en-US"/>
            <a:t>8. Anchor change in culture.</a:t>
          </a:r>
        </a:p>
      </dgm:t>
    </dgm:pt>
    <dgm:pt modelId="{EE5C183A-0437-49BB-9AA1-4F6CCB132A1C}" type="parTrans" cxnId="{09561E5D-B114-41CE-B0B7-242F14BE179F}">
      <dgm:prSet/>
      <dgm:spPr/>
      <dgm:t>
        <a:bodyPr/>
        <a:lstStyle/>
        <a:p>
          <a:endParaRPr lang="en-US"/>
        </a:p>
      </dgm:t>
    </dgm:pt>
    <dgm:pt modelId="{C2275C9E-4C2B-4C8E-9DE0-F8DD6C34C7C1}" type="sibTrans" cxnId="{09561E5D-B114-41CE-B0B7-242F14BE179F}">
      <dgm:prSet/>
      <dgm:spPr/>
      <dgm:t>
        <a:bodyPr/>
        <a:lstStyle/>
        <a:p>
          <a:endParaRPr lang="en-US"/>
        </a:p>
      </dgm:t>
    </dgm:pt>
    <dgm:pt modelId="{A245E2B9-B74F-440F-B1C1-2BF55E8D3666}" type="pres">
      <dgm:prSet presAssocID="{0A6177E3-B4FA-4675-9824-117D8E8FF06C}" presName="linear" presStyleCnt="0">
        <dgm:presLayoutVars>
          <dgm:animLvl val="lvl"/>
          <dgm:resizeHandles val="exact"/>
        </dgm:presLayoutVars>
      </dgm:prSet>
      <dgm:spPr/>
    </dgm:pt>
    <dgm:pt modelId="{62042D8D-2FA5-4587-8A14-D64167629CCB}" type="pres">
      <dgm:prSet presAssocID="{901FF005-D219-4BD1-B899-048FC585329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7F4DFAC-E249-4711-B88C-F1294641FC8C}" type="pres">
      <dgm:prSet presAssocID="{8674CE6D-5634-4868-87AC-BDE6E198407A}" presName="spacer" presStyleCnt="0"/>
      <dgm:spPr/>
    </dgm:pt>
    <dgm:pt modelId="{E39A8C36-3CA0-4E7A-BF70-CC136CDD86E9}" type="pres">
      <dgm:prSet presAssocID="{9B1D64DA-3018-4647-82D7-A475B488278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B5B78C4-1F43-483B-89A8-DE4DBBCD82F4}" type="pres">
      <dgm:prSet presAssocID="{FD9F661E-A261-42E9-B8BD-FE6E120557FB}" presName="spacer" presStyleCnt="0"/>
      <dgm:spPr/>
    </dgm:pt>
    <dgm:pt modelId="{CA8F5A04-9631-4DDF-8955-A10DCD75990E}" type="pres">
      <dgm:prSet presAssocID="{00FB4C02-AE34-46CD-931C-CFAFA75568B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F9F9F51-F271-4AC0-838A-CE23AD66D4D3}" type="pres">
      <dgm:prSet presAssocID="{D33E2A73-3DDA-4C99-B50A-97942C2653DF}" presName="spacer" presStyleCnt="0"/>
      <dgm:spPr/>
    </dgm:pt>
    <dgm:pt modelId="{6C55A06F-66D4-4E77-BB53-BE5A73BBE312}" type="pres">
      <dgm:prSet presAssocID="{A78B5D1C-FD8F-43C4-B249-40B3FE55B58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9561E5D-B114-41CE-B0B7-242F14BE179F}" srcId="{0A6177E3-B4FA-4675-9824-117D8E8FF06C}" destId="{A78B5D1C-FD8F-43C4-B249-40B3FE55B58D}" srcOrd="3" destOrd="0" parTransId="{EE5C183A-0437-49BB-9AA1-4F6CCB132A1C}" sibTransId="{C2275C9E-4C2B-4C8E-9DE0-F8DD6C34C7C1}"/>
    <dgm:cxn modelId="{5F6A4465-E171-402E-905F-2FECF7C6524D}" type="presOf" srcId="{0A6177E3-B4FA-4675-9824-117D8E8FF06C}" destId="{A245E2B9-B74F-440F-B1C1-2BF55E8D3666}" srcOrd="0" destOrd="0" presId="urn:microsoft.com/office/officeart/2005/8/layout/vList2"/>
    <dgm:cxn modelId="{72EE4766-A925-45A6-8F4B-495115D59739}" type="presOf" srcId="{A78B5D1C-FD8F-43C4-B249-40B3FE55B58D}" destId="{6C55A06F-66D4-4E77-BB53-BE5A73BBE312}" srcOrd="0" destOrd="0" presId="urn:microsoft.com/office/officeart/2005/8/layout/vList2"/>
    <dgm:cxn modelId="{73E81055-BE44-44BA-811C-EBF2A9AB0FB0}" type="presOf" srcId="{00FB4C02-AE34-46CD-931C-CFAFA75568B4}" destId="{CA8F5A04-9631-4DDF-8955-A10DCD75990E}" srcOrd="0" destOrd="0" presId="urn:microsoft.com/office/officeart/2005/8/layout/vList2"/>
    <dgm:cxn modelId="{06850357-BAF1-4066-9D5C-244FDF6D9CE8}" srcId="{0A6177E3-B4FA-4675-9824-117D8E8FF06C}" destId="{00FB4C02-AE34-46CD-931C-CFAFA75568B4}" srcOrd="2" destOrd="0" parTransId="{9AA13ADB-730E-4A2E-9B92-23E044A82487}" sibTransId="{D33E2A73-3DDA-4C99-B50A-97942C2653DF}"/>
    <dgm:cxn modelId="{356CB286-C937-4CBE-A3DC-CC5FDA57DD5C}" type="presOf" srcId="{901FF005-D219-4BD1-B899-048FC5853295}" destId="{62042D8D-2FA5-4587-8A14-D64167629CCB}" srcOrd="0" destOrd="0" presId="urn:microsoft.com/office/officeart/2005/8/layout/vList2"/>
    <dgm:cxn modelId="{CE5A0590-D58F-43E1-997B-18FAC76F7B6E}" type="presOf" srcId="{9B1D64DA-3018-4647-82D7-A475B4882789}" destId="{E39A8C36-3CA0-4E7A-BF70-CC136CDD86E9}" srcOrd="0" destOrd="0" presId="urn:microsoft.com/office/officeart/2005/8/layout/vList2"/>
    <dgm:cxn modelId="{D8C843B7-4B30-4A78-823B-9BB738D92CA0}" srcId="{0A6177E3-B4FA-4675-9824-117D8E8FF06C}" destId="{901FF005-D219-4BD1-B899-048FC5853295}" srcOrd="0" destOrd="0" parTransId="{F4E8F425-3256-424B-91BE-41E2C24FF17C}" sibTransId="{8674CE6D-5634-4868-87AC-BDE6E198407A}"/>
    <dgm:cxn modelId="{36A8E7B8-94FB-4EE1-8EB9-737DF3066D60}" srcId="{0A6177E3-B4FA-4675-9824-117D8E8FF06C}" destId="{9B1D64DA-3018-4647-82D7-A475B4882789}" srcOrd="1" destOrd="0" parTransId="{45798119-2249-4DEA-9E63-084F0FBACF01}" sibTransId="{FD9F661E-A261-42E9-B8BD-FE6E120557FB}"/>
    <dgm:cxn modelId="{B3CF43B3-3122-4952-ABBD-879438853A39}" type="presParOf" srcId="{A245E2B9-B74F-440F-B1C1-2BF55E8D3666}" destId="{62042D8D-2FA5-4587-8A14-D64167629CCB}" srcOrd="0" destOrd="0" presId="urn:microsoft.com/office/officeart/2005/8/layout/vList2"/>
    <dgm:cxn modelId="{6A0D8188-8326-4947-BA9D-12F30EE60A6D}" type="presParOf" srcId="{A245E2B9-B74F-440F-B1C1-2BF55E8D3666}" destId="{77F4DFAC-E249-4711-B88C-F1294641FC8C}" srcOrd="1" destOrd="0" presId="urn:microsoft.com/office/officeart/2005/8/layout/vList2"/>
    <dgm:cxn modelId="{479EFAC1-BBEA-4547-AEA0-C15E84291ADF}" type="presParOf" srcId="{A245E2B9-B74F-440F-B1C1-2BF55E8D3666}" destId="{E39A8C36-3CA0-4E7A-BF70-CC136CDD86E9}" srcOrd="2" destOrd="0" presId="urn:microsoft.com/office/officeart/2005/8/layout/vList2"/>
    <dgm:cxn modelId="{CFCB4C94-E1B5-4500-828B-C1A587ED9096}" type="presParOf" srcId="{A245E2B9-B74F-440F-B1C1-2BF55E8D3666}" destId="{4B5B78C4-1F43-483B-89A8-DE4DBBCD82F4}" srcOrd="3" destOrd="0" presId="urn:microsoft.com/office/officeart/2005/8/layout/vList2"/>
    <dgm:cxn modelId="{69FBE415-9809-4494-B070-57DD0B200874}" type="presParOf" srcId="{A245E2B9-B74F-440F-B1C1-2BF55E8D3666}" destId="{CA8F5A04-9631-4DDF-8955-A10DCD75990E}" srcOrd="4" destOrd="0" presId="urn:microsoft.com/office/officeart/2005/8/layout/vList2"/>
    <dgm:cxn modelId="{EB6CA8AE-95D3-43CA-8475-E996EA93F5D4}" type="presParOf" srcId="{A245E2B9-B74F-440F-B1C1-2BF55E8D3666}" destId="{1F9F9F51-F271-4AC0-838A-CE23AD66D4D3}" srcOrd="5" destOrd="0" presId="urn:microsoft.com/office/officeart/2005/8/layout/vList2"/>
    <dgm:cxn modelId="{80D3867D-6AA9-4A1D-BAE6-E2C31C57BCC0}" type="presParOf" srcId="{A245E2B9-B74F-440F-B1C1-2BF55E8D3666}" destId="{6C55A06F-66D4-4E77-BB53-BE5A73BBE31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07CFAF-9C3C-4C6E-B9C0-FF1DF05DF6A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F08B2D6-C221-41CD-B73A-6DB0020878AC}">
      <dgm:prSet/>
      <dgm:spPr/>
      <dgm:t>
        <a:bodyPr/>
        <a:lstStyle/>
        <a:p>
          <a:r>
            <a:rPr lang="en-US"/>
            <a:t>• Awareness, Desire, Knowledge, Ability, Reinforcement.</a:t>
          </a:r>
        </a:p>
      </dgm:t>
    </dgm:pt>
    <dgm:pt modelId="{E969D1BD-20A1-4A57-825E-72CFA17F933B}" type="parTrans" cxnId="{E76B6FDC-C363-42CD-8A4D-2A27FB233A9B}">
      <dgm:prSet/>
      <dgm:spPr/>
      <dgm:t>
        <a:bodyPr/>
        <a:lstStyle/>
        <a:p>
          <a:endParaRPr lang="en-US"/>
        </a:p>
      </dgm:t>
    </dgm:pt>
    <dgm:pt modelId="{85DD88DA-5F1B-44ED-AB32-26336A3BC307}" type="sibTrans" cxnId="{E76B6FDC-C363-42CD-8A4D-2A27FB233A9B}">
      <dgm:prSet/>
      <dgm:spPr/>
      <dgm:t>
        <a:bodyPr/>
        <a:lstStyle/>
        <a:p>
          <a:endParaRPr lang="en-US"/>
        </a:p>
      </dgm:t>
    </dgm:pt>
    <dgm:pt modelId="{CE228FB4-DEA5-45D7-8495-E6CACE11FEE5}">
      <dgm:prSet/>
      <dgm:spPr/>
      <dgm:t>
        <a:bodyPr/>
        <a:lstStyle/>
        <a:p>
          <a:r>
            <a:rPr lang="en-US"/>
            <a:t>• Focuses on individual change readiness.</a:t>
          </a:r>
        </a:p>
      </dgm:t>
    </dgm:pt>
    <dgm:pt modelId="{41993781-2650-45A6-8AC0-22E3E2E86AF2}" type="parTrans" cxnId="{C008167C-1BF4-47B3-B883-4754C697DD22}">
      <dgm:prSet/>
      <dgm:spPr/>
      <dgm:t>
        <a:bodyPr/>
        <a:lstStyle/>
        <a:p>
          <a:endParaRPr lang="en-US"/>
        </a:p>
      </dgm:t>
    </dgm:pt>
    <dgm:pt modelId="{3F936BF0-765D-47BE-88EF-DA3C2FE83648}" type="sibTrans" cxnId="{C008167C-1BF4-47B3-B883-4754C697DD22}">
      <dgm:prSet/>
      <dgm:spPr/>
      <dgm:t>
        <a:bodyPr/>
        <a:lstStyle/>
        <a:p>
          <a:endParaRPr lang="en-US"/>
        </a:p>
      </dgm:t>
    </dgm:pt>
    <dgm:pt modelId="{1E1A7A35-D3CA-4853-B173-93DD8FCA4FEE}" type="pres">
      <dgm:prSet presAssocID="{7C07CFAF-9C3C-4C6E-B9C0-FF1DF05DF6AE}" presName="linear" presStyleCnt="0">
        <dgm:presLayoutVars>
          <dgm:animLvl val="lvl"/>
          <dgm:resizeHandles val="exact"/>
        </dgm:presLayoutVars>
      </dgm:prSet>
      <dgm:spPr/>
    </dgm:pt>
    <dgm:pt modelId="{6A02887F-F616-4485-AB9A-E836968E5EB0}" type="pres">
      <dgm:prSet presAssocID="{5F08B2D6-C221-41CD-B73A-6DB0020878A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286F0B4-837D-4779-BB82-785B9830F5A6}" type="pres">
      <dgm:prSet presAssocID="{85DD88DA-5F1B-44ED-AB32-26336A3BC307}" presName="spacer" presStyleCnt="0"/>
      <dgm:spPr/>
    </dgm:pt>
    <dgm:pt modelId="{56133677-446D-404C-B901-695C529A32C6}" type="pres">
      <dgm:prSet presAssocID="{CE228FB4-DEA5-45D7-8495-E6CACE11FEE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DA9F353-A1C7-4FCC-AA12-1B495D836C2D}" type="presOf" srcId="{CE228FB4-DEA5-45D7-8495-E6CACE11FEE5}" destId="{56133677-446D-404C-B901-695C529A32C6}" srcOrd="0" destOrd="0" presId="urn:microsoft.com/office/officeart/2005/8/layout/vList2"/>
    <dgm:cxn modelId="{C008167C-1BF4-47B3-B883-4754C697DD22}" srcId="{7C07CFAF-9C3C-4C6E-B9C0-FF1DF05DF6AE}" destId="{CE228FB4-DEA5-45D7-8495-E6CACE11FEE5}" srcOrd="1" destOrd="0" parTransId="{41993781-2650-45A6-8AC0-22E3E2E86AF2}" sibTransId="{3F936BF0-765D-47BE-88EF-DA3C2FE83648}"/>
    <dgm:cxn modelId="{E76B6FDC-C363-42CD-8A4D-2A27FB233A9B}" srcId="{7C07CFAF-9C3C-4C6E-B9C0-FF1DF05DF6AE}" destId="{5F08B2D6-C221-41CD-B73A-6DB0020878AC}" srcOrd="0" destOrd="0" parTransId="{E969D1BD-20A1-4A57-825E-72CFA17F933B}" sibTransId="{85DD88DA-5F1B-44ED-AB32-26336A3BC307}"/>
    <dgm:cxn modelId="{7749E4E5-5111-4250-A1F0-DE0D730B6484}" type="presOf" srcId="{5F08B2D6-C221-41CD-B73A-6DB0020878AC}" destId="{6A02887F-F616-4485-AB9A-E836968E5EB0}" srcOrd="0" destOrd="0" presId="urn:microsoft.com/office/officeart/2005/8/layout/vList2"/>
    <dgm:cxn modelId="{4CC57FF5-F103-4621-9480-72EAC6BACDEA}" type="presOf" srcId="{7C07CFAF-9C3C-4C6E-B9C0-FF1DF05DF6AE}" destId="{1E1A7A35-D3CA-4853-B173-93DD8FCA4FEE}" srcOrd="0" destOrd="0" presId="urn:microsoft.com/office/officeart/2005/8/layout/vList2"/>
    <dgm:cxn modelId="{F60AE895-AEF5-4198-BA9A-B26CB4ADAAFF}" type="presParOf" srcId="{1E1A7A35-D3CA-4853-B173-93DD8FCA4FEE}" destId="{6A02887F-F616-4485-AB9A-E836968E5EB0}" srcOrd="0" destOrd="0" presId="urn:microsoft.com/office/officeart/2005/8/layout/vList2"/>
    <dgm:cxn modelId="{AD333074-0463-42D5-828C-C52860E73E2A}" type="presParOf" srcId="{1E1A7A35-D3CA-4853-B173-93DD8FCA4FEE}" destId="{E286F0B4-837D-4779-BB82-785B9830F5A6}" srcOrd="1" destOrd="0" presId="urn:microsoft.com/office/officeart/2005/8/layout/vList2"/>
    <dgm:cxn modelId="{4F0121AC-9A49-4700-AE5B-1D0C811BA24F}" type="presParOf" srcId="{1E1A7A35-D3CA-4853-B173-93DD8FCA4FEE}" destId="{56133677-446D-404C-B901-695C529A32C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99D5438-64F3-4A77-AA04-2894A8EE03AD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575192A0-C2D6-4BA1-9CC4-B4DD3B1259BF}">
      <dgm:prSet/>
      <dgm:spPr/>
      <dgm:t>
        <a:bodyPr/>
        <a:lstStyle/>
        <a:p>
          <a:pPr>
            <a:defRPr cap="all"/>
          </a:pPr>
          <a:r>
            <a:rPr lang="en-US" dirty="0"/>
            <a:t>Strategy, Structure, Systems (hard).</a:t>
          </a:r>
        </a:p>
      </dgm:t>
    </dgm:pt>
    <dgm:pt modelId="{DE9588F3-6F76-460C-9B10-9230CDCC05CB}" type="parTrans" cxnId="{D1E2616F-8056-4CF2-92A3-6776395FB93C}">
      <dgm:prSet/>
      <dgm:spPr/>
      <dgm:t>
        <a:bodyPr/>
        <a:lstStyle/>
        <a:p>
          <a:endParaRPr lang="en-US"/>
        </a:p>
      </dgm:t>
    </dgm:pt>
    <dgm:pt modelId="{2DCF4A5F-11D1-415F-A9CA-E2706E1A1511}" type="sibTrans" cxnId="{D1E2616F-8056-4CF2-92A3-6776395FB93C}">
      <dgm:prSet/>
      <dgm:spPr/>
      <dgm:t>
        <a:bodyPr/>
        <a:lstStyle/>
        <a:p>
          <a:endParaRPr lang="en-US"/>
        </a:p>
      </dgm:t>
    </dgm:pt>
    <dgm:pt modelId="{CE8224D1-6F7D-42B3-A214-CB85EC277724}">
      <dgm:prSet/>
      <dgm:spPr/>
      <dgm:t>
        <a:bodyPr/>
        <a:lstStyle/>
        <a:p>
          <a:pPr>
            <a:defRPr cap="all"/>
          </a:pPr>
          <a:r>
            <a:rPr lang="en-US" dirty="0"/>
            <a:t>Shared Values, Skills, Style, Staff (soft).</a:t>
          </a:r>
        </a:p>
      </dgm:t>
    </dgm:pt>
    <dgm:pt modelId="{246D686B-E423-4F07-AABF-98B63EB7E378}" type="parTrans" cxnId="{3A18ED71-BF5C-4CF6-AFC8-268C9F8A256B}">
      <dgm:prSet/>
      <dgm:spPr/>
      <dgm:t>
        <a:bodyPr/>
        <a:lstStyle/>
        <a:p>
          <a:endParaRPr lang="en-US"/>
        </a:p>
      </dgm:t>
    </dgm:pt>
    <dgm:pt modelId="{E00DD3D5-3866-4131-B735-2F86F5F9DF42}" type="sibTrans" cxnId="{3A18ED71-BF5C-4CF6-AFC8-268C9F8A256B}">
      <dgm:prSet/>
      <dgm:spPr/>
      <dgm:t>
        <a:bodyPr/>
        <a:lstStyle/>
        <a:p>
          <a:endParaRPr lang="en-US"/>
        </a:p>
      </dgm:t>
    </dgm:pt>
    <dgm:pt modelId="{D7CB375B-2A6A-4BAE-9D23-412C210829EF}">
      <dgm:prSet/>
      <dgm:spPr/>
      <dgm:t>
        <a:bodyPr/>
        <a:lstStyle/>
        <a:p>
          <a:pPr>
            <a:defRPr cap="all"/>
          </a:pPr>
          <a:r>
            <a:rPr lang="en-US" dirty="0"/>
            <a:t>All must align for success.</a:t>
          </a:r>
        </a:p>
      </dgm:t>
    </dgm:pt>
    <dgm:pt modelId="{9E84059E-FD11-40F5-8F2D-E4CCDFF35882}" type="parTrans" cxnId="{C9A232E1-5D6A-416E-9E22-0810F737C71B}">
      <dgm:prSet/>
      <dgm:spPr/>
      <dgm:t>
        <a:bodyPr/>
        <a:lstStyle/>
        <a:p>
          <a:endParaRPr lang="en-US"/>
        </a:p>
      </dgm:t>
    </dgm:pt>
    <dgm:pt modelId="{DC90B5DB-1C7D-45C8-9DDE-4D1630CFAC81}" type="sibTrans" cxnId="{C9A232E1-5D6A-416E-9E22-0810F737C71B}">
      <dgm:prSet/>
      <dgm:spPr/>
      <dgm:t>
        <a:bodyPr/>
        <a:lstStyle/>
        <a:p>
          <a:endParaRPr lang="en-US"/>
        </a:p>
      </dgm:t>
    </dgm:pt>
    <dgm:pt modelId="{8AC25568-0012-427C-B5B0-D913E9D75CF6}" type="pres">
      <dgm:prSet presAssocID="{799D5438-64F3-4A77-AA04-2894A8EE03AD}" presName="root" presStyleCnt="0">
        <dgm:presLayoutVars>
          <dgm:dir/>
          <dgm:resizeHandles val="exact"/>
        </dgm:presLayoutVars>
      </dgm:prSet>
      <dgm:spPr/>
    </dgm:pt>
    <dgm:pt modelId="{0ED13E69-4AA8-40BA-9964-B03594696198}" type="pres">
      <dgm:prSet presAssocID="{575192A0-C2D6-4BA1-9CC4-B4DD3B1259BF}" presName="compNode" presStyleCnt="0"/>
      <dgm:spPr/>
    </dgm:pt>
    <dgm:pt modelId="{73815D0E-92B7-4A58-A20B-99F1E7FD9AB3}" type="pres">
      <dgm:prSet presAssocID="{575192A0-C2D6-4BA1-9CC4-B4DD3B1259BF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418D3920-8D9F-4A36-B53F-22552FB34185}" type="pres">
      <dgm:prSet presAssocID="{575192A0-C2D6-4BA1-9CC4-B4DD3B1259B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2DC2EBF-8478-483A-AA60-74A666622339}" type="pres">
      <dgm:prSet presAssocID="{575192A0-C2D6-4BA1-9CC4-B4DD3B1259BF}" presName="spaceRect" presStyleCnt="0"/>
      <dgm:spPr/>
    </dgm:pt>
    <dgm:pt modelId="{5E2009B1-D2D6-4230-88F2-D759AE6FDB65}" type="pres">
      <dgm:prSet presAssocID="{575192A0-C2D6-4BA1-9CC4-B4DD3B1259BF}" presName="textRect" presStyleLbl="revTx" presStyleIdx="0" presStyleCnt="3">
        <dgm:presLayoutVars>
          <dgm:chMax val="1"/>
          <dgm:chPref val="1"/>
        </dgm:presLayoutVars>
      </dgm:prSet>
      <dgm:spPr/>
    </dgm:pt>
    <dgm:pt modelId="{338A1DAC-A224-4543-81D0-24781B7B4F6D}" type="pres">
      <dgm:prSet presAssocID="{2DCF4A5F-11D1-415F-A9CA-E2706E1A1511}" presName="sibTrans" presStyleCnt="0"/>
      <dgm:spPr/>
    </dgm:pt>
    <dgm:pt modelId="{5B85FC30-78D4-4C8F-B45C-85564F950A46}" type="pres">
      <dgm:prSet presAssocID="{CE8224D1-6F7D-42B3-A214-CB85EC277724}" presName="compNode" presStyleCnt="0"/>
      <dgm:spPr/>
    </dgm:pt>
    <dgm:pt modelId="{5F848BBD-4660-4533-A612-2DB1BFD381B9}" type="pres">
      <dgm:prSet presAssocID="{CE8224D1-6F7D-42B3-A214-CB85EC277724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6F00546C-0DC6-424B-8EAE-0013CC16EB12}" type="pres">
      <dgm:prSet presAssocID="{CE8224D1-6F7D-42B3-A214-CB85EC27772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st Aid Kit"/>
        </a:ext>
      </dgm:extLst>
    </dgm:pt>
    <dgm:pt modelId="{E790AEB9-392B-4744-B8E8-615409253785}" type="pres">
      <dgm:prSet presAssocID="{CE8224D1-6F7D-42B3-A214-CB85EC277724}" presName="spaceRect" presStyleCnt="0"/>
      <dgm:spPr/>
    </dgm:pt>
    <dgm:pt modelId="{E3DEA1CB-FCE0-489E-84C9-4F09EC91020B}" type="pres">
      <dgm:prSet presAssocID="{CE8224D1-6F7D-42B3-A214-CB85EC277724}" presName="textRect" presStyleLbl="revTx" presStyleIdx="1" presStyleCnt="3">
        <dgm:presLayoutVars>
          <dgm:chMax val="1"/>
          <dgm:chPref val="1"/>
        </dgm:presLayoutVars>
      </dgm:prSet>
      <dgm:spPr/>
    </dgm:pt>
    <dgm:pt modelId="{49E24A0D-C428-4E93-A4A4-109199B87BEA}" type="pres">
      <dgm:prSet presAssocID="{E00DD3D5-3866-4131-B735-2F86F5F9DF42}" presName="sibTrans" presStyleCnt="0"/>
      <dgm:spPr/>
    </dgm:pt>
    <dgm:pt modelId="{2619DC33-9C84-49C3-A76B-42E46731CAE8}" type="pres">
      <dgm:prSet presAssocID="{D7CB375B-2A6A-4BAE-9D23-412C210829EF}" presName="compNode" presStyleCnt="0"/>
      <dgm:spPr/>
    </dgm:pt>
    <dgm:pt modelId="{89CA1E80-3D7C-4214-9DD4-B88C9B7E924B}" type="pres">
      <dgm:prSet presAssocID="{D7CB375B-2A6A-4BAE-9D23-412C210829EF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E4C9893B-022F-4897-84F3-95D750F470CC}" type="pres">
      <dgm:prSet presAssocID="{D7CB375B-2A6A-4BAE-9D23-412C210829E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D76C45B0-7055-4B1C-9018-E8DB26EF9683}" type="pres">
      <dgm:prSet presAssocID="{D7CB375B-2A6A-4BAE-9D23-412C210829EF}" presName="spaceRect" presStyleCnt="0"/>
      <dgm:spPr/>
    </dgm:pt>
    <dgm:pt modelId="{306E6DEF-4192-4359-BA10-59D1192E9AC9}" type="pres">
      <dgm:prSet presAssocID="{D7CB375B-2A6A-4BAE-9D23-412C210829E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41FB1544-7606-48C6-A99B-4A422C9B36B4}" type="presOf" srcId="{D7CB375B-2A6A-4BAE-9D23-412C210829EF}" destId="{306E6DEF-4192-4359-BA10-59D1192E9AC9}" srcOrd="0" destOrd="0" presId="urn:microsoft.com/office/officeart/2018/5/layout/IconLeafLabelList"/>
    <dgm:cxn modelId="{0C11F647-2AFA-4544-A326-97D74082B4CD}" type="presOf" srcId="{CE8224D1-6F7D-42B3-A214-CB85EC277724}" destId="{E3DEA1CB-FCE0-489E-84C9-4F09EC91020B}" srcOrd="0" destOrd="0" presId="urn:microsoft.com/office/officeart/2018/5/layout/IconLeafLabelList"/>
    <dgm:cxn modelId="{D1E2616F-8056-4CF2-92A3-6776395FB93C}" srcId="{799D5438-64F3-4A77-AA04-2894A8EE03AD}" destId="{575192A0-C2D6-4BA1-9CC4-B4DD3B1259BF}" srcOrd="0" destOrd="0" parTransId="{DE9588F3-6F76-460C-9B10-9230CDCC05CB}" sibTransId="{2DCF4A5F-11D1-415F-A9CA-E2706E1A1511}"/>
    <dgm:cxn modelId="{3A18ED71-BF5C-4CF6-AFC8-268C9F8A256B}" srcId="{799D5438-64F3-4A77-AA04-2894A8EE03AD}" destId="{CE8224D1-6F7D-42B3-A214-CB85EC277724}" srcOrd="1" destOrd="0" parTransId="{246D686B-E423-4F07-AABF-98B63EB7E378}" sibTransId="{E00DD3D5-3866-4131-B735-2F86F5F9DF42}"/>
    <dgm:cxn modelId="{56D72488-43AD-4158-AEAC-1AC61E938E95}" type="presOf" srcId="{575192A0-C2D6-4BA1-9CC4-B4DD3B1259BF}" destId="{5E2009B1-D2D6-4230-88F2-D759AE6FDB65}" srcOrd="0" destOrd="0" presId="urn:microsoft.com/office/officeart/2018/5/layout/IconLeafLabelList"/>
    <dgm:cxn modelId="{22AB8297-27EC-4051-A172-1239EB145210}" type="presOf" srcId="{799D5438-64F3-4A77-AA04-2894A8EE03AD}" destId="{8AC25568-0012-427C-B5B0-D913E9D75CF6}" srcOrd="0" destOrd="0" presId="urn:microsoft.com/office/officeart/2018/5/layout/IconLeafLabelList"/>
    <dgm:cxn modelId="{C9A232E1-5D6A-416E-9E22-0810F737C71B}" srcId="{799D5438-64F3-4A77-AA04-2894A8EE03AD}" destId="{D7CB375B-2A6A-4BAE-9D23-412C210829EF}" srcOrd="2" destOrd="0" parTransId="{9E84059E-FD11-40F5-8F2D-E4CCDFF35882}" sibTransId="{DC90B5DB-1C7D-45C8-9DDE-4D1630CFAC81}"/>
    <dgm:cxn modelId="{0969EE83-ADDD-4C75-90E9-333FBABE1E87}" type="presParOf" srcId="{8AC25568-0012-427C-B5B0-D913E9D75CF6}" destId="{0ED13E69-4AA8-40BA-9964-B03594696198}" srcOrd="0" destOrd="0" presId="urn:microsoft.com/office/officeart/2018/5/layout/IconLeafLabelList"/>
    <dgm:cxn modelId="{8F4655CF-97B2-4D9D-9884-D81601949CDF}" type="presParOf" srcId="{0ED13E69-4AA8-40BA-9964-B03594696198}" destId="{73815D0E-92B7-4A58-A20B-99F1E7FD9AB3}" srcOrd="0" destOrd="0" presId="urn:microsoft.com/office/officeart/2018/5/layout/IconLeafLabelList"/>
    <dgm:cxn modelId="{B3B9661B-E121-4540-A4F7-4EDC56E5AA03}" type="presParOf" srcId="{0ED13E69-4AA8-40BA-9964-B03594696198}" destId="{418D3920-8D9F-4A36-B53F-22552FB34185}" srcOrd="1" destOrd="0" presId="urn:microsoft.com/office/officeart/2018/5/layout/IconLeafLabelList"/>
    <dgm:cxn modelId="{B842EFE5-0AF1-47A4-8EEB-0EA1B46C2B61}" type="presParOf" srcId="{0ED13E69-4AA8-40BA-9964-B03594696198}" destId="{82DC2EBF-8478-483A-AA60-74A666622339}" srcOrd="2" destOrd="0" presId="urn:microsoft.com/office/officeart/2018/5/layout/IconLeafLabelList"/>
    <dgm:cxn modelId="{847021B4-1E64-43CA-830D-15447DDF6B40}" type="presParOf" srcId="{0ED13E69-4AA8-40BA-9964-B03594696198}" destId="{5E2009B1-D2D6-4230-88F2-D759AE6FDB65}" srcOrd="3" destOrd="0" presId="urn:microsoft.com/office/officeart/2018/5/layout/IconLeafLabelList"/>
    <dgm:cxn modelId="{F756CBE9-E844-4E54-A000-A401C97D07D7}" type="presParOf" srcId="{8AC25568-0012-427C-B5B0-D913E9D75CF6}" destId="{338A1DAC-A224-4543-81D0-24781B7B4F6D}" srcOrd="1" destOrd="0" presId="urn:microsoft.com/office/officeart/2018/5/layout/IconLeafLabelList"/>
    <dgm:cxn modelId="{3BCE3383-5782-4EEB-ABBF-A6AACC9310A1}" type="presParOf" srcId="{8AC25568-0012-427C-B5B0-D913E9D75CF6}" destId="{5B85FC30-78D4-4C8F-B45C-85564F950A46}" srcOrd="2" destOrd="0" presId="urn:microsoft.com/office/officeart/2018/5/layout/IconLeafLabelList"/>
    <dgm:cxn modelId="{EA9C913B-3A56-4063-A3DD-C64C94DD62F2}" type="presParOf" srcId="{5B85FC30-78D4-4C8F-B45C-85564F950A46}" destId="{5F848BBD-4660-4533-A612-2DB1BFD381B9}" srcOrd="0" destOrd="0" presId="urn:microsoft.com/office/officeart/2018/5/layout/IconLeafLabelList"/>
    <dgm:cxn modelId="{A3743283-9C78-4EE6-B7B6-FE25F9B4F271}" type="presParOf" srcId="{5B85FC30-78D4-4C8F-B45C-85564F950A46}" destId="{6F00546C-0DC6-424B-8EAE-0013CC16EB12}" srcOrd="1" destOrd="0" presId="urn:microsoft.com/office/officeart/2018/5/layout/IconLeafLabelList"/>
    <dgm:cxn modelId="{202D1DF9-F77F-4BC9-BB05-01474B847F83}" type="presParOf" srcId="{5B85FC30-78D4-4C8F-B45C-85564F950A46}" destId="{E790AEB9-392B-4744-B8E8-615409253785}" srcOrd="2" destOrd="0" presId="urn:microsoft.com/office/officeart/2018/5/layout/IconLeafLabelList"/>
    <dgm:cxn modelId="{B239470B-0202-4668-B019-0FB9821E2EE6}" type="presParOf" srcId="{5B85FC30-78D4-4C8F-B45C-85564F950A46}" destId="{E3DEA1CB-FCE0-489E-84C9-4F09EC91020B}" srcOrd="3" destOrd="0" presId="urn:microsoft.com/office/officeart/2018/5/layout/IconLeafLabelList"/>
    <dgm:cxn modelId="{7E55291F-BD8C-4DFA-B5AA-EFBD41336A6D}" type="presParOf" srcId="{8AC25568-0012-427C-B5B0-D913E9D75CF6}" destId="{49E24A0D-C428-4E93-A4A4-109199B87BEA}" srcOrd="3" destOrd="0" presId="urn:microsoft.com/office/officeart/2018/5/layout/IconLeafLabelList"/>
    <dgm:cxn modelId="{7F5E641A-94AE-4737-BE8A-BB448A34368A}" type="presParOf" srcId="{8AC25568-0012-427C-B5B0-D913E9D75CF6}" destId="{2619DC33-9C84-49C3-A76B-42E46731CAE8}" srcOrd="4" destOrd="0" presId="urn:microsoft.com/office/officeart/2018/5/layout/IconLeafLabelList"/>
    <dgm:cxn modelId="{F89CD4E5-D0B6-413E-A358-1E66DE983972}" type="presParOf" srcId="{2619DC33-9C84-49C3-A76B-42E46731CAE8}" destId="{89CA1E80-3D7C-4214-9DD4-B88C9B7E924B}" srcOrd="0" destOrd="0" presId="urn:microsoft.com/office/officeart/2018/5/layout/IconLeafLabelList"/>
    <dgm:cxn modelId="{D3D1C679-5216-4D5F-A8F9-76A65D6C80DC}" type="presParOf" srcId="{2619DC33-9C84-49C3-A76B-42E46731CAE8}" destId="{E4C9893B-022F-4897-84F3-95D750F470CC}" srcOrd="1" destOrd="0" presId="urn:microsoft.com/office/officeart/2018/5/layout/IconLeafLabelList"/>
    <dgm:cxn modelId="{7C272B94-4913-4252-8BF8-F319BD0667D2}" type="presParOf" srcId="{2619DC33-9C84-49C3-A76B-42E46731CAE8}" destId="{D76C45B0-7055-4B1C-9018-E8DB26EF9683}" srcOrd="2" destOrd="0" presId="urn:microsoft.com/office/officeart/2018/5/layout/IconLeafLabelList"/>
    <dgm:cxn modelId="{745A30F7-210F-4933-829B-53213A0E5DAF}" type="presParOf" srcId="{2619DC33-9C84-49C3-A76B-42E46731CAE8}" destId="{306E6DEF-4192-4359-BA10-59D1192E9AC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617488C-142D-48AE-8FF6-6D623D22F4F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8FF3C03-E59C-4D3E-BC0A-08ADCDEC31B6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Transformational – Inspires change</a:t>
          </a:r>
          <a:r>
            <a:rPr lang="en-US" dirty="0">
              <a:latin typeface="Grandview Display"/>
            </a:rPr>
            <a:t>.= Drastic change</a:t>
          </a:r>
          <a:endParaRPr lang="en-US" dirty="0"/>
        </a:p>
      </dgm:t>
    </dgm:pt>
    <dgm:pt modelId="{0D28FFA1-E473-46F5-9BD9-4F784085D7E5}" type="parTrans" cxnId="{CABF11C8-8604-44C8-A859-6BA60B13E71B}">
      <dgm:prSet/>
      <dgm:spPr/>
      <dgm:t>
        <a:bodyPr/>
        <a:lstStyle/>
        <a:p>
          <a:endParaRPr lang="en-US"/>
        </a:p>
      </dgm:t>
    </dgm:pt>
    <dgm:pt modelId="{BC15D241-67AA-4823-B834-F4882700B60C}" type="sibTrans" cxnId="{CABF11C8-8604-44C8-A859-6BA60B13E71B}">
      <dgm:prSet/>
      <dgm:spPr/>
      <dgm:t>
        <a:bodyPr/>
        <a:lstStyle/>
        <a:p>
          <a:endParaRPr lang="en-US"/>
        </a:p>
      </dgm:t>
    </dgm:pt>
    <dgm:pt modelId="{94C71CE3-B952-4B0F-8E34-58FDA0293065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Transactional – Structures &amp; rewards</a:t>
          </a:r>
          <a:r>
            <a:rPr lang="en-US" dirty="0">
              <a:latin typeface="Grandview Display"/>
            </a:rPr>
            <a:t>= Incremental change</a:t>
          </a:r>
          <a:endParaRPr lang="en-US" dirty="0"/>
        </a:p>
      </dgm:t>
    </dgm:pt>
    <dgm:pt modelId="{6D05FD7C-D9B1-4AFD-B728-BCEBE03F421B}" type="parTrans" cxnId="{01ED2EAD-A7F0-4DD0-A7C9-D86AB23140A5}">
      <dgm:prSet/>
      <dgm:spPr/>
      <dgm:t>
        <a:bodyPr/>
        <a:lstStyle/>
        <a:p>
          <a:endParaRPr lang="en-US"/>
        </a:p>
      </dgm:t>
    </dgm:pt>
    <dgm:pt modelId="{D771C1F4-A64F-4FA2-8964-0FA597FE2D76}" type="sibTrans" cxnId="{01ED2EAD-A7F0-4DD0-A7C9-D86AB23140A5}">
      <dgm:prSet/>
      <dgm:spPr/>
      <dgm:t>
        <a:bodyPr/>
        <a:lstStyle/>
        <a:p>
          <a:endParaRPr lang="en-US"/>
        </a:p>
      </dgm:t>
    </dgm:pt>
    <dgm:pt modelId="{30827053-594A-498D-BB81-C9DB350FF02B}" type="pres">
      <dgm:prSet presAssocID="{3617488C-142D-48AE-8FF6-6D623D22F4FD}" presName="root" presStyleCnt="0">
        <dgm:presLayoutVars>
          <dgm:dir/>
          <dgm:resizeHandles val="exact"/>
        </dgm:presLayoutVars>
      </dgm:prSet>
      <dgm:spPr/>
    </dgm:pt>
    <dgm:pt modelId="{03DFA596-60A6-406A-9071-B81340CEF973}" type="pres">
      <dgm:prSet presAssocID="{08FF3C03-E59C-4D3E-BC0A-08ADCDEC31B6}" presName="compNode" presStyleCnt="0"/>
      <dgm:spPr/>
    </dgm:pt>
    <dgm:pt modelId="{ACAAA194-90AD-4B42-AC11-E54146928A0F}" type="pres">
      <dgm:prSet presAssocID="{08FF3C03-E59C-4D3E-BC0A-08ADCDEC31B6}" presName="bgRect" presStyleLbl="bgShp" presStyleIdx="0" presStyleCnt="2"/>
      <dgm:spPr/>
    </dgm:pt>
    <dgm:pt modelId="{BB97D593-9379-42ED-9C7D-324D8BDF3E79}" type="pres">
      <dgm:prSet presAssocID="{08FF3C03-E59C-4D3E-BC0A-08ADCDEC31B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83026585-B163-439D-ADA9-5C586532DEDD}" type="pres">
      <dgm:prSet presAssocID="{08FF3C03-E59C-4D3E-BC0A-08ADCDEC31B6}" presName="spaceRect" presStyleCnt="0"/>
      <dgm:spPr/>
    </dgm:pt>
    <dgm:pt modelId="{06AF6328-98EE-4E53-BE6A-1F585CE1ED8C}" type="pres">
      <dgm:prSet presAssocID="{08FF3C03-E59C-4D3E-BC0A-08ADCDEC31B6}" presName="parTx" presStyleLbl="revTx" presStyleIdx="0" presStyleCnt="2">
        <dgm:presLayoutVars>
          <dgm:chMax val="0"/>
          <dgm:chPref val="0"/>
        </dgm:presLayoutVars>
      </dgm:prSet>
      <dgm:spPr/>
    </dgm:pt>
    <dgm:pt modelId="{AB30B0E5-1FB2-4049-BB57-406AE457F60D}" type="pres">
      <dgm:prSet presAssocID="{BC15D241-67AA-4823-B834-F4882700B60C}" presName="sibTrans" presStyleCnt="0"/>
      <dgm:spPr/>
    </dgm:pt>
    <dgm:pt modelId="{8C24C153-D131-46DD-A973-65BB32CE18A3}" type="pres">
      <dgm:prSet presAssocID="{94C71CE3-B952-4B0F-8E34-58FDA0293065}" presName="compNode" presStyleCnt="0"/>
      <dgm:spPr/>
    </dgm:pt>
    <dgm:pt modelId="{C8B90336-B50B-440E-9F4E-3A38F9A2A1DB}" type="pres">
      <dgm:prSet presAssocID="{94C71CE3-B952-4B0F-8E34-58FDA0293065}" presName="bgRect" presStyleLbl="bgShp" presStyleIdx="1" presStyleCnt="2"/>
      <dgm:spPr/>
    </dgm:pt>
    <dgm:pt modelId="{84CF5618-D2E4-4300-8117-CFFC29B54FA6}" type="pres">
      <dgm:prSet presAssocID="{94C71CE3-B952-4B0F-8E34-58FDA029306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A8C241B1-756C-4938-B801-CEA933F33DC4}" type="pres">
      <dgm:prSet presAssocID="{94C71CE3-B952-4B0F-8E34-58FDA0293065}" presName="spaceRect" presStyleCnt="0"/>
      <dgm:spPr/>
    </dgm:pt>
    <dgm:pt modelId="{3FBB79A0-5887-47F0-91E0-8EBF4DC77054}" type="pres">
      <dgm:prSet presAssocID="{94C71CE3-B952-4B0F-8E34-58FDA029306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0A57944-DD0A-46FF-9013-746A7457D8F9}" type="presOf" srcId="{94C71CE3-B952-4B0F-8E34-58FDA0293065}" destId="{3FBB79A0-5887-47F0-91E0-8EBF4DC77054}" srcOrd="0" destOrd="0" presId="urn:microsoft.com/office/officeart/2018/2/layout/IconVerticalSolidList"/>
    <dgm:cxn modelId="{68D11645-38DA-4975-B764-245C4973C55A}" type="presOf" srcId="{3617488C-142D-48AE-8FF6-6D623D22F4FD}" destId="{30827053-594A-498D-BB81-C9DB350FF02B}" srcOrd="0" destOrd="0" presId="urn:microsoft.com/office/officeart/2018/2/layout/IconVerticalSolidList"/>
    <dgm:cxn modelId="{AF24FDA0-3A7A-4298-B0E1-E4E969FC8744}" type="presOf" srcId="{08FF3C03-E59C-4D3E-BC0A-08ADCDEC31B6}" destId="{06AF6328-98EE-4E53-BE6A-1F585CE1ED8C}" srcOrd="0" destOrd="0" presId="urn:microsoft.com/office/officeart/2018/2/layout/IconVerticalSolidList"/>
    <dgm:cxn modelId="{01ED2EAD-A7F0-4DD0-A7C9-D86AB23140A5}" srcId="{3617488C-142D-48AE-8FF6-6D623D22F4FD}" destId="{94C71CE3-B952-4B0F-8E34-58FDA0293065}" srcOrd="1" destOrd="0" parTransId="{6D05FD7C-D9B1-4AFD-B728-BCEBE03F421B}" sibTransId="{D771C1F4-A64F-4FA2-8964-0FA597FE2D76}"/>
    <dgm:cxn modelId="{CABF11C8-8604-44C8-A859-6BA60B13E71B}" srcId="{3617488C-142D-48AE-8FF6-6D623D22F4FD}" destId="{08FF3C03-E59C-4D3E-BC0A-08ADCDEC31B6}" srcOrd="0" destOrd="0" parTransId="{0D28FFA1-E473-46F5-9BD9-4F784085D7E5}" sibTransId="{BC15D241-67AA-4823-B834-F4882700B60C}"/>
    <dgm:cxn modelId="{B4CD58D8-7E4F-4A0A-9E3B-562B130912F8}" type="presParOf" srcId="{30827053-594A-498D-BB81-C9DB350FF02B}" destId="{03DFA596-60A6-406A-9071-B81340CEF973}" srcOrd="0" destOrd="0" presId="urn:microsoft.com/office/officeart/2018/2/layout/IconVerticalSolidList"/>
    <dgm:cxn modelId="{75C7B005-C4C5-4602-A919-59CD3B077246}" type="presParOf" srcId="{03DFA596-60A6-406A-9071-B81340CEF973}" destId="{ACAAA194-90AD-4B42-AC11-E54146928A0F}" srcOrd="0" destOrd="0" presId="urn:microsoft.com/office/officeart/2018/2/layout/IconVerticalSolidList"/>
    <dgm:cxn modelId="{E43EB38A-9DF2-4DA0-A817-C0094E8F71F5}" type="presParOf" srcId="{03DFA596-60A6-406A-9071-B81340CEF973}" destId="{BB97D593-9379-42ED-9C7D-324D8BDF3E79}" srcOrd="1" destOrd="0" presId="urn:microsoft.com/office/officeart/2018/2/layout/IconVerticalSolidList"/>
    <dgm:cxn modelId="{37170ADA-652F-45FB-A09A-F7F08D147AE7}" type="presParOf" srcId="{03DFA596-60A6-406A-9071-B81340CEF973}" destId="{83026585-B163-439D-ADA9-5C586532DEDD}" srcOrd="2" destOrd="0" presId="urn:microsoft.com/office/officeart/2018/2/layout/IconVerticalSolidList"/>
    <dgm:cxn modelId="{03A23B78-F059-4849-839B-22AFC04E4719}" type="presParOf" srcId="{03DFA596-60A6-406A-9071-B81340CEF973}" destId="{06AF6328-98EE-4E53-BE6A-1F585CE1ED8C}" srcOrd="3" destOrd="0" presId="urn:microsoft.com/office/officeart/2018/2/layout/IconVerticalSolidList"/>
    <dgm:cxn modelId="{4EE84F59-2301-4EFB-922D-3A78B2031829}" type="presParOf" srcId="{30827053-594A-498D-BB81-C9DB350FF02B}" destId="{AB30B0E5-1FB2-4049-BB57-406AE457F60D}" srcOrd="1" destOrd="0" presId="urn:microsoft.com/office/officeart/2018/2/layout/IconVerticalSolidList"/>
    <dgm:cxn modelId="{84811DC2-4C76-4EB5-B893-1D433EDF0DDB}" type="presParOf" srcId="{30827053-594A-498D-BB81-C9DB350FF02B}" destId="{8C24C153-D131-46DD-A973-65BB32CE18A3}" srcOrd="2" destOrd="0" presId="urn:microsoft.com/office/officeart/2018/2/layout/IconVerticalSolidList"/>
    <dgm:cxn modelId="{953C9051-35FF-4253-A1E2-0EDA23C2DA1E}" type="presParOf" srcId="{8C24C153-D131-46DD-A973-65BB32CE18A3}" destId="{C8B90336-B50B-440E-9F4E-3A38F9A2A1DB}" srcOrd="0" destOrd="0" presId="urn:microsoft.com/office/officeart/2018/2/layout/IconVerticalSolidList"/>
    <dgm:cxn modelId="{ADEB2F3B-D095-4113-8141-2F2DAD8DB0F8}" type="presParOf" srcId="{8C24C153-D131-46DD-A973-65BB32CE18A3}" destId="{84CF5618-D2E4-4300-8117-CFFC29B54FA6}" srcOrd="1" destOrd="0" presId="urn:microsoft.com/office/officeart/2018/2/layout/IconVerticalSolidList"/>
    <dgm:cxn modelId="{66350250-086A-4EDB-8585-5B4A17AD8FBC}" type="presParOf" srcId="{8C24C153-D131-46DD-A973-65BB32CE18A3}" destId="{A8C241B1-756C-4938-B801-CEA933F33DC4}" srcOrd="2" destOrd="0" presId="urn:microsoft.com/office/officeart/2018/2/layout/IconVerticalSolidList"/>
    <dgm:cxn modelId="{8CB90F3F-95CE-411F-A6C6-C461BF23EDD8}" type="presParOf" srcId="{8C24C153-D131-46DD-A973-65BB32CE18A3}" destId="{3FBB79A0-5887-47F0-91E0-8EBF4DC7705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617488C-142D-48AE-8FF6-6D623D22F4F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2BBEC03-0DBA-45E0-9FC1-6CBB7BA5EC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Servant </a:t>
          </a:r>
          <a:r>
            <a:rPr lang="en-US" dirty="0"/>
            <a:t>– Empathy-driven</a:t>
          </a:r>
          <a:r>
            <a:rPr lang="en-US" dirty="0">
              <a:latin typeface="Grandview Display"/>
            </a:rPr>
            <a:t>.= good in people centric change</a:t>
          </a:r>
          <a:endParaRPr lang="en-US" dirty="0"/>
        </a:p>
      </dgm:t>
    </dgm:pt>
    <dgm:pt modelId="{E3693249-6A8B-4590-94A5-5EE5109DDB0C}" type="parTrans" cxnId="{33CA5561-90F3-493C-9388-C1F88320B18D}">
      <dgm:prSet/>
      <dgm:spPr/>
      <dgm:t>
        <a:bodyPr/>
        <a:lstStyle/>
        <a:p>
          <a:endParaRPr lang="en-US"/>
        </a:p>
      </dgm:t>
    </dgm:pt>
    <dgm:pt modelId="{C9D82942-E87E-4EBE-93F3-3B7B56B37112}" type="sibTrans" cxnId="{33CA5561-90F3-493C-9388-C1F88320B18D}">
      <dgm:prSet/>
      <dgm:spPr/>
      <dgm:t>
        <a:bodyPr/>
        <a:lstStyle/>
        <a:p>
          <a:endParaRPr lang="en-US"/>
        </a:p>
      </dgm:t>
    </dgm:pt>
    <dgm:pt modelId="{F83D4191-5E2F-4442-8466-0FD0F54518C6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b="1" dirty="0">
              <a:latin typeface="Grandview Display"/>
            </a:rPr>
            <a:t>Autocratic</a:t>
          </a:r>
          <a:r>
            <a:rPr lang="en-US" dirty="0">
              <a:latin typeface="Grandview Display"/>
            </a:rPr>
            <a:t>- Top-down decision-making =Good during crisis </a:t>
          </a:r>
        </a:p>
      </dgm:t>
    </dgm:pt>
    <dgm:pt modelId="{B88C4079-ACE3-4178-93CF-DAE516CD9E70}" type="parTrans" cxnId="{BAEBD4D6-E43B-48C9-958D-B33215E0C662}">
      <dgm:prSet/>
      <dgm:spPr/>
    </dgm:pt>
    <dgm:pt modelId="{1F1892D3-10BD-4C0F-BB86-FF346010DEBC}" type="sibTrans" cxnId="{BAEBD4D6-E43B-48C9-958D-B33215E0C662}">
      <dgm:prSet/>
      <dgm:spPr/>
    </dgm:pt>
    <dgm:pt modelId="{30827053-594A-498D-BB81-C9DB350FF02B}" type="pres">
      <dgm:prSet presAssocID="{3617488C-142D-48AE-8FF6-6D623D22F4FD}" presName="root" presStyleCnt="0">
        <dgm:presLayoutVars>
          <dgm:dir/>
          <dgm:resizeHandles val="exact"/>
        </dgm:presLayoutVars>
      </dgm:prSet>
      <dgm:spPr/>
    </dgm:pt>
    <dgm:pt modelId="{452DECD9-A06E-435E-AB91-2392F659DE6D}" type="pres">
      <dgm:prSet presAssocID="{82BBEC03-0DBA-45E0-9FC1-6CBB7BA5EC65}" presName="compNode" presStyleCnt="0"/>
      <dgm:spPr/>
    </dgm:pt>
    <dgm:pt modelId="{FBA31670-BA49-4BB5-A7C9-9AECD048DC67}" type="pres">
      <dgm:prSet presAssocID="{82BBEC03-0DBA-45E0-9FC1-6CBB7BA5EC65}" presName="bgRect" presStyleLbl="bgShp" presStyleIdx="0" presStyleCnt="2"/>
      <dgm:spPr/>
    </dgm:pt>
    <dgm:pt modelId="{B34880CF-702A-45CD-98B7-2EA8DE635B1F}" type="pres">
      <dgm:prSet presAssocID="{82BBEC03-0DBA-45E0-9FC1-6CBB7BA5EC6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ve Letter"/>
        </a:ext>
      </dgm:extLst>
    </dgm:pt>
    <dgm:pt modelId="{78C2D04F-0645-45E8-8725-CAEE70C3349D}" type="pres">
      <dgm:prSet presAssocID="{82BBEC03-0DBA-45E0-9FC1-6CBB7BA5EC65}" presName="spaceRect" presStyleCnt="0"/>
      <dgm:spPr/>
    </dgm:pt>
    <dgm:pt modelId="{0F125E27-8A16-4D93-9474-0148D4746217}" type="pres">
      <dgm:prSet presAssocID="{82BBEC03-0DBA-45E0-9FC1-6CBB7BA5EC65}" presName="parTx" presStyleLbl="revTx" presStyleIdx="0" presStyleCnt="2">
        <dgm:presLayoutVars>
          <dgm:chMax val="0"/>
          <dgm:chPref val="0"/>
        </dgm:presLayoutVars>
      </dgm:prSet>
      <dgm:spPr/>
    </dgm:pt>
    <dgm:pt modelId="{9D6EF385-77D1-4580-B762-F79976F11672}" type="pres">
      <dgm:prSet presAssocID="{C9D82942-E87E-4EBE-93F3-3B7B56B37112}" presName="sibTrans" presStyleCnt="0"/>
      <dgm:spPr/>
    </dgm:pt>
    <dgm:pt modelId="{AAB8F5B5-C0E4-406E-8EE8-CB17DF302F89}" type="pres">
      <dgm:prSet presAssocID="{F83D4191-5E2F-4442-8466-0FD0F54518C6}" presName="compNode" presStyleCnt="0"/>
      <dgm:spPr/>
    </dgm:pt>
    <dgm:pt modelId="{46B0FABA-EE3A-4CD2-B7CF-356E2816DB54}" type="pres">
      <dgm:prSet presAssocID="{F83D4191-5E2F-4442-8466-0FD0F54518C6}" presName="bgRect" presStyleLbl="bgShp" presStyleIdx="1" presStyleCnt="2"/>
      <dgm:spPr/>
    </dgm:pt>
    <dgm:pt modelId="{2B086AC7-3EC5-4239-B74D-9CF0A8516114}" type="pres">
      <dgm:prSet presAssocID="{F83D4191-5E2F-4442-8466-0FD0F54518C6}" presName="iconRect" presStyleLbl="node1" presStyleIdx="1" presStyleCnt="2"/>
      <dgm:spPr/>
    </dgm:pt>
    <dgm:pt modelId="{4B412B12-276D-45DB-ADCF-39A934974AAF}" type="pres">
      <dgm:prSet presAssocID="{F83D4191-5E2F-4442-8466-0FD0F54518C6}" presName="spaceRect" presStyleCnt="0"/>
      <dgm:spPr/>
    </dgm:pt>
    <dgm:pt modelId="{74732F06-A764-45CB-A244-1889A2B5DBBD}" type="pres">
      <dgm:prSet presAssocID="{F83D4191-5E2F-4442-8466-0FD0F54518C6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C6F2793B-6958-414B-96EE-2B69AD28FAEF}" type="presOf" srcId="{82BBEC03-0DBA-45E0-9FC1-6CBB7BA5EC65}" destId="{0F125E27-8A16-4D93-9474-0148D4746217}" srcOrd="0" destOrd="0" presId="urn:microsoft.com/office/officeart/2018/2/layout/IconVerticalSolidList"/>
    <dgm:cxn modelId="{33CA5561-90F3-493C-9388-C1F88320B18D}" srcId="{3617488C-142D-48AE-8FF6-6D623D22F4FD}" destId="{82BBEC03-0DBA-45E0-9FC1-6CBB7BA5EC65}" srcOrd="0" destOrd="0" parTransId="{E3693249-6A8B-4590-94A5-5EE5109DDB0C}" sibTransId="{C9D82942-E87E-4EBE-93F3-3B7B56B37112}"/>
    <dgm:cxn modelId="{68D11645-38DA-4975-B764-245C4973C55A}" type="presOf" srcId="{3617488C-142D-48AE-8FF6-6D623D22F4FD}" destId="{30827053-594A-498D-BB81-C9DB350FF02B}" srcOrd="0" destOrd="0" presId="urn:microsoft.com/office/officeart/2018/2/layout/IconVerticalSolidList"/>
    <dgm:cxn modelId="{20DD7EA6-A6C8-4EA4-B2FF-47427A031B56}" type="presOf" srcId="{F83D4191-5E2F-4442-8466-0FD0F54518C6}" destId="{74732F06-A764-45CB-A244-1889A2B5DBBD}" srcOrd="0" destOrd="0" presId="urn:microsoft.com/office/officeart/2018/2/layout/IconVerticalSolidList"/>
    <dgm:cxn modelId="{BAEBD4D6-E43B-48C9-958D-B33215E0C662}" srcId="{3617488C-142D-48AE-8FF6-6D623D22F4FD}" destId="{F83D4191-5E2F-4442-8466-0FD0F54518C6}" srcOrd="1" destOrd="0" parTransId="{B88C4079-ACE3-4178-93CF-DAE516CD9E70}" sibTransId="{1F1892D3-10BD-4C0F-BB86-FF346010DEBC}"/>
    <dgm:cxn modelId="{A1DAFEAB-EEDF-4DC5-B52D-3F8F3C060A87}" type="presParOf" srcId="{30827053-594A-498D-BB81-C9DB350FF02B}" destId="{452DECD9-A06E-435E-AB91-2392F659DE6D}" srcOrd="0" destOrd="0" presId="urn:microsoft.com/office/officeart/2018/2/layout/IconVerticalSolidList"/>
    <dgm:cxn modelId="{16E605C1-AB2A-4225-860C-60B2D2C2EBBB}" type="presParOf" srcId="{452DECD9-A06E-435E-AB91-2392F659DE6D}" destId="{FBA31670-BA49-4BB5-A7C9-9AECD048DC67}" srcOrd="0" destOrd="0" presId="urn:microsoft.com/office/officeart/2018/2/layout/IconVerticalSolidList"/>
    <dgm:cxn modelId="{6DDA851E-E5EE-4F5B-B12E-51191FC47C64}" type="presParOf" srcId="{452DECD9-A06E-435E-AB91-2392F659DE6D}" destId="{B34880CF-702A-45CD-98B7-2EA8DE635B1F}" srcOrd="1" destOrd="0" presId="urn:microsoft.com/office/officeart/2018/2/layout/IconVerticalSolidList"/>
    <dgm:cxn modelId="{72C7A556-FD48-4933-BBF9-83FC9E49A4EF}" type="presParOf" srcId="{452DECD9-A06E-435E-AB91-2392F659DE6D}" destId="{78C2D04F-0645-45E8-8725-CAEE70C3349D}" srcOrd="2" destOrd="0" presId="urn:microsoft.com/office/officeart/2018/2/layout/IconVerticalSolidList"/>
    <dgm:cxn modelId="{7D796D33-258B-4F19-865F-E7C1B173BA39}" type="presParOf" srcId="{452DECD9-A06E-435E-AB91-2392F659DE6D}" destId="{0F125E27-8A16-4D93-9474-0148D4746217}" srcOrd="3" destOrd="0" presId="urn:microsoft.com/office/officeart/2018/2/layout/IconVerticalSolidList"/>
    <dgm:cxn modelId="{76930B86-0E3D-472A-B6FE-A87DCBD538F6}" type="presParOf" srcId="{30827053-594A-498D-BB81-C9DB350FF02B}" destId="{9D6EF385-77D1-4580-B762-F79976F11672}" srcOrd="1" destOrd="0" presId="urn:microsoft.com/office/officeart/2018/2/layout/IconVerticalSolidList"/>
    <dgm:cxn modelId="{47D4EFE5-266E-4A95-B846-EA2B2441B5CF}" type="presParOf" srcId="{30827053-594A-498D-BB81-C9DB350FF02B}" destId="{AAB8F5B5-C0E4-406E-8EE8-CB17DF302F89}" srcOrd="2" destOrd="0" presId="urn:microsoft.com/office/officeart/2018/2/layout/IconVerticalSolidList"/>
    <dgm:cxn modelId="{354039E9-B5A9-4A7C-955F-8CE82BC28EBD}" type="presParOf" srcId="{AAB8F5B5-C0E4-406E-8EE8-CB17DF302F89}" destId="{46B0FABA-EE3A-4CD2-B7CF-356E2816DB54}" srcOrd="0" destOrd="0" presId="urn:microsoft.com/office/officeart/2018/2/layout/IconVerticalSolidList"/>
    <dgm:cxn modelId="{0D5E6369-CF98-49FD-8425-4EDAFF88E9E9}" type="presParOf" srcId="{AAB8F5B5-C0E4-406E-8EE8-CB17DF302F89}" destId="{2B086AC7-3EC5-4239-B74D-9CF0A8516114}" srcOrd="1" destOrd="0" presId="urn:microsoft.com/office/officeart/2018/2/layout/IconVerticalSolidList"/>
    <dgm:cxn modelId="{2759229E-A81E-4BAD-9488-CB1D8049A12F}" type="presParOf" srcId="{AAB8F5B5-C0E4-406E-8EE8-CB17DF302F89}" destId="{4B412B12-276D-45DB-ADCF-39A934974AAF}" srcOrd="2" destOrd="0" presId="urn:microsoft.com/office/officeart/2018/2/layout/IconVerticalSolidList"/>
    <dgm:cxn modelId="{A5183E8C-CD48-4996-B337-0B25312CC494}" type="presParOf" srcId="{AAB8F5B5-C0E4-406E-8EE8-CB17DF302F89}" destId="{74732F06-A764-45CB-A244-1889A2B5DBB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A233E0B-7506-4F52-B659-C27038CD42C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6D8AFB9-3092-42D9-B790-FCA230F999BB}">
      <dgm:prSet/>
      <dgm:spPr/>
      <dgm:t>
        <a:bodyPr/>
        <a:lstStyle/>
        <a:p>
          <a:pPr rtl="0"/>
          <a:r>
            <a:rPr lang="en-US" b="1" dirty="0"/>
            <a:t>Democratic</a:t>
          </a:r>
          <a:r>
            <a:rPr lang="en-US" dirty="0"/>
            <a:t> – Participative </a:t>
          </a:r>
          <a:r>
            <a:rPr lang="en-US" dirty="0">
              <a:latin typeface="Grandview Display"/>
            </a:rPr>
            <a:t>= </a:t>
          </a:r>
          <a:r>
            <a:rPr lang="en-US" dirty="0"/>
            <a:t>slower.</a:t>
          </a:r>
        </a:p>
      </dgm:t>
    </dgm:pt>
    <dgm:pt modelId="{CE913555-7008-4EDA-9D80-C34CA15DA78B}" type="parTrans" cxnId="{47B69A1A-75CC-4AA7-A2D4-51F5A72017CF}">
      <dgm:prSet/>
      <dgm:spPr/>
      <dgm:t>
        <a:bodyPr/>
        <a:lstStyle/>
        <a:p>
          <a:endParaRPr lang="en-US"/>
        </a:p>
      </dgm:t>
    </dgm:pt>
    <dgm:pt modelId="{1A2EA9F4-FDC6-4C6F-9F8F-BD13F908D3C2}" type="sibTrans" cxnId="{47B69A1A-75CC-4AA7-A2D4-51F5A72017CF}">
      <dgm:prSet/>
      <dgm:spPr/>
      <dgm:t>
        <a:bodyPr/>
        <a:lstStyle/>
        <a:p>
          <a:endParaRPr lang="en-US"/>
        </a:p>
      </dgm:t>
    </dgm:pt>
    <dgm:pt modelId="{85973226-7FC9-4EE0-8F8E-64E816215596}">
      <dgm:prSet/>
      <dgm:spPr/>
      <dgm:t>
        <a:bodyPr/>
        <a:lstStyle/>
        <a:p>
          <a:r>
            <a:rPr lang="en-US" b="1" dirty="0"/>
            <a:t>Laissez-faire </a:t>
          </a:r>
          <a:r>
            <a:rPr lang="en-US" dirty="0"/>
            <a:t>– Minimal direction.</a:t>
          </a:r>
        </a:p>
      </dgm:t>
    </dgm:pt>
    <dgm:pt modelId="{4CF3E47F-7E27-4A6B-80D0-CACD4832F4B2}" type="parTrans" cxnId="{73F6E7A3-2B5E-477F-A225-7D889E1053A9}">
      <dgm:prSet/>
      <dgm:spPr/>
      <dgm:t>
        <a:bodyPr/>
        <a:lstStyle/>
        <a:p>
          <a:endParaRPr lang="en-US"/>
        </a:p>
      </dgm:t>
    </dgm:pt>
    <dgm:pt modelId="{88F7F100-6220-40B2-80D1-BA1B26207E4C}" type="sibTrans" cxnId="{73F6E7A3-2B5E-477F-A225-7D889E1053A9}">
      <dgm:prSet/>
      <dgm:spPr/>
      <dgm:t>
        <a:bodyPr/>
        <a:lstStyle/>
        <a:p>
          <a:endParaRPr lang="en-US"/>
        </a:p>
      </dgm:t>
    </dgm:pt>
    <dgm:pt modelId="{5ABB4430-DFBD-4E6C-984E-CCEEE6BA4C72}" type="pres">
      <dgm:prSet presAssocID="{EA233E0B-7506-4F52-B659-C27038CD42CF}" presName="linear" presStyleCnt="0">
        <dgm:presLayoutVars>
          <dgm:animLvl val="lvl"/>
          <dgm:resizeHandles val="exact"/>
        </dgm:presLayoutVars>
      </dgm:prSet>
      <dgm:spPr/>
    </dgm:pt>
    <dgm:pt modelId="{086439E0-819A-4362-8828-309007F2CD03}" type="pres">
      <dgm:prSet presAssocID="{C6D8AFB9-3092-42D9-B790-FCA230F999B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30B8F7F-C432-4DFE-B279-858F604DF51C}" type="pres">
      <dgm:prSet presAssocID="{1A2EA9F4-FDC6-4C6F-9F8F-BD13F908D3C2}" presName="spacer" presStyleCnt="0"/>
      <dgm:spPr/>
    </dgm:pt>
    <dgm:pt modelId="{840D057F-D874-4BA5-84FB-04CE8761F6F9}" type="pres">
      <dgm:prSet presAssocID="{85973226-7FC9-4EE0-8F8E-64E81621559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7B69A1A-75CC-4AA7-A2D4-51F5A72017CF}" srcId="{EA233E0B-7506-4F52-B659-C27038CD42CF}" destId="{C6D8AFB9-3092-42D9-B790-FCA230F999BB}" srcOrd="0" destOrd="0" parTransId="{CE913555-7008-4EDA-9D80-C34CA15DA78B}" sibTransId="{1A2EA9F4-FDC6-4C6F-9F8F-BD13F908D3C2}"/>
    <dgm:cxn modelId="{1844F620-B913-407E-A716-0EEC57551F39}" type="presOf" srcId="{C6D8AFB9-3092-42D9-B790-FCA230F999BB}" destId="{086439E0-819A-4362-8828-309007F2CD03}" srcOrd="0" destOrd="0" presId="urn:microsoft.com/office/officeart/2005/8/layout/vList2"/>
    <dgm:cxn modelId="{4FE7F782-ABF8-4725-ADB4-B57924B28985}" type="presOf" srcId="{EA233E0B-7506-4F52-B659-C27038CD42CF}" destId="{5ABB4430-DFBD-4E6C-984E-CCEEE6BA4C72}" srcOrd="0" destOrd="0" presId="urn:microsoft.com/office/officeart/2005/8/layout/vList2"/>
    <dgm:cxn modelId="{D9945286-E371-452D-87C9-C202691D4779}" type="presOf" srcId="{85973226-7FC9-4EE0-8F8E-64E816215596}" destId="{840D057F-D874-4BA5-84FB-04CE8761F6F9}" srcOrd="0" destOrd="0" presId="urn:microsoft.com/office/officeart/2005/8/layout/vList2"/>
    <dgm:cxn modelId="{73F6E7A3-2B5E-477F-A225-7D889E1053A9}" srcId="{EA233E0B-7506-4F52-B659-C27038CD42CF}" destId="{85973226-7FC9-4EE0-8F8E-64E816215596}" srcOrd="1" destOrd="0" parTransId="{4CF3E47F-7E27-4A6B-80D0-CACD4832F4B2}" sibTransId="{88F7F100-6220-40B2-80D1-BA1B26207E4C}"/>
    <dgm:cxn modelId="{9B7806B6-5E92-4584-84D1-480085F462E6}" type="presParOf" srcId="{5ABB4430-DFBD-4E6C-984E-CCEEE6BA4C72}" destId="{086439E0-819A-4362-8828-309007F2CD03}" srcOrd="0" destOrd="0" presId="urn:microsoft.com/office/officeart/2005/8/layout/vList2"/>
    <dgm:cxn modelId="{549D4AC5-7FBA-47FD-8341-4954BEA0D414}" type="presParOf" srcId="{5ABB4430-DFBD-4E6C-984E-CCEEE6BA4C72}" destId="{930B8F7F-C432-4DFE-B279-858F604DF51C}" srcOrd="1" destOrd="0" presId="urn:microsoft.com/office/officeart/2005/8/layout/vList2"/>
    <dgm:cxn modelId="{F419C33C-FDC0-4A4E-A2CC-A4FE4BA28902}" type="presParOf" srcId="{5ABB4430-DFBD-4E6C-984E-CCEEE6BA4C72}" destId="{840D057F-D874-4BA5-84FB-04CE8761F6F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8099BD0-3A86-4AEA-B389-580E14B0082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B65425C-2DC7-46FE-89DA-83779A0823C8}">
      <dgm:prSet/>
      <dgm:spPr/>
      <dgm:t>
        <a:bodyPr/>
        <a:lstStyle/>
        <a:p>
          <a:r>
            <a:rPr lang="en-US" dirty="0"/>
            <a:t>Leaders bridge strategy and execution.</a:t>
          </a:r>
        </a:p>
      </dgm:t>
    </dgm:pt>
    <dgm:pt modelId="{E5977B00-A0DD-4F65-9D55-194D3C1FC72A}" type="parTrans" cxnId="{7E146AAE-B029-4BF5-8D6B-94205987EC5B}">
      <dgm:prSet/>
      <dgm:spPr/>
      <dgm:t>
        <a:bodyPr/>
        <a:lstStyle/>
        <a:p>
          <a:endParaRPr lang="en-US"/>
        </a:p>
      </dgm:t>
    </dgm:pt>
    <dgm:pt modelId="{369D1B7D-1859-431D-AA61-64423B041A6A}" type="sibTrans" cxnId="{7E146AAE-B029-4BF5-8D6B-94205987EC5B}">
      <dgm:prSet/>
      <dgm:spPr/>
      <dgm:t>
        <a:bodyPr/>
        <a:lstStyle/>
        <a:p>
          <a:endParaRPr lang="en-US"/>
        </a:p>
      </dgm:t>
    </dgm:pt>
    <dgm:pt modelId="{40B6B695-E61D-48F5-B355-ABBDE8763D2F}">
      <dgm:prSet/>
      <dgm:spPr/>
      <dgm:t>
        <a:bodyPr/>
        <a:lstStyle/>
        <a:p>
          <a:r>
            <a:rPr lang="en-US" dirty="0"/>
            <a:t>Leadership style affects change success.</a:t>
          </a:r>
        </a:p>
      </dgm:t>
    </dgm:pt>
    <dgm:pt modelId="{6D096D2A-2792-4EA6-986B-489344B2AFF3}" type="parTrans" cxnId="{7FD538ED-2DED-4C3F-A47A-27DA79A860A0}">
      <dgm:prSet/>
      <dgm:spPr/>
      <dgm:t>
        <a:bodyPr/>
        <a:lstStyle/>
        <a:p>
          <a:endParaRPr lang="en-US"/>
        </a:p>
      </dgm:t>
    </dgm:pt>
    <dgm:pt modelId="{5A3DF111-99C4-47BC-8521-8A9E7E36601F}" type="sibTrans" cxnId="{7FD538ED-2DED-4C3F-A47A-27DA79A860A0}">
      <dgm:prSet/>
      <dgm:spPr/>
      <dgm:t>
        <a:bodyPr/>
        <a:lstStyle/>
        <a:p>
          <a:endParaRPr lang="en-US"/>
        </a:p>
      </dgm:t>
    </dgm:pt>
    <dgm:pt modelId="{9CD7E209-DB35-4E3E-994E-4B1BA9DB99BE}">
      <dgm:prSet/>
      <dgm:spPr/>
      <dgm:t>
        <a:bodyPr/>
        <a:lstStyle/>
        <a:p>
          <a:r>
            <a:rPr lang="en-US" dirty="0"/>
            <a:t>Models guide and structure change.</a:t>
          </a:r>
        </a:p>
      </dgm:t>
    </dgm:pt>
    <dgm:pt modelId="{6A6B61D4-4B60-4DA2-B1A3-9C9F019B48FE}" type="parTrans" cxnId="{936CEB1B-168C-4060-A9C3-C6207F43D22A}">
      <dgm:prSet/>
      <dgm:spPr/>
      <dgm:t>
        <a:bodyPr/>
        <a:lstStyle/>
        <a:p>
          <a:endParaRPr lang="en-US"/>
        </a:p>
      </dgm:t>
    </dgm:pt>
    <dgm:pt modelId="{3A2D84BB-52C9-4E1E-A554-757040DF2E8C}" type="sibTrans" cxnId="{936CEB1B-168C-4060-A9C3-C6207F43D22A}">
      <dgm:prSet/>
      <dgm:spPr/>
      <dgm:t>
        <a:bodyPr/>
        <a:lstStyle/>
        <a:p>
          <a:endParaRPr lang="en-US"/>
        </a:p>
      </dgm:t>
    </dgm:pt>
    <dgm:pt modelId="{2D2401BE-2D31-4E69-903C-70270EDFF36E}" type="pres">
      <dgm:prSet presAssocID="{18099BD0-3A86-4AEA-B389-580E14B0082D}" presName="linear" presStyleCnt="0">
        <dgm:presLayoutVars>
          <dgm:animLvl val="lvl"/>
          <dgm:resizeHandles val="exact"/>
        </dgm:presLayoutVars>
      </dgm:prSet>
      <dgm:spPr/>
    </dgm:pt>
    <dgm:pt modelId="{CFB5C9CD-7AC0-49D6-9238-C1DE48C1B7C9}" type="pres">
      <dgm:prSet presAssocID="{5B65425C-2DC7-46FE-89DA-83779A0823C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B119469-D50A-4F35-84C4-B9FA6B7AC9F0}" type="pres">
      <dgm:prSet presAssocID="{369D1B7D-1859-431D-AA61-64423B041A6A}" presName="spacer" presStyleCnt="0"/>
      <dgm:spPr/>
    </dgm:pt>
    <dgm:pt modelId="{58CD099B-55D0-48E8-8C25-FE4CCED4F4AE}" type="pres">
      <dgm:prSet presAssocID="{40B6B695-E61D-48F5-B355-ABBDE8763D2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26530F1-C8E3-41E3-ADCD-DA0DC3304D81}" type="pres">
      <dgm:prSet presAssocID="{5A3DF111-99C4-47BC-8521-8A9E7E36601F}" presName="spacer" presStyleCnt="0"/>
      <dgm:spPr/>
    </dgm:pt>
    <dgm:pt modelId="{EFFEA11A-0EC1-48DD-9D23-DF26B87364F3}" type="pres">
      <dgm:prSet presAssocID="{9CD7E209-DB35-4E3E-994E-4B1BA9DB99B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AF74407-088A-4749-8DD6-628B2AFB381E}" type="presOf" srcId="{40B6B695-E61D-48F5-B355-ABBDE8763D2F}" destId="{58CD099B-55D0-48E8-8C25-FE4CCED4F4AE}" srcOrd="0" destOrd="0" presId="urn:microsoft.com/office/officeart/2005/8/layout/vList2"/>
    <dgm:cxn modelId="{936CEB1B-168C-4060-A9C3-C6207F43D22A}" srcId="{18099BD0-3A86-4AEA-B389-580E14B0082D}" destId="{9CD7E209-DB35-4E3E-994E-4B1BA9DB99BE}" srcOrd="2" destOrd="0" parTransId="{6A6B61D4-4B60-4DA2-B1A3-9C9F019B48FE}" sibTransId="{3A2D84BB-52C9-4E1E-A554-757040DF2E8C}"/>
    <dgm:cxn modelId="{801D631E-0A84-40F2-A9E3-EA4B7F0409DB}" type="presOf" srcId="{9CD7E209-DB35-4E3E-994E-4B1BA9DB99BE}" destId="{EFFEA11A-0EC1-48DD-9D23-DF26B87364F3}" srcOrd="0" destOrd="0" presId="urn:microsoft.com/office/officeart/2005/8/layout/vList2"/>
    <dgm:cxn modelId="{A954D535-0A47-419F-BCDD-9FE74D3B972C}" type="presOf" srcId="{18099BD0-3A86-4AEA-B389-580E14B0082D}" destId="{2D2401BE-2D31-4E69-903C-70270EDFF36E}" srcOrd="0" destOrd="0" presId="urn:microsoft.com/office/officeart/2005/8/layout/vList2"/>
    <dgm:cxn modelId="{863FD96D-46A7-4FDC-832C-86E791A58663}" type="presOf" srcId="{5B65425C-2DC7-46FE-89DA-83779A0823C8}" destId="{CFB5C9CD-7AC0-49D6-9238-C1DE48C1B7C9}" srcOrd="0" destOrd="0" presId="urn:microsoft.com/office/officeart/2005/8/layout/vList2"/>
    <dgm:cxn modelId="{7E146AAE-B029-4BF5-8D6B-94205987EC5B}" srcId="{18099BD0-3A86-4AEA-B389-580E14B0082D}" destId="{5B65425C-2DC7-46FE-89DA-83779A0823C8}" srcOrd="0" destOrd="0" parTransId="{E5977B00-A0DD-4F65-9D55-194D3C1FC72A}" sibTransId="{369D1B7D-1859-431D-AA61-64423B041A6A}"/>
    <dgm:cxn modelId="{7FD538ED-2DED-4C3F-A47A-27DA79A860A0}" srcId="{18099BD0-3A86-4AEA-B389-580E14B0082D}" destId="{40B6B695-E61D-48F5-B355-ABBDE8763D2F}" srcOrd="1" destOrd="0" parTransId="{6D096D2A-2792-4EA6-986B-489344B2AFF3}" sibTransId="{5A3DF111-99C4-47BC-8521-8A9E7E36601F}"/>
    <dgm:cxn modelId="{9E9F68B6-3F3F-431D-A956-7CC9561CC6D0}" type="presParOf" srcId="{2D2401BE-2D31-4E69-903C-70270EDFF36E}" destId="{CFB5C9CD-7AC0-49D6-9238-C1DE48C1B7C9}" srcOrd="0" destOrd="0" presId="urn:microsoft.com/office/officeart/2005/8/layout/vList2"/>
    <dgm:cxn modelId="{6686EF17-0D42-40A4-A59F-E0758D0C6CF1}" type="presParOf" srcId="{2D2401BE-2D31-4E69-903C-70270EDFF36E}" destId="{3B119469-D50A-4F35-84C4-B9FA6B7AC9F0}" srcOrd="1" destOrd="0" presId="urn:microsoft.com/office/officeart/2005/8/layout/vList2"/>
    <dgm:cxn modelId="{7036A483-6FC6-4507-AB49-023A5DA5B103}" type="presParOf" srcId="{2D2401BE-2D31-4E69-903C-70270EDFF36E}" destId="{58CD099B-55D0-48E8-8C25-FE4CCED4F4AE}" srcOrd="2" destOrd="0" presId="urn:microsoft.com/office/officeart/2005/8/layout/vList2"/>
    <dgm:cxn modelId="{00E56642-E0CB-4660-906B-32982B79BDCF}" type="presParOf" srcId="{2D2401BE-2D31-4E69-903C-70270EDFF36E}" destId="{226530F1-C8E3-41E3-ADCD-DA0DC3304D81}" srcOrd="3" destOrd="0" presId="urn:microsoft.com/office/officeart/2005/8/layout/vList2"/>
    <dgm:cxn modelId="{653B838B-4A94-4349-8DB8-FBA6D88D4BE2}" type="presParOf" srcId="{2D2401BE-2D31-4E69-903C-70270EDFF36E}" destId="{EFFEA11A-0EC1-48DD-9D23-DF26B87364F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B0A25-4E78-4F66-9D3D-95690683E70D}">
      <dsp:nvSpPr>
        <dsp:cNvPr id="0" name=""/>
        <dsp:cNvSpPr/>
      </dsp:nvSpPr>
      <dsp:spPr>
        <a:xfrm>
          <a:off x="0" y="601"/>
          <a:ext cx="6479357" cy="14071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F1485A-CE32-4568-BA4D-B1FC4CCC5A6C}">
      <dsp:nvSpPr>
        <dsp:cNvPr id="0" name=""/>
        <dsp:cNvSpPr/>
      </dsp:nvSpPr>
      <dsp:spPr>
        <a:xfrm>
          <a:off x="425670" y="317215"/>
          <a:ext cx="773946" cy="7739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6F4AB6-E460-4C2D-B93B-9C59F509DE8B}">
      <dsp:nvSpPr>
        <dsp:cNvPr id="0" name=""/>
        <dsp:cNvSpPr/>
      </dsp:nvSpPr>
      <dsp:spPr>
        <a:xfrm>
          <a:off x="1625288" y="601"/>
          <a:ext cx="4854068" cy="1407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926" tIns="148926" rIns="148926" bIns="1489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 Sniff &amp; Scurry: Adapt quickly.</a:t>
          </a:r>
        </a:p>
      </dsp:txBody>
      <dsp:txXfrm>
        <a:off x="1625288" y="601"/>
        <a:ext cx="4854068" cy="1407175"/>
      </dsp:txXfrm>
    </dsp:sp>
    <dsp:sp modelId="{9EDA23F2-D470-476B-9BF1-EDD811F660EA}">
      <dsp:nvSpPr>
        <dsp:cNvPr id="0" name=""/>
        <dsp:cNvSpPr/>
      </dsp:nvSpPr>
      <dsp:spPr>
        <a:xfrm>
          <a:off x="0" y="1759571"/>
          <a:ext cx="6479357" cy="14071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32563E-0019-4018-ADC9-D97A075BB5B6}">
      <dsp:nvSpPr>
        <dsp:cNvPr id="0" name=""/>
        <dsp:cNvSpPr/>
      </dsp:nvSpPr>
      <dsp:spPr>
        <a:xfrm>
          <a:off x="425670" y="2076185"/>
          <a:ext cx="773946" cy="7739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F3CDFB-972F-436B-A1CC-0308EA40152B}">
      <dsp:nvSpPr>
        <dsp:cNvPr id="0" name=""/>
        <dsp:cNvSpPr/>
      </dsp:nvSpPr>
      <dsp:spPr>
        <a:xfrm>
          <a:off x="1625288" y="1759571"/>
          <a:ext cx="4854068" cy="1407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926" tIns="148926" rIns="148926" bIns="1489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 Hem: Resists change.</a:t>
          </a:r>
        </a:p>
      </dsp:txBody>
      <dsp:txXfrm>
        <a:off x="1625288" y="1759571"/>
        <a:ext cx="4854068" cy="1407175"/>
      </dsp:txXfrm>
    </dsp:sp>
    <dsp:sp modelId="{738588D8-23D8-4E9E-BE78-3508EEDE5D01}">
      <dsp:nvSpPr>
        <dsp:cNvPr id="0" name=""/>
        <dsp:cNvSpPr/>
      </dsp:nvSpPr>
      <dsp:spPr>
        <a:xfrm>
          <a:off x="0" y="3518540"/>
          <a:ext cx="6479357" cy="14071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AA6456-BBEC-452D-9C89-5652A05EDBC4}">
      <dsp:nvSpPr>
        <dsp:cNvPr id="0" name=""/>
        <dsp:cNvSpPr/>
      </dsp:nvSpPr>
      <dsp:spPr>
        <a:xfrm>
          <a:off x="425670" y="3835155"/>
          <a:ext cx="773946" cy="77394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682B24-D676-4D6A-8DC7-08EE2FF35B22}">
      <dsp:nvSpPr>
        <dsp:cNvPr id="0" name=""/>
        <dsp:cNvSpPr/>
      </dsp:nvSpPr>
      <dsp:spPr>
        <a:xfrm>
          <a:off x="1625288" y="3518540"/>
          <a:ext cx="4854068" cy="1407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926" tIns="148926" rIns="148926" bIns="1489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 Haw: Struggles, then embraces change.</a:t>
          </a:r>
        </a:p>
      </dsp:txBody>
      <dsp:txXfrm>
        <a:off x="1625288" y="3518540"/>
        <a:ext cx="4854068" cy="14071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AC2E62-644B-46E4-AB14-AA7FEA9FF058}">
      <dsp:nvSpPr>
        <dsp:cNvPr id="0" name=""/>
        <dsp:cNvSpPr/>
      </dsp:nvSpPr>
      <dsp:spPr>
        <a:xfrm>
          <a:off x="576397" y="495178"/>
          <a:ext cx="1509750" cy="150975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10D50C-A30D-49DB-ACC4-CBDDFB932C4A}">
      <dsp:nvSpPr>
        <dsp:cNvPr id="0" name=""/>
        <dsp:cNvSpPr/>
      </dsp:nvSpPr>
      <dsp:spPr>
        <a:xfrm>
          <a:off x="898147" y="816928"/>
          <a:ext cx="866250" cy="866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95660C-A5EB-4FA4-89A1-47668CE6CFFB}">
      <dsp:nvSpPr>
        <dsp:cNvPr id="0" name=""/>
        <dsp:cNvSpPr/>
      </dsp:nvSpPr>
      <dsp:spPr>
        <a:xfrm>
          <a:off x="93772" y="2475178"/>
          <a:ext cx="24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 dirty="0"/>
            <a:t>Communication gaps</a:t>
          </a:r>
          <a:r>
            <a:rPr lang="en-US" sz="2300" kern="1200" dirty="0">
              <a:latin typeface="Grandview Display"/>
            </a:rPr>
            <a:t>.</a:t>
          </a:r>
        </a:p>
      </dsp:txBody>
      <dsp:txXfrm>
        <a:off x="93772" y="2475178"/>
        <a:ext cx="2475000" cy="720000"/>
      </dsp:txXfrm>
    </dsp:sp>
    <dsp:sp modelId="{525E6F17-F013-40EA-968F-E501269299E9}">
      <dsp:nvSpPr>
        <dsp:cNvPr id="0" name=""/>
        <dsp:cNvSpPr/>
      </dsp:nvSpPr>
      <dsp:spPr>
        <a:xfrm>
          <a:off x="3484522" y="495178"/>
          <a:ext cx="1509750" cy="150975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FC63EA-3534-4FD8-99BE-5FBDC21589D3}">
      <dsp:nvSpPr>
        <dsp:cNvPr id="0" name=""/>
        <dsp:cNvSpPr/>
      </dsp:nvSpPr>
      <dsp:spPr>
        <a:xfrm>
          <a:off x="3806272" y="816928"/>
          <a:ext cx="866250" cy="866250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7F069A-9F02-4643-863D-5F90B02D0E1E}">
      <dsp:nvSpPr>
        <dsp:cNvPr id="0" name=""/>
        <dsp:cNvSpPr/>
      </dsp:nvSpPr>
      <dsp:spPr>
        <a:xfrm>
          <a:off x="3001897" y="2475178"/>
          <a:ext cx="24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 dirty="0"/>
            <a:t>Fear of unknown.</a:t>
          </a:r>
        </a:p>
      </dsp:txBody>
      <dsp:txXfrm>
        <a:off x="3001897" y="2475178"/>
        <a:ext cx="2475000" cy="720000"/>
      </dsp:txXfrm>
    </dsp:sp>
    <dsp:sp modelId="{8B223733-2E23-4A03-837B-B795C85D9EFF}">
      <dsp:nvSpPr>
        <dsp:cNvPr id="0" name=""/>
        <dsp:cNvSpPr/>
      </dsp:nvSpPr>
      <dsp:spPr>
        <a:xfrm>
          <a:off x="6392647" y="495178"/>
          <a:ext cx="1509750" cy="150975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2C171E-65C5-46CD-B6C9-E6C4BF37026C}">
      <dsp:nvSpPr>
        <dsp:cNvPr id="0" name=""/>
        <dsp:cNvSpPr/>
      </dsp:nvSpPr>
      <dsp:spPr>
        <a:xfrm>
          <a:off x="6714397" y="816928"/>
          <a:ext cx="866250" cy="866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FB47E9-3FB6-4FB1-B33A-9E004A3E2A9E}">
      <dsp:nvSpPr>
        <dsp:cNvPr id="0" name=""/>
        <dsp:cNvSpPr/>
      </dsp:nvSpPr>
      <dsp:spPr>
        <a:xfrm>
          <a:off x="5910022" y="2475178"/>
          <a:ext cx="24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 dirty="0"/>
            <a:t>Cultural misalignment.</a:t>
          </a:r>
        </a:p>
      </dsp:txBody>
      <dsp:txXfrm>
        <a:off x="5910022" y="2475178"/>
        <a:ext cx="2475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476D99-788F-4F9F-A8F8-04953E5B51AB}">
      <dsp:nvSpPr>
        <dsp:cNvPr id="0" name=""/>
        <dsp:cNvSpPr/>
      </dsp:nvSpPr>
      <dsp:spPr>
        <a:xfrm>
          <a:off x="498096" y="393608"/>
          <a:ext cx="1544062" cy="15440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CC8BF5-3572-496D-B9B2-1876935006E0}">
      <dsp:nvSpPr>
        <dsp:cNvPr id="0" name=""/>
        <dsp:cNvSpPr/>
      </dsp:nvSpPr>
      <dsp:spPr>
        <a:xfrm>
          <a:off x="827158" y="722671"/>
          <a:ext cx="885937" cy="885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563F00-79BB-4CCA-BB41-CC8C598842CA}">
      <dsp:nvSpPr>
        <dsp:cNvPr id="0" name=""/>
        <dsp:cNvSpPr/>
      </dsp:nvSpPr>
      <dsp:spPr>
        <a:xfrm>
          <a:off x="4502" y="2418609"/>
          <a:ext cx="25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Weak leadership.</a:t>
          </a:r>
        </a:p>
      </dsp:txBody>
      <dsp:txXfrm>
        <a:off x="4502" y="2418609"/>
        <a:ext cx="2531250" cy="720000"/>
      </dsp:txXfrm>
    </dsp:sp>
    <dsp:sp modelId="{6E61680A-346C-4E50-9052-19C389E6F124}">
      <dsp:nvSpPr>
        <dsp:cNvPr id="0" name=""/>
        <dsp:cNvSpPr/>
      </dsp:nvSpPr>
      <dsp:spPr>
        <a:xfrm>
          <a:off x="3472315" y="393608"/>
          <a:ext cx="1544062" cy="15440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CA32E-EDBB-4802-9028-0312BF98B764}">
      <dsp:nvSpPr>
        <dsp:cNvPr id="0" name=""/>
        <dsp:cNvSpPr/>
      </dsp:nvSpPr>
      <dsp:spPr>
        <a:xfrm>
          <a:off x="3801377" y="722671"/>
          <a:ext cx="885937" cy="885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3E46F-61BF-427D-B63C-95F9DFD26400}">
      <dsp:nvSpPr>
        <dsp:cNvPr id="0" name=""/>
        <dsp:cNvSpPr/>
      </dsp:nvSpPr>
      <dsp:spPr>
        <a:xfrm>
          <a:off x="2978721" y="2418609"/>
          <a:ext cx="25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Lack of skills/resources.</a:t>
          </a:r>
        </a:p>
      </dsp:txBody>
      <dsp:txXfrm>
        <a:off x="2978721" y="2418609"/>
        <a:ext cx="2531250" cy="720000"/>
      </dsp:txXfrm>
    </dsp:sp>
    <dsp:sp modelId="{DFD3FA49-A945-4C54-98BF-0C08077DBBDD}">
      <dsp:nvSpPr>
        <dsp:cNvPr id="0" name=""/>
        <dsp:cNvSpPr/>
      </dsp:nvSpPr>
      <dsp:spPr>
        <a:xfrm>
          <a:off x="6446534" y="393608"/>
          <a:ext cx="1544062" cy="15440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84042C-B392-432F-AFCD-CD3236451D6E}">
      <dsp:nvSpPr>
        <dsp:cNvPr id="0" name=""/>
        <dsp:cNvSpPr/>
      </dsp:nvSpPr>
      <dsp:spPr>
        <a:xfrm>
          <a:off x="6775596" y="722671"/>
          <a:ext cx="885937" cy="8859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030ACB-95FC-4725-86A6-51A22F4FD555}">
      <dsp:nvSpPr>
        <dsp:cNvPr id="0" name=""/>
        <dsp:cNvSpPr/>
      </dsp:nvSpPr>
      <dsp:spPr>
        <a:xfrm>
          <a:off x="5952940" y="2418609"/>
          <a:ext cx="25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Change fatigue.</a:t>
          </a:r>
        </a:p>
      </dsp:txBody>
      <dsp:txXfrm>
        <a:off x="5952940" y="2418609"/>
        <a:ext cx="25312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8C044A-1B06-4F73-BCC4-F62E52372897}">
      <dsp:nvSpPr>
        <dsp:cNvPr id="0" name=""/>
        <dsp:cNvSpPr/>
      </dsp:nvSpPr>
      <dsp:spPr>
        <a:xfrm>
          <a:off x="169790" y="290737"/>
          <a:ext cx="1138923" cy="113892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A782CF-2418-47EA-959D-652C0B91EA2D}">
      <dsp:nvSpPr>
        <dsp:cNvPr id="0" name=""/>
        <dsp:cNvSpPr/>
      </dsp:nvSpPr>
      <dsp:spPr>
        <a:xfrm>
          <a:off x="408964" y="529911"/>
          <a:ext cx="660575" cy="6605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EEB4A8-5D76-41A5-B3E7-5EA6743E0239}">
      <dsp:nvSpPr>
        <dsp:cNvPr id="0" name=""/>
        <dsp:cNvSpPr/>
      </dsp:nvSpPr>
      <dsp:spPr>
        <a:xfrm>
          <a:off x="1552769" y="290737"/>
          <a:ext cx="2684605" cy="1138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Clear communication.</a:t>
          </a:r>
        </a:p>
      </dsp:txBody>
      <dsp:txXfrm>
        <a:off x="1552769" y="290737"/>
        <a:ext cx="2684605" cy="1138923"/>
      </dsp:txXfrm>
    </dsp:sp>
    <dsp:sp modelId="{521011E2-1593-4054-B0FE-E1748E898B17}">
      <dsp:nvSpPr>
        <dsp:cNvPr id="0" name=""/>
        <dsp:cNvSpPr/>
      </dsp:nvSpPr>
      <dsp:spPr>
        <a:xfrm>
          <a:off x="4705147" y="290737"/>
          <a:ext cx="1138923" cy="113892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76A412-67F0-47F8-808A-AE64450698E3}">
      <dsp:nvSpPr>
        <dsp:cNvPr id="0" name=""/>
        <dsp:cNvSpPr/>
      </dsp:nvSpPr>
      <dsp:spPr>
        <a:xfrm>
          <a:off x="4944321" y="529911"/>
          <a:ext cx="660575" cy="6605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CDBA84-E897-459D-91DC-21FF8434ADE5}">
      <dsp:nvSpPr>
        <dsp:cNvPr id="0" name=""/>
        <dsp:cNvSpPr/>
      </dsp:nvSpPr>
      <dsp:spPr>
        <a:xfrm>
          <a:off x="6088126" y="290737"/>
          <a:ext cx="2684605" cy="1138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Reassurance.</a:t>
          </a:r>
        </a:p>
      </dsp:txBody>
      <dsp:txXfrm>
        <a:off x="6088126" y="290737"/>
        <a:ext cx="2684605" cy="1138923"/>
      </dsp:txXfrm>
    </dsp:sp>
    <dsp:sp modelId="{BC61F7C5-76B4-4E0D-A181-384F21E82EC7}">
      <dsp:nvSpPr>
        <dsp:cNvPr id="0" name=""/>
        <dsp:cNvSpPr/>
      </dsp:nvSpPr>
      <dsp:spPr>
        <a:xfrm>
          <a:off x="169790" y="2015305"/>
          <a:ext cx="1138923" cy="113892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A3D449-5CC1-4BCF-9D41-B8299B46E607}">
      <dsp:nvSpPr>
        <dsp:cNvPr id="0" name=""/>
        <dsp:cNvSpPr/>
      </dsp:nvSpPr>
      <dsp:spPr>
        <a:xfrm>
          <a:off x="408964" y="2254479"/>
          <a:ext cx="660575" cy="6605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AE9796-022C-4009-AF0A-2223CDE5E424}">
      <dsp:nvSpPr>
        <dsp:cNvPr id="0" name=""/>
        <dsp:cNvSpPr/>
      </dsp:nvSpPr>
      <dsp:spPr>
        <a:xfrm>
          <a:off x="1552769" y="2015305"/>
          <a:ext cx="2684605" cy="1138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Cultural alignment.</a:t>
          </a:r>
        </a:p>
      </dsp:txBody>
      <dsp:txXfrm>
        <a:off x="1552769" y="2015305"/>
        <a:ext cx="2684605" cy="1138923"/>
      </dsp:txXfrm>
    </dsp:sp>
    <dsp:sp modelId="{54D5B98E-31C0-4DBE-93BD-CD2C5748E5B5}">
      <dsp:nvSpPr>
        <dsp:cNvPr id="0" name=""/>
        <dsp:cNvSpPr/>
      </dsp:nvSpPr>
      <dsp:spPr>
        <a:xfrm>
          <a:off x="4705147" y="2015305"/>
          <a:ext cx="1138923" cy="113892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AAA651-222D-4FB8-926C-DBD45DC1F2D8}">
      <dsp:nvSpPr>
        <dsp:cNvPr id="0" name=""/>
        <dsp:cNvSpPr/>
      </dsp:nvSpPr>
      <dsp:spPr>
        <a:xfrm>
          <a:off x="4944321" y="2254479"/>
          <a:ext cx="660575" cy="6605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B80B4C-FD3E-47D7-9AA6-272946255152}">
      <dsp:nvSpPr>
        <dsp:cNvPr id="0" name=""/>
        <dsp:cNvSpPr/>
      </dsp:nvSpPr>
      <dsp:spPr>
        <a:xfrm>
          <a:off x="6088126" y="2015305"/>
          <a:ext cx="2684605" cy="1138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Upskilling.</a:t>
          </a:r>
        </a:p>
      </dsp:txBody>
      <dsp:txXfrm>
        <a:off x="6088126" y="2015305"/>
        <a:ext cx="2684605" cy="11389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D30091-6A42-4F1F-A665-59889664ECF8}">
      <dsp:nvSpPr>
        <dsp:cNvPr id="0" name=""/>
        <dsp:cNvSpPr/>
      </dsp:nvSpPr>
      <dsp:spPr>
        <a:xfrm>
          <a:off x="0" y="402158"/>
          <a:ext cx="6479357" cy="1989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kern="1200"/>
            <a:t>• Unfreeze → Change → Refreeze.</a:t>
          </a:r>
        </a:p>
      </dsp:txBody>
      <dsp:txXfrm>
        <a:off x="97095" y="499253"/>
        <a:ext cx="6285167" cy="1794810"/>
      </dsp:txXfrm>
    </dsp:sp>
    <dsp:sp modelId="{A7C2EFAF-1CC7-4B8B-A13D-687D6975F154}">
      <dsp:nvSpPr>
        <dsp:cNvPr id="0" name=""/>
        <dsp:cNvSpPr/>
      </dsp:nvSpPr>
      <dsp:spPr>
        <a:xfrm>
          <a:off x="0" y="2535159"/>
          <a:ext cx="6479357" cy="1989000"/>
        </a:xfrm>
        <a:prstGeom prst="roundRect">
          <a:avLst/>
        </a:prstGeom>
        <a:solidFill>
          <a:schemeClr val="accent5">
            <a:hueOff val="9010794"/>
            <a:satOff val="-22539"/>
            <a:lumOff val="-245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kern="1200"/>
            <a:t>• Simple but limited for complex changes.</a:t>
          </a:r>
        </a:p>
      </dsp:txBody>
      <dsp:txXfrm>
        <a:off x="97095" y="2632254"/>
        <a:ext cx="6285167" cy="17948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732DDC-73B4-4705-9981-59733F556F5F}">
      <dsp:nvSpPr>
        <dsp:cNvPr id="0" name=""/>
        <dsp:cNvSpPr/>
      </dsp:nvSpPr>
      <dsp:spPr>
        <a:xfrm>
          <a:off x="354948" y="847549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274E1-F9E7-460C-B149-AB15F9C275AF}">
      <dsp:nvSpPr>
        <dsp:cNvPr id="0" name=""/>
        <dsp:cNvSpPr/>
      </dsp:nvSpPr>
      <dsp:spPr>
        <a:xfrm>
          <a:off x="588948" y="1081549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16854-2DD9-4FE5-9F7D-B9FDADDBFB3E}">
      <dsp:nvSpPr>
        <dsp:cNvPr id="0" name=""/>
        <dsp:cNvSpPr/>
      </dsp:nvSpPr>
      <dsp:spPr>
        <a:xfrm>
          <a:off x="3948" y="228754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1. Create urgency.</a:t>
          </a:r>
        </a:p>
      </dsp:txBody>
      <dsp:txXfrm>
        <a:off x="3948" y="2287549"/>
        <a:ext cx="1800000" cy="720000"/>
      </dsp:txXfrm>
    </dsp:sp>
    <dsp:sp modelId="{595BE6FE-2E33-4C3C-A538-2EC5BB911049}">
      <dsp:nvSpPr>
        <dsp:cNvPr id="0" name=""/>
        <dsp:cNvSpPr/>
      </dsp:nvSpPr>
      <dsp:spPr>
        <a:xfrm>
          <a:off x="2469948" y="847549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CAE99D-3D6D-4F42-A570-B0F443A39DCE}">
      <dsp:nvSpPr>
        <dsp:cNvPr id="0" name=""/>
        <dsp:cNvSpPr/>
      </dsp:nvSpPr>
      <dsp:spPr>
        <a:xfrm>
          <a:off x="2703948" y="1081549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0A0D8C-9611-4B47-AA25-D06B2D0C6792}">
      <dsp:nvSpPr>
        <dsp:cNvPr id="0" name=""/>
        <dsp:cNvSpPr/>
      </dsp:nvSpPr>
      <dsp:spPr>
        <a:xfrm>
          <a:off x="2118948" y="228754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2. Form coalition.</a:t>
          </a:r>
        </a:p>
      </dsp:txBody>
      <dsp:txXfrm>
        <a:off x="2118948" y="2287549"/>
        <a:ext cx="1800000" cy="720000"/>
      </dsp:txXfrm>
    </dsp:sp>
    <dsp:sp modelId="{65D8FE1F-F82D-4D44-8B62-EF98AC8D6D2F}">
      <dsp:nvSpPr>
        <dsp:cNvPr id="0" name=""/>
        <dsp:cNvSpPr/>
      </dsp:nvSpPr>
      <dsp:spPr>
        <a:xfrm>
          <a:off x="4584948" y="847549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572ECD-9ABA-4BBB-8004-4D33DE7B2F1B}">
      <dsp:nvSpPr>
        <dsp:cNvPr id="0" name=""/>
        <dsp:cNvSpPr/>
      </dsp:nvSpPr>
      <dsp:spPr>
        <a:xfrm>
          <a:off x="4818948" y="1081549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4FA23E-61D5-45FE-851E-FD4F8E331EC0}">
      <dsp:nvSpPr>
        <dsp:cNvPr id="0" name=""/>
        <dsp:cNvSpPr/>
      </dsp:nvSpPr>
      <dsp:spPr>
        <a:xfrm>
          <a:off x="4233948" y="228754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3. Create vision.</a:t>
          </a:r>
        </a:p>
      </dsp:txBody>
      <dsp:txXfrm>
        <a:off x="4233948" y="2287549"/>
        <a:ext cx="1800000" cy="720000"/>
      </dsp:txXfrm>
    </dsp:sp>
    <dsp:sp modelId="{0454C75D-E207-4166-ACBC-1EE60F61AF87}">
      <dsp:nvSpPr>
        <dsp:cNvPr id="0" name=""/>
        <dsp:cNvSpPr/>
      </dsp:nvSpPr>
      <dsp:spPr>
        <a:xfrm>
          <a:off x="6699948" y="847549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805142-A9E2-4357-99E9-380521EEC52A}">
      <dsp:nvSpPr>
        <dsp:cNvPr id="0" name=""/>
        <dsp:cNvSpPr/>
      </dsp:nvSpPr>
      <dsp:spPr>
        <a:xfrm>
          <a:off x="6933948" y="1081549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13D640-1EF6-43DE-A823-365B4EBB3399}">
      <dsp:nvSpPr>
        <dsp:cNvPr id="0" name=""/>
        <dsp:cNvSpPr/>
      </dsp:nvSpPr>
      <dsp:spPr>
        <a:xfrm>
          <a:off x="6348948" y="228754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4. Communicate vision.</a:t>
          </a:r>
        </a:p>
      </dsp:txBody>
      <dsp:txXfrm>
        <a:off x="6348948" y="2287549"/>
        <a:ext cx="180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042D8D-2FA5-4587-8A14-D64167629CCB}">
      <dsp:nvSpPr>
        <dsp:cNvPr id="0" name=""/>
        <dsp:cNvSpPr/>
      </dsp:nvSpPr>
      <dsp:spPr>
        <a:xfrm>
          <a:off x="0" y="423848"/>
          <a:ext cx="6479357" cy="9354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5. Empower action.</a:t>
          </a:r>
        </a:p>
      </dsp:txBody>
      <dsp:txXfrm>
        <a:off x="45663" y="469511"/>
        <a:ext cx="6388031" cy="844089"/>
      </dsp:txXfrm>
    </dsp:sp>
    <dsp:sp modelId="{E39A8C36-3CA0-4E7A-BF70-CC136CDD86E9}">
      <dsp:nvSpPr>
        <dsp:cNvPr id="0" name=""/>
        <dsp:cNvSpPr/>
      </dsp:nvSpPr>
      <dsp:spPr>
        <a:xfrm>
          <a:off x="0" y="1471583"/>
          <a:ext cx="6479357" cy="935415"/>
        </a:xfrm>
        <a:prstGeom prst="roundRect">
          <a:avLst/>
        </a:prstGeom>
        <a:solidFill>
          <a:schemeClr val="accent5">
            <a:hueOff val="3003598"/>
            <a:satOff val="-7513"/>
            <a:lumOff val="-81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6. Short-term wins.</a:t>
          </a:r>
        </a:p>
      </dsp:txBody>
      <dsp:txXfrm>
        <a:off x="45663" y="1517246"/>
        <a:ext cx="6388031" cy="844089"/>
      </dsp:txXfrm>
    </dsp:sp>
    <dsp:sp modelId="{CA8F5A04-9631-4DDF-8955-A10DCD75990E}">
      <dsp:nvSpPr>
        <dsp:cNvPr id="0" name=""/>
        <dsp:cNvSpPr/>
      </dsp:nvSpPr>
      <dsp:spPr>
        <a:xfrm>
          <a:off x="0" y="2519319"/>
          <a:ext cx="6479357" cy="935415"/>
        </a:xfrm>
        <a:prstGeom prst="roundRect">
          <a:avLst/>
        </a:prstGeom>
        <a:solidFill>
          <a:schemeClr val="accent5">
            <a:hueOff val="6007196"/>
            <a:satOff val="-15026"/>
            <a:lumOff val="-163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7. Build on change.</a:t>
          </a:r>
        </a:p>
      </dsp:txBody>
      <dsp:txXfrm>
        <a:off x="45663" y="2564982"/>
        <a:ext cx="6388031" cy="844089"/>
      </dsp:txXfrm>
    </dsp:sp>
    <dsp:sp modelId="{6C55A06F-66D4-4E77-BB53-BE5A73BBE312}">
      <dsp:nvSpPr>
        <dsp:cNvPr id="0" name=""/>
        <dsp:cNvSpPr/>
      </dsp:nvSpPr>
      <dsp:spPr>
        <a:xfrm>
          <a:off x="0" y="3567054"/>
          <a:ext cx="6479357" cy="935415"/>
        </a:xfrm>
        <a:prstGeom prst="roundRect">
          <a:avLst/>
        </a:prstGeom>
        <a:solidFill>
          <a:schemeClr val="accent5">
            <a:hueOff val="9010794"/>
            <a:satOff val="-22539"/>
            <a:lumOff val="-245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8. Anchor change in culture.</a:t>
          </a:r>
        </a:p>
      </dsp:txBody>
      <dsp:txXfrm>
        <a:off x="45663" y="3612717"/>
        <a:ext cx="6388031" cy="8440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02887F-F616-4485-AB9A-E836968E5EB0}">
      <dsp:nvSpPr>
        <dsp:cNvPr id="0" name=""/>
        <dsp:cNvSpPr/>
      </dsp:nvSpPr>
      <dsp:spPr>
        <a:xfrm>
          <a:off x="0" y="36669"/>
          <a:ext cx="6479357" cy="236456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• Awareness, Desire, Knowledge, Ability, Reinforcement.</a:t>
          </a:r>
        </a:p>
      </dsp:txBody>
      <dsp:txXfrm>
        <a:off x="115429" y="152098"/>
        <a:ext cx="6248499" cy="2133711"/>
      </dsp:txXfrm>
    </dsp:sp>
    <dsp:sp modelId="{56133677-446D-404C-B901-695C529A32C6}">
      <dsp:nvSpPr>
        <dsp:cNvPr id="0" name=""/>
        <dsp:cNvSpPr/>
      </dsp:nvSpPr>
      <dsp:spPr>
        <a:xfrm>
          <a:off x="0" y="2525078"/>
          <a:ext cx="6479357" cy="2364569"/>
        </a:xfrm>
        <a:prstGeom prst="roundRect">
          <a:avLst/>
        </a:prstGeom>
        <a:solidFill>
          <a:schemeClr val="accent5">
            <a:hueOff val="9010794"/>
            <a:satOff val="-22539"/>
            <a:lumOff val="-245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• Focuses on individual change readiness.</a:t>
          </a:r>
        </a:p>
      </dsp:txBody>
      <dsp:txXfrm>
        <a:off x="115429" y="2640507"/>
        <a:ext cx="6248499" cy="213371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815D0E-92B7-4A58-A20B-99F1E7FD9AB3}">
      <dsp:nvSpPr>
        <dsp:cNvPr id="0" name=""/>
        <dsp:cNvSpPr/>
      </dsp:nvSpPr>
      <dsp:spPr>
        <a:xfrm>
          <a:off x="548557" y="494975"/>
          <a:ext cx="1441125" cy="1441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8D3920-8D9F-4A36-B53F-22552FB34185}">
      <dsp:nvSpPr>
        <dsp:cNvPr id="0" name=""/>
        <dsp:cNvSpPr/>
      </dsp:nvSpPr>
      <dsp:spPr>
        <a:xfrm>
          <a:off x="855682" y="802100"/>
          <a:ext cx="826875" cy="8268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2009B1-D2D6-4230-88F2-D759AE6FDB65}">
      <dsp:nvSpPr>
        <dsp:cNvPr id="0" name=""/>
        <dsp:cNvSpPr/>
      </dsp:nvSpPr>
      <dsp:spPr>
        <a:xfrm>
          <a:off x="87870" y="2384975"/>
          <a:ext cx="23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Strategy, Structure, Systems (hard).</a:t>
          </a:r>
        </a:p>
      </dsp:txBody>
      <dsp:txXfrm>
        <a:off x="87870" y="2384975"/>
        <a:ext cx="2362500" cy="720000"/>
      </dsp:txXfrm>
    </dsp:sp>
    <dsp:sp modelId="{5F848BBD-4660-4533-A612-2DB1BFD381B9}">
      <dsp:nvSpPr>
        <dsp:cNvPr id="0" name=""/>
        <dsp:cNvSpPr/>
      </dsp:nvSpPr>
      <dsp:spPr>
        <a:xfrm>
          <a:off x="3324495" y="494975"/>
          <a:ext cx="1441125" cy="1441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00546C-0DC6-424B-8EAE-0013CC16EB12}">
      <dsp:nvSpPr>
        <dsp:cNvPr id="0" name=""/>
        <dsp:cNvSpPr/>
      </dsp:nvSpPr>
      <dsp:spPr>
        <a:xfrm>
          <a:off x="3631620" y="802100"/>
          <a:ext cx="826875" cy="8268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DEA1CB-FCE0-489E-84C9-4F09EC91020B}">
      <dsp:nvSpPr>
        <dsp:cNvPr id="0" name=""/>
        <dsp:cNvSpPr/>
      </dsp:nvSpPr>
      <dsp:spPr>
        <a:xfrm>
          <a:off x="2863808" y="2384975"/>
          <a:ext cx="23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Shared Values, Skills, Style, Staff (soft).</a:t>
          </a:r>
        </a:p>
      </dsp:txBody>
      <dsp:txXfrm>
        <a:off x="2863808" y="2384975"/>
        <a:ext cx="2362500" cy="720000"/>
      </dsp:txXfrm>
    </dsp:sp>
    <dsp:sp modelId="{89CA1E80-3D7C-4214-9DD4-B88C9B7E924B}">
      <dsp:nvSpPr>
        <dsp:cNvPr id="0" name=""/>
        <dsp:cNvSpPr/>
      </dsp:nvSpPr>
      <dsp:spPr>
        <a:xfrm>
          <a:off x="6100432" y="494975"/>
          <a:ext cx="1441125" cy="1441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C9893B-022F-4897-84F3-95D750F470CC}">
      <dsp:nvSpPr>
        <dsp:cNvPr id="0" name=""/>
        <dsp:cNvSpPr/>
      </dsp:nvSpPr>
      <dsp:spPr>
        <a:xfrm>
          <a:off x="6407557" y="802100"/>
          <a:ext cx="826875" cy="8268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6E6DEF-4192-4359-BA10-59D1192E9AC9}">
      <dsp:nvSpPr>
        <dsp:cNvPr id="0" name=""/>
        <dsp:cNvSpPr/>
      </dsp:nvSpPr>
      <dsp:spPr>
        <a:xfrm>
          <a:off x="5639745" y="2384975"/>
          <a:ext cx="23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 dirty="0"/>
            <a:t>All must align for success.</a:t>
          </a:r>
        </a:p>
      </dsp:txBody>
      <dsp:txXfrm>
        <a:off x="5639745" y="2384975"/>
        <a:ext cx="2362500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AAA194-90AD-4B42-AC11-E54146928A0F}">
      <dsp:nvSpPr>
        <dsp:cNvPr id="0" name=""/>
        <dsp:cNvSpPr/>
      </dsp:nvSpPr>
      <dsp:spPr>
        <a:xfrm>
          <a:off x="0" y="800526"/>
          <a:ext cx="6479357" cy="14778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97D593-9379-42ED-9C7D-324D8BDF3E79}">
      <dsp:nvSpPr>
        <dsp:cNvPr id="0" name=""/>
        <dsp:cNvSpPr/>
      </dsp:nvSpPr>
      <dsp:spPr>
        <a:xfrm>
          <a:off x="447063" y="1133053"/>
          <a:ext cx="812842" cy="8128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AF6328-98EE-4E53-BE6A-1F585CE1ED8C}">
      <dsp:nvSpPr>
        <dsp:cNvPr id="0" name=""/>
        <dsp:cNvSpPr/>
      </dsp:nvSpPr>
      <dsp:spPr>
        <a:xfrm>
          <a:off x="1706969" y="800526"/>
          <a:ext cx="4772387" cy="14778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11" tIns="156411" rIns="156411" bIns="156411" numCol="1" spcCol="1270" anchor="ctr" anchorCtr="0">
          <a:noAutofit/>
        </a:bodyPr>
        <a:lstStyle/>
        <a:p>
          <a:pPr marL="0" lvl="0" indent="0" algn="l" defTabSz="11112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Transformational – Inspires change</a:t>
          </a:r>
          <a:r>
            <a:rPr lang="en-US" sz="2500" kern="1200" dirty="0">
              <a:latin typeface="Grandview Display"/>
            </a:rPr>
            <a:t>.= Drastic change</a:t>
          </a:r>
          <a:endParaRPr lang="en-US" sz="2500" kern="1200" dirty="0"/>
        </a:p>
      </dsp:txBody>
      <dsp:txXfrm>
        <a:off x="1706969" y="800526"/>
        <a:ext cx="4772387" cy="1477895"/>
      </dsp:txXfrm>
    </dsp:sp>
    <dsp:sp modelId="{C8B90336-B50B-440E-9F4E-3A38F9A2A1DB}">
      <dsp:nvSpPr>
        <dsp:cNvPr id="0" name=""/>
        <dsp:cNvSpPr/>
      </dsp:nvSpPr>
      <dsp:spPr>
        <a:xfrm>
          <a:off x="0" y="2647895"/>
          <a:ext cx="6479357" cy="14778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CF5618-D2E4-4300-8117-CFFC29B54FA6}">
      <dsp:nvSpPr>
        <dsp:cNvPr id="0" name=""/>
        <dsp:cNvSpPr/>
      </dsp:nvSpPr>
      <dsp:spPr>
        <a:xfrm>
          <a:off x="447063" y="2980422"/>
          <a:ext cx="812842" cy="8128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BB79A0-5887-47F0-91E0-8EBF4DC77054}">
      <dsp:nvSpPr>
        <dsp:cNvPr id="0" name=""/>
        <dsp:cNvSpPr/>
      </dsp:nvSpPr>
      <dsp:spPr>
        <a:xfrm>
          <a:off x="1706969" y="2647895"/>
          <a:ext cx="4772387" cy="14778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11" tIns="156411" rIns="156411" bIns="156411" numCol="1" spcCol="1270" anchor="ctr" anchorCtr="0">
          <a:noAutofit/>
        </a:bodyPr>
        <a:lstStyle/>
        <a:p>
          <a:pPr marL="0" lvl="0" indent="0" algn="l" defTabSz="11112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Transactional – Structures &amp; rewards</a:t>
          </a:r>
          <a:r>
            <a:rPr lang="en-US" sz="2500" kern="1200" dirty="0">
              <a:latin typeface="Grandview Display"/>
            </a:rPr>
            <a:t>= Incremental change</a:t>
          </a:r>
          <a:endParaRPr lang="en-US" sz="2500" kern="1200" dirty="0"/>
        </a:p>
      </dsp:txBody>
      <dsp:txXfrm>
        <a:off x="1706969" y="2647895"/>
        <a:ext cx="4772387" cy="14778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A31670-BA49-4BB5-A7C9-9AECD048DC67}">
      <dsp:nvSpPr>
        <dsp:cNvPr id="0" name=""/>
        <dsp:cNvSpPr/>
      </dsp:nvSpPr>
      <dsp:spPr>
        <a:xfrm>
          <a:off x="0" y="800526"/>
          <a:ext cx="6479357" cy="14778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4880CF-702A-45CD-98B7-2EA8DE635B1F}">
      <dsp:nvSpPr>
        <dsp:cNvPr id="0" name=""/>
        <dsp:cNvSpPr/>
      </dsp:nvSpPr>
      <dsp:spPr>
        <a:xfrm>
          <a:off x="447063" y="1133053"/>
          <a:ext cx="812842" cy="8128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125E27-8A16-4D93-9474-0148D4746217}">
      <dsp:nvSpPr>
        <dsp:cNvPr id="0" name=""/>
        <dsp:cNvSpPr/>
      </dsp:nvSpPr>
      <dsp:spPr>
        <a:xfrm>
          <a:off x="1706969" y="800526"/>
          <a:ext cx="4772387" cy="14778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11" tIns="156411" rIns="156411" bIns="15641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Servant </a:t>
          </a:r>
          <a:r>
            <a:rPr lang="en-US" sz="2500" kern="1200" dirty="0"/>
            <a:t>– Empathy-driven</a:t>
          </a:r>
          <a:r>
            <a:rPr lang="en-US" sz="2500" kern="1200" dirty="0">
              <a:latin typeface="Grandview Display"/>
            </a:rPr>
            <a:t>.= good in people centric change</a:t>
          </a:r>
          <a:endParaRPr lang="en-US" sz="2500" kern="1200" dirty="0"/>
        </a:p>
      </dsp:txBody>
      <dsp:txXfrm>
        <a:off x="1706969" y="800526"/>
        <a:ext cx="4772387" cy="1477895"/>
      </dsp:txXfrm>
    </dsp:sp>
    <dsp:sp modelId="{46B0FABA-EE3A-4CD2-B7CF-356E2816DB54}">
      <dsp:nvSpPr>
        <dsp:cNvPr id="0" name=""/>
        <dsp:cNvSpPr/>
      </dsp:nvSpPr>
      <dsp:spPr>
        <a:xfrm>
          <a:off x="0" y="2647895"/>
          <a:ext cx="6479357" cy="14778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086AC7-3EC5-4239-B74D-9CF0A8516114}">
      <dsp:nvSpPr>
        <dsp:cNvPr id="0" name=""/>
        <dsp:cNvSpPr/>
      </dsp:nvSpPr>
      <dsp:spPr>
        <a:xfrm>
          <a:off x="447063" y="2980422"/>
          <a:ext cx="812842" cy="81284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32F06-A764-45CB-A244-1889A2B5DBBD}">
      <dsp:nvSpPr>
        <dsp:cNvPr id="0" name=""/>
        <dsp:cNvSpPr/>
      </dsp:nvSpPr>
      <dsp:spPr>
        <a:xfrm>
          <a:off x="1706969" y="2647895"/>
          <a:ext cx="4772387" cy="14778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11" tIns="156411" rIns="156411" bIns="156411" numCol="1" spcCol="1270" anchor="ctr" anchorCtr="0">
          <a:noAutofit/>
        </a:bodyPr>
        <a:lstStyle/>
        <a:p>
          <a:pPr marL="0" lvl="0" indent="0" algn="l" defTabSz="11112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latin typeface="Grandview Display"/>
            </a:rPr>
            <a:t>Autocratic</a:t>
          </a:r>
          <a:r>
            <a:rPr lang="en-US" sz="2500" kern="1200" dirty="0">
              <a:latin typeface="Grandview Display"/>
            </a:rPr>
            <a:t>- Top-down decision-making =Good during crisis </a:t>
          </a:r>
        </a:p>
      </dsp:txBody>
      <dsp:txXfrm>
        <a:off x="1706969" y="2647895"/>
        <a:ext cx="4772387" cy="147789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6439E0-819A-4362-8828-309007F2CD03}">
      <dsp:nvSpPr>
        <dsp:cNvPr id="0" name=""/>
        <dsp:cNvSpPr/>
      </dsp:nvSpPr>
      <dsp:spPr>
        <a:xfrm>
          <a:off x="0" y="484599"/>
          <a:ext cx="6479357" cy="190943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/>
            <a:t>Democratic</a:t>
          </a:r>
          <a:r>
            <a:rPr lang="en-US" sz="4800" kern="1200" dirty="0"/>
            <a:t> – Participative </a:t>
          </a:r>
          <a:r>
            <a:rPr lang="en-US" sz="4800" kern="1200" dirty="0">
              <a:latin typeface="Grandview Display"/>
            </a:rPr>
            <a:t>= </a:t>
          </a:r>
          <a:r>
            <a:rPr lang="en-US" sz="4800" kern="1200" dirty="0"/>
            <a:t>slower.</a:t>
          </a:r>
        </a:p>
      </dsp:txBody>
      <dsp:txXfrm>
        <a:off x="93211" y="577810"/>
        <a:ext cx="6292935" cy="1723017"/>
      </dsp:txXfrm>
    </dsp:sp>
    <dsp:sp modelId="{840D057F-D874-4BA5-84FB-04CE8761F6F9}">
      <dsp:nvSpPr>
        <dsp:cNvPr id="0" name=""/>
        <dsp:cNvSpPr/>
      </dsp:nvSpPr>
      <dsp:spPr>
        <a:xfrm>
          <a:off x="0" y="2532279"/>
          <a:ext cx="6479357" cy="1909439"/>
        </a:xfrm>
        <a:prstGeom prst="roundRect">
          <a:avLst/>
        </a:prstGeom>
        <a:solidFill>
          <a:schemeClr val="accent2">
            <a:hueOff val="7072097"/>
            <a:satOff val="-26638"/>
            <a:lumOff val="2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/>
            <a:t>Laissez-faire </a:t>
          </a:r>
          <a:r>
            <a:rPr lang="en-US" sz="4800" kern="1200" dirty="0"/>
            <a:t>– Minimal direction.</a:t>
          </a:r>
        </a:p>
      </dsp:txBody>
      <dsp:txXfrm>
        <a:off x="93211" y="2625490"/>
        <a:ext cx="6292935" cy="172301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B5C9CD-7AC0-49D6-9238-C1DE48C1B7C9}">
      <dsp:nvSpPr>
        <dsp:cNvPr id="0" name=""/>
        <dsp:cNvSpPr/>
      </dsp:nvSpPr>
      <dsp:spPr>
        <a:xfrm>
          <a:off x="0" y="23708"/>
          <a:ext cx="6479357" cy="15514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Leaders bridge strategy and execution.</a:t>
          </a:r>
        </a:p>
      </dsp:txBody>
      <dsp:txXfrm>
        <a:off x="75734" y="99442"/>
        <a:ext cx="6327889" cy="1399952"/>
      </dsp:txXfrm>
    </dsp:sp>
    <dsp:sp modelId="{58CD099B-55D0-48E8-8C25-FE4CCED4F4AE}">
      <dsp:nvSpPr>
        <dsp:cNvPr id="0" name=""/>
        <dsp:cNvSpPr/>
      </dsp:nvSpPr>
      <dsp:spPr>
        <a:xfrm>
          <a:off x="0" y="1687448"/>
          <a:ext cx="6479357" cy="1551420"/>
        </a:xfrm>
        <a:prstGeom prst="roundRect">
          <a:avLst/>
        </a:prstGeom>
        <a:solidFill>
          <a:schemeClr val="accent5">
            <a:hueOff val="4505397"/>
            <a:satOff val="-11270"/>
            <a:lumOff val="-122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Leadership style affects change success.</a:t>
          </a:r>
        </a:p>
      </dsp:txBody>
      <dsp:txXfrm>
        <a:off x="75734" y="1763182"/>
        <a:ext cx="6327889" cy="1399952"/>
      </dsp:txXfrm>
    </dsp:sp>
    <dsp:sp modelId="{EFFEA11A-0EC1-48DD-9D23-DF26B87364F3}">
      <dsp:nvSpPr>
        <dsp:cNvPr id="0" name=""/>
        <dsp:cNvSpPr/>
      </dsp:nvSpPr>
      <dsp:spPr>
        <a:xfrm>
          <a:off x="0" y="3351189"/>
          <a:ext cx="6479357" cy="1551420"/>
        </a:xfrm>
        <a:prstGeom prst="roundRect">
          <a:avLst/>
        </a:prstGeom>
        <a:solidFill>
          <a:schemeClr val="accent5">
            <a:hueOff val="9010794"/>
            <a:satOff val="-22539"/>
            <a:lumOff val="-245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Models guide and structure change.</a:t>
          </a:r>
        </a:p>
      </dsp:txBody>
      <dsp:txXfrm>
        <a:off x="75734" y="3426923"/>
        <a:ext cx="6327889" cy="13999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034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73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529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5/7/2025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374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5/7/2025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9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5/7/2025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132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5/7/2025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499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5/7/2025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967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5/7/2025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203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589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530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8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Chess checkmate">
            <a:extLst>
              <a:ext uri="{FF2B5EF4-FFF2-40B4-BE49-F238E27FC236}">
                <a16:creationId xmlns:a16="http://schemas.microsoft.com/office/drawing/2014/main" id="{AF114AA8-6561-4A00-7B2A-F6072D1D75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997" r="9085" b="9275"/>
          <a:stretch/>
        </p:blipFill>
        <p:spPr>
          <a:xfrm>
            <a:off x="1" y="10"/>
            <a:ext cx="12192000" cy="6857990"/>
          </a:xfrm>
          <a:prstGeom prst="rect">
            <a:avLst/>
          </a:prstGeom>
        </p:spPr>
      </p:pic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D30DD7D3-2712-4491-B2C2-5FC23330C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569" y="1066800"/>
            <a:ext cx="5128322" cy="47244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8737" y="1562101"/>
            <a:ext cx="4359744" cy="2738530"/>
          </a:xfrm>
        </p:spPr>
        <p:txBody>
          <a:bodyPr anchor="t">
            <a:normAutofit/>
          </a:bodyPr>
          <a:lstStyle/>
          <a:p>
            <a:r>
              <a:rPr lang="en-US" sz="4600"/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0273" y="3433124"/>
            <a:ext cx="4358208" cy="180126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LECTURE EIGHT: STRATEGIC LEADERSHIP AND CHANGE MANAGEMENT</a:t>
            </a:r>
          </a:p>
          <a:p>
            <a:r>
              <a:rPr lang="en-US" dirty="0"/>
              <a:t>LECTURER: STEPHEN GITHII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FD0734C-004D-4938-8EA0-2C3867A11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6937" y="5780876"/>
            <a:ext cx="5131168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269DD0E-F8E7-6F28-97FB-467E799D788B}"/>
              </a:ext>
            </a:extLst>
          </p:cNvPr>
          <p:cNvSpPr txBox="1"/>
          <p:nvPr/>
        </p:nvSpPr>
        <p:spPr>
          <a:xfrm>
            <a:off x="880047" y="6098571"/>
            <a:ext cx="5697146" cy="3705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371600"/>
            <a:ext cx="5737859" cy="1097280"/>
          </a:xfrm>
        </p:spPr>
        <p:txBody>
          <a:bodyPr>
            <a:normAutofit/>
          </a:bodyPr>
          <a:lstStyle/>
          <a:p>
            <a:r>
              <a:t>Introduction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latin typeface="Calibri"/>
              </a:rPr>
              <a:t>In our last lecture, we looked at strategic analysis and choice</a:t>
            </a:r>
            <a:endParaRPr lang="en-US" sz="2400">
              <a:latin typeface="Grandview Display"/>
            </a:endParaRPr>
          </a:p>
          <a:p>
            <a:r>
              <a:rPr lang="en-US" sz="2400" dirty="0">
                <a:latin typeface="Calibri"/>
              </a:rPr>
              <a:t>Strategic leadership is essential for implementing strategies.</a:t>
            </a:r>
            <a:endParaRPr lang="en-US" sz="2400" dirty="0"/>
          </a:p>
          <a:p>
            <a:r>
              <a:rPr lang="en-US" sz="2400" dirty="0">
                <a:latin typeface="Calibri"/>
              </a:rPr>
              <a:t>Change management helps overcome resistance to change.</a:t>
            </a:r>
            <a:endParaRPr lang="en-US" sz="2400" dirty="0">
              <a:latin typeface="Calibri"/>
              <a:ea typeface="Calibri"/>
              <a:cs typeface="Calibri"/>
            </a:endParaRPr>
          </a:p>
        </p:txBody>
      </p:sp>
      <p:pic>
        <p:nvPicPr>
          <p:cNvPr id="7" name="Graphic 6" descr="Lecturer">
            <a:extLst>
              <a:ext uri="{FF2B5EF4-FFF2-40B4-BE49-F238E27FC236}">
                <a16:creationId xmlns:a16="http://schemas.microsoft.com/office/drawing/2014/main" id="{BF9E6F4B-4C64-DAF5-4135-4A6B58D3A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80524" y="11"/>
            <a:ext cx="3789676" cy="380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384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sz="2400" dirty="0">
                <a:solidFill>
                  <a:srgbClr val="000000"/>
                </a:solidFill>
                <a:latin typeface="Calibri"/>
              </a:rPr>
              <a:t>• Define strategic leadership and its role in execution.</a:t>
            </a:r>
            <a:endParaRPr lang="en-US" sz="2400" dirty="0"/>
          </a:p>
          <a:p>
            <a:pPr marL="0" indent="0">
              <a:buNone/>
            </a:pPr>
            <a:r>
              <a:rPr sz="2400" dirty="0">
                <a:solidFill>
                  <a:srgbClr val="000000"/>
                </a:solidFill>
                <a:latin typeface="Calibri"/>
              </a:rPr>
              <a:t>• Analyze leadership styles and change.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2400" dirty="0">
                <a:solidFill>
                  <a:srgbClr val="000000"/>
                </a:solidFill>
                <a:latin typeface="Calibri"/>
              </a:rPr>
              <a:t>• Apply change frameworks.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2400" dirty="0">
                <a:solidFill>
                  <a:srgbClr val="000000"/>
                </a:solidFill>
                <a:latin typeface="Calibri"/>
              </a:rPr>
              <a:t>• Evaluate resistance strategies.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4558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6BD704-01C2-4341-B99A-116CC7EC5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lose up of a grilled cheese sandwich&#10;&#10;AI-generated content may be incorrect.">
            <a:extLst>
              <a:ext uri="{FF2B5EF4-FFF2-40B4-BE49-F238E27FC236}">
                <a16:creationId xmlns:a16="http://schemas.microsoft.com/office/drawing/2014/main" id="{32BEFDB7-73B1-88D8-1494-C223A3F74D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25C01B-A296-4FAA-AA46-794F27DF6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894" y="979075"/>
            <a:ext cx="5777024" cy="5074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451" y="1352492"/>
            <a:ext cx="4665540" cy="114300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/>
              <a:t>Case: Who Moved My Cheese?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2713E66-598D-4B8A-9D2A-67C7AF46E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5673" y="979075"/>
            <a:ext cx="0" cy="50749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9454" y="2487302"/>
            <a:ext cx="5056843" cy="32329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• Characters: Sniff, Scurry, Hem, Haw.</a:t>
            </a:r>
            <a:endParaRPr lang="en-US" sz="2400"/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Metaphor: Cheese = success, job, security.</a:t>
            </a:r>
            <a:endParaRPr lang="en-US" sz="24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Cheese disappears – characters respond differently.</a:t>
            </a:r>
            <a:endParaRPr lang="en-US" sz="24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DA2109-2092-379D-2954-4B1E913AB495}"/>
              </a:ext>
            </a:extLst>
          </p:cNvPr>
          <p:cNvSpPr txBox="1"/>
          <p:nvPr/>
        </p:nvSpPr>
        <p:spPr>
          <a:xfrm>
            <a:off x="1044804" y="280598"/>
            <a:ext cx="5697146" cy="3705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99216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4249" y="919565"/>
            <a:ext cx="3677920" cy="3363912"/>
          </a:xfrm>
        </p:spPr>
        <p:txBody>
          <a:bodyPr anchor="t">
            <a:normAutofit/>
          </a:bodyPr>
          <a:lstStyle/>
          <a:p>
            <a:r>
              <a:t>Character Responses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633206-520E-3982-D451-3F0CA6DB59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5849072"/>
              </p:ext>
            </p:extLst>
          </p:nvPr>
        </p:nvGraphicFramePr>
        <p:xfrm>
          <a:off x="712126" y="1164956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2163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9875" y="372762"/>
            <a:ext cx="6034187" cy="1097280"/>
          </a:xfrm>
        </p:spPr>
        <p:txBody>
          <a:bodyPr>
            <a:normAutofit/>
          </a:bodyPr>
          <a:lstStyle/>
          <a:p>
            <a:r>
              <a:t>Reflection Questions</a:t>
            </a:r>
          </a:p>
        </p:txBody>
      </p:sp>
      <p:pic>
        <p:nvPicPr>
          <p:cNvPr id="5" name="Picture 4" descr="Fresh camembert bread and rose">
            <a:extLst>
              <a:ext uri="{FF2B5EF4-FFF2-40B4-BE49-F238E27FC236}">
                <a16:creationId xmlns:a16="http://schemas.microsoft.com/office/drawing/2014/main" id="{B2D4BC9D-B883-A09F-1CB5-C62E459B32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33" r="35154" b="-3"/>
          <a:stretch/>
        </p:blipFill>
        <p:spPr>
          <a:xfrm>
            <a:off x="20" y="10"/>
            <a:ext cx="4178250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3227" y="1469642"/>
            <a:ext cx="6909457" cy="381914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• Who do you relate to?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What old 'cheese' is your team holding?</a:t>
            </a:r>
            <a:endParaRPr lang="en-US" sz="24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How can leaders ease fear of change?</a:t>
            </a:r>
            <a:endParaRPr lang="en-US" sz="2400" dirty="0">
              <a:latin typeface="Calibri"/>
              <a:ea typeface="Calibri"/>
              <a:cs typeface="Calibri"/>
            </a:endParaRPr>
          </a:p>
          <a:p>
            <a:r>
              <a:rPr lang="en-US" sz="2400" dirty="0">
                <a:latin typeface="Calibri"/>
                <a:ea typeface="Calibri"/>
                <a:cs typeface="Calibri"/>
              </a:rPr>
              <a:t>What would you do if you weren’t afraid of change?</a:t>
            </a:r>
          </a:p>
          <a:p>
            <a:r>
              <a:rPr lang="en-US" sz="2400" dirty="0">
                <a:latin typeface="Calibri"/>
                <a:ea typeface="Calibri"/>
                <a:cs typeface="Calibri"/>
              </a:rPr>
              <a:t>How can this story be used to prepare teams for upcoming strategic shifts?</a:t>
            </a:r>
          </a:p>
          <a:p>
            <a:pPr marL="0" indent="0">
              <a:buNone/>
            </a:pPr>
            <a:endParaRPr lang="en-US" sz="24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C54F57-FC7A-B3F3-E617-967ADA3F15FC}"/>
              </a:ext>
            </a:extLst>
          </p:cNvPr>
          <p:cNvSpPr txBox="1"/>
          <p:nvPr/>
        </p:nvSpPr>
        <p:spPr>
          <a:xfrm>
            <a:off x="4777" y="6273625"/>
            <a:ext cx="416284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586726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914400"/>
            <a:ext cx="4261104" cy="109728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/>
              <a:t>What is Strategic Leadership?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79" y="2907144"/>
            <a:ext cx="5929266" cy="33598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• Anticipates, envisions future.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Bridges strategy and execution.</a:t>
            </a:r>
            <a:endParaRPr lang="en-US" sz="24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Empowers innovation and resilience.</a:t>
            </a:r>
            <a:endParaRPr lang="en-US" sz="2400" dirty="0">
              <a:latin typeface="Calibri"/>
              <a:ea typeface="Calibri"/>
              <a:cs typeface="Calibri"/>
            </a:endParaRPr>
          </a:p>
        </p:txBody>
      </p:sp>
      <p:pic>
        <p:nvPicPr>
          <p:cNvPr id="4" name="Picture 3" descr="A red pencil standing out from the crowd&#10;&#10;AI-generated content may be incorrect.">
            <a:extLst>
              <a:ext uri="{FF2B5EF4-FFF2-40B4-BE49-F238E27FC236}">
                <a16:creationId xmlns:a16="http://schemas.microsoft.com/office/drawing/2014/main" id="{673FFA40-E9DE-1493-7387-573BCCD276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7478" b="2"/>
          <a:stretch/>
        </p:blipFill>
        <p:spPr>
          <a:xfrm>
            <a:off x="7709992" y="-2060"/>
            <a:ext cx="4482008" cy="3675062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2025DBA-8780-9CA0-2826-FF6E3BD1A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672328" y="6267921"/>
            <a:ext cx="6519672" cy="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59D0A84-10FB-CF75-E0DD-2FA6EF7BB041}"/>
              </a:ext>
            </a:extLst>
          </p:cNvPr>
          <p:cNvSpPr txBox="1"/>
          <p:nvPr/>
        </p:nvSpPr>
        <p:spPr>
          <a:xfrm>
            <a:off x="8427966" y="136436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602211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FCE029E-5073-4498-8104-8427AA987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914401"/>
            <a:ext cx="4306824" cy="1477817"/>
          </a:xfrm>
        </p:spPr>
        <p:txBody>
          <a:bodyPr>
            <a:normAutofit/>
          </a:bodyPr>
          <a:lstStyle/>
          <a:p>
            <a:r>
              <a:t>Why It Matters</a:t>
            </a:r>
          </a:p>
        </p:txBody>
      </p:sp>
      <p:pic>
        <p:nvPicPr>
          <p:cNvPr id="5" name="Picture 4" descr="A dashboard of a car">
            <a:extLst>
              <a:ext uri="{FF2B5EF4-FFF2-40B4-BE49-F238E27FC236}">
                <a16:creationId xmlns:a16="http://schemas.microsoft.com/office/drawing/2014/main" id="{A019CA79-A99C-2BF7-1E78-DD204B6B77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10" r="4889" b="1"/>
          <a:stretch/>
        </p:blipFill>
        <p:spPr>
          <a:xfrm>
            <a:off x="1" y="2613892"/>
            <a:ext cx="4946906" cy="368935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EFF515C-2521-4964-9DAC-2BFB8EC86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74446"/>
            <a:ext cx="4946904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014984"/>
            <a:ext cx="5889161" cy="52882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• Drives transformation.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Aligns future goals with actions.</a:t>
            </a:r>
            <a:endParaRPr lang="en-US" sz="24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5BE2AA-C295-1C73-A9C8-1C7AB0C32F48}"/>
              </a:ext>
            </a:extLst>
          </p:cNvPr>
          <p:cNvSpPr txBox="1"/>
          <p:nvPr/>
        </p:nvSpPr>
        <p:spPr>
          <a:xfrm>
            <a:off x="591723" y="2824031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500453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Core Elements (1 of 2)</a:t>
            </a:r>
          </a:p>
        </p:txBody>
      </p:sp>
      <p:pic>
        <p:nvPicPr>
          <p:cNvPr id="5" name="Picture 4" descr="Blue arrows pointing at a red button">
            <a:extLst>
              <a:ext uri="{FF2B5EF4-FFF2-40B4-BE49-F238E27FC236}">
                <a16:creationId xmlns:a16="http://schemas.microsoft.com/office/drawing/2014/main" id="{AAB11AE1-B9BF-5345-BE35-087CF19FFE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553" r="22233" b="-3"/>
          <a:stretch/>
        </p:blipFill>
        <p:spPr>
          <a:xfrm>
            <a:off x="-232455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• Visionary leadership.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• Decision-making under uncertainty.</a:t>
            </a:r>
            <a:endParaRPr lang="en-US" sz="24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D50223-AEB2-B2AE-E289-8FC8ACF9FBB2}"/>
              </a:ext>
            </a:extLst>
          </p:cNvPr>
          <p:cNvSpPr txBox="1"/>
          <p:nvPr/>
        </p:nvSpPr>
        <p:spPr>
          <a:xfrm>
            <a:off x="313696" y="5480733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170801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371600"/>
            <a:ext cx="10890928" cy="971550"/>
          </a:xfrm>
        </p:spPr>
        <p:txBody>
          <a:bodyPr anchor="t">
            <a:normAutofit/>
          </a:bodyPr>
          <a:lstStyle/>
          <a:p>
            <a:r>
              <a:t>Core Elements (2 of 2)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9AA7464-1EB7-A869-C7D3-AA680BBA9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sitting in a circle with a group of people&#10;&#10;AI-generated content may be incorrect.">
            <a:extLst>
              <a:ext uri="{FF2B5EF4-FFF2-40B4-BE49-F238E27FC236}">
                <a16:creationId xmlns:a16="http://schemas.microsoft.com/office/drawing/2014/main" id="{C865D681-C2DF-F11D-84A1-C238732A4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2537460"/>
            <a:ext cx="5633646" cy="376045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1063" y="1734271"/>
            <a:ext cx="4659945" cy="45636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/>
              </a:rPr>
              <a:t>• Emotional intelligence.</a:t>
            </a:r>
            <a:endParaRPr lang="en-US" sz="2800" dirty="0"/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Stakeholder awareness.</a:t>
            </a:r>
            <a:endParaRPr lang="en-US" sz="28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40CA0B-BDD2-9137-A1DD-92411191D1C6}"/>
              </a:ext>
            </a:extLst>
          </p:cNvPr>
          <p:cNvSpPr txBox="1"/>
          <p:nvPr/>
        </p:nvSpPr>
        <p:spPr>
          <a:xfrm>
            <a:off x="1405209" y="2721058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4292796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t>Traits of Strategic Leaders</a:t>
            </a:r>
          </a:p>
        </p:txBody>
      </p:sp>
      <p:pic>
        <p:nvPicPr>
          <p:cNvPr id="4" name="Picture 3" descr="A group of paper boats&#10;&#10;AI-generated content may be incorrect.">
            <a:extLst>
              <a:ext uri="{FF2B5EF4-FFF2-40B4-BE49-F238E27FC236}">
                <a16:creationId xmlns:a16="http://schemas.microsoft.com/office/drawing/2014/main" id="{5C8C837A-B02F-07A0-7B00-0EF55A8A1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2256287"/>
            <a:ext cx="5633646" cy="376045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57218" y="1713846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/>
              </a:rPr>
              <a:t>• Inspire trust.</a:t>
            </a:r>
            <a:endParaRPr lang="en-US" sz="2800" dirty="0"/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Empower teams.</a:t>
            </a:r>
            <a:endParaRPr lang="en-US" sz="28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Adapt to change.</a:t>
            </a:r>
            <a:endParaRPr lang="en-US" sz="2800" dirty="0">
              <a:latin typeface="Calibri"/>
              <a:ea typeface="Calibri"/>
              <a:cs typeface="Calibri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F14864C-8388-B9CA-8072-7040F5714F84}"/>
              </a:ext>
            </a:extLst>
          </p:cNvPr>
          <p:cNvSpPr txBox="1"/>
          <p:nvPr/>
        </p:nvSpPr>
        <p:spPr>
          <a:xfrm>
            <a:off x="1168371" y="5480733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855331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914400"/>
            <a:ext cx="6501810" cy="1097280"/>
          </a:xfrm>
        </p:spPr>
        <p:txBody>
          <a:bodyPr anchor="t">
            <a:normAutofit/>
          </a:bodyPr>
          <a:lstStyle/>
          <a:p>
            <a:r>
              <a:t>Leadership vs Management</a:t>
            </a:r>
          </a:p>
        </p:txBody>
      </p:sp>
      <p:pic>
        <p:nvPicPr>
          <p:cNvPr id="5" name="Picture 4" descr="Arrows pointing right while one points left">
            <a:extLst>
              <a:ext uri="{FF2B5EF4-FFF2-40B4-BE49-F238E27FC236}">
                <a16:creationId xmlns:a16="http://schemas.microsoft.com/office/drawing/2014/main" id="{AEB7951D-3A43-A511-6115-7F4FD7AC3B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377" r="15638"/>
          <a:stretch/>
        </p:blipFill>
        <p:spPr>
          <a:xfrm>
            <a:off x="20" y="914399"/>
            <a:ext cx="4416532" cy="5353523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052531-D50B-3899-B150-D05525F4F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67922"/>
            <a:ext cx="4416552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176036"/>
            <a:ext cx="6501810" cy="41218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/>
              </a:rPr>
              <a:t>• Leadership = Future-focused.</a:t>
            </a:r>
            <a:endParaRPr lang="en-US" sz="2800" dirty="0"/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Management = Operational tasks.</a:t>
            </a:r>
            <a:endParaRPr lang="en-US" sz="28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C79C1-8E26-E008-6219-AB54651931F4}"/>
              </a:ext>
            </a:extLst>
          </p:cNvPr>
          <p:cNvSpPr txBox="1"/>
          <p:nvPr/>
        </p:nvSpPr>
        <p:spPr>
          <a:xfrm>
            <a:off x="334290" y="5696977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578235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dirty="0"/>
              <a:t>Strategic Leadership </a:t>
            </a:r>
            <a:r>
              <a:rPr lang="en-US" dirty="0"/>
              <a:t>Roles </a:t>
            </a:r>
            <a:r>
              <a:rPr dirty="0"/>
              <a:t>in Execution</a:t>
            </a:r>
          </a:p>
        </p:txBody>
      </p:sp>
      <p:pic>
        <p:nvPicPr>
          <p:cNvPr id="4" name="Picture 3" descr="A group of people in scrubs&#10;&#10;AI-generated content may be incorrect.">
            <a:extLst>
              <a:ext uri="{FF2B5EF4-FFF2-40B4-BE49-F238E27FC236}">
                <a16:creationId xmlns:a16="http://schemas.microsoft.com/office/drawing/2014/main" id="{DE3FDDB1-4C7C-3DB5-93FC-321E444CD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402" y="2256287"/>
            <a:ext cx="5404626" cy="385086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5150" y="2256287"/>
            <a:ext cx="4563618" cy="37604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/>
              </a:rPr>
              <a:t>• Sets direction.</a:t>
            </a:r>
            <a:endParaRPr lang="en-US" sz="2800" dirty="0"/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Mobilizes resources.</a:t>
            </a:r>
            <a:endParaRPr lang="en-US" sz="28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Shapes culture.</a:t>
            </a:r>
            <a:endParaRPr lang="en-US" sz="28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Maintains engagement.</a:t>
            </a:r>
            <a:endParaRPr lang="en-US" sz="2800">
              <a:latin typeface="Calibri"/>
              <a:ea typeface="Calibri"/>
              <a:cs typeface="Calibri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A0F4A6-3CC9-C9E2-BA02-58FA29F7D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3564BDC-74BB-FAA0-1AF6-ADFC48A292C5}"/>
              </a:ext>
            </a:extLst>
          </p:cNvPr>
          <p:cNvSpPr txBox="1"/>
          <p:nvPr/>
        </p:nvSpPr>
        <p:spPr>
          <a:xfrm>
            <a:off x="1652344" y="2535706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297065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314692-1E75-60C6-D012-B742977E4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C31CBB-6593-AE5D-71D3-6619C26B6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3F999F-6A96-D5DF-ADDA-104E04A01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10847494" cy="1171069"/>
          </a:xfrm>
        </p:spPr>
        <p:txBody>
          <a:bodyPr anchor="t">
            <a:normAutofit/>
          </a:bodyPr>
          <a:lstStyle/>
          <a:p>
            <a:r>
              <a:rPr dirty="0"/>
              <a:t>Strategic Leadership </a:t>
            </a:r>
            <a:r>
              <a:rPr lang="en-US" dirty="0"/>
              <a:t>Roles </a:t>
            </a:r>
            <a:r>
              <a:rPr dirty="0"/>
              <a:t>in Execution</a:t>
            </a:r>
          </a:p>
        </p:txBody>
      </p:sp>
      <p:pic>
        <p:nvPicPr>
          <p:cNvPr id="4" name="Picture 3" descr="A group of people in scrubs&#10;&#10;AI-generated content may be incorrect.">
            <a:extLst>
              <a:ext uri="{FF2B5EF4-FFF2-40B4-BE49-F238E27FC236}">
                <a16:creationId xmlns:a16="http://schemas.microsoft.com/office/drawing/2014/main" id="{B0259F09-1BCC-7867-8E18-5341CA84C4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402" y="2256287"/>
            <a:ext cx="5404626" cy="385086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82D8A-4FE7-89D2-3E17-D7C404119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2069" y="2256287"/>
            <a:ext cx="5026996" cy="38222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US" sz="2800">
                <a:latin typeface="Calibri"/>
              </a:rPr>
              <a:t>Continuous communication</a:t>
            </a:r>
            <a:endParaRPr lang="en-US"/>
          </a:p>
          <a:p>
            <a:pPr marL="457200" indent="-457200"/>
            <a:r>
              <a:rPr lang="en-US" sz="2800">
                <a:latin typeface="Calibri"/>
                <a:ea typeface="Calibri"/>
                <a:cs typeface="Calibri"/>
              </a:rPr>
              <a:t>Adapt the firm</a:t>
            </a:r>
          </a:p>
          <a:p>
            <a:pPr marL="457200" indent="-457200"/>
            <a:r>
              <a:rPr lang="en-US" sz="2800" dirty="0">
                <a:latin typeface="Calibri"/>
                <a:ea typeface="Calibri"/>
                <a:cs typeface="Calibri"/>
              </a:rPr>
              <a:t>Talent development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ACE2823-B00B-5DAF-4FE6-EA98E8431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60CE7F3-6D5D-4360-5F0C-8401C874D6B0}"/>
              </a:ext>
            </a:extLst>
          </p:cNvPr>
          <p:cNvSpPr txBox="1"/>
          <p:nvPr/>
        </p:nvSpPr>
        <p:spPr>
          <a:xfrm>
            <a:off x="1508182" y="2515112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46902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031789"/>
            <a:ext cx="6034187" cy="1097280"/>
          </a:xfrm>
        </p:spPr>
        <p:txBody>
          <a:bodyPr>
            <a:normAutofit/>
          </a:bodyPr>
          <a:lstStyle/>
          <a:p>
            <a:r>
              <a:t>Organizational Change</a:t>
            </a:r>
          </a:p>
        </p:txBody>
      </p:sp>
      <p:pic>
        <p:nvPicPr>
          <p:cNvPr id="5" name="Picture 4" descr="Scribbles on a notebook">
            <a:extLst>
              <a:ext uri="{FF2B5EF4-FFF2-40B4-BE49-F238E27FC236}">
                <a16:creationId xmlns:a16="http://schemas.microsoft.com/office/drawing/2014/main" id="{0B20C91A-4F8D-313F-3E7E-D45F6FF71B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650" r="30862" b="-63"/>
          <a:stretch/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2064" y="2128668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>
                <a:latin typeface="Calibri"/>
              </a:rPr>
              <a:t>• Change is constant.</a:t>
            </a:r>
            <a:endParaRPr lang="en-US" sz="2800"/>
          </a:p>
          <a:p>
            <a:pPr marL="0" indent="0">
              <a:buNone/>
            </a:pPr>
            <a:r>
              <a:rPr lang="en-US" sz="2800">
                <a:latin typeface="Calibri"/>
              </a:rPr>
              <a:t>• Involves the whole organization.</a:t>
            </a:r>
            <a:endParaRPr lang="en-US" sz="280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800">
                <a:latin typeface="Calibri"/>
              </a:rPr>
              <a:t>• Managed via structured process.</a:t>
            </a:r>
            <a:endParaRPr lang="en-US" sz="280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E97169-BE22-E883-F469-46434D18FCE8}"/>
              </a:ext>
            </a:extLst>
          </p:cNvPr>
          <p:cNvSpPr txBox="1"/>
          <p:nvPr/>
        </p:nvSpPr>
        <p:spPr>
          <a:xfrm>
            <a:off x="797669" y="1032301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967761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US" sz="3700"/>
              <a:t>Why Change Management?</a:t>
            </a: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C7F789BB-AD62-B430-2525-A20B2855B2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77" r="8109" b="-3"/>
          <a:stretch/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/>
              </a:rPr>
              <a:t>• Aligns people to strategy.</a:t>
            </a:r>
            <a:endParaRPr lang="en-US" sz="2800" dirty="0"/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Reduces resistance.</a:t>
            </a:r>
            <a:endParaRPr lang="en-US" sz="28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800" dirty="0">
                <a:latin typeface="Calibri"/>
              </a:rPr>
              <a:t>• Sustains momentum.</a:t>
            </a:r>
            <a:endParaRPr lang="en-US" sz="2800" dirty="0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B2E5D-547D-94FA-7706-3D7A5CED2C75}"/>
              </a:ext>
            </a:extLst>
          </p:cNvPr>
          <p:cNvSpPr txBox="1"/>
          <p:nvPr/>
        </p:nvSpPr>
        <p:spPr>
          <a:xfrm>
            <a:off x="818263" y="435058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56342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37580D-1176-4083-A9A1-BD8ED0899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0152" cy="1139911"/>
          </a:xfrm>
        </p:spPr>
        <p:txBody>
          <a:bodyPr>
            <a:normAutofit/>
          </a:bodyPr>
          <a:lstStyle/>
          <a:p>
            <a:r>
              <a:t>Sources of Resistance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9C96FDC-E4C2-7D8A-44BA-572E7CD9E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1585" y="1027306"/>
            <a:ext cx="1020883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02022C-FE2E-BA19-5053-D3DA368C8A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74244"/>
              </p:ext>
            </p:extLst>
          </p:nvPr>
        </p:nvGraphicFramePr>
        <p:xfrm>
          <a:off x="481914" y="2514885"/>
          <a:ext cx="8478795" cy="3690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9527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t>More Resistance Causes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339A016-2646-C78B-C7C2-04ACAF621A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8003634"/>
              </p:ext>
            </p:extLst>
          </p:nvPr>
        </p:nvGraphicFramePr>
        <p:xfrm>
          <a:off x="704655" y="2455729"/>
          <a:ext cx="8488693" cy="3532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2515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37580D-1176-4083-A9A1-BD8ED0899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0152" cy="1139911"/>
          </a:xfrm>
        </p:spPr>
        <p:txBody>
          <a:bodyPr>
            <a:normAutofit/>
          </a:bodyPr>
          <a:lstStyle/>
          <a:p>
            <a:r>
              <a:t>Overcoming Resistance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9C96FDC-E4C2-7D8A-44BA-572E7CD9E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1585" y="1027306"/>
            <a:ext cx="1020883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BB4D541-6F5E-6A43-9EC6-322AC4DB00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5422235"/>
              </p:ext>
            </p:extLst>
          </p:nvPr>
        </p:nvGraphicFramePr>
        <p:xfrm>
          <a:off x="966061" y="2542985"/>
          <a:ext cx="8942523" cy="3444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85413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2622" y="1177871"/>
            <a:ext cx="3677920" cy="3105606"/>
          </a:xfrm>
        </p:spPr>
        <p:txBody>
          <a:bodyPr anchor="t">
            <a:normAutofit/>
          </a:bodyPr>
          <a:lstStyle/>
          <a:p>
            <a:r>
              <a:rPr dirty="0"/>
              <a:t>Lewin's Change </a:t>
            </a:r>
            <a:r>
              <a:t>Model</a:t>
            </a:r>
            <a:r>
              <a:rPr lang="en-US" sz="1400" b="0">
                <a:latin typeface="Aptos"/>
              </a:rPr>
              <a:t>(Lewin, 1947)</a:t>
            </a:r>
            <a:endParaRPr sz="14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D78CA47-808B-2139-72FB-27F2ABB000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2475945"/>
              </p:ext>
            </p:extLst>
          </p:nvPr>
        </p:nvGraphicFramePr>
        <p:xfrm>
          <a:off x="712126" y="1035803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35681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t>Kotter’s 8-Step Model (1 of 2</a:t>
            </a:r>
            <a:r>
              <a:rPr lang="en-US"/>
              <a:t>)(Kottler, 1996).</a:t>
            </a:r>
            <a:endParaRPr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29897DE-4DE6-6698-F789-CD2DCB51D8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540902"/>
              </p:ext>
            </p:extLst>
          </p:nvPr>
        </p:nvGraphicFramePr>
        <p:xfrm>
          <a:off x="704655" y="2455729"/>
          <a:ext cx="8152896" cy="3855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7232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2622" y="545024"/>
            <a:ext cx="3677920" cy="3919267"/>
          </a:xfrm>
        </p:spPr>
        <p:txBody>
          <a:bodyPr anchor="t">
            <a:normAutofit/>
          </a:bodyPr>
          <a:lstStyle/>
          <a:p>
            <a:r>
              <a:t>Kotter’s 8-Step Model (2 of 2)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A81860F-000A-5886-7DB0-4F4A5B6723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023659"/>
              </p:ext>
            </p:extLst>
          </p:nvPr>
        </p:nvGraphicFramePr>
        <p:xfrm>
          <a:off x="466736" y="1164956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70207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5606" y="1035803"/>
            <a:ext cx="4556156" cy="3919267"/>
          </a:xfrm>
        </p:spPr>
        <p:txBody>
          <a:bodyPr anchor="t">
            <a:normAutofit/>
          </a:bodyPr>
          <a:lstStyle/>
          <a:p>
            <a:r>
              <a:t>ADKAR Model</a:t>
            </a:r>
            <a:r>
              <a:rPr lang="en-US"/>
              <a:t>(Hiatt, 2006)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86A5DA-E8FD-F811-A7AD-C901FDF0D9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095223"/>
              </p:ext>
            </p:extLst>
          </p:nvPr>
        </p:nvGraphicFramePr>
        <p:xfrm>
          <a:off x="350498" y="1164956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53639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37580D-1176-4083-A9A1-BD8ED0899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0152" cy="1139911"/>
          </a:xfrm>
        </p:spPr>
        <p:txBody>
          <a:bodyPr>
            <a:normAutofit fontScale="90000"/>
          </a:bodyPr>
          <a:lstStyle/>
          <a:p>
            <a:r>
              <a:t>McKinsey 7-S Model</a:t>
            </a:r>
            <a:r>
              <a:rPr lang="en-US"/>
              <a:t> (Waterman, Peters, Philips, 1980)</a:t>
            </a:r>
            <a:endParaRPr lang="en-US">
              <a:latin typeface="Grandview Display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9C96FDC-E4C2-7D8A-44BA-572E7CD9E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1585" y="1027306"/>
            <a:ext cx="1020883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664302-58A5-7FD6-8CC5-31BD65623B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2380832"/>
              </p:ext>
            </p:extLst>
          </p:nvPr>
        </p:nvGraphicFramePr>
        <p:xfrm>
          <a:off x="643180" y="2504239"/>
          <a:ext cx="8090116" cy="3599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71793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10543C-8625-996B-C58F-DB9613334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7C13881-C490-6AAB-0241-4FD1E3BB5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79657F-4C20-FFD5-32D8-A61A2F1B1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5572" y="738753"/>
            <a:ext cx="3677920" cy="3919267"/>
          </a:xfrm>
        </p:spPr>
        <p:txBody>
          <a:bodyPr anchor="t">
            <a:normAutofit/>
          </a:bodyPr>
          <a:lstStyle/>
          <a:p>
            <a:r>
              <a:t>Leadership Styles &amp; Change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0CA6B33-BC48-C31E-D4C2-375297FD7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FDA5222-3450-F3B7-2F8D-8F52BA9663E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7142" y="1319939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26691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5572" y="738753"/>
            <a:ext cx="3677920" cy="3919267"/>
          </a:xfrm>
        </p:spPr>
        <p:txBody>
          <a:bodyPr anchor="t">
            <a:normAutofit/>
          </a:bodyPr>
          <a:lstStyle/>
          <a:p>
            <a:r>
              <a:t>Leadership Styles &amp; Change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A38D534-07EE-99F4-4DEC-8C19ACE03E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2853608"/>
              </p:ext>
            </p:extLst>
          </p:nvPr>
        </p:nvGraphicFramePr>
        <p:xfrm>
          <a:off x="557142" y="1319939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37677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3911" y="557939"/>
            <a:ext cx="3677920" cy="3919267"/>
          </a:xfrm>
        </p:spPr>
        <p:txBody>
          <a:bodyPr anchor="t">
            <a:normAutofit/>
          </a:bodyPr>
          <a:lstStyle/>
          <a:p>
            <a:r>
              <a:t>More Leadership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4DE5A3-7F46-74AB-2BB4-1BEDAB3385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255274"/>
              </p:ext>
            </p:extLst>
          </p:nvPr>
        </p:nvGraphicFramePr>
        <p:xfrm>
          <a:off x="712126" y="1164956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05871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2622" y="325464"/>
            <a:ext cx="3677920" cy="3919267"/>
          </a:xfrm>
        </p:spPr>
        <p:txBody>
          <a:bodyPr anchor="t">
            <a:normAutofit/>
          </a:bodyPr>
          <a:lstStyle/>
          <a:p>
            <a:r>
              <a:t>Summary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BBF191-9CC8-4313-B1CA-8DF1A53A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28A859-A5A7-9693-AFED-CBAE8C3D6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3573237"/>
              </p:ext>
            </p:extLst>
          </p:nvPr>
        </p:nvGraphicFramePr>
        <p:xfrm>
          <a:off x="1060837" y="1294108"/>
          <a:ext cx="6479357" cy="492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45787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Looking Ahead</a:t>
            </a: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4C038C17-5022-7475-F8FC-E71630DC0E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63" r="51754" b="-1"/>
          <a:stretch/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</a:rPr>
              <a:t>•</a:t>
            </a:r>
            <a:r>
              <a:rPr lang="en-US">
                <a:latin typeface="Calibri"/>
              </a:rPr>
              <a:t> Next: Strategy Implementation.</a:t>
            </a:r>
            <a:endParaRPr lang="en-US"/>
          </a:p>
          <a:p>
            <a:pPr marL="0" indent="0">
              <a:buNone/>
            </a:pPr>
            <a:r>
              <a:rPr lang="en-US">
                <a:latin typeface="Calibri"/>
              </a:rPr>
              <a:t>• Think: What would you do if you weren’t afraid of change?</a:t>
            </a:r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D8C786-52CF-3D96-8288-7B2B22822E52}"/>
              </a:ext>
            </a:extLst>
          </p:cNvPr>
          <p:cNvSpPr txBox="1"/>
          <p:nvPr/>
        </p:nvSpPr>
        <p:spPr>
          <a:xfrm>
            <a:off x="550534" y="342382"/>
            <a:ext cx="375095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5377825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81EDAB-4504-76EE-F31F-E36F08F28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US" dirty="0"/>
              <a:t>References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86DFA-349D-CB3B-CCF1-71DF4C066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741" y="2219948"/>
            <a:ext cx="7739724" cy="40802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Hiatt, J. (2006). ADKAR: </a:t>
            </a:r>
            <a:r>
              <a:rPr lang="en-US" i="1" dirty="0"/>
              <a:t>A Model for Change in Business, Government and our Community</a:t>
            </a:r>
            <a:r>
              <a:rPr lang="en-US" dirty="0"/>
              <a:t>.</a:t>
            </a:r>
          </a:p>
          <a:p>
            <a:pPr>
              <a:lnSpc>
                <a:spcPct val="110000"/>
              </a:lnSpc>
            </a:pPr>
            <a:r>
              <a:rPr lang="en-US" err="1"/>
              <a:t>Prosci</a:t>
            </a:r>
            <a:r>
              <a:rPr lang="en-US" dirty="0"/>
              <a:t> Learning Center.</a:t>
            </a:r>
          </a:p>
          <a:p>
            <a:pPr>
              <a:lnSpc>
                <a:spcPct val="110000"/>
              </a:lnSpc>
            </a:pPr>
            <a:r>
              <a:rPr lang="en-US" dirty="0"/>
              <a:t>Johnson, S. (1998).</a:t>
            </a:r>
            <a:r>
              <a:rPr lang="en-US" i="1" dirty="0"/>
              <a:t> Who moved my cheese?: An amazing way to deal with change in your</a:t>
            </a:r>
          </a:p>
          <a:p>
            <a:pPr>
              <a:lnSpc>
                <a:spcPct val="110000"/>
              </a:lnSpc>
            </a:pPr>
            <a:r>
              <a:rPr lang="en-US" i="1" dirty="0"/>
              <a:t> work and in your life</a:t>
            </a:r>
            <a:r>
              <a:rPr lang="en-US" dirty="0"/>
              <a:t>. G.P. Putnam’s Sons.</a:t>
            </a:r>
          </a:p>
          <a:p>
            <a:pPr>
              <a:lnSpc>
                <a:spcPct val="110000"/>
              </a:lnSpc>
            </a:pPr>
            <a:r>
              <a:rPr lang="en-US" dirty="0"/>
              <a:t>Kotter, J. P. (1996). </a:t>
            </a:r>
            <a:r>
              <a:rPr lang="en-US" i="1" dirty="0"/>
              <a:t>Leading Change.</a:t>
            </a:r>
            <a:r>
              <a:rPr lang="en-US" dirty="0"/>
              <a:t> Harvard Business School Press</a:t>
            </a:r>
          </a:p>
          <a:p>
            <a:pPr>
              <a:lnSpc>
                <a:spcPct val="110000"/>
              </a:lnSpc>
            </a:pPr>
            <a:r>
              <a:rPr lang="en-US" dirty="0"/>
              <a:t>Lewin, K. (1947).</a:t>
            </a:r>
            <a:r>
              <a:rPr lang="en-US" i="1" dirty="0"/>
              <a:t> Frontiers in Group Dynamics</a:t>
            </a:r>
            <a:r>
              <a:rPr lang="en-US" dirty="0"/>
              <a:t>. Human Relations, 1(1), </a:t>
            </a:r>
          </a:p>
          <a:p>
            <a:pPr>
              <a:lnSpc>
                <a:spcPct val="110000"/>
              </a:lnSpc>
            </a:pPr>
            <a:endParaRPr lang="en-US" dirty="0"/>
          </a:p>
        </p:txBody>
      </p:sp>
      <p:pic>
        <p:nvPicPr>
          <p:cNvPr id="7" name="Graphic 6" descr="Robot">
            <a:extLst>
              <a:ext uri="{FF2B5EF4-FFF2-40B4-BE49-F238E27FC236}">
                <a16:creationId xmlns:a16="http://schemas.microsoft.com/office/drawing/2014/main" id="{276D8A9D-CAB1-55C9-F83E-652739EE6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13857" y="13"/>
            <a:ext cx="4375829" cy="437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353605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830</Words>
  <Application>Microsoft Office PowerPoint</Application>
  <PresentationFormat>Widescreen</PresentationFormat>
  <Paragraphs>133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Aptos</vt:lpstr>
      <vt:lpstr>Arial</vt:lpstr>
      <vt:lpstr>Calibri</vt:lpstr>
      <vt:lpstr>Grandview Display</vt:lpstr>
      <vt:lpstr>DashVTI</vt:lpstr>
      <vt:lpstr>STRATEGIC MANAGEMENT</vt:lpstr>
      <vt:lpstr>Introduction</vt:lpstr>
      <vt:lpstr>Learning Outcomes</vt:lpstr>
      <vt:lpstr>Case: Who Moved My Cheese?</vt:lpstr>
      <vt:lpstr>Character Responses</vt:lpstr>
      <vt:lpstr>Reflection Questions</vt:lpstr>
      <vt:lpstr>What is Strategic Leadership?</vt:lpstr>
      <vt:lpstr>Why It Matters</vt:lpstr>
      <vt:lpstr>Core Elements (1 of 2)</vt:lpstr>
      <vt:lpstr>Core Elements (2 of 2)</vt:lpstr>
      <vt:lpstr>Traits of Strategic Leaders</vt:lpstr>
      <vt:lpstr>Leadership vs Management</vt:lpstr>
      <vt:lpstr>Strategic Leadership Roles in Execution</vt:lpstr>
      <vt:lpstr>Strategic Leadership Roles in Execution</vt:lpstr>
      <vt:lpstr>Organizational Change</vt:lpstr>
      <vt:lpstr>Why Change Management?</vt:lpstr>
      <vt:lpstr>Sources of Resistance</vt:lpstr>
      <vt:lpstr>More Resistance Causes</vt:lpstr>
      <vt:lpstr>Overcoming Resistance</vt:lpstr>
      <vt:lpstr>Lewin's Change Model(Lewin, 1947)</vt:lpstr>
      <vt:lpstr>Kotter’s 8-Step Model (1 of 2)(Kottler, 1996).</vt:lpstr>
      <vt:lpstr>Kotter’s 8-Step Model (2 of 2)</vt:lpstr>
      <vt:lpstr>ADKAR Model(Hiatt, 2006)</vt:lpstr>
      <vt:lpstr>McKinsey 7-S Model (Waterman, Peters, Philips, 1980)</vt:lpstr>
      <vt:lpstr>Leadership Styles &amp; Change</vt:lpstr>
      <vt:lpstr>Leadership Styles &amp; Change</vt:lpstr>
      <vt:lpstr>More Leadership Styles</vt:lpstr>
      <vt:lpstr>Summary</vt:lpstr>
      <vt:lpstr>Looking Ahead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278</cp:revision>
  <dcterms:created xsi:type="dcterms:W3CDTF">2025-05-07T04:12:44Z</dcterms:created>
  <dcterms:modified xsi:type="dcterms:W3CDTF">2025-05-07T05:21:30Z</dcterms:modified>
</cp:coreProperties>
</file>