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9" r:id="rId1"/>
  </p:sldMasterIdLst>
  <p:sldIdLst>
    <p:sldId id="256" r:id="rId2"/>
    <p:sldId id="258" r:id="rId3"/>
    <p:sldId id="259" r:id="rId4"/>
    <p:sldId id="279" r:id="rId5"/>
    <p:sldId id="260" r:id="rId6"/>
    <p:sldId id="280" r:id="rId7"/>
    <p:sldId id="261" r:id="rId8"/>
    <p:sldId id="262" r:id="rId9"/>
    <p:sldId id="287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81" r:id="rId20"/>
    <p:sldId id="272" r:id="rId21"/>
    <p:sldId id="282" r:id="rId22"/>
    <p:sldId id="273" r:id="rId23"/>
    <p:sldId id="283" r:id="rId24"/>
    <p:sldId id="274" r:id="rId25"/>
    <p:sldId id="286" r:id="rId26"/>
    <p:sldId id="285" r:id="rId27"/>
    <p:sldId id="275" r:id="rId28"/>
    <p:sldId id="276" r:id="rId29"/>
    <p:sldId id="277" r:id="rId30"/>
    <p:sldId id="284" r:id="rId31"/>
    <p:sldId id="27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79805C-1816-1352-04C8-A66A8067EDC9}" v="33" dt="2025-05-11T10:54:27.774"/>
    <p1510:client id="{39AE5CD0-8FC9-8F97-190F-1051C48B6BA6}" v="80" dt="2025-05-11T10:34:38.972"/>
    <p1510:client id="{E5CED36E-D088-0A9C-D74D-9DB7DFD4A430}" v="89" dt="2025-05-11T10:10:57.8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4" Type="http://schemas.openxmlformats.org/officeDocument/2006/relationships/image" Target="../media/image33.svg"/></Relationships>
</file>

<file path=ppt/diagrams/_rels/data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3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4" Type="http://schemas.openxmlformats.org/officeDocument/2006/relationships/image" Target="../media/image33.svg"/></Relationships>
</file>

<file path=ppt/diagrams/_rels/drawing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3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8B29B8-CF17-4DE3-8466-D53800B1288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C49EF1F-18E9-4500-8C9F-8B0DF0A79E27}">
      <dgm:prSet/>
      <dgm:spPr/>
      <dgm:t>
        <a:bodyPr/>
        <a:lstStyle/>
        <a:p>
          <a:r>
            <a:rPr lang="en-US"/>
            <a:t>Last session: Strategic Leadership and Change Management.</a:t>
          </a:r>
        </a:p>
      </dgm:t>
    </dgm:pt>
    <dgm:pt modelId="{39E9408F-9218-4595-B7DA-BE84EB48BCD8}" type="parTrans" cxnId="{CA3288C8-BDEF-410E-8440-CD23126EF7E8}">
      <dgm:prSet/>
      <dgm:spPr/>
      <dgm:t>
        <a:bodyPr/>
        <a:lstStyle/>
        <a:p>
          <a:endParaRPr lang="en-US"/>
        </a:p>
      </dgm:t>
    </dgm:pt>
    <dgm:pt modelId="{E252D160-AC86-43C3-9F9F-A5DC527119FE}" type="sibTrans" cxnId="{CA3288C8-BDEF-410E-8440-CD23126EF7E8}">
      <dgm:prSet/>
      <dgm:spPr/>
      <dgm:t>
        <a:bodyPr/>
        <a:lstStyle/>
        <a:p>
          <a:endParaRPr lang="en-US"/>
        </a:p>
      </dgm:t>
    </dgm:pt>
    <dgm:pt modelId="{4DA11DE2-0D7A-43D6-B80E-AC36D40E2843}">
      <dgm:prSet/>
      <dgm:spPr/>
      <dgm:t>
        <a:bodyPr/>
        <a:lstStyle/>
        <a:p>
          <a:r>
            <a:rPr lang="en-US"/>
            <a:t>Today: Strategy Implementation - the action phase of strategic management.</a:t>
          </a:r>
        </a:p>
      </dgm:t>
    </dgm:pt>
    <dgm:pt modelId="{B09A5840-CCCB-4067-921E-9DE26D393976}" type="parTrans" cxnId="{5DBC74AE-6137-4DDE-B582-FF4F470D49F8}">
      <dgm:prSet/>
      <dgm:spPr/>
      <dgm:t>
        <a:bodyPr/>
        <a:lstStyle/>
        <a:p>
          <a:endParaRPr lang="en-US"/>
        </a:p>
      </dgm:t>
    </dgm:pt>
    <dgm:pt modelId="{5126C056-5BEA-4E8A-ABFB-4C0436EB9A29}" type="sibTrans" cxnId="{5DBC74AE-6137-4DDE-B582-FF4F470D49F8}">
      <dgm:prSet/>
      <dgm:spPr/>
      <dgm:t>
        <a:bodyPr/>
        <a:lstStyle/>
        <a:p>
          <a:endParaRPr lang="en-US"/>
        </a:p>
      </dgm:t>
    </dgm:pt>
    <dgm:pt modelId="{82762131-5D66-4B35-9F28-73142992672C}">
      <dgm:prSet/>
      <dgm:spPr/>
      <dgm:t>
        <a:bodyPr/>
        <a:lstStyle/>
        <a:p>
          <a:r>
            <a:rPr lang="en-US"/>
            <a:t>Strategy must be implemented to create real-world impact.</a:t>
          </a:r>
        </a:p>
      </dgm:t>
    </dgm:pt>
    <dgm:pt modelId="{42D35F24-55F9-4CEE-8E8D-CE30D78A1415}" type="parTrans" cxnId="{D0C29AC5-424E-48A3-8489-D1BFF13D0CA1}">
      <dgm:prSet/>
      <dgm:spPr/>
      <dgm:t>
        <a:bodyPr/>
        <a:lstStyle/>
        <a:p>
          <a:endParaRPr lang="en-US"/>
        </a:p>
      </dgm:t>
    </dgm:pt>
    <dgm:pt modelId="{A895B158-FD24-4FDD-9A66-8E268CD9060D}" type="sibTrans" cxnId="{D0C29AC5-424E-48A3-8489-D1BFF13D0CA1}">
      <dgm:prSet/>
      <dgm:spPr/>
      <dgm:t>
        <a:bodyPr/>
        <a:lstStyle/>
        <a:p>
          <a:endParaRPr lang="en-US"/>
        </a:p>
      </dgm:t>
    </dgm:pt>
    <dgm:pt modelId="{E2F81D30-8D8E-4E3A-9849-FBC41335694F}">
      <dgm:prSet/>
      <dgm:spPr/>
      <dgm:t>
        <a:bodyPr/>
        <a:lstStyle/>
        <a:p>
          <a:r>
            <a:rPr lang="en-US"/>
            <a:t>Focus: How to align resources, people, structure, and systems to strategy.</a:t>
          </a:r>
        </a:p>
      </dgm:t>
    </dgm:pt>
    <dgm:pt modelId="{FC2336D6-32CD-4C00-A12B-F5106E93A704}" type="parTrans" cxnId="{9C566DD2-E037-46F5-A105-4D571506DD90}">
      <dgm:prSet/>
      <dgm:spPr/>
      <dgm:t>
        <a:bodyPr/>
        <a:lstStyle/>
        <a:p>
          <a:endParaRPr lang="en-US"/>
        </a:p>
      </dgm:t>
    </dgm:pt>
    <dgm:pt modelId="{C166A193-DC82-407F-8DB9-FF3F1DE505F7}" type="sibTrans" cxnId="{9C566DD2-E037-46F5-A105-4D571506DD90}">
      <dgm:prSet/>
      <dgm:spPr/>
      <dgm:t>
        <a:bodyPr/>
        <a:lstStyle/>
        <a:p>
          <a:endParaRPr lang="en-US"/>
        </a:p>
      </dgm:t>
    </dgm:pt>
    <dgm:pt modelId="{E088084C-9C01-4478-A047-CC7DB28239D5}" type="pres">
      <dgm:prSet presAssocID="{A08B29B8-CF17-4DE3-8466-D53800B1288F}" presName="root" presStyleCnt="0">
        <dgm:presLayoutVars>
          <dgm:dir/>
          <dgm:resizeHandles val="exact"/>
        </dgm:presLayoutVars>
      </dgm:prSet>
      <dgm:spPr/>
    </dgm:pt>
    <dgm:pt modelId="{660AF970-25CF-4B0F-8A59-2CC4AF81B74E}" type="pres">
      <dgm:prSet presAssocID="{2C49EF1F-18E9-4500-8C9F-8B0DF0A79E27}" presName="compNode" presStyleCnt="0"/>
      <dgm:spPr/>
    </dgm:pt>
    <dgm:pt modelId="{5D7DE51A-D4A7-4032-B1AF-655CC0AD6634}" type="pres">
      <dgm:prSet presAssocID="{2C49EF1F-18E9-4500-8C9F-8B0DF0A79E27}" presName="bgRect" presStyleLbl="bgShp" presStyleIdx="0" presStyleCnt="4"/>
      <dgm:spPr/>
    </dgm:pt>
    <dgm:pt modelId="{190B2ADE-38F8-4397-8CF4-73BD651840D4}" type="pres">
      <dgm:prSet presAssocID="{2C49EF1F-18E9-4500-8C9F-8B0DF0A79E2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5CDC7A22-A2D7-4F98-897A-60EFC9D0034C}" type="pres">
      <dgm:prSet presAssocID="{2C49EF1F-18E9-4500-8C9F-8B0DF0A79E27}" presName="spaceRect" presStyleCnt="0"/>
      <dgm:spPr/>
    </dgm:pt>
    <dgm:pt modelId="{C04A0AC1-28DA-4E80-88BF-6C7E695CF0B9}" type="pres">
      <dgm:prSet presAssocID="{2C49EF1F-18E9-4500-8C9F-8B0DF0A79E27}" presName="parTx" presStyleLbl="revTx" presStyleIdx="0" presStyleCnt="4">
        <dgm:presLayoutVars>
          <dgm:chMax val="0"/>
          <dgm:chPref val="0"/>
        </dgm:presLayoutVars>
      </dgm:prSet>
      <dgm:spPr/>
    </dgm:pt>
    <dgm:pt modelId="{BCD23E65-F8C0-42F2-893B-DADDBF19D3EB}" type="pres">
      <dgm:prSet presAssocID="{E252D160-AC86-43C3-9F9F-A5DC527119FE}" presName="sibTrans" presStyleCnt="0"/>
      <dgm:spPr/>
    </dgm:pt>
    <dgm:pt modelId="{F49A6B00-5B23-4087-893F-0C7213B25143}" type="pres">
      <dgm:prSet presAssocID="{4DA11DE2-0D7A-43D6-B80E-AC36D40E2843}" presName="compNode" presStyleCnt="0"/>
      <dgm:spPr/>
    </dgm:pt>
    <dgm:pt modelId="{64280182-A264-45E3-96B6-C3A3B835D441}" type="pres">
      <dgm:prSet presAssocID="{4DA11DE2-0D7A-43D6-B80E-AC36D40E2843}" presName="bgRect" presStyleLbl="bgShp" presStyleIdx="1" presStyleCnt="4"/>
      <dgm:spPr/>
    </dgm:pt>
    <dgm:pt modelId="{8E19582E-B90B-4E10-AD51-7CB7371744C1}" type="pres">
      <dgm:prSet presAssocID="{4DA11DE2-0D7A-43D6-B80E-AC36D40E284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EAEB7D3C-09C1-4E53-B8D9-33E8EDDB7FFF}" type="pres">
      <dgm:prSet presAssocID="{4DA11DE2-0D7A-43D6-B80E-AC36D40E2843}" presName="spaceRect" presStyleCnt="0"/>
      <dgm:spPr/>
    </dgm:pt>
    <dgm:pt modelId="{4E39E227-F21C-4EFC-BCD6-4EF027B929AE}" type="pres">
      <dgm:prSet presAssocID="{4DA11DE2-0D7A-43D6-B80E-AC36D40E2843}" presName="parTx" presStyleLbl="revTx" presStyleIdx="1" presStyleCnt="4">
        <dgm:presLayoutVars>
          <dgm:chMax val="0"/>
          <dgm:chPref val="0"/>
        </dgm:presLayoutVars>
      </dgm:prSet>
      <dgm:spPr/>
    </dgm:pt>
    <dgm:pt modelId="{5F881D98-88CE-4C1A-9FCE-43FBBBBE7893}" type="pres">
      <dgm:prSet presAssocID="{5126C056-5BEA-4E8A-ABFB-4C0436EB9A29}" presName="sibTrans" presStyleCnt="0"/>
      <dgm:spPr/>
    </dgm:pt>
    <dgm:pt modelId="{03B3C8E1-B621-422D-BCD5-CA79F9BDAB87}" type="pres">
      <dgm:prSet presAssocID="{82762131-5D66-4B35-9F28-73142992672C}" presName="compNode" presStyleCnt="0"/>
      <dgm:spPr/>
    </dgm:pt>
    <dgm:pt modelId="{C6109E59-6801-47B7-8872-8DF57FF63DD6}" type="pres">
      <dgm:prSet presAssocID="{82762131-5D66-4B35-9F28-73142992672C}" presName="bgRect" presStyleLbl="bgShp" presStyleIdx="2" presStyleCnt="4"/>
      <dgm:spPr/>
    </dgm:pt>
    <dgm:pt modelId="{2E5A419C-F63C-445D-8F19-105AA8AB0F49}" type="pres">
      <dgm:prSet presAssocID="{82762131-5D66-4B35-9F28-73142992672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ss Pieces"/>
        </a:ext>
      </dgm:extLst>
    </dgm:pt>
    <dgm:pt modelId="{18312C62-3F99-4976-BCE8-D101C5D6E0C5}" type="pres">
      <dgm:prSet presAssocID="{82762131-5D66-4B35-9F28-73142992672C}" presName="spaceRect" presStyleCnt="0"/>
      <dgm:spPr/>
    </dgm:pt>
    <dgm:pt modelId="{95B1DE32-F7F5-43CB-BFCB-86AC1976A56D}" type="pres">
      <dgm:prSet presAssocID="{82762131-5D66-4B35-9F28-73142992672C}" presName="parTx" presStyleLbl="revTx" presStyleIdx="2" presStyleCnt="4">
        <dgm:presLayoutVars>
          <dgm:chMax val="0"/>
          <dgm:chPref val="0"/>
        </dgm:presLayoutVars>
      </dgm:prSet>
      <dgm:spPr/>
    </dgm:pt>
    <dgm:pt modelId="{07B0AF10-FF1F-4AA5-BF20-050EAF599330}" type="pres">
      <dgm:prSet presAssocID="{A895B158-FD24-4FDD-9A66-8E268CD9060D}" presName="sibTrans" presStyleCnt="0"/>
      <dgm:spPr/>
    </dgm:pt>
    <dgm:pt modelId="{8050BF5D-1C95-4151-A503-C0C55AEC3D5F}" type="pres">
      <dgm:prSet presAssocID="{E2F81D30-8D8E-4E3A-9849-FBC41335694F}" presName="compNode" presStyleCnt="0"/>
      <dgm:spPr/>
    </dgm:pt>
    <dgm:pt modelId="{C3B3DA02-3150-469D-A3B5-7AE7EAF85CF2}" type="pres">
      <dgm:prSet presAssocID="{E2F81D30-8D8E-4E3A-9849-FBC41335694F}" presName="bgRect" presStyleLbl="bgShp" presStyleIdx="3" presStyleCnt="4"/>
      <dgm:spPr/>
    </dgm:pt>
    <dgm:pt modelId="{744716C5-65ED-4D0D-8F66-21E6A6D1C020}" type="pres">
      <dgm:prSet presAssocID="{E2F81D30-8D8E-4E3A-9849-FBC41335694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8877C79-97F8-4442-A488-C30338A7F6B9}" type="pres">
      <dgm:prSet presAssocID="{E2F81D30-8D8E-4E3A-9849-FBC41335694F}" presName="spaceRect" presStyleCnt="0"/>
      <dgm:spPr/>
    </dgm:pt>
    <dgm:pt modelId="{086AB7E8-CD94-446A-A8FA-E03B736E20C9}" type="pres">
      <dgm:prSet presAssocID="{E2F81D30-8D8E-4E3A-9849-FBC41335694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4160201-DE73-4603-8DC0-0BCCC82050CC}" type="presOf" srcId="{4DA11DE2-0D7A-43D6-B80E-AC36D40E2843}" destId="{4E39E227-F21C-4EFC-BCD6-4EF027B929AE}" srcOrd="0" destOrd="0" presId="urn:microsoft.com/office/officeart/2018/2/layout/IconVerticalSolidList"/>
    <dgm:cxn modelId="{B1459459-0109-4B72-BEDD-25DB3753AF9F}" type="presOf" srcId="{2C49EF1F-18E9-4500-8C9F-8B0DF0A79E27}" destId="{C04A0AC1-28DA-4E80-88BF-6C7E695CF0B9}" srcOrd="0" destOrd="0" presId="urn:microsoft.com/office/officeart/2018/2/layout/IconVerticalSolidList"/>
    <dgm:cxn modelId="{5DBC74AE-6137-4DDE-B582-FF4F470D49F8}" srcId="{A08B29B8-CF17-4DE3-8466-D53800B1288F}" destId="{4DA11DE2-0D7A-43D6-B80E-AC36D40E2843}" srcOrd="1" destOrd="0" parTransId="{B09A5840-CCCB-4067-921E-9DE26D393976}" sibTransId="{5126C056-5BEA-4E8A-ABFB-4C0436EB9A29}"/>
    <dgm:cxn modelId="{D0C29AC5-424E-48A3-8489-D1BFF13D0CA1}" srcId="{A08B29B8-CF17-4DE3-8466-D53800B1288F}" destId="{82762131-5D66-4B35-9F28-73142992672C}" srcOrd="2" destOrd="0" parTransId="{42D35F24-55F9-4CEE-8E8D-CE30D78A1415}" sibTransId="{A895B158-FD24-4FDD-9A66-8E268CD9060D}"/>
    <dgm:cxn modelId="{CA3288C8-BDEF-410E-8440-CD23126EF7E8}" srcId="{A08B29B8-CF17-4DE3-8466-D53800B1288F}" destId="{2C49EF1F-18E9-4500-8C9F-8B0DF0A79E27}" srcOrd="0" destOrd="0" parTransId="{39E9408F-9218-4595-B7DA-BE84EB48BCD8}" sibTransId="{E252D160-AC86-43C3-9F9F-A5DC527119FE}"/>
    <dgm:cxn modelId="{2380DFCA-6D07-4FD4-81B8-7A8A3C173F93}" type="presOf" srcId="{A08B29B8-CF17-4DE3-8466-D53800B1288F}" destId="{E088084C-9C01-4478-A047-CC7DB28239D5}" srcOrd="0" destOrd="0" presId="urn:microsoft.com/office/officeart/2018/2/layout/IconVerticalSolidList"/>
    <dgm:cxn modelId="{9C566DD2-E037-46F5-A105-4D571506DD90}" srcId="{A08B29B8-CF17-4DE3-8466-D53800B1288F}" destId="{E2F81D30-8D8E-4E3A-9849-FBC41335694F}" srcOrd="3" destOrd="0" parTransId="{FC2336D6-32CD-4C00-A12B-F5106E93A704}" sibTransId="{C166A193-DC82-407F-8DB9-FF3F1DE505F7}"/>
    <dgm:cxn modelId="{A65A90D7-53D7-4AA9-810D-3C9D2CDA1AE5}" type="presOf" srcId="{E2F81D30-8D8E-4E3A-9849-FBC41335694F}" destId="{086AB7E8-CD94-446A-A8FA-E03B736E20C9}" srcOrd="0" destOrd="0" presId="urn:microsoft.com/office/officeart/2018/2/layout/IconVerticalSolidList"/>
    <dgm:cxn modelId="{A065C5DE-D0FD-4E3F-A838-EE10500A52E9}" type="presOf" srcId="{82762131-5D66-4B35-9F28-73142992672C}" destId="{95B1DE32-F7F5-43CB-BFCB-86AC1976A56D}" srcOrd="0" destOrd="0" presId="urn:microsoft.com/office/officeart/2018/2/layout/IconVerticalSolidList"/>
    <dgm:cxn modelId="{48885D9B-C8A0-46A0-AEC1-2491E89A7E9E}" type="presParOf" srcId="{E088084C-9C01-4478-A047-CC7DB28239D5}" destId="{660AF970-25CF-4B0F-8A59-2CC4AF81B74E}" srcOrd="0" destOrd="0" presId="urn:microsoft.com/office/officeart/2018/2/layout/IconVerticalSolidList"/>
    <dgm:cxn modelId="{7A370C73-6312-42C9-AC7C-0C4981EB6EDC}" type="presParOf" srcId="{660AF970-25CF-4B0F-8A59-2CC4AF81B74E}" destId="{5D7DE51A-D4A7-4032-B1AF-655CC0AD6634}" srcOrd="0" destOrd="0" presId="urn:microsoft.com/office/officeart/2018/2/layout/IconVerticalSolidList"/>
    <dgm:cxn modelId="{A80E5ED3-255B-4AF5-86E7-B1D15B0DA5CD}" type="presParOf" srcId="{660AF970-25CF-4B0F-8A59-2CC4AF81B74E}" destId="{190B2ADE-38F8-4397-8CF4-73BD651840D4}" srcOrd="1" destOrd="0" presId="urn:microsoft.com/office/officeart/2018/2/layout/IconVerticalSolidList"/>
    <dgm:cxn modelId="{6EDCC770-FDE7-4D7A-B96C-DB9D0F553484}" type="presParOf" srcId="{660AF970-25CF-4B0F-8A59-2CC4AF81B74E}" destId="{5CDC7A22-A2D7-4F98-897A-60EFC9D0034C}" srcOrd="2" destOrd="0" presId="urn:microsoft.com/office/officeart/2018/2/layout/IconVerticalSolidList"/>
    <dgm:cxn modelId="{5287B021-74A9-41E4-ADC0-20CBFCD04F01}" type="presParOf" srcId="{660AF970-25CF-4B0F-8A59-2CC4AF81B74E}" destId="{C04A0AC1-28DA-4E80-88BF-6C7E695CF0B9}" srcOrd="3" destOrd="0" presId="urn:microsoft.com/office/officeart/2018/2/layout/IconVerticalSolidList"/>
    <dgm:cxn modelId="{CEEEEAB1-99A9-46D6-B109-1F05D82DC66B}" type="presParOf" srcId="{E088084C-9C01-4478-A047-CC7DB28239D5}" destId="{BCD23E65-F8C0-42F2-893B-DADDBF19D3EB}" srcOrd="1" destOrd="0" presId="urn:microsoft.com/office/officeart/2018/2/layout/IconVerticalSolidList"/>
    <dgm:cxn modelId="{7838919B-6237-4EE7-B336-C179B198D674}" type="presParOf" srcId="{E088084C-9C01-4478-A047-CC7DB28239D5}" destId="{F49A6B00-5B23-4087-893F-0C7213B25143}" srcOrd="2" destOrd="0" presId="urn:microsoft.com/office/officeart/2018/2/layout/IconVerticalSolidList"/>
    <dgm:cxn modelId="{A127EF80-CE8B-4EF7-A864-67C62F5E300E}" type="presParOf" srcId="{F49A6B00-5B23-4087-893F-0C7213B25143}" destId="{64280182-A264-45E3-96B6-C3A3B835D441}" srcOrd="0" destOrd="0" presId="urn:microsoft.com/office/officeart/2018/2/layout/IconVerticalSolidList"/>
    <dgm:cxn modelId="{D47BCD12-09F0-4223-8A30-62F807D01E32}" type="presParOf" srcId="{F49A6B00-5B23-4087-893F-0C7213B25143}" destId="{8E19582E-B90B-4E10-AD51-7CB7371744C1}" srcOrd="1" destOrd="0" presId="urn:microsoft.com/office/officeart/2018/2/layout/IconVerticalSolidList"/>
    <dgm:cxn modelId="{42C56C1F-84A9-4E4E-9DF2-595EDE7A5CDD}" type="presParOf" srcId="{F49A6B00-5B23-4087-893F-0C7213B25143}" destId="{EAEB7D3C-09C1-4E53-B8D9-33E8EDDB7FFF}" srcOrd="2" destOrd="0" presId="urn:microsoft.com/office/officeart/2018/2/layout/IconVerticalSolidList"/>
    <dgm:cxn modelId="{F521B3CE-BADD-41EF-8225-28456E2C0614}" type="presParOf" srcId="{F49A6B00-5B23-4087-893F-0C7213B25143}" destId="{4E39E227-F21C-4EFC-BCD6-4EF027B929AE}" srcOrd="3" destOrd="0" presId="urn:microsoft.com/office/officeart/2018/2/layout/IconVerticalSolidList"/>
    <dgm:cxn modelId="{2BFB0F1F-6F85-4C0A-9373-4A43FA91FF00}" type="presParOf" srcId="{E088084C-9C01-4478-A047-CC7DB28239D5}" destId="{5F881D98-88CE-4C1A-9FCE-43FBBBBE7893}" srcOrd="3" destOrd="0" presId="urn:microsoft.com/office/officeart/2018/2/layout/IconVerticalSolidList"/>
    <dgm:cxn modelId="{995A12F0-09C3-4A29-8262-A35D0A12B416}" type="presParOf" srcId="{E088084C-9C01-4478-A047-CC7DB28239D5}" destId="{03B3C8E1-B621-422D-BCD5-CA79F9BDAB87}" srcOrd="4" destOrd="0" presId="urn:microsoft.com/office/officeart/2018/2/layout/IconVerticalSolidList"/>
    <dgm:cxn modelId="{8CDEA977-ED41-4CE2-BE8B-C67C6C7A9D3E}" type="presParOf" srcId="{03B3C8E1-B621-422D-BCD5-CA79F9BDAB87}" destId="{C6109E59-6801-47B7-8872-8DF57FF63DD6}" srcOrd="0" destOrd="0" presId="urn:microsoft.com/office/officeart/2018/2/layout/IconVerticalSolidList"/>
    <dgm:cxn modelId="{FE1B9D7F-26D1-4C88-AD76-6BEF199EEE57}" type="presParOf" srcId="{03B3C8E1-B621-422D-BCD5-CA79F9BDAB87}" destId="{2E5A419C-F63C-445D-8F19-105AA8AB0F49}" srcOrd="1" destOrd="0" presId="urn:microsoft.com/office/officeart/2018/2/layout/IconVerticalSolidList"/>
    <dgm:cxn modelId="{7679F1C9-AECD-40B3-8297-1C3D37895D08}" type="presParOf" srcId="{03B3C8E1-B621-422D-BCD5-CA79F9BDAB87}" destId="{18312C62-3F99-4976-BCE8-D101C5D6E0C5}" srcOrd="2" destOrd="0" presId="urn:microsoft.com/office/officeart/2018/2/layout/IconVerticalSolidList"/>
    <dgm:cxn modelId="{156DF344-ACC3-4294-A50D-C1F5CC56781D}" type="presParOf" srcId="{03B3C8E1-B621-422D-BCD5-CA79F9BDAB87}" destId="{95B1DE32-F7F5-43CB-BFCB-86AC1976A56D}" srcOrd="3" destOrd="0" presId="urn:microsoft.com/office/officeart/2018/2/layout/IconVerticalSolidList"/>
    <dgm:cxn modelId="{BBBBCAE3-7FD8-4089-B336-17DCA8A0C7F1}" type="presParOf" srcId="{E088084C-9C01-4478-A047-CC7DB28239D5}" destId="{07B0AF10-FF1F-4AA5-BF20-050EAF599330}" srcOrd="5" destOrd="0" presId="urn:microsoft.com/office/officeart/2018/2/layout/IconVerticalSolidList"/>
    <dgm:cxn modelId="{24D1EC2E-6B0E-4365-B923-C5763134E273}" type="presParOf" srcId="{E088084C-9C01-4478-A047-CC7DB28239D5}" destId="{8050BF5D-1C95-4151-A503-C0C55AEC3D5F}" srcOrd="6" destOrd="0" presId="urn:microsoft.com/office/officeart/2018/2/layout/IconVerticalSolidList"/>
    <dgm:cxn modelId="{8B743C6B-075B-41B0-8596-AFB5283EAE6C}" type="presParOf" srcId="{8050BF5D-1C95-4151-A503-C0C55AEC3D5F}" destId="{C3B3DA02-3150-469D-A3B5-7AE7EAF85CF2}" srcOrd="0" destOrd="0" presId="urn:microsoft.com/office/officeart/2018/2/layout/IconVerticalSolidList"/>
    <dgm:cxn modelId="{39747248-657E-4A4D-8B32-F27E639124B1}" type="presParOf" srcId="{8050BF5D-1C95-4151-A503-C0C55AEC3D5F}" destId="{744716C5-65ED-4D0D-8F66-21E6A6D1C020}" srcOrd="1" destOrd="0" presId="urn:microsoft.com/office/officeart/2018/2/layout/IconVerticalSolidList"/>
    <dgm:cxn modelId="{C7AC9958-8064-4770-A4A2-4807B80D97ED}" type="presParOf" srcId="{8050BF5D-1C95-4151-A503-C0C55AEC3D5F}" destId="{C8877C79-97F8-4442-A488-C30338A7F6B9}" srcOrd="2" destOrd="0" presId="urn:microsoft.com/office/officeart/2018/2/layout/IconVerticalSolidList"/>
    <dgm:cxn modelId="{895EFBE8-B6BA-41D2-9362-A2E167BFF546}" type="presParOf" srcId="{8050BF5D-1C95-4151-A503-C0C55AEC3D5F}" destId="{086AB7E8-CD94-446A-A8FA-E03B736E20C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7199B3-5940-4FF2-909A-B2EDBBE1A7B7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3FA49E4-6ED3-465C-B3CF-AD4699D22E4C}">
      <dgm:prSet/>
      <dgm:spPr/>
      <dgm:t>
        <a:bodyPr/>
        <a:lstStyle/>
        <a:p>
          <a:r>
            <a:rPr lang="en-US" dirty="0">
              <a:latin typeface="Gill Sans Nova"/>
            </a:rPr>
            <a:t>Define</a:t>
          </a:r>
          <a:r>
            <a:rPr lang="en-US" dirty="0"/>
            <a:t> strategy implementation and its role in the strategic process.</a:t>
          </a:r>
        </a:p>
      </dgm:t>
    </dgm:pt>
    <dgm:pt modelId="{1E62F27C-170F-4E4F-AA6D-24FFCB61FAED}" type="parTrans" cxnId="{471B2BA6-95D5-4930-B650-7D562EAB2BAD}">
      <dgm:prSet/>
      <dgm:spPr/>
      <dgm:t>
        <a:bodyPr/>
        <a:lstStyle/>
        <a:p>
          <a:endParaRPr lang="en-US"/>
        </a:p>
      </dgm:t>
    </dgm:pt>
    <dgm:pt modelId="{72E95F0D-226C-42CB-885E-F1C00532696A}" type="sibTrans" cxnId="{471B2BA6-95D5-4930-B650-7D562EAB2BA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FC0D2B12-0142-498B-A25B-0C855E41DF14}">
      <dgm:prSet/>
      <dgm:spPr/>
      <dgm:t>
        <a:bodyPr/>
        <a:lstStyle/>
        <a:p>
          <a:r>
            <a:rPr lang="en-US" dirty="0"/>
            <a:t>Identify key components of successful strategy implementation.</a:t>
          </a:r>
        </a:p>
      </dgm:t>
    </dgm:pt>
    <dgm:pt modelId="{8DA526AA-674A-47FE-99CA-D7A11AADF312}" type="parTrans" cxnId="{87AE0B95-38DD-40AC-9D6D-3773294BEF24}">
      <dgm:prSet/>
      <dgm:spPr/>
      <dgm:t>
        <a:bodyPr/>
        <a:lstStyle/>
        <a:p>
          <a:endParaRPr lang="en-US"/>
        </a:p>
      </dgm:t>
    </dgm:pt>
    <dgm:pt modelId="{C7C39154-4E18-44A0-9964-65CEC53EF736}" type="sibTrans" cxnId="{87AE0B95-38DD-40AC-9D6D-3773294BEF24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3D585891-89E0-4C23-AF54-F10CE00E0CB9}" type="pres">
      <dgm:prSet presAssocID="{4C7199B3-5940-4FF2-909A-B2EDBBE1A7B7}" presName="linearFlow" presStyleCnt="0">
        <dgm:presLayoutVars>
          <dgm:dir/>
          <dgm:animLvl val="lvl"/>
          <dgm:resizeHandles val="exact"/>
        </dgm:presLayoutVars>
      </dgm:prSet>
      <dgm:spPr/>
    </dgm:pt>
    <dgm:pt modelId="{BB952C36-3928-40E4-938D-17693A661CBD}" type="pres">
      <dgm:prSet presAssocID="{93FA49E4-6ED3-465C-B3CF-AD4699D22E4C}" presName="compositeNode" presStyleCnt="0"/>
      <dgm:spPr/>
    </dgm:pt>
    <dgm:pt modelId="{4554E0E9-13AD-46E2-BC64-BB1A2D089762}" type="pres">
      <dgm:prSet presAssocID="{93FA49E4-6ED3-465C-B3CF-AD4699D22E4C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8D922B0-F580-4BA7-8F2B-D973F23CDC86}" type="pres">
      <dgm:prSet presAssocID="{93FA49E4-6ED3-465C-B3CF-AD4699D22E4C}" presName="parSh" presStyleCnt="0"/>
      <dgm:spPr/>
    </dgm:pt>
    <dgm:pt modelId="{8EA7A498-A6B2-4D43-917F-5C188415B6C5}" type="pres">
      <dgm:prSet presAssocID="{93FA49E4-6ED3-465C-B3CF-AD4699D22E4C}" presName="lineNode" presStyleLbl="alignAccFollowNode1" presStyleIdx="0" presStyleCnt="6"/>
      <dgm:spPr/>
    </dgm:pt>
    <dgm:pt modelId="{E8C93400-AAC1-43D9-AD24-1FB86E4D1A06}" type="pres">
      <dgm:prSet presAssocID="{93FA49E4-6ED3-465C-B3CF-AD4699D22E4C}" presName="lineArrowNode" presStyleLbl="alignAccFollowNode1" presStyleIdx="1" presStyleCnt="6"/>
      <dgm:spPr/>
    </dgm:pt>
    <dgm:pt modelId="{AD50F8D9-2017-42F2-9EC5-CF3D70E24E0C}" type="pres">
      <dgm:prSet presAssocID="{72E95F0D-226C-42CB-885E-F1C00532696A}" presName="sibTransNodeCircle" presStyleLbl="alignNode1" presStyleIdx="0" presStyleCnt="2">
        <dgm:presLayoutVars>
          <dgm:chMax val="0"/>
          <dgm:bulletEnabled/>
        </dgm:presLayoutVars>
      </dgm:prSet>
      <dgm:spPr/>
    </dgm:pt>
    <dgm:pt modelId="{571B11CD-FB84-455B-8F74-2061EA5FE02A}" type="pres">
      <dgm:prSet presAssocID="{72E95F0D-226C-42CB-885E-F1C00532696A}" presName="spacerBetweenCircleAndCallout" presStyleCnt="0">
        <dgm:presLayoutVars/>
      </dgm:prSet>
      <dgm:spPr/>
    </dgm:pt>
    <dgm:pt modelId="{EA847082-5CAE-47B1-A41A-69BD542DBFA3}" type="pres">
      <dgm:prSet presAssocID="{93FA49E4-6ED3-465C-B3CF-AD4699D22E4C}" presName="nodeText" presStyleLbl="alignAccFollowNode1" presStyleIdx="2" presStyleCnt="6">
        <dgm:presLayoutVars>
          <dgm:bulletEnabled val="1"/>
        </dgm:presLayoutVars>
      </dgm:prSet>
      <dgm:spPr/>
    </dgm:pt>
    <dgm:pt modelId="{9C49E98C-C980-4D85-B78C-45D0C7B05745}" type="pres">
      <dgm:prSet presAssocID="{72E95F0D-226C-42CB-885E-F1C00532696A}" presName="sibTransComposite" presStyleCnt="0"/>
      <dgm:spPr/>
    </dgm:pt>
    <dgm:pt modelId="{7FE22742-9FF4-4E73-A7F3-FB64F9A633E1}" type="pres">
      <dgm:prSet presAssocID="{FC0D2B12-0142-498B-A25B-0C855E41DF14}" presName="compositeNode" presStyleCnt="0"/>
      <dgm:spPr/>
    </dgm:pt>
    <dgm:pt modelId="{A8CC3E7C-0E44-410E-884D-7BBA4EA6E11B}" type="pres">
      <dgm:prSet presAssocID="{FC0D2B12-0142-498B-A25B-0C855E41DF14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D31E536-B986-426A-BF68-968F61C30F7E}" type="pres">
      <dgm:prSet presAssocID="{FC0D2B12-0142-498B-A25B-0C855E41DF14}" presName="parSh" presStyleCnt="0"/>
      <dgm:spPr/>
    </dgm:pt>
    <dgm:pt modelId="{EC9349F7-5EBD-470A-96EC-9FC531661EE7}" type="pres">
      <dgm:prSet presAssocID="{FC0D2B12-0142-498B-A25B-0C855E41DF14}" presName="lineNode" presStyleLbl="alignAccFollowNode1" presStyleIdx="3" presStyleCnt="6"/>
      <dgm:spPr/>
    </dgm:pt>
    <dgm:pt modelId="{A1324528-E51E-41E5-8280-4C73C6BE7A3D}" type="pres">
      <dgm:prSet presAssocID="{FC0D2B12-0142-498B-A25B-0C855E41DF14}" presName="lineArrowNode" presStyleLbl="alignAccFollowNode1" presStyleIdx="4" presStyleCnt="6"/>
      <dgm:spPr/>
    </dgm:pt>
    <dgm:pt modelId="{F9D076E6-6E52-4118-86B7-7059060D168C}" type="pres">
      <dgm:prSet presAssocID="{C7C39154-4E18-44A0-9964-65CEC53EF736}" presName="sibTransNodeCircle" presStyleLbl="alignNode1" presStyleIdx="1" presStyleCnt="2">
        <dgm:presLayoutVars>
          <dgm:chMax val="0"/>
          <dgm:bulletEnabled/>
        </dgm:presLayoutVars>
      </dgm:prSet>
      <dgm:spPr/>
    </dgm:pt>
    <dgm:pt modelId="{6E0B558B-E07E-4F07-82A7-1D5681DD4B20}" type="pres">
      <dgm:prSet presAssocID="{C7C39154-4E18-44A0-9964-65CEC53EF736}" presName="spacerBetweenCircleAndCallout" presStyleCnt="0">
        <dgm:presLayoutVars/>
      </dgm:prSet>
      <dgm:spPr/>
    </dgm:pt>
    <dgm:pt modelId="{BC9DEECD-8E67-45A1-B30F-93C1AEB9EE6D}" type="pres">
      <dgm:prSet presAssocID="{FC0D2B12-0142-498B-A25B-0C855E41DF14}" presName="nodeText" presStyleLbl="alignAccFollowNode1" presStyleIdx="5" presStyleCnt="6">
        <dgm:presLayoutVars>
          <dgm:bulletEnabled val="1"/>
        </dgm:presLayoutVars>
      </dgm:prSet>
      <dgm:spPr/>
    </dgm:pt>
  </dgm:ptLst>
  <dgm:cxnLst>
    <dgm:cxn modelId="{2EC5AD1D-B1D7-431F-8A3C-17FEE47212E1}" type="presOf" srcId="{93FA49E4-6ED3-465C-B3CF-AD4699D22E4C}" destId="{EA847082-5CAE-47B1-A41A-69BD542DBFA3}" srcOrd="0" destOrd="0" presId="urn:microsoft.com/office/officeart/2016/7/layout/LinearArrowProcessNumbered"/>
    <dgm:cxn modelId="{05D2C346-B27F-4C24-97B1-2EC01D87F887}" type="presOf" srcId="{C7C39154-4E18-44A0-9964-65CEC53EF736}" destId="{F9D076E6-6E52-4118-86B7-7059060D168C}" srcOrd="0" destOrd="0" presId="urn:microsoft.com/office/officeart/2016/7/layout/LinearArrowProcessNumbered"/>
    <dgm:cxn modelId="{D606354D-0C22-4248-AC57-B89230EAE274}" type="presOf" srcId="{4C7199B3-5940-4FF2-909A-B2EDBBE1A7B7}" destId="{3D585891-89E0-4C23-AF54-F10CE00E0CB9}" srcOrd="0" destOrd="0" presId="urn:microsoft.com/office/officeart/2016/7/layout/LinearArrowProcessNumbered"/>
    <dgm:cxn modelId="{4ED61782-705A-4800-884F-B8D72D42CE0C}" type="presOf" srcId="{FC0D2B12-0142-498B-A25B-0C855E41DF14}" destId="{BC9DEECD-8E67-45A1-B30F-93C1AEB9EE6D}" srcOrd="0" destOrd="0" presId="urn:microsoft.com/office/officeart/2016/7/layout/LinearArrowProcessNumbered"/>
    <dgm:cxn modelId="{87AE0B95-38DD-40AC-9D6D-3773294BEF24}" srcId="{4C7199B3-5940-4FF2-909A-B2EDBBE1A7B7}" destId="{FC0D2B12-0142-498B-A25B-0C855E41DF14}" srcOrd="1" destOrd="0" parTransId="{8DA526AA-674A-47FE-99CA-D7A11AADF312}" sibTransId="{C7C39154-4E18-44A0-9964-65CEC53EF736}"/>
    <dgm:cxn modelId="{471B2BA6-95D5-4930-B650-7D562EAB2BAD}" srcId="{4C7199B3-5940-4FF2-909A-B2EDBBE1A7B7}" destId="{93FA49E4-6ED3-465C-B3CF-AD4699D22E4C}" srcOrd="0" destOrd="0" parTransId="{1E62F27C-170F-4E4F-AA6D-24FFCB61FAED}" sibTransId="{72E95F0D-226C-42CB-885E-F1C00532696A}"/>
    <dgm:cxn modelId="{A00436C9-403D-4C9D-A175-2FCB8D0D6182}" type="presOf" srcId="{72E95F0D-226C-42CB-885E-F1C00532696A}" destId="{AD50F8D9-2017-42F2-9EC5-CF3D70E24E0C}" srcOrd="0" destOrd="0" presId="urn:microsoft.com/office/officeart/2016/7/layout/LinearArrowProcessNumbered"/>
    <dgm:cxn modelId="{C01F90AE-D790-4563-AA74-EFED34EA670D}" type="presParOf" srcId="{3D585891-89E0-4C23-AF54-F10CE00E0CB9}" destId="{BB952C36-3928-40E4-938D-17693A661CBD}" srcOrd="0" destOrd="0" presId="urn:microsoft.com/office/officeart/2016/7/layout/LinearArrowProcessNumbered"/>
    <dgm:cxn modelId="{D471B063-8771-4C6A-B6EF-771C3EDFD26C}" type="presParOf" srcId="{BB952C36-3928-40E4-938D-17693A661CBD}" destId="{4554E0E9-13AD-46E2-BC64-BB1A2D089762}" srcOrd="0" destOrd="0" presId="urn:microsoft.com/office/officeart/2016/7/layout/LinearArrowProcessNumbered"/>
    <dgm:cxn modelId="{2EE4E189-B4D7-4835-B8F5-3D54534146CF}" type="presParOf" srcId="{BB952C36-3928-40E4-938D-17693A661CBD}" destId="{A8D922B0-F580-4BA7-8F2B-D973F23CDC86}" srcOrd="1" destOrd="0" presId="urn:microsoft.com/office/officeart/2016/7/layout/LinearArrowProcessNumbered"/>
    <dgm:cxn modelId="{F7FE3E7D-5E08-4287-9617-A3D6509A889D}" type="presParOf" srcId="{A8D922B0-F580-4BA7-8F2B-D973F23CDC86}" destId="{8EA7A498-A6B2-4D43-917F-5C188415B6C5}" srcOrd="0" destOrd="0" presId="urn:microsoft.com/office/officeart/2016/7/layout/LinearArrowProcessNumbered"/>
    <dgm:cxn modelId="{290F14E2-BB1B-45C1-B632-12867DF430A1}" type="presParOf" srcId="{A8D922B0-F580-4BA7-8F2B-D973F23CDC86}" destId="{E8C93400-AAC1-43D9-AD24-1FB86E4D1A06}" srcOrd="1" destOrd="0" presId="urn:microsoft.com/office/officeart/2016/7/layout/LinearArrowProcessNumbered"/>
    <dgm:cxn modelId="{1B74356F-A317-4B62-9302-747C76192FB7}" type="presParOf" srcId="{A8D922B0-F580-4BA7-8F2B-D973F23CDC86}" destId="{AD50F8D9-2017-42F2-9EC5-CF3D70E24E0C}" srcOrd="2" destOrd="0" presId="urn:microsoft.com/office/officeart/2016/7/layout/LinearArrowProcessNumbered"/>
    <dgm:cxn modelId="{CF49816A-DE79-416C-9C04-0F572029615D}" type="presParOf" srcId="{A8D922B0-F580-4BA7-8F2B-D973F23CDC86}" destId="{571B11CD-FB84-455B-8F74-2061EA5FE02A}" srcOrd="3" destOrd="0" presId="urn:microsoft.com/office/officeart/2016/7/layout/LinearArrowProcessNumbered"/>
    <dgm:cxn modelId="{C3C3F0BF-54D2-4A51-A007-824D81192E34}" type="presParOf" srcId="{BB952C36-3928-40E4-938D-17693A661CBD}" destId="{EA847082-5CAE-47B1-A41A-69BD542DBFA3}" srcOrd="2" destOrd="0" presId="urn:microsoft.com/office/officeart/2016/7/layout/LinearArrowProcessNumbered"/>
    <dgm:cxn modelId="{4501BAF5-69EB-4420-AE49-23F1AB541BF6}" type="presParOf" srcId="{3D585891-89E0-4C23-AF54-F10CE00E0CB9}" destId="{9C49E98C-C980-4D85-B78C-45D0C7B05745}" srcOrd="1" destOrd="0" presId="urn:microsoft.com/office/officeart/2016/7/layout/LinearArrowProcessNumbered"/>
    <dgm:cxn modelId="{6B9AA138-0C87-4757-B563-79A75803EA08}" type="presParOf" srcId="{3D585891-89E0-4C23-AF54-F10CE00E0CB9}" destId="{7FE22742-9FF4-4E73-A7F3-FB64F9A633E1}" srcOrd="2" destOrd="0" presId="urn:microsoft.com/office/officeart/2016/7/layout/LinearArrowProcessNumbered"/>
    <dgm:cxn modelId="{C7CD1023-FCED-4D25-89AF-4986882F62CF}" type="presParOf" srcId="{7FE22742-9FF4-4E73-A7F3-FB64F9A633E1}" destId="{A8CC3E7C-0E44-410E-884D-7BBA4EA6E11B}" srcOrd="0" destOrd="0" presId="urn:microsoft.com/office/officeart/2016/7/layout/LinearArrowProcessNumbered"/>
    <dgm:cxn modelId="{94D800E9-27B8-415F-9058-ACB541CCBE11}" type="presParOf" srcId="{7FE22742-9FF4-4E73-A7F3-FB64F9A633E1}" destId="{6D31E536-B986-426A-BF68-968F61C30F7E}" srcOrd="1" destOrd="0" presId="urn:microsoft.com/office/officeart/2016/7/layout/LinearArrowProcessNumbered"/>
    <dgm:cxn modelId="{C2E307D0-A29B-421B-A298-4180829B698F}" type="presParOf" srcId="{6D31E536-B986-426A-BF68-968F61C30F7E}" destId="{EC9349F7-5EBD-470A-96EC-9FC531661EE7}" srcOrd="0" destOrd="0" presId="urn:microsoft.com/office/officeart/2016/7/layout/LinearArrowProcessNumbered"/>
    <dgm:cxn modelId="{3E35ED0D-3766-4054-BE2E-D5DD3F951151}" type="presParOf" srcId="{6D31E536-B986-426A-BF68-968F61C30F7E}" destId="{A1324528-E51E-41E5-8280-4C73C6BE7A3D}" srcOrd="1" destOrd="0" presId="urn:microsoft.com/office/officeart/2016/7/layout/LinearArrowProcessNumbered"/>
    <dgm:cxn modelId="{8C49925C-5F11-4842-8CF1-AB3308FECD4F}" type="presParOf" srcId="{6D31E536-B986-426A-BF68-968F61C30F7E}" destId="{F9D076E6-6E52-4118-86B7-7059060D168C}" srcOrd="2" destOrd="0" presId="urn:microsoft.com/office/officeart/2016/7/layout/LinearArrowProcessNumbered"/>
    <dgm:cxn modelId="{6CCAFF9B-A02A-4474-92EF-0FBF6067CACC}" type="presParOf" srcId="{6D31E536-B986-426A-BF68-968F61C30F7E}" destId="{6E0B558B-E07E-4F07-82A7-1D5681DD4B20}" srcOrd="3" destOrd="0" presId="urn:microsoft.com/office/officeart/2016/7/layout/LinearArrowProcessNumbered"/>
    <dgm:cxn modelId="{1B924AC1-E6C1-4A7B-8817-13C0927B9DE0}" type="presParOf" srcId="{7FE22742-9FF4-4E73-A7F3-FB64F9A633E1}" destId="{BC9DEECD-8E67-45A1-B30F-93C1AEB9EE6D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7199B3-5940-4FF2-909A-B2EDBBE1A7B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30363F1-73DC-481E-9D67-2CA14CEF1EA5}">
      <dgm:prSet/>
      <dgm:spPr/>
      <dgm:t>
        <a:bodyPr/>
        <a:lstStyle/>
        <a:p>
          <a:r>
            <a:rPr lang="en-US" dirty="0"/>
            <a:t>Analyze barriers and enablers of effective implementation.</a:t>
          </a:r>
        </a:p>
      </dgm:t>
    </dgm:pt>
    <dgm:pt modelId="{5A642230-747B-449F-A22F-8B1270299605}" type="parTrans" cxnId="{CF15E2FB-9442-45D5-8166-EB8FF189153E}">
      <dgm:prSet/>
      <dgm:spPr/>
      <dgm:t>
        <a:bodyPr/>
        <a:lstStyle/>
        <a:p>
          <a:endParaRPr lang="en-US"/>
        </a:p>
      </dgm:t>
    </dgm:pt>
    <dgm:pt modelId="{2775A4DA-919A-4F4F-B31D-60AF27AD8D40}" type="sibTrans" cxnId="{CF15E2FB-9442-45D5-8166-EB8FF189153E}">
      <dgm:prSet phldrT="1" phldr="0"/>
      <dgm:spPr/>
      <dgm:t>
        <a:bodyPr/>
        <a:lstStyle/>
        <a:p>
          <a:endParaRPr lang="en-US"/>
        </a:p>
      </dgm:t>
    </dgm:pt>
    <dgm:pt modelId="{C6B9C345-311C-4651-8CF0-BD98347DCA17}">
      <dgm:prSet/>
      <dgm:spPr/>
      <dgm:t>
        <a:bodyPr/>
        <a:lstStyle/>
        <a:p>
          <a:r>
            <a:rPr lang="en-US" dirty="0"/>
            <a:t>Apply implementation concepts to business and personal life.</a:t>
          </a:r>
        </a:p>
      </dgm:t>
    </dgm:pt>
    <dgm:pt modelId="{67DF024B-E0AB-4303-8A45-CF33B3914DA2}" type="parTrans" cxnId="{3A1A9697-CFB2-472C-A46E-1B0B2594FADA}">
      <dgm:prSet/>
      <dgm:spPr/>
      <dgm:t>
        <a:bodyPr/>
        <a:lstStyle/>
        <a:p>
          <a:endParaRPr lang="en-US"/>
        </a:p>
      </dgm:t>
    </dgm:pt>
    <dgm:pt modelId="{2206EFDF-10C5-4113-9287-E4979776B102}" type="sibTrans" cxnId="{3A1A9697-CFB2-472C-A46E-1B0B2594FADA}">
      <dgm:prSet phldrT="2" phldr="0"/>
      <dgm:spPr/>
      <dgm:t>
        <a:bodyPr/>
        <a:lstStyle/>
        <a:p>
          <a:endParaRPr lang="en-US"/>
        </a:p>
      </dgm:t>
    </dgm:pt>
    <dgm:pt modelId="{FF82B2EA-700B-4052-B613-BF3FF2945E0D}" type="pres">
      <dgm:prSet presAssocID="{4C7199B3-5940-4FF2-909A-B2EDBBE1A7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DE22B17-859B-4133-B4ED-AF5F9E2B069E}" type="pres">
      <dgm:prSet presAssocID="{E30363F1-73DC-481E-9D67-2CA14CEF1EA5}" presName="hierRoot1" presStyleCnt="0"/>
      <dgm:spPr/>
    </dgm:pt>
    <dgm:pt modelId="{95AF653C-4954-4D11-8CFC-1F045F14D017}" type="pres">
      <dgm:prSet presAssocID="{E30363F1-73DC-481E-9D67-2CA14CEF1EA5}" presName="composite" presStyleCnt="0"/>
      <dgm:spPr/>
    </dgm:pt>
    <dgm:pt modelId="{E509F946-D170-4B41-8C0B-16D3D87325F3}" type="pres">
      <dgm:prSet presAssocID="{E30363F1-73DC-481E-9D67-2CA14CEF1EA5}" presName="background" presStyleLbl="node0" presStyleIdx="0" presStyleCnt="2"/>
      <dgm:spPr/>
    </dgm:pt>
    <dgm:pt modelId="{0257E32C-BEF4-4074-A009-517155A37977}" type="pres">
      <dgm:prSet presAssocID="{E30363F1-73DC-481E-9D67-2CA14CEF1EA5}" presName="text" presStyleLbl="fgAcc0" presStyleIdx="0" presStyleCnt="2">
        <dgm:presLayoutVars>
          <dgm:chPref val="3"/>
        </dgm:presLayoutVars>
      </dgm:prSet>
      <dgm:spPr/>
    </dgm:pt>
    <dgm:pt modelId="{ADA95731-0967-4B9B-B120-FFA53349076A}" type="pres">
      <dgm:prSet presAssocID="{E30363F1-73DC-481E-9D67-2CA14CEF1EA5}" presName="hierChild2" presStyleCnt="0"/>
      <dgm:spPr/>
    </dgm:pt>
    <dgm:pt modelId="{B664F848-EC49-435F-8355-13CB479BA07B}" type="pres">
      <dgm:prSet presAssocID="{C6B9C345-311C-4651-8CF0-BD98347DCA17}" presName="hierRoot1" presStyleCnt="0"/>
      <dgm:spPr/>
    </dgm:pt>
    <dgm:pt modelId="{19702EE0-50D5-42DB-91EE-F19A90814601}" type="pres">
      <dgm:prSet presAssocID="{C6B9C345-311C-4651-8CF0-BD98347DCA17}" presName="composite" presStyleCnt="0"/>
      <dgm:spPr/>
    </dgm:pt>
    <dgm:pt modelId="{F5A9658B-8D70-48B1-A48F-2DA1496B7016}" type="pres">
      <dgm:prSet presAssocID="{C6B9C345-311C-4651-8CF0-BD98347DCA17}" presName="background" presStyleLbl="node0" presStyleIdx="1" presStyleCnt="2"/>
      <dgm:spPr/>
    </dgm:pt>
    <dgm:pt modelId="{629E2679-2931-41E4-9395-F3B8FCDAAADB}" type="pres">
      <dgm:prSet presAssocID="{C6B9C345-311C-4651-8CF0-BD98347DCA17}" presName="text" presStyleLbl="fgAcc0" presStyleIdx="1" presStyleCnt="2">
        <dgm:presLayoutVars>
          <dgm:chPref val="3"/>
        </dgm:presLayoutVars>
      </dgm:prSet>
      <dgm:spPr/>
    </dgm:pt>
    <dgm:pt modelId="{68CDD774-BB72-40F7-B9B6-6C9D24468F0D}" type="pres">
      <dgm:prSet presAssocID="{C6B9C345-311C-4651-8CF0-BD98347DCA17}" presName="hierChild2" presStyleCnt="0"/>
      <dgm:spPr/>
    </dgm:pt>
  </dgm:ptLst>
  <dgm:cxnLst>
    <dgm:cxn modelId="{0BEE8B0A-9CD6-4980-9A83-26A79DAFF12C}" type="presOf" srcId="{C6B9C345-311C-4651-8CF0-BD98347DCA17}" destId="{629E2679-2931-41E4-9395-F3B8FCDAAADB}" srcOrd="0" destOrd="0" presId="urn:microsoft.com/office/officeart/2005/8/layout/hierarchy1"/>
    <dgm:cxn modelId="{3A1A9697-CFB2-472C-A46E-1B0B2594FADA}" srcId="{4C7199B3-5940-4FF2-909A-B2EDBBE1A7B7}" destId="{C6B9C345-311C-4651-8CF0-BD98347DCA17}" srcOrd="1" destOrd="0" parTransId="{67DF024B-E0AB-4303-8A45-CF33B3914DA2}" sibTransId="{2206EFDF-10C5-4113-9287-E4979776B102}"/>
    <dgm:cxn modelId="{73A316E3-E3D4-40DD-9C91-0A0629C8DED1}" type="presOf" srcId="{4C7199B3-5940-4FF2-909A-B2EDBBE1A7B7}" destId="{FF82B2EA-700B-4052-B613-BF3FF2945E0D}" srcOrd="0" destOrd="0" presId="urn:microsoft.com/office/officeart/2005/8/layout/hierarchy1"/>
    <dgm:cxn modelId="{7949C5F1-2CC4-40E7-97E2-49A2DEC752BD}" type="presOf" srcId="{E30363F1-73DC-481E-9D67-2CA14CEF1EA5}" destId="{0257E32C-BEF4-4074-A009-517155A37977}" srcOrd="0" destOrd="0" presId="urn:microsoft.com/office/officeart/2005/8/layout/hierarchy1"/>
    <dgm:cxn modelId="{CF15E2FB-9442-45D5-8166-EB8FF189153E}" srcId="{4C7199B3-5940-4FF2-909A-B2EDBBE1A7B7}" destId="{E30363F1-73DC-481E-9D67-2CA14CEF1EA5}" srcOrd="0" destOrd="0" parTransId="{5A642230-747B-449F-A22F-8B1270299605}" sibTransId="{2775A4DA-919A-4F4F-B31D-60AF27AD8D40}"/>
    <dgm:cxn modelId="{141E6A15-D9C1-4264-A96B-7E1C9ABF2016}" type="presParOf" srcId="{FF82B2EA-700B-4052-B613-BF3FF2945E0D}" destId="{3DE22B17-859B-4133-B4ED-AF5F9E2B069E}" srcOrd="0" destOrd="0" presId="urn:microsoft.com/office/officeart/2005/8/layout/hierarchy1"/>
    <dgm:cxn modelId="{F668E9B0-DBFE-4F80-9003-D463A929C50F}" type="presParOf" srcId="{3DE22B17-859B-4133-B4ED-AF5F9E2B069E}" destId="{95AF653C-4954-4D11-8CFC-1F045F14D017}" srcOrd="0" destOrd="0" presId="urn:microsoft.com/office/officeart/2005/8/layout/hierarchy1"/>
    <dgm:cxn modelId="{A0E17F21-CD18-45A6-B8F5-35DF60B8184F}" type="presParOf" srcId="{95AF653C-4954-4D11-8CFC-1F045F14D017}" destId="{E509F946-D170-4B41-8C0B-16D3D87325F3}" srcOrd="0" destOrd="0" presId="urn:microsoft.com/office/officeart/2005/8/layout/hierarchy1"/>
    <dgm:cxn modelId="{189FC0A1-6DE3-41FA-952D-D33520453406}" type="presParOf" srcId="{95AF653C-4954-4D11-8CFC-1F045F14D017}" destId="{0257E32C-BEF4-4074-A009-517155A37977}" srcOrd="1" destOrd="0" presId="urn:microsoft.com/office/officeart/2005/8/layout/hierarchy1"/>
    <dgm:cxn modelId="{F7727AD5-AF57-4A2E-9F43-82B298CCAB64}" type="presParOf" srcId="{3DE22B17-859B-4133-B4ED-AF5F9E2B069E}" destId="{ADA95731-0967-4B9B-B120-FFA53349076A}" srcOrd="1" destOrd="0" presId="urn:microsoft.com/office/officeart/2005/8/layout/hierarchy1"/>
    <dgm:cxn modelId="{2BD7DD1F-EDBF-45F5-B011-AB4E3A2612B9}" type="presParOf" srcId="{FF82B2EA-700B-4052-B613-BF3FF2945E0D}" destId="{B664F848-EC49-435F-8355-13CB479BA07B}" srcOrd="1" destOrd="0" presId="urn:microsoft.com/office/officeart/2005/8/layout/hierarchy1"/>
    <dgm:cxn modelId="{0C405434-A7C7-4005-BD43-D72B159BEBBE}" type="presParOf" srcId="{B664F848-EC49-435F-8355-13CB479BA07B}" destId="{19702EE0-50D5-42DB-91EE-F19A90814601}" srcOrd="0" destOrd="0" presId="urn:microsoft.com/office/officeart/2005/8/layout/hierarchy1"/>
    <dgm:cxn modelId="{AEA96459-A457-40DA-B3DB-C4D254664510}" type="presParOf" srcId="{19702EE0-50D5-42DB-91EE-F19A90814601}" destId="{F5A9658B-8D70-48B1-A48F-2DA1496B7016}" srcOrd="0" destOrd="0" presId="urn:microsoft.com/office/officeart/2005/8/layout/hierarchy1"/>
    <dgm:cxn modelId="{B05A4E6B-E294-4591-9BCC-9657F375BC6B}" type="presParOf" srcId="{19702EE0-50D5-42DB-91EE-F19A90814601}" destId="{629E2679-2931-41E4-9395-F3B8FCDAAADB}" srcOrd="1" destOrd="0" presId="urn:microsoft.com/office/officeart/2005/8/layout/hierarchy1"/>
    <dgm:cxn modelId="{01A56C37-0CDE-4C35-9B7C-B8F0700E7368}" type="presParOf" srcId="{B664F848-EC49-435F-8355-13CB479BA07B}" destId="{68CDD774-BB72-40F7-B9B6-6C9D24468F0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708669-B9E5-42AE-B9D4-B765F8D74F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3_2" csCatId="accent3" phldr="1"/>
      <dgm:spPr/>
      <dgm:t>
        <a:bodyPr/>
        <a:lstStyle/>
        <a:p>
          <a:endParaRPr lang="en-US"/>
        </a:p>
      </dgm:t>
    </dgm:pt>
    <dgm:pt modelId="{B8258DED-7209-426F-B0D3-6D38375CDF4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 2015, a promising tech startup in Nairobi developed an innovative logistics app that promised to transform urban deliveries in Africa. </a:t>
          </a:r>
        </a:p>
      </dgm:t>
    </dgm:pt>
    <dgm:pt modelId="{DCF25D3D-0162-428D-9AFB-A0FE69A611AB}" type="parTrans" cxnId="{883D2671-746C-41EA-B581-5ECC6B3E84EB}">
      <dgm:prSet/>
      <dgm:spPr/>
      <dgm:t>
        <a:bodyPr/>
        <a:lstStyle/>
        <a:p>
          <a:endParaRPr lang="en-US"/>
        </a:p>
      </dgm:t>
    </dgm:pt>
    <dgm:pt modelId="{2D835855-F3DD-469B-AD90-EDB75C7AFA06}" type="sibTrans" cxnId="{883D2671-746C-41EA-B581-5ECC6B3E84EB}">
      <dgm:prSet/>
      <dgm:spPr/>
      <dgm:t>
        <a:bodyPr/>
        <a:lstStyle/>
        <a:p>
          <a:endParaRPr lang="en-US"/>
        </a:p>
      </dgm:t>
    </dgm:pt>
    <dgm:pt modelId="{98D4D97A-4EEB-4BDB-B145-1ECCD10078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Backed by venture capital and a well-thought-out business strategy, the startup launched with fanfare. However, six months in, it was struggling. </a:t>
          </a:r>
        </a:p>
      </dgm:t>
    </dgm:pt>
    <dgm:pt modelId="{A7E80B46-54C5-4ECD-BE29-AC1079AA357A}" type="parTrans" cxnId="{679C95B1-A091-4260-9C7D-AEAD9D22DFD4}">
      <dgm:prSet/>
      <dgm:spPr/>
      <dgm:t>
        <a:bodyPr/>
        <a:lstStyle/>
        <a:p>
          <a:endParaRPr lang="en-US"/>
        </a:p>
      </dgm:t>
    </dgm:pt>
    <dgm:pt modelId="{8220AD60-CA29-4898-9E52-4A0A130F36B5}" type="sibTrans" cxnId="{679C95B1-A091-4260-9C7D-AEAD9D22DFD4}">
      <dgm:prSet/>
      <dgm:spPr/>
      <dgm:t>
        <a:bodyPr/>
        <a:lstStyle/>
        <a:p>
          <a:endParaRPr lang="en-US"/>
        </a:p>
      </dgm:t>
    </dgm:pt>
    <dgm:pt modelId="{82B8A530-89C1-480F-84DA-5F5AF7DCF9B9}" type="pres">
      <dgm:prSet presAssocID="{13708669-B9E5-42AE-B9D4-B765F8D74F38}" presName="root" presStyleCnt="0">
        <dgm:presLayoutVars>
          <dgm:dir/>
          <dgm:resizeHandles val="exact"/>
        </dgm:presLayoutVars>
      </dgm:prSet>
      <dgm:spPr/>
    </dgm:pt>
    <dgm:pt modelId="{8C5E8DF3-B3A8-4758-B120-A8EA3A57A5F6}" type="pres">
      <dgm:prSet presAssocID="{B8258DED-7209-426F-B0D3-6D38375CDF40}" presName="compNode" presStyleCnt="0"/>
      <dgm:spPr/>
    </dgm:pt>
    <dgm:pt modelId="{DC458476-78FE-4793-8B05-4BA0ADC3AE8A}" type="pres">
      <dgm:prSet presAssocID="{B8258DED-7209-426F-B0D3-6D38375CDF40}" presName="bgRect" presStyleLbl="bgShp" presStyleIdx="0" presStyleCnt="2"/>
      <dgm:spPr/>
    </dgm:pt>
    <dgm:pt modelId="{AD4301C2-4945-4876-97A8-C73C6C443AB0}" type="pres">
      <dgm:prSet presAssocID="{B8258DED-7209-426F-B0D3-6D38375CDF4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6C1F6A7F-506C-410D-93FA-99914808B8B5}" type="pres">
      <dgm:prSet presAssocID="{B8258DED-7209-426F-B0D3-6D38375CDF40}" presName="spaceRect" presStyleCnt="0"/>
      <dgm:spPr/>
    </dgm:pt>
    <dgm:pt modelId="{B74DD276-6C7D-42CB-852D-D9F931571B6F}" type="pres">
      <dgm:prSet presAssocID="{B8258DED-7209-426F-B0D3-6D38375CDF40}" presName="parTx" presStyleLbl="revTx" presStyleIdx="0" presStyleCnt="2">
        <dgm:presLayoutVars>
          <dgm:chMax val="0"/>
          <dgm:chPref val="0"/>
        </dgm:presLayoutVars>
      </dgm:prSet>
      <dgm:spPr/>
    </dgm:pt>
    <dgm:pt modelId="{D984AD12-7EFA-48BD-BED0-F27A0175BB13}" type="pres">
      <dgm:prSet presAssocID="{2D835855-F3DD-469B-AD90-EDB75C7AFA06}" presName="sibTrans" presStyleCnt="0"/>
      <dgm:spPr/>
    </dgm:pt>
    <dgm:pt modelId="{8AC3C836-D881-4DCA-BA41-C254E772D464}" type="pres">
      <dgm:prSet presAssocID="{98D4D97A-4EEB-4BDB-B145-1ECCD10078E9}" presName="compNode" presStyleCnt="0"/>
      <dgm:spPr/>
    </dgm:pt>
    <dgm:pt modelId="{F1FDFC31-437D-41A4-AE64-E4A2307B2AC9}" type="pres">
      <dgm:prSet presAssocID="{98D4D97A-4EEB-4BDB-B145-1ECCD10078E9}" presName="bgRect" presStyleLbl="bgShp" presStyleIdx="1" presStyleCnt="2"/>
      <dgm:spPr/>
    </dgm:pt>
    <dgm:pt modelId="{8F6D8829-43EB-4D6F-8842-F787427D6A23}" type="pres">
      <dgm:prSet presAssocID="{98D4D97A-4EEB-4BDB-B145-1ECCD10078E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n"/>
        </a:ext>
      </dgm:extLst>
    </dgm:pt>
    <dgm:pt modelId="{B07F1786-C660-4C2D-AA29-3179B38BE90A}" type="pres">
      <dgm:prSet presAssocID="{98D4D97A-4EEB-4BDB-B145-1ECCD10078E9}" presName="spaceRect" presStyleCnt="0"/>
      <dgm:spPr/>
    </dgm:pt>
    <dgm:pt modelId="{641D8093-0F9B-4771-81F8-E68AE1DEE899}" type="pres">
      <dgm:prSet presAssocID="{98D4D97A-4EEB-4BDB-B145-1ECCD10078E9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704741D-819A-47B6-AC4E-11A04457EC0A}" type="presOf" srcId="{98D4D97A-4EEB-4BDB-B145-1ECCD10078E9}" destId="{641D8093-0F9B-4771-81F8-E68AE1DEE899}" srcOrd="0" destOrd="0" presId="urn:microsoft.com/office/officeart/2018/2/layout/IconVerticalSolidList"/>
    <dgm:cxn modelId="{883D2671-746C-41EA-B581-5ECC6B3E84EB}" srcId="{13708669-B9E5-42AE-B9D4-B765F8D74F38}" destId="{B8258DED-7209-426F-B0D3-6D38375CDF40}" srcOrd="0" destOrd="0" parTransId="{DCF25D3D-0162-428D-9AFB-A0FE69A611AB}" sibTransId="{2D835855-F3DD-469B-AD90-EDB75C7AFA06}"/>
    <dgm:cxn modelId="{210CAEAE-16E2-4DF4-A293-C00D4F09E47A}" type="presOf" srcId="{B8258DED-7209-426F-B0D3-6D38375CDF40}" destId="{B74DD276-6C7D-42CB-852D-D9F931571B6F}" srcOrd="0" destOrd="0" presId="urn:microsoft.com/office/officeart/2018/2/layout/IconVerticalSolidList"/>
    <dgm:cxn modelId="{679C95B1-A091-4260-9C7D-AEAD9D22DFD4}" srcId="{13708669-B9E5-42AE-B9D4-B765F8D74F38}" destId="{98D4D97A-4EEB-4BDB-B145-1ECCD10078E9}" srcOrd="1" destOrd="0" parTransId="{A7E80B46-54C5-4ECD-BE29-AC1079AA357A}" sibTransId="{8220AD60-CA29-4898-9E52-4A0A130F36B5}"/>
    <dgm:cxn modelId="{93D169CC-1D9E-4EEC-B1F7-144126386654}" type="presOf" srcId="{13708669-B9E5-42AE-B9D4-B765F8D74F38}" destId="{82B8A530-89C1-480F-84DA-5F5AF7DCF9B9}" srcOrd="0" destOrd="0" presId="urn:microsoft.com/office/officeart/2018/2/layout/IconVerticalSolidList"/>
    <dgm:cxn modelId="{45903280-AD82-462B-8D25-920FFC249341}" type="presParOf" srcId="{82B8A530-89C1-480F-84DA-5F5AF7DCF9B9}" destId="{8C5E8DF3-B3A8-4758-B120-A8EA3A57A5F6}" srcOrd="0" destOrd="0" presId="urn:microsoft.com/office/officeart/2018/2/layout/IconVerticalSolidList"/>
    <dgm:cxn modelId="{ED0B8BBA-2BF5-46D1-A120-C559B009C1D4}" type="presParOf" srcId="{8C5E8DF3-B3A8-4758-B120-A8EA3A57A5F6}" destId="{DC458476-78FE-4793-8B05-4BA0ADC3AE8A}" srcOrd="0" destOrd="0" presId="urn:microsoft.com/office/officeart/2018/2/layout/IconVerticalSolidList"/>
    <dgm:cxn modelId="{36DBCA16-B7CD-4ECA-A835-37E7F843F1A1}" type="presParOf" srcId="{8C5E8DF3-B3A8-4758-B120-A8EA3A57A5F6}" destId="{AD4301C2-4945-4876-97A8-C73C6C443AB0}" srcOrd="1" destOrd="0" presId="urn:microsoft.com/office/officeart/2018/2/layout/IconVerticalSolidList"/>
    <dgm:cxn modelId="{C4310B83-32EB-4057-97A8-19AD48B8FCB5}" type="presParOf" srcId="{8C5E8DF3-B3A8-4758-B120-A8EA3A57A5F6}" destId="{6C1F6A7F-506C-410D-93FA-99914808B8B5}" srcOrd="2" destOrd="0" presId="urn:microsoft.com/office/officeart/2018/2/layout/IconVerticalSolidList"/>
    <dgm:cxn modelId="{D918A9FA-ED9B-4DCC-B4AA-544D71E89BA6}" type="presParOf" srcId="{8C5E8DF3-B3A8-4758-B120-A8EA3A57A5F6}" destId="{B74DD276-6C7D-42CB-852D-D9F931571B6F}" srcOrd="3" destOrd="0" presId="urn:microsoft.com/office/officeart/2018/2/layout/IconVerticalSolidList"/>
    <dgm:cxn modelId="{EEEAB764-20A6-474E-9756-D7C264BE35F2}" type="presParOf" srcId="{82B8A530-89C1-480F-84DA-5F5AF7DCF9B9}" destId="{D984AD12-7EFA-48BD-BED0-F27A0175BB13}" srcOrd="1" destOrd="0" presId="urn:microsoft.com/office/officeart/2018/2/layout/IconVerticalSolidList"/>
    <dgm:cxn modelId="{F0EAD90D-B847-4A77-9DD7-349849F1DFB8}" type="presParOf" srcId="{82B8A530-89C1-480F-84DA-5F5AF7DCF9B9}" destId="{8AC3C836-D881-4DCA-BA41-C254E772D464}" srcOrd="2" destOrd="0" presId="urn:microsoft.com/office/officeart/2018/2/layout/IconVerticalSolidList"/>
    <dgm:cxn modelId="{1390E9AD-4BAA-4074-8BCA-649A3A48776B}" type="presParOf" srcId="{8AC3C836-D881-4DCA-BA41-C254E772D464}" destId="{F1FDFC31-437D-41A4-AE64-E4A2307B2AC9}" srcOrd="0" destOrd="0" presId="urn:microsoft.com/office/officeart/2018/2/layout/IconVerticalSolidList"/>
    <dgm:cxn modelId="{3C8308B6-E185-4CB4-B8D3-DFDBA8732300}" type="presParOf" srcId="{8AC3C836-D881-4DCA-BA41-C254E772D464}" destId="{8F6D8829-43EB-4D6F-8842-F787427D6A23}" srcOrd="1" destOrd="0" presId="urn:microsoft.com/office/officeart/2018/2/layout/IconVerticalSolidList"/>
    <dgm:cxn modelId="{C2D98EDF-6502-4DEF-8D40-377E47731BD7}" type="presParOf" srcId="{8AC3C836-D881-4DCA-BA41-C254E772D464}" destId="{B07F1786-C660-4C2D-AA29-3179B38BE90A}" srcOrd="2" destOrd="0" presId="urn:microsoft.com/office/officeart/2018/2/layout/IconVerticalSolidList"/>
    <dgm:cxn modelId="{DA29632C-B0EB-4D0A-9A37-1F5E109503C0}" type="presParOf" srcId="{8AC3C836-D881-4DCA-BA41-C254E772D464}" destId="{641D8093-0F9B-4771-81F8-E68AE1DEE89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708669-B9E5-42AE-B9D4-B765F8D74F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3_2" csCatId="accent3" phldr="1"/>
      <dgm:spPr/>
      <dgm:t>
        <a:bodyPr/>
        <a:lstStyle/>
        <a:p>
          <a:endParaRPr lang="en-US"/>
        </a:p>
      </dgm:t>
    </dgm:pt>
    <dgm:pt modelId="{DC131940-F07D-4EF0-B4DB-E4317428A54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Deliveries were delayed, internal coordination was poor, staff roles were unclear, and customer satisfaction was dropping fast. </a:t>
          </a:r>
        </a:p>
      </dgm:t>
    </dgm:pt>
    <dgm:pt modelId="{19FAD896-C807-4D45-B187-3426B95CEAC6}" type="parTrans" cxnId="{FD4A5865-887F-4AAA-8199-FAF0E6A6A721}">
      <dgm:prSet/>
      <dgm:spPr/>
      <dgm:t>
        <a:bodyPr/>
        <a:lstStyle/>
        <a:p>
          <a:endParaRPr lang="en-US"/>
        </a:p>
      </dgm:t>
    </dgm:pt>
    <dgm:pt modelId="{CA21B7E5-C4FB-4CA6-BD28-36FC9522DC19}" type="sibTrans" cxnId="{FD4A5865-887F-4AAA-8199-FAF0E6A6A721}">
      <dgm:prSet/>
      <dgm:spPr/>
      <dgm:t>
        <a:bodyPr/>
        <a:lstStyle/>
        <a:p>
          <a:endParaRPr lang="en-US"/>
        </a:p>
      </dgm:t>
    </dgm:pt>
    <dgm:pt modelId="{BE34383A-947D-44B7-B27F-235385C8EBA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Despite having a strong strategy on paper, the startup failed to implement it effectively.</a:t>
          </a:r>
        </a:p>
      </dgm:t>
    </dgm:pt>
    <dgm:pt modelId="{2622E176-811E-4B92-B63C-C05C7512BC40}" type="parTrans" cxnId="{B98C934A-2EEE-4360-84C8-A7FFA916B63F}">
      <dgm:prSet/>
      <dgm:spPr/>
      <dgm:t>
        <a:bodyPr/>
        <a:lstStyle/>
        <a:p>
          <a:endParaRPr lang="en-US"/>
        </a:p>
      </dgm:t>
    </dgm:pt>
    <dgm:pt modelId="{12D70B89-6AF6-43BE-A5C0-A6DEF7B4FEF5}" type="sibTrans" cxnId="{B98C934A-2EEE-4360-84C8-A7FFA916B63F}">
      <dgm:prSet/>
      <dgm:spPr/>
      <dgm:t>
        <a:bodyPr/>
        <a:lstStyle/>
        <a:p>
          <a:endParaRPr lang="en-US"/>
        </a:p>
      </dgm:t>
    </dgm:pt>
    <dgm:pt modelId="{82B8A530-89C1-480F-84DA-5F5AF7DCF9B9}" type="pres">
      <dgm:prSet presAssocID="{13708669-B9E5-42AE-B9D4-B765F8D74F38}" presName="root" presStyleCnt="0">
        <dgm:presLayoutVars>
          <dgm:dir/>
          <dgm:resizeHandles val="exact"/>
        </dgm:presLayoutVars>
      </dgm:prSet>
      <dgm:spPr/>
    </dgm:pt>
    <dgm:pt modelId="{D0BF327C-F5D5-41AC-8656-26BE4B976ED8}" type="pres">
      <dgm:prSet presAssocID="{DC131940-F07D-4EF0-B4DB-E4317428A54D}" presName="compNode" presStyleCnt="0"/>
      <dgm:spPr/>
    </dgm:pt>
    <dgm:pt modelId="{0BB314E8-FB39-4E39-8251-61201A04281F}" type="pres">
      <dgm:prSet presAssocID="{DC131940-F07D-4EF0-B4DB-E4317428A54D}" presName="bgRect" presStyleLbl="bgShp" presStyleIdx="0" presStyleCnt="2"/>
      <dgm:spPr/>
    </dgm:pt>
    <dgm:pt modelId="{12789E99-024C-4D97-8F19-76CB2B87AA2B}" type="pres">
      <dgm:prSet presAssocID="{DC131940-F07D-4EF0-B4DB-E4317428A54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87C02BF5-8D42-4D29-BB52-CD41E5B20F68}" type="pres">
      <dgm:prSet presAssocID="{DC131940-F07D-4EF0-B4DB-E4317428A54D}" presName="spaceRect" presStyleCnt="0"/>
      <dgm:spPr/>
    </dgm:pt>
    <dgm:pt modelId="{BFB04995-0CB2-4D34-9A72-BE665452CFB0}" type="pres">
      <dgm:prSet presAssocID="{DC131940-F07D-4EF0-B4DB-E4317428A54D}" presName="parTx" presStyleLbl="revTx" presStyleIdx="0" presStyleCnt="2">
        <dgm:presLayoutVars>
          <dgm:chMax val="0"/>
          <dgm:chPref val="0"/>
        </dgm:presLayoutVars>
      </dgm:prSet>
      <dgm:spPr/>
    </dgm:pt>
    <dgm:pt modelId="{95BDEFB2-2364-4255-A1C5-D2C7CA654FC8}" type="pres">
      <dgm:prSet presAssocID="{CA21B7E5-C4FB-4CA6-BD28-36FC9522DC19}" presName="sibTrans" presStyleCnt="0"/>
      <dgm:spPr/>
    </dgm:pt>
    <dgm:pt modelId="{308D8724-3C6F-4D10-8DC4-2C6CFEFBFA4C}" type="pres">
      <dgm:prSet presAssocID="{BE34383A-947D-44B7-B27F-235385C8EBA5}" presName="compNode" presStyleCnt="0"/>
      <dgm:spPr/>
    </dgm:pt>
    <dgm:pt modelId="{727B15F6-C814-4A0C-B655-18123DE792DC}" type="pres">
      <dgm:prSet presAssocID="{BE34383A-947D-44B7-B27F-235385C8EBA5}" presName="bgRect" presStyleLbl="bgShp" presStyleIdx="1" presStyleCnt="2"/>
      <dgm:spPr/>
    </dgm:pt>
    <dgm:pt modelId="{3C8C8704-3D72-40B0-AC69-50172AD1D405}" type="pres">
      <dgm:prSet presAssocID="{BE34383A-947D-44B7-B27F-235385C8EBA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92CB5802-C548-44F5-8688-0DDF6A21DB98}" type="pres">
      <dgm:prSet presAssocID="{BE34383A-947D-44B7-B27F-235385C8EBA5}" presName="spaceRect" presStyleCnt="0"/>
      <dgm:spPr/>
    </dgm:pt>
    <dgm:pt modelId="{AB4C5F77-F3B6-4A43-BEDB-DC5DFC6264D9}" type="pres">
      <dgm:prSet presAssocID="{BE34383A-947D-44B7-B27F-235385C8EBA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30EFA3C-4D1F-4ADC-886A-860294AF9134}" type="presOf" srcId="{DC131940-F07D-4EF0-B4DB-E4317428A54D}" destId="{BFB04995-0CB2-4D34-9A72-BE665452CFB0}" srcOrd="0" destOrd="0" presId="urn:microsoft.com/office/officeart/2018/2/layout/IconVerticalSolidList"/>
    <dgm:cxn modelId="{FD4A5865-887F-4AAA-8199-FAF0E6A6A721}" srcId="{13708669-B9E5-42AE-B9D4-B765F8D74F38}" destId="{DC131940-F07D-4EF0-B4DB-E4317428A54D}" srcOrd="0" destOrd="0" parTransId="{19FAD896-C807-4D45-B187-3426B95CEAC6}" sibTransId="{CA21B7E5-C4FB-4CA6-BD28-36FC9522DC19}"/>
    <dgm:cxn modelId="{B98C934A-2EEE-4360-84C8-A7FFA916B63F}" srcId="{13708669-B9E5-42AE-B9D4-B765F8D74F38}" destId="{BE34383A-947D-44B7-B27F-235385C8EBA5}" srcOrd="1" destOrd="0" parTransId="{2622E176-811E-4B92-B63C-C05C7512BC40}" sibTransId="{12D70B89-6AF6-43BE-A5C0-A6DEF7B4FEF5}"/>
    <dgm:cxn modelId="{93D169CC-1D9E-4EEC-B1F7-144126386654}" type="presOf" srcId="{13708669-B9E5-42AE-B9D4-B765F8D74F38}" destId="{82B8A530-89C1-480F-84DA-5F5AF7DCF9B9}" srcOrd="0" destOrd="0" presId="urn:microsoft.com/office/officeart/2018/2/layout/IconVerticalSolidList"/>
    <dgm:cxn modelId="{DA4F6BD0-998E-490C-80E0-34D208778106}" type="presOf" srcId="{BE34383A-947D-44B7-B27F-235385C8EBA5}" destId="{AB4C5F77-F3B6-4A43-BEDB-DC5DFC6264D9}" srcOrd="0" destOrd="0" presId="urn:microsoft.com/office/officeart/2018/2/layout/IconVerticalSolidList"/>
    <dgm:cxn modelId="{11A7AB14-8E97-4600-B99B-66750BF95F0F}" type="presParOf" srcId="{82B8A530-89C1-480F-84DA-5F5AF7DCF9B9}" destId="{D0BF327C-F5D5-41AC-8656-26BE4B976ED8}" srcOrd="0" destOrd="0" presId="urn:microsoft.com/office/officeart/2018/2/layout/IconVerticalSolidList"/>
    <dgm:cxn modelId="{91EFEA39-23B5-4AEA-A692-43D08E1067D9}" type="presParOf" srcId="{D0BF327C-F5D5-41AC-8656-26BE4B976ED8}" destId="{0BB314E8-FB39-4E39-8251-61201A04281F}" srcOrd="0" destOrd="0" presId="urn:microsoft.com/office/officeart/2018/2/layout/IconVerticalSolidList"/>
    <dgm:cxn modelId="{8C463C3F-1864-4DF6-9100-3D86F98B7D8F}" type="presParOf" srcId="{D0BF327C-F5D5-41AC-8656-26BE4B976ED8}" destId="{12789E99-024C-4D97-8F19-76CB2B87AA2B}" srcOrd="1" destOrd="0" presId="urn:microsoft.com/office/officeart/2018/2/layout/IconVerticalSolidList"/>
    <dgm:cxn modelId="{CDBCAC56-3522-4284-A4D0-B38CB62C176A}" type="presParOf" srcId="{D0BF327C-F5D5-41AC-8656-26BE4B976ED8}" destId="{87C02BF5-8D42-4D29-BB52-CD41E5B20F68}" srcOrd="2" destOrd="0" presId="urn:microsoft.com/office/officeart/2018/2/layout/IconVerticalSolidList"/>
    <dgm:cxn modelId="{E18ABCFD-6E6F-4B43-94D3-DA1A9ABC3C62}" type="presParOf" srcId="{D0BF327C-F5D5-41AC-8656-26BE4B976ED8}" destId="{BFB04995-0CB2-4D34-9A72-BE665452CFB0}" srcOrd="3" destOrd="0" presId="urn:microsoft.com/office/officeart/2018/2/layout/IconVerticalSolidList"/>
    <dgm:cxn modelId="{E62527B0-FB23-4B06-8FE2-82E62D4AC900}" type="presParOf" srcId="{82B8A530-89C1-480F-84DA-5F5AF7DCF9B9}" destId="{95BDEFB2-2364-4255-A1C5-D2C7CA654FC8}" srcOrd="1" destOrd="0" presId="urn:microsoft.com/office/officeart/2018/2/layout/IconVerticalSolidList"/>
    <dgm:cxn modelId="{43BC1980-6852-4A31-9197-C5C4C3548ACD}" type="presParOf" srcId="{82B8A530-89C1-480F-84DA-5F5AF7DCF9B9}" destId="{308D8724-3C6F-4D10-8DC4-2C6CFEFBFA4C}" srcOrd="2" destOrd="0" presId="urn:microsoft.com/office/officeart/2018/2/layout/IconVerticalSolidList"/>
    <dgm:cxn modelId="{45356384-2106-4FE6-A10A-19CC3A32FFA6}" type="presParOf" srcId="{308D8724-3C6F-4D10-8DC4-2C6CFEFBFA4C}" destId="{727B15F6-C814-4A0C-B655-18123DE792DC}" srcOrd="0" destOrd="0" presId="urn:microsoft.com/office/officeart/2018/2/layout/IconVerticalSolidList"/>
    <dgm:cxn modelId="{BCE9371B-11D6-4A2D-A08D-725AC284BB15}" type="presParOf" srcId="{308D8724-3C6F-4D10-8DC4-2C6CFEFBFA4C}" destId="{3C8C8704-3D72-40B0-AC69-50172AD1D405}" srcOrd="1" destOrd="0" presId="urn:microsoft.com/office/officeart/2018/2/layout/IconVerticalSolidList"/>
    <dgm:cxn modelId="{EDE87A44-6C8B-4E2E-9366-AD0CB1316E07}" type="presParOf" srcId="{308D8724-3C6F-4D10-8DC4-2C6CFEFBFA4C}" destId="{92CB5802-C548-44F5-8688-0DDF6A21DB98}" srcOrd="2" destOrd="0" presId="urn:microsoft.com/office/officeart/2018/2/layout/IconVerticalSolidList"/>
    <dgm:cxn modelId="{001E568E-2BCC-43CA-8BD0-396E81CF3EBF}" type="presParOf" srcId="{308D8724-3C6F-4D10-8DC4-2C6CFEFBFA4C}" destId="{AB4C5F77-F3B6-4A43-BEDB-DC5DFC6264D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71550E1-4BB3-45B7-8B21-E77B613059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FA98C19-F712-4BC0-AA3B-AEA8FA410C16}">
      <dgm:prSet/>
      <dgm:spPr/>
      <dgm:t>
        <a:bodyPr/>
        <a:lstStyle/>
        <a:p>
          <a:r>
            <a:rPr lang="en-US"/>
            <a:t>Clear roles were lacking.</a:t>
          </a:r>
        </a:p>
      </dgm:t>
    </dgm:pt>
    <dgm:pt modelId="{55A42C02-CBB5-4B12-BBEB-ADF7F8CBC326}" type="parTrans" cxnId="{BE35DA20-C00D-4E95-847C-09E862C8D4C2}">
      <dgm:prSet/>
      <dgm:spPr/>
      <dgm:t>
        <a:bodyPr/>
        <a:lstStyle/>
        <a:p>
          <a:endParaRPr lang="en-US"/>
        </a:p>
      </dgm:t>
    </dgm:pt>
    <dgm:pt modelId="{430415AC-B30F-4B9F-8D35-2CD076DF3A5B}" type="sibTrans" cxnId="{BE35DA20-C00D-4E95-847C-09E862C8D4C2}">
      <dgm:prSet/>
      <dgm:spPr/>
      <dgm:t>
        <a:bodyPr/>
        <a:lstStyle/>
        <a:p>
          <a:endParaRPr lang="en-US"/>
        </a:p>
      </dgm:t>
    </dgm:pt>
    <dgm:pt modelId="{35D41F55-AC22-47BD-9B84-8C439247B0D4}">
      <dgm:prSet/>
      <dgm:spPr/>
      <dgm:t>
        <a:bodyPr/>
        <a:lstStyle/>
        <a:p>
          <a:r>
            <a:rPr lang="en-US"/>
            <a:t>Poor leadership coordination.</a:t>
          </a:r>
        </a:p>
      </dgm:t>
    </dgm:pt>
    <dgm:pt modelId="{4A881A6C-64EB-4556-935B-A8DADA43AEC0}" type="parTrans" cxnId="{AC2AFAAC-00E6-4C5C-BA7A-1FE3D65E6E62}">
      <dgm:prSet/>
      <dgm:spPr/>
      <dgm:t>
        <a:bodyPr/>
        <a:lstStyle/>
        <a:p>
          <a:endParaRPr lang="en-US"/>
        </a:p>
      </dgm:t>
    </dgm:pt>
    <dgm:pt modelId="{549B9D06-0ABC-477B-8B03-2DB80A9A14B1}" type="sibTrans" cxnId="{AC2AFAAC-00E6-4C5C-BA7A-1FE3D65E6E62}">
      <dgm:prSet/>
      <dgm:spPr/>
      <dgm:t>
        <a:bodyPr/>
        <a:lstStyle/>
        <a:p>
          <a:endParaRPr lang="en-US"/>
        </a:p>
      </dgm:t>
    </dgm:pt>
    <dgm:pt modelId="{F037BFEB-4747-4E98-9FC0-0E748785346C}">
      <dgm:prSet/>
      <dgm:spPr/>
      <dgm:t>
        <a:bodyPr/>
        <a:lstStyle/>
        <a:p>
          <a:r>
            <a:rPr lang="en-US"/>
            <a:t>No structured operational processes.</a:t>
          </a:r>
        </a:p>
      </dgm:t>
    </dgm:pt>
    <dgm:pt modelId="{7A611900-D29C-4282-A0FA-89CBF9090A81}" type="parTrans" cxnId="{2B1B4378-44E2-436E-80FA-30F694AF87DB}">
      <dgm:prSet/>
      <dgm:spPr/>
      <dgm:t>
        <a:bodyPr/>
        <a:lstStyle/>
        <a:p>
          <a:endParaRPr lang="en-US"/>
        </a:p>
      </dgm:t>
    </dgm:pt>
    <dgm:pt modelId="{E8B39B87-CB73-4F42-B580-B5600B5F7E39}" type="sibTrans" cxnId="{2B1B4378-44E2-436E-80FA-30F694AF87DB}">
      <dgm:prSet/>
      <dgm:spPr/>
      <dgm:t>
        <a:bodyPr/>
        <a:lstStyle/>
        <a:p>
          <a:endParaRPr lang="en-US"/>
        </a:p>
      </dgm:t>
    </dgm:pt>
    <dgm:pt modelId="{EBDF3D5C-3A51-4501-B0EB-57E9C9DB9862}">
      <dgm:prSet/>
      <dgm:spPr/>
      <dgm:t>
        <a:bodyPr/>
        <a:lstStyle/>
        <a:p>
          <a:r>
            <a:rPr lang="en-US"/>
            <a:t>Result: Strategy failed despite solid planning.</a:t>
          </a:r>
        </a:p>
      </dgm:t>
    </dgm:pt>
    <dgm:pt modelId="{38BA18C1-A41A-43BB-B4CE-DDA2178B7F32}" type="parTrans" cxnId="{46253097-66AB-4E34-ADFF-8D554E72E7E5}">
      <dgm:prSet/>
      <dgm:spPr/>
      <dgm:t>
        <a:bodyPr/>
        <a:lstStyle/>
        <a:p>
          <a:endParaRPr lang="en-US"/>
        </a:p>
      </dgm:t>
    </dgm:pt>
    <dgm:pt modelId="{0FF2A827-C348-4AD0-B204-D86B56B083BD}" type="sibTrans" cxnId="{46253097-66AB-4E34-ADFF-8D554E72E7E5}">
      <dgm:prSet/>
      <dgm:spPr/>
      <dgm:t>
        <a:bodyPr/>
        <a:lstStyle/>
        <a:p>
          <a:endParaRPr lang="en-US"/>
        </a:p>
      </dgm:t>
    </dgm:pt>
    <dgm:pt modelId="{37EC4DFE-BCC5-44DC-8C67-08769117520C}" type="pres">
      <dgm:prSet presAssocID="{C71550E1-4BB3-45B7-8B21-E77B6130598F}" presName="linear" presStyleCnt="0">
        <dgm:presLayoutVars>
          <dgm:animLvl val="lvl"/>
          <dgm:resizeHandles val="exact"/>
        </dgm:presLayoutVars>
      </dgm:prSet>
      <dgm:spPr/>
    </dgm:pt>
    <dgm:pt modelId="{D8A173EE-B3A6-4AE6-AAF7-2F7834024A68}" type="pres">
      <dgm:prSet presAssocID="{0FA98C19-F712-4BC0-AA3B-AEA8FA410C1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8A49AF9-2DA7-4BE1-BC5D-8230DB3F28EC}" type="pres">
      <dgm:prSet presAssocID="{430415AC-B30F-4B9F-8D35-2CD076DF3A5B}" presName="spacer" presStyleCnt="0"/>
      <dgm:spPr/>
    </dgm:pt>
    <dgm:pt modelId="{D6561594-6734-49CE-B1EB-6A65F2662217}" type="pres">
      <dgm:prSet presAssocID="{35D41F55-AC22-47BD-9B84-8C439247B0D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C456184-A1FC-4D96-B33C-ED74CC815FC0}" type="pres">
      <dgm:prSet presAssocID="{549B9D06-0ABC-477B-8B03-2DB80A9A14B1}" presName="spacer" presStyleCnt="0"/>
      <dgm:spPr/>
    </dgm:pt>
    <dgm:pt modelId="{A8795BB8-72B7-4953-ACD5-53BCDBC67CD2}" type="pres">
      <dgm:prSet presAssocID="{F037BFEB-4747-4E98-9FC0-0E748785346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51B3B06-3E76-4A62-8CB3-F39BF9B1458E}" type="pres">
      <dgm:prSet presAssocID="{E8B39B87-CB73-4F42-B580-B5600B5F7E39}" presName="spacer" presStyleCnt="0"/>
      <dgm:spPr/>
    </dgm:pt>
    <dgm:pt modelId="{275CA147-FB9E-495F-B0A0-FAEB401D959E}" type="pres">
      <dgm:prSet presAssocID="{EBDF3D5C-3A51-4501-B0EB-57E9C9DB986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48F8906-E4DB-425B-9599-5C39E017B519}" type="presOf" srcId="{C71550E1-4BB3-45B7-8B21-E77B6130598F}" destId="{37EC4DFE-BCC5-44DC-8C67-08769117520C}" srcOrd="0" destOrd="0" presId="urn:microsoft.com/office/officeart/2005/8/layout/vList2"/>
    <dgm:cxn modelId="{BE35DA20-C00D-4E95-847C-09E862C8D4C2}" srcId="{C71550E1-4BB3-45B7-8B21-E77B6130598F}" destId="{0FA98C19-F712-4BC0-AA3B-AEA8FA410C16}" srcOrd="0" destOrd="0" parTransId="{55A42C02-CBB5-4B12-BBEB-ADF7F8CBC326}" sibTransId="{430415AC-B30F-4B9F-8D35-2CD076DF3A5B}"/>
    <dgm:cxn modelId="{CBBA9E22-1BA6-4A5B-937A-E4F75EFCB935}" type="presOf" srcId="{F037BFEB-4747-4E98-9FC0-0E748785346C}" destId="{A8795BB8-72B7-4953-ACD5-53BCDBC67CD2}" srcOrd="0" destOrd="0" presId="urn:microsoft.com/office/officeart/2005/8/layout/vList2"/>
    <dgm:cxn modelId="{F71A9F4F-F53E-47D8-9957-A17430CBE6F2}" type="presOf" srcId="{0FA98C19-F712-4BC0-AA3B-AEA8FA410C16}" destId="{D8A173EE-B3A6-4AE6-AAF7-2F7834024A68}" srcOrd="0" destOrd="0" presId="urn:microsoft.com/office/officeart/2005/8/layout/vList2"/>
    <dgm:cxn modelId="{2B1B4378-44E2-436E-80FA-30F694AF87DB}" srcId="{C71550E1-4BB3-45B7-8B21-E77B6130598F}" destId="{F037BFEB-4747-4E98-9FC0-0E748785346C}" srcOrd="2" destOrd="0" parTransId="{7A611900-D29C-4282-A0FA-89CBF9090A81}" sibTransId="{E8B39B87-CB73-4F42-B580-B5600B5F7E39}"/>
    <dgm:cxn modelId="{46253097-66AB-4E34-ADFF-8D554E72E7E5}" srcId="{C71550E1-4BB3-45B7-8B21-E77B6130598F}" destId="{EBDF3D5C-3A51-4501-B0EB-57E9C9DB9862}" srcOrd="3" destOrd="0" parTransId="{38BA18C1-A41A-43BB-B4CE-DDA2178B7F32}" sibTransId="{0FF2A827-C348-4AD0-B204-D86B56B083BD}"/>
    <dgm:cxn modelId="{AC2AFAAC-00E6-4C5C-BA7A-1FE3D65E6E62}" srcId="{C71550E1-4BB3-45B7-8B21-E77B6130598F}" destId="{35D41F55-AC22-47BD-9B84-8C439247B0D4}" srcOrd="1" destOrd="0" parTransId="{4A881A6C-64EB-4556-935B-A8DADA43AEC0}" sibTransId="{549B9D06-0ABC-477B-8B03-2DB80A9A14B1}"/>
    <dgm:cxn modelId="{CEC6AEE4-87DB-46A4-9E4E-CAD949C4220F}" type="presOf" srcId="{35D41F55-AC22-47BD-9B84-8C439247B0D4}" destId="{D6561594-6734-49CE-B1EB-6A65F2662217}" srcOrd="0" destOrd="0" presId="urn:microsoft.com/office/officeart/2005/8/layout/vList2"/>
    <dgm:cxn modelId="{D62F7CE7-AAE4-41C9-B480-2CC60DF2B11A}" type="presOf" srcId="{EBDF3D5C-3A51-4501-B0EB-57E9C9DB9862}" destId="{275CA147-FB9E-495F-B0A0-FAEB401D959E}" srcOrd="0" destOrd="0" presId="urn:microsoft.com/office/officeart/2005/8/layout/vList2"/>
    <dgm:cxn modelId="{C4050E5E-3F98-4D6A-B062-9DB8470C50AD}" type="presParOf" srcId="{37EC4DFE-BCC5-44DC-8C67-08769117520C}" destId="{D8A173EE-B3A6-4AE6-AAF7-2F7834024A68}" srcOrd="0" destOrd="0" presId="urn:microsoft.com/office/officeart/2005/8/layout/vList2"/>
    <dgm:cxn modelId="{8B9B264A-D0AF-4E8B-A17C-FAA05345B37A}" type="presParOf" srcId="{37EC4DFE-BCC5-44DC-8C67-08769117520C}" destId="{88A49AF9-2DA7-4BE1-BC5D-8230DB3F28EC}" srcOrd="1" destOrd="0" presId="urn:microsoft.com/office/officeart/2005/8/layout/vList2"/>
    <dgm:cxn modelId="{053D57E4-A975-4A79-AD9E-40F33A3315D2}" type="presParOf" srcId="{37EC4DFE-BCC5-44DC-8C67-08769117520C}" destId="{D6561594-6734-49CE-B1EB-6A65F2662217}" srcOrd="2" destOrd="0" presId="urn:microsoft.com/office/officeart/2005/8/layout/vList2"/>
    <dgm:cxn modelId="{A6634A62-3EEA-4131-92CD-728ADCBA3E1E}" type="presParOf" srcId="{37EC4DFE-BCC5-44DC-8C67-08769117520C}" destId="{CC456184-A1FC-4D96-B33C-ED74CC815FC0}" srcOrd="3" destOrd="0" presId="urn:microsoft.com/office/officeart/2005/8/layout/vList2"/>
    <dgm:cxn modelId="{C248D038-943F-45B8-B46A-C81B6FFFC784}" type="presParOf" srcId="{37EC4DFE-BCC5-44DC-8C67-08769117520C}" destId="{A8795BB8-72B7-4953-ACD5-53BCDBC67CD2}" srcOrd="4" destOrd="0" presId="urn:microsoft.com/office/officeart/2005/8/layout/vList2"/>
    <dgm:cxn modelId="{0F42A969-F813-45CB-88AA-B1626A51A385}" type="presParOf" srcId="{37EC4DFE-BCC5-44DC-8C67-08769117520C}" destId="{A51B3B06-3E76-4A62-8CB3-F39BF9B1458E}" srcOrd="5" destOrd="0" presId="urn:microsoft.com/office/officeart/2005/8/layout/vList2"/>
    <dgm:cxn modelId="{0F127923-9917-4BE6-AC58-6EC028E5C12D}" type="presParOf" srcId="{37EC4DFE-BCC5-44DC-8C67-08769117520C}" destId="{275CA147-FB9E-495F-B0A0-FAEB401D959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83643E-C19F-492E-8CFE-F3BB571D479B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FC990B8-4CC3-4F5E-8AF5-AABF33FA7724}">
      <dgm:prSet/>
      <dgm:spPr/>
      <dgm:t>
        <a:bodyPr/>
        <a:lstStyle/>
        <a:p>
          <a:r>
            <a:rPr lang="en-US" dirty="0"/>
            <a:t>Zara, the global fashion retailer, provides a compelling example of successful strategy implementation. </a:t>
          </a:r>
        </a:p>
      </dgm:t>
    </dgm:pt>
    <dgm:pt modelId="{36885C2A-9E51-4EA9-A264-21A5BEA6B778}" type="parTrans" cxnId="{F15A4F83-59CF-4412-9756-8AA33CEFFFDD}">
      <dgm:prSet/>
      <dgm:spPr/>
      <dgm:t>
        <a:bodyPr/>
        <a:lstStyle/>
        <a:p>
          <a:endParaRPr lang="en-US"/>
        </a:p>
      </dgm:t>
    </dgm:pt>
    <dgm:pt modelId="{C97F8076-0768-4F30-81C5-1D58AA6090E6}" type="sibTrans" cxnId="{F15A4F83-59CF-4412-9756-8AA33CEFFFDD}">
      <dgm:prSet/>
      <dgm:spPr/>
      <dgm:t>
        <a:bodyPr/>
        <a:lstStyle/>
        <a:p>
          <a:endParaRPr lang="en-US"/>
        </a:p>
      </dgm:t>
    </dgm:pt>
    <dgm:pt modelId="{C2AB7E5E-0553-40A9-909E-5FEB42A2374B}">
      <dgm:prSet/>
      <dgm:spPr/>
      <dgm:t>
        <a:bodyPr/>
        <a:lstStyle/>
        <a:p>
          <a:r>
            <a:rPr lang="en-US" dirty="0"/>
            <a:t>While most retailers operate on long product cycles, Zara's strategy emphasizes </a:t>
          </a:r>
          <a:r>
            <a:rPr lang="en-US" b="1" dirty="0"/>
            <a:t>speed, flexibility</a:t>
          </a:r>
          <a:r>
            <a:rPr lang="en-US" dirty="0"/>
            <a:t>, and customer </a:t>
          </a:r>
          <a:r>
            <a:rPr lang="en-US" b="1" dirty="0"/>
            <a:t>responsiveness.</a:t>
          </a:r>
          <a:r>
            <a:rPr lang="en-US" dirty="0"/>
            <a:t> </a:t>
          </a:r>
        </a:p>
      </dgm:t>
    </dgm:pt>
    <dgm:pt modelId="{5A34930E-E424-4490-A50C-9E439469DB0D}" type="parTrans" cxnId="{68FA8E02-4F09-4D94-B4FE-E1E31B959165}">
      <dgm:prSet/>
      <dgm:spPr/>
      <dgm:t>
        <a:bodyPr/>
        <a:lstStyle/>
        <a:p>
          <a:endParaRPr lang="en-US"/>
        </a:p>
      </dgm:t>
    </dgm:pt>
    <dgm:pt modelId="{DA4E28A9-1B3D-45AD-B269-01BE63EFC712}" type="sibTrans" cxnId="{68FA8E02-4F09-4D94-B4FE-E1E31B959165}">
      <dgm:prSet/>
      <dgm:spPr/>
      <dgm:t>
        <a:bodyPr/>
        <a:lstStyle/>
        <a:p>
          <a:endParaRPr lang="en-US"/>
        </a:p>
      </dgm:t>
    </dgm:pt>
    <dgm:pt modelId="{D913BCAD-3CA9-4CCE-929C-6FA448F52FA3}">
      <dgm:prSet/>
      <dgm:spPr/>
      <dgm:t>
        <a:bodyPr/>
        <a:lstStyle/>
        <a:p>
          <a:r>
            <a:rPr lang="en-US" dirty="0"/>
            <a:t>The company controls most of its supply chain, empowering store managers to transmit real-time feedback to designers and production units. </a:t>
          </a:r>
        </a:p>
      </dgm:t>
    </dgm:pt>
    <dgm:pt modelId="{8282C41D-F0FD-474A-A77D-3DEF60CB61BB}" type="parTrans" cxnId="{25DAD812-269B-4637-8A8F-B79198F90539}">
      <dgm:prSet/>
      <dgm:spPr/>
      <dgm:t>
        <a:bodyPr/>
        <a:lstStyle/>
        <a:p>
          <a:endParaRPr lang="en-US"/>
        </a:p>
      </dgm:t>
    </dgm:pt>
    <dgm:pt modelId="{42256097-D560-47A5-9893-888D7CFC3CBE}" type="sibTrans" cxnId="{25DAD812-269B-4637-8A8F-B79198F90539}">
      <dgm:prSet/>
      <dgm:spPr/>
      <dgm:t>
        <a:bodyPr/>
        <a:lstStyle/>
        <a:p>
          <a:endParaRPr lang="en-US"/>
        </a:p>
      </dgm:t>
    </dgm:pt>
    <dgm:pt modelId="{4450D7D3-9DDA-4B3C-B939-785495FF2391}" type="pres">
      <dgm:prSet presAssocID="{FA83643E-C19F-492E-8CFE-F3BB571D479B}" presName="vert0" presStyleCnt="0">
        <dgm:presLayoutVars>
          <dgm:dir/>
          <dgm:animOne val="branch"/>
          <dgm:animLvl val="lvl"/>
        </dgm:presLayoutVars>
      </dgm:prSet>
      <dgm:spPr/>
    </dgm:pt>
    <dgm:pt modelId="{F32D5E05-0978-4E03-9D9E-C35F8EF0EEE3}" type="pres">
      <dgm:prSet presAssocID="{1FC990B8-4CC3-4F5E-8AF5-AABF33FA7724}" presName="thickLine" presStyleLbl="alignNode1" presStyleIdx="0" presStyleCnt="3"/>
      <dgm:spPr/>
    </dgm:pt>
    <dgm:pt modelId="{AB0917AA-A508-47C7-B8BE-E254B29B00CA}" type="pres">
      <dgm:prSet presAssocID="{1FC990B8-4CC3-4F5E-8AF5-AABF33FA7724}" presName="horz1" presStyleCnt="0"/>
      <dgm:spPr/>
    </dgm:pt>
    <dgm:pt modelId="{1FCC1446-20D4-4A85-BCA2-896E32511C7B}" type="pres">
      <dgm:prSet presAssocID="{1FC990B8-4CC3-4F5E-8AF5-AABF33FA7724}" presName="tx1" presStyleLbl="revTx" presStyleIdx="0" presStyleCnt="3"/>
      <dgm:spPr/>
    </dgm:pt>
    <dgm:pt modelId="{779316B2-A2AB-400C-B710-4914E4381F95}" type="pres">
      <dgm:prSet presAssocID="{1FC990B8-4CC3-4F5E-8AF5-AABF33FA7724}" presName="vert1" presStyleCnt="0"/>
      <dgm:spPr/>
    </dgm:pt>
    <dgm:pt modelId="{3B50D5FA-6903-4A0F-9C02-763162255A6A}" type="pres">
      <dgm:prSet presAssocID="{C2AB7E5E-0553-40A9-909E-5FEB42A2374B}" presName="thickLine" presStyleLbl="alignNode1" presStyleIdx="1" presStyleCnt="3"/>
      <dgm:spPr/>
    </dgm:pt>
    <dgm:pt modelId="{941FED52-0A5F-40C7-9ACB-1C6AA1A287ED}" type="pres">
      <dgm:prSet presAssocID="{C2AB7E5E-0553-40A9-909E-5FEB42A2374B}" presName="horz1" presStyleCnt="0"/>
      <dgm:spPr/>
    </dgm:pt>
    <dgm:pt modelId="{7C50D79C-2E03-465D-B06A-6E51FDF1AE5B}" type="pres">
      <dgm:prSet presAssocID="{C2AB7E5E-0553-40A9-909E-5FEB42A2374B}" presName="tx1" presStyleLbl="revTx" presStyleIdx="1" presStyleCnt="3"/>
      <dgm:spPr/>
    </dgm:pt>
    <dgm:pt modelId="{33941E16-6B48-4737-9031-D921D1F4FFF4}" type="pres">
      <dgm:prSet presAssocID="{C2AB7E5E-0553-40A9-909E-5FEB42A2374B}" presName="vert1" presStyleCnt="0"/>
      <dgm:spPr/>
    </dgm:pt>
    <dgm:pt modelId="{26E6581F-EA2B-4405-BE96-57C3E5FD71C8}" type="pres">
      <dgm:prSet presAssocID="{D913BCAD-3CA9-4CCE-929C-6FA448F52FA3}" presName="thickLine" presStyleLbl="alignNode1" presStyleIdx="2" presStyleCnt="3"/>
      <dgm:spPr/>
    </dgm:pt>
    <dgm:pt modelId="{7244A8DD-822E-495B-98D7-E927E2D8C45C}" type="pres">
      <dgm:prSet presAssocID="{D913BCAD-3CA9-4CCE-929C-6FA448F52FA3}" presName="horz1" presStyleCnt="0"/>
      <dgm:spPr/>
    </dgm:pt>
    <dgm:pt modelId="{50E37891-601D-4C07-BD30-DD77BE4F4FC5}" type="pres">
      <dgm:prSet presAssocID="{D913BCAD-3CA9-4CCE-929C-6FA448F52FA3}" presName="tx1" presStyleLbl="revTx" presStyleIdx="2" presStyleCnt="3"/>
      <dgm:spPr/>
    </dgm:pt>
    <dgm:pt modelId="{674EEBB1-8385-43F0-B922-D3561FD2B3D0}" type="pres">
      <dgm:prSet presAssocID="{D913BCAD-3CA9-4CCE-929C-6FA448F52FA3}" presName="vert1" presStyleCnt="0"/>
      <dgm:spPr/>
    </dgm:pt>
  </dgm:ptLst>
  <dgm:cxnLst>
    <dgm:cxn modelId="{68FA8E02-4F09-4D94-B4FE-E1E31B959165}" srcId="{FA83643E-C19F-492E-8CFE-F3BB571D479B}" destId="{C2AB7E5E-0553-40A9-909E-5FEB42A2374B}" srcOrd="1" destOrd="0" parTransId="{5A34930E-E424-4490-A50C-9E439469DB0D}" sibTransId="{DA4E28A9-1B3D-45AD-B269-01BE63EFC712}"/>
    <dgm:cxn modelId="{25DAD812-269B-4637-8A8F-B79198F90539}" srcId="{FA83643E-C19F-492E-8CFE-F3BB571D479B}" destId="{D913BCAD-3CA9-4CCE-929C-6FA448F52FA3}" srcOrd="2" destOrd="0" parTransId="{8282C41D-F0FD-474A-A77D-3DEF60CB61BB}" sibTransId="{42256097-D560-47A5-9893-888D7CFC3CBE}"/>
    <dgm:cxn modelId="{A6882653-0EF1-43B8-B0E5-E07A505AAEBF}" type="presOf" srcId="{1FC990B8-4CC3-4F5E-8AF5-AABF33FA7724}" destId="{1FCC1446-20D4-4A85-BCA2-896E32511C7B}" srcOrd="0" destOrd="0" presId="urn:microsoft.com/office/officeart/2008/layout/LinedList"/>
    <dgm:cxn modelId="{F15A4F83-59CF-4412-9756-8AA33CEFFFDD}" srcId="{FA83643E-C19F-492E-8CFE-F3BB571D479B}" destId="{1FC990B8-4CC3-4F5E-8AF5-AABF33FA7724}" srcOrd="0" destOrd="0" parTransId="{36885C2A-9E51-4EA9-A264-21A5BEA6B778}" sibTransId="{C97F8076-0768-4F30-81C5-1D58AA6090E6}"/>
    <dgm:cxn modelId="{1B63CCDB-EAF0-4A1A-AACE-90E536760E0B}" type="presOf" srcId="{C2AB7E5E-0553-40A9-909E-5FEB42A2374B}" destId="{7C50D79C-2E03-465D-B06A-6E51FDF1AE5B}" srcOrd="0" destOrd="0" presId="urn:microsoft.com/office/officeart/2008/layout/LinedList"/>
    <dgm:cxn modelId="{150BD2DE-36FD-4DD7-8510-778EF2E68790}" type="presOf" srcId="{FA83643E-C19F-492E-8CFE-F3BB571D479B}" destId="{4450D7D3-9DDA-4B3C-B939-785495FF2391}" srcOrd="0" destOrd="0" presId="urn:microsoft.com/office/officeart/2008/layout/LinedList"/>
    <dgm:cxn modelId="{B539D7F9-F3EC-4E58-A9FF-8B7CC9CC8AB4}" type="presOf" srcId="{D913BCAD-3CA9-4CCE-929C-6FA448F52FA3}" destId="{50E37891-601D-4C07-BD30-DD77BE4F4FC5}" srcOrd="0" destOrd="0" presId="urn:microsoft.com/office/officeart/2008/layout/LinedList"/>
    <dgm:cxn modelId="{FF49C9FD-215C-4079-8AC5-EEFB8F82A033}" type="presParOf" srcId="{4450D7D3-9DDA-4B3C-B939-785495FF2391}" destId="{F32D5E05-0978-4E03-9D9E-C35F8EF0EEE3}" srcOrd="0" destOrd="0" presId="urn:microsoft.com/office/officeart/2008/layout/LinedList"/>
    <dgm:cxn modelId="{2865A4A4-AF31-4063-8FAE-E2816D4D61F9}" type="presParOf" srcId="{4450D7D3-9DDA-4B3C-B939-785495FF2391}" destId="{AB0917AA-A508-47C7-B8BE-E254B29B00CA}" srcOrd="1" destOrd="0" presId="urn:microsoft.com/office/officeart/2008/layout/LinedList"/>
    <dgm:cxn modelId="{CE7AA4D8-4F19-4447-AACC-96D03D832AE9}" type="presParOf" srcId="{AB0917AA-A508-47C7-B8BE-E254B29B00CA}" destId="{1FCC1446-20D4-4A85-BCA2-896E32511C7B}" srcOrd="0" destOrd="0" presId="urn:microsoft.com/office/officeart/2008/layout/LinedList"/>
    <dgm:cxn modelId="{424BA617-F8FF-49D3-B785-70302259D6DA}" type="presParOf" srcId="{AB0917AA-A508-47C7-B8BE-E254B29B00CA}" destId="{779316B2-A2AB-400C-B710-4914E4381F95}" srcOrd="1" destOrd="0" presId="urn:microsoft.com/office/officeart/2008/layout/LinedList"/>
    <dgm:cxn modelId="{5D3836E8-1E71-4279-8172-FB4D21AF7CE6}" type="presParOf" srcId="{4450D7D3-9DDA-4B3C-B939-785495FF2391}" destId="{3B50D5FA-6903-4A0F-9C02-763162255A6A}" srcOrd="2" destOrd="0" presId="urn:microsoft.com/office/officeart/2008/layout/LinedList"/>
    <dgm:cxn modelId="{C58EA983-C542-4C81-8611-4A6CA97E989B}" type="presParOf" srcId="{4450D7D3-9DDA-4B3C-B939-785495FF2391}" destId="{941FED52-0A5F-40C7-9ACB-1C6AA1A287ED}" srcOrd="3" destOrd="0" presId="urn:microsoft.com/office/officeart/2008/layout/LinedList"/>
    <dgm:cxn modelId="{DE0F9B79-E354-45C7-BD6C-D3D618EC902A}" type="presParOf" srcId="{941FED52-0A5F-40C7-9ACB-1C6AA1A287ED}" destId="{7C50D79C-2E03-465D-B06A-6E51FDF1AE5B}" srcOrd="0" destOrd="0" presId="urn:microsoft.com/office/officeart/2008/layout/LinedList"/>
    <dgm:cxn modelId="{309BB3CE-62A4-4CE0-9252-C818A004BA4A}" type="presParOf" srcId="{941FED52-0A5F-40C7-9ACB-1C6AA1A287ED}" destId="{33941E16-6B48-4737-9031-D921D1F4FFF4}" srcOrd="1" destOrd="0" presId="urn:microsoft.com/office/officeart/2008/layout/LinedList"/>
    <dgm:cxn modelId="{30EB2B66-27DC-4BE5-85BD-841172667473}" type="presParOf" srcId="{4450D7D3-9DDA-4B3C-B939-785495FF2391}" destId="{26E6581F-EA2B-4405-BE96-57C3E5FD71C8}" srcOrd="4" destOrd="0" presId="urn:microsoft.com/office/officeart/2008/layout/LinedList"/>
    <dgm:cxn modelId="{40AFDE88-EAA0-4964-BB35-A396E69E8CF8}" type="presParOf" srcId="{4450D7D3-9DDA-4B3C-B939-785495FF2391}" destId="{7244A8DD-822E-495B-98D7-E927E2D8C45C}" srcOrd="5" destOrd="0" presId="urn:microsoft.com/office/officeart/2008/layout/LinedList"/>
    <dgm:cxn modelId="{0D464380-79A4-4E0C-9DFE-CF9C7BF31B63}" type="presParOf" srcId="{7244A8DD-822E-495B-98D7-E927E2D8C45C}" destId="{50E37891-601D-4C07-BD30-DD77BE4F4FC5}" srcOrd="0" destOrd="0" presId="urn:microsoft.com/office/officeart/2008/layout/LinedList"/>
    <dgm:cxn modelId="{0E4A1217-E9DF-47C1-9380-329689859F29}" type="presParOf" srcId="{7244A8DD-822E-495B-98D7-E927E2D8C45C}" destId="{674EEBB1-8385-43F0-B922-D3561FD2B3D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83643E-C19F-492E-8CFE-F3BB571D479B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3788468-C7E4-44C8-AEF3-1E430BAF1DE3}">
      <dgm:prSet/>
      <dgm:spPr/>
      <dgm:t>
        <a:bodyPr/>
        <a:lstStyle/>
        <a:p>
          <a:r>
            <a:rPr lang="en-US" dirty="0"/>
            <a:t>As a result, Zara can move a new design from concept to store in less than two weeks. Its execution capabilities—supported by its culture, systems, and structure—give it a competitive edge. </a:t>
          </a:r>
        </a:p>
      </dgm:t>
    </dgm:pt>
    <dgm:pt modelId="{F18EB36A-517D-4BA9-942E-6555BE6FDDA4}" type="parTrans" cxnId="{3368F059-C60F-488A-931A-4F10C106CF98}">
      <dgm:prSet/>
      <dgm:spPr/>
      <dgm:t>
        <a:bodyPr/>
        <a:lstStyle/>
        <a:p>
          <a:endParaRPr lang="en-US"/>
        </a:p>
      </dgm:t>
    </dgm:pt>
    <dgm:pt modelId="{1347F357-1976-4498-A5E8-6715CC91AF8C}" type="sibTrans" cxnId="{3368F059-C60F-488A-931A-4F10C106CF98}">
      <dgm:prSet/>
      <dgm:spPr/>
      <dgm:t>
        <a:bodyPr/>
        <a:lstStyle/>
        <a:p>
          <a:endParaRPr lang="en-US"/>
        </a:p>
      </dgm:t>
    </dgm:pt>
    <dgm:pt modelId="{7C2E7F99-2DC5-4F42-8CC2-E9EB0D73DD3D}">
      <dgm:prSet/>
      <dgm:spPr/>
      <dgm:t>
        <a:bodyPr/>
        <a:lstStyle/>
        <a:p>
          <a:r>
            <a:rPr lang="en-US" dirty="0"/>
            <a:t>Zara’s success isn’t just strategic innovation; it is strategy implementation excellence. </a:t>
          </a:r>
        </a:p>
      </dgm:t>
    </dgm:pt>
    <dgm:pt modelId="{3AC5427B-A915-4CF7-9C84-0018769D2025}" type="parTrans" cxnId="{0840D0E8-CB16-4B90-8C6F-08012EC0DDFD}">
      <dgm:prSet/>
      <dgm:spPr/>
      <dgm:t>
        <a:bodyPr/>
        <a:lstStyle/>
        <a:p>
          <a:endParaRPr lang="en-US"/>
        </a:p>
      </dgm:t>
    </dgm:pt>
    <dgm:pt modelId="{DAC49387-A3CC-49C0-8041-36C75D1C6692}" type="sibTrans" cxnId="{0840D0E8-CB16-4B90-8C6F-08012EC0DDFD}">
      <dgm:prSet/>
      <dgm:spPr/>
      <dgm:t>
        <a:bodyPr/>
        <a:lstStyle/>
        <a:p>
          <a:endParaRPr lang="en-US"/>
        </a:p>
      </dgm:t>
    </dgm:pt>
    <dgm:pt modelId="{4450D7D3-9DDA-4B3C-B939-785495FF2391}" type="pres">
      <dgm:prSet presAssocID="{FA83643E-C19F-492E-8CFE-F3BB571D479B}" presName="vert0" presStyleCnt="0">
        <dgm:presLayoutVars>
          <dgm:dir/>
          <dgm:animOne val="branch"/>
          <dgm:animLvl val="lvl"/>
        </dgm:presLayoutVars>
      </dgm:prSet>
      <dgm:spPr/>
    </dgm:pt>
    <dgm:pt modelId="{5CCF58BA-1D67-41CE-9FCD-397C3BDAA2C8}" type="pres">
      <dgm:prSet presAssocID="{03788468-C7E4-44C8-AEF3-1E430BAF1DE3}" presName="thickLine" presStyleLbl="alignNode1" presStyleIdx="0" presStyleCnt="2"/>
      <dgm:spPr/>
    </dgm:pt>
    <dgm:pt modelId="{1C0729E7-F01E-45A8-B194-4A74CDB53930}" type="pres">
      <dgm:prSet presAssocID="{03788468-C7E4-44C8-AEF3-1E430BAF1DE3}" presName="horz1" presStyleCnt="0"/>
      <dgm:spPr/>
    </dgm:pt>
    <dgm:pt modelId="{E171205B-703C-419E-80D6-FF899BB234CF}" type="pres">
      <dgm:prSet presAssocID="{03788468-C7E4-44C8-AEF3-1E430BAF1DE3}" presName="tx1" presStyleLbl="revTx" presStyleIdx="0" presStyleCnt="2"/>
      <dgm:spPr/>
    </dgm:pt>
    <dgm:pt modelId="{0E1EF807-773D-4258-B58B-E85433386B44}" type="pres">
      <dgm:prSet presAssocID="{03788468-C7E4-44C8-AEF3-1E430BAF1DE3}" presName="vert1" presStyleCnt="0"/>
      <dgm:spPr/>
    </dgm:pt>
    <dgm:pt modelId="{27494858-F6AA-4C12-8BA9-0256444118A9}" type="pres">
      <dgm:prSet presAssocID="{7C2E7F99-2DC5-4F42-8CC2-E9EB0D73DD3D}" presName="thickLine" presStyleLbl="alignNode1" presStyleIdx="1" presStyleCnt="2"/>
      <dgm:spPr/>
    </dgm:pt>
    <dgm:pt modelId="{64A8CC62-941C-4F87-A0D8-C2B222BCD731}" type="pres">
      <dgm:prSet presAssocID="{7C2E7F99-2DC5-4F42-8CC2-E9EB0D73DD3D}" presName="horz1" presStyleCnt="0"/>
      <dgm:spPr/>
    </dgm:pt>
    <dgm:pt modelId="{C4E5C6CF-D747-4499-A54B-A3C6F539AE9C}" type="pres">
      <dgm:prSet presAssocID="{7C2E7F99-2DC5-4F42-8CC2-E9EB0D73DD3D}" presName="tx1" presStyleLbl="revTx" presStyleIdx="1" presStyleCnt="2"/>
      <dgm:spPr/>
    </dgm:pt>
    <dgm:pt modelId="{58B3C654-1D6B-4951-BCC1-1846B0497EC5}" type="pres">
      <dgm:prSet presAssocID="{7C2E7F99-2DC5-4F42-8CC2-E9EB0D73DD3D}" presName="vert1" presStyleCnt="0"/>
      <dgm:spPr/>
    </dgm:pt>
  </dgm:ptLst>
  <dgm:cxnLst>
    <dgm:cxn modelId="{3368F059-C60F-488A-931A-4F10C106CF98}" srcId="{FA83643E-C19F-492E-8CFE-F3BB571D479B}" destId="{03788468-C7E4-44C8-AEF3-1E430BAF1DE3}" srcOrd="0" destOrd="0" parTransId="{F18EB36A-517D-4BA9-942E-6555BE6FDDA4}" sibTransId="{1347F357-1976-4498-A5E8-6715CC91AF8C}"/>
    <dgm:cxn modelId="{3E15EFA3-BD9A-42C4-8079-FFFAF0FED1FF}" type="presOf" srcId="{03788468-C7E4-44C8-AEF3-1E430BAF1DE3}" destId="{E171205B-703C-419E-80D6-FF899BB234CF}" srcOrd="0" destOrd="0" presId="urn:microsoft.com/office/officeart/2008/layout/LinedList"/>
    <dgm:cxn modelId="{150BD2DE-36FD-4DD7-8510-778EF2E68790}" type="presOf" srcId="{FA83643E-C19F-492E-8CFE-F3BB571D479B}" destId="{4450D7D3-9DDA-4B3C-B939-785495FF2391}" srcOrd="0" destOrd="0" presId="urn:microsoft.com/office/officeart/2008/layout/LinedList"/>
    <dgm:cxn modelId="{0840D0E8-CB16-4B90-8C6F-08012EC0DDFD}" srcId="{FA83643E-C19F-492E-8CFE-F3BB571D479B}" destId="{7C2E7F99-2DC5-4F42-8CC2-E9EB0D73DD3D}" srcOrd="1" destOrd="0" parTransId="{3AC5427B-A915-4CF7-9C84-0018769D2025}" sibTransId="{DAC49387-A3CC-49C0-8041-36C75D1C6692}"/>
    <dgm:cxn modelId="{8CB07FF3-1C0D-4DD0-8EEC-F69766A21887}" type="presOf" srcId="{7C2E7F99-2DC5-4F42-8CC2-E9EB0D73DD3D}" destId="{C4E5C6CF-D747-4499-A54B-A3C6F539AE9C}" srcOrd="0" destOrd="0" presId="urn:microsoft.com/office/officeart/2008/layout/LinedList"/>
    <dgm:cxn modelId="{796FFAC4-C5E0-49B8-AF17-20DF0AE78726}" type="presParOf" srcId="{4450D7D3-9DDA-4B3C-B939-785495FF2391}" destId="{5CCF58BA-1D67-41CE-9FCD-397C3BDAA2C8}" srcOrd="0" destOrd="0" presId="urn:microsoft.com/office/officeart/2008/layout/LinedList"/>
    <dgm:cxn modelId="{2010CEA2-9F39-432B-9103-DFCB49E8F108}" type="presParOf" srcId="{4450D7D3-9DDA-4B3C-B939-785495FF2391}" destId="{1C0729E7-F01E-45A8-B194-4A74CDB53930}" srcOrd="1" destOrd="0" presId="urn:microsoft.com/office/officeart/2008/layout/LinedList"/>
    <dgm:cxn modelId="{60C21277-AF4A-446F-8F7C-6C20289EA943}" type="presParOf" srcId="{1C0729E7-F01E-45A8-B194-4A74CDB53930}" destId="{E171205B-703C-419E-80D6-FF899BB234CF}" srcOrd="0" destOrd="0" presId="urn:microsoft.com/office/officeart/2008/layout/LinedList"/>
    <dgm:cxn modelId="{97B3A36B-A2C8-4DE2-B367-2E61A5CD8024}" type="presParOf" srcId="{1C0729E7-F01E-45A8-B194-4A74CDB53930}" destId="{0E1EF807-773D-4258-B58B-E85433386B44}" srcOrd="1" destOrd="0" presId="urn:microsoft.com/office/officeart/2008/layout/LinedList"/>
    <dgm:cxn modelId="{46EB2ACF-E646-479A-BF15-8A173BD31B7C}" type="presParOf" srcId="{4450D7D3-9DDA-4B3C-B939-785495FF2391}" destId="{27494858-F6AA-4C12-8BA9-0256444118A9}" srcOrd="2" destOrd="0" presId="urn:microsoft.com/office/officeart/2008/layout/LinedList"/>
    <dgm:cxn modelId="{D33265B9-F5E3-449F-A4F1-C22DC25E0D97}" type="presParOf" srcId="{4450D7D3-9DDA-4B3C-B939-785495FF2391}" destId="{64A8CC62-941C-4F87-A0D8-C2B222BCD731}" srcOrd="3" destOrd="0" presId="urn:microsoft.com/office/officeart/2008/layout/LinedList"/>
    <dgm:cxn modelId="{3B4548F9-02A5-4AEE-9BFA-21368AEDE7AD}" type="presParOf" srcId="{64A8CC62-941C-4F87-A0D8-C2B222BCD731}" destId="{C4E5C6CF-D747-4499-A54B-A3C6F539AE9C}" srcOrd="0" destOrd="0" presId="urn:microsoft.com/office/officeart/2008/layout/LinedList"/>
    <dgm:cxn modelId="{19CF1E35-4915-4E30-A39D-405650A5C371}" type="presParOf" srcId="{64A8CC62-941C-4F87-A0D8-C2B222BCD731}" destId="{58B3C654-1D6B-4951-BCC1-1846B0497EC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4DEEB32-F425-4A7D-8862-34F2AF15777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EFBD028-25D5-4D48-B272-ABB44473429E}">
      <dgm:prSet/>
      <dgm:spPr/>
      <dgm:t>
        <a:bodyPr/>
        <a:lstStyle/>
        <a:p>
          <a:r>
            <a:rPr lang="en-US"/>
            <a:t>Fast fashion model with short cycles.</a:t>
          </a:r>
        </a:p>
      </dgm:t>
    </dgm:pt>
    <dgm:pt modelId="{6EB1546D-1554-4C9D-82E9-5D074C1FBD31}" type="parTrans" cxnId="{C8B100B3-69E9-47B6-BFFF-B706F124F7DC}">
      <dgm:prSet/>
      <dgm:spPr/>
      <dgm:t>
        <a:bodyPr/>
        <a:lstStyle/>
        <a:p>
          <a:endParaRPr lang="en-US"/>
        </a:p>
      </dgm:t>
    </dgm:pt>
    <dgm:pt modelId="{D7C98259-EEC6-47B9-98CF-7633F68E68ED}" type="sibTrans" cxnId="{C8B100B3-69E9-47B6-BFFF-B706F124F7DC}">
      <dgm:prSet/>
      <dgm:spPr/>
      <dgm:t>
        <a:bodyPr/>
        <a:lstStyle/>
        <a:p>
          <a:endParaRPr lang="en-US"/>
        </a:p>
      </dgm:t>
    </dgm:pt>
    <dgm:pt modelId="{A7DBEBB6-20CC-4EAE-88B7-1C40EEAA530E}">
      <dgm:prSet/>
      <dgm:spPr/>
      <dgm:t>
        <a:bodyPr/>
        <a:lstStyle/>
        <a:p>
          <a:r>
            <a:rPr lang="en-US"/>
            <a:t>In-house supply chain control.</a:t>
          </a:r>
        </a:p>
      </dgm:t>
    </dgm:pt>
    <dgm:pt modelId="{559FED47-D92D-4D34-9D23-1B044D459D8A}" type="parTrans" cxnId="{16CE6898-90F4-48B1-AC5F-92CFBFEF52BE}">
      <dgm:prSet/>
      <dgm:spPr/>
      <dgm:t>
        <a:bodyPr/>
        <a:lstStyle/>
        <a:p>
          <a:endParaRPr lang="en-US"/>
        </a:p>
      </dgm:t>
    </dgm:pt>
    <dgm:pt modelId="{DD1AE3EF-0DBE-4452-805E-E9CABE38E366}" type="sibTrans" cxnId="{16CE6898-90F4-48B1-AC5F-92CFBFEF52BE}">
      <dgm:prSet/>
      <dgm:spPr/>
      <dgm:t>
        <a:bodyPr/>
        <a:lstStyle/>
        <a:p>
          <a:endParaRPr lang="en-US"/>
        </a:p>
      </dgm:t>
    </dgm:pt>
    <dgm:pt modelId="{2105C3B1-7126-4306-B9C6-89EDA93A5E66}">
      <dgm:prSet/>
      <dgm:spPr/>
      <dgm:t>
        <a:bodyPr/>
        <a:lstStyle/>
        <a:p>
          <a:r>
            <a:rPr lang="en-US"/>
            <a:t>Real-time customer feedback informs design.</a:t>
          </a:r>
        </a:p>
      </dgm:t>
    </dgm:pt>
    <dgm:pt modelId="{D68630AE-1F09-4EA0-8560-08978FFE90D8}" type="parTrans" cxnId="{392AA7BB-4630-4F63-9C61-86FD22BCA7D7}">
      <dgm:prSet/>
      <dgm:spPr/>
      <dgm:t>
        <a:bodyPr/>
        <a:lstStyle/>
        <a:p>
          <a:endParaRPr lang="en-US"/>
        </a:p>
      </dgm:t>
    </dgm:pt>
    <dgm:pt modelId="{659BBBB7-3AC9-4C32-9EAF-14B8D0DA039F}" type="sibTrans" cxnId="{392AA7BB-4630-4F63-9C61-86FD22BCA7D7}">
      <dgm:prSet/>
      <dgm:spPr/>
      <dgm:t>
        <a:bodyPr/>
        <a:lstStyle/>
        <a:p>
          <a:endParaRPr lang="en-US"/>
        </a:p>
      </dgm:t>
    </dgm:pt>
    <dgm:pt modelId="{69CD3EF6-7471-42FA-8EAC-3D4BDB574086}">
      <dgm:prSet/>
      <dgm:spPr/>
      <dgm:t>
        <a:bodyPr/>
        <a:lstStyle/>
        <a:p>
          <a:r>
            <a:rPr lang="en-US"/>
            <a:t>Success is built on execution excellence.</a:t>
          </a:r>
        </a:p>
      </dgm:t>
    </dgm:pt>
    <dgm:pt modelId="{B8D45262-A451-4D24-8F52-1A6791BDFD33}" type="parTrans" cxnId="{782FFFF0-2F7F-41FF-812E-65FDAD50F4A3}">
      <dgm:prSet/>
      <dgm:spPr/>
      <dgm:t>
        <a:bodyPr/>
        <a:lstStyle/>
        <a:p>
          <a:endParaRPr lang="en-US"/>
        </a:p>
      </dgm:t>
    </dgm:pt>
    <dgm:pt modelId="{A1BBB306-7B40-4A50-BDD3-E6491B57EEA3}" type="sibTrans" cxnId="{782FFFF0-2F7F-41FF-812E-65FDAD50F4A3}">
      <dgm:prSet/>
      <dgm:spPr/>
      <dgm:t>
        <a:bodyPr/>
        <a:lstStyle/>
        <a:p>
          <a:endParaRPr lang="en-US"/>
        </a:p>
      </dgm:t>
    </dgm:pt>
    <dgm:pt modelId="{D5EA23C9-FB97-493F-A3BB-7B54C23797E4}" type="pres">
      <dgm:prSet presAssocID="{04DEEB32-F425-4A7D-8862-34F2AF15777C}" presName="vert0" presStyleCnt="0">
        <dgm:presLayoutVars>
          <dgm:dir/>
          <dgm:animOne val="branch"/>
          <dgm:animLvl val="lvl"/>
        </dgm:presLayoutVars>
      </dgm:prSet>
      <dgm:spPr/>
    </dgm:pt>
    <dgm:pt modelId="{3616995A-A7E3-4FCF-BDA6-8DA5BF6E805E}" type="pres">
      <dgm:prSet presAssocID="{FEFBD028-25D5-4D48-B272-ABB44473429E}" presName="thickLine" presStyleLbl="alignNode1" presStyleIdx="0" presStyleCnt="4"/>
      <dgm:spPr/>
    </dgm:pt>
    <dgm:pt modelId="{5CAA31E0-F8B8-4966-B1D9-10BA9758F880}" type="pres">
      <dgm:prSet presAssocID="{FEFBD028-25D5-4D48-B272-ABB44473429E}" presName="horz1" presStyleCnt="0"/>
      <dgm:spPr/>
    </dgm:pt>
    <dgm:pt modelId="{995530A9-B27A-4E76-81D7-8693F27D986C}" type="pres">
      <dgm:prSet presAssocID="{FEFBD028-25D5-4D48-B272-ABB44473429E}" presName="tx1" presStyleLbl="revTx" presStyleIdx="0" presStyleCnt="4"/>
      <dgm:spPr/>
    </dgm:pt>
    <dgm:pt modelId="{5ACC49C0-B8B0-45D8-8929-E0743FBCC792}" type="pres">
      <dgm:prSet presAssocID="{FEFBD028-25D5-4D48-B272-ABB44473429E}" presName="vert1" presStyleCnt="0"/>
      <dgm:spPr/>
    </dgm:pt>
    <dgm:pt modelId="{98DC0CC6-235C-441A-B85B-B75604052937}" type="pres">
      <dgm:prSet presAssocID="{A7DBEBB6-20CC-4EAE-88B7-1C40EEAA530E}" presName="thickLine" presStyleLbl="alignNode1" presStyleIdx="1" presStyleCnt="4"/>
      <dgm:spPr/>
    </dgm:pt>
    <dgm:pt modelId="{133CDA7F-DD75-4592-B09C-70FF67E65423}" type="pres">
      <dgm:prSet presAssocID="{A7DBEBB6-20CC-4EAE-88B7-1C40EEAA530E}" presName="horz1" presStyleCnt="0"/>
      <dgm:spPr/>
    </dgm:pt>
    <dgm:pt modelId="{D2242777-51EB-4234-A440-2BE58030E920}" type="pres">
      <dgm:prSet presAssocID="{A7DBEBB6-20CC-4EAE-88B7-1C40EEAA530E}" presName="tx1" presStyleLbl="revTx" presStyleIdx="1" presStyleCnt="4"/>
      <dgm:spPr/>
    </dgm:pt>
    <dgm:pt modelId="{BFE937DE-3D65-412D-B7E6-DCB55B546860}" type="pres">
      <dgm:prSet presAssocID="{A7DBEBB6-20CC-4EAE-88B7-1C40EEAA530E}" presName="vert1" presStyleCnt="0"/>
      <dgm:spPr/>
    </dgm:pt>
    <dgm:pt modelId="{909FFD4E-ECC8-4D1E-B454-1B40F5A47790}" type="pres">
      <dgm:prSet presAssocID="{2105C3B1-7126-4306-B9C6-89EDA93A5E66}" presName="thickLine" presStyleLbl="alignNode1" presStyleIdx="2" presStyleCnt="4"/>
      <dgm:spPr/>
    </dgm:pt>
    <dgm:pt modelId="{C384FAC4-19AA-4916-85C8-F89DCFA0C8C7}" type="pres">
      <dgm:prSet presAssocID="{2105C3B1-7126-4306-B9C6-89EDA93A5E66}" presName="horz1" presStyleCnt="0"/>
      <dgm:spPr/>
    </dgm:pt>
    <dgm:pt modelId="{60CAA651-E743-4804-8137-C3A40424FCBF}" type="pres">
      <dgm:prSet presAssocID="{2105C3B1-7126-4306-B9C6-89EDA93A5E66}" presName="tx1" presStyleLbl="revTx" presStyleIdx="2" presStyleCnt="4"/>
      <dgm:spPr/>
    </dgm:pt>
    <dgm:pt modelId="{F2315D7A-47E1-4CAB-A6AF-7A985E4AB8F7}" type="pres">
      <dgm:prSet presAssocID="{2105C3B1-7126-4306-B9C6-89EDA93A5E66}" presName="vert1" presStyleCnt="0"/>
      <dgm:spPr/>
    </dgm:pt>
    <dgm:pt modelId="{FCB64A62-D3DF-4304-B186-A5F0B4CF72FC}" type="pres">
      <dgm:prSet presAssocID="{69CD3EF6-7471-42FA-8EAC-3D4BDB574086}" presName="thickLine" presStyleLbl="alignNode1" presStyleIdx="3" presStyleCnt="4"/>
      <dgm:spPr/>
    </dgm:pt>
    <dgm:pt modelId="{DADA7D20-AF30-4095-90FC-CF2135BAA2D9}" type="pres">
      <dgm:prSet presAssocID="{69CD3EF6-7471-42FA-8EAC-3D4BDB574086}" presName="horz1" presStyleCnt="0"/>
      <dgm:spPr/>
    </dgm:pt>
    <dgm:pt modelId="{8CED4E2A-EE32-41BD-A9D4-7A362C9582C6}" type="pres">
      <dgm:prSet presAssocID="{69CD3EF6-7471-42FA-8EAC-3D4BDB574086}" presName="tx1" presStyleLbl="revTx" presStyleIdx="3" presStyleCnt="4"/>
      <dgm:spPr/>
    </dgm:pt>
    <dgm:pt modelId="{54EDF46A-5C2F-40FC-BB7A-3620311B8FD2}" type="pres">
      <dgm:prSet presAssocID="{69CD3EF6-7471-42FA-8EAC-3D4BDB574086}" presName="vert1" presStyleCnt="0"/>
      <dgm:spPr/>
    </dgm:pt>
  </dgm:ptLst>
  <dgm:cxnLst>
    <dgm:cxn modelId="{A99E570A-4969-4E18-9F45-9BAFC78045D5}" type="presOf" srcId="{A7DBEBB6-20CC-4EAE-88B7-1C40EEAA530E}" destId="{D2242777-51EB-4234-A440-2BE58030E920}" srcOrd="0" destOrd="0" presId="urn:microsoft.com/office/officeart/2008/layout/LinedList"/>
    <dgm:cxn modelId="{A2A85548-134B-489C-AEDF-A082BA6BE2B3}" type="presOf" srcId="{69CD3EF6-7471-42FA-8EAC-3D4BDB574086}" destId="{8CED4E2A-EE32-41BD-A9D4-7A362C9582C6}" srcOrd="0" destOrd="0" presId="urn:microsoft.com/office/officeart/2008/layout/LinedList"/>
    <dgm:cxn modelId="{7D28FE50-A6AB-4D28-8F7A-103ACAB157A6}" type="presOf" srcId="{FEFBD028-25D5-4D48-B272-ABB44473429E}" destId="{995530A9-B27A-4E76-81D7-8693F27D986C}" srcOrd="0" destOrd="0" presId="urn:microsoft.com/office/officeart/2008/layout/LinedList"/>
    <dgm:cxn modelId="{16CE6898-90F4-48B1-AC5F-92CFBFEF52BE}" srcId="{04DEEB32-F425-4A7D-8862-34F2AF15777C}" destId="{A7DBEBB6-20CC-4EAE-88B7-1C40EEAA530E}" srcOrd="1" destOrd="0" parTransId="{559FED47-D92D-4D34-9D23-1B044D459D8A}" sibTransId="{DD1AE3EF-0DBE-4452-805E-E9CABE38E366}"/>
    <dgm:cxn modelId="{721AD3B1-D787-48C0-A60F-ACDEFDA31115}" type="presOf" srcId="{2105C3B1-7126-4306-B9C6-89EDA93A5E66}" destId="{60CAA651-E743-4804-8137-C3A40424FCBF}" srcOrd="0" destOrd="0" presId="urn:microsoft.com/office/officeart/2008/layout/LinedList"/>
    <dgm:cxn modelId="{C8B100B3-69E9-47B6-BFFF-B706F124F7DC}" srcId="{04DEEB32-F425-4A7D-8862-34F2AF15777C}" destId="{FEFBD028-25D5-4D48-B272-ABB44473429E}" srcOrd="0" destOrd="0" parTransId="{6EB1546D-1554-4C9D-82E9-5D074C1FBD31}" sibTransId="{D7C98259-EEC6-47B9-98CF-7633F68E68ED}"/>
    <dgm:cxn modelId="{DFD14EB6-A871-44C1-B5E1-7C10A89E304F}" type="presOf" srcId="{04DEEB32-F425-4A7D-8862-34F2AF15777C}" destId="{D5EA23C9-FB97-493F-A3BB-7B54C23797E4}" srcOrd="0" destOrd="0" presId="urn:microsoft.com/office/officeart/2008/layout/LinedList"/>
    <dgm:cxn modelId="{392AA7BB-4630-4F63-9C61-86FD22BCA7D7}" srcId="{04DEEB32-F425-4A7D-8862-34F2AF15777C}" destId="{2105C3B1-7126-4306-B9C6-89EDA93A5E66}" srcOrd="2" destOrd="0" parTransId="{D68630AE-1F09-4EA0-8560-08978FFE90D8}" sibTransId="{659BBBB7-3AC9-4C32-9EAF-14B8D0DA039F}"/>
    <dgm:cxn modelId="{782FFFF0-2F7F-41FF-812E-65FDAD50F4A3}" srcId="{04DEEB32-F425-4A7D-8862-34F2AF15777C}" destId="{69CD3EF6-7471-42FA-8EAC-3D4BDB574086}" srcOrd="3" destOrd="0" parTransId="{B8D45262-A451-4D24-8F52-1A6791BDFD33}" sibTransId="{A1BBB306-7B40-4A50-BDD3-E6491B57EEA3}"/>
    <dgm:cxn modelId="{E98AA71F-7AF6-49B6-A079-6E51A7767FDD}" type="presParOf" srcId="{D5EA23C9-FB97-493F-A3BB-7B54C23797E4}" destId="{3616995A-A7E3-4FCF-BDA6-8DA5BF6E805E}" srcOrd="0" destOrd="0" presId="urn:microsoft.com/office/officeart/2008/layout/LinedList"/>
    <dgm:cxn modelId="{9502D1D0-DFFD-448B-9308-1FD1F7071C9B}" type="presParOf" srcId="{D5EA23C9-FB97-493F-A3BB-7B54C23797E4}" destId="{5CAA31E0-F8B8-4966-B1D9-10BA9758F880}" srcOrd="1" destOrd="0" presId="urn:microsoft.com/office/officeart/2008/layout/LinedList"/>
    <dgm:cxn modelId="{DAB3E037-6FDF-4E41-9A69-108FE0C8BA26}" type="presParOf" srcId="{5CAA31E0-F8B8-4966-B1D9-10BA9758F880}" destId="{995530A9-B27A-4E76-81D7-8693F27D986C}" srcOrd="0" destOrd="0" presId="urn:microsoft.com/office/officeart/2008/layout/LinedList"/>
    <dgm:cxn modelId="{8ACE299A-32D0-42EF-AC4D-02658D4E4EA7}" type="presParOf" srcId="{5CAA31E0-F8B8-4966-B1D9-10BA9758F880}" destId="{5ACC49C0-B8B0-45D8-8929-E0743FBCC792}" srcOrd="1" destOrd="0" presId="urn:microsoft.com/office/officeart/2008/layout/LinedList"/>
    <dgm:cxn modelId="{9B424D3E-26AF-421F-8E29-76DEE9C31178}" type="presParOf" srcId="{D5EA23C9-FB97-493F-A3BB-7B54C23797E4}" destId="{98DC0CC6-235C-441A-B85B-B75604052937}" srcOrd="2" destOrd="0" presId="urn:microsoft.com/office/officeart/2008/layout/LinedList"/>
    <dgm:cxn modelId="{B41306FF-D1C7-48EC-B6E3-C759B5DF10C4}" type="presParOf" srcId="{D5EA23C9-FB97-493F-A3BB-7B54C23797E4}" destId="{133CDA7F-DD75-4592-B09C-70FF67E65423}" srcOrd="3" destOrd="0" presId="urn:microsoft.com/office/officeart/2008/layout/LinedList"/>
    <dgm:cxn modelId="{70E313D7-EC0E-4820-BAA2-7AD4F224EF65}" type="presParOf" srcId="{133CDA7F-DD75-4592-B09C-70FF67E65423}" destId="{D2242777-51EB-4234-A440-2BE58030E920}" srcOrd="0" destOrd="0" presId="urn:microsoft.com/office/officeart/2008/layout/LinedList"/>
    <dgm:cxn modelId="{A258504B-2AB1-4BD9-B9F5-4267F2D0D04F}" type="presParOf" srcId="{133CDA7F-DD75-4592-B09C-70FF67E65423}" destId="{BFE937DE-3D65-412D-B7E6-DCB55B546860}" srcOrd="1" destOrd="0" presId="urn:microsoft.com/office/officeart/2008/layout/LinedList"/>
    <dgm:cxn modelId="{1B24BC3E-78CA-4C56-B855-9D74A0382BF3}" type="presParOf" srcId="{D5EA23C9-FB97-493F-A3BB-7B54C23797E4}" destId="{909FFD4E-ECC8-4D1E-B454-1B40F5A47790}" srcOrd="4" destOrd="0" presId="urn:microsoft.com/office/officeart/2008/layout/LinedList"/>
    <dgm:cxn modelId="{8EF48D02-73DC-4E21-92C7-A4CD958EDAD4}" type="presParOf" srcId="{D5EA23C9-FB97-493F-A3BB-7B54C23797E4}" destId="{C384FAC4-19AA-4916-85C8-F89DCFA0C8C7}" srcOrd="5" destOrd="0" presId="urn:microsoft.com/office/officeart/2008/layout/LinedList"/>
    <dgm:cxn modelId="{AD77CCEF-4609-46FC-86CE-2C7CB7E50F7B}" type="presParOf" srcId="{C384FAC4-19AA-4916-85C8-F89DCFA0C8C7}" destId="{60CAA651-E743-4804-8137-C3A40424FCBF}" srcOrd="0" destOrd="0" presId="urn:microsoft.com/office/officeart/2008/layout/LinedList"/>
    <dgm:cxn modelId="{4DE0AB40-2E7F-4885-9BF0-22B2671B6CC8}" type="presParOf" srcId="{C384FAC4-19AA-4916-85C8-F89DCFA0C8C7}" destId="{F2315D7A-47E1-4CAB-A6AF-7A985E4AB8F7}" srcOrd="1" destOrd="0" presId="urn:microsoft.com/office/officeart/2008/layout/LinedList"/>
    <dgm:cxn modelId="{A1444222-B6E4-4BEB-AB9C-B564366F261D}" type="presParOf" srcId="{D5EA23C9-FB97-493F-A3BB-7B54C23797E4}" destId="{FCB64A62-D3DF-4304-B186-A5F0B4CF72FC}" srcOrd="6" destOrd="0" presId="urn:microsoft.com/office/officeart/2008/layout/LinedList"/>
    <dgm:cxn modelId="{B805A879-BCB3-46C7-8DC5-A54BD7AE0263}" type="presParOf" srcId="{D5EA23C9-FB97-493F-A3BB-7B54C23797E4}" destId="{DADA7D20-AF30-4095-90FC-CF2135BAA2D9}" srcOrd="7" destOrd="0" presId="urn:microsoft.com/office/officeart/2008/layout/LinedList"/>
    <dgm:cxn modelId="{4EFBD3BD-8794-4DE3-9B1E-CCE861166135}" type="presParOf" srcId="{DADA7D20-AF30-4095-90FC-CF2135BAA2D9}" destId="{8CED4E2A-EE32-41BD-A9D4-7A362C9582C6}" srcOrd="0" destOrd="0" presId="urn:microsoft.com/office/officeart/2008/layout/LinedList"/>
    <dgm:cxn modelId="{16CC58DA-40CD-4A75-ABB9-1625B8CBD6E8}" type="presParOf" srcId="{DADA7D20-AF30-4095-90FC-CF2135BAA2D9}" destId="{54EDF46A-5C2F-40FC-BB7A-3620311B8FD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B0CFBA2-68C1-402A-BDE7-A6202042B6C0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F2EAF17-FDA8-497E-8ABE-289BD50AFBBE}">
      <dgm:prSet/>
      <dgm:spPr/>
      <dgm:t>
        <a:bodyPr/>
        <a:lstStyle/>
        <a:p>
          <a:r>
            <a:rPr lang="en-US"/>
            <a:t>Turning strategic plans into actionable results.</a:t>
          </a:r>
        </a:p>
      </dgm:t>
    </dgm:pt>
    <dgm:pt modelId="{964D0B73-2B97-4929-89FC-B0178A9B5A5A}" type="parTrans" cxnId="{A236FE43-60FE-4066-B053-2BB433959639}">
      <dgm:prSet/>
      <dgm:spPr/>
      <dgm:t>
        <a:bodyPr/>
        <a:lstStyle/>
        <a:p>
          <a:endParaRPr lang="en-US"/>
        </a:p>
      </dgm:t>
    </dgm:pt>
    <dgm:pt modelId="{E3461C73-3948-4781-A306-503AFE8D4DE9}" type="sibTrans" cxnId="{A236FE43-60FE-4066-B053-2BB433959639}">
      <dgm:prSet/>
      <dgm:spPr/>
      <dgm:t>
        <a:bodyPr/>
        <a:lstStyle/>
        <a:p>
          <a:endParaRPr lang="en-US"/>
        </a:p>
      </dgm:t>
    </dgm:pt>
    <dgm:pt modelId="{94720004-E057-45AB-81C5-7D03B569091F}">
      <dgm:prSet/>
      <dgm:spPr/>
      <dgm:t>
        <a:bodyPr/>
        <a:lstStyle/>
        <a:p>
          <a:r>
            <a:rPr lang="en-US"/>
            <a:t>Mobilize people, align structures, allocate resources.</a:t>
          </a:r>
        </a:p>
      </dgm:t>
    </dgm:pt>
    <dgm:pt modelId="{C0AC188C-2FB0-45F4-96DF-B96DCFEF1F4A}" type="parTrans" cxnId="{F8143DEB-D3CA-49EB-963B-5B8F3955C5BF}">
      <dgm:prSet/>
      <dgm:spPr/>
      <dgm:t>
        <a:bodyPr/>
        <a:lstStyle/>
        <a:p>
          <a:endParaRPr lang="en-US"/>
        </a:p>
      </dgm:t>
    </dgm:pt>
    <dgm:pt modelId="{5E76227B-B76A-455E-AE51-2A3B097E2F83}" type="sibTrans" cxnId="{F8143DEB-D3CA-49EB-963B-5B8F3955C5BF}">
      <dgm:prSet/>
      <dgm:spPr/>
      <dgm:t>
        <a:bodyPr/>
        <a:lstStyle/>
        <a:p>
          <a:endParaRPr lang="en-US"/>
        </a:p>
      </dgm:t>
    </dgm:pt>
    <dgm:pt modelId="{670230E9-7E1E-4171-8660-1837F280C049}">
      <dgm:prSet/>
      <dgm:spPr/>
      <dgm:t>
        <a:bodyPr/>
        <a:lstStyle/>
        <a:p>
          <a:r>
            <a:rPr lang="en-US"/>
            <a:t>'Messy, adaptive, and people-centered' (Morris &amp; Hodges, 2019, p.137).</a:t>
          </a:r>
        </a:p>
      </dgm:t>
    </dgm:pt>
    <dgm:pt modelId="{5BD2D925-9CD2-42F9-B0A4-69C63A95C1D3}" type="parTrans" cxnId="{C1A15F09-D889-41A1-898B-B8DCA1ED4595}">
      <dgm:prSet/>
      <dgm:spPr/>
      <dgm:t>
        <a:bodyPr/>
        <a:lstStyle/>
        <a:p>
          <a:endParaRPr lang="en-US"/>
        </a:p>
      </dgm:t>
    </dgm:pt>
    <dgm:pt modelId="{FCD713BB-F87F-4EFC-ACD7-FF9630A209EC}" type="sibTrans" cxnId="{C1A15F09-D889-41A1-898B-B8DCA1ED4595}">
      <dgm:prSet/>
      <dgm:spPr/>
      <dgm:t>
        <a:bodyPr/>
        <a:lstStyle/>
        <a:p>
          <a:endParaRPr lang="en-US"/>
        </a:p>
      </dgm:t>
    </dgm:pt>
    <dgm:pt modelId="{6B0C95AC-A858-42E3-BAE5-B274C60EA14A}">
      <dgm:prSet/>
      <dgm:spPr/>
      <dgm:t>
        <a:bodyPr/>
        <a:lstStyle/>
        <a:p>
          <a:r>
            <a:rPr lang="en-US"/>
            <a:t>Includes timelines, responsibilities, and performance tracking.</a:t>
          </a:r>
        </a:p>
      </dgm:t>
    </dgm:pt>
    <dgm:pt modelId="{94BA2C42-BAE9-4D46-BDFB-610AB587CBBB}" type="parTrans" cxnId="{894D4746-381E-4D0B-AF8D-6A6673D83454}">
      <dgm:prSet/>
      <dgm:spPr/>
      <dgm:t>
        <a:bodyPr/>
        <a:lstStyle/>
        <a:p>
          <a:endParaRPr lang="en-US"/>
        </a:p>
      </dgm:t>
    </dgm:pt>
    <dgm:pt modelId="{E5BF2BA1-E8AE-4B2A-88E5-6BE693347B8B}" type="sibTrans" cxnId="{894D4746-381E-4D0B-AF8D-6A6673D83454}">
      <dgm:prSet/>
      <dgm:spPr/>
      <dgm:t>
        <a:bodyPr/>
        <a:lstStyle/>
        <a:p>
          <a:endParaRPr lang="en-US"/>
        </a:p>
      </dgm:t>
    </dgm:pt>
    <dgm:pt modelId="{495F3AC9-0E01-4F41-B976-1B8D84C93297}" type="pres">
      <dgm:prSet presAssocID="{6B0CFBA2-68C1-402A-BDE7-A6202042B6C0}" presName="vert0" presStyleCnt="0">
        <dgm:presLayoutVars>
          <dgm:dir/>
          <dgm:animOne val="branch"/>
          <dgm:animLvl val="lvl"/>
        </dgm:presLayoutVars>
      </dgm:prSet>
      <dgm:spPr/>
    </dgm:pt>
    <dgm:pt modelId="{C9B9F771-A3D4-478E-96BF-451715B6C2FE}" type="pres">
      <dgm:prSet presAssocID="{4F2EAF17-FDA8-497E-8ABE-289BD50AFBBE}" presName="thickLine" presStyleLbl="alignNode1" presStyleIdx="0" presStyleCnt="4"/>
      <dgm:spPr/>
    </dgm:pt>
    <dgm:pt modelId="{CECD2AAA-6A25-4401-9008-C2CD0FA268B4}" type="pres">
      <dgm:prSet presAssocID="{4F2EAF17-FDA8-497E-8ABE-289BD50AFBBE}" presName="horz1" presStyleCnt="0"/>
      <dgm:spPr/>
    </dgm:pt>
    <dgm:pt modelId="{46D40071-4F88-4254-9476-B2D04461AA1E}" type="pres">
      <dgm:prSet presAssocID="{4F2EAF17-FDA8-497E-8ABE-289BD50AFBBE}" presName="tx1" presStyleLbl="revTx" presStyleIdx="0" presStyleCnt="4"/>
      <dgm:spPr/>
    </dgm:pt>
    <dgm:pt modelId="{EA450E71-A3B5-400B-B566-9301817B4687}" type="pres">
      <dgm:prSet presAssocID="{4F2EAF17-FDA8-497E-8ABE-289BD50AFBBE}" presName="vert1" presStyleCnt="0"/>
      <dgm:spPr/>
    </dgm:pt>
    <dgm:pt modelId="{ADFD51A3-0552-4A82-8AE8-201056A23541}" type="pres">
      <dgm:prSet presAssocID="{94720004-E057-45AB-81C5-7D03B569091F}" presName="thickLine" presStyleLbl="alignNode1" presStyleIdx="1" presStyleCnt="4"/>
      <dgm:spPr/>
    </dgm:pt>
    <dgm:pt modelId="{A420F8A8-4D7A-4B31-906D-A9D548546D5A}" type="pres">
      <dgm:prSet presAssocID="{94720004-E057-45AB-81C5-7D03B569091F}" presName="horz1" presStyleCnt="0"/>
      <dgm:spPr/>
    </dgm:pt>
    <dgm:pt modelId="{3B4BFD34-0D9C-4F7B-9DEE-32747FB19232}" type="pres">
      <dgm:prSet presAssocID="{94720004-E057-45AB-81C5-7D03B569091F}" presName="tx1" presStyleLbl="revTx" presStyleIdx="1" presStyleCnt="4"/>
      <dgm:spPr/>
    </dgm:pt>
    <dgm:pt modelId="{8ECC736A-8CCD-41F7-8955-6216CBDF1936}" type="pres">
      <dgm:prSet presAssocID="{94720004-E057-45AB-81C5-7D03B569091F}" presName="vert1" presStyleCnt="0"/>
      <dgm:spPr/>
    </dgm:pt>
    <dgm:pt modelId="{7436728C-4C8D-45E2-BB32-83262A9E57D6}" type="pres">
      <dgm:prSet presAssocID="{670230E9-7E1E-4171-8660-1837F280C049}" presName="thickLine" presStyleLbl="alignNode1" presStyleIdx="2" presStyleCnt="4"/>
      <dgm:spPr/>
    </dgm:pt>
    <dgm:pt modelId="{BABE3283-A18E-4614-836F-856054D0E415}" type="pres">
      <dgm:prSet presAssocID="{670230E9-7E1E-4171-8660-1837F280C049}" presName="horz1" presStyleCnt="0"/>
      <dgm:spPr/>
    </dgm:pt>
    <dgm:pt modelId="{3C5BBFDE-04B3-492D-AF11-965C73E9DFE2}" type="pres">
      <dgm:prSet presAssocID="{670230E9-7E1E-4171-8660-1837F280C049}" presName="tx1" presStyleLbl="revTx" presStyleIdx="2" presStyleCnt="4"/>
      <dgm:spPr/>
    </dgm:pt>
    <dgm:pt modelId="{440A82F3-3BDE-4092-8088-931A8B9420B6}" type="pres">
      <dgm:prSet presAssocID="{670230E9-7E1E-4171-8660-1837F280C049}" presName="vert1" presStyleCnt="0"/>
      <dgm:spPr/>
    </dgm:pt>
    <dgm:pt modelId="{79A22184-07F0-477D-B516-93DA8C5BE193}" type="pres">
      <dgm:prSet presAssocID="{6B0C95AC-A858-42E3-BAE5-B274C60EA14A}" presName="thickLine" presStyleLbl="alignNode1" presStyleIdx="3" presStyleCnt="4"/>
      <dgm:spPr/>
    </dgm:pt>
    <dgm:pt modelId="{F4F111DC-EC86-4A1F-B1A3-D261D2B1BC44}" type="pres">
      <dgm:prSet presAssocID="{6B0C95AC-A858-42E3-BAE5-B274C60EA14A}" presName="horz1" presStyleCnt="0"/>
      <dgm:spPr/>
    </dgm:pt>
    <dgm:pt modelId="{4A04B0F0-2A93-422A-B1EC-7C4417817EB5}" type="pres">
      <dgm:prSet presAssocID="{6B0C95AC-A858-42E3-BAE5-B274C60EA14A}" presName="tx1" presStyleLbl="revTx" presStyleIdx="3" presStyleCnt="4"/>
      <dgm:spPr/>
    </dgm:pt>
    <dgm:pt modelId="{14EAF650-EEC5-45DF-8F66-7655618E14E6}" type="pres">
      <dgm:prSet presAssocID="{6B0C95AC-A858-42E3-BAE5-B274C60EA14A}" presName="vert1" presStyleCnt="0"/>
      <dgm:spPr/>
    </dgm:pt>
  </dgm:ptLst>
  <dgm:cxnLst>
    <dgm:cxn modelId="{C1A15F09-D889-41A1-898B-B8DCA1ED4595}" srcId="{6B0CFBA2-68C1-402A-BDE7-A6202042B6C0}" destId="{670230E9-7E1E-4171-8660-1837F280C049}" srcOrd="2" destOrd="0" parTransId="{5BD2D925-9CD2-42F9-B0A4-69C63A95C1D3}" sibTransId="{FCD713BB-F87F-4EFC-ACD7-FF9630A209EC}"/>
    <dgm:cxn modelId="{2D589F0C-2E18-4257-AD72-94FB9AC18893}" type="presOf" srcId="{6B0CFBA2-68C1-402A-BDE7-A6202042B6C0}" destId="{495F3AC9-0E01-4F41-B976-1B8D84C93297}" srcOrd="0" destOrd="0" presId="urn:microsoft.com/office/officeart/2008/layout/LinedList"/>
    <dgm:cxn modelId="{8D4C9333-6FB9-4D59-BFAB-208013E5C5D9}" type="presOf" srcId="{4F2EAF17-FDA8-497E-8ABE-289BD50AFBBE}" destId="{46D40071-4F88-4254-9476-B2D04461AA1E}" srcOrd="0" destOrd="0" presId="urn:microsoft.com/office/officeart/2008/layout/LinedList"/>
    <dgm:cxn modelId="{D4A6C537-83D2-4F07-8412-960566363822}" type="presOf" srcId="{670230E9-7E1E-4171-8660-1837F280C049}" destId="{3C5BBFDE-04B3-492D-AF11-965C73E9DFE2}" srcOrd="0" destOrd="0" presId="urn:microsoft.com/office/officeart/2008/layout/LinedList"/>
    <dgm:cxn modelId="{A236FE43-60FE-4066-B053-2BB433959639}" srcId="{6B0CFBA2-68C1-402A-BDE7-A6202042B6C0}" destId="{4F2EAF17-FDA8-497E-8ABE-289BD50AFBBE}" srcOrd="0" destOrd="0" parTransId="{964D0B73-2B97-4929-89FC-B0178A9B5A5A}" sibTransId="{E3461C73-3948-4781-A306-503AFE8D4DE9}"/>
    <dgm:cxn modelId="{894D4746-381E-4D0B-AF8D-6A6673D83454}" srcId="{6B0CFBA2-68C1-402A-BDE7-A6202042B6C0}" destId="{6B0C95AC-A858-42E3-BAE5-B274C60EA14A}" srcOrd="3" destOrd="0" parTransId="{94BA2C42-BAE9-4D46-BDFB-610AB587CBBB}" sibTransId="{E5BF2BA1-E8AE-4B2A-88E5-6BE693347B8B}"/>
    <dgm:cxn modelId="{077359C5-0EAD-41DF-B6F7-BD69CBA632E2}" type="presOf" srcId="{6B0C95AC-A858-42E3-BAE5-B274C60EA14A}" destId="{4A04B0F0-2A93-422A-B1EC-7C4417817EB5}" srcOrd="0" destOrd="0" presId="urn:microsoft.com/office/officeart/2008/layout/LinedList"/>
    <dgm:cxn modelId="{F8143DEB-D3CA-49EB-963B-5B8F3955C5BF}" srcId="{6B0CFBA2-68C1-402A-BDE7-A6202042B6C0}" destId="{94720004-E057-45AB-81C5-7D03B569091F}" srcOrd="1" destOrd="0" parTransId="{C0AC188C-2FB0-45F4-96DF-B96DCFEF1F4A}" sibTransId="{5E76227B-B76A-455E-AE51-2A3B097E2F83}"/>
    <dgm:cxn modelId="{445B32F5-6370-437F-9AF4-3C20EB9E53F8}" type="presOf" srcId="{94720004-E057-45AB-81C5-7D03B569091F}" destId="{3B4BFD34-0D9C-4F7B-9DEE-32747FB19232}" srcOrd="0" destOrd="0" presId="urn:microsoft.com/office/officeart/2008/layout/LinedList"/>
    <dgm:cxn modelId="{76D4BC1D-A4B9-462E-A61E-D65351A24E5C}" type="presParOf" srcId="{495F3AC9-0E01-4F41-B976-1B8D84C93297}" destId="{C9B9F771-A3D4-478E-96BF-451715B6C2FE}" srcOrd="0" destOrd="0" presId="urn:microsoft.com/office/officeart/2008/layout/LinedList"/>
    <dgm:cxn modelId="{89FBBB70-A2D1-4BCE-90C7-618321239EB7}" type="presParOf" srcId="{495F3AC9-0E01-4F41-B976-1B8D84C93297}" destId="{CECD2AAA-6A25-4401-9008-C2CD0FA268B4}" srcOrd="1" destOrd="0" presId="urn:microsoft.com/office/officeart/2008/layout/LinedList"/>
    <dgm:cxn modelId="{D862804C-BD5C-433D-BA43-668FE3385E81}" type="presParOf" srcId="{CECD2AAA-6A25-4401-9008-C2CD0FA268B4}" destId="{46D40071-4F88-4254-9476-B2D04461AA1E}" srcOrd="0" destOrd="0" presId="urn:microsoft.com/office/officeart/2008/layout/LinedList"/>
    <dgm:cxn modelId="{0B32D947-8D38-44D6-87EC-F294EBCBE1E4}" type="presParOf" srcId="{CECD2AAA-6A25-4401-9008-C2CD0FA268B4}" destId="{EA450E71-A3B5-400B-B566-9301817B4687}" srcOrd="1" destOrd="0" presId="urn:microsoft.com/office/officeart/2008/layout/LinedList"/>
    <dgm:cxn modelId="{F8791931-71B3-415C-A23E-F9C6EBEA86EA}" type="presParOf" srcId="{495F3AC9-0E01-4F41-B976-1B8D84C93297}" destId="{ADFD51A3-0552-4A82-8AE8-201056A23541}" srcOrd="2" destOrd="0" presId="urn:microsoft.com/office/officeart/2008/layout/LinedList"/>
    <dgm:cxn modelId="{8EC8898A-F33B-4A9C-9B61-D3CB2B2F2252}" type="presParOf" srcId="{495F3AC9-0E01-4F41-B976-1B8D84C93297}" destId="{A420F8A8-4D7A-4B31-906D-A9D548546D5A}" srcOrd="3" destOrd="0" presId="urn:microsoft.com/office/officeart/2008/layout/LinedList"/>
    <dgm:cxn modelId="{81849841-25E3-4E12-B50E-71DECDF6F316}" type="presParOf" srcId="{A420F8A8-4D7A-4B31-906D-A9D548546D5A}" destId="{3B4BFD34-0D9C-4F7B-9DEE-32747FB19232}" srcOrd="0" destOrd="0" presId="urn:microsoft.com/office/officeart/2008/layout/LinedList"/>
    <dgm:cxn modelId="{6A14CE38-9EB6-4564-85E1-042E502C7F9D}" type="presParOf" srcId="{A420F8A8-4D7A-4B31-906D-A9D548546D5A}" destId="{8ECC736A-8CCD-41F7-8955-6216CBDF1936}" srcOrd="1" destOrd="0" presId="urn:microsoft.com/office/officeart/2008/layout/LinedList"/>
    <dgm:cxn modelId="{49EE8411-5F5E-4887-A321-C188E0817CD2}" type="presParOf" srcId="{495F3AC9-0E01-4F41-B976-1B8D84C93297}" destId="{7436728C-4C8D-45E2-BB32-83262A9E57D6}" srcOrd="4" destOrd="0" presId="urn:microsoft.com/office/officeart/2008/layout/LinedList"/>
    <dgm:cxn modelId="{99F5FE8C-6EFE-41B5-9759-AC8221AEA05C}" type="presParOf" srcId="{495F3AC9-0E01-4F41-B976-1B8D84C93297}" destId="{BABE3283-A18E-4614-836F-856054D0E415}" srcOrd="5" destOrd="0" presId="urn:microsoft.com/office/officeart/2008/layout/LinedList"/>
    <dgm:cxn modelId="{2F154105-2BA8-4D01-BBD5-B165BA6B7B7D}" type="presParOf" srcId="{BABE3283-A18E-4614-836F-856054D0E415}" destId="{3C5BBFDE-04B3-492D-AF11-965C73E9DFE2}" srcOrd="0" destOrd="0" presId="urn:microsoft.com/office/officeart/2008/layout/LinedList"/>
    <dgm:cxn modelId="{CD68F2A1-0BDE-46E0-AADD-2C4621CCE9C8}" type="presParOf" srcId="{BABE3283-A18E-4614-836F-856054D0E415}" destId="{440A82F3-3BDE-4092-8088-931A8B9420B6}" srcOrd="1" destOrd="0" presId="urn:microsoft.com/office/officeart/2008/layout/LinedList"/>
    <dgm:cxn modelId="{90591261-3856-4D70-A3A0-887880F43C12}" type="presParOf" srcId="{495F3AC9-0E01-4F41-B976-1B8D84C93297}" destId="{79A22184-07F0-477D-B516-93DA8C5BE193}" srcOrd="6" destOrd="0" presId="urn:microsoft.com/office/officeart/2008/layout/LinedList"/>
    <dgm:cxn modelId="{256E0BF1-369F-40D0-B3C7-0516E102867E}" type="presParOf" srcId="{495F3AC9-0E01-4F41-B976-1B8D84C93297}" destId="{F4F111DC-EC86-4A1F-B1A3-D261D2B1BC44}" srcOrd="7" destOrd="0" presId="urn:microsoft.com/office/officeart/2008/layout/LinedList"/>
    <dgm:cxn modelId="{7C121BD0-C508-4472-A425-0E2B942A6145}" type="presParOf" srcId="{F4F111DC-EC86-4A1F-B1A3-D261D2B1BC44}" destId="{4A04B0F0-2A93-422A-B1EC-7C4417817EB5}" srcOrd="0" destOrd="0" presId="urn:microsoft.com/office/officeart/2008/layout/LinedList"/>
    <dgm:cxn modelId="{D63D4588-A482-4665-BBAD-2619693A4B56}" type="presParOf" srcId="{F4F111DC-EC86-4A1F-B1A3-D261D2B1BC44}" destId="{14EAF650-EEC5-45DF-8F66-7655618E14E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01024A0-3BD5-40E9-9FE3-99A6F9C8103E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380C776-5366-4C13-8625-4ECCE5005E61}">
      <dgm:prSet/>
      <dgm:spPr/>
      <dgm:t>
        <a:bodyPr/>
        <a:lstStyle/>
        <a:p>
          <a:r>
            <a:rPr lang="en-US"/>
            <a:t>Leadership Alignment</a:t>
          </a:r>
        </a:p>
      </dgm:t>
    </dgm:pt>
    <dgm:pt modelId="{4F718F2A-BCCF-422F-AB06-D91DAD3ED2BA}" type="parTrans" cxnId="{37D4F49A-9707-488A-9C9C-A5D134BF6D70}">
      <dgm:prSet/>
      <dgm:spPr/>
      <dgm:t>
        <a:bodyPr/>
        <a:lstStyle/>
        <a:p>
          <a:endParaRPr lang="en-US"/>
        </a:p>
      </dgm:t>
    </dgm:pt>
    <dgm:pt modelId="{25B70C7D-C47B-4CD9-99DF-15F581129FB4}" type="sibTrans" cxnId="{37D4F49A-9707-488A-9C9C-A5D134BF6D70}">
      <dgm:prSet/>
      <dgm:spPr/>
      <dgm:t>
        <a:bodyPr/>
        <a:lstStyle/>
        <a:p>
          <a:endParaRPr lang="en-US"/>
        </a:p>
      </dgm:t>
    </dgm:pt>
    <dgm:pt modelId="{011952ED-F4A7-47AA-B806-75BC2FAD371E}">
      <dgm:prSet/>
      <dgm:spPr/>
      <dgm:t>
        <a:bodyPr/>
        <a:lstStyle/>
        <a:p>
          <a:r>
            <a:rPr lang="en-US"/>
            <a:t>Organizational Structure</a:t>
          </a:r>
        </a:p>
      </dgm:t>
    </dgm:pt>
    <dgm:pt modelId="{D90A2260-6F36-4075-9192-9173BE133A17}" type="parTrans" cxnId="{7CA20634-4480-456C-BAE5-E0B032FA32DB}">
      <dgm:prSet/>
      <dgm:spPr/>
      <dgm:t>
        <a:bodyPr/>
        <a:lstStyle/>
        <a:p>
          <a:endParaRPr lang="en-US"/>
        </a:p>
      </dgm:t>
    </dgm:pt>
    <dgm:pt modelId="{99446372-5BBF-445F-85CF-920D636D076A}" type="sibTrans" cxnId="{7CA20634-4480-456C-BAE5-E0B032FA32DB}">
      <dgm:prSet/>
      <dgm:spPr/>
      <dgm:t>
        <a:bodyPr/>
        <a:lstStyle/>
        <a:p>
          <a:endParaRPr lang="en-US"/>
        </a:p>
      </dgm:t>
    </dgm:pt>
    <dgm:pt modelId="{8106109B-2707-421F-A26A-8FDF0C83CF46}">
      <dgm:prSet/>
      <dgm:spPr/>
      <dgm:t>
        <a:bodyPr/>
        <a:lstStyle/>
        <a:p>
          <a:r>
            <a:rPr lang="en-US"/>
            <a:t>Resource Allocation</a:t>
          </a:r>
        </a:p>
      </dgm:t>
    </dgm:pt>
    <dgm:pt modelId="{92392A37-6DFF-4606-A428-7EE75B0675AE}" type="parTrans" cxnId="{1AC2D82F-73C0-4D0E-8084-58F661A2BA35}">
      <dgm:prSet/>
      <dgm:spPr/>
      <dgm:t>
        <a:bodyPr/>
        <a:lstStyle/>
        <a:p>
          <a:endParaRPr lang="en-US"/>
        </a:p>
      </dgm:t>
    </dgm:pt>
    <dgm:pt modelId="{FE78A7A1-2206-4854-AEF2-1EF34031F5CD}" type="sibTrans" cxnId="{1AC2D82F-73C0-4D0E-8084-58F661A2BA35}">
      <dgm:prSet/>
      <dgm:spPr/>
      <dgm:t>
        <a:bodyPr/>
        <a:lstStyle/>
        <a:p>
          <a:endParaRPr lang="en-US"/>
        </a:p>
      </dgm:t>
    </dgm:pt>
    <dgm:pt modelId="{13C844B5-CFDC-429E-BFE6-5ED7744BD9D6}">
      <dgm:prSet/>
      <dgm:spPr/>
      <dgm:t>
        <a:bodyPr/>
        <a:lstStyle/>
        <a:p>
          <a:r>
            <a:rPr lang="en-US"/>
            <a:t>Communication and Culture</a:t>
          </a:r>
        </a:p>
      </dgm:t>
    </dgm:pt>
    <dgm:pt modelId="{9A1496BD-8A9E-4EFA-9DA0-E1508EF6C6DA}" type="parTrans" cxnId="{E135515F-4154-4481-81C0-4DDAE9613BC3}">
      <dgm:prSet/>
      <dgm:spPr/>
      <dgm:t>
        <a:bodyPr/>
        <a:lstStyle/>
        <a:p>
          <a:endParaRPr lang="en-US"/>
        </a:p>
      </dgm:t>
    </dgm:pt>
    <dgm:pt modelId="{4442DDCC-399B-4927-8EFF-A1AB827D4649}" type="sibTrans" cxnId="{E135515F-4154-4481-81C0-4DDAE9613BC3}">
      <dgm:prSet/>
      <dgm:spPr/>
      <dgm:t>
        <a:bodyPr/>
        <a:lstStyle/>
        <a:p>
          <a:endParaRPr lang="en-US"/>
        </a:p>
      </dgm:t>
    </dgm:pt>
    <dgm:pt modelId="{04F54777-BBB9-42EA-984D-958052C96EBB}">
      <dgm:prSet/>
      <dgm:spPr/>
      <dgm:t>
        <a:bodyPr/>
        <a:lstStyle/>
        <a:p>
          <a:r>
            <a:rPr lang="en-US"/>
            <a:t>Performance Monitoring</a:t>
          </a:r>
        </a:p>
      </dgm:t>
    </dgm:pt>
    <dgm:pt modelId="{F6B70B12-A4D2-4184-AF78-902F9D78504E}" type="parTrans" cxnId="{B049BADC-E863-428F-97E5-4C09E015A72B}">
      <dgm:prSet/>
      <dgm:spPr/>
      <dgm:t>
        <a:bodyPr/>
        <a:lstStyle/>
        <a:p>
          <a:endParaRPr lang="en-US"/>
        </a:p>
      </dgm:t>
    </dgm:pt>
    <dgm:pt modelId="{C5336892-D7CF-4C40-AE6F-09CE84086D70}" type="sibTrans" cxnId="{B049BADC-E863-428F-97E5-4C09E015A72B}">
      <dgm:prSet/>
      <dgm:spPr/>
      <dgm:t>
        <a:bodyPr/>
        <a:lstStyle/>
        <a:p>
          <a:endParaRPr lang="en-US"/>
        </a:p>
      </dgm:t>
    </dgm:pt>
    <dgm:pt modelId="{9D2A330A-EFDB-40A8-A551-A7845D8AA8E7}" type="pres">
      <dgm:prSet presAssocID="{001024A0-3BD5-40E9-9FE3-99A6F9C8103E}" presName="vert0" presStyleCnt="0">
        <dgm:presLayoutVars>
          <dgm:dir/>
          <dgm:animOne val="branch"/>
          <dgm:animLvl val="lvl"/>
        </dgm:presLayoutVars>
      </dgm:prSet>
      <dgm:spPr/>
    </dgm:pt>
    <dgm:pt modelId="{C816A827-0DA1-4717-994F-225F64890881}" type="pres">
      <dgm:prSet presAssocID="{C380C776-5366-4C13-8625-4ECCE5005E61}" presName="thickLine" presStyleLbl="alignNode1" presStyleIdx="0" presStyleCnt="5"/>
      <dgm:spPr/>
    </dgm:pt>
    <dgm:pt modelId="{28EC9885-18A2-4BA8-8DDC-DF57D1A9CD7B}" type="pres">
      <dgm:prSet presAssocID="{C380C776-5366-4C13-8625-4ECCE5005E61}" presName="horz1" presStyleCnt="0"/>
      <dgm:spPr/>
    </dgm:pt>
    <dgm:pt modelId="{52B6173B-CC8B-4893-803E-A3596ECE336D}" type="pres">
      <dgm:prSet presAssocID="{C380C776-5366-4C13-8625-4ECCE5005E61}" presName="tx1" presStyleLbl="revTx" presStyleIdx="0" presStyleCnt="5"/>
      <dgm:spPr/>
    </dgm:pt>
    <dgm:pt modelId="{1B55C191-203B-4749-AB21-58AD5DB1F688}" type="pres">
      <dgm:prSet presAssocID="{C380C776-5366-4C13-8625-4ECCE5005E61}" presName="vert1" presStyleCnt="0"/>
      <dgm:spPr/>
    </dgm:pt>
    <dgm:pt modelId="{4F41811D-14AE-4A6B-9266-61AD41411BA6}" type="pres">
      <dgm:prSet presAssocID="{011952ED-F4A7-47AA-B806-75BC2FAD371E}" presName="thickLine" presStyleLbl="alignNode1" presStyleIdx="1" presStyleCnt="5"/>
      <dgm:spPr/>
    </dgm:pt>
    <dgm:pt modelId="{6277EFEA-98CD-4638-9F47-78EF27F0F922}" type="pres">
      <dgm:prSet presAssocID="{011952ED-F4A7-47AA-B806-75BC2FAD371E}" presName="horz1" presStyleCnt="0"/>
      <dgm:spPr/>
    </dgm:pt>
    <dgm:pt modelId="{ED113BCA-6650-4FB8-B810-E9C71905C429}" type="pres">
      <dgm:prSet presAssocID="{011952ED-F4A7-47AA-B806-75BC2FAD371E}" presName="tx1" presStyleLbl="revTx" presStyleIdx="1" presStyleCnt="5"/>
      <dgm:spPr/>
    </dgm:pt>
    <dgm:pt modelId="{310C241E-57C2-4419-9F9D-A90E9BF28B10}" type="pres">
      <dgm:prSet presAssocID="{011952ED-F4A7-47AA-B806-75BC2FAD371E}" presName="vert1" presStyleCnt="0"/>
      <dgm:spPr/>
    </dgm:pt>
    <dgm:pt modelId="{60537912-3E09-44F8-B86A-4751278A4A2D}" type="pres">
      <dgm:prSet presAssocID="{8106109B-2707-421F-A26A-8FDF0C83CF46}" presName="thickLine" presStyleLbl="alignNode1" presStyleIdx="2" presStyleCnt="5"/>
      <dgm:spPr/>
    </dgm:pt>
    <dgm:pt modelId="{3363565F-4ACC-4F1C-9AE7-5DC4541063C0}" type="pres">
      <dgm:prSet presAssocID="{8106109B-2707-421F-A26A-8FDF0C83CF46}" presName="horz1" presStyleCnt="0"/>
      <dgm:spPr/>
    </dgm:pt>
    <dgm:pt modelId="{D60AE6DE-D95C-48AE-9941-5F69CECA0F70}" type="pres">
      <dgm:prSet presAssocID="{8106109B-2707-421F-A26A-8FDF0C83CF46}" presName="tx1" presStyleLbl="revTx" presStyleIdx="2" presStyleCnt="5"/>
      <dgm:spPr/>
    </dgm:pt>
    <dgm:pt modelId="{B0F41FF4-21E7-4DA9-9EFA-29F027DDA223}" type="pres">
      <dgm:prSet presAssocID="{8106109B-2707-421F-A26A-8FDF0C83CF46}" presName="vert1" presStyleCnt="0"/>
      <dgm:spPr/>
    </dgm:pt>
    <dgm:pt modelId="{B71D8DD9-1F4F-4442-8366-7355AF847246}" type="pres">
      <dgm:prSet presAssocID="{13C844B5-CFDC-429E-BFE6-5ED7744BD9D6}" presName="thickLine" presStyleLbl="alignNode1" presStyleIdx="3" presStyleCnt="5"/>
      <dgm:spPr/>
    </dgm:pt>
    <dgm:pt modelId="{AC07C618-4958-4918-9743-5197F092ED19}" type="pres">
      <dgm:prSet presAssocID="{13C844B5-CFDC-429E-BFE6-5ED7744BD9D6}" presName="horz1" presStyleCnt="0"/>
      <dgm:spPr/>
    </dgm:pt>
    <dgm:pt modelId="{0EACC783-1EFE-4E1D-B600-4E617A505C21}" type="pres">
      <dgm:prSet presAssocID="{13C844B5-CFDC-429E-BFE6-5ED7744BD9D6}" presName="tx1" presStyleLbl="revTx" presStyleIdx="3" presStyleCnt="5"/>
      <dgm:spPr/>
    </dgm:pt>
    <dgm:pt modelId="{76A1A1B1-0FC2-4193-A013-3D4937034EB9}" type="pres">
      <dgm:prSet presAssocID="{13C844B5-CFDC-429E-BFE6-5ED7744BD9D6}" presName="vert1" presStyleCnt="0"/>
      <dgm:spPr/>
    </dgm:pt>
    <dgm:pt modelId="{79EDCE7B-5BCC-4379-BDA3-35AF5E2DD502}" type="pres">
      <dgm:prSet presAssocID="{04F54777-BBB9-42EA-984D-958052C96EBB}" presName="thickLine" presStyleLbl="alignNode1" presStyleIdx="4" presStyleCnt="5"/>
      <dgm:spPr/>
    </dgm:pt>
    <dgm:pt modelId="{55DE9AE1-C2A8-4F5E-BE53-3774BF7FB623}" type="pres">
      <dgm:prSet presAssocID="{04F54777-BBB9-42EA-984D-958052C96EBB}" presName="horz1" presStyleCnt="0"/>
      <dgm:spPr/>
    </dgm:pt>
    <dgm:pt modelId="{00D5F081-427F-4C43-BCE8-7856013F7F4B}" type="pres">
      <dgm:prSet presAssocID="{04F54777-BBB9-42EA-984D-958052C96EBB}" presName="tx1" presStyleLbl="revTx" presStyleIdx="4" presStyleCnt="5"/>
      <dgm:spPr/>
    </dgm:pt>
    <dgm:pt modelId="{9D17A218-E11E-4858-A8F2-FE0B86DAE442}" type="pres">
      <dgm:prSet presAssocID="{04F54777-BBB9-42EA-984D-958052C96EBB}" presName="vert1" presStyleCnt="0"/>
      <dgm:spPr/>
    </dgm:pt>
  </dgm:ptLst>
  <dgm:cxnLst>
    <dgm:cxn modelId="{25F39322-B2DC-4957-A7B9-BDEF587C7D7C}" type="presOf" srcId="{C380C776-5366-4C13-8625-4ECCE5005E61}" destId="{52B6173B-CC8B-4893-803E-A3596ECE336D}" srcOrd="0" destOrd="0" presId="urn:microsoft.com/office/officeart/2008/layout/LinedList"/>
    <dgm:cxn modelId="{1AC2D82F-73C0-4D0E-8084-58F661A2BA35}" srcId="{001024A0-3BD5-40E9-9FE3-99A6F9C8103E}" destId="{8106109B-2707-421F-A26A-8FDF0C83CF46}" srcOrd="2" destOrd="0" parTransId="{92392A37-6DFF-4606-A428-7EE75B0675AE}" sibTransId="{FE78A7A1-2206-4854-AEF2-1EF34031F5CD}"/>
    <dgm:cxn modelId="{7CA20634-4480-456C-BAE5-E0B032FA32DB}" srcId="{001024A0-3BD5-40E9-9FE3-99A6F9C8103E}" destId="{011952ED-F4A7-47AA-B806-75BC2FAD371E}" srcOrd="1" destOrd="0" parTransId="{D90A2260-6F36-4075-9192-9173BE133A17}" sibTransId="{99446372-5BBF-445F-85CF-920D636D076A}"/>
    <dgm:cxn modelId="{4C3E805B-6B6C-47A5-A29C-86AD56C97AD9}" type="presOf" srcId="{04F54777-BBB9-42EA-984D-958052C96EBB}" destId="{00D5F081-427F-4C43-BCE8-7856013F7F4B}" srcOrd="0" destOrd="0" presId="urn:microsoft.com/office/officeart/2008/layout/LinedList"/>
    <dgm:cxn modelId="{E135515F-4154-4481-81C0-4DDAE9613BC3}" srcId="{001024A0-3BD5-40E9-9FE3-99A6F9C8103E}" destId="{13C844B5-CFDC-429E-BFE6-5ED7744BD9D6}" srcOrd="3" destOrd="0" parTransId="{9A1496BD-8A9E-4EFA-9DA0-E1508EF6C6DA}" sibTransId="{4442DDCC-399B-4927-8EFF-A1AB827D4649}"/>
    <dgm:cxn modelId="{B2CFB169-C10B-4254-BDBB-C6A846710DF4}" type="presOf" srcId="{001024A0-3BD5-40E9-9FE3-99A6F9C8103E}" destId="{9D2A330A-EFDB-40A8-A551-A7845D8AA8E7}" srcOrd="0" destOrd="0" presId="urn:microsoft.com/office/officeart/2008/layout/LinedList"/>
    <dgm:cxn modelId="{37D4F49A-9707-488A-9C9C-A5D134BF6D70}" srcId="{001024A0-3BD5-40E9-9FE3-99A6F9C8103E}" destId="{C380C776-5366-4C13-8625-4ECCE5005E61}" srcOrd="0" destOrd="0" parTransId="{4F718F2A-BCCF-422F-AB06-D91DAD3ED2BA}" sibTransId="{25B70C7D-C47B-4CD9-99DF-15F581129FB4}"/>
    <dgm:cxn modelId="{1882CFAB-E9D1-4601-B36A-A5018133F3A4}" type="presOf" srcId="{13C844B5-CFDC-429E-BFE6-5ED7744BD9D6}" destId="{0EACC783-1EFE-4E1D-B600-4E617A505C21}" srcOrd="0" destOrd="0" presId="urn:microsoft.com/office/officeart/2008/layout/LinedList"/>
    <dgm:cxn modelId="{B049BADC-E863-428F-97E5-4C09E015A72B}" srcId="{001024A0-3BD5-40E9-9FE3-99A6F9C8103E}" destId="{04F54777-BBB9-42EA-984D-958052C96EBB}" srcOrd="4" destOrd="0" parTransId="{F6B70B12-A4D2-4184-AF78-902F9D78504E}" sibTransId="{C5336892-D7CF-4C40-AE6F-09CE84086D70}"/>
    <dgm:cxn modelId="{226C76E6-51FC-429A-B35F-2348C6DD2BC1}" type="presOf" srcId="{011952ED-F4A7-47AA-B806-75BC2FAD371E}" destId="{ED113BCA-6650-4FB8-B810-E9C71905C429}" srcOrd="0" destOrd="0" presId="urn:microsoft.com/office/officeart/2008/layout/LinedList"/>
    <dgm:cxn modelId="{15EA41FA-08C5-4F0B-A32E-6D1B4DCB49C3}" type="presOf" srcId="{8106109B-2707-421F-A26A-8FDF0C83CF46}" destId="{D60AE6DE-D95C-48AE-9941-5F69CECA0F70}" srcOrd="0" destOrd="0" presId="urn:microsoft.com/office/officeart/2008/layout/LinedList"/>
    <dgm:cxn modelId="{8FABD725-9B8C-43CF-92A5-0E5022AB5591}" type="presParOf" srcId="{9D2A330A-EFDB-40A8-A551-A7845D8AA8E7}" destId="{C816A827-0DA1-4717-994F-225F64890881}" srcOrd="0" destOrd="0" presId="urn:microsoft.com/office/officeart/2008/layout/LinedList"/>
    <dgm:cxn modelId="{235EE7FB-64F2-4446-A258-C5D836C96F8E}" type="presParOf" srcId="{9D2A330A-EFDB-40A8-A551-A7845D8AA8E7}" destId="{28EC9885-18A2-4BA8-8DDC-DF57D1A9CD7B}" srcOrd="1" destOrd="0" presId="urn:microsoft.com/office/officeart/2008/layout/LinedList"/>
    <dgm:cxn modelId="{149B2BEF-0704-4D22-B469-FCB711BD776B}" type="presParOf" srcId="{28EC9885-18A2-4BA8-8DDC-DF57D1A9CD7B}" destId="{52B6173B-CC8B-4893-803E-A3596ECE336D}" srcOrd="0" destOrd="0" presId="urn:microsoft.com/office/officeart/2008/layout/LinedList"/>
    <dgm:cxn modelId="{E2DE9B15-ACC6-46F8-A6D8-DBB00CB2016E}" type="presParOf" srcId="{28EC9885-18A2-4BA8-8DDC-DF57D1A9CD7B}" destId="{1B55C191-203B-4749-AB21-58AD5DB1F688}" srcOrd="1" destOrd="0" presId="urn:microsoft.com/office/officeart/2008/layout/LinedList"/>
    <dgm:cxn modelId="{9A682F5D-B81D-4899-961A-9A3E7FD67ABE}" type="presParOf" srcId="{9D2A330A-EFDB-40A8-A551-A7845D8AA8E7}" destId="{4F41811D-14AE-4A6B-9266-61AD41411BA6}" srcOrd="2" destOrd="0" presId="urn:microsoft.com/office/officeart/2008/layout/LinedList"/>
    <dgm:cxn modelId="{47A25248-55AD-4337-82AD-15973DF56ABB}" type="presParOf" srcId="{9D2A330A-EFDB-40A8-A551-A7845D8AA8E7}" destId="{6277EFEA-98CD-4638-9F47-78EF27F0F922}" srcOrd="3" destOrd="0" presId="urn:microsoft.com/office/officeart/2008/layout/LinedList"/>
    <dgm:cxn modelId="{CE04713C-FFE7-4C67-A576-97C3DCC8224E}" type="presParOf" srcId="{6277EFEA-98CD-4638-9F47-78EF27F0F922}" destId="{ED113BCA-6650-4FB8-B810-E9C71905C429}" srcOrd="0" destOrd="0" presId="urn:microsoft.com/office/officeart/2008/layout/LinedList"/>
    <dgm:cxn modelId="{752E8423-D275-4763-8CB4-3F4B6B280753}" type="presParOf" srcId="{6277EFEA-98CD-4638-9F47-78EF27F0F922}" destId="{310C241E-57C2-4419-9F9D-A90E9BF28B10}" srcOrd="1" destOrd="0" presId="urn:microsoft.com/office/officeart/2008/layout/LinedList"/>
    <dgm:cxn modelId="{0271F3C3-671C-4C73-A226-E087CA3C9208}" type="presParOf" srcId="{9D2A330A-EFDB-40A8-A551-A7845D8AA8E7}" destId="{60537912-3E09-44F8-B86A-4751278A4A2D}" srcOrd="4" destOrd="0" presId="urn:microsoft.com/office/officeart/2008/layout/LinedList"/>
    <dgm:cxn modelId="{0F3F9A2F-919D-47A8-9150-8643C8B6BEB8}" type="presParOf" srcId="{9D2A330A-EFDB-40A8-A551-A7845D8AA8E7}" destId="{3363565F-4ACC-4F1C-9AE7-5DC4541063C0}" srcOrd="5" destOrd="0" presId="urn:microsoft.com/office/officeart/2008/layout/LinedList"/>
    <dgm:cxn modelId="{ACFF75CF-8384-4910-A599-FCF8494956BA}" type="presParOf" srcId="{3363565F-4ACC-4F1C-9AE7-5DC4541063C0}" destId="{D60AE6DE-D95C-48AE-9941-5F69CECA0F70}" srcOrd="0" destOrd="0" presId="urn:microsoft.com/office/officeart/2008/layout/LinedList"/>
    <dgm:cxn modelId="{922F39CF-A350-4E6E-B35F-05796313B065}" type="presParOf" srcId="{3363565F-4ACC-4F1C-9AE7-5DC4541063C0}" destId="{B0F41FF4-21E7-4DA9-9EFA-29F027DDA223}" srcOrd="1" destOrd="0" presId="urn:microsoft.com/office/officeart/2008/layout/LinedList"/>
    <dgm:cxn modelId="{E2C109A0-ADB4-4F27-AA22-EF7E39A98876}" type="presParOf" srcId="{9D2A330A-EFDB-40A8-A551-A7845D8AA8E7}" destId="{B71D8DD9-1F4F-4442-8366-7355AF847246}" srcOrd="6" destOrd="0" presId="urn:microsoft.com/office/officeart/2008/layout/LinedList"/>
    <dgm:cxn modelId="{3577969F-FFA2-4BF8-AD90-C07C0A3E0009}" type="presParOf" srcId="{9D2A330A-EFDB-40A8-A551-A7845D8AA8E7}" destId="{AC07C618-4958-4918-9743-5197F092ED19}" srcOrd="7" destOrd="0" presId="urn:microsoft.com/office/officeart/2008/layout/LinedList"/>
    <dgm:cxn modelId="{A86943EA-D0D1-48C6-903D-7F3A515C8353}" type="presParOf" srcId="{AC07C618-4958-4918-9743-5197F092ED19}" destId="{0EACC783-1EFE-4E1D-B600-4E617A505C21}" srcOrd="0" destOrd="0" presId="urn:microsoft.com/office/officeart/2008/layout/LinedList"/>
    <dgm:cxn modelId="{3D505AB8-3AC3-4B66-A9DC-157E984A3685}" type="presParOf" srcId="{AC07C618-4958-4918-9743-5197F092ED19}" destId="{76A1A1B1-0FC2-4193-A013-3D4937034EB9}" srcOrd="1" destOrd="0" presId="urn:microsoft.com/office/officeart/2008/layout/LinedList"/>
    <dgm:cxn modelId="{8CAC257E-453B-499D-B7AC-845ED68F6950}" type="presParOf" srcId="{9D2A330A-EFDB-40A8-A551-A7845D8AA8E7}" destId="{79EDCE7B-5BCC-4379-BDA3-35AF5E2DD502}" srcOrd="8" destOrd="0" presId="urn:microsoft.com/office/officeart/2008/layout/LinedList"/>
    <dgm:cxn modelId="{7338C28A-781F-4392-9F3E-46E60DBBA12E}" type="presParOf" srcId="{9D2A330A-EFDB-40A8-A551-A7845D8AA8E7}" destId="{55DE9AE1-C2A8-4F5E-BE53-3774BF7FB623}" srcOrd="9" destOrd="0" presId="urn:microsoft.com/office/officeart/2008/layout/LinedList"/>
    <dgm:cxn modelId="{CD38FD29-F6B4-4739-9BC0-D282B04A0748}" type="presParOf" srcId="{55DE9AE1-C2A8-4F5E-BE53-3774BF7FB623}" destId="{00D5F081-427F-4C43-BCE8-7856013F7F4B}" srcOrd="0" destOrd="0" presId="urn:microsoft.com/office/officeart/2008/layout/LinedList"/>
    <dgm:cxn modelId="{7959C4BD-46C1-4C59-AD25-BCCCE6B30CDF}" type="presParOf" srcId="{55DE9AE1-C2A8-4F5E-BE53-3774BF7FB623}" destId="{9D17A218-E11E-4858-A8F2-FE0B86DAE44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D79DB9-0C01-4DEA-B43F-252E4A2BA235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DBB6B0B-9955-4E0B-AC8F-AF37A108B068}">
      <dgm:prSet/>
      <dgm:spPr/>
      <dgm:t>
        <a:bodyPr/>
        <a:lstStyle/>
        <a:p>
          <a:r>
            <a:rPr lang="en-US"/>
            <a:t>Leaders must champion the strategy.</a:t>
          </a:r>
        </a:p>
      </dgm:t>
    </dgm:pt>
    <dgm:pt modelId="{63E2E320-F114-4E0E-B064-08D63B453F0B}" type="parTrans" cxnId="{6C9DB23F-100B-4DD2-82B1-829BFC143B0B}">
      <dgm:prSet/>
      <dgm:spPr/>
      <dgm:t>
        <a:bodyPr/>
        <a:lstStyle/>
        <a:p>
          <a:endParaRPr lang="en-US"/>
        </a:p>
      </dgm:t>
    </dgm:pt>
    <dgm:pt modelId="{88D5FACF-088B-46A8-9DAC-0C26EE7FE295}" type="sibTrans" cxnId="{6C9DB23F-100B-4DD2-82B1-829BFC143B0B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BD27BF10-2496-4CD7-BD5E-BEBFAC2AB555}">
      <dgm:prSet/>
      <dgm:spPr/>
      <dgm:t>
        <a:bodyPr/>
        <a:lstStyle/>
        <a:p>
          <a:r>
            <a:rPr lang="en-US"/>
            <a:t>Model commitment and align teams.</a:t>
          </a:r>
        </a:p>
      </dgm:t>
    </dgm:pt>
    <dgm:pt modelId="{3D83C6B1-C2FA-4DAC-85BD-8F7FB033A222}" type="parTrans" cxnId="{BF7A9E94-8AE9-47DC-9C5D-B73860E891C8}">
      <dgm:prSet/>
      <dgm:spPr/>
      <dgm:t>
        <a:bodyPr/>
        <a:lstStyle/>
        <a:p>
          <a:endParaRPr lang="en-US"/>
        </a:p>
      </dgm:t>
    </dgm:pt>
    <dgm:pt modelId="{CE5AEF7B-CE22-4B1D-923E-D8A9DF451D41}" type="sibTrans" cxnId="{BF7A9E94-8AE9-47DC-9C5D-B73860E891C8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82A43E0E-A548-4D30-A439-F7D724D62613}">
      <dgm:prSet/>
      <dgm:spPr/>
      <dgm:t>
        <a:bodyPr/>
        <a:lstStyle/>
        <a:p>
          <a:r>
            <a:rPr lang="en-US"/>
            <a:t>Ensure accountability and drive.</a:t>
          </a:r>
        </a:p>
      </dgm:t>
    </dgm:pt>
    <dgm:pt modelId="{FAE32C1B-7465-4174-8E12-AB7901E051EC}" type="parTrans" cxnId="{33256BCA-0277-432C-9227-B42A78A9DBE8}">
      <dgm:prSet/>
      <dgm:spPr/>
      <dgm:t>
        <a:bodyPr/>
        <a:lstStyle/>
        <a:p>
          <a:endParaRPr lang="en-US"/>
        </a:p>
      </dgm:t>
    </dgm:pt>
    <dgm:pt modelId="{A56C8B26-AA73-4C4B-AEE8-132D234740DD}" type="sibTrans" cxnId="{33256BCA-0277-432C-9227-B42A78A9DBE8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A7AA5AD8-43F9-466A-9476-41C323BB0F04}" type="pres">
      <dgm:prSet presAssocID="{86D79DB9-0C01-4DEA-B43F-252E4A2BA235}" presName="Name0" presStyleCnt="0">
        <dgm:presLayoutVars>
          <dgm:animLvl val="lvl"/>
          <dgm:resizeHandles val="exact"/>
        </dgm:presLayoutVars>
      </dgm:prSet>
      <dgm:spPr/>
    </dgm:pt>
    <dgm:pt modelId="{16442E76-CD00-4B90-B951-850D8646C3CC}" type="pres">
      <dgm:prSet presAssocID="{6DBB6B0B-9955-4E0B-AC8F-AF37A108B068}" presName="compositeNode" presStyleCnt="0">
        <dgm:presLayoutVars>
          <dgm:bulletEnabled val="1"/>
        </dgm:presLayoutVars>
      </dgm:prSet>
      <dgm:spPr/>
    </dgm:pt>
    <dgm:pt modelId="{1A8180C7-D672-4BEE-B555-FA70AEAC3BAC}" type="pres">
      <dgm:prSet presAssocID="{6DBB6B0B-9955-4E0B-AC8F-AF37A108B068}" presName="bgRect" presStyleLbl="alignNode1" presStyleIdx="0" presStyleCnt="3"/>
      <dgm:spPr/>
    </dgm:pt>
    <dgm:pt modelId="{CE92F798-B827-4571-84B8-BAB281B3787F}" type="pres">
      <dgm:prSet presAssocID="{88D5FACF-088B-46A8-9DAC-0C26EE7FE295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A132270C-A8CE-4B34-A520-91A6D184F237}" type="pres">
      <dgm:prSet presAssocID="{6DBB6B0B-9955-4E0B-AC8F-AF37A108B068}" presName="nodeRect" presStyleLbl="alignNode1" presStyleIdx="0" presStyleCnt="3">
        <dgm:presLayoutVars>
          <dgm:bulletEnabled val="1"/>
        </dgm:presLayoutVars>
      </dgm:prSet>
      <dgm:spPr/>
    </dgm:pt>
    <dgm:pt modelId="{144DFDC4-7F00-47A2-9059-D759F00037F9}" type="pres">
      <dgm:prSet presAssocID="{88D5FACF-088B-46A8-9DAC-0C26EE7FE295}" presName="sibTrans" presStyleCnt="0"/>
      <dgm:spPr/>
    </dgm:pt>
    <dgm:pt modelId="{3B639E7C-32E7-43B4-AC9D-FED1F91B6290}" type="pres">
      <dgm:prSet presAssocID="{BD27BF10-2496-4CD7-BD5E-BEBFAC2AB555}" presName="compositeNode" presStyleCnt="0">
        <dgm:presLayoutVars>
          <dgm:bulletEnabled val="1"/>
        </dgm:presLayoutVars>
      </dgm:prSet>
      <dgm:spPr/>
    </dgm:pt>
    <dgm:pt modelId="{F86A24DE-06C7-4A20-8DFD-0A99779A288B}" type="pres">
      <dgm:prSet presAssocID="{BD27BF10-2496-4CD7-BD5E-BEBFAC2AB555}" presName="bgRect" presStyleLbl="alignNode1" presStyleIdx="1" presStyleCnt="3"/>
      <dgm:spPr/>
    </dgm:pt>
    <dgm:pt modelId="{18573F9D-281B-4A44-9DB3-B433D212F668}" type="pres">
      <dgm:prSet presAssocID="{CE5AEF7B-CE22-4B1D-923E-D8A9DF451D41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F6DA5899-3498-42A5-9473-93DD1401508A}" type="pres">
      <dgm:prSet presAssocID="{BD27BF10-2496-4CD7-BD5E-BEBFAC2AB555}" presName="nodeRect" presStyleLbl="alignNode1" presStyleIdx="1" presStyleCnt="3">
        <dgm:presLayoutVars>
          <dgm:bulletEnabled val="1"/>
        </dgm:presLayoutVars>
      </dgm:prSet>
      <dgm:spPr/>
    </dgm:pt>
    <dgm:pt modelId="{114FBBE7-6932-4768-8961-2A49FA7E35B6}" type="pres">
      <dgm:prSet presAssocID="{CE5AEF7B-CE22-4B1D-923E-D8A9DF451D41}" presName="sibTrans" presStyleCnt="0"/>
      <dgm:spPr/>
    </dgm:pt>
    <dgm:pt modelId="{BF148276-33BE-4E59-B2DE-2C922542F3B4}" type="pres">
      <dgm:prSet presAssocID="{82A43E0E-A548-4D30-A439-F7D724D62613}" presName="compositeNode" presStyleCnt="0">
        <dgm:presLayoutVars>
          <dgm:bulletEnabled val="1"/>
        </dgm:presLayoutVars>
      </dgm:prSet>
      <dgm:spPr/>
    </dgm:pt>
    <dgm:pt modelId="{6CBE452C-05D4-47C0-AF0D-720F06B3EEA5}" type="pres">
      <dgm:prSet presAssocID="{82A43E0E-A548-4D30-A439-F7D724D62613}" presName="bgRect" presStyleLbl="alignNode1" presStyleIdx="2" presStyleCnt="3"/>
      <dgm:spPr/>
    </dgm:pt>
    <dgm:pt modelId="{4B2DC8E7-B70E-4AA7-9069-1C3511FDCE5B}" type="pres">
      <dgm:prSet presAssocID="{A56C8B26-AA73-4C4B-AEE8-132D234740DD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1F9F6590-6979-44A8-9512-3E7C33CF26F0}" type="pres">
      <dgm:prSet presAssocID="{82A43E0E-A548-4D30-A439-F7D724D62613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C43E4E04-67A4-4476-9000-03C7EF4AA6E0}" type="presOf" srcId="{6DBB6B0B-9955-4E0B-AC8F-AF37A108B068}" destId="{1A8180C7-D672-4BEE-B555-FA70AEAC3BAC}" srcOrd="0" destOrd="0" presId="urn:microsoft.com/office/officeart/2016/7/layout/LinearBlockProcessNumbered"/>
    <dgm:cxn modelId="{FB0EBC10-D380-44DD-80C8-94770AAFC89E}" type="presOf" srcId="{6DBB6B0B-9955-4E0B-AC8F-AF37A108B068}" destId="{A132270C-A8CE-4B34-A520-91A6D184F237}" srcOrd="1" destOrd="0" presId="urn:microsoft.com/office/officeart/2016/7/layout/LinearBlockProcessNumbered"/>
    <dgm:cxn modelId="{08795736-818D-4A6B-8B28-5F30FFF0FAF8}" type="presOf" srcId="{82A43E0E-A548-4D30-A439-F7D724D62613}" destId="{1F9F6590-6979-44A8-9512-3E7C33CF26F0}" srcOrd="1" destOrd="0" presId="urn:microsoft.com/office/officeart/2016/7/layout/LinearBlockProcessNumbered"/>
    <dgm:cxn modelId="{6C9DB23F-100B-4DD2-82B1-829BFC143B0B}" srcId="{86D79DB9-0C01-4DEA-B43F-252E4A2BA235}" destId="{6DBB6B0B-9955-4E0B-AC8F-AF37A108B068}" srcOrd="0" destOrd="0" parTransId="{63E2E320-F114-4E0E-B064-08D63B453F0B}" sibTransId="{88D5FACF-088B-46A8-9DAC-0C26EE7FE295}"/>
    <dgm:cxn modelId="{5BBDDD61-D72C-452C-91FD-F7E4C0FC74ED}" type="presOf" srcId="{CE5AEF7B-CE22-4B1D-923E-D8A9DF451D41}" destId="{18573F9D-281B-4A44-9DB3-B433D212F668}" srcOrd="0" destOrd="0" presId="urn:microsoft.com/office/officeart/2016/7/layout/LinearBlockProcessNumbered"/>
    <dgm:cxn modelId="{175DB244-94A7-4AF5-BBAC-F9C818B8D905}" type="presOf" srcId="{BD27BF10-2496-4CD7-BD5E-BEBFAC2AB555}" destId="{F86A24DE-06C7-4A20-8DFD-0A99779A288B}" srcOrd="0" destOrd="0" presId="urn:microsoft.com/office/officeart/2016/7/layout/LinearBlockProcessNumbered"/>
    <dgm:cxn modelId="{9D55B348-3174-4D69-AE51-BBEAD46FF3E0}" type="presOf" srcId="{86D79DB9-0C01-4DEA-B43F-252E4A2BA235}" destId="{A7AA5AD8-43F9-466A-9476-41C323BB0F04}" srcOrd="0" destOrd="0" presId="urn:microsoft.com/office/officeart/2016/7/layout/LinearBlockProcessNumbered"/>
    <dgm:cxn modelId="{71689B50-6E93-49CA-8CA3-7886D69F6023}" type="presOf" srcId="{88D5FACF-088B-46A8-9DAC-0C26EE7FE295}" destId="{CE92F798-B827-4571-84B8-BAB281B3787F}" srcOrd="0" destOrd="0" presId="urn:microsoft.com/office/officeart/2016/7/layout/LinearBlockProcessNumbered"/>
    <dgm:cxn modelId="{DFD85B7D-B6DE-4EEC-B5CA-E7B0E6B704DA}" type="presOf" srcId="{A56C8B26-AA73-4C4B-AEE8-132D234740DD}" destId="{4B2DC8E7-B70E-4AA7-9069-1C3511FDCE5B}" srcOrd="0" destOrd="0" presId="urn:microsoft.com/office/officeart/2016/7/layout/LinearBlockProcessNumbered"/>
    <dgm:cxn modelId="{BF7A9E94-8AE9-47DC-9C5D-B73860E891C8}" srcId="{86D79DB9-0C01-4DEA-B43F-252E4A2BA235}" destId="{BD27BF10-2496-4CD7-BD5E-BEBFAC2AB555}" srcOrd="1" destOrd="0" parTransId="{3D83C6B1-C2FA-4DAC-85BD-8F7FB033A222}" sibTransId="{CE5AEF7B-CE22-4B1D-923E-D8A9DF451D41}"/>
    <dgm:cxn modelId="{58CA16B7-BBBC-439A-8BC4-5202891CBA01}" type="presOf" srcId="{82A43E0E-A548-4D30-A439-F7D724D62613}" destId="{6CBE452C-05D4-47C0-AF0D-720F06B3EEA5}" srcOrd="0" destOrd="0" presId="urn:microsoft.com/office/officeart/2016/7/layout/LinearBlockProcessNumbered"/>
    <dgm:cxn modelId="{33256BCA-0277-432C-9227-B42A78A9DBE8}" srcId="{86D79DB9-0C01-4DEA-B43F-252E4A2BA235}" destId="{82A43E0E-A548-4D30-A439-F7D724D62613}" srcOrd="2" destOrd="0" parTransId="{FAE32C1B-7465-4174-8E12-AB7901E051EC}" sibTransId="{A56C8B26-AA73-4C4B-AEE8-132D234740DD}"/>
    <dgm:cxn modelId="{3F2A2EFE-032E-4349-BDF8-500AC241CEDD}" type="presOf" srcId="{BD27BF10-2496-4CD7-BD5E-BEBFAC2AB555}" destId="{F6DA5899-3498-42A5-9473-93DD1401508A}" srcOrd="1" destOrd="0" presId="urn:microsoft.com/office/officeart/2016/7/layout/LinearBlockProcessNumbered"/>
    <dgm:cxn modelId="{6D34AE6E-6237-4434-BBB0-38EF3F32DA29}" type="presParOf" srcId="{A7AA5AD8-43F9-466A-9476-41C323BB0F04}" destId="{16442E76-CD00-4B90-B951-850D8646C3CC}" srcOrd="0" destOrd="0" presId="urn:microsoft.com/office/officeart/2016/7/layout/LinearBlockProcessNumbered"/>
    <dgm:cxn modelId="{1187F58F-DFB7-4DDB-9E73-ADA24F9EEB61}" type="presParOf" srcId="{16442E76-CD00-4B90-B951-850D8646C3CC}" destId="{1A8180C7-D672-4BEE-B555-FA70AEAC3BAC}" srcOrd="0" destOrd="0" presId="urn:microsoft.com/office/officeart/2016/7/layout/LinearBlockProcessNumbered"/>
    <dgm:cxn modelId="{3CD3BCD4-C58A-49BD-8A2F-2348A6E4206B}" type="presParOf" srcId="{16442E76-CD00-4B90-B951-850D8646C3CC}" destId="{CE92F798-B827-4571-84B8-BAB281B3787F}" srcOrd="1" destOrd="0" presId="urn:microsoft.com/office/officeart/2016/7/layout/LinearBlockProcessNumbered"/>
    <dgm:cxn modelId="{73A25610-5D36-44B4-9503-D6057A9EE73B}" type="presParOf" srcId="{16442E76-CD00-4B90-B951-850D8646C3CC}" destId="{A132270C-A8CE-4B34-A520-91A6D184F237}" srcOrd="2" destOrd="0" presId="urn:microsoft.com/office/officeart/2016/7/layout/LinearBlockProcessNumbered"/>
    <dgm:cxn modelId="{E80B5CB1-9781-4D14-9A75-6A7B201C881D}" type="presParOf" srcId="{A7AA5AD8-43F9-466A-9476-41C323BB0F04}" destId="{144DFDC4-7F00-47A2-9059-D759F00037F9}" srcOrd="1" destOrd="0" presId="urn:microsoft.com/office/officeart/2016/7/layout/LinearBlockProcessNumbered"/>
    <dgm:cxn modelId="{4D33DD21-24C0-441E-87E3-A887F453B214}" type="presParOf" srcId="{A7AA5AD8-43F9-466A-9476-41C323BB0F04}" destId="{3B639E7C-32E7-43B4-AC9D-FED1F91B6290}" srcOrd="2" destOrd="0" presId="urn:microsoft.com/office/officeart/2016/7/layout/LinearBlockProcessNumbered"/>
    <dgm:cxn modelId="{0699D896-ED65-4186-8AC6-8F471157D5AF}" type="presParOf" srcId="{3B639E7C-32E7-43B4-AC9D-FED1F91B6290}" destId="{F86A24DE-06C7-4A20-8DFD-0A99779A288B}" srcOrd="0" destOrd="0" presId="urn:microsoft.com/office/officeart/2016/7/layout/LinearBlockProcessNumbered"/>
    <dgm:cxn modelId="{A29125DE-09D5-4D9C-9BFB-69A92DD45724}" type="presParOf" srcId="{3B639E7C-32E7-43B4-AC9D-FED1F91B6290}" destId="{18573F9D-281B-4A44-9DB3-B433D212F668}" srcOrd="1" destOrd="0" presId="urn:microsoft.com/office/officeart/2016/7/layout/LinearBlockProcessNumbered"/>
    <dgm:cxn modelId="{944570EC-74B6-4B0F-951E-ECB406995D84}" type="presParOf" srcId="{3B639E7C-32E7-43B4-AC9D-FED1F91B6290}" destId="{F6DA5899-3498-42A5-9473-93DD1401508A}" srcOrd="2" destOrd="0" presId="urn:microsoft.com/office/officeart/2016/7/layout/LinearBlockProcessNumbered"/>
    <dgm:cxn modelId="{17F585DC-3AD0-4CF1-939C-2D5DD1A06E9E}" type="presParOf" srcId="{A7AA5AD8-43F9-466A-9476-41C323BB0F04}" destId="{114FBBE7-6932-4768-8961-2A49FA7E35B6}" srcOrd="3" destOrd="0" presId="urn:microsoft.com/office/officeart/2016/7/layout/LinearBlockProcessNumbered"/>
    <dgm:cxn modelId="{75F737E4-19B1-4135-A02B-908433E9529B}" type="presParOf" srcId="{A7AA5AD8-43F9-466A-9476-41C323BB0F04}" destId="{BF148276-33BE-4E59-B2DE-2C922542F3B4}" srcOrd="4" destOrd="0" presId="urn:microsoft.com/office/officeart/2016/7/layout/LinearBlockProcessNumbered"/>
    <dgm:cxn modelId="{9E93C2A5-3687-4C87-9DE5-DD8E14EEAEA9}" type="presParOf" srcId="{BF148276-33BE-4E59-B2DE-2C922542F3B4}" destId="{6CBE452C-05D4-47C0-AF0D-720F06B3EEA5}" srcOrd="0" destOrd="0" presId="urn:microsoft.com/office/officeart/2016/7/layout/LinearBlockProcessNumbered"/>
    <dgm:cxn modelId="{17481495-A305-4B58-BB91-454D5B666548}" type="presParOf" srcId="{BF148276-33BE-4E59-B2DE-2C922542F3B4}" destId="{4B2DC8E7-B70E-4AA7-9069-1C3511FDCE5B}" srcOrd="1" destOrd="0" presId="urn:microsoft.com/office/officeart/2016/7/layout/LinearBlockProcessNumbered"/>
    <dgm:cxn modelId="{7FBB0665-6C80-4617-AB9B-74262D49C6DA}" type="presParOf" srcId="{BF148276-33BE-4E59-B2DE-2C922542F3B4}" destId="{1F9F6590-6979-44A8-9512-3E7C33CF26F0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3DA08B-14EB-484B-8A32-E3320D5DFF9D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5328D77-3F66-4074-B3FD-3E800660A9B5}">
      <dgm:prSet/>
      <dgm:spPr/>
      <dgm:t>
        <a:bodyPr/>
        <a:lstStyle/>
        <a:p>
          <a:r>
            <a:rPr lang="en-US"/>
            <a:t>Structure must support strategy goals.</a:t>
          </a:r>
        </a:p>
      </dgm:t>
    </dgm:pt>
    <dgm:pt modelId="{F94C4BA3-58FD-4C68-8545-900B29E49A01}" type="parTrans" cxnId="{52945BBA-8C1D-4ECD-9E70-8090A60B76CB}">
      <dgm:prSet/>
      <dgm:spPr/>
      <dgm:t>
        <a:bodyPr/>
        <a:lstStyle/>
        <a:p>
          <a:endParaRPr lang="en-US"/>
        </a:p>
      </dgm:t>
    </dgm:pt>
    <dgm:pt modelId="{F04483A8-5377-4C98-860B-FD547E2620E0}" type="sibTrans" cxnId="{52945BBA-8C1D-4ECD-9E70-8090A60B76CB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A754472D-ECF6-45A4-9F5D-E43D5A1510B9}">
      <dgm:prSet/>
      <dgm:spPr/>
      <dgm:t>
        <a:bodyPr/>
        <a:lstStyle/>
        <a:p>
          <a:r>
            <a:rPr lang="en-US"/>
            <a:t>Encourage flexibility for innovation.</a:t>
          </a:r>
        </a:p>
      </dgm:t>
    </dgm:pt>
    <dgm:pt modelId="{1307556B-8766-4E5D-9676-4A63724794AF}" type="parTrans" cxnId="{39B37676-5A7B-455F-81DF-986D395EC833}">
      <dgm:prSet/>
      <dgm:spPr/>
      <dgm:t>
        <a:bodyPr/>
        <a:lstStyle/>
        <a:p>
          <a:endParaRPr lang="en-US"/>
        </a:p>
      </dgm:t>
    </dgm:pt>
    <dgm:pt modelId="{DF8F44A1-95F9-4659-B01D-59F01D794F1E}" type="sibTrans" cxnId="{39B37676-5A7B-455F-81DF-986D395EC83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4DE48E42-415C-4F08-A5C8-71AC921CCB3E}">
      <dgm:prSet/>
      <dgm:spPr/>
      <dgm:t>
        <a:bodyPr/>
        <a:lstStyle/>
        <a:p>
          <a:r>
            <a:rPr lang="en-US"/>
            <a:t>Enable cross-functional collaboration.</a:t>
          </a:r>
        </a:p>
      </dgm:t>
    </dgm:pt>
    <dgm:pt modelId="{0DB63E1E-81F7-4618-9F72-8C82DE60C566}" type="parTrans" cxnId="{632989AE-CF5A-4C67-A61A-656F895C7B2E}">
      <dgm:prSet/>
      <dgm:spPr/>
      <dgm:t>
        <a:bodyPr/>
        <a:lstStyle/>
        <a:p>
          <a:endParaRPr lang="en-US"/>
        </a:p>
      </dgm:t>
    </dgm:pt>
    <dgm:pt modelId="{DC82C306-8825-4618-8F6F-1A65F96CCD9B}" type="sibTrans" cxnId="{632989AE-CF5A-4C67-A61A-656F895C7B2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7DF157F3-0BDC-4839-800F-DF7FDCC2F667}" type="pres">
      <dgm:prSet presAssocID="{9E3DA08B-14EB-484B-8A32-E3320D5DFF9D}" presName="Name0" presStyleCnt="0">
        <dgm:presLayoutVars>
          <dgm:animLvl val="lvl"/>
          <dgm:resizeHandles val="exact"/>
        </dgm:presLayoutVars>
      </dgm:prSet>
      <dgm:spPr/>
    </dgm:pt>
    <dgm:pt modelId="{5AB4C1B2-4A5D-4683-95F4-E7DDC37F1380}" type="pres">
      <dgm:prSet presAssocID="{05328D77-3F66-4074-B3FD-3E800660A9B5}" presName="compositeNode" presStyleCnt="0">
        <dgm:presLayoutVars>
          <dgm:bulletEnabled val="1"/>
        </dgm:presLayoutVars>
      </dgm:prSet>
      <dgm:spPr/>
    </dgm:pt>
    <dgm:pt modelId="{D4B1AE08-D24C-4CEC-A89C-93DC4804E1E6}" type="pres">
      <dgm:prSet presAssocID="{05328D77-3F66-4074-B3FD-3E800660A9B5}" presName="bgRect" presStyleLbl="bgAccFollowNode1" presStyleIdx="0" presStyleCnt="3"/>
      <dgm:spPr/>
    </dgm:pt>
    <dgm:pt modelId="{84F5F86D-7372-47A1-924D-7F4453B7E187}" type="pres">
      <dgm:prSet presAssocID="{F04483A8-5377-4C98-860B-FD547E2620E0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3A3831AD-62C1-4541-8858-32D81023AC46}" type="pres">
      <dgm:prSet presAssocID="{05328D77-3F66-4074-B3FD-3E800660A9B5}" presName="bottomLine" presStyleLbl="alignNode1" presStyleIdx="1" presStyleCnt="6">
        <dgm:presLayoutVars/>
      </dgm:prSet>
      <dgm:spPr/>
    </dgm:pt>
    <dgm:pt modelId="{01D00903-ED17-4094-8A09-D1113C613ACA}" type="pres">
      <dgm:prSet presAssocID="{05328D77-3F66-4074-B3FD-3E800660A9B5}" presName="nodeText" presStyleLbl="bgAccFollowNode1" presStyleIdx="0" presStyleCnt="3">
        <dgm:presLayoutVars>
          <dgm:bulletEnabled val="1"/>
        </dgm:presLayoutVars>
      </dgm:prSet>
      <dgm:spPr/>
    </dgm:pt>
    <dgm:pt modelId="{D89D33AC-09AB-4043-BCC2-ACF91415B344}" type="pres">
      <dgm:prSet presAssocID="{F04483A8-5377-4C98-860B-FD547E2620E0}" presName="sibTrans" presStyleCnt="0"/>
      <dgm:spPr/>
    </dgm:pt>
    <dgm:pt modelId="{B227B969-40A5-48BD-9C40-0EA92EEE3F22}" type="pres">
      <dgm:prSet presAssocID="{A754472D-ECF6-45A4-9F5D-E43D5A1510B9}" presName="compositeNode" presStyleCnt="0">
        <dgm:presLayoutVars>
          <dgm:bulletEnabled val="1"/>
        </dgm:presLayoutVars>
      </dgm:prSet>
      <dgm:spPr/>
    </dgm:pt>
    <dgm:pt modelId="{51F2A05C-E097-4BD4-8999-28B7CACE5932}" type="pres">
      <dgm:prSet presAssocID="{A754472D-ECF6-45A4-9F5D-E43D5A1510B9}" presName="bgRect" presStyleLbl="bgAccFollowNode1" presStyleIdx="1" presStyleCnt="3"/>
      <dgm:spPr/>
    </dgm:pt>
    <dgm:pt modelId="{4B36B978-4EFB-4537-96D6-ACCB23E22446}" type="pres">
      <dgm:prSet presAssocID="{DF8F44A1-95F9-4659-B01D-59F01D794F1E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0065BD97-AF28-475A-BB49-8D5BFCCC28DD}" type="pres">
      <dgm:prSet presAssocID="{A754472D-ECF6-45A4-9F5D-E43D5A1510B9}" presName="bottomLine" presStyleLbl="alignNode1" presStyleIdx="3" presStyleCnt="6">
        <dgm:presLayoutVars/>
      </dgm:prSet>
      <dgm:spPr/>
    </dgm:pt>
    <dgm:pt modelId="{99A266E2-D96E-42C9-9B55-0292E61F4BF4}" type="pres">
      <dgm:prSet presAssocID="{A754472D-ECF6-45A4-9F5D-E43D5A1510B9}" presName="nodeText" presStyleLbl="bgAccFollowNode1" presStyleIdx="1" presStyleCnt="3">
        <dgm:presLayoutVars>
          <dgm:bulletEnabled val="1"/>
        </dgm:presLayoutVars>
      </dgm:prSet>
      <dgm:spPr/>
    </dgm:pt>
    <dgm:pt modelId="{62648B44-961D-491B-964C-5E84ACA9CD78}" type="pres">
      <dgm:prSet presAssocID="{DF8F44A1-95F9-4659-B01D-59F01D794F1E}" presName="sibTrans" presStyleCnt="0"/>
      <dgm:spPr/>
    </dgm:pt>
    <dgm:pt modelId="{61C2C46C-7D12-4DC7-BF16-96DDFBD08528}" type="pres">
      <dgm:prSet presAssocID="{4DE48E42-415C-4F08-A5C8-71AC921CCB3E}" presName="compositeNode" presStyleCnt="0">
        <dgm:presLayoutVars>
          <dgm:bulletEnabled val="1"/>
        </dgm:presLayoutVars>
      </dgm:prSet>
      <dgm:spPr/>
    </dgm:pt>
    <dgm:pt modelId="{3A2AB1F8-DCA3-4166-B195-F0DDFA9A2994}" type="pres">
      <dgm:prSet presAssocID="{4DE48E42-415C-4F08-A5C8-71AC921CCB3E}" presName="bgRect" presStyleLbl="bgAccFollowNode1" presStyleIdx="2" presStyleCnt="3"/>
      <dgm:spPr/>
    </dgm:pt>
    <dgm:pt modelId="{B7D04B54-D791-4C49-B2DC-5746D4C3425C}" type="pres">
      <dgm:prSet presAssocID="{DC82C306-8825-4618-8F6F-1A65F96CCD9B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FE5FE00E-F5E8-492C-BEE9-57D8B27A20D2}" type="pres">
      <dgm:prSet presAssocID="{4DE48E42-415C-4F08-A5C8-71AC921CCB3E}" presName="bottomLine" presStyleLbl="alignNode1" presStyleIdx="5" presStyleCnt="6">
        <dgm:presLayoutVars/>
      </dgm:prSet>
      <dgm:spPr/>
    </dgm:pt>
    <dgm:pt modelId="{8DA10455-6216-4127-85FE-EF0264FE6FC0}" type="pres">
      <dgm:prSet presAssocID="{4DE48E42-415C-4F08-A5C8-71AC921CCB3E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25653E10-5D75-4A6B-A2C4-E406DEF436E2}" type="presOf" srcId="{DF8F44A1-95F9-4659-B01D-59F01D794F1E}" destId="{4B36B978-4EFB-4537-96D6-ACCB23E22446}" srcOrd="0" destOrd="0" presId="urn:microsoft.com/office/officeart/2016/7/layout/BasicLinearProcessNumbered"/>
    <dgm:cxn modelId="{807A9121-B2C5-42F8-8D72-22AF214F05BE}" type="presOf" srcId="{A754472D-ECF6-45A4-9F5D-E43D5A1510B9}" destId="{51F2A05C-E097-4BD4-8999-28B7CACE5932}" srcOrd="0" destOrd="0" presId="urn:microsoft.com/office/officeart/2016/7/layout/BasicLinearProcessNumbered"/>
    <dgm:cxn modelId="{49D4DC69-293F-4365-81A9-3E2DE77D4039}" type="presOf" srcId="{4DE48E42-415C-4F08-A5C8-71AC921CCB3E}" destId="{3A2AB1F8-DCA3-4166-B195-F0DDFA9A2994}" srcOrd="0" destOrd="0" presId="urn:microsoft.com/office/officeart/2016/7/layout/BasicLinearProcessNumbered"/>
    <dgm:cxn modelId="{9D8C4C74-AB2C-4947-876F-1B14900F0C70}" type="presOf" srcId="{05328D77-3F66-4074-B3FD-3E800660A9B5}" destId="{D4B1AE08-D24C-4CEC-A89C-93DC4804E1E6}" srcOrd="0" destOrd="0" presId="urn:microsoft.com/office/officeart/2016/7/layout/BasicLinearProcessNumbered"/>
    <dgm:cxn modelId="{39B37676-5A7B-455F-81DF-986D395EC833}" srcId="{9E3DA08B-14EB-484B-8A32-E3320D5DFF9D}" destId="{A754472D-ECF6-45A4-9F5D-E43D5A1510B9}" srcOrd="1" destOrd="0" parTransId="{1307556B-8766-4E5D-9676-4A63724794AF}" sibTransId="{DF8F44A1-95F9-4659-B01D-59F01D794F1E}"/>
    <dgm:cxn modelId="{309C859B-58CE-4524-882F-8D6C82C6AE02}" type="presOf" srcId="{4DE48E42-415C-4F08-A5C8-71AC921CCB3E}" destId="{8DA10455-6216-4127-85FE-EF0264FE6FC0}" srcOrd="1" destOrd="0" presId="urn:microsoft.com/office/officeart/2016/7/layout/BasicLinearProcessNumbered"/>
    <dgm:cxn modelId="{B7D74F9D-5A88-45D3-AB70-8A5C199B20E6}" type="presOf" srcId="{F04483A8-5377-4C98-860B-FD547E2620E0}" destId="{84F5F86D-7372-47A1-924D-7F4453B7E187}" srcOrd="0" destOrd="0" presId="urn:microsoft.com/office/officeart/2016/7/layout/BasicLinearProcessNumbered"/>
    <dgm:cxn modelId="{3E3B33A5-A3E8-492E-9FEA-06F957CB68FB}" type="presOf" srcId="{A754472D-ECF6-45A4-9F5D-E43D5A1510B9}" destId="{99A266E2-D96E-42C9-9B55-0292E61F4BF4}" srcOrd="1" destOrd="0" presId="urn:microsoft.com/office/officeart/2016/7/layout/BasicLinearProcessNumbered"/>
    <dgm:cxn modelId="{FD9C5AAC-B2E4-4B55-806C-0D46A203C150}" type="presOf" srcId="{9E3DA08B-14EB-484B-8A32-E3320D5DFF9D}" destId="{7DF157F3-0BDC-4839-800F-DF7FDCC2F667}" srcOrd="0" destOrd="0" presId="urn:microsoft.com/office/officeart/2016/7/layout/BasicLinearProcessNumbered"/>
    <dgm:cxn modelId="{632989AE-CF5A-4C67-A61A-656F895C7B2E}" srcId="{9E3DA08B-14EB-484B-8A32-E3320D5DFF9D}" destId="{4DE48E42-415C-4F08-A5C8-71AC921CCB3E}" srcOrd="2" destOrd="0" parTransId="{0DB63E1E-81F7-4618-9F72-8C82DE60C566}" sibTransId="{DC82C306-8825-4618-8F6F-1A65F96CCD9B}"/>
    <dgm:cxn modelId="{52945BBA-8C1D-4ECD-9E70-8090A60B76CB}" srcId="{9E3DA08B-14EB-484B-8A32-E3320D5DFF9D}" destId="{05328D77-3F66-4074-B3FD-3E800660A9B5}" srcOrd="0" destOrd="0" parTransId="{F94C4BA3-58FD-4C68-8545-900B29E49A01}" sibTransId="{F04483A8-5377-4C98-860B-FD547E2620E0}"/>
    <dgm:cxn modelId="{AFDC06BF-A5BF-418D-9554-3C8643383E51}" type="presOf" srcId="{DC82C306-8825-4618-8F6F-1A65F96CCD9B}" destId="{B7D04B54-D791-4C49-B2DC-5746D4C3425C}" srcOrd="0" destOrd="0" presId="urn:microsoft.com/office/officeart/2016/7/layout/BasicLinearProcessNumbered"/>
    <dgm:cxn modelId="{B16631F8-56EC-409C-8C35-D587CB1FA7DF}" type="presOf" srcId="{05328D77-3F66-4074-B3FD-3E800660A9B5}" destId="{01D00903-ED17-4094-8A09-D1113C613ACA}" srcOrd="1" destOrd="0" presId="urn:microsoft.com/office/officeart/2016/7/layout/BasicLinearProcessNumbered"/>
    <dgm:cxn modelId="{79797A95-1502-46AF-8880-B0589085F06A}" type="presParOf" srcId="{7DF157F3-0BDC-4839-800F-DF7FDCC2F667}" destId="{5AB4C1B2-4A5D-4683-95F4-E7DDC37F1380}" srcOrd="0" destOrd="0" presId="urn:microsoft.com/office/officeart/2016/7/layout/BasicLinearProcessNumbered"/>
    <dgm:cxn modelId="{65408F1E-4EAF-49B6-B00C-4FE8EAC41C88}" type="presParOf" srcId="{5AB4C1B2-4A5D-4683-95F4-E7DDC37F1380}" destId="{D4B1AE08-D24C-4CEC-A89C-93DC4804E1E6}" srcOrd="0" destOrd="0" presId="urn:microsoft.com/office/officeart/2016/7/layout/BasicLinearProcessNumbered"/>
    <dgm:cxn modelId="{BCD47336-6D69-49B6-811D-B6595BE25EA7}" type="presParOf" srcId="{5AB4C1B2-4A5D-4683-95F4-E7DDC37F1380}" destId="{84F5F86D-7372-47A1-924D-7F4453B7E187}" srcOrd="1" destOrd="0" presId="urn:microsoft.com/office/officeart/2016/7/layout/BasicLinearProcessNumbered"/>
    <dgm:cxn modelId="{37A00BB7-CF37-4E19-A062-EBC2A5EA9A88}" type="presParOf" srcId="{5AB4C1B2-4A5D-4683-95F4-E7DDC37F1380}" destId="{3A3831AD-62C1-4541-8858-32D81023AC46}" srcOrd="2" destOrd="0" presId="urn:microsoft.com/office/officeart/2016/7/layout/BasicLinearProcessNumbered"/>
    <dgm:cxn modelId="{FC99981E-6DD6-4539-B7B6-FA856D8AF422}" type="presParOf" srcId="{5AB4C1B2-4A5D-4683-95F4-E7DDC37F1380}" destId="{01D00903-ED17-4094-8A09-D1113C613ACA}" srcOrd="3" destOrd="0" presId="urn:microsoft.com/office/officeart/2016/7/layout/BasicLinearProcessNumbered"/>
    <dgm:cxn modelId="{1AAEE361-DEA8-4078-A233-973A95C197B5}" type="presParOf" srcId="{7DF157F3-0BDC-4839-800F-DF7FDCC2F667}" destId="{D89D33AC-09AB-4043-BCC2-ACF91415B344}" srcOrd="1" destOrd="0" presId="urn:microsoft.com/office/officeart/2016/7/layout/BasicLinearProcessNumbered"/>
    <dgm:cxn modelId="{862ACC0E-3C39-46EE-B269-476EA1702C59}" type="presParOf" srcId="{7DF157F3-0BDC-4839-800F-DF7FDCC2F667}" destId="{B227B969-40A5-48BD-9C40-0EA92EEE3F22}" srcOrd="2" destOrd="0" presId="urn:microsoft.com/office/officeart/2016/7/layout/BasicLinearProcessNumbered"/>
    <dgm:cxn modelId="{FD640C1F-D1F5-4EB6-ADC8-960ED207E188}" type="presParOf" srcId="{B227B969-40A5-48BD-9C40-0EA92EEE3F22}" destId="{51F2A05C-E097-4BD4-8999-28B7CACE5932}" srcOrd="0" destOrd="0" presId="urn:microsoft.com/office/officeart/2016/7/layout/BasicLinearProcessNumbered"/>
    <dgm:cxn modelId="{798F7647-E1FF-45E8-99C9-CE38DB4AE64D}" type="presParOf" srcId="{B227B969-40A5-48BD-9C40-0EA92EEE3F22}" destId="{4B36B978-4EFB-4537-96D6-ACCB23E22446}" srcOrd="1" destOrd="0" presId="urn:microsoft.com/office/officeart/2016/7/layout/BasicLinearProcessNumbered"/>
    <dgm:cxn modelId="{6394300C-168A-4797-93CB-6D355A8A3BED}" type="presParOf" srcId="{B227B969-40A5-48BD-9C40-0EA92EEE3F22}" destId="{0065BD97-AF28-475A-BB49-8D5BFCCC28DD}" srcOrd="2" destOrd="0" presId="urn:microsoft.com/office/officeart/2016/7/layout/BasicLinearProcessNumbered"/>
    <dgm:cxn modelId="{DBFF5DD3-518F-4F0F-BDBE-15583568030A}" type="presParOf" srcId="{B227B969-40A5-48BD-9C40-0EA92EEE3F22}" destId="{99A266E2-D96E-42C9-9B55-0292E61F4BF4}" srcOrd="3" destOrd="0" presId="urn:microsoft.com/office/officeart/2016/7/layout/BasicLinearProcessNumbered"/>
    <dgm:cxn modelId="{DAAEE797-CBF1-40FF-8B9F-7E109BEA26C4}" type="presParOf" srcId="{7DF157F3-0BDC-4839-800F-DF7FDCC2F667}" destId="{62648B44-961D-491B-964C-5E84ACA9CD78}" srcOrd="3" destOrd="0" presId="urn:microsoft.com/office/officeart/2016/7/layout/BasicLinearProcessNumbered"/>
    <dgm:cxn modelId="{FDF6B7F5-555E-4F09-9D8A-C2125611C7D6}" type="presParOf" srcId="{7DF157F3-0BDC-4839-800F-DF7FDCC2F667}" destId="{61C2C46C-7D12-4DC7-BF16-96DDFBD08528}" srcOrd="4" destOrd="0" presId="urn:microsoft.com/office/officeart/2016/7/layout/BasicLinearProcessNumbered"/>
    <dgm:cxn modelId="{87494FEC-3386-4015-BE16-35E7F10FCF33}" type="presParOf" srcId="{61C2C46C-7D12-4DC7-BF16-96DDFBD08528}" destId="{3A2AB1F8-DCA3-4166-B195-F0DDFA9A2994}" srcOrd="0" destOrd="0" presId="urn:microsoft.com/office/officeart/2016/7/layout/BasicLinearProcessNumbered"/>
    <dgm:cxn modelId="{09BD0A05-41CF-4AC3-93D2-31CCFFF1019D}" type="presParOf" srcId="{61C2C46C-7D12-4DC7-BF16-96DDFBD08528}" destId="{B7D04B54-D791-4C49-B2DC-5746D4C3425C}" srcOrd="1" destOrd="0" presId="urn:microsoft.com/office/officeart/2016/7/layout/BasicLinearProcessNumbered"/>
    <dgm:cxn modelId="{340E5FFD-758E-4601-AF24-70B53E77AFF8}" type="presParOf" srcId="{61C2C46C-7D12-4DC7-BF16-96DDFBD08528}" destId="{FE5FE00E-F5E8-492C-BEE9-57D8B27A20D2}" srcOrd="2" destOrd="0" presId="urn:microsoft.com/office/officeart/2016/7/layout/BasicLinearProcessNumbered"/>
    <dgm:cxn modelId="{883C1A5B-8419-47DD-934B-290F9B8173BB}" type="presParOf" srcId="{61C2C46C-7D12-4DC7-BF16-96DDFBD08528}" destId="{8DA10455-6216-4127-85FE-EF0264FE6FC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01D1F7A-3106-43DB-96CE-0E76E750FAC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85DAEC5-EB99-40D3-B0E0-F8D24AB5F807}">
      <dgm:prSet/>
      <dgm:spPr/>
      <dgm:t>
        <a:bodyPr/>
        <a:lstStyle/>
        <a:p>
          <a:r>
            <a:rPr lang="en-US"/>
            <a:t>Align resources with priorities.</a:t>
          </a:r>
        </a:p>
      </dgm:t>
    </dgm:pt>
    <dgm:pt modelId="{F47B146F-77D3-43BC-BA90-B442FC01C43E}" type="parTrans" cxnId="{9720CD84-1370-44DE-BB02-532A6E6E6ED7}">
      <dgm:prSet/>
      <dgm:spPr/>
      <dgm:t>
        <a:bodyPr/>
        <a:lstStyle/>
        <a:p>
          <a:endParaRPr lang="en-US"/>
        </a:p>
      </dgm:t>
    </dgm:pt>
    <dgm:pt modelId="{0B516EA9-A6C0-4C17-A176-3F46589A4529}" type="sibTrans" cxnId="{9720CD84-1370-44DE-BB02-532A6E6E6ED7}">
      <dgm:prSet/>
      <dgm:spPr/>
      <dgm:t>
        <a:bodyPr/>
        <a:lstStyle/>
        <a:p>
          <a:endParaRPr lang="en-US"/>
        </a:p>
      </dgm:t>
    </dgm:pt>
    <dgm:pt modelId="{A092D070-4D30-48D2-AAA5-6E293488A371}">
      <dgm:prSet/>
      <dgm:spPr/>
      <dgm:t>
        <a:bodyPr/>
        <a:lstStyle/>
        <a:p>
          <a:r>
            <a:rPr lang="en-US"/>
            <a:t>Ensure financial, human, and tech support.</a:t>
          </a:r>
        </a:p>
      </dgm:t>
    </dgm:pt>
    <dgm:pt modelId="{992D331D-81D7-429D-9A5A-525D012B750B}" type="parTrans" cxnId="{1EB032ED-231D-4F37-B692-9E669DE22723}">
      <dgm:prSet/>
      <dgm:spPr/>
      <dgm:t>
        <a:bodyPr/>
        <a:lstStyle/>
        <a:p>
          <a:endParaRPr lang="en-US"/>
        </a:p>
      </dgm:t>
    </dgm:pt>
    <dgm:pt modelId="{576B78E4-E1C4-4640-8E48-146E7087204C}" type="sibTrans" cxnId="{1EB032ED-231D-4F37-B692-9E669DE22723}">
      <dgm:prSet/>
      <dgm:spPr/>
      <dgm:t>
        <a:bodyPr/>
        <a:lstStyle/>
        <a:p>
          <a:endParaRPr lang="en-US"/>
        </a:p>
      </dgm:t>
    </dgm:pt>
    <dgm:pt modelId="{B1296F83-56F8-4A30-BE08-388BE5972048}">
      <dgm:prSet/>
      <dgm:spPr/>
      <dgm:t>
        <a:bodyPr/>
        <a:lstStyle/>
        <a:p>
          <a:r>
            <a:rPr lang="en-US"/>
            <a:t>Avoid overextension and underfunding.</a:t>
          </a:r>
        </a:p>
      </dgm:t>
    </dgm:pt>
    <dgm:pt modelId="{FB0A9819-EF57-4518-B5B3-EE9779B92335}" type="parTrans" cxnId="{372497F6-9789-4DA0-8FC7-0CC7F9F666B3}">
      <dgm:prSet/>
      <dgm:spPr/>
      <dgm:t>
        <a:bodyPr/>
        <a:lstStyle/>
        <a:p>
          <a:endParaRPr lang="en-US"/>
        </a:p>
      </dgm:t>
    </dgm:pt>
    <dgm:pt modelId="{58B69A57-E7B4-4B6C-8AB5-3C1ED0EDF5AD}" type="sibTrans" cxnId="{372497F6-9789-4DA0-8FC7-0CC7F9F666B3}">
      <dgm:prSet/>
      <dgm:spPr/>
      <dgm:t>
        <a:bodyPr/>
        <a:lstStyle/>
        <a:p>
          <a:endParaRPr lang="en-US"/>
        </a:p>
      </dgm:t>
    </dgm:pt>
    <dgm:pt modelId="{11B22CCB-4236-4AF3-A5D9-AF9FDC34418C}" type="pres">
      <dgm:prSet presAssocID="{E01D1F7A-3106-43DB-96CE-0E76E750FACB}" presName="root" presStyleCnt="0">
        <dgm:presLayoutVars>
          <dgm:dir/>
          <dgm:resizeHandles val="exact"/>
        </dgm:presLayoutVars>
      </dgm:prSet>
      <dgm:spPr/>
    </dgm:pt>
    <dgm:pt modelId="{0F06135D-D773-454F-B633-6516555CCB9C}" type="pres">
      <dgm:prSet presAssocID="{A85DAEC5-EB99-40D3-B0E0-F8D24AB5F807}" presName="compNode" presStyleCnt="0"/>
      <dgm:spPr/>
    </dgm:pt>
    <dgm:pt modelId="{C57E3F31-B62C-4F33-AC37-7943E2A25A7A}" type="pres">
      <dgm:prSet presAssocID="{A85DAEC5-EB99-40D3-B0E0-F8D24AB5F80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141F085B-1EFC-409F-99FA-8DD65CEA661C}" type="pres">
      <dgm:prSet presAssocID="{A85DAEC5-EB99-40D3-B0E0-F8D24AB5F807}" presName="spaceRect" presStyleCnt="0"/>
      <dgm:spPr/>
    </dgm:pt>
    <dgm:pt modelId="{37C121A3-98AD-4FE0-B0FC-ED89E197AF2D}" type="pres">
      <dgm:prSet presAssocID="{A85DAEC5-EB99-40D3-B0E0-F8D24AB5F807}" presName="textRect" presStyleLbl="revTx" presStyleIdx="0" presStyleCnt="3">
        <dgm:presLayoutVars>
          <dgm:chMax val="1"/>
          <dgm:chPref val="1"/>
        </dgm:presLayoutVars>
      </dgm:prSet>
      <dgm:spPr/>
    </dgm:pt>
    <dgm:pt modelId="{CDC13A32-8067-4689-867C-908D360F61F1}" type="pres">
      <dgm:prSet presAssocID="{0B516EA9-A6C0-4C17-A176-3F46589A4529}" presName="sibTrans" presStyleCnt="0"/>
      <dgm:spPr/>
    </dgm:pt>
    <dgm:pt modelId="{802573C2-F78F-4F45-96B6-E2073CFB71E1}" type="pres">
      <dgm:prSet presAssocID="{A092D070-4D30-48D2-AAA5-6E293488A371}" presName="compNode" presStyleCnt="0"/>
      <dgm:spPr/>
    </dgm:pt>
    <dgm:pt modelId="{2854A069-BA94-4723-A107-9E9152C8D2C5}" type="pres">
      <dgm:prSet presAssocID="{A092D070-4D30-48D2-AAA5-6E293488A37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19FCFFC-CB8D-483A-81E9-9632C8A0E486}" type="pres">
      <dgm:prSet presAssocID="{A092D070-4D30-48D2-AAA5-6E293488A371}" presName="spaceRect" presStyleCnt="0"/>
      <dgm:spPr/>
    </dgm:pt>
    <dgm:pt modelId="{2D8EED83-D36B-4B2E-896D-B543593967A4}" type="pres">
      <dgm:prSet presAssocID="{A092D070-4D30-48D2-AAA5-6E293488A371}" presName="textRect" presStyleLbl="revTx" presStyleIdx="1" presStyleCnt="3">
        <dgm:presLayoutVars>
          <dgm:chMax val="1"/>
          <dgm:chPref val="1"/>
        </dgm:presLayoutVars>
      </dgm:prSet>
      <dgm:spPr/>
    </dgm:pt>
    <dgm:pt modelId="{7B954865-D2BA-4B39-809A-B61C9272C0AF}" type="pres">
      <dgm:prSet presAssocID="{576B78E4-E1C4-4640-8E48-146E7087204C}" presName="sibTrans" presStyleCnt="0"/>
      <dgm:spPr/>
    </dgm:pt>
    <dgm:pt modelId="{F0846135-FF6E-4096-A7C9-A219A8DFD95D}" type="pres">
      <dgm:prSet presAssocID="{B1296F83-56F8-4A30-BE08-388BE5972048}" presName="compNode" presStyleCnt="0"/>
      <dgm:spPr/>
    </dgm:pt>
    <dgm:pt modelId="{DED26E9B-9E6C-481C-BA74-469C4DC388D1}" type="pres">
      <dgm:prSet presAssocID="{B1296F83-56F8-4A30-BE08-388BE597204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psicle"/>
        </a:ext>
      </dgm:extLst>
    </dgm:pt>
    <dgm:pt modelId="{822C26CF-440C-4A6F-87A0-3E3D47B86F8C}" type="pres">
      <dgm:prSet presAssocID="{B1296F83-56F8-4A30-BE08-388BE5972048}" presName="spaceRect" presStyleCnt="0"/>
      <dgm:spPr/>
    </dgm:pt>
    <dgm:pt modelId="{0B2C1C28-EEE7-4049-B7EA-70DCBA2649B4}" type="pres">
      <dgm:prSet presAssocID="{B1296F83-56F8-4A30-BE08-388BE597204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E6B4135-1F03-4148-83CF-4696A45A0AF1}" type="presOf" srcId="{A092D070-4D30-48D2-AAA5-6E293488A371}" destId="{2D8EED83-D36B-4B2E-896D-B543593967A4}" srcOrd="0" destOrd="0" presId="urn:microsoft.com/office/officeart/2018/2/layout/IconLabelList"/>
    <dgm:cxn modelId="{9720CD84-1370-44DE-BB02-532A6E6E6ED7}" srcId="{E01D1F7A-3106-43DB-96CE-0E76E750FACB}" destId="{A85DAEC5-EB99-40D3-B0E0-F8D24AB5F807}" srcOrd="0" destOrd="0" parTransId="{F47B146F-77D3-43BC-BA90-B442FC01C43E}" sibTransId="{0B516EA9-A6C0-4C17-A176-3F46589A4529}"/>
    <dgm:cxn modelId="{6C52B395-1B39-474C-9F71-D1A1111AB0B0}" type="presOf" srcId="{B1296F83-56F8-4A30-BE08-388BE5972048}" destId="{0B2C1C28-EEE7-4049-B7EA-70DCBA2649B4}" srcOrd="0" destOrd="0" presId="urn:microsoft.com/office/officeart/2018/2/layout/IconLabelList"/>
    <dgm:cxn modelId="{72FF639E-3FC4-4EB4-8D4B-84A81301C0ED}" type="presOf" srcId="{A85DAEC5-EB99-40D3-B0E0-F8D24AB5F807}" destId="{37C121A3-98AD-4FE0-B0FC-ED89E197AF2D}" srcOrd="0" destOrd="0" presId="urn:microsoft.com/office/officeart/2018/2/layout/IconLabelList"/>
    <dgm:cxn modelId="{1EB032ED-231D-4F37-B692-9E669DE22723}" srcId="{E01D1F7A-3106-43DB-96CE-0E76E750FACB}" destId="{A092D070-4D30-48D2-AAA5-6E293488A371}" srcOrd="1" destOrd="0" parTransId="{992D331D-81D7-429D-9A5A-525D012B750B}" sibTransId="{576B78E4-E1C4-4640-8E48-146E7087204C}"/>
    <dgm:cxn modelId="{372497F6-9789-4DA0-8FC7-0CC7F9F666B3}" srcId="{E01D1F7A-3106-43DB-96CE-0E76E750FACB}" destId="{B1296F83-56F8-4A30-BE08-388BE5972048}" srcOrd="2" destOrd="0" parTransId="{FB0A9819-EF57-4518-B5B3-EE9779B92335}" sibTransId="{58B69A57-E7B4-4B6C-8AB5-3C1ED0EDF5AD}"/>
    <dgm:cxn modelId="{3A4399FA-6E58-4F18-891D-B834F25B8AB1}" type="presOf" srcId="{E01D1F7A-3106-43DB-96CE-0E76E750FACB}" destId="{11B22CCB-4236-4AF3-A5D9-AF9FDC34418C}" srcOrd="0" destOrd="0" presId="urn:microsoft.com/office/officeart/2018/2/layout/IconLabelList"/>
    <dgm:cxn modelId="{1591EF21-87FC-4036-9D68-C3C3C9F4FC90}" type="presParOf" srcId="{11B22CCB-4236-4AF3-A5D9-AF9FDC34418C}" destId="{0F06135D-D773-454F-B633-6516555CCB9C}" srcOrd="0" destOrd="0" presId="urn:microsoft.com/office/officeart/2018/2/layout/IconLabelList"/>
    <dgm:cxn modelId="{F2D5299B-04CB-44A6-B992-EE77FF9589A3}" type="presParOf" srcId="{0F06135D-D773-454F-B633-6516555CCB9C}" destId="{C57E3F31-B62C-4F33-AC37-7943E2A25A7A}" srcOrd="0" destOrd="0" presId="urn:microsoft.com/office/officeart/2018/2/layout/IconLabelList"/>
    <dgm:cxn modelId="{2150939D-9297-4228-A778-177CDD06718B}" type="presParOf" srcId="{0F06135D-D773-454F-B633-6516555CCB9C}" destId="{141F085B-1EFC-409F-99FA-8DD65CEA661C}" srcOrd="1" destOrd="0" presId="urn:microsoft.com/office/officeart/2018/2/layout/IconLabelList"/>
    <dgm:cxn modelId="{D5C9BD94-E30E-4351-9503-535ABBB06BE6}" type="presParOf" srcId="{0F06135D-D773-454F-B633-6516555CCB9C}" destId="{37C121A3-98AD-4FE0-B0FC-ED89E197AF2D}" srcOrd="2" destOrd="0" presId="urn:microsoft.com/office/officeart/2018/2/layout/IconLabelList"/>
    <dgm:cxn modelId="{84DD29BE-87C0-4AD9-8E79-9647BE80804E}" type="presParOf" srcId="{11B22CCB-4236-4AF3-A5D9-AF9FDC34418C}" destId="{CDC13A32-8067-4689-867C-908D360F61F1}" srcOrd="1" destOrd="0" presId="urn:microsoft.com/office/officeart/2018/2/layout/IconLabelList"/>
    <dgm:cxn modelId="{4AF1545B-B63F-4593-9817-542F43E8439A}" type="presParOf" srcId="{11B22CCB-4236-4AF3-A5D9-AF9FDC34418C}" destId="{802573C2-F78F-4F45-96B6-E2073CFB71E1}" srcOrd="2" destOrd="0" presId="urn:microsoft.com/office/officeart/2018/2/layout/IconLabelList"/>
    <dgm:cxn modelId="{E3381E8B-F0CE-4E24-8D27-AA0D7EB97CAD}" type="presParOf" srcId="{802573C2-F78F-4F45-96B6-E2073CFB71E1}" destId="{2854A069-BA94-4723-A107-9E9152C8D2C5}" srcOrd="0" destOrd="0" presId="urn:microsoft.com/office/officeart/2018/2/layout/IconLabelList"/>
    <dgm:cxn modelId="{39DCB75C-7C79-40A4-A3D8-EA5C0CF10FBD}" type="presParOf" srcId="{802573C2-F78F-4F45-96B6-E2073CFB71E1}" destId="{319FCFFC-CB8D-483A-81E9-9632C8A0E486}" srcOrd="1" destOrd="0" presId="urn:microsoft.com/office/officeart/2018/2/layout/IconLabelList"/>
    <dgm:cxn modelId="{AB822C59-E2DD-4E65-97FA-F0336D9BE90A}" type="presParOf" srcId="{802573C2-F78F-4F45-96B6-E2073CFB71E1}" destId="{2D8EED83-D36B-4B2E-896D-B543593967A4}" srcOrd="2" destOrd="0" presId="urn:microsoft.com/office/officeart/2018/2/layout/IconLabelList"/>
    <dgm:cxn modelId="{6ACADEBB-B71E-4BF6-8A71-C6258C88FD86}" type="presParOf" srcId="{11B22CCB-4236-4AF3-A5D9-AF9FDC34418C}" destId="{7B954865-D2BA-4B39-809A-B61C9272C0AF}" srcOrd="3" destOrd="0" presId="urn:microsoft.com/office/officeart/2018/2/layout/IconLabelList"/>
    <dgm:cxn modelId="{73CBB0E7-43C0-4756-9D48-C4BA3A8EBC0C}" type="presParOf" srcId="{11B22CCB-4236-4AF3-A5D9-AF9FDC34418C}" destId="{F0846135-FF6E-4096-A7C9-A219A8DFD95D}" srcOrd="4" destOrd="0" presId="urn:microsoft.com/office/officeart/2018/2/layout/IconLabelList"/>
    <dgm:cxn modelId="{00F57879-058D-4153-AB20-EA81F50BD608}" type="presParOf" srcId="{F0846135-FF6E-4096-A7C9-A219A8DFD95D}" destId="{DED26E9B-9E6C-481C-BA74-469C4DC388D1}" srcOrd="0" destOrd="0" presId="urn:microsoft.com/office/officeart/2018/2/layout/IconLabelList"/>
    <dgm:cxn modelId="{EB904F86-E65F-4473-8BEE-14379BD7598A}" type="presParOf" srcId="{F0846135-FF6E-4096-A7C9-A219A8DFD95D}" destId="{822C26CF-440C-4A6F-87A0-3E3D47B86F8C}" srcOrd="1" destOrd="0" presId="urn:microsoft.com/office/officeart/2018/2/layout/IconLabelList"/>
    <dgm:cxn modelId="{60B581F6-3527-4D30-8A14-AAFADAD42BE0}" type="presParOf" srcId="{F0846135-FF6E-4096-A7C9-A219A8DFD95D}" destId="{0B2C1C28-EEE7-4049-B7EA-70DCBA2649B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37A55A2-35AC-4AA3-B634-C0A4D7408C5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7F510EB-E86D-4C9E-9F85-EC805BDBA9AA}">
      <dgm:prSet/>
      <dgm:spPr/>
      <dgm:t>
        <a:bodyPr/>
        <a:lstStyle/>
        <a:p>
          <a:r>
            <a:rPr lang="en-US"/>
            <a:t>Promote shared understanding.</a:t>
          </a:r>
        </a:p>
      </dgm:t>
    </dgm:pt>
    <dgm:pt modelId="{BFE17D90-A7C6-46F1-B4A9-8AA5761DF696}" type="parTrans" cxnId="{485FFA99-3F41-4645-8E8C-B5C909B8D8FC}">
      <dgm:prSet/>
      <dgm:spPr/>
      <dgm:t>
        <a:bodyPr/>
        <a:lstStyle/>
        <a:p>
          <a:endParaRPr lang="en-US"/>
        </a:p>
      </dgm:t>
    </dgm:pt>
    <dgm:pt modelId="{BB8CFF8E-83A7-4979-8990-6A594546FE9E}" type="sibTrans" cxnId="{485FFA99-3F41-4645-8E8C-B5C909B8D8FC}">
      <dgm:prSet/>
      <dgm:spPr/>
      <dgm:t>
        <a:bodyPr/>
        <a:lstStyle/>
        <a:p>
          <a:endParaRPr lang="en-US"/>
        </a:p>
      </dgm:t>
    </dgm:pt>
    <dgm:pt modelId="{07F292C6-0067-41EC-9554-3CE126C52A86}">
      <dgm:prSet/>
      <dgm:spPr/>
      <dgm:t>
        <a:bodyPr/>
        <a:lstStyle/>
        <a:p>
          <a:r>
            <a:rPr lang="en-US"/>
            <a:t>Clear communication aligns departments.</a:t>
          </a:r>
        </a:p>
      </dgm:t>
    </dgm:pt>
    <dgm:pt modelId="{5A3C09F5-671B-45F4-9DD5-6FCF6CB140B2}" type="parTrans" cxnId="{18DFF69D-E5F0-4DFA-8792-B772B3FFD2FA}">
      <dgm:prSet/>
      <dgm:spPr/>
      <dgm:t>
        <a:bodyPr/>
        <a:lstStyle/>
        <a:p>
          <a:endParaRPr lang="en-US"/>
        </a:p>
      </dgm:t>
    </dgm:pt>
    <dgm:pt modelId="{A6D82DD8-6DCB-4184-A601-55EBB70FAEEC}" type="sibTrans" cxnId="{18DFF69D-E5F0-4DFA-8792-B772B3FFD2FA}">
      <dgm:prSet/>
      <dgm:spPr/>
      <dgm:t>
        <a:bodyPr/>
        <a:lstStyle/>
        <a:p>
          <a:endParaRPr lang="en-US"/>
        </a:p>
      </dgm:t>
    </dgm:pt>
    <dgm:pt modelId="{519DD632-7F19-4744-BD66-50D8275ACF2F}">
      <dgm:prSet/>
      <dgm:spPr/>
      <dgm:t>
        <a:bodyPr/>
        <a:lstStyle/>
        <a:p>
          <a:r>
            <a:rPr lang="en-US"/>
            <a:t>Build trust and reduce uncertainty.</a:t>
          </a:r>
        </a:p>
      </dgm:t>
    </dgm:pt>
    <dgm:pt modelId="{D2C1B011-DC8C-41F1-B6DA-B498CB943977}" type="parTrans" cxnId="{103171BD-BF61-4663-AB3F-197BA9D8CCEC}">
      <dgm:prSet/>
      <dgm:spPr/>
      <dgm:t>
        <a:bodyPr/>
        <a:lstStyle/>
        <a:p>
          <a:endParaRPr lang="en-US"/>
        </a:p>
      </dgm:t>
    </dgm:pt>
    <dgm:pt modelId="{87E082D3-FF23-435E-A49F-7B567864F4F0}" type="sibTrans" cxnId="{103171BD-BF61-4663-AB3F-197BA9D8CCEC}">
      <dgm:prSet/>
      <dgm:spPr/>
      <dgm:t>
        <a:bodyPr/>
        <a:lstStyle/>
        <a:p>
          <a:endParaRPr lang="en-US"/>
        </a:p>
      </dgm:t>
    </dgm:pt>
    <dgm:pt modelId="{CA204EC7-444D-4853-B700-90AF016530AB}" type="pres">
      <dgm:prSet presAssocID="{B37A55A2-35AC-4AA3-B634-C0A4D7408C57}" presName="vert0" presStyleCnt="0">
        <dgm:presLayoutVars>
          <dgm:dir/>
          <dgm:animOne val="branch"/>
          <dgm:animLvl val="lvl"/>
        </dgm:presLayoutVars>
      </dgm:prSet>
      <dgm:spPr/>
    </dgm:pt>
    <dgm:pt modelId="{500AEB92-0398-43FB-9C24-9DE0CF49BCF8}" type="pres">
      <dgm:prSet presAssocID="{87F510EB-E86D-4C9E-9F85-EC805BDBA9AA}" presName="thickLine" presStyleLbl="alignNode1" presStyleIdx="0" presStyleCnt="3"/>
      <dgm:spPr/>
    </dgm:pt>
    <dgm:pt modelId="{471784D7-A9E6-4590-A0E3-886C15DE1429}" type="pres">
      <dgm:prSet presAssocID="{87F510EB-E86D-4C9E-9F85-EC805BDBA9AA}" presName="horz1" presStyleCnt="0"/>
      <dgm:spPr/>
    </dgm:pt>
    <dgm:pt modelId="{B2A957BB-DF14-4618-96D5-5D9096787DC9}" type="pres">
      <dgm:prSet presAssocID="{87F510EB-E86D-4C9E-9F85-EC805BDBA9AA}" presName="tx1" presStyleLbl="revTx" presStyleIdx="0" presStyleCnt="3"/>
      <dgm:spPr/>
    </dgm:pt>
    <dgm:pt modelId="{4542F49A-84BF-4270-942F-86EC4D5E1231}" type="pres">
      <dgm:prSet presAssocID="{87F510EB-E86D-4C9E-9F85-EC805BDBA9AA}" presName="vert1" presStyleCnt="0"/>
      <dgm:spPr/>
    </dgm:pt>
    <dgm:pt modelId="{FB04D631-266D-48D5-A33B-7191D158BF0C}" type="pres">
      <dgm:prSet presAssocID="{07F292C6-0067-41EC-9554-3CE126C52A86}" presName="thickLine" presStyleLbl="alignNode1" presStyleIdx="1" presStyleCnt="3"/>
      <dgm:spPr/>
    </dgm:pt>
    <dgm:pt modelId="{681685BC-4AF4-47BE-96DE-510622353D17}" type="pres">
      <dgm:prSet presAssocID="{07F292C6-0067-41EC-9554-3CE126C52A86}" presName="horz1" presStyleCnt="0"/>
      <dgm:spPr/>
    </dgm:pt>
    <dgm:pt modelId="{D102B946-D7D5-4287-A49B-A6ED65D2BE21}" type="pres">
      <dgm:prSet presAssocID="{07F292C6-0067-41EC-9554-3CE126C52A86}" presName="tx1" presStyleLbl="revTx" presStyleIdx="1" presStyleCnt="3"/>
      <dgm:spPr/>
    </dgm:pt>
    <dgm:pt modelId="{DB695DC3-6EB1-4091-94EF-794D6D13F09B}" type="pres">
      <dgm:prSet presAssocID="{07F292C6-0067-41EC-9554-3CE126C52A86}" presName="vert1" presStyleCnt="0"/>
      <dgm:spPr/>
    </dgm:pt>
    <dgm:pt modelId="{85CA9EE5-2655-4561-ADFA-40C8E2D5A8E8}" type="pres">
      <dgm:prSet presAssocID="{519DD632-7F19-4744-BD66-50D8275ACF2F}" presName="thickLine" presStyleLbl="alignNode1" presStyleIdx="2" presStyleCnt="3"/>
      <dgm:spPr/>
    </dgm:pt>
    <dgm:pt modelId="{021E7491-193E-4D43-BC8A-3AB1A311643B}" type="pres">
      <dgm:prSet presAssocID="{519DD632-7F19-4744-BD66-50D8275ACF2F}" presName="horz1" presStyleCnt="0"/>
      <dgm:spPr/>
    </dgm:pt>
    <dgm:pt modelId="{F7693748-DE3C-45E6-AF93-ACCF48F6E46C}" type="pres">
      <dgm:prSet presAssocID="{519DD632-7F19-4744-BD66-50D8275ACF2F}" presName="tx1" presStyleLbl="revTx" presStyleIdx="2" presStyleCnt="3"/>
      <dgm:spPr/>
    </dgm:pt>
    <dgm:pt modelId="{CA712E3A-F2EE-46EA-97B7-178994EFDF83}" type="pres">
      <dgm:prSet presAssocID="{519DD632-7F19-4744-BD66-50D8275ACF2F}" presName="vert1" presStyleCnt="0"/>
      <dgm:spPr/>
    </dgm:pt>
  </dgm:ptLst>
  <dgm:cxnLst>
    <dgm:cxn modelId="{CB974B2A-4E8F-4445-951D-23ED6F730802}" type="presOf" srcId="{87F510EB-E86D-4C9E-9F85-EC805BDBA9AA}" destId="{B2A957BB-DF14-4618-96D5-5D9096787DC9}" srcOrd="0" destOrd="0" presId="urn:microsoft.com/office/officeart/2008/layout/LinedList"/>
    <dgm:cxn modelId="{77C5255C-D7BF-4D4A-B1EE-B7FFDE9F9A1D}" type="presOf" srcId="{519DD632-7F19-4744-BD66-50D8275ACF2F}" destId="{F7693748-DE3C-45E6-AF93-ACCF48F6E46C}" srcOrd="0" destOrd="0" presId="urn:microsoft.com/office/officeart/2008/layout/LinedList"/>
    <dgm:cxn modelId="{485FFA99-3F41-4645-8E8C-B5C909B8D8FC}" srcId="{B37A55A2-35AC-4AA3-B634-C0A4D7408C57}" destId="{87F510EB-E86D-4C9E-9F85-EC805BDBA9AA}" srcOrd="0" destOrd="0" parTransId="{BFE17D90-A7C6-46F1-B4A9-8AA5761DF696}" sibTransId="{BB8CFF8E-83A7-4979-8990-6A594546FE9E}"/>
    <dgm:cxn modelId="{18DFF69D-E5F0-4DFA-8792-B772B3FFD2FA}" srcId="{B37A55A2-35AC-4AA3-B634-C0A4D7408C57}" destId="{07F292C6-0067-41EC-9554-3CE126C52A86}" srcOrd="1" destOrd="0" parTransId="{5A3C09F5-671B-45F4-9DD5-6FCF6CB140B2}" sibTransId="{A6D82DD8-6DCB-4184-A601-55EBB70FAEEC}"/>
    <dgm:cxn modelId="{103171BD-BF61-4663-AB3F-197BA9D8CCEC}" srcId="{B37A55A2-35AC-4AA3-B634-C0A4D7408C57}" destId="{519DD632-7F19-4744-BD66-50D8275ACF2F}" srcOrd="2" destOrd="0" parTransId="{D2C1B011-DC8C-41F1-B6DA-B498CB943977}" sibTransId="{87E082D3-FF23-435E-A49F-7B567864F4F0}"/>
    <dgm:cxn modelId="{32743BC1-0763-4007-8C77-68CDDE661BB9}" type="presOf" srcId="{07F292C6-0067-41EC-9554-3CE126C52A86}" destId="{D102B946-D7D5-4287-A49B-A6ED65D2BE21}" srcOrd="0" destOrd="0" presId="urn:microsoft.com/office/officeart/2008/layout/LinedList"/>
    <dgm:cxn modelId="{8C567FFC-0220-42B8-9F52-1B245D6C409B}" type="presOf" srcId="{B37A55A2-35AC-4AA3-B634-C0A4D7408C57}" destId="{CA204EC7-444D-4853-B700-90AF016530AB}" srcOrd="0" destOrd="0" presId="urn:microsoft.com/office/officeart/2008/layout/LinedList"/>
    <dgm:cxn modelId="{FB61EB2A-9AD5-4838-841F-4E2C9B8E107A}" type="presParOf" srcId="{CA204EC7-444D-4853-B700-90AF016530AB}" destId="{500AEB92-0398-43FB-9C24-9DE0CF49BCF8}" srcOrd="0" destOrd="0" presId="urn:microsoft.com/office/officeart/2008/layout/LinedList"/>
    <dgm:cxn modelId="{131D80A7-13D8-4B7F-AF16-07E1B3977BF1}" type="presParOf" srcId="{CA204EC7-444D-4853-B700-90AF016530AB}" destId="{471784D7-A9E6-4590-A0E3-886C15DE1429}" srcOrd="1" destOrd="0" presId="urn:microsoft.com/office/officeart/2008/layout/LinedList"/>
    <dgm:cxn modelId="{3F92254A-C820-4A1B-B679-705ABEADF9D6}" type="presParOf" srcId="{471784D7-A9E6-4590-A0E3-886C15DE1429}" destId="{B2A957BB-DF14-4618-96D5-5D9096787DC9}" srcOrd="0" destOrd="0" presId="urn:microsoft.com/office/officeart/2008/layout/LinedList"/>
    <dgm:cxn modelId="{2551813E-BDF6-48D9-BB9E-66788D7B067B}" type="presParOf" srcId="{471784D7-A9E6-4590-A0E3-886C15DE1429}" destId="{4542F49A-84BF-4270-942F-86EC4D5E1231}" srcOrd="1" destOrd="0" presId="urn:microsoft.com/office/officeart/2008/layout/LinedList"/>
    <dgm:cxn modelId="{0AF695DD-4B3A-4D11-98D1-F5C8F5C2435C}" type="presParOf" srcId="{CA204EC7-444D-4853-B700-90AF016530AB}" destId="{FB04D631-266D-48D5-A33B-7191D158BF0C}" srcOrd="2" destOrd="0" presId="urn:microsoft.com/office/officeart/2008/layout/LinedList"/>
    <dgm:cxn modelId="{7C168077-6FDB-46A8-B741-891BA8B6BC59}" type="presParOf" srcId="{CA204EC7-444D-4853-B700-90AF016530AB}" destId="{681685BC-4AF4-47BE-96DE-510622353D17}" srcOrd="3" destOrd="0" presId="urn:microsoft.com/office/officeart/2008/layout/LinedList"/>
    <dgm:cxn modelId="{EFC3BE16-C9A3-4B47-B86E-417ECDA5F192}" type="presParOf" srcId="{681685BC-4AF4-47BE-96DE-510622353D17}" destId="{D102B946-D7D5-4287-A49B-A6ED65D2BE21}" srcOrd="0" destOrd="0" presId="urn:microsoft.com/office/officeart/2008/layout/LinedList"/>
    <dgm:cxn modelId="{0BFB5315-E29D-4519-8E16-D8B05B09D22D}" type="presParOf" srcId="{681685BC-4AF4-47BE-96DE-510622353D17}" destId="{DB695DC3-6EB1-4091-94EF-794D6D13F09B}" srcOrd="1" destOrd="0" presId="urn:microsoft.com/office/officeart/2008/layout/LinedList"/>
    <dgm:cxn modelId="{505B38C9-9707-4C45-8677-51FCF84FA284}" type="presParOf" srcId="{CA204EC7-444D-4853-B700-90AF016530AB}" destId="{85CA9EE5-2655-4561-ADFA-40C8E2D5A8E8}" srcOrd="4" destOrd="0" presId="urn:microsoft.com/office/officeart/2008/layout/LinedList"/>
    <dgm:cxn modelId="{DAEB778E-24FA-4315-B45C-78F5A1236916}" type="presParOf" srcId="{CA204EC7-444D-4853-B700-90AF016530AB}" destId="{021E7491-193E-4D43-BC8A-3AB1A311643B}" srcOrd="5" destOrd="0" presId="urn:microsoft.com/office/officeart/2008/layout/LinedList"/>
    <dgm:cxn modelId="{C77F7979-BE87-47A8-97F4-6D71F2FF2F8A}" type="presParOf" srcId="{021E7491-193E-4D43-BC8A-3AB1A311643B}" destId="{F7693748-DE3C-45E6-AF93-ACCF48F6E46C}" srcOrd="0" destOrd="0" presId="urn:microsoft.com/office/officeart/2008/layout/LinedList"/>
    <dgm:cxn modelId="{EEE0B583-99E0-4192-951C-10C771AA56B3}" type="presParOf" srcId="{021E7491-193E-4D43-BC8A-3AB1A311643B}" destId="{CA712E3A-F2EE-46EA-97B7-178994EFDF8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726C7FA-16A1-4CBB-9412-982778B74EF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DC146AF-4F3F-4E5B-9092-8AD2885B05A0}">
      <dgm:prSet/>
      <dgm:spPr/>
      <dgm:t>
        <a:bodyPr/>
        <a:lstStyle/>
        <a:p>
          <a:r>
            <a:rPr lang="en-US"/>
            <a:t>Use KPIs to measure progress.</a:t>
          </a:r>
        </a:p>
      </dgm:t>
    </dgm:pt>
    <dgm:pt modelId="{D9C44A2A-B5F9-4D31-93FC-3417501F1870}" type="parTrans" cxnId="{23572883-C9EE-42E4-A567-FDA59820EFF4}">
      <dgm:prSet/>
      <dgm:spPr/>
      <dgm:t>
        <a:bodyPr/>
        <a:lstStyle/>
        <a:p>
          <a:endParaRPr lang="en-US"/>
        </a:p>
      </dgm:t>
    </dgm:pt>
    <dgm:pt modelId="{49C0D235-F419-4FBA-946B-E29B25C4CD26}" type="sibTrans" cxnId="{23572883-C9EE-42E4-A567-FDA59820EFF4}">
      <dgm:prSet/>
      <dgm:spPr/>
      <dgm:t>
        <a:bodyPr/>
        <a:lstStyle/>
        <a:p>
          <a:endParaRPr lang="en-US"/>
        </a:p>
      </dgm:t>
    </dgm:pt>
    <dgm:pt modelId="{44F96D98-F1B4-4D0E-B9A1-CD6F78824072}">
      <dgm:prSet/>
      <dgm:spPr/>
      <dgm:t>
        <a:bodyPr/>
        <a:lstStyle/>
        <a:p>
          <a:r>
            <a:rPr lang="en-US"/>
            <a:t>Establish feedback loops.</a:t>
          </a:r>
        </a:p>
      </dgm:t>
    </dgm:pt>
    <dgm:pt modelId="{A949A64F-7ECD-4111-BE73-C610E2595778}" type="parTrans" cxnId="{E81A5E2B-4883-4E83-924E-48B8D63A9B2F}">
      <dgm:prSet/>
      <dgm:spPr/>
      <dgm:t>
        <a:bodyPr/>
        <a:lstStyle/>
        <a:p>
          <a:endParaRPr lang="en-US"/>
        </a:p>
      </dgm:t>
    </dgm:pt>
    <dgm:pt modelId="{E80D5B19-E736-4547-B533-E1C664B80256}" type="sibTrans" cxnId="{E81A5E2B-4883-4E83-924E-48B8D63A9B2F}">
      <dgm:prSet/>
      <dgm:spPr/>
      <dgm:t>
        <a:bodyPr/>
        <a:lstStyle/>
        <a:p>
          <a:endParaRPr lang="en-US"/>
        </a:p>
      </dgm:t>
    </dgm:pt>
    <dgm:pt modelId="{A6810CE3-E8A7-4D11-B87C-F37633024628}">
      <dgm:prSet/>
      <dgm:spPr/>
      <dgm:t>
        <a:bodyPr/>
        <a:lstStyle/>
        <a:p>
          <a:r>
            <a:rPr lang="en-US"/>
            <a:t>Continuously improve and adapt.</a:t>
          </a:r>
        </a:p>
      </dgm:t>
    </dgm:pt>
    <dgm:pt modelId="{8F4FFB83-4409-4185-AAD9-FEDD7FD39D91}" type="parTrans" cxnId="{76610A7F-C0FD-474B-8B28-480CDCDB955A}">
      <dgm:prSet/>
      <dgm:spPr/>
      <dgm:t>
        <a:bodyPr/>
        <a:lstStyle/>
        <a:p>
          <a:endParaRPr lang="en-US"/>
        </a:p>
      </dgm:t>
    </dgm:pt>
    <dgm:pt modelId="{3E4F067C-81C1-4AA9-BC75-BE5AECC58223}" type="sibTrans" cxnId="{76610A7F-C0FD-474B-8B28-480CDCDB955A}">
      <dgm:prSet/>
      <dgm:spPr/>
      <dgm:t>
        <a:bodyPr/>
        <a:lstStyle/>
        <a:p>
          <a:endParaRPr lang="en-US"/>
        </a:p>
      </dgm:t>
    </dgm:pt>
    <dgm:pt modelId="{D18D0DE0-3A1A-497C-91FB-8BD3201494B0}" type="pres">
      <dgm:prSet presAssocID="{A726C7FA-16A1-4CBB-9412-982778B74EF6}" presName="root" presStyleCnt="0">
        <dgm:presLayoutVars>
          <dgm:dir/>
          <dgm:resizeHandles val="exact"/>
        </dgm:presLayoutVars>
      </dgm:prSet>
      <dgm:spPr/>
    </dgm:pt>
    <dgm:pt modelId="{38E52BC0-3A4C-4FD8-9A0B-372A2FECD723}" type="pres">
      <dgm:prSet presAssocID="{6DC146AF-4F3F-4E5B-9092-8AD2885B05A0}" presName="compNode" presStyleCnt="0"/>
      <dgm:spPr/>
    </dgm:pt>
    <dgm:pt modelId="{B33471B5-7859-4FE3-9717-0ECD930AF362}" type="pres">
      <dgm:prSet presAssocID="{6DC146AF-4F3F-4E5B-9092-8AD2885B05A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543AAAEA-4541-48D6-A907-DFB327083657}" type="pres">
      <dgm:prSet presAssocID="{6DC146AF-4F3F-4E5B-9092-8AD2885B05A0}" presName="spaceRect" presStyleCnt="0"/>
      <dgm:spPr/>
    </dgm:pt>
    <dgm:pt modelId="{F7083B6D-E6F1-431F-A1FE-3D5491936DFB}" type="pres">
      <dgm:prSet presAssocID="{6DC146AF-4F3F-4E5B-9092-8AD2885B05A0}" presName="textRect" presStyleLbl="revTx" presStyleIdx="0" presStyleCnt="3">
        <dgm:presLayoutVars>
          <dgm:chMax val="1"/>
          <dgm:chPref val="1"/>
        </dgm:presLayoutVars>
      </dgm:prSet>
      <dgm:spPr/>
    </dgm:pt>
    <dgm:pt modelId="{9827108D-2742-44EF-B1FE-3DDC8AC9F466}" type="pres">
      <dgm:prSet presAssocID="{49C0D235-F419-4FBA-946B-E29B25C4CD26}" presName="sibTrans" presStyleCnt="0"/>
      <dgm:spPr/>
    </dgm:pt>
    <dgm:pt modelId="{C389F424-ED2A-4174-84F9-02477F094DAE}" type="pres">
      <dgm:prSet presAssocID="{44F96D98-F1B4-4D0E-B9A1-CD6F78824072}" presName="compNode" presStyleCnt="0"/>
      <dgm:spPr/>
    </dgm:pt>
    <dgm:pt modelId="{9FEEFCC3-1CFF-4DFF-94F3-722B555EA232}" type="pres">
      <dgm:prSet presAssocID="{44F96D98-F1B4-4D0E-B9A1-CD6F7882407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FD89D753-798C-4854-8C4D-AD30B95ED1D6}" type="pres">
      <dgm:prSet presAssocID="{44F96D98-F1B4-4D0E-B9A1-CD6F78824072}" presName="spaceRect" presStyleCnt="0"/>
      <dgm:spPr/>
    </dgm:pt>
    <dgm:pt modelId="{0EDFE719-1EF2-4A25-9536-E8A73E631D49}" type="pres">
      <dgm:prSet presAssocID="{44F96D98-F1B4-4D0E-B9A1-CD6F78824072}" presName="textRect" presStyleLbl="revTx" presStyleIdx="1" presStyleCnt="3">
        <dgm:presLayoutVars>
          <dgm:chMax val="1"/>
          <dgm:chPref val="1"/>
        </dgm:presLayoutVars>
      </dgm:prSet>
      <dgm:spPr/>
    </dgm:pt>
    <dgm:pt modelId="{E8CC1B34-8675-4DEC-A821-35D756483D91}" type="pres">
      <dgm:prSet presAssocID="{E80D5B19-E736-4547-B533-E1C664B80256}" presName="sibTrans" presStyleCnt="0"/>
      <dgm:spPr/>
    </dgm:pt>
    <dgm:pt modelId="{5EDE8674-C37F-4C01-8B87-6E0BAF302580}" type="pres">
      <dgm:prSet presAssocID="{A6810CE3-E8A7-4D11-B87C-F37633024628}" presName="compNode" presStyleCnt="0"/>
      <dgm:spPr/>
    </dgm:pt>
    <dgm:pt modelId="{7199D73A-BCBE-4D34-8B4B-3D3616F11CF7}" type="pres">
      <dgm:prSet presAssocID="{A6810CE3-E8A7-4D11-B87C-F376330246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90CE11A-20FE-4ED7-834A-5996F0C387E4}" type="pres">
      <dgm:prSet presAssocID="{A6810CE3-E8A7-4D11-B87C-F37633024628}" presName="spaceRect" presStyleCnt="0"/>
      <dgm:spPr/>
    </dgm:pt>
    <dgm:pt modelId="{346A37DD-7B33-4D15-8D24-972344865843}" type="pres">
      <dgm:prSet presAssocID="{A6810CE3-E8A7-4D11-B87C-F3763302462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AD4C906-DBA8-4460-8490-C4B2645614C0}" type="presOf" srcId="{A726C7FA-16A1-4CBB-9412-982778B74EF6}" destId="{D18D0DE0-3A1A-497C-91FB-8BD3201494B0}" srcOrd="0" destOrd="0" presId="urn:microsoft.com/office/officeart/2018/2/layout/IconLabelList"/>
    <dgm:cxn modelId="{70E66A0E-1752-4B50-8C6A-2A99F02788C7}" type="presOf" srcId="{6DC146AF-4F3F-4E5B-9092-8AD2885B05A0}" destId="{F7083B6D-E6F1-431F-A1FE-3D5491936DFB}" srcOrd="0" destOrd="0" presId="urn:microsoft.com/office/officeart/2018/2/layout/IconLabelList"/>
    <dgm:cxn modelId="{E81A5E2B-4883-4E83-924E-48B8D63A9B2F}" srcId="{A726C7FA-16A1-4CBB-9412-982778B74EF6}" destId="{44F96D98-F1B4-4D0E-B9A1-CD6F78824072}" srcOrd="1" destOrd="0" parTransId="{A949A64F-7ECD-4111-BE73-C610E2595778}" sibTransId="{E80D5B19-E736-4547-B533-E1C664B80256}"/>
    <dgm:cxn modelId="{59455A45-43D1-40F0-8C0E-042C4D00C8A3}" type="presOf" srcId="{A6810CE3-E8A7-4D11-B87C-F37633024628}" destId="{346A37DD-7B33-4D15-8D24-972344865843}" srcOrd="0" destOrd="0" presId="urn:microsoft.com/office/officeart/2018/2/layout/IconLabelList"/>
    <dgm:cxn modelId="{76610A7F-C0FD-474B-8B28-480CDCDB955A}" srcId="{A726C7FA-16A1-4CBB-9412-982778B74EF6}" destId="{A6810CE3-E8A7-4D11-B87C-F37633024628}" srcOrd="2" destOrd="0" parTransId="{8F4FFB83-4409-4185-AAD9-FEDD7FD39D91}" sibTransId="{3E4F067C-81C1-4AA9-BC75-BE5AECC58223}"/>
    <dgm:cxn modelId="{23572883-C9EE-42E4-A567-FDA59820EFF4}" srcId="{A726C7FA-16A1-4CBB-9412-982778B74EF6}" destId="{6DC146AF-4F3F-4E5B-9092-8AD2885B05A0}" srcOrd="0" destOrd="0" parTransId="{D9C44A2A-B5F9-4D31-93FC-3417501F1870}" sibTransId="{49C0D235-F419-4FBA-946B-E29B25C4CD26}"/>
    <dgm:cxn modelId="{EBB82D88-742A-48E5-9045-698B2C617684}" type="presOf" srcId="{44F96D98-F1B4-4D0E-B9A1-CD6F78824072}" destId="{0EDFE719-1EF2-4A25-9536-E8A73E631D49}" srcOrd="0" destOrd="0" presId="urn:microsoft.com/office/officeart/2018/2/layout/IconLabelList"/>
    <dgm:cxn modelId="{6A30B293-305A-46B0-BB8D-3B30435AEB66}" type="presParOf" srcId="{D18D0DE0-3A1A-497C-91FB-8BD3201494B0}" destId="{38E52BC0-3A4C-4FD8-9A0B-372A2FECD723}" srcOrd="0" destOrd="0" presId="urn:microsoft.com/office/officeart/2018/2/layout/IconLabelList"/>
    <dgm:cxn modelId="{00C699C1-9019-4750-B7A8-95E50B7638E1}" type="presParOf" srcId="{38E52BC0-3A4C-4FD8-9A0B-372A2FECD723}" destId="{B33471B5-7859-4FE3-9717-0ECD930AF362}" srcOrd="0" destOrd="0" presId="urn:microsoft.com/office/officeart/2018/2/layout/IconLabelList"/>
    <dgm:cxn modelId="{B4F71192-3591-4D4F-8A12-C3905BD440F6}" type="presParOf" srcId="{38E52BC0-3A4C-4FD8-9A0B-372A2FECD723}" destId="{543AAAEA-4541-48D6-A907-DFB327083657}" srcOrd="1" destOrd="0" presId="urn:microsoft.com/office/officeart/2018/2/layout/IconLabelList"/>
    <dgm:cxn modelId="{502861DA-9B8A-458C-A4F6-097E04BE9741}" type="presParOf" srcId="{38E52BC0-3A4C-4FD8-9A0B-372A2FECD723}" destId="{F7083B6D-E6F1-431F-A1FE-3D5491936DFB}" srcOrd="2" destOrd="0" presId="urn:microsoft.com/office/officeart/2018/2/layout/IconLabelList"/>
    <dgm:cxn modelId="{FB9961C9-61EB-4140-A5F3-A345A11DC024}" type="presParOf" srcId="{D18D0DE0-3A1A-497C-91FB-8BD3201494B0}" destId="{9827108D-2742-44EF-B1FE-3DDC8AC9F466}" srcOrd="1" destOrd="0" presId="urn:microsoft.com/office/officeart/2018/2/layout/IconLabelList"/>
    <dgm:cxn modelId="{F95BE169-3068-424D-8BC1-6C35DD263CFB}" type="presParOf" srcId="{D18D0DE0-3A1A-497C-91FB-8BD3201494B0}" destId="{C389F424-ED2A-4174-84F9-02477F094DAE}" srcOrd="2" destOrd="0" presId="urn:microsoft.com/office/officeart/2018/2/layout/IconLabelList"/>
    <dgm:cxn modelId="{DDCB3B33-0646-4292-867C-2FDE2E12FA82}" type="presParOf" srcId="{C389F424-ED2A-4174-84F9-02477F094DAE}" destId="{9FEEFCC3-1CFF-4DFF-94F3-722B555EA232}" srcOrd="0" destOrd="0" presId="urn:microsoft.com/office/officeart/2018/2/layout/IconLabelList"/>
    <dgm:cxn modelId="{7A951BE8-F72D-47F6-9B36-5D89FD3A0B87}" type="presParOf" srcId="{C389F424-ED2A-4174-84F9-02477F094DAE}" destId="{FD89D753-798C-4854-8C4D-AD30B95ED1D6}" srcOrd="1" destOrd="0" presId="urn:microsoft.com/office/officeart/2018/2/layout/IconLabelList"/>
    <dgm:cxn modelId="{F120FC78-3816-430F-8E17-F1FB07737440}" type="presParOf" srcId="{C389F424-ED2A-4174-84F9-02477F094DAE}" destId="{0EDFE719-1EF2-4A25-9536-E8A73E631D49}" srcOrd="2" destOrd="0" presId="urn:microsoft.com/office/officeart/2018/2/layout/IconLabelList"/>
    <dgm:cxn modelId="{5524F372-2DC0-428C-994F-67069E5EE87D}" type="presParOf" srcId="{D18D0DE0-3A1A-497C-91FB-8BD3201494B0}" destId="{E8CC1B34-8675-4DEC-A821-35D756483D91}" srcOrd="3" destOrd="0" presId="urn:microsoft.com/office/officeart/2018/2/layout/IconLabelList"/>
    <dgm:cxn modelId="{3D229C80-7A39-4546-ADEB-B7EE6C6DB2BD}" type="presParOf" srcId="{D18D0DE0-3A1A-497C-91FB-8BD3201494B0}" destId="{5EDE8674-C37F-4C01-8B87-6E0BAF302580}" srcOrd="4" destOrd="0" presId="urn:microsoft.com/office/officeart/2018/2/layout/IconLabelList"/>
    <dgm:cxn modelId="{DC21530B-7FF9-4C2D-A21F-2D181EFF5160}" type="presParOf" srcId="{5EDE8674-C37F-4C01-8B87-6E0BAF302580}" destId="{7199D73A-BCBE-4D34-8B4B-3D3616F11CF7}" srcOrd="0" destOrd="0" presId="urn:microsoft.com/office/officeart/2018/2/layout/IconLabelList"/>
    <dgm:cxn modelId="{EE1AF125-4C83-4501-918F-A66C8B46A81F}" type="presParOf" srcId="{5EDE8674-C37F-4C01-8B87-6E0BAF302580}" destId="{C90CE11A-20FE-4ED7-834A-5996F0C387E4}" srcOrd="1" destOrd="0" presId="urn:microsoft.com/office/officeart/2018/2/layout/IconLabelList"/>
    <dgm:cxn modelId="{B3F08005-7FE0-4D18-8433-319E9E58DCDF}" type="presParOf" srcId="{5EDE8674-C37F-4C01-8B87-6E0BAF302580}" destId="{346A37DD-7B33-4D15-8D24-97234486584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488BED9-F925-4EC1-A426-919E6F3DD54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B487B01-0746-4E22-9361-34E78BFB3490}">
      <dgm:prSet/>
      <dgm:spPr/>
      <dgm:t>
        <a:bodyPr/>
        <a:lstStyle/>
        <a:p>
          <a:r>
            <a:rPr lang="en-US" dirty="0"/>
            <a:t>Lack of clarity</a:t>
          </a:r>
        </a:p>
      </dgm:t>
    </dgm:pt>
    <dgm:pt modelId="{1C256F62-2571-498D-A370-2ABF95A4DA45}" type="parTrans" cxnId="{0A3C29D2-A5C4-4C33-839F-954D1CE11966}">
      <dgm:prSet/>
      <dgm:spPr/>
      <dgm:t>
        <a:bodyPr/>
        <a:lstStyle/>
        <a:p>
          <a:endParaRPr lang="en-US"/>
        </a:p>
      </dgm:t>
    </dgm:pt>
    <dgm:pt modelId="{2EE8502D-5D0A-4B40-A2E6-9FEF7218A3A9}" type="sibTrans" cxnId="{0A3C29D2-A5C4-4C33-839F-954D1CE11966}">
      <dgm:prSet/>
      <dgm:spPr/>
      <dgm:t>
        <a:bodyPr/>
        <a:lstStyle/>
        <a:p>
          <a:endParaRPr lang="en-US"/>
        </a:p>
      </dgm:t>
    </dgm:pt>
    <dgm:pt modelId="{687851F5-5901-41A6-8234-5289A6689E5F}">
      <dgm:prSet/>
      <dgm:spPr/>
      <dgm:t>
        <a:bodyPr/>
        <a:lstStyle/>
        <a:p>
          <a:r>
            <a:rPr lang="en-US" dirty="0"/>
            <a:t>Resistance to change</a:t>
          </a:r>
        </a:p>
      </dgm:t>
    </dgm:pt>
    <dgm:pt modelId="{C1B0B7F9-F6E4-4C2D-91BB-6A0B4E76BA40}" type="parTrans" cxnId="{69192433-199A-468A-BB89-44627B891FFD}">
      <dgm:prSet/>
      <dgm:spPr/>
      <dgm:t>
        <a:bodyPr/>
        <a:lstStyle/>
        <a:p>
          <a:endParaRPr lang="en-US"/>
        </a:p>
      </dgm:t>
    </dgm:pt>
    <dgm:pt modelId="{387297FE-50ED-4EC1-A314-615B7D6D4F96}" type="sibTrans" cxnId="{69192433-199A-468A-BB89-44627B891FFD}">
      <dgm:prSet/>
      <dgm:spPr/>
      <dgm:t>
        <a:bodyPr/>
        <a:lstStyle/>
        <a:p>
          <a:endParaRPr lang="en-US"/>
        </a:p>
      </dgm:t>
    </dgm:pt>
    <dgm:pt modelId="{FFC65575-57EF-4B9F-BCD6-93ED9D35260D}">
      <dgm:prSet/>
      <dgm:spPr/>
      <dgm:t>
        <a:bodyPr/>
        <a:lstStyle/>
        <a:p>
          <a:r>
            <a:rPr lang="en-US" dirty="0"/>
            <a:t>Siloed departments</a:t>
          </a:r>
        </a:p>
      </dgm:t>
    </dgm:pt>
    <dgm:pt modelId="{A5C8193A-CBF4-40B3-9718-104F2FDAA8E6}" type="parTrans" cxnId="{EF748138-97EC-4EE7-B850-22E1A8E4B082}">
      <dgm:prSet/>
      <dgm:spPr/>
      <dgm:t>
        <a:bodyPr/>
        <a:lstStyle/>
        <a:p>
          <a:endParaRPr lang="en-US"/>
        </a:p>
      </dgm:t>
    </dgm:pt>
    <dgm:pt modelId="{8E5A4920-C01E-46BD-980D-A00D5B73ABB4}" type="sibTrans" cxnId="{EF748138-97EC-4EE7-B850-22E1A8E4B082}">
      <dgm:prSet/>
      <dgm:spPr/>
      <dgm:t>
        <a:bodyPr/>
        <a:lstStyle/>
        <a:p>
          <a:endParaRPr lang="en-US"/>
        </a:p>
      </dgm:t>
    </dgm:pt>
    <dgm:pt modelId="{89E751E8-7DA7-497B-A05E-53643CDE9B37}" type="pres">
      <dgm:prSet presAssocID="{F488BED9-F925-4EC1-A426-919E6F3DD544}" presName="vert0" presStyleCnt="0">
        <dgm:presLayoutVars>
          <dgm:dir/>
          <dgm:animOne val="branch"/>
          <dgm:animLvl val="lvl"/>
        </dgm:presLayoutVars>
      </dgm:prSet>
      <dgm:spPr/>
    </dgm:pt>
    <dgm:pt modelId="{C572BF7B-C566-46B5-82B4-A8BBBA5CCBEA}" type="pres">
      <dgm:prSet presAssocID="{CB487B01-0746-4E22-9361-34E78BFB3490}" presName="thickLine" presStyleLbl="alignNode1" presStyleIdx="0" presStyleCnt="3"/>
      <dgm:spPr/>
    </dgm:pt>
    <dgm:pt modelId="{B451D140-7981-4BD4-AAE3-6662BA98E2BA}" type="pres">
      <dgm:prSet presAssocID="{CB487B01-0746-4E22-9361-34E78BFB3490}" presName="horz1" presStyleCnt="0"/>
      <dgm:spPr/>
    </dgm:pt>
    <dgm:pt modelId="{E46C2747-A1E1-4007-8152-CC2545138C78}" type="pres">
      <dgm:prSet presAssocID="{CB487B01-0746-4E22-9361-34E78BFB3490}" presName="tx1" presStyleLbl="revTx" presStyleIdx="0" presStyleCnt="3"/>
      <dgm:spPr/>
    </dgm:pt>
    <dgm:pt modelId="{F81E7578-A5B9-4747-8530-400404CDF3E7}" type="pres">
      <dgm:prSet presAssocID="{CB487B01-0746-4E22-9361-34E78BFB3490}" presName="vert1" presStyleCnt="0"/>
      <dgm:spPr/>
    </dgm:pt>
    <dgm:pt modelId="{CF166ED4-D81D-4ADE-BD5E-F2B3126D7270}" type="pres">
      <dgm:prSet presAssocID="{687851F5-5901-41A6-8234-5289A6689E5F}" presName="thickLine" presStyleLbl="alignNode1" presStyleIdx="1" presStyleCnt="3"/>
      <dgm:spPr/>
    </dgm:pt>
    <dgm:pt modelId="{CF100FA4-6E2F-4E16-B603-9AD2064D6462}" type="pres">
      <dgm:prSet presAssocID="{687851F5-5901-41A6-8234-5289A6689E5F}" presName="horz1" presStyleCnt="0"/>
      <dgm:spPr/>
    </dgm:pt>
    <dgm:pt modelId="{5F7CF8CC-7F7B-4D41-999E-65DD7A8FF540}" type="pres">
      <dgm:prSet presAssocID="{687851F5-5901-41A6-8234-5289A6689E5F}" presName="tx1" presStyleLbl="revTx" presStyleIdx="1" presStyleCnt="3"/>
      <dgm:spPr/>
    </dgm:pt>
    <dgm:pt modelId="{04F840E9-4FED-482F-B6AF-6C575B3E6671}" type="pres">
      <dgm:prSet presAssocID="{687851F5-5901-41A6-8234-5289A6689E5F}" presName="vert1" presStyleCnt="0"/>
      <dgm:spPr/>
    </dgm:pt>
    <dgm:pt modelId="{02068A87-3021-4F52-B02D-56C71357B9EF}" type="pres">
      <dgm:prSet presAssocID="{FFC65575-57EF-4B9F-BCD6-93ED9D35260D}" presName="thickLine" presStyleLbl="alignNode1" presStyleIdx="2" presStyleCnt="3"/>
      <dgm:spPr/>
    </dgm:pt>
    <dgm:pt modelId="{47E06DDC-6614-4124-B4A7-BFE9DF8054E0}" type="pres">
      <dgm:prSet presAssocID="{FFC65575-57EF-4B9F-BCD6-93ED9D35260D}" presName="horz1" presStyleCnt="0"/>
      <dgm:spPr/>
    </dgm:pt>
    <dgm:pt modelId="{1B267AD1-13F9-4AF0-9AE9-EE8A820C22D8}" type="pres">
      <dgm:prSet presAssocID="{FFC65575-57EF-4B9F-BCD6-93ED9D35260D}" presName="tx1" presStyleLbl="revTx" presStyleIdx="2" presStyleCnt="3"/>
      <dgm:spPr/>
    </dgm:pt>
    <dgm:pt modelId="{A59341EF-6167-4A2B-8F98-AB1DCF6D6FF6}" type="pres">
      <dgm:prSet presAssocID="{FFC65575-57EF-4B9F-BCD6-93ED9D35260D}" presName="vert1" presStyleCnt="0"/>
      <dgm:spPr/>
    </dgm:pt>
  </dgm:ptLst>
  <dgm:cxnLst>
    <dgm:cxn modelId="{69192433-199A-468A-BB89-44627B891FFD}" srcId="{F488BED9-F925-4EC1-A426-919E6F3DD544}" destId="{687851F5-5901-41A6-8234-5289A6689E5F}" srcOrd="1" destOrd="0" parTransId="{C1B0B7F9-F6E4-4C2D-91BB-6A0B4E76BA40}" sibTransId="{387297FE-50ED-4EC1-A314-615B7D6D4F96}"/>
    <dgm:cxn modelId="{EF748138-97EC-4EE7-B850-22E1A8E4B082}" srcId="{F488BED9-F925-4EC1-A426-919E6F3DD544}" destId="{FFC65575-57EF-4B9F-BCD6-93ED9D35260D}" srcOrd="2" destOrd="0" parTransId="{A5C8193A-CBF4-40B3-9718-104F2FDAA8E6}" sibTransId="{8E5A4920-C01E-46BD-980D-A00D5B73ABB4}"/>
    <dgm:cxn modelId="{BC39ADA5-1A4E-4336-8E70-4E862D50E54B}" type="presOf" srcId="{CB487B01-0746-4E22-9361-34E78BFB3490}" destId="{E46C2747-A1E1-4007-8152-CC2545138C78}" srcOrd="0" destOrd="0" presId="urn:microsoft.com/office/officeart/2008/layout/LinedList"/>
    <dgm:cxn modelId="{F59E32CF-FECD-4268-BF45-B29CD561F7ED}" type="presOf" srcId="{F488BED9-F925-4EC1-A426-919E6F3DD544}" destId="{89E751E8-7DA7-497B-A05E-53643CDE9B37}" srcOrd="0" destOrd="0" presId="urn:microsoft.com/office/officeart/2008/layout/LinedList"/>
    <dgm:cxn modelId="{0A3C29D2-A5C4-4C33-839F-954D1CE11966}" srcId="{F488BED9-F925-4EC1-A426-919E6F3DD544}" destId="{CB487B01-0746-4E22-9361-34E78BFB3490}" srcOrd="0" destOrd="0" parTransId="{1C256F62-2571-498D-A370-2ABF95A4DA45}" sibTransId="{2EE8502D-5D0A-4B40-A2E6-9FEF7218A3A9}"/>
    <dgm:cxn modelId="{B7FE01DE-35D6-427C-932E-5AC8DE691DB5}" type="presOf" srcId="{687851F5-5901-41A6-8234-5289A6689E5F}" destId="{5F7CF8CC-7F7B-4D41-999E-65DD7A8FF540}" srcOrd="0" destOrd="0" presId="urn:microsoft.com/office/officeart/2008/layout/LinedList"/>
    <dgm:cxn modelId="{FAD24DF9-4FFF-4120-BC59-C2B9AE2443B8}" type="presOf" srcId="{FFC65575-57EF-4B9F-BCD6-93ED9D35260D}" destId="{1B267AD1-13F9-4AF0-9AE9-EE8A820C22D8}" srcOrd="0" destOrd="0" presId="urn:microsoft.com/office/officeart/2008/layout/LinedList"/>
    <dgm:cxn modelId="{3A917DB7-373D-4924-816A-4B592380F893}" type="presParOf" srcId="{89E751E8-7DA7-497B-A05E-53643CDE9B37}" destId="{C572BF7B-C566-46B5-82B4-A8BBBA5CCBEA}" srcOrd="0" destOrd="0" presId="urn:microsoft.com/office/officeart/2008/layout/LinedList"/>
    <dgm:cxn modelId="{AB677107-E477-48B7-B80E-FD06C4B1BD4E}" type="presParOf" srcId="{89E751E8-7DA7-497B-A05E-53643CDE9B37}" destId="{B451D140-7981-4BD4-AAE3-6662BA98E2BA}" srcOrd="1" destOrd="0" presId="urn:microsoft.com/office/officeart/2008/layout/LinedList"/>
    <dgm:cxn modelId="{E7C364F7-D35A-4E6D-89DB-7150FD85E6CF}" type="presParOf" srcId="{B451D140-7981-4BD4-AAE3-6662BA98E2BA}" destId="{E46C2747-A1E1-4007-8152-CC2545138C78}" srcOrd="0" destOrd="0" presId="urn:microsoft.com/office/officeart/2008/layout/LinedList"/>
    <dgm:cxn modelId="{969A2A2D-B3FB-4719-A2C6-E8DCD7D655C3}" type="presParOf" srcId="{B451D140-7981-4BD4-AAE3-6662BA98E2BA}" destId="{F81E7578-A5B9-4747-8530-400404CDF3E7}" srcOrd="1" destOrd="0" presId="urn:microsoft.com/office/officeart/2008/layout/LinedList"/>
    <dgm:cxn modelId="{2347E8A7-C685-41BF-BB38-2FB697818648}" type="presParOf" srcId="{89E751E8-7DA7-497B-A05E-53643CDE9B37}" destId="{CF166ED4-D81D-4ADE-BD5E-F2B3126D7270}" srcOrd="2" destOrd="0" presId="urn:microsoft.com/office/officeart/2008/layout/LinedList"/>
    <dgm:cxn modelId="{76AB6EBE-B785-4201-AB0A-7344D2A698DF}" type="presParOf" srcId="{89E751E8-7DA7-497B-A05E-53643CDE9B37}" destId="{CF100FA4-6E2F-4E16-B603-9AD2064D6462}" srcOrd="3" destOrd="0" presId="urn:microsoft.com/office/officeart/2008/layout/LinedList"/>
    <dgm:cxn modelId="{513FEA6B-FC10-45CC-875F-1CE1D1273907}" type="presParOf" srcId="{CF100FA4-6E2F-4E16-B603-9AD2064D6462}" destId="{5F7CF8CC-7F7B-4D41-999E-65DD7A8FF540}" srcOrd="0" destOrd="0" presId="urn:microsoft.com/office/officeart/2008/layout/LinedList"/>
    <dgm:cxn modelId="{B41ADAA5-2B74-4471-9389-2469DEF5F6BC}" type="presParOf" srcId="{CF100FA4-6E2F-4E16-B603-9AD2064D6462}" destId="{04F840E9-4FED-482F-B6AF-6C575B3E6671}" srcOrd="1" destOrd="0" presId="urn:microsoft.com/office/officeart/2008/layout/LinedList"/>
    <dgm:cxn modelId="{98D9B2A2-B7A2-4525-A970-48EC7BB12EF3}" type="presParOf" srcId="{89E751E8-7DA7-497B-A05E-53643CDE9B37}" destId="{02068A87-3021-4F52-B02D-56C71357B9EF}" srcOrd="4" destOrd="0" presId="urn:microsoft.com/office/officeart/2008/layout/LinedList"/>
    <dgm:cxn modelId="{A4ACF3AF-9361-47FF-B88A-969D5B79BBB1}" type="presParOf" srcId="{89E751E8-7DA7-497B-A05E-53643CDE9B37}" destId="{47E06DDC-6614-4124-B4A7-BFE9DF8054E0}" srcOrd="5" destOrd="0" presId="urn:microsoft.com/office/officeart/2008/layout/LinedList"/>
    <dgm:cxn modelId="{15EA1563-619A-4A34-8391-95D4AD3B794A}" type="presParOf" srcId="{47E06DDC-6614-4124-B4A7-BFE9DF8054E0}" destId="{1B267AD1-13F9-4AF0-9AE9-EE8A820C22D8}" srcOrd="0" destOrd="0" presId="urn:microsoft.com/office/officeart/2008/layout/LinedList"/>
    <dgm:cxn modelId="{599D8748-BA87-4941-9479-180C16251A40}" type="presParOf" srcId="{47E06DDC-6614-4124-B4A7-BFE9DF8054E0}" destId="{A59341EF-6167-4A2B-8F98-AB1DCF6D6FF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488BED9-F925-4EC1-A426-919E6F3DD54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1A95D09-650D-47AE-9DA6-05954876B6FF}">
      <dgm:prSet/>
      <dgm:spPr/>
      <dgm:t>
        <a:bodyPr/>
        <a:lstStyle/>
        <a:p>
          <a:r>
            <a:rPr lang="en-US" dirty="0"/>
            <a:t>Leadership gaps</a:t>
          </a:r>
        </a:p>
      </dgm:t>
    </dgm:pt>
    <dgm:pt modelId="{E2005E96-DA02-4E3D-A6C8-76B5ACBD29FF}" type="parTrans" cxnId="{D4A9AA79-AD6C-4497-A138-442914553E8C}">
      <dgm:prSet/>
      <dgm:spPr/>
      <dgm:t>
        <a:bodyPr/>
        <a:lstStyle/>
        <a:p>
          <a:endParaRPr lang="en-US"/>
        </a:p>
      </dgm:t>
    </dgm:pt>
    <dgm:pt modelId="{68F79D12-179A-44D9-BC2A-B8E1790CC318}" type="sibTrans" cxnId="{D4A9AA79-AD6C-4497-A138-442914553E8C}">
      <dgm:prSet/>
      <dgm:spPr/>
      <dgm:t>
        <a:bodyPr/>
        <a:lstStyle/>
        <a:p>
          <a:endParaRPr lang="en-US"/>
        </a:p>
      </dgm:t>
    </dgm:pt>
    <dgm:pt modelId="{9138D4BE-B774-43D1-8241-CD4ED4C5A025}">
      <dgm:prSet/>
      <dgm:spPr/>
      <dgm:t>
        <a:bodyPr/>
        <a:lstStyle/>
        <a:p>
          <a:r>
            <a:rPr lang="en-US" dirty="0"/>
            <a:t>Misaligned incentives</a:t>
          </a:r>
        </a:p>
      </dgm:t>
    </dgm:pt>
    <dgm:pt modelId="{B105B0D3-C0F6-4B97-B9D6-B705ECD4CC03}" type="parTrans" cxnId="{4A8EC8A3-82AF-4633-A4C5-0330C9673A90}">
      <dgm:prSet/>
      <dgm:spPr/>
      <dgm:t>
        <a:bodyPr/>
        <a:lstStyle/>
        <a:p>
          <a:endParaRPr lang="en-US"/>
        </a:p>
      </dgm:t>
    </dgm:pt>
    <dgm:pt modelId="{EFA9F2ED-3D50-45D0-ACD6-FB8B2C6E5A66}" type="sibTrans" cxnId="{4A8EC8A3-82AF-4633-A4C5-0330C9673A90}">
      <dgm:prSet/>
      <dgm:spPr/>
      <dgm:t>
        <a:bodyPr/>
        <a:lstStyle/>
        <a:p>
          <a:endParaRPr lang="en-US"/>
        </a:p>
      </dgm:t>
    </dgm:pt>
    <dgm:pt modelId="{89E751E8-7DA7-497B-A05E-53643CDE9B37}" type="pres">
      <dgm:prSet presAssocID="{F488BED9-F925-4EC1-A426-919E6F3DD544}" presName="vert0" presStyleCnt="0">
        <dgm:presLayoutVars>
          <dgm:dir/>
          <dgm:animOne val="branch"/>
          <dgm:animLvl val="lvl"/>
        </dgm:presLayoutVars>
      </dgm:prSet>
      <dgm:spPr/>
    </dgm:pt>
    <dgm:pt modelId="{B92D5104-5B95-479A-BA98-F42E960C99D7}" type="pres">
      <dgm:prSet presAssocID="{81A95D09-650D-47AE-9DA6-05954876B6FF}" presName="thickLine" presStyleLbl="alignNode1" presStyleIdx="0" presStyleCnt="2"/>
      <dgm:spPr/>
    </dgm:pt>
    <dgm:pt modelId="{DF547426-A558-4E15-A1E5-FE3A7D2B8C28}" type="pres">
      <dgm:prSet presAssocID="{81A95D09-650D-47AE-9DA6-05954876B6FF}" presName="horz1" presStyleCnt="0"/>
      <dgm:spPr/>
    </dgm:pt>
    <dgm:pt modelId="{65C259D8-5D11-44C5-A8CA-8F70A4A118BD}" type="pres">
      <dgm:prSet presAssocID="{81A95D09-650D-47AE-9DA6-05954876B6FF}" presName="tx1" presStyleLbl="revTx" presStyleIdx="0" presStyleCnt="2"/>
      <dgm:spPr/>
    </dgm:pt>
    <dgm:pt modelId="{50EBF816-3D31-4F37-86C5-711CA0B31A07}" type="pres">
      <dgm:prSet presAssocID="{81A95D09-650D-47AE-9DA6-05954876B6FF}" presName="vert1" presStyleCnt="0"/>
      <dgm:spPr/>
    </dgm:pt>
    <dgm:pt modelId="{16844D60-301B-4F81-B11A-2BE863A00EBA}" type="pres">
      <dgm:prSet presAssocID="{9138D4BE-B774-43D1-8241-CD4ED4C5A025}" presName="thickLine" presStyleLbl="alignNode1" presStyleIdx="1" presStyleCnt="2"/>
      <dgm:spPr/>
    </dgm:pt>
    <dgm:pt modelId="{BC59FB7B-457E-498E-9EF8-5BBCBFF5E3F5}" type="pres">
      <dgm:prSet presAssocID="{9138D4BE-B774-43D1-8241-CD4ED4C5A025}" presName="horz1" presStyleCnt="0"/>
      <dgm:spPr/>
    </dgm:pt>
    <dgm:pt modelId="{CFF0F233-8F5E-4279-9EE5-ECD2FFC974B0}" type="pres">
      <dgm:prSet presAssocID="{9138D4BE-B774-43D1-8241-CD4ED4C5A025}" presName="tx1" presStyleLbl="revTx" presStyleIdx="1" presStyleCnt="2"/>
      <dgm:spPr/>
    </dgm:pt>
    <dgm:pt modelId="{E3BB17F6-7BDF-4141-A6EE-ACE4A3FDC6C1}" type="pres">
      <dgm:prSet presAssocID="{9138D4BE-B774-43D1-8241-CD4ED4C5A025}" presName="vert1" presStyleCnt="0"/>
      <dgm:spPr/>
    </dgm:pt>
  </dgm:ptLst>
  <dgm:cxnLst>
    <dgm:cxn modelId="{D4A9AA79-AD6C-4497-A138-442914553E8C}" srcId="{F488BED9-F925-4EC1-A426-919E6F3DD544}" destId="{81A95D09-650D-47AE-9DA6-05954876B6FF}" srcOrd="0" destOrd="0" parTransId="{E2005E96-DA02-4E3D-A6C8-76B5ACBD29FF}" sibTransId="{68F79D12-179A-44D9-BC2A-B8E1790CC318}"/>
    <dgm:cxn modelId="{4B298793-EC3B-4D5B-AEAC-D44110E16C53}" type="presOf" srcId="{81A95D09-650D-47AE-9DA6-05954876B6FF}" destId="{65C259D8-5D11-44C5-A8CA-8F70A4A118BD}" srcOrd="0" destOrd="0" presId="urn:microsoft.com/office/officeart/2008/layout/LinedList"/>
    <dgm:cxn modelId="{4A8EC8A3-82AF-4633-A4C5-0330C9673A90}" srcId="{F488BED9-F925-4EC1-A426-919E6F3DD544}" destId="{9138D4BE-B774-43D1-8241-CD4ED4C5A025}" srcOrd="1" destOrd="0" parTransId="{B105B0D3-C0F6-4B97-B9D6-B705ECD4CC03}" sibTransId="{EFA9F2ED-3D50-45D0-ACD6-FB8B2C6E5A66}"/>
    <dgm:cxn modelId="{F59E32CF-FECD-4268-BF45-B29CD561F7ED}" type="presOf" srcId="{F488BED9-F925-4EC1-A426-919E6F3DD544}" destId="{89E751E8-7DA7-497B-A05E-53643CDE9B37}" srcOrd="0" destOrd="0" presId="urn:microsoft.com/office/officeart/2008/layout/LinedList"/>
    <dgm:cxn modelId="{E950B4DD-981C-447F-BFFD-DBB1B69444EA}" type="presOf" srcId="{9138D4BE-B774-43D1-8241-CD4ED4C5A025}" destId="{CFF0F233-8F5E-4279-9EE5-ECD2FFC974B0}" srcOrd="0" destOrd="0" presId="urn:microsoft.com/office/officeart/2008/layout/LinedList"/>
    <dgm:cxn modelId="{A1571C9B-7F72-4148-844F-766F8431C223}" type="presParOf" srcId="{89E751E8-7DA7-497B-A05E-53643CDE9B37}" destId="{B92D5104-5B95-479A-BA98-F42E960C99D7}" srcOrd="0" destOrd="0" presId="urn:microsoft.com/office/officeart/2008/layout/LinedList"/>
    <dgm:cxn modelId="{F2847CC3-1AE6-4DEC-911C-5FB5C8E5E29C}" type="presParOf" srcId="{89E751E8-7DA7-497B-A05E-53643CDE9B37}" destId="{DF547426-A558-4E15-A1E5-FE3A7D2B8C28}" srcOrd="1" destOrd="0" presId="urn:microsoft.com/office/officeart/2008/layout/LinedList"/>
    <dgm:cxn modelId="{1926127E-4FD0-47DC-B32D-72D35F705A5C}" type="presParOf" srcId="{DF547426-A558-4E15-A1E5-FE3A7D2B8C28}" destId="{65C259D8-5D11-44C5-A8CA-8F70A4A118BD}" srcOrd="0" destOrd="0" presId="urn:microsoft.com/office/officeart/2008/layout/LinedList"/>
    <dgm:cxn modelId="{F86C37EC-2398-4091-A993-C187D62C066C}" type="presParOf" srcId="{DF547426-A558-4E15-A1E5-FE3A7D2B8C28}" destId="{50EBF816-3D31-4F37-86C5-711CA0B31A07}" srcOrd="1" destOrd="0" presId="urn:microsoft.com/office/officeart/2008/layout/LinedList"/>
    <dgm:cxn modelId="{88B61FB6-682B-4AB3-80A3-88D16504719E}" type="presParOf" srcId="{89E751E8-7DA7-497B-A05E-53643CDE9B37}" destId="{16844D60-301B-4F81-B11A-2BE863A00EBA}" srcOrd="2" destOrd="0" presId="urn:microsoft.com/office/officeart/2008/layout/LinedList"/>
    <dgm:cxn modelId="{A2285855-1F78-4934-95FE-32DCB59ECF99}" type="presParOf" srcId="{89E751E8-7DA7-497B-A05E-53643CDE9B37}" destId="{BC59FB7B-457E-498E-9EF8-5BBCBFF5E3F5}" srcOrd="3" destOrd="0" presId="urn:microsoft.com/office/officeart/2008/layout/LinedList"/>
    <dgm:cxn modelId="{CE40E47F-4CFB-43C2-834A-74A9AF319660}" type="presParOf" srcId="{BC59FB7B-457E-498E-9EF8-5BBCBFF5E3F5}" destId="{CFF0F233-8F5E-4279-9EE5-ECD2FFC974B0}" srcOrd="0" destOrd="0" presId="urn:microsoft.com/office/officeart/2008/layout/LinedList"/>
    <dgm:cxn modelId="{85E15420-1DA7-42F2-B9EF-48B457F50B68}" type="presParOf" srcId="{BC59FB7B-457E-498E-9EF8-5BBCBFF5E3F5}" destId="{E3BB17F6-7BDF-4141-A6EE-ACE4A3FDC6C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3B020EF-449B-410B-B694-DC80AC0BCE8E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162D8DB-5C72-4D85-8CAD-9F6DEB16C750}">
      <dgm:prSet/>
      <dgm:spPr/>
      <dgm:t>
        <a:bodyPr/>
        <a:lstStyle/>
        <a:p>
          <a:r>
            <a:rPr lang="en-US" dirty="0"/>
            <a:t>Communicate</a:t>
          </a:r>
        </a:p>
      </dgm:t>
    </dgm:pt>
    <dgm:pt modelId="{FB4349C9-0D3C-466C-8326-42DBA5263CE9}" type="parTrans" cxnId="{A822E7BF-F5DB-4E43-8995-BC51E3DCC3C2}">
      <dgm:prSet/>
      <dgm:spPr/>
      <dgm:t>
        <a:bodyPr/>
        <a:lstStyle/>
        <a:p>
          <a:endParaRPr lang="en-US"/>
        </a:p>
      </dgm:t>
    </dgm:pt>
    <dgm:pt modelId="{37B4FF9F-AFD7-40EE-8686-83D6ACF5BDE2}" type="sibTrans" cxnId="{A822E7BF-F5DB-4E43-8995-BC51E3DCC3C2}">
      <dgm:prSet/>
      <dgm:spPr/>
      <dgm:t>
        <a:bodyPr/>
        <a:lstStyle/>
        <a:p>
          <a:endParaRPr lang="en-US"/>
        </a:p>
      </dgm:t>
    </dgm:pt>
    <dgm:pt modelId="{58556CFA-D7B1-429D-A6B1-CD4CCD40250D}">
      <dgm:prSet/>
      <dgm:spPr/>
      <dgm:t>
        <a:bodyPr/>
        <a:lstStyle/>
        <a:p>
          <a:r>
            <a:rPr lang="en-US" dirty="0"/>
            <a:t>Communicate strategy continuously.</a:t>
          </a:r>
        </a:p>
      </dgm:t>
    </dgm:pt>
    <dgm:pt modelId="{490A437D-5A4E-4B21-8272-D3E91FA8A321}" type="parTrans" cxnId="{A59AB3E6-8474-4D83-85BC-66BD7D92BE00}">
      <dgm:prSet/>
      <dgm:spPr/>
      <dgm:t>
        <a:bodyPr/>
        <a:lstStyle/>
        <a:p>
          <a:endParaRPr lang="en-US"/>
        </a:p>
      </dgm:t>
    </dgm:pt>
    <dgm:pt modelId="{1F8B7A4C-2204-447C-A771-F4D6EE54E006}" type="sibTrans" cxnId="{A59AB3E6-8474-4D83-85BC-66BD7D92BE00}">
      <dgm:prSet/>
      <dgm:spPr/>
      <dgm:t>
        <a:bodyPr/>
        <a:lstStyle/>
        <a:p>
          <a:endParaRPr lang="en-US"/>
        </a:p>
      </dgm:t>
    </dgm:pt>
    <dgm:pt modelId="{BFD3E365-F75B-455C-8CA6-C27D61C26326}">
      <dgm:prSet/>
      <dgm:spPr/>
      <dgm:t>
        <a:bodyPr/>
        <a:lstStyle/>
        <a:p>
          <a:r>
            <a:rPr lang="en-US" dirty="0"/>
            <a:t>Reinforce</a:t>
          </a:r>
        </a:p>
      </dgm:t>
    </dgm:pt>
    <dgm:pt modelId="{6C02B031-09F8-4D85-89B7-C6B9DA4EBE9E}" type="parTrans" cxnId="{DA7A5E14-D87D-4D68-8844-ABC005610CBE}">
      <dgm:prSet/>
      <dgm:spPr/>
      <dgm:t>
        <a:bodyPr/>
        <a:lstStyle/>
        <a:p>
          <a:endParaRPr lang="en-US"/>
        </a:p>
      </dgm:t>
    </dgm:pt>
    <dgm:pt modelId="{174ED71F-6841-4E52-9303-1BB02B50F0F2}" type="sibTrans" cxnId="{DA7A5E14-D87D-4D68-8844-ABC005610CBE}">
      <dgm:prSet/>
      <dgm:spPr/>
      <dgm:t>
        <a:bodyPr/>
        <a:lstStyle/>
        <a:p>
          <a:endParaRPr lang="en-US"/>
        </a:p>
      </dgm:t>
    </dgm:pt>
    <dgm:pt modelId="{F9810AD1-44D2-4F3E-B99F-E5801FF48B70}">
      <dgm:prSet/>
      <dgm:spPr/>
      <dgm:t>
        <a:bodyPr/>
        <a:lstStyle/>
        <a:p>
          <a:r>
            <a:rPr lang="en-US" dirty="0"/>
            <a:t>Reinforce with leadership and alignment.</a:t>
          </a:r>
        </a:p>
      </dgm:t>
    </dgm:pt>
    <dgm:pt modelId="{3A6C25A9-A094-4B81-BB5F-7378661E8695}" type="parTrans" cxnId="{73D14C12-9C4D-42DC-AABF-99E80BC24C72}">
      <dgm:prSet/>
      <dgm:spPr/>
      <dgm:t>
        <a:bodyPr/>
        <a:lstStyle/>
        <a:p>
          <a:endParaRPr lang="en-US"/>
        </a:p>
      </dgm:t>
    </dgm:pt>
    <dgm:pt modelId="{1094088A-1A79-491B-AB86-E96DB39E344E}" type="sibTrans" cxnId="{73D14C12-9C4D-42DC-AABF-99E80BC24C72}">
      <dgm:prSet/>
      <dgm:spPr/>
      <dgm:t>
        <a:bodyPr/>
        <a:lstStyle/>
        <a:p>
          <a:endParaRPr lang="en-US"/>
        </a:p>
      </dgm:t>
    </dgm:pt>
    <dgm:pt modelId="{5B99A04E-20ED-42F2-9D59-B1BF4E1A5E62}" type="pres">
      <dgm:prSet presAssocID="{F3B020EF-449B-410B-B694-DC80AC0BCE8E}" presName="Name0" presStyleCnt="0">
        <dgm:presLayoutVars>
          <dgm:dir/>
          <dgm:animLvl val="lvl"/>
          <dgm:resizeHandles val="exact"/>
        </dgm:presLayoutVars>
      </dgm:prSet>
      <dgm:spPr/>
    </dgm:pt>
    <dgm:pt modelId="{20EA3A31-44B4-4DD9-83B7-95186BBA0890}" type="pres">
      <dgm:prSet presAssocID="{3162D8DB-5C72-4D85-8CAD-9F6DEB16C750}" presName="linNode" presStyleCnt="0"/>
      <dgm:spPr/>
    </dgm:pt>
    <dgm:pt modelId="{90ADE534-BE21-4B43-AEA3-17A3E3FE0130}" type="pres">
      <dgm:prSet presAssocID="{3162D8DB-5C72-4D85-8CAD-9F6DEB16C750}" presName="parentText" presStyleLbl="solidFgAcc1" presStyleIdx="0" presStyleCnt="2">
        <dgm:presLayoutVars>
          <dgm:chMax val="1"/>
          <dgm:bulletEnabled/>
        </dgm:presLayoutVars>
      </dgm:prSet>
      <dgm:spPr/>
    </dgm:pt>
    <dgm:pt modelId="{848A695A-5A7A-4F9F-A27C-BEE3E18A8B65}" type="pres">
      <dgm:prSet presAssocID="{3162D8DB-5C72-4D85-8CAD-9F6DEB16C750}" presName="descendantText" presStyleLbl="alignNode1" presStyleIdx="0" presStyleCnt="2">
        <dgm:presLayoutVars>
          <dgm:bulletEnabled/>
        </dgm:presLayoutVars>
      </dgm:prSet>
      <dgm:spPr/>
    </dgm:pt>
    <dgm:pt modelId="{4995292D-2E0A-4946-8A5D-8C1E76D43406}" type="pres">
      <dgm:prSet presAssocID="{37B4FF9F-AFD7-40EE-8686-83D6ACF5BDE2}" presName="sp" presStyleCnt="0"/>
      <dgm:spPr/>
    </dgm:pt>
    <dgm:pt modelId="{7A54A9E8-98F1-4AE9-8481-92D2C9EF9AE5}" type="pres">
      <dgm:prSet presAssocID="{BFD3E365-F75B-455C-8CA6-C27D61C26326}" presName="linNode" presStyleCnt="0"/>
      <dgm:spPr/>
    </dgm:pt>
    <dgm:pt modelId="{04E252E4-1273-4BEA-99C2-9321DF332047}" type="pres">
      <dgm:prSet presAssocID="{BFD3E365-F75B-455C-8CA6-C27D61C26326}" presName="parentText" presStyleLbl="solidFgAcc1" presStyleIdx="1" presStyleCnt="2">
        <dgm:presLayoutVars>
          <dgm:chMax val="1"/>
          <dgm:bulletEnabled/>
        </dgm:presLayoutVars>
      </dgm:prSet>
      <dgm:spPr/>
    </dgm:pt>
    <dgm:pt modelId="{8725098E-78EC-4E78-952B-C8BEE3D8063A}" type="pres">
      <dgm:prSet presAssocID="{BFD3E365-F75B-455C-8CA6-C27D61C26326}" presName="descendantText" presStyleLbl="alignNode1" presStyleIdx="1" presStyleCnt="2">
        <dgm:presLayoutVars>
          <dgm:bulletEnabled/>
        </dgm:presLayoutVars>
      </dgm:prSet>
      <dgm:spPr/>
    </dgm:pt>
  </dgm:ptLst>
  <dgm:cxnLst>
    <dgm:cxn modelId="{73D14C12-9C4D-42DC-AABF-99E80BC24C72}" srcId="{BFD3E365-F75B-455C-8CA6-C27D61C26326}" destId="{F9810AD1-44D2-4F3E-B99F-E5801FF48B70}" srcOrd="0" destOrd="0" parTransId="{3A6C25A9-A094-4B81-BB5F-7378661E8695}" sibTransId="{1094088A-1A79-491B-AB86-E96DB39E344E}"/>
    <dgm:cxn modelId="{DA7A5E14-D87D-4D68-8844-ABC005610CBE}" srcId="{F3B020EF-449B-410B-B694-DC80AC0BCE8E}" destId="{BFD3E365-F75B-455C-8CA6-C27D61C26326}" srcOrd="1" destOrd="0" parTransId="{6C02B031-09F8-4D85-89B7-C6B9DA4EBE9E}" sibTransId="{174ED71F-6841-4E52-9303-1BB02B50F0F2}"/>
    <dgm:cxn modelId="{C268A537-DBBC-4373-B1B2-2BC813581AAC}" type="presOf" srcId="{3162D8DB-5C72-4D85-8CAD-9F6DEB16C750}" destId="{90ADE534-BE21-4B43-AEA3-17A3E3FE0130}" srcOrd="0" destOrd="0" presId="urn:microsoft.com/office/officeart/2016/7/layout/VerticalHollowActionList"/>
    <dgm:cxn modelId="{1F96CC61-3286-4484-9996-6B52CFB8EFEA}" type="presOf" srcId="{BFD3E365-F75B-455C-8CA6-C27D61C26326}" destId="{04E252E4-1273-4BEA-99C2-9321DF332047}" srcOrd="0" destOrd="0" presId="urn:microsoft.com/office/officeart/2016/7/layout/VerticalHollowActionList"/>
    <dgm:cxn modelId="{ABCACC45-F310-44F6-A676-107B96E41BB4}" type="presOf" srcId="{F9810AD1-44D2-4F3E-B99F-E5801FF48B70}" destId="{8725098E-78EC-4E78-952B-C8BEE3D8063A}" srcOrd="0" destOrd="0" presId="urn:microsoft.com/office/officeart/2016/7/layout/VerticalHollowActionList"/>
    <dgm:cxn modelId="{10FBD6AF-63B9-406B-8BC0-F369804243D9}" type="presOf" srcId="{58556CFA-D7B1-429D-A6B1-CD4CCD40250D}" destId="{848A695A-5A7A-4F9F-A27C-BEE3E18A8B65}" srcOrd="0" destOrd="0" presId="urn:microsoft.com/office/officeart/2016/7/layout/VerticalHollowActionList"/>
    <dgm:cxn modelId="{A822E7BF-F5DB-4E43-8995-BC51E3DCC3C2}" srcId="{F3B020EF-449B-410B-B694-DC80AC0BCE8E}" destId="{3162D8DB-5C72-4D85-8CAD-9F6DEB16C750}" srcOrd="0" destOrd="0" parTransId="{FB4349C9-0D3C-466C-8326-42DBA5263CE9}" sibTransId="{37B4FF9F-AFD7-40EE-8686-83D6ACF5BDE2}"/>
    <dgm:cxn modelId="{1A9F70C3-89A0-4C7F-8F83-2ECB909FA165}" type="presOf" srcId="{F3B020EF-449B-410B-B694-DC80AC0BCE8E}" destId="{5B99A04E-20ED-42F2-9D59-B1BF4E1A5E62}" srcOrd="0" destOrd="0" presId="urn:microsoft.com/office/officeart/2016/7/layout/VerticalHollowActionList"/>
    <dgm:cxn modelId="{A59AB3E6-8474-4D83-85BC-66BD7D92BE00}" srcId="{3162D8DB-5C72-4D85-8CAD-9F6DEB16C750}" destId="{58556CFA-D7B1-429D-A6B1-CD4CCD40250D}" srcOrd="0" destOrd="0" parTransId="{490A437D-5A4E-4B21-8272-D3E91FA8A321}" sibTransId="{1F8B7A4C-2204-447C-A771-F4D6EE54E006}"/>
    <dgm:cxn modelId="{F98B2D5D-A461-4E4E-B79A-31A346FE917C}" type="presParOf" srcId="{5B99A04E-20ED-42F2-9D59-B1BF4E1A5E62}" destId="{20EA3A31-44B4-4DD9-83B7-95186BBA0890}" srcOrd="0" destOrd="0" presId="urn:microsoft.com/office/officeart/2016/7/layout/VerticalHollowActionList"/>
    <dgm:cxn modelId="{0EC94F10-C313-429C-8982-E6321E4DEC2E}" type="presParOf" srcId="{20EA3A31-44B4-4DD9-83B7-95186BBA0890}" destId="{90ADE534-BE21-4B43-AEA3-17A3E3FE0130}" srcOrd="0" destOrd="0" presId="urn:microsoft.com/office/officeart/2016/7/layout/VerticalHollowActionList"/>
    <dgm:cxn modelId="{3AA23BEF-F2FC-4B11-B5BD-8747EB854E41}" type="presParOf" srcId="{20EA3A31-44B4-4DD9-83B7-95186BBA0890}" destId="{848A695A-5A7A-4F9F-A27C-BEE3E18A8B65}" srcOrd="1" destOrd="0" presId="urn:microsoft.com/office/officeart/2016/7/layout/VerticalHollowActionList"/>
    <dgm:cxn modelId="{2CD626C9-2286-4EA0-A00C-BB3761C1CAF2}" type="presParOf" srcId="{5B99A04E-20ED-42F2-9D59-B1BF4E1A5E62}" destId="{4995292D-2E0A-4946-8A5D-8C1E76D43406}" srcOrd="1" destOrd="0" presId="urn:microsoft.com/office/officeart/2016/7/layout/VerticalHollowActionList"/>
    <dgm:cxn modelId="{6BF4B0AD-DE9E-43DB-8161-CC51141B166E}" type="presParOf" srcId="{5B99A04E-20ED-42F2-9D59-B1BF4E1A5E62}" destId="{7A54A9E8-98F1-4AE9-8481-92D2C9EF9AE5}" srcOrd="2" destOrd="0" presId="urn:microsoft.com/office/officeart/2016/7/layout/VerticalHollowActionList"/>
    <dgm:cxn modelId="{6E78C539-3C34-41B0-BCF3-15554ECAA116}" type="presParOf" srcId="{7A54A9E8-98F1-4AE9-8481-92D2C9EF9AE5}" destId="{04E252E4-1273-4BEA-99C2-9321DF332047}" srcOrd="0" destOrd="0" presId="urn:microsoft.com/office/officeart/2016/7/layout/VerticalHollowActionList"/>
    <dgm:cxn modelId="{03162090-92FA-4164-837B-782D2870FBCB}" type="presParOf" srcId="{7A54A9E8-98F1-4AE9-8481-92D2C9EF9AE5}" destId="{8725098E-78EC-4E78-952B-C8BEE3D8063A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3B020EF-449B-410B-B694-DC80AC0BCE8E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429EB32-50FF-4B3E-8DB1-306A2BBA10F1}">
      <dgm:prSet/>
      <dgm:spPr/>
      <dgm:t>
        <a:bodyPr/>
        <a:lstStyle/>
        <a:p>
          <a:r>
            <a:rPr lang="en-US" dirty="0"/>
            <a:t>Integrate</a:t>
          </a:r>
        </a:p>
      </dgm:t>
    </dgm:pt>
    <dgm:pt modelId="{9F958249-C3C7-4C7A-B9C6-8CE7B8D633AD}" type="parTrans" cxnId="{1ED0D8C8-8412-4F93-9742-F14349E2D74E}">
      <dgm:prSet/>
      <dgm:spPr/>
      <dgm:t>
        <a:bodyPr/>
        <a:lstStyle/>
        <a:p>
          <a:endParaRPr lang="en-US"/>
        </a:p>
      </dgm:t>
    </dgm:pt>
    <dgm:pt modelId="{C4135809-140A-44E9-92F2-2FFD22DEDBF3}" type="sibTrans" cxnId="{1ED0D8C8-8412-4F93-9742-F14349E2D74E}">
      <dgm:prSet/>
      <dgm:spPr/>
      <dgm:t>
        <a:bodyPr/>
        <a:lstStyle/>
        <a:p>
          <a:endParaRPr lang="en-US"/>
        </a:p>
      </dgm:t>
    </dgm:pt>
    <dgm:pt modelId="{4E33098B-4559-4AA9-BAB6-17D47B1406BA}">
      <dgm:prSet/>
      <dgm:spPr/>
      <dgm:t>
        <a:bodyPr/>
        <a:lstStyle/>
        <a:p>
          <a:r>
            <a:rPr lang="en-US" dirty="0"/>
            <a:t>Integrate incentives with goals.</a:t>
          </a:r>
        </a:p>
      </dgm:t>
    </dgm:pt>
    <dgm:pt modelId="{3ACE1C25-775F-49BC-A83F-557984F7AC0E}" type="parTrans" cxnId="{5C59FE98-2F34-41C5-84B8-7AE9C11F248E}">
      <dgm:prSet/>
      <dgm:spPr/>
      <dgm:t>
        <a:bodyPr/>
        <a:lstStyle/>
        <a:p>
          <a:endParaRPr lang="en-US"/>
        </a:p>
      </dgm:t>
    </dgm:pt>
    <dgm:pt modelId="{0B853B9E-220B-4778-AE68-BAAD9B04B9E7}" type="sibTrans" cxnId="{5C59FE98-2F34-41C5-84B8-7AE9C11F248E}">
      <dgm:prSet/>
      <dgm:spPr/>
      <dgm:t>
        <a:bodyPr/>
        <a:lstStyle/>
        <a:p>
          <a:endParaRPr lang="en-US"/>
        </a:p>
      </dgm:t>
    </dgm:pt>
    <dgm:pt modelId="{5819AEC9-28D4-4B3B-9A6E-027BC328D441}">
      <dgm:prSet/>
      <dgm:spPr/>
      <dgm:t>
        <a:bodyPr/>
        <a:lstStyle/>
        <a:p>
          <a:r>
            <a:rPr lang="en-US" dirty="0"/>
            <a:t>Foster</a:t>
          </a:r>
        </a:p>
      </dgm:t>
    </dgm:pt>
    <dgm:pt modelId="{33C754F3-8227-4F79-87A6-C202C05CA175}" type="parTrans" cxnId="{029883A0-8B78-4C88-9E95-CB997555D356}">
      <dgm:prSet/>
      <dgm:spPr/>
      <dgm:t>
        <a:bodyPr/>
        <a:lstStyle/>
        <a:p>
          <a:endParaRPr lang="en-US"/>
        </a:p>
      </dgm:t>
    </dgm:pt>
    <dgm:pt modelId="{B537D0F6-2872-4225-90CD-F1A9B8226E91}" type="sibTrans" cxnId="{029883A0-8B78-4C88-9E95-CB997555D356}">
      <dgm:prSet/>
      <dgm:spPr/>
      <dgm:t>
        <a:bodyPr/>
        <a:lstStyle/>
        <a:p>
          <a:endParaRPr lang="en-US"/>
        </a:p>
      </dgm:t>
    </dgm:pt>
    <dgm:pt modelId="{F6D46535-0E72-4393-ADEB-989C786E2A8C}">
      <dgm:prSet/>
      <dgm:spPr/>
      <dgm:t>
        <a:bodyPr/>
        <a:lstStyle/>
        <a:p>
          <a:r>
            <a:rPr lang="en-US" dirty="0"/>
            <a:t>Foster cross-department coordination.</a:t>
          </a:r>
        </a:p>
      </dgm:t>
    </dgm:pt>
    <dgm:pt modelId="{64605B32-B9DF-46B7-8BB9-156B73332118}" type="parTrans" cxnId="{C1B59855-1BAC-4E46-876A-0A3ACD53F6A2}">
      <dgm:prSet/>
      <dgm:spPr/>
      <dgm:t>
        <a:bodyPr/>
        <a:lstStyle/>
        <a:p>
          <a:endParaRPr lang="en-US"/>
        </a:p>
      </dgm:t>
    </dgm:pt>
    <dgm:pt modelId="{B10FDFE2-DDDD-4F5A-9988-F532DF24F714}" type="sibTrans" cxnId="{C1B59855-1BAC-4E46-876A-0A3ACD53F6A2}">
      <dgm:prSet/>
      <dgm:spPr/>
      <dgm:t>
        <a:bodyPr/>
        <a:lstStyle/>
        <a:p>
          <a:endParaRPr lang="en-US"/>
        </a:p>
      </dgm:t>
    </dgm:pt>
    <dgm:pt modelId="{5B99A04E-20ED-42F2-9D59-B1BF4E1A5E62}" type="pres">
      <dgm:prSet presAssocID="{F3B020EF-449B-410B-B694-DC80AC0BCE8E}" presName="Name0" presStyleCnt="0">
        <dgm:presLayoutVars>
          <dgm:dir/>
          <dgm:animLvl val="lvl"/>
          <dgm:resizeHandles val="exact"/>
        </dgm:presLayoutVars>
      </dgm:prSet>
      <dgm:spPr/>
    </dgm:pt>
    <dgm:pt modelId="{E16626D6-D541-4F6F-8EB1-6D326E0752F1}" type="pres">
      <dgm:prSet presAssocID="{5429EB32-50FF-4B3E-8DB1-306A2BBA10F1}" presName="linNode" presStyleCnt="0"/>
      <dgm:spPr/>
    </dgm:pt>
    <dgm:pt modelId="{599E32F4-9817-4FAD-8C73-221B940BDC05}" type="pres">
      <dgm:prSet presAssocID="{5429EB32-50FF-4B3E-8DB1-306A2BBA10F1}" presName="parentText" presStyleLbl="solidFgAcc1" presStyleIdx="0" presStyleCnt="2">
        <dgm:presLayoutVars>
          <dgm:chMax val="1"/>
          <dgm:bulletEnabled/>
        </dgm:presLayoutVars>
      </dgm:prSet>
      <dgm:spPr/>
    </dgm:pt>
    <dgm:pt modelId="{A0271244-B351-4CD8-8A6F-FB63D4EDFF78}" type="pres">
      <dgm:prSet presAssocID="{5429EB32-50FF-4B3E-8DB1-306A2BBA10F1}" presName="descendantText" presStyleLbl="alignNode1" presStyleIdx="0" presStyleCnt="2">
        <dgm:presLayoutVars>
          <dgm:bulletEnabled/>
        </dgm:presLayoutVars>
      </dgm:prSet>
      <dgm:spPr/>
    </dgm:pt>
    <dgm:pt modelId="{58917A13-B697-41D4-B82C-9F6965BBB648}" type="pres">
      <dgm:prSet presAssocID="{C4135809-140A-44E9-92F2-2FFD22DEDBF3}" presName="sp" presStyleCnt="0"/>
      <dgm:spPr/>
    </dgm:pt>
    <dgm:pt modelId="{3DC9DB8D-B134-4495-8EAA-4E36D9E6AF1C}" type="pres">
      <dgm:prSet presAssocID="{5819AEC9-28D4-4B3B-9A6E-027BC328D441}" presName="linNode" presStyleCnt="0"/>
      <dgm:spPr/>
    </dgm:pt>
    <dgm:pt modelId="{3C506601-7DB7-408C-A24F-A57E4F5F2982}" type="pres">
      <dgm:prSet presAssocID="{5819AEC9-28D4-4B3B-9A6E-027BC328D441}" presName="parentText" presStyleLbl="solidFgAcc1" presStyleIdx="1" presStyleCnt="2">
        <dgm:presLayoutVars>
          <dgm:chMax val="1"/>
          <dgm:bulletEnabled/>
        </dgm:presLayoutVars>
      </dgm:prSet>
      <dgm:spPr/>
    </dgm:pt>
    <dgm:pt modelId="{BE91B27B-3E13-4B45-BBF6-A6214594DFAB}" type="pres">
      <dgm:prSet presAssocID="{5819AEC9-28D4-4B3B-9A6E-027BC328D441}" presName="descendantText" presStyleLbl="alignNode1" presStyleIdx="1" presStyleCnt="2">
        <dgm:presLayoutVars>
          <dgm:bulletEnabled/>
        </dgm:presLayoutVars>
      </dgm:prSet>
      <dgm:spPr/>
    </dgm:pt>
  </dgm:ptLst>
  <dgm:cxnLst>
    <dgm:cxn modelId="{4747DC0E-5EFD-416A-A186-1A3FFF12AEC1}" type="presOf" srcId="{5429EB32-50FF-4B3E-8DB1-306A2BBA10F1}" destId="{599E32F4-9817-4FAD-8C73-221B940BDC05}" srcOrd="0" destOrd="0" presId="urn:microsoft.com/office/officeart/2016/7/layout/VerticalHollowActionList"/>
    <dgm:cxn modelId="{C866AD16-0B4F-458A-B92C-BBF201D00994}" type="presOf" srcId="{5819AEC9-28D4-4B3B-9A6E-027BC328D441}" destId="{3C506601-7DB7-408C-A24F-A57E4F5F2982}" srcOrd="0" destOrd="0" presId="urn:microsoft.com/office/officeart/2016/7/layout/VerticalHollowActionList"/>
    <dgm:cxn modelId="{239E9524-3A2D-41E5-96CD-57F97218AA7A}" type="presOf" srcId="{4E33098B-4559-4AA9-BAB6-17D47B1406BA}" destId="{A0271244-B351-4CD8-8A6F-FB63D4EDFF78}" srcOrd="0" destOrd="0" presId="urn:microsoft.com/office/officeart/2016/7/layout/VerticalHollowActionList"/>
    <dgm:cxn modelId="{C1B59855-1BAC-4E46-876A-0A3ACD53F6A2}" srcId="{5819AEC9-28D4-4B3B-9A6E-027BC328D441}" destId="{F6D46535-0E72-4393-ADEB-989C786E2A8C}" srcOrd="0" destOrd="0" parTransId="{64605B32-B9DF-46B7-8BB9-156B73332118}" sibTransId="{B10FDFE2-DDDD-4F5A-9988-F532DF24F714}"/>
    <dgm:cxn modelId="{5C59FE98-2F34-41C5-84B8-7AE9C11F248E}" srcId="{5429EB32-50FF-4B3E-8DB1-306A2BBA10F1}" destId="{4E33098B-4559-4AA9-BAB6-17D47B1406BA}" srcOrd="0" destOrd="0" parTransId="{3ACE1C25-775F-49BC-A83F-557984F7AC0E}" sibTransId="{0B853B9E-220B-4778-AE68-BAAD9B04B9E7}"/>
    <dgm:cxn modelId="{2C9A2E9B-B278-4328-99A5-0FF435D42B4C}" type="presOf" srcId="{F6D46535-0E72-4393-ADEB-989C786E2A8C}" destId="{BE91B27B-3E13-4B45-BBF6-A6214594DFAB}" srcOrd="0" destOrd="0" presId="urn:microsoft.com/office/officeart/2016/7/layout/VerticalHollowActionList"/>
    <dgm:cxn modelId="{029883A0-8B78-4C88-9E95-CB997555D356}" srcId="{F3B020EF-449B-410B-B694-DC80AC0BCE8E}" destId="{5819AEC9-28D4-4B3B-9A6E-027BC328D441}" srcOrd="1" destOrd="0" parTransId="{33C754F3-8227-4F79-87A6-C202C05CA175}" sibTransId="{B537D0F6-2872-4225-90CD-F1A9B8226E91}"/>
    <dgm:cxn modelId="{1A9F70C3-89A0-4C7F-8F83-2ECB909FA165}" type="presOf" srcId="{F3B020EF-449B-410B-B694-DC80AC0BCE8E}" destId="{5B99A04E-20ED-42F2-9D59-B1BF4E1A5E62}" srcOrd="0" destOrd="0" presId="urn:microsoft.com/office/officeart/2016/7/layout/VerticalHollowActionList"/>
    <dgm:cxn modelId="{1ED0D8C8-8412-4F93-9742-F14349E2D74E}" srcId="{F3B020EF-449B-410B-B694-DC80AC0BCE8E}" destId="{5429EB32-50FF-4B3E-8DB1-306A2BBA10F1}" srcOrd="0" destOrd="0" parTransId="{9F958249-C3C7-4C7A-B9C6-8CE7B8D633AD}" sibTransId="{C4135809-140A-44E9-92F2-2FFD22DEDBF3}"/>
    <dgm:cxn modelId="{7FE760BC-4460-48EA-9E90-C74D8F6A2F01}" type="presParOf" srcId="{5B99A04E-20ED-42F2-9D59-B1BF4E1A5E62}" destId="{E16626D6-D541-4F6F-8EB1-6D326E0752F1}" srcOrd="0" destOrd="0" presId="urn:microsoft.com/office/officeart/2016/7/layout/VerticalHollowActionList"/>
    <dgm:cxn modelId="{C55A5993-A39B-40F0-99C1-7132BD04E03E}" type="presParOf" srcId="{E16626D6-D541-4F6F-8EB1-6D326E0752F1}" destId="{599E32F4-9817-4FAD-8C73-221B940BDC05}" srcOrd="0" destOrd="0" presId="urn:microsoft.com/office/officeart/2016/7/layout/VerticalHollowActionList"/>
    <dgm:cxn modelId="{05D0EE5E-DDA5-47C3-8000-D0E79F9C3049}" type="presParOf" srcId="{E16626D6-D541-4F6F-8EB1-6D326E0752F1}" destId="{A0271244-B351-4CD8-8A6F-FB63D4EDFF78}" srcOrd="1" destOrd="0" presId="urn:microsoft.com/office/officeart/2016/7/layout/VerticalHollowActionList"/>
    <dgm:cxn modelId="{4DEBC2D2-7F6F-42C9-96DA-7AA748B6595D}" type="presParOf" srcId="{5B99A04E-20ED-42F2-9D59-B1BF4E1A5E62}" destId="{58917A13-B697-41D4-B82C-9F6965BBB648}" srcOrd="1" destOrd="0" presId="urn:microsoft.com/office/officeart/2016/7/layout/VerticalHollowActionList"/>
    <dgm:cxn modelId="{9A4A3539-4A37-4E98-A56E-439F56D52E77}" type="presParOf" srcId="{5B99A04E-20ED-42F2-9D59-B1BF4E1A5E62}" destId="{3DC9DB8D-B134-4495-8EAA-4E36D9E6AF1C}" srcOrd="2" destOrd="0" presId="urn:microsoft.com/office/officeart/2016/7/layout/VerticalHollowActionList"/>
    <dgm:cxn modelId="{372F5433-7039-4862-A6B3-FAE7F62A19F3}" type="presParOf" srcId="{3DC9DB8D-B134-4495-8EAA-4E36D9E6AF1C}" destId="{3C506601-7DB7-408C-A24F-A57E4F5F2982}" srcOrd="0" destOrd="0" presId="urn:microsoft.com/office/officeart/2016/7/layout/VerticalHollowActionList"/>
    <dgm:cxn modelId="{FB184B0F-EA3E-4960-9D14-576B104A0F80}" type="presParOf" srcId="{3DC9DB8D-B134-4495-8EAA-4E36D9E6AF1C}" destId="{BE91B27B-3E13-4B45-BBF6-A6214594DFAB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DCE00F0-AA24-4011-AB03-A90C86007EB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D948C69-F739-430B-B4A5-10B933BF1E7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Empowered Teams</a:t>
          </a:r>
        </a:p>
      </dgm:t>
    </dgm:pt>
    <dgm:pt modelId="{26D23879-9100-4CCF-B1F4-150208208CD2}" type="parTrans" cxnId="{7705D44A-85B6-4B01-A17C-59408D9EAAE3}">
      <dgm:prSet/>
      <dgm:spPr/>
      <dgm:t>
        <a:bodyPr/>
        <a:lstStyle/>
        <a:p>
          <a:endParaRPr lang="en-US"/>
        </a:p>
      </dgm:t>
    </dgm:pt>
    <dgm:pt modelId="{C2E77255-4CEF-4187-BF12-37B330BF3903}" type="sibTrans" cxnId="{7705D44A-85B6-4B01-A17C-59408D9EAAE3}">
      <dgm:prSet/>
      <dgm:spPr/>
      <dgm:t>
        <a:bodyPr/>
        <a:lstStyle/>
        <a:p>
          <a:endParaRPr lang="en-US"/>
        </a:p>
      </dgm:t>
    </dgm:pt>
    <dgm:pt modelId="{7324323D-CFF5-4551-8719-851A5BA07D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Change Management</a:t>
          </a:r>
        </a:p>
      </dgm:t>
    </dgm:pt>
    <dgm:pt modelId="{B7D728F0-8A33-49D7-85B1-8744C9E07246}" type="parTrans" cxnId="{BE27FF0F-C756-4606-8B92-4C49AB702D54}">
      <dgm:prSet/>
      <dgm:spPr/>
      <dgm:t>
        <a:bodyPr/>
        <a:lstStyle/>
        <a:p>
          <a:endParaRPr lang="en-US"/>
        </a:p>
      </dgm:t>
    </dgm:pt>
    <dgm:pt modelId="{C233D410-6053-496C-A92C-52599BB2A04D}" type="sibTrans" cxnId="{BE27FF0F-C756-4606-8B92-4C49AB702D54}">
      <dgm:prSet/>
      <dgm:spPr/>
      <dgm:t>
        <a:bodyPr/>
        <a:lstStyle/>
        <a:p>
          <a:endParaRPr lang="en-US"/>
        </a:p>
      </dgm:t>
    </dgm:pt>
    <dgm:pt modelId="{6983FC99-4A28-439F-9C11-71FAA9D99151}" type="pres">
      <dgm:prSet presAssocID="{0DCE00F0-AA24-4011-AB03-A90C86007EB4}" presName="root" presStyleCnt="0">
        <dgm:presLayoutVars>
          <dgm:dir/>
          <dgm:resizeHandles val="exact"/>
        </dgm:presLayoutVars>
      </dgm:prSet>
      <dgm:spPr/>
    </dgm:pt>
    <dgm:pt modelId="{5A0ABD0B-8379-4C75-8474-A4AE76CCDD25}" type="pres">
      <dgm:prSet presAssocID="{5D948C69-F739-430B-B4A5-10B933BF1E7D}" presName="compNode" presStyleCnt="0"/>
      <dgm:spPr/>
    </dgm:pt>
    <dgm:pt modelId="{66ABBD94-FEC8-4F94-8727-CEBEE1F4A585}" type="pres">
      <dgm:prSet presAssocID="{5D948C69-F739-430B-B4A5-10B933BF1E7D}" presName="bgRect" presStyleLbl="bgShp" presStyleIdx="0" presStyleCnt="2"/>
      <dgm:spPr/>
    </dgm:pt>
    <dgm:pt modelId="{CA3A1376-A3E3-4A68-AAD0-28ABA8C73264}" type="pres">
      <dgm:prSet presAssocID="{5D948C69-F739-430B-B4A5-10B933BF1E7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D665351-984C-486E-A189-C289AAB018BB}" type="pres">
      <dgm:prSet presAssocID="{5D948C69-F739-430B-B4A5-10B933BF1E7D}" presName="spaceRect" presStyleCnt="0"/>
      <dgm:spPr/>
    </dgm:pt>
    <dgm:pt modelId="{3329CE27-D7CC-4820-906C-C7CBD0812170}" type="pres">
      <dgm:prSet presAssocID="{5D948C69-F739-430B-B4A5-10B933BF1E7D}" presName="parTx" presStyleLbl="revTx" presStyleIdx="0" presStyleCnt="2">
        <dgm:presLayoutVars>
          <dgm:chMax val="0"/>
          <dgm:chPref val="0"/>
        </dgm:presLayoutVars>
      </dgm:prSet>
      <dgm:spPr/>
    </dgm:pt>
    <dgm:pt modelId="{833448CA-CE89-4E93-85F4-E620B941E0F7}" type="pres">
      <dgm:prSet presAssocID="{C2E77255-4CEF-4187-BF12-37B330BF3903}" presName="sibTrans" presStyleCnt="0"/>
      <dgm:spPr/>
    </dgm:pt>
    <dgm:pt modelId="{41379A28-01D4-475C-99D5-BE2423E256E7}" type="pres">
      <dgm:prSet presAssocID="{7324323D-CFF5-4551-8719-851A5BA07D3D}" presName="compNode" presStyleCnt="0"/>
      <dgm:spPr/>
    </dgm:pt>
    <dgm:pt modelId="{89F3941B-446C-466E-85C9-1511CD0A3931}" type="pres">
      <dgm:prSet presAssocID="{7324323D-CFF5-4551-8719-851A5BA07D3D}" presName="bgRect" presStyleLbl="bgShp" presStyleIdx="1" presStyleCnt="2"/>
      <dgm:spPr/>
    </dgm:pt>
    <dgm:pt modelId="{B1D954FB-647B-468B-8475-23649673DBBA}" type="pres">
      <dgm:prSet presAssocID="{7324323D-CFF5-4551-8719-851A5BA07D3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8AF3020A-ADF1-48C7-87BD-8E2198BCBA0D}" type="pres">
      <dgm:prSet presAssocID="{7324323D-CFF5-4551-8719-851A5BA07D3D}" presName="spaceRect" presStyleCnt="0"/>
      <dgm:spPr/>
    </dgm:pt>
    <dgm:pt modelId="{4876AB16-F9FE-487C-AEE4-51224F6CA6D4}" type="pres">
      <dgm:prSet presAssocID="{7324323D-CFF5-4551-8719-851A5BA07D3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76D860F-86CC-4E2F-8ACD-20DD12B1A598}" type="presOf" srcId="{0DCE00F0-AA24-4011-AB03-A90C86007EB4}" destId="{6983FC99-4A28-439F-9C11-71FAA9D99151}" srcOrd="0" destOrd="0" presId="urn:microsoft.com/office/officeart/2018/2/layout/IconVerticalSolidList"/>
    <dgm:cxn modelId="{BE27FF0F-C756-4606-8B92-4C49AB702D54}" srcId="{0DCE00F0-AA24-4011-AB03-A90C86007EB4}" destId="{7324323D-CFF5-4551-8719-851A5BA07D3D}" srcOrd="1" destOrd="0" parTransId="{B7D728F0-8A33-49D7-85B1-8744C9E07246}" sibTransId="{C233D410-6053-496C-A92C-52599BB2A04D}"/>
    <dgm:cxn modelId="{7705D44A-85B6-4B01-A17C-59408D9EAAE3}" srcId="{0DCE00F0-AA24-4011-AB03-A90C86007EB4}" destId="{5D948C69-F739-430B-B4A5-10B933BF1E7D}" srcOrd="0" destOrd="0" parTransId="{26D23879-9100-4CCF-B1F4-150208208CD2}" sibTransId="{C2E77255-4CEF-4187-BF12-37B330BF3903}"/>
    <dgm:cxn modelId="{DDB4E16E-72EE-4987-9C0A-AAAC1DBDDCA7}" type="presOf" srcId="{5D948C69-F739-430B-B4A5-10B933BF1E7D}" destId="{3329CE27-D7CC-4820-906C-C7CBD0812170}" srcOrd="0" destOrd="0" presId="urn:microsoft.com/office/officeart/2018/2/layout/IconVerticalSolidList"/>
    <dgm:cxn modelId="{54AD977D-40B5-4949-8228-4E957DDF61B2}" type="presOf" srcId="{7324323D-CFF5-4551-8719-851A5BA07D3D}" destId="{4876AB16-F9FE-487C-AEE4-51224F6CA6D4}" srcOrd="0" destOrd="0" presId="urn:microsoft.com/office/officeart/2018/2/layout/IconVerticalSolidList"/>
    <dgm:cxn modelId="{2E263DFE-EA48-4FAD-BD0A-D81CB40DDCCA}" type="presParOf" srcId="{6983FC99-4A28-439F-9C11-71FAA9D99151}" destId="{5A0ABD0B-8379-4C75-8474-A4AE76CCDD25}" srcOrd="0" destOrd="0" presId="urn:microsoft.com/office/officeart/2018/2/layout/IconVerticalSolidList"/>
    <dgm:cxn modelId="{E7497035-F1F2-4B55-AE01-7E98F0459DF4}" type="presParOf" srcId="{5A0ABD0B-8379-4C75-8474-A4AE76CCDD25}" destId="{66ABBD94-FEC8-4F94-8727-CEBEE1F4A585}" srcOrd="0" destOrd="0" presId="urn:microsoft.com/office/officeart/2018/2/layout/IconVerticalSolidList"/>
    <dgm:cxn modelId="{08729A1B-BAA4-4DF6-8E78-A48F15F21066}" type="presParOf" srcId="{5A0ABD0B-8379-4C75-8474-A4AE76CCDD25}" destId="{CA3A1376-A3E3-4A68-AAD0-28ABA8C73264}" srcOrd="1" destOrd="0" presId="urn:microsoft.com/office/officeart/2018/2/layout/IconVerticalSolidList"/>
    <dgm:cxn modelId="{3948890B-F38B-42E6-B91D-6F5F06295E9A}" type="presParOf" srcId="{5A0ABD0B-8379-4C75-8474-A4AE76CCDD25}" destId="{4D665351-984C-486E-A189-C289AAB018BB}" srcOrd="2" destOrd="0" presId="urn:microsoft.com/office/officeart/2018/2/layout/IconVerticalSolidList"/>
    <dgm:cxn modelId="{856852D0-4A56-4B32-B68D-6D8A4461D0F8}" type="presParOf" srcId="{5A0ABD0B-8379-4C75-8474-A4AE76CCDD25}" destId="{3329CE27-D7CC-4820-906C-C7CBD0812170}" srcOrd="3" destOrd="0" presId="urn:microsoft.com/office/officeart/2018/2/layout/IconVerticalSolidList"/>
    <dgm:cxn modelId="{DEF76E0F-5603-4C94-87B5-D7A814F5AF23}" type="presParOf" srcId="{6983FC99-4A28-439F-9C11-71FAA9D99151}" destId="{833448CA-CE89-4E93-85F4-E620B941E0F7}" srcOrd="1" destOrd="0" presId="urn:microsoft.com/office/officeart/2018/2/layout/IconVerticalSolidList"/>
    <dgm:cxn modelId="{C8EB4718-0F7B-42F9-91A4-58B3C2DA3EA9}" type="presParOf" srcId="{6983FC99-4A28-439F-9C11-71FAA9D99151}" destId="{41379A28-01D4-475C-99D5-BE2423E256E7}" srcOrd="2" destOrd="0" presId="urn:microsoft.com/office/officeart/2018/2/layout/IconVerticalSolidList"/>
    <dgm:cxn modelId="{5936885C-9751-4003-AA39-4932B32DA479}" type="presParOf" srcId="{41379A28-01D4-475C-99D5-BE2423E256E7}" destId="{89F3941B-446C-466E-85C9-1511CD0A3931}" srcOrd="0" destOrd="0" presId="urn:microsoft.com/office/officeart/2018/2/layout/IconVerticalSolidList"/>
    <dgm:cxn modelId="{6E932952-5DC0-4449-B647-916D04C70F1E}" type="presParOf" srcId="{41379A28-01D4-475C-99D5-BE2423E256E7}" destId="{B1D954FB-647B-468B-8475-23649673DBBA}" srcOrd="1" destOrd="0" presId="urn:microsoft.com/office/officeart/2018/2/layout/IconVerticalSolidList"/>
    <dgm:cxn modelId="{963CB12D-7C53-4C6C-B7CF-8D28AB4723E2}" type="presParOf" srcId="{41379A28-01D4-475C-99D5-BE2423E256E7}" destId="{8AF3020A-ADF1-48C7-87BD-8E2198BCBA0D}" srcOrd="2" destOrd="0" presId="urn:microsoft.com/office/officeart/2018/2/layout/IconVerticalSolidList"/>
    <dgm:cxn modelId="{A8F18333-4DD8-4A2E-968A-A17F9A3E717D}" type="presParOf" srcId="{41379A28-01D4-475C-99D5-BE2423E256E7}" destId="{4876AB16-F9FE-487C-AEE4-51224F6CA6D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DCE00F0-AA24-4011-AB03-A90C86007EB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964F783-6794-4CC5-AC52-6F31BAD45BE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Strong Project Management</a:t>
          </a:r>
        </a:p>
      </dgm:t>
    </dgm:pt>
    <dgm:pt modelId="{6E46A66E-9FB4-4552-BC19-3F8F97A6345A}" type="parTrans" cxnId="{4BB59512-4A49-468F-8EDC-A1847455E39F}">
      <dgm:prSet/>
      <dgm:spPr/>
      <dgm:t>
        <a:bodyPr/>
        <a:lstStyle/>
        <a:p>
          <a:endParaRPr lang="en-US"/>
        </a:p>
      </dgm:t>
    </dgm:pt>
    <dgm:pt modelId="{1614337A-6306-492F-8669-8EB6E067B600}" type="sibTrans" cxnId="{4BB59512-4A49-468F-8EDC-A1847455E39F}">
      <dgm:prSet/>
      <dgm:spPr/>
      <dgm:t>
        <a:bodyPr/>
        <a:lstStyle/>
        <a:p>
          <a:endParaRPr lang="en-US"/>
        </a:p>
      </dgm:t>
    </dgm:pt>
    <dgm:pt modelId="{CE434CB7-2CC0-4B68-B522-0676D9E5B0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Continuous Feedback</a:t>
          </a:r>
        </a:p>
      </dgm:t>
    </dgm:pt>
    <dgm:pt modelId="{1492935C-B757-490B-BA36-070EB1BD33D4}" type="parTrans" cxnId="{07274B87-AE5B-4ACD-91E9-173A87AD7AE3}">
      <dgm:prSet/>
      <dgm:spPr/>
      <dgm:t>
        <a:bodyPr/>
        <a:lstStyle/>
        <a:p>
          <a:endParaRPr lang="en-US"/>
        </a:p>
      </dgm:t>
    </dgm:pt>
    <dgm:pt modelId="{243C537B-8C5D-4650-AA1E-DBEEF29ECC58}" type="sibTrans" cxnId="{07274B87-AE5B-4ACD-91E9-173A87AD7AE3}">
      <dgm:prSet/>
      <dgm:spPr/>
      <dgm:t>
        <a:bodyPr/>
        <a:lstStyle/>
        <a:p>
          <a:endParaRPr lang="en-US"/>
        </a:p>
      </dgm:t>
    </dgm:pt>
    <dgm:pt modelId="{6983FC99-4A28-439F-9C11-71FAA9D99151}" type="pres">
      <dgm:prSet presAssocID="{0DCE00F0-AA24-4011-AB03-A90C86007EB4}" presName="root" presStyleCnt="0">
        <dgm:presLayoutVars>
          <dgm:dir/>
          <dgm:resizeHandles val="exact"/>
        </dgm:presLayoutVars>
      </dgm:prSet>
      <dgm:spPr/>
    </dgm:pt>
    <dgm:pt modelId="{7F6D5AC1-B7D1-4692-9924-69429B4F7939}" type="pres">
      <dgm:prSet presAssocID="{0964F783-6794-4CC5-AC52-6F31BAD45BEC}" presName="compNode" presStyleCnt="0"/>
      <dgm:spPr/>
    </dgm:pt>
    <dgm:pt modelId="{E3D0E13A-B1A1-45CD-ADBA-4B7AB274AF75}" type="pres">
      <dgm:prSet presAssocID="{0964F783-6794-4CC5-AC52-6F31BAD45BEC}" presName="bgRect" presStyleLbl="bgShp" presStyleIdx="0" presStyleCnt="2"/>
      <dgm:spPr/>
    </dgm:pt>
    <dgm:pt modelId="{4762F607-28C7-402D-9019-C3DA11288D05}" type="pres">
      <dgm:prSet presAssocID="{0964F783-6794-4CC5-AC52-6F31BAD45BE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7F78C5D-FCD6-40FB-8274-2B5414046C64}" type="pres">
      <dgm:prSet presAssocID="{0964F783-6794-4CC5-AC52-6F31BAD45BEC}" presName="spaceRect" presStyleCnt="0"/>
      <dgm:spPr/>
    </dgm:pt>
    <dgm:pt modelId="{A2B10672-5DB4-4308-A3EF-7B1BAD822014}" type="pres">
      <dgm:prSet presAssocID="{0964F783-6794-4CC5-AC52-6F31BAD45BEC}" presName="parTx" presStyleLbl="revTx" presStyleIdx="0" presStyleCnt="2">
        <dgm:presLayoutVars>
          <dgm:chMax val="0"/>
          <dgm:chPref val="0"/>
        </dgm:presLayoutVars>
      </dgm:prSet>
      <dgm:spPr/>
    </dgm:pt>
    <dgm:pt modelId="{3322AC98-4CA2-4241-BAD4-9F4B1E4189A1}" type="pres">
      <dgm:prSet presAssocID="{1614337A-6306-492F-8669-8EB6E067B600}" presName="sibTrans" presStyleCnt="0"/>
      <dgm:spPr/>
    </dgm:pt>
    <dgm:pt modelId="{ED6528EB-2199-497E-8ABF-02E937908843}" type="pres">
      <dgm:prSet presAssocID="{CE434CB7-2CC0-4B68-B522-0676D9E5B0C8}" presName="compNode" presStyleCnt="0"/>
      <dgm:spPr/>
    </dgm:pt>
    <dgm:pt modelId="{92E2890F-EDDB-4E02-8D67-AE62B6E559AC}" type="pres">
      <dgm:prSet presAssocID="{CE434CB7-2CC0-4B68-B522-0676D9E5B0C8}" presName="bgRect" presStyleLbl="bgShp" presStyleIdx="1" presStyleCnt="2"/>
      <dgm:spPr/>
    </dgm:pt>
    <dgm:pt modelId="{B2895233-77D5-400B-B879-9152160FBE0F}" type="pres">
      <dgm:prSet presAssocID="{CE434CB7-2CC0-4B68-B522-0676D9E5B0C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678FBEA8-6AD9-456A-81DC-9CB4B3F3EE89}" type="pres">
      <dgm:prSet presAssocID="{CE434CB7-2CC0-4B68-B522-0676D9E5B0C8}" presName="spaceRect" presStyleCnt="0"/>
      <dgm:spPr/>
    </dgm:pt>
    <dgm:pt modelId="{98F81402-34CC-40C4-A8A5-3E8203C7ECA8}" type="pres">
      <dgm:prSet presAssocID="{CE434CB7-2CC0-4B68-B522-0676D9E5B0C8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CB4AA03-6458-4716-B3C7-B0B991DDE773}" type="presOf" srcId="{0964F783-6794-4CC5-AC52-6F31BAD45BEC}" destId="{A2B10672-5DB4-4308-A3EF-7B1BAD822014}" srcOrd="0" destOrd="0" presId="urn:microsoft.com/office/officeart/2018/2/layout/IconVerticalSolidList"/>
    <dgm:cxn modelId="{F76D860F-86CC-4E2F-8ACD-20DD12B1A598}" type="presOf" srcId="{0DCE00F0-AA24-4011-AB03-A90C86007EB4}" destId="{6983FC99-4A28-439F-9C11-71FAA9D99151}" srcOrd="0" destOrd="0" presId="urn:microsoft.com/office/officeart/2018/2/layout/IconVerticalSolidList"/>
    <dgm:cxn modelId="{4BB59512-4A49-468F-8EDC-A1847455E39F}" srcId="{0DCE00F0-AA24-4011-AB03-A90C86007EB4}" destId="{0964F783-6794-4CC5-AC52-6F31BAD45BEC}" srcOrd="0" destOrd="0" parTransId="{6E46A66E-9FB4-4552-BC19-3F8F97A6345A}" sibTransId="{1614337A-6306-492F-8669-8EB6E067B600}"/>
    <dgm:cxn modelId="{12FF4721-8964-4F46-BFE3-7FEB2AD9F2E0}" type="presOf" srcId="{CE434CB7-2CC0-4B68-B522-0676D9E5B0C8}" destId="{98F81402-34CC-40C4-A8A5-3E8203C7ECA8}" srcOrd="0" destOrd="0" presId="urn:microsoft.com/office/officeart/2018/2/layout/IconVerticalSolidList"/>
    <dgm:cxn modelId="{07274B87-AE5B-4ACD-91E9-173A87AD7AE3}" srcId="{0DCE00F0-AA24-4011-AB03-A90C86007EB4}" destId="{CE434CB7-2CC0-4B68-B522-0676D9E5B0C8}" srcOrd="1" destOrd="0" parTransId="{1492935C-B757-490B-BA36-070EB1BD33D4}" sibTransId="{243C537B-8C5D-4650-AA1E-DBEEF29ECC58}"/>
    <dgm:cxn modelId="{1D889C38-8236-45C5-80A0-A944E71A81BB}" type="presParOf" srcId="{6983FC99-4A28-439F-9C11-71FAA9D99151}" destId="{7F6D5AC1-B7D1-4692-9924-69429B4F7939}" srcOrd="0" destOrd="0" presId="urn:microsoft.com/office/officeart/2018/2/layout/IconVerticalSolidList"/>
    <dgm:cxn modelId="{9B5F0F1C-9525-4984-B618-9D561D38CD63}" type="presParOf" srcId="{7F6D5AC1-B7D1-4692-9924-69429B4F7939}" destId="{E3D0E13A-B1A1-45CD-ADBA-4B7AB274AF75}" srcOrd="0" destOrd="0" presId="urn:microsoft.com/office/officeart/2018/2/layout/IconVerticalSolidList"/>
    <dgm:cxn modelId="{9CC8D08B-A836-4765-AA69-885EB2A1FA1E}" type="presParOf" srcId="{7F6D5AC1-B7D1-4692-9924-69429B4F7939}" destId="{4762F607-28C7-402D-9019-C3DA11288D05}" srcOrd="1" destOrd="0" presId="urn:microsoft.com/office/officeart/2018/2/layout/IconVerticalSolidList"/>
    <dgm:cxn modelId="{237FEC8E-4C5F-4995-80F6-8F97C3687A0F}" type="presParOf" srcId="{7F6D5AC1-B7D1-4692-9924-69429B4F7939}" destId="{87F78C5D-FCD6-40FB-8274-2B5414046C64}" srcOrd="2" destOrd="0" presId="urn:microsoft.com/office/officeart/2018/2/layout/IconVerticalSolidList"/>
    <dgm:cxn modelId="{FAA23D0D-598C-45C2-B237-E98BF63E6068}" type="presParOf" srcId="{7F6D5AC1-B7D1-4692-9924-69429B4F7939}" destId="{A2B10672-5DB4-4308-A3EF-7B1BAD822014}" srcOrd="3" destOrd="0" presId="urn:microsoft.com/office/officeart/2018/2/layout/IconVerticalSolidList"/>
    <dgm:cxn modelId="{57D7DCF5-FFBC-4C02-B243-C8FB67312E22}" type="presParOf" srcId="{6983FC99-4A28-439F-9C11-71FAA9D99151}" destId="{3322AC98-4CA2-4241-BAD4-9F4B1E4189A1}" srcOrd="1" destOrd="0" presId="urn:microsoft.com/office/officeart/2018/2/layout/IconVerticalSolidList"/>
    <dgm:cxn modelId="{7792C71A-0EA1-4277-B71E-FF70308D99F0}" type="presParOf" srcId="{6983FC99-4A28-439F-9C11-71FAA9D99151}" destId="{ED6528EB-2199-497E-8ABF-02E937908843}" srcOrd="2" destOrd="0" presId="urn:microsoft.com/office/officeart/2018/2/layout/IconVerticalSolidList"/>
    <dgm:cxn modelId="{0A951433-F49E-4291-89A1-DEAE4C0D2EBB}" type="presParOf" srcId="{ED6528EB-2199-497E-8ABF-02E937908843}" destId="{92E2890F-EDDB-4E02-8D67-AE62B6E559AC}" srcOrd="0" destOrd="0" presId="urn:microsoft.com/office/officeart/2018/2/layout/IconVerticalSolidList"/>
    <dgm:cxn modelId="{9D6F9561-E7EC-47F6-87D2-1333AD1E200B}" type="presParOf" srcId="{ED6528EB-2199-497E-8ABF-02E937908843}" destId="{B2895233-77D5-400B-B879-9152160FBE0F}" srcOrd="1" destOrd="0" presId="urn:microsoft.com/office/officeart/2018/2/layout/IconVerticalSolidList"/>
    <dgm:cxn modelId="{2727A9EE-1846-46F8-A451-821C4B3F007E}" type="presParOf" srcId="{ED6528EB-2199-497E-8ABF-02E937908843}" destId="{678FBEA8-6AD9-456A-81DC-9CB4B3F3EE89}" srcOrd="2" destOrd="0" presId="urn:microsoft.com/office/officeart/2018/2/layout/IconVerticalSolidList"/>
    <dgm:cxn modelId="{D4E87A04-CFD6-4B2F-A218-F0018BAC677B}" type="presParOf" srcId="{ED6528EB-2199-497E-8ABF-02E937908843}" destId="{98F81402-34CC-40C4-A8A5-3E8203C7EC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712E067-72AC-4E24-8D00-536F64C7263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3D5AD17-F01B-421C-A3A9-770A177AD4A6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Balanced Scorecard</a:t>
          </a:r>
          <a:r>
            <a:rPr lang="en-US" dirty="0"/>
            <a:t> (BSC)-Links strategic objectives to performance metrics across four perspectives—financial, customer, internal processes, and learning/growth.</a:t>
          </a:r>
        </a:p>
      </dgm:t>
    </dgm:pt>
    <dgm:pt modelId="{4035283F-0C3A-4488-89A4-52B6B0167C7D}" type="parTrans" cxnId="{E81CC1C3-4A70-463D-98DE-0B72741804B6}">
      <dgm:prSet/>
      <dgm:spPr/>
      <dgm:t>
        <a:bodyPr/>
        <a:lstStyle/>
        <a:p>
          <a:endParaRPr lang="en-US"/>
        </a:p>
      </dgm:t>
    </dgm:pt>
    <dgm:pt modelId="{59FFF224-7746-4159-B2F9-89DCC08BF695}" type="sibTrans" cxnId="{E81CC1C3-4A70-463D-98DE-0B72741804B6}">
      <dgm:prSet/>
      <dgm:spPr/>
      <dgm:t>
        <a:bodyPr/>
        <a:lstStyle/>
        <a:p>
          <a:endParaRPr lang="en-US"/>
        </a:p>
      </dgm:t>
    </dgm:pt>
    <dgm:pt modelId="{DC1EB54F-CD87-41F8-8FE8-E6E0E77334BF}" type="pres">
      <dgm:prSet presAssocID="{A712E067-72AC-4E24-8D00-536F64C72635}" presName="vert0" presStyleCnt="0">
        <dgm:presLayoutVars>
          <dgm:dir/>
          <dgm:animOne val="branch"/>
          <dgm:animLvl val="lvl"/>
        </dgm:presLayoutVars>
      </dgm:prSet>
      <dgm:spPr/>
    </dgm:pt>
    <dgm:pt modelId="{CA4D258F-6C35-431C-9C9C-3EC54D9C8E15}" type="pres">
      <dgm:prSet presAssocID="{A3D5AD17-F01B-421C-A3A9-770A177AD4A6}" presName="thickLine" presStyleLbl="alignNode1" presStyleIdx="0" presStyleCnt="1"/>
      <dgm:spPr/>
    </dgm:pt>
    <dgm:pt modelId="{6C5F90D1-0290-4F3F-9FCD-295E2D2DEEEA}" type="pres">
      <dgm:prSet presAssocID="{A3D5AD17-F01B-421C-A3A9-770A177AD4A6}" presName="horz1" presStyleCnt="0"/>
      <dgm:spPr/>
    </dgm:pt>
    <dgm:pt modelId="{3F3CCEB4-4325-4EB5-9538-94706D6772A3}" type="pres">
      <dgm:prSet presAssocID="{A3D5AD17-F01B-421C-A3A9-770A177AD4A6}" presName="tx1" presStyleLbl="revTx" presStyleIdx="0" presStyleCnt="1"/>
      <dgm:spPr/>
    </dgm:pt>
    <dgm:pt modelId="{681A7B1B-CBF3-4A7C-A728-406C9461407D}" type="pres">
      <dgm:prSet presAssocID="{A3D5AD17-F01B-421C-A3A9-770A177AD4A6}" presName="vert1" presStyleCnt="0"/>
      <dgm:spPr/>
    </dgm:pt>
  </dgm:ptLst>
  <dgm:cxnLst>
    <dgm:cxn modelId="{724D171D-AD51-4442-8580-8A7EDF2B1C73}" type="presOf" srcId="{A3D5AD17-F01B-421C-A3A9-770A177AD4A6}" destId="{3F3CCEB4-4325-4EB5-9538-94706D6772A3}" srcOrd="0" destOrd="0" presId="urn:microsoft.com/office/officeart/2008/layout/LinedList"/>
    <dgm:cxn modelId="{FB0E6487-336D-48E5-9DC5-CB372A8BCEFF}" type="presOf" srcId="{A712E067-72AC-4E24-8D00-536F64C72635}" destId="{DC1EB54F-CD87-41F8-8FE8-E6E0E77334BF}" srcOrd="0" destOrd="0" presId="urn:microsoft.com/office/officeart/2008/layout/LinedList"/>
    <dgm:cxn modelId="{E81CC1C3-4A70-463D-98DE-0B72741804B6}" srcId="{A712E067-72AC-4E24-8D00-536F64C72635}" destId="{A3D5AD17-F01B-421C-A3A9-770A177AD4A6}" srcOrd="0" destOrd="0" parTransId="{4035283F-0C3A-4488-89A4-52B6B0167C7D}" sibTransId="{59FFF224-7746-4159-B2F9-89DCC08BF695}"/>
    <dgm:cxn modelId="{D2D4E2B2-248F-45D5-B221-2EA5E7E51A48}" type="presParOf" srcId="{DC1EB54F-CD87-41F8-8FE8-E6E0E77334BF}" destId="{CA4D258F-6C35-431C-9C9C-3EC54D9C8E15}" srcOrd="0" destOrd="0" presId="urn:microsoft.com/office/officeart/2008/layout/LinedList"/>
    <dgm:cxn modelId="{4DA245E2-858C-41DB-A8D1-DB7019900EF3}" type="presParOf" srcId="{DC1EB54F-CD87-41F8-8FE8-E6E0E77334BF}" destId="{6C5F90D1-0290-4F3F-9FCD-295E2D2DEEEA}" srcOrd="1" destOrd="0" presId="urn:microsoft.com/office/officeart/2008/layout/LinedList"/>
    <dgm:cxn modelId="{803D38F2-9483-4136-AD8E-A1A0261E4BEB}" type="presParOf" srcId="{6C5F90D1-0290-4F3F-9FCD-295E2D2DEEEA}" destId="{3F3CCEB4-4325-4EB5-9538-94706D6772A3}" srcOrd="0" destOrd="0" presId="urn:microsoft.com/office/officeart/2008/layout/LinedList"/>
    <dgm:cxn modelId="{4E460852-158C-4ABE-A25A-5D91CAA7A4E8}" type="presParOf" srcId="{6C5F90D1-0290-4F3F-9FCD-295E2D2DEEEA}" destId="{681A7B1B-CBF3-4A7C-A728-406C9461407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712E067-72AC-4E24-8D00-536F64C7263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6AAE15A-7AC1-4283-9299-26AFBAD3E402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McKinsey 7S Framework-</a:t>
          </a:r>
          <a:r>
            <a:rPr lang="en-US" dirty="0"/>
            <a:t> Aligns strategy with seven elements—structure, systems, style, staff, skills, strategy, and shared values</a:t>
          </a:r>
          <a:r>
            <a:rPr lang="en-US" dirty="0">
              <a:latin typeface="Gill Sans Nova"/>
            </a:rPr>
            <a:t>.</a:t>
          </a:r>
          <a:endParaRPr lang="en-US" dirty="0"/>
        </a:p>
      </dgm:t>
    </dgm:pt>
    <dgm:pt modelId="{CB64608D-4FFF-4027-ADF4-134FE360C107}" type="parTrans" cxnId="{D3C27E98-EE2E-4482-A1CC-6EFEA81F060F}">
      <dgm:prSet/>
      <dgm:spPr/>
      <dgm:t>
        <a:bodyPr/>
        <a:lstStyle/>
        <a:p>
          <a:endParaRPr lang="en-US"/>
        </a:p>
      </dgm:t>
    </dgm:pt>
    <dgm:pt modelId="{091926C6-2B52-494F-AFDC-D27B3F42C931}" type="sibTrans" cxnId="{D3C27E98-EE2E-4482-A1CC-6EFEA81F060F}">
      <dgm:prSet/>
      <dgm:spPr/>
      <dgm:t>
        <a:bodyPr/>
        <a:lstStyle/>
        <a:p>
          <a:endParaRPr lang="en-US"/>
        </a:p>
      </dgm:t>
    </dgm:pt>
    <dgm:pt modelId="{DC1EB54F-CD87-41F8-8FE8-E6E0E77334BF}" type="pres">
      <dgm:prSet presAssocID="{A712E067-72AC-4E24-8D00-536F64C72635}" presName="vert0" presStyleCnt="0">
        <dgm:presLayoutVars>
          <dgm:dir/>
          <dgm:animOne val="branch"/>
          <dgm:animLvl val="lvl"/>
        </dgm:presLayoutVars>
      </dgm:prSet>
      <dgm:spPr/>
    </dgm:pt>
    <dgm:pt modelId="{2BB01339-BA7A-4FE7-83EC-5BA65820CF86}" type="pres">
      <dgm:prSet presAssocID="{E6AAE15A-7AC1-4283-9299-26AFBAD3E402}" presName="thickLine" presStyleLbl="alignNode1" presStyleIdx="0" presStyleCnt="1"/>
      <dgm:spPr/>
    </dgm:pt>
    <dgm:pt modelId="{AC8C55B6-7D3A-4CF5-AD47-3D7D105231E2}" type="pres">
      <dgm:prSet presAssocID="{E6AAE15A-7AC1-4283-9299-26AFBAD3E402}" presName="horz1" presStyleCnt="0"/>
      <dgm:spPr/>
    </dgm:pt>
    <dgm:pt modelId="{CF6AE19F-20CD-4554-8882-1ECF4A36EE8C}" type="pres">
      <dgm:prSet presAssocID="{E6AAE15A-7AC1-4283-9299-26AFBAD3E402}" presName="tx1" presStyleLbl="revTx" presStyleIdx="0" presStyleCnt="1"/>
      <dgm:spPr/>
    </dgm:pt>
    <dgm:pt modelId="{7B83921E-96B3-4A52-9551-1926E5C8589B}" type="pres">
      <dgm:prSet presAssocID="{E6AAE15A-7AC1-4283-9299-26AFBAD3E402}" presName="vert1" presStyleCnt="0"/>
      <dgm:spPr/>
    </dgm:pt>
  </dgm:ptLst>
  <dgm:cxnLst>
    <dgm:cxn modelId="{581E6411-BC96-47E5-8E15-6F0C056190BA}" type="presOf" srcId="{E6AAE15A-7AC1-4283-9299-26AFBAD3E402}" destId="{CF6AE19F-20CD-4554-8882-1ECF4A36EE8C}" srcOrd="0" destOrd="0" presId="urn:microsoft.com/office/officeart/2008/layout/LinedList"/>
    <dgm:cxn modelId="{FB0E6487-336D-48E5-9DC5-CB372A8BCEFF}" type="presOf" srcId="{A712E067-72AC-4E24-8D00-536F64C72635}" destId="{DC1EB54F-CD87-41F8-8FE8-E6E0E77334BF}" srcOrd="0" destOrd="0" presId="urn:microsoft.com/office/officeart/2008/layout/LinedList"/>
    <dgm:cxn modelId="{D3C27E98-EE2E-4482-A1CC-6EFEA81F060F}" srcId="{A712E067-72AC-4E24-8D00-536F64C72635}" destId="{E6AAE15A-7AC1-4283-9299-26AFBAD3E402}" srcOrd="0" destOrd="0" parTransId="{CB64608D-4FFF-4027-ADF4-134FE360C107}" sibTransId="{091926C6-2B52-494F-AFDC-D27B3F42C931}"/>
    <dgm:cxn modelId="{107B4387-CB23-45C6-AC05-D41AA6097302}" type="presParOf" srcId="{DC1EB54F-CD87-41F8-8FE8-E6E0E77334BF}" destId="{2BB01339-BA7A-4FE7-83EC-5BA65820CF86}" srcOrd="0" destOrd="0" presId="urn:microsoft.com/office/officeart/2008/layout/LinedList"/>
    <dgm:cxn modelId="{1A14AAC0-6F06-4702-AA85-E61099054A49}" type="presParOf" srcId="{DC1EB54F-CD87-41F8-8FE8-E6E0E77334BF}" destId="{AC8C55B6-7D3A-4CF5-AD47-3D7D105231E2}" srcOrd="1" destOrd="0" presId="urn:microsoft.com/office/officeart/2008/layout/LinedList"/>
    <dgm:cxn modelId="{3AC4D593-3BE5-49BF-9873-E32E039BB173}" type="presParOf" srcId="{AC8C55B6-7D3A-4CF5-AD47-3D7D105231E2}" destId="{CF6AE19F-20CD-4554-8882-1ECF4A36EE8C}" srcOrd="0" destOrd="0" presId="urn:microsoft.com/office/officeart/2008/layout/LinedList"/>
    <dgm:cxn modelId="{F2D75AFC-0442-496B-8B60-205969B46B53}" type="presParOf" srcId="{AC8C55B6-7D3A-4CF5-AD47-3D7D105231E2}" destId="{7B83921E-96B3-4A52-9551-1926E5C8589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712E067-72AC-4E24-8D00-536F64C7263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9F878F4-99BA-4015-A24D-7D516F4DA514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Objectives and Key Results</a:t>
          </a:r>
          <a:r>
            <a:rPr lang="en-US" dirty="0"/>
            <a:t> (OKRs)-Helps teams track strategic goals with measurable outcomes.</a:t>
          </a:r>
        </a:p>
      </dgm:t>
    </dgm:pt>
    <dgm:pt modelId="{817456A8-8F9A-4AB4-A00E-B081A7D15622}" type="parTrans" cxnId="{5ACF11F3-4690-40C6-B500-2E487D239362}">
      <dgm:prSet/>
      <dgm:spPr/>
      <dgm:t>
        <a:bodyPr/>
        <a:lstStyle/>
        <a:p>
          <a:endParaRPr lang="en-US"/>
        </a:p>
      </dgm:t>
    </dgm:pt>
    <dgm:pt modelId="{A96E22E4-D7F7-4F1B-8065-DAAAE392972E}" type="sibTrans" cxnId="{5ACF11F3-4690-40C6-B500-2E487D239362}">
      <dgm:prSet/>
      <dgm:spPr/>
      <dgm:t>
        <a:bodyPr/>
        <a:lstStyle/>
        <a:p>
          <a:endParaRPr lang="en-US"/>
        </a:p>
      </dgm:t>
    </dgm:pt>
    <dgm:pt modelId="{DC1EB54F-CD87-41F8-8FE8-E6E0E77334BF}" type="pres">
      <dgm:prSet presAssocID="{A712E067-72AC-4E24-8D00-536F64C72635}" presName="vert0" presStyleCnt="0">
        <dgm:presLayoutVars>
          <dgm:dir/>
          <dgm:animOne val="branch"/>
          <dgm:animLvl val="lvl"/>
        </dgm:presLayoutVars>
      </dgm:prSet>
      <dgm:spPr/>
    </dgm:pt>
    <dgm:pt modelId="{152C0CAB-8063-4267-8F0A-B56705F4D217}" type="pres">
      <dgm:prSet presAssocID="{B9F878F4-99BA-4015-A24D-7D516F4DA514}" presName="thickLine" presStyleLbl="alignNode1" presStyleIdx="0" presStyleCnt="1"/>
      <dgm:spPr/>
    </dgm:pt>
    <dgm:pt modelId="{51600264-3184-4747-B191-0578D06506CF}" type="pres">
      <dgm:prSet presAssocID="{B9F878F4-99BA-4015-A24D-7D516F4DA514}" presName="horz1" presStyleCnt="0"/>
      <dgm:spPr/>
    </dgm:pt>
    <dgm:pt modelId="{176D042B-6AB5-4627-A760-26E434E8271D}" type="pres">
      <dgm:prSet presAssocID="{B9F878F4-99BA-4015-A24D-7D516F4DA514}" presName="tx1" presStyleLbl="revTx" presStyleIdx="0" presStyleCnt="1"/>
      <dgm:spPr/>
    </dgm:pt>
    <dgm:pt modelId="{A2C1DCEE-FB5D-47F7-814A-042F7791A532}" type="pres">
      <dgm:prSet presAssocID="{B9F878F4-99BA-4015-A24D-7D516F4DA514}" presName="vert1" presStyleCnt="0"/>
      <dgm:spPr/>
    </dgm:pt>
  </dgm:ptLst>
  <dgm:cxnLst>
    <dgm:cxn modelId="{E464DC4E-1FCD-4F17-9BAB-94E3EA5A113E}" type="presOf" srcId="{B9F878F4-99BA-4015-A24D-7D516F4DA514}" destId="{176D042B-6AB5-4627-A760-26E434E8271D}" srcOrd="0" destOrd="0" presId="urn:microsoft.com/office/officeart/2008/layout/LinedList"/>
    <dgm:cxn modelId="{FB0E6487-336D-48E5-9DC5-CB372A8BCEFF}" type="presOf" srcId="{A712E067-72AC-4E24-8D00-536F64C72635}" destId="{DC1EB54F-CD87-41F8-8FE8-E6E0E77334BF}" srcOrd="0" destOrd="0" presId="urn:microsoft.com/office/officeart/2008/layout/LinedList"/>
    <dgm:cxn modelId="{5ACF11F3-4690-40C6-B500-2E487D239362}" srcId="{A712E067-72AC-4E24-8D00-536F64C72635}" destId="{B9F878F4-99BA-4015-A24D-7D516F4DA514}" srcOrd="0" destOrd="0" parTransId="{817456A8-8F9A-4AB4-A00E-B081A7D15622}" sibTransId="{A96E22E4-D7F7-4F1B-8065-DAAAE392972E}"/>
    <dgm:cxn modelId="{8D68B19A-575A-455B-B1FA-E3462D2A33FF}" type="presParOf" srcId="{DC1EB54F-CD87-41F8-8FE8-E6E0E77334BF}" destId="{152C0CAB-8063-4267-8F0A-B56705F4D217}" srcOrd="0" destOrd="0" presId="urn:microsoft.com/office/officeart/2008/layout/LinedList"/>
    <dgm:cxn modelId="{FEA5469B-DB1D-453E-94FB-96630BE46D32}" type="presParOf" srcId="{DC1EB54F-CD87-41F8-8FE8-E6E0E77334BF}" destId="{51600264-3184-4747-B191-0578D06506CF}" srcOrd="1" destOrd="0" presId="urn:microsoft.com/office/officeart/2008/layout/LinedList"/>
    <dgm:cxn modelId="{824217AE-2799-4C58-92B5-FC6E3E89BF79}" type="presParOf" srcId="{51600264-3184-4747-B191-0578D06506CF}" destId="{176D042B-6AB5-4627-A760-26E434E8271D}" srcOrd="0" destOrd="0" presId="urn:microsoft.com/office/officeart/2008/layout/LinedList"/>
    <dgm:cxn modelId="{C533BF7C-5666-4FB6-8251-096CA3670387}" type="presParOf" srcId="{51600264-3184-4747-B191-0578D06506CF}" destId="{A2C1DCEE-FB5D-47F7-814A-042F7791A5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BB7A9634-2AF9-4B4B-8B0D-71588FA1E596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AA636AC7-6D08-4C1D-B043-2437D44E1744}">
      <dgm:prSet/>
      <dgm:spPr/>
      <dgm:t>
        <a:bodyPr/>
        <a:lstStyle/>
        <a:p>
          <a:r>
            <a:rPr lang="en-US"/>
            <a:t>Personal goals need execution plans.</a:t>
          </a:r>
        </a:p>
      </dgm:t>
    </dgm:pt>
    <dgm:pt modelId="{DDB11B14-767C-4E2C-8BDA-58AE276EA21F}" type="parTrans" cxnId="{49BD5F86-FC67-4647-9D67-67AFCCB8B55E}">
      <dgm:prSet/>
      <dgm:spPr/>
      <dgm:t>
        <a:bodyPr/>
        <a:lstStyle/>
        <a:p>
          <a:endParaRPr lang="en-US"/>
        </a:p>
      </dgm:t>
    </dgm:pt>
    <dgm:pt modelId="{D903D333-92ED-48BC-9E3A-C85F70A40D8E}" type="sibTrans" cxnId="{49BD5F86-FC67-4647-9D67-67AFCCB8B55E}">
      <dgm:prSet/>
      <dgm:spPr/>
      <dgm:t>
        <a:bodyPr/>
        <a:lstStyle/>
        <a:p>
          <a:endParaRPr lang="en-US"/>
        </a:p>
      </dgm:t>
    </dgm:pt>
    <dgm:pt modelId="{EC0CFFFD-A7C4-4742-B8BF-595374DF0F82}">
      <dgm:prSet/>
      <dgm:spPr/>
      <dgm:t>
        <a:bodyPr/>
        <a:lstStyle/>
        <a:p>
          <a:r>
            <a:rPr lang="en-US"/>
            <a:t>Habits, schedules, feedback loops matter.</a:t>
          </a:r>
        </a:p>
      </dgm:t>
    </dgm:pt>
    <dgm:pt modelId="{64BF99F6-F074-42BD-A9C2-79A9D1A879C9}" type="parTrans" cxnId="{3C32DD37-D184-479C-9771-931EB6CAB4B9}">
      <dgm:prSet/>
      <dgm:spPr/>
      <dgm:t>
        <a:bodyPr/>
        <a:lstStyle/>
        <a:p>
          <a:endParaRPr lang="en-US"/>
        </a:p>
      </dgm:t>
    </dgm:pt>
    <dgm:pt modelId="{69F14A22-E8C3-43A0-AB39-8A73A3DBCDAF}" type="sibTrans" cxnId="{3C32DD37-D184-479C-9771-931EB6CAB4B9}">
      <dgm:prSet/>
      <dgm:spPr/>
      <dgm:t>
        <a:bodyPr/>
        <a:lstStyle/>
        <a:p>
          <a:endParaRPr lang="en-US"/>
        </a:p>
      </dgm:t>
    </dgm:pt>
    <dgm:pt modelId="{803D7C36-A8BF-456D-9032-73C0B406DB0E}">
      <dgm:prSet/>
      <dgm:spPr/>
      <dgm:t>
        <a:bodyPr/>
        <a:lstStyle/>
        <a:p>
          <a:r>
            <a:rPr lang="en-US"/>
            <a:t>Discipline bridges strategy and action.</a:t>
          </a:r>
        </a:p>
      </dgm:t>
    </dgm:pt>
    <dgm:pt modelId="{23D59E57-E8B1-4687-A19F-4B8FCC579F01}" type="parTrans" cxnId="{39B26D50-C10A-4E83-9AC3-3802C4FAABCE}">
      <dgm:prSet/>
      <dgm:spPr/>
      <dgm:t>
        <a:bodyPr/>
        <a:lstStyle/>
        <a:p>
          <a:endParaRPr lang="en-US"/>
        </a:p>
      </dgm:t>
    </dgm:pt>
    <dgm:pt modelId="{EAFF4481-FF8F-4FC5-B185-559C3993E0C3}" type="sibTrans" cxnId="{39B26D50-C10A-4E83-9AC3-3802C4FAABCE}">
      <dgm:prSet/>
      <dgm:spPr/>
      <dgm:t>
        <a:bodyPr/>
        <a:lstStyle/>
        <a:p>
          <a:endParaRPr lang="en-US"/>
        </a:p>
      </dgm:t>
    </dgm:pt>
    <dgm:pt modelId="{02AB56F6-73D9-4284-8FB4-416F5FEB247E}" type="pres">
      <dgm:prSet presAssocID="{BB7A9634-2AF9-4B4B-8B0D-71588FA1E596}" presName="vert0" presStyleCnt="0">
        <dgm:presLayoutVars>
          <dgm:dir/>
          <dgm:animOne val="branch"/>
          <dgm:animLvl val="lvl"/>
        </dgm:presLayoutVars>
      </dgm:prSet>
      <dgm:spPr/>
    </dgm:pt>
    <dgm:pt modelId="{B0E4A203-122E-43BF-A3FC-E812B60057C1}" type="pres">
      <dgm:prSet presAssocID="{AA636AC7-6D08-4C1D-B043-2437D44E1744}" presName="thickLine" presStyleLbl="alignNode1" presStyleIdx="0" presStyleCnt="3"/>
      <dgm:spPr/>
    </dgm:pt>
    <dgm:pt modelId="{A53D3952-DA0E-479B-B808-8E889BE594A0}" type="pres">
      <dgm:prSet presAssocID="{AA636AC7-6D08-4C1D-B043-2437D44E1744}" presName="horz1" presStyleCnt="0"/>
      <dgm:spPr/>
    </dgm:pt>
    <dgm:pt modelId="{E589A089-587A-4199-BA7C-300419643C54}" type="pres">
      <dgm:prSet presAssocID="{AA636AC7-6D08-4C1D-B043-2437D44E1744}" presName="tx1" presStyleLbl="revTx" presStyleIdx="0" presStyleCnt="3"/>
      <dgm:spPr/>
    </dgm:pt>
    <dgm:pt modelId="{DAE41ABB-A704-4FD3-ADE5-6186A675174F}" type="pres">
      <dgm:prSet presAssocID="{AA636AC7-6D08-4C1D-B043-2437D44E1744}" presName="vert1" presStyleCnt="0"/>
      <dgm:spPr/>
    </dgm:pt>
    <dgm:pt modelId="{7A9E796E-3C4F-4BE5-B6F7-473B6DEE1FB7}" type="pres">
      <dgm:prSet presAssocID="{EC0CFFFD-A7C4-4742-B8BF-595374DF0F82}" presName="thickLine" presStyleLbl="alignNode1" presStyleIdx="1" presStyleCnt="3"/>
      <dgm:spPr/>
    </dgm:pt>
    <dgm:pt modelId="{22F907E5-5B34-43FF-9E9D-2760D8624E69}" type="pres">
      <dgm:prSet presAssocID="{EC0CFFFD-A7C4-4742-B8BF-595374DF0F82}" presName="horz1" presStyleCnt="0"/>
      <dgm:spPr/>
    </dgm:pt>
    <dgm:pt modelId="{5432277A-E516-46E1-B1DC-DD8C970E8B76}" type="pres">
      <dgm:prSet presAssocID="{EC0CFFFD-A7C4-4742-B8BF-595374DF0F82}" presName="tx1" presStyleLbl="revTx" presStyleIdx="1" presStyleCnt="3"/>
      <dgm:spPr/>
    </dgm:pt>
    <dgm:pt modelId="{98465BB5-C7D6-4E0D-B911-DB03E7831390}" type="pres">
      <dgm:prSet presAssocID="{EC0CFFFD-A7C4-4742-B8BF-595374DF0F82}" presName="vert1" presStyleCnt="0"/>
      <dgm:spPr/>
    </dgm:pt>
    <dgm:pt modelId="{B3112F1B-629B-4004-ADDB-594A6603E881}" type="pres">
      <dgm:prSet presAssocID="{803D7C36-A8BF-456D-9032-73C0B406DB0E}" presName="thickLine" presStyleLbl="alignNode1" presStyleIdx="2" presStyleCnt="3"/>
      <dgm:spPr/>
    </dgm:pt>
    <dgm:pt modelId="{0701DDA4-2713-46FB-B403-140BD985DEB9}" type="pres">
      <dgm:prSet presAssocID="{803D7C36-A8BF-456D-9032-73C0B406DB0E}" presName="horz1" presStyleCnt="0"/>
      <dgm:spPr/>
    </dgm:pt>
    <dgm:pt modelId="{6523F1E1-CF01-46BE-86B0-0FA61C58D047}" type="pres">
      <dgm:prSet presAssocID="{803D7C36-A8BF-456D-9032-73C0B406DB0E}" presName="tx1" presStyleLbl="revTx" presStyleIdx="2" presStyleCnt="3"/>
      <dgm:spPr/>
    </dgm:pt>
    <dgm:pt modelId="{F8399E8E-29FC-4766-8469-6C69C1FA92EA}" type="pres">
      <dgm:prSet presAssocID="{803D7C36-A8BF-456D-9032-73C0B406DB0E}" presName="vert1" presStyleCnt="0"/>
      <dgm:spPr/>
    </dgm:pt>
  </dgm:ptLst>
  <dgm:cxnLst>
    <dgm:cxn modelId="{D50C8C08-EC0C-4F06-9A04-788609F965FE}" type="presOf" srcId="{BB7A9634-2AF9-4B4B-8B0D-71588FA1E596}" destId="{02AB56F6-73D9-4284-8FB4-416F5FEB247E}" srcOrd="0" destOrd="0" presId="urn:microsoft.com/office/officeart/2008/layout/LinedList"/>
    <dgm:cxn modelId="{3C32DD37-D184-479C-9771-931EB6CAB4B9}" srcId="{BB7A9634-2AF9-4B4B-8B0D-71588FA1E596}" destId="{EC0CFFFD-A7C4-4742-B8BF-595374DF0F82}" srcOrd="1" destOrd="0" parTransId="{64BF99F6-F074-42BD-A9C2-79A9D1A879C9}" sibTransId="{69F14A22-E8C3-43A0-AB39-8A73A3DBCDAF}"/>
    <dgm:cxn modelId="{6A39DE3D-1138-4376-AAC7-820FEB79F5D4}" type="presOf" srcId="{AA636AC7-6D08-4C1D-B043-2437D44E1744}" destId="{E589A089-587A-4199-BA7C-300419643C54}" srcOrd="0" destOrd="0" presId="urn:microsoft.com/office/officeart/2008/layout/LinedList"/>
    <dgm:cxn modelId="{C350116A-94D5-460E-8056-0121AC6BE954}" type="presOf" srcId="{803D7C36-A8BF-456D-9032-73C0B406DB0E}" destId="{6523F1E1-CF01-46BE-86B0-0FA61C58D047}" srcOrd="0" destOrd="0" presId="urn:microsoft.com/office/officeart/2008/layout/LinedList"/>
    <dgm:cxn modelId="{39B26D50-C10A-4E83-9AC3-3802C4FAABCE}" srcId="{BB7A9634-2AF9-4B4B-8B0D-71588FA1E596}" destId="{803D7C36-A8BF-456D-9032-73C0B406DB0E}" srcOrd="2" destOrd="0" parTransId="{23D59E57-E8B1-4687-A19F-4B8FCC579F01}" sibTransId="{EAFF4481-FF8F-4FC5-B185-559C3993E0C3}"/>
    <dgm:cxn modelId="{4C40FA74-103A-4D94-A2B7-3A7702927F77}" type="presOf" srcId="{EC0CFFFD-A7C4-4742-B8BF-595374DF0F82}" destId="{5432277A-E516-46E1-B1DC-DD8C970E8B76}" srcOrd="0" destOrd="0" presId="urn:microsoft.com/office/officeart/2008/layout/LinedList"/>
    <dgm:cxn modelId="{49BD5F86-FC67-4647-9D67-67AFCCB8B55E}" srcId="{BB7A9634-2AF9-4B4B-8B0D-71588FA1E596}" destId="{AA636AC7-6D08-4C1D-B043-2437D44E1744}" srcOrd="0" destOrd="0" parTransId="{DDB11B14-767C-4E2C-8BDA-58AE276EA21F}" sibTransId="{D903D333-92ED-48BC-9E3A-C85F70A40D8E}"/>
    <dgm:cxn modelId="{5F9116E4-2D39-40EB-92BB-2CEC9E9EE0FB}" type="presParOf" srcId="{02AB56F6-73D9-4284-8FB4-416F5FEB247E}" destId="{B0E4A203-122E-43BF-A3FC-E812B60057C1}" srcOrd="0" destOrd="0" presId="urn:microsoft.com/office/officeart/2008/layout/LinedList"/>
    <dgm:cxn modelId="{28C6F726-8CD6-4FDA-8325-C1575C096EDF}" type="presParOf" srcId="{02AB56F6-73D9-4284-8FB4-416F5FEB247E}" destId="{A53D3952-DA0E-479B-B808-8E889BE594A0}" srcOrd="1" destOrd="0" presId="urn:microsoft.com/office/officeart/2008/layout/LinedList"/>
    <dgm:cxn modelId="{0A73B489-CF9A-4818-9C06-645B0BFEB7C6}" type="presParOf" srcId="{A53D3952-DA0E-479B-B808-8E889BE594A0}" destId="{E589A089-587A-4199-BA7C-300419643C54}" srcOrd="0" destOrd="0" presId="urn:microsoft.com/office/officeart/2008/layout/LinedList"/>
    <dgm:cxn modelId="{5A21C1B5-E0FF-48F9-ABD5-6C0914A6A8BC}" type="presParOf" srcId="{A53D3952-DA0E-479B-B808-8E889BE594A0}" destId="{DAE41ABB-A704-4FD3-ADE5-6186A675174F}" srcOrd="1" destOrd="0" presId="urn:microsoft.com/office/officeart/2008/layout/LinedList"/>
    <dgm:cxn modelId="{4A28DAF5-D6BA-4142-891D-BBFEFBFE6BFA}" type="presParOf" srcId="{02AB56F6-73D9-4284-8FB4-416F5FEB247E}" destId="{7A9E796E-3C4F-4BE5-B6F7-473B6DEE1FB7}" srcOrd="2" destOrd="0" presId="urn:microsoft.com/office/officeart/2008/layout/LinedList"/>
    <dgm:cxn modelId="{C758617C-BE35-4347-A184-03AB306AF3DB}" type="presParOf" srcId="{02AB56F6-73D9-4284-8FB4-416F5FEB247E}" destId="{22F907E5-5B34-43FF-9E9D-2760D8624E69}" srcOrd="3" destOrd="0" presId="urn:microsoft.com/office/officeart/2008/layout/LinedList"/>
    <dgm:cxn modelId="{C36AEE7B-BC08-4F08-B8C7-1AAEBE1BC5F3}" type="presParOf" srcId="{22F907E5-5B34-43FF-9E9D-2760D8624E69}" destId="{5432277A-E516-46E1-B1DC-DD8C970E8B76}" srcOrd="0" destOrd="0" presId="urn:microsoft.com/office/officeart/2008/layout/LinedList"/>
    <dgm:cxn modelId="{FC22A990-4476-452E-9A9A-1FD453BC09A1}" type="presParOf" srcId="{22F907E5-5B34-43FF-9E9D-2760D8624E69}" destId="{98465BB5-C7D6-4E0D-B911-DB03E7831390}" srcOrd="1" destOrd="0" presId="urn:microsoft.com/office/officeart/2008/layout/LinedList"/>
    <dgm:cxn modelId="{194527FC-9300-42D0-92E7-14951B2AF359}" type="presParOf" srcId="{02AB56F6-73D9-4284-8FB4-416F5FEB247E}" destId="{B3112F1B-629B-4004-ADDB-594A6603E881}" srcOrd="4" destOrd="0" presId="urn:microsoft.com/office/officeart/2008/layout/LinedList"/>
    <dgm:cxn modelId="{F89B7899-D033-4ABB-9436-A326751C0DF0}" type="presParOf" srcId="{02AB56F6-73D9-4284-8FB4-416F5FEB247E}" destId="{0701DDA4-2713-46FB-B403-140BD985DEB9}" srcOrd="5" destOrd="0" presId="urn:microsoft.com/office/officeart/2008/layout/LinedList"/>
    <dgm:cxn modelId="{6A4B087B-BD0D-48BC-9300-99EB5FF8CCB3}" type="presParOf" srcId="{0701DDA4-2713-46FB-B403-140BD985DEB9}" destId="{6523F1E1-CF01-46BE-86B0-0FA61C58D047}" srcOrd="0" destOrd="0" presId="urn:microsoft.com/office/officeart/2008/layout/LinedList"/>
    <dgm:cxn modelId="{1D8ACF5F-DF08-456E-A128-04250AD1E31F}" type="presParOf" srcId="{0701DDA4-2713-46FB-B403-140BD985DEB9}" destId="{F8399E8E-29FC-4766-8469-6C69C1FA92E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0752751B-7C25-4083-B3B1-D3C8883910DE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F505556-212D-41AD-883A-45CD1C722DCC}">
      <dgm:prSet/>
      <dgm:spPr/>
      <dgm:t>
        <a:bodyPr/>
        <a:lstStyle/>
        <a:p>
          <a:r>
            <a:rPr lang="en-US" dirty="0"/>
            <a:t>Implementation = from planning to action.</a:t>
          </a:r>
        </a:p>
      </dgm:t>
    </dgm:pt>
    <dgm:pt modelId="{D3438182-10E6-43F9-9757-4E925B17500A}" type="parTrans" cxnId="{9CD6435B-0A30-46C3-B1C5-7637C77F9D86}">
      <dgm:prSet/>
      <dgm:spPr/>
      <dgm:t>
        <a:bodyPr/>
        <a:lstStyle/>
        <a:p>
          <a:endParaRPr lang="en-US"/>
        </a:p>
      </dgm:t>
    </dgm:pt>
    <dgm:pt modelId="{28D0F9F0-1D24-4D75-B3D2-4F5BA1207EEA}" type="sibTrans" cxnId="{9CD6435B-0A30-46C3-B1C5-7637C77F9D86}">
      <dgm:prSet/>
      <dgm:spPr/>
      <dgm:t>
        <a:bodyPr/>
        <a:lstStyle/>
        <a:p>
          <a:endParaRPr lang="en-US"/>
        </a:p>
      </dgm:t>
    </dgm:pt>
    <dgm:pt modelId="{F6E37FA9-B764-4DD7-ABAA-E8CF9B7F21C9}">
      <dgm:prSet/>
      <dgm:spPr/>
      <dgm:t>
        <a:bodyPr/>
        <a:lstStyle/>
        <a:p>
          <a:r>
            <a:rPr lang="en-US" dirty="0"/>
            <a:t>Requires structure, leadership, and alignment.</a:t>
          </a:r>
        </a:p>
      </dgm:t>
    </dgm:pt>
    <dgm:pt modelId="{FDFFB884-841C-496B-8014-296FB9FAE02A}" type="parTrans" cxnId="{8EB7A9FF-32E7-4D66-8D63-EC8E62FBB44A}">
      <dgm:prSet/>
      <dgm:spPr/>
      <dgm:t>
        <a:bodyPr/>
        <a:lstStyle/>
        <a:p>
          <a:endParaRPr lang="en-US"/>
        </a:p>
      </dgm:t>
    </dgm:pt>
    <dgm:pt modelId="{01C0B562-37E0-4BD5-9318-58AC08BC5D4C}" type="sibTrans" cxnId="{8EB7A9FF-32E7-4D66-8D63-EC8E62FBB44A}">
      <dgm:prSet/>
      <dgm:spPr/>
      <dgm:t>
        <a:bodyPr/>
        <a:lstStyle/>
        <a:p>
          <a:endParaRPr lang="en-US"/>
        </a:p>
      </dgm:t>
    </dgm:pt>
    <dgm:pt modelId="{3A743876-3E5B-46C1-9B79-59B22422335C}" type="pres">
      <dgm:prSet presAssocID="{0752751B-7C25-4083-B3B1-D3C8883910DE}" presName="vert0" presStyleCnt="0">
        <dgm:presLayoutVars>
          <dgm:dir/>
          <dgm:animOne val="branch"/>
          <dgm:animLvl val="lvl"/>
        </dgm:presLayoutVars>
      </dgm:prSet>
      <dgm:spPr/>
    </dgm:pt>
    <dgm:pt modelId="{EB4DA827-5D93-40CD-B000-D478C120FBE6}" type="pres">
      <dgm:prSet presAssocID="{1F505556-212D-41AD-883A-45CD1C722DCC}" presName="thickLine" presStyleLbl="alignNode1" presStyleIdx="0" presStyleCnt="2"/>
      <dgm:spPr/>
    </dgm:pt>
    <dgm:pt modelId="{D171E80C-07F4-4DDA-A6BD-85349DBBA872}" type="pres">
      <dgm:prSet presAssocID="{1F505556-212D-41AD-883A-45CD1C722DCC}" presName="horz1" presStyleCnt="0"/>
      <dgm:spPr/>
    </dgm:pt>
    <dgm:pt modelId="{1FB1D97D-FA3F-4029-927C-3175BD12A33D}" type="pres">
      <dgm:prSet presAssocID="{1F505556-212D-41AD-883A-45CD1C722DCC}" presName="tx1" presStyleLbl="revTx" presStyleIdx="0" presStyleCnt="2"/>
      <dgm:spPr/>
    </dgm:pt>
    <dgm:pt modelId="{836499D1-352F-4ADF-ABC7-C117730ECB33}" type="pres">
      <dgm:prSet presAssocID="{1F505556-212D-41AD-883A-45CD1C722DCC}" presName="vert1" presStyleCnt="0"/>
      <dgm:spPr/>
    </dgm:pt>
    <dgm:pt modelId="{46F2B3A2-B683-4C34-9AC4-C58915FA0A33}" type="pres">
      <dgm:prSet presAssocID="{F6E37FA9-B764-4DD7-ABAA-E8CF9B7F21C9}" presName="thickLine" presStyleLbl="alignNode1" presStyleIdx="1" presStyleCnt="2"/>
      <dgm:spPr/>
    </dgm:pt>
    <dgm:pt modelId="{F7E38BC2-43C4-4D7F-8FDD-66F046C0655B}" type="pres">
      <dgm:prSet presAssocID="{F6E37FA9-B764-4DD7-ABAA-E8CF9B7F21C9}" presName="horz1" presStyleCnt="0"/>
      <dgm:spPr/>
    </dgm:pt>
    <dgm:pt modelId="{3543E9D1-228C-4BF2-8CCA-7827E6D56208}" type="pres">
      <dgm:prSet presAssocID="{F6E37FA9-B764-4DD7-ABAA-E8CF9B7F21C9}" presName="tx1" presStyleLbl="revTx" presStyleIdx="1" presStyleCnt="2"/>
      <dgm:spPr/>
    </dgm:pt>
    <dgm:pt modelId="{EAE626FC-414E-405C-8B26-FB2E343D40B6}" type="pres">
      <dgm:prSet presAssocID="{F6E37FA9-B764-4DD7-ABAA-E8CF9B7F21C9}" presName="vert1" presStyleCnt="0"/>
      <dgm:spPr/>
    </dgm:pt>
  </dgm:ptLst>
  <dgm:cxnLst>
    <dgm:cxn modelId="{05C0B415-9F8F-4457-9E94-A04A08C8283E}" type="presOf" srcId="{1F505556-212D-41AD-883A-45CD1C722DCC}" destId="{1FB1D97D-FA3F-4029-927C-3175BD12A33D}" srcOrd="0" destOrd="0" presId="urn:microsoft.com/office/officeart/2008/layout/LinedList"/>
    <dgm:cxn modelId="{9CD6435B-0A30-46C3-B1C5-7637C77F9D86}" srcId="{0752751B-7C25-4083-B3B1-D3C8883910DE}" destId="{1F505556-212D-41AD-883A-45CD1C722DCC}" srcOrd="0" destOrd="0" parTransId="{D3438182-10E6-43F9-9757-4E925B17500A}" sibTransId="{28D0F9F0-1D24-4D75-B3D2-4F5BA1207EEA}"/>
    <dgm:cxn modelId="{64616B94-2E73-4C0B-AC03-9B9DC9CD2660}" type="presOf" srcId="{F6E37FA9-B764-4DD7-ABAA-E8CF9B7F21C9}" destId="{3543E9D1-228C-4BF2-8CCA-7827E6D56208}" srcOrd="0" destOrd="0" presId="urn:microsoft.com/office/officeart/2008/layout/LinedList"/>
    <dgm:cxn modelId="{0DE280B9-9A54-4C73-9289-3A79C9945F34}" type="presOf" srcId="{0752751B-7C25-4083-B3B1-D3C8883910DE}" destId="{3A743876-3E5B-46C1-9B79-59B22422335C}" srcOrd="0" destOrd="0" presId="urn:microsoft.com/office/officeart/2008/layout/LinedList"/>
    <dgm:cxn modelId="{8EB7A9FF-32E7-4D66-8D63-EC8E62FBB44A}" srcId="{0752751B-7C25-4083-B3B1-D3C8883910DE}" destId="{F6E37FA9-B764-4DD7-ABAA-E8CF9B7F21C9}" srcOrd="1" destOrd="0" parTransId="{FDFFB884-841C-496B-8014-296FB9FAE02A}" sibTransId="{01C0B562-37E0-4BD5-9318-58AC08BC5D4C}"/>
    <dgm:cxn modelId="{5C04BDCE-DB1B-4093-9143-521C96272BCC}" type="presParOf" srcId="{3A743876-3E5B-46C1-9B79-59B22422335C}" destId="{EB4DA827-5D93-40CD-B000-D478C120FBE6}" srcOrd="0" destOrd="0" presId="urn:microsoft.com/office/officeart/2008/layout/LinedList"/>
    <dgm:cxn modelId="{909E507C-4CA4-4404-99E3-418E5A21F671}" type="presParOf" srcId="{3A743876-3E5B-46C1-9B79-59B22422335C}" destId="{D171E80C-07F4-4DDA-A6BD-85349DBBA872}" srcOrd="1" destOrd="0" presId="urn:microsoft.com/office/officeart/2008/layout/LinedList"/>
    <dgm:cxn modelId="{BFCE74E0-0CC9-448F-8D56-428DCBD34028}" type="presParOf" srcId="{D171E80C-07F4-4DDA-A6BD-85349DBBA872}" destId="{1FB1D97D-FA3F-4029-927C-3175BD12A33D}" srcOrd="0" destOrd="0" presId="urn:microsoft.com/office/officeart/2008/layout/LinedList"/>
    <dgm:cxn modelId="{4F027B3A-A2F0-4003-A393-2FDEDFA81E29}" type="presParOf" srcId="{D171E80C-07F4-4DDA-A6BD-85349DBBA872}" destId="{836499D1-352F-4ADF-ABC7-C117730ECB33}" srcOrd="1" destOrd="0" presId="urn:microsoft.com/office/officeart/2008/layout/LinedList"/>
    <dgm:cxn modelId="{561065DC-ADBE-436F-81E9-D300F59B4C63}" type="presParOf" srcId="{3A743876-3E5B-46C1-9B79-59B22422335C}" destId="{46F2B3A2-B683-4C34-9AC4-C58915FA0A33}" srcOrd="2" destOrd="0" presId="urn:microsoft.com/office/officeart/2008/layout/LinedList"/>
    <dgm:cxn modelId="{3220BB00-386B-401A-93FB-44A1D102CB6E}" type="presParOf" srcId="{3A743876-3E5B-46C1-9B79-59B22422335C}" destId="{F7E38BC2-43C4-4D7F-8FDD-66F046C0655B}" srcOrd="3" destOrd="0" presId="urn:microsoft.com/office/officeart/2008/layout/LinedList"/>
    <dgm:cxn modelId="{59943557-EBA4-411C-BF20-077D9DDDE382}" type="presParOf" srcId="{F7E38BC2-43C4-4D7F-8FDD-66F046C0655B}" destId="{3543E9D1-228C-4BF2-8CCA-7827E6D56208}" srcOrd="0" destOrd="0" presId="urn:microsoft.com/office/officeart/2008/layout/LinedList"/>
    <dgm:cxn modelId="{224EEB7A-0BA0-4FBA-AD75-FE1ABFD8F686}" type="presParOf" srcId="{F7E38BC2-43C4-4D7F-8FDD-66F046C0655B}" destId="{EAE626FC-414E-405C-8B26-FB2E343D40B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866FE99E-2649-4627-B82C-2A4BA83E9DE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D223B4-DF74-48FA-B4E3-D00E4EFEB5EC}">
      <dgm:prSet/>
      <dgm:spPr/>
      <dgm:t>
        <a:bodyPr/>
        <a:lstStyle/>
        <a:p>
          <a:r>
            <a:rPr lang="en-US" dirty="0"/>
            <a:t>Avoid miscommunication and silos.</a:t>
          </a:r>
        </a:p>
      </dgm:t>
    </dgm:pt>
    <dgm:pt modelId="{7E5BC076-EADF-436F-A962-28F33D854ECE}" type="parTrans" cxnId="{C93B2FFD-88EE-4C74-AD29-E40FBA1483BA}">
      <dgm:prSet/>
      <dgm:spPr/>
      <dgm:t>
        <a:bodyPr/>
        <a:lstStyle/>
        <a:p>
          <a:endParaRPr lang="en-US"/>
        </a:p>
      </dgm:t>
    </dgm:pt>
    <dgm:pt modelId="{F89755FD-CFC1-4D0D-8E3F-23B482F70270}" type="sibTrans" cxnId="{C93B2FFD-88EE-4C74-AD29-E40FBA1483BA}">
      <dgm:prSet/>
      <dgm:spPr/>
      <dgm:t>
        <a:bodyPr/>
        <a:lstStyle/>
        <a:p>
          <a:endParaRPr lang="en-US"/>
        </a:p>
      </dgm:t>
    </dgm:pt>
    <dgm:pt modelId="{34BAC1A9-7A7D-49C8-8530-437A1E2B3A4B}">
      <dgm:prSet/>
      <dgm:spPr/>
      <dgm:t>
        <a:bodyPr/>
        <a:lstStyle/>
        <a:p>
          <a:r>
            <a:rPr lang="en-US" dirty="0"/>
            <a:t>Success lies in daily execution.</a:t>
          </a:r>
        </a:p>
      </dgm:t>
    </dgm:pt>
    <dgm:pt modelId="{3D2D376E-672E-4CF2-95D8-5A34DDD24BA7}" type="parTrans" cxnId="{2052EBE0-573A-4155-B396-3411D0233541}">
      <dgm:prSet/>
      <dgm:spPr/>
      <dgm:t>
        <a:bodyPr/>
        <a:lstStyle/>
        <a:p>
          <a:endParaRPr lang="en-US"/>
        </a:p>
      </dgm:t>
    </dgm:pt>
    <dgm:pt modelId="{5898CFC2-B3B0-4E0A-A065-82B8317B3797}" type="sibTrans" cxnId="{2052EBE0-573A-4155-B396-3411D0233541}">
      <dgm:prSet/>
      <dgm:spPr/>
      <dgm:t>
        <a:bodyPr/>
        <a:lstStyle/>
        <a:p>
          <a:endParaRPr lang="en-US"/>
        </a:p>
      </dgm:t>
    </dgm:pt>
    <dgm:pt modelId="{17041A8B-A670-4EC4-9AD4-AE4E56816103}">
      <dgm:prSet/>
      <dgm:spPr/>
      <dgm:t>
        <a:bodyPr/>
        <a:lstStyle/>
        <a:p>
          <a:pPr rtl="0"/>
          <a:r>
            <a:rPr lang="en-US" dirty="0">
              <a:solidFill>
                <a:srgbClr val="FF0000"/>
              </a:solidFill>
            </a:rPr>
            <a:t>Next Topic</a:t>
          </a:r>
          <a:r>
            <a:rPr lang="en-US" dirty="0"/>
            <a:t>: Strategy Evaluation and </a:t>
          </a:r>
          <a:r>
            <a:rPr lang="en-US" dirty="0">
              <a:latin typeface="Gill Sans Nova"/>
            </a:rPr>
            <a:t>Control- to measure performance, adjust, and ensure strategies stay on course.</a:t>
          </a:r>
          <a:endParaRPr lang="en-US" dirty="0"/>
        </a:p>
      </dgm:t>
    </dgm:pt>
    <dgm:pt modelId="{B04843DE-107B-47AE-9C86-5CA1E75085FB}" type="parTrans" cxnId="{2613FC6B-B642-423C-9E3E-43FD98689D74}">
      <dgm:prSet/>
      <dgm:spPr/>
      <dgm:t>
        <a:bodyPr/>
        <a:lstStyle/>
        <a:p>
          <a:endParaRPr lang="en-US"/>
        </a:p>
      </dgm:t>
    </dgm:pt>
    <dgm:pt modelId="{8F637208-BD7D-470A-9391-1CB71F89DF18}" type="sibTrans" cxnId="{2613FC6B-B642-423C-9E3E-43FD98689D74}">
      <dgm:prSet/>
      <dgm:spPr/>
      <dgm:t>
        <a:bodyPr/>
        <a:lstStyle/>
        <a:p>
          <a:endParaRPr lang="en-US"/>
        </a:p>
      </dgm:t>
    </dgm:pt>
    <dgm:pt modelId="{66AF939E-EFD8-4502-B1E1-42B661408F8E}" type="pres">
      <dgm:prSet presAssocID="{866FE99E-2649-4627-B82C-2A4BA83E9DEA}" presName="linear" presStyleCnt="0">
        <dgm:presLayoutVars>
          <dgm:animLvl val="lvl"/>
          <dgm:resizeHandles val="exact"/>
        </dgm:presLayoutVars>
      </dgm:prSet>
      <dgm:spPr/>
    </dgm:pt>
    <dgm:pt modelId="{F26C84FE-D0B9-4327-ADB3-FD6B5A787518}" type="pres">
      <dgm:prSet presAssocID="{E0D223B4-DF74-48FA-B4E3-D00E4EFEB5E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566AB52-D970-4540-84B0-A8A1948D8749}" type="pres">
      <dgm:prSet presAssocID="{F89755FD-CFC1-4D0D-8E3F-23B482F70270}" presName="spacer" presStyleCnt="0"/>
      <dgm:spPr/>
    </dgm:pt>
    <dgm:pt modelId="{79D433D0-67AE-4769-B8CB-4E6D800A8F8A}" type="pres">
      <dgm:prSet presAssocID="{34BAC1A9-7A7D-49C8-8530-437A1E2B3A4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DB8F065-9A24-43DC-8A18-38BCF61BCCB2}" type="pres">
      <dgm:prSet presAssocID="{5898CFC2-B3B0-4E0A-A065-82B8317B3797}" presName="spacer" presStyleCnt="0"/>
      <dgm:spPr/>
    </dgm:pt>
    <dgm:pt modelId="{261E3B8C-7652-463A-8661-FA4D4814C14C}" type="pres">
      <dgm:prSet presAssocID="{17041A8B-A670-4EC4-9AD4-AE4E5681610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CAD8940-9EA0-480E-B9DE-3EB6AB6E9128}" type="presOf" srcId="{34BAC1A9-7A7D-49C8-8530-437A1E2B3A4B}" destId="{79D433D0-67AE-4769-B8CB-4E6D800A8F8A}" srcOrd="0" destOrd="0" presId="urn:microsoft.com/office/officeart/2005/8/layout/vList2"/>
    <dgm:cxn modelId="{2613FC6B-B642-423C-9E3E-43FD98689D74}" srcId="{866FE99E-2649-4627-B82C-2A4BA83E9DEA}" destId="{17041A8B-A670-4EC4-9AD4-AE4E56816103}" srcOrd="2" destOrd="0" parTransId="{B04843DE-107B-47AE-9C86-5CA1E75085FB}" sibTransId="{8F637208-BD7D-470A-9391-1CB71F89DF18}"/>
    <dgm:cxn modelId="{2A386473-0700-4472-8E78-92B76A81991F}" type="presOf" srcId="{866FE99E-2649-4627-B82C-2A4BA83E9DEA}" destId="{66AF939E-EFD8-4502-B1E1-42B661408F8E}" srcOrd="0" destOrd="0" presId="urn:microsoft.com/office/officeart/2005/8/layout/vList2"/>
    <dgm:cxn modelId="{1C54A0B9-06B2-44A5-816C-61B578AFBBE0}" type="presOf" srcId="{17041A8B-A670-4EC4-9AD4-AE4E56816103}" destId="{261E3B8C-7652-463A-8661-FA4D4814C14C}" srcOrd="0" destOrd="0" presId="urn:microsoft.com/office/officeart/2005/8/layout/vList2"/>
    <dgm:cxn modelId="{2052EBE0-573A-4155-B396-3411D0233541}" srcId="{866FE99E-2649-4627-B82C-2A4BA83E9DEA}" destId="{34BAC1A9-7A7D-49C8-8530-437A1E2B3A4B}" srcOrd="1" destOrd="0" parTransId="{3D2D376E-672E-4CF2-95D8-5A34DDD24BA7}" sibTransId="{5898CFC2-B3B0-4E0A-A065-82B8317B3797}"/>
    <dgm:cxn modelId="{C7CAF5E7-5384-4798-B1CB-703A5304AF86}" type="presOf" srcId="{E0D223B4-DF74-48FA-B4E3-D00E4EFEB5EC}" destId="{F26C84FE-D0B9-4327-ADB3-FD6B5A787518}" srcOrd="0" destOrd="0" presId="urn:microsoft.com/office/officeart/2005/8/layout/vList2"/>
    <dgm:cxn modelId="{C93B2FFD-88EE-4C74-AD29-E40FBA1483BA}" srcId="{866FE99E-2649-4627-B82C-2A4BA83E9DEA}" destId="{E0D223B4-DF74-48FA-B4E3-D00E4EFEB5EC}" srcOrd="0" destOrd="0" parTransId="{7E5BC076-EADF-436F-A962-28F33D854ECE}" sibTransId="{F89755FD-CFC1-4D0D-8E3F-23B482F70270}"/>
    <dgm:cxn modelId="{B8243969-34F3-460D-9D78-450B31FD77F1}" type="presParOf" srcId="{66AF939E-EFD8-4502-B1E1-42B661408F8E}" destId="{F26C84FE-D0B9-4327-ADB3-FD6B5A787518}" srcOrd="0" destOrd="0" presId="urn:microsoft.com/office/officeart/2005/8/layout/vList2"/>
    <dgm:cxn modelId="{FB6C411F-1CB6-4D52-94AB-FB8C95DF89BE}" type="presParOf" srcId="{66AF939E-EFD8-4502-B1E1-42B661408F8E}" destId="{4566AB52-D970-4540-84B0-A8A1948D8749}" srcOrd="1" destOrd="0" presId="urn:microsoft.com/office/officeart/2005/8/layout/vList2"/>
    <dgm:cxn modelId="{A919A25D-FD2E-4DA5-B2F9-68B90A63653A}" type="presParOf" srcId="{66AF939E-EFD8-4502-B1E1-42B661408F8E}" destId="{79D433D0-67AE-4769-B8CB-4E6D800A8F8A}" srcOrd="2" destOrd="0" presId="urn:microsoft.com/office/officeart/2005/8/layout/vList2"/>
    <dgm:cxn modelId="{50A882C1-31F9-4208-B6E8-478F9841E932}" type="presParOf" srcId="{66AF939E-EFD8-4502-B1E1-42B661408F8E}" destId="{CDB8F065-9A24-43DC-8A18-38BCF61BCCB2}" srcOrd="3" destOrd="0" presId="urn:microsoft.com/office/officeart/2005/8/layout/vList2"/>
    <dgm:cxn modelId="{3211D405-688B-4C65-8C10-20CB58C1FA43}" type="presParOf" srcId="{66AF939E-EFD8-4502-B1E1-42B661408F8E}" destId="{261E3B8C-7652-463A-8661-FA4D4814C14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58D1FD7-3244-4BB0-81FD-050399DB8FA5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6085C6CB-A743-4249-AF37-9D6DABB67A90}">
      <dgm:prSet/>
      <dgm:spPr/>
      <dgm:t>
        <a:bodyPr/>
        <a:lstStyle/>
        <a:p>
          <a:r>
            <a:rPr lang="en-US" dirty="0"/>
            <a:t>Microsoft 365 stock images</a:t>
          </a:r>
        </a:p>
      </dgm:t>
    </dgm:pt>
    <dgm:pt modelId="{E76435EA-2C3A-4DA6-A396-F6DEA17AC79C}" type="parTrans" cxnId="{57D53A04-0B5C-4290-AD5C-88B145F813D4}">
      <dgm:prSet/>
      <dgm:spPr/>
      <dgm:t>
        <a:bodyPr/>
        <a:lstStyle/>
        <a:p>
          <a:endParaRPr lang="en-US"/>
        </a:p>
      </dgm:t>
    </dgm:pt>
    <dgm:pt modelId="{05ACDC72-8602-4A6A-98DF-49C317D3E553}" type="sibTrans" cxnId="{57D53A04-0B5C-4290-AD5C-88B145F813D4}">
      <dgm:prSet/>
      <dgm:spPr/>
      <dgm:t>
        <a:bodyPr/>
        <a:lstStyle/>
        <a:p>
          <a:endParaRPr lang="en-US"/>
        </a:p>
      </dgm:t>
    </dgm:pt>
    <dgm:pt modelId="{3174FA41-F8F1-4DC4-979B-8A0DB3EC2A47}">
      <dgm:prSet/>
      <dgm:spPr/>
      <dgm:t>
        <a:bodyPr/>
        <a:lstStyle/>
        <a:p>
          <a:pPr rtl="0"/>
          <a:r>
            <a:rPr lang="en-US" dirty="0"/>
            <a:t>Morris, J., &amp; Hodges, T. (2019). Strategic Management.</a:t>
          </a:r>
          <a:r>
            <a:rPr lang="en-US" dirty="0">
              <a:latin typeface="Gill Sans Nova"/>
            </a:rPr>
            <a:t> </a:t>
          </a:r>
          <a:r>
            <a:rPr lang="en-US" dirty="0"/>
            <a:t>Open Educational Resources, Oregon State University, Carvallis.</a:t>
          </a:r>
          <a:r>
            <a:rPr lang="en-US" dirty="0">
              <a:latin typeface="Gill Sans Nova"/>
            </a:rPr>
            <a:t> </a:t>
          </a:r>
          <a:r>
            <a:rPr lang="en-US" dirty="0"/>
            <a:t>https://open.oregonstate.education/strategicmanagement</a:t>
          </a:r>
        </a:p>
      </dgm:t>
    </dgm:pt>
    <dgm:pt modelId="{8B3ED1AE-01E2-4A13-AB6E-42CBA34A1B67}" type="parTrans" cxnId="{FC18F586-032A-4A85-8EC6-91C0A74A3AF8}">
      <dgm:prSet/>
      <dgm:spPr/>
      <dgm:t>
        <a:bodyPr/>
        <a:lstStyle/>
        <a:p>
          <a:endParaRPr lang="en-US"/>
        </a:p>
      </dgm:t>
    </dgm:pt>
    <dgm:pt modelId="{B700B736-5C8B-4624-8356-D0178C5E7FF5}" type="sibTrans" cxnId="{FC18F586-032A-4A85-8EC6-91C0A74A3AF8}">
      <dgm:prSet/>
      <dgm:spPr/>
      <dgm:t>
        <a:bodyPr/>
        <a:lstStyle/>
        <a:p>
          <a:endParaRPr lang="en-US"/>
        </a:p>
      </dgm:t>
    </dgm:pt>
    <dgm:pt modelId="{E7B2CA69-6291-4D9D-9291-C3D78B9770AD}" type="pres">
      <dgm:prSet presAssocID="{A58D1FD7-3244-4BB0-81FD-050399DB8FA5}" presName="vert0" presStyleCnt="0">
        <dgm:presLayoutVars>
          <dgm:dir/>
          <dgm:animOne val="branch"/>
          <dgm:animLvl val="lvl"/>
        </dgm:presLayoutVars>
      </dgm:prSet>
      <dgm:spPr/>
    </dgm:pt>
    <dgm:pt modelId="{01A14C10-0AE9-4C7D-A5A2-66745AACECD1}" type="pres">
      <dgm:prSet presAssocID="{6085C6CB-A743-4249-AF37-9D6DABB67A90}" presName="thickLine" presStyleLbl="alignNode1" presStyleIdx="0" presStyleCnt="2"/>
      <dgm:spPr/>
    </dgm:pt>
    <dgm:pt modelId="{80AEC6A8-1E8E-4D0E-9560-2B90B189F3E2}" type="pres">
      <dgm:prSet presAssocID="{6085C6CB-A743-4249-AF37-9D6DABB67A90}" presName="horz1" presStyleCnt="0"/>
      <dgm:spPr/>
    </dgm:pt>
    <dgm:pt modelId="{9B674A68-6926-4921-A8DF-9ED918363183}" type="pres">
      <dgm:prSet presAssocID="{6085C6CB-A743-4249-AF37-9D6DABB67A90}" presName="tx1" presStyleLbl="revTx" presStyleIdx="0" presStyleCnt="2"/>
      <dgm:spPr/>
    </dgm:pt>
    <dgm:pt modelId="{FB49A16B-41C0-4163-A245-1201466463DC}" type="pres">
      <dgm:prSet presAssocID="{6085C6CB-A743-4249-AF37-9D6DABB67A90}" presName="vert1" presStyleCnt="0"/>
      <dgm:spPr/>
    </dgm:pt>
    <dgm:pt modelId="{223CAB3C-6643-40FB-8E87-D03D203172B7}" type="pres">
      <dgm:prSet presAssocID="{3174FA41-F8F1-4DC4-979B-8A0DB3EC2A47}" presName="thickLine" presStyleLbl="alignNode1" presStyleIdx="1" presStyleCnt="2"/>
      <dgm:spPr/>
    </dgm:pt>
    <dgm:pt modelId="{945893B5-9543-4848-AFEF-CED1A6807363}" type="pres">
      <dgm:prSet presAssocID="{3174FA41-F8F1-4DC4-979B-8A0DB3EC2A47}" presName="horz1" presStyleCnt="0"/>
      <dgm:spPr/>
    </dgm:pt>
    <dgm:pt modelId="{7E475758-FECB-4BC3-B569-FE428B9A02F8}" type="pres">
      <dgm:prSet presAssocID="{3174FA41-F8F1-4DC4-979B-8A0DB3EC2A47}" presName="tx1" presStyleLbl="revTx" presStyleIdx="1" presStyleCnt="2"/>
      <dgm:spPr/>
    </dgm:pt>
    <dgm:pt modelId="{469B5D90-F9B2-42F1-A2A4-C29435C2D130}" type="pres">
      <dgm:prSet presAssocID="{3174FA41-F8F1-4DC4-979B-8A0DB3EC2A47}" presName="vert1" presStyleCnt="0"/>
      <dgm:spPr/>
    </dgm:pt>
  </dgm:ptLst>
  <dgm:cxnLst>
    <dgm:cxn modelId="{57D53A04-0B5C-4290-AD5C-88B145F813D4}" srcId="{A58D1FD7-3244-4BB0-81FD-050399DB8FA5}" destId="{6085C6CB-A743-4249-AF37-9D6DABB67A90}" srcOrd="0" destOrd="0" parTransId="{E76435EA-2C3A-4DA6-A396-F6DEA17AC79C}" sibTransId="{05ACDC72-8602-4A6A-98DF-49C317D3E553}"/>
    <dgm:cxn modelId="{1DAEF56D-85B2-42E7-A1CC-3532498E494A}" type="presOf" srcId="{A58D1FD7-3244-4BB0-81FD-050399DB8FA5}" destId="{E7B2CA69-6291-4D9D-9291-C3D78B9770AD}" srcOrd="0" destOrd="0" presId="urn:microsoft.com/office/officeart/2008/layout/LinedList"/>
    <dgm:cxn modelId="{FC18F586-032A-4A85-8EC6-91C0A74A3AF8}" srcId="{A58D1FD7-3244-4BB0-81FD-050399DB8FA5}" destId="{3174FA41-F8F1-4DC4-979B-8A0DB3EC2A47}" srcOrd="1" destOrd="0" parTransId="{8B3ED1AE-01E2-4A13-AB6E-42CBA34A1B67}" sibTransId="{B700B736-5C8B-4624-8356-D0178C5E7FF5}"/>
    <dgm:cxn modelId="{FC304890-D00E-499A-AC99-EB7BE21AA406}" type="presOf" srcId="{6085C6CB-A743-4249-AF37-9D6DABB67A90}" destId="{9B674A68-6926-4921-A8DF-9ED918363183}" srcOrd="0" destOrd="0" presId="urn:microsoft.com/office/officeart/2008/layout/LinedList"/>
    <dgm:cxn modelId="{0D28C3A0-5FE1-4C1E-8FE2-24F6ABF683AF}" type="presOf" srcId="{3174FA41-F8F1-4DC4-979B-8A0DB3EC2A47}" destId="{7E475758-FECB-4BC3-B569-FE428B9A02F8}" srcOrd="0" destOrd="0" presId="urn:microsoft.com/office/officeart/2008/layout/LinedList"/>
    <dgm:cxn modelId="{1CC4B374-2CCF-4E2B-B4C1-F9DF6F87D72D}" type="presParOf" srcId="{E7B2CA69-6291-4D9D-9291-C3D78B9770AD}" destId="{01A14C10-0AE9-4C7D-A5A2-66745AACECD1}" srcOrd="0" destOrd="0" presId="urn:microsoft.com/office/officeart/2008/layout/LinedList"/>
    <dgm:cxn modelId="{D8D22192-314E-4956-818C-8AA4AE6C73C0}" type="presParOf" srcId="{E7B2CA69-6291-4D9D-9291-C3D78B9770AD}" destId="{80AEC6A8-1E8E-4D0E-9560-2B90B189F3E2}" srcOrd="1" destOrd="0" presId="urn:microsoft.com/office/officeart/2008/layout/LinedList"/>
    <dgm:cxn modelId="{5C97D6A7-7809-45D3-992D-15A768F2EC8B}" type="presParOf" srcId="{80AEC6A8-1E8E-4D0E-9560-2B90B189F3E2}" destId="{9B674A68-6926-4921-A8DF-9ED918363183}" srcOrd="0" destOrd="0" presId="urn:microsoft.com/office/officeart/2008/layout/LinedList"/>
    <dgm:cxn modelId="{A420723E-DAC6-4A48-BAC6-92A829164DAA}" type="presParOf" srcId="{80AEC6A8-1E8E-4D0E-9560-2B90B189F3E2}" destId="{FB49A16B-41C0-4163-A245-1201466463DC}" srcOrd="1" destOrd="0" presId="urn:microsoft.com/office/officeart/2008/layout/LinedList"/>
    <dgm:cxn modelId="{1A990F80-3EF1-480E-89BE-6C22EA3E22F7}" type="presParOf" srcId="{E7B2CA69-6291-4D9D-9291-C3D78B9770AD}" destId="{223CAB3C-6643-40FB-8E87-D03D203172B7}" srcOrd="2" destOrd="0" presId="urn:microsoft.com/office/officeart/2008/layout/LinedList"/>
    <dgm:cxn modelId="{728FDB20-7671-40B9-8FB5-6D01CD78C586}" type="presParOf" srcId="{E7B2CA69-6291-4D9D-9291-C3D78B9770AD}" destId="{945893B5-9543-4848-AFEF-CED1A6807363}" srcOrd="3" destOrd="0" presId="urn:microsoft.com/office/officeart/2008/layout/LinedList"/>
    <dgm:cxn modelId="{D8DC364C-DB51-4656-93C8-7700E173358D}" type="presParOf" srcId="{945893B5-9543-4848-AFEF-CED1A6807363}" destId="{7E475758-FECB-4BC3-B569-FE428B9A02F8}" srcOrd="0" destOrd="0" presId="urn:microsoft.com/office/officeart/2008/layout/LinedList"/>
    <dgm:cxn modelId="{78DBD8DB-2755-4CB6-ABC5-F10DF3D3D4E5}" type="presParOf" srcId="{945893B5-9543-4848-AFEF-CED1A6807363}" destId="{469B5D90-F9B2-42F1-A2A4-C29435C2D13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DE51A-D4A7-4032-B1AF-655CC0AD6634}">
      <dsp:nvSpPr>
        <dsp:cNvPr id="0" name=""/>
        <dsp:cNvSpPr/>
      </dsp:nvSpPr>
      <dsp:spPr>
        <a:xfrm>
          <a:off x="0" y="2140"/>
          <a:ext cx="7117918" cy="108479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0B2ADE-38F8-4397-8CF4-73BD651840D4}">
      <dsp:nvSpPr>
        <dsp:cNvPr id="0" name=""/>
        <dsp:cNvSpPr/>
      </dsp:nvSpPr>
      <dsp:spPr>
        <a:xfrm>
          <a:off x="328149" y="246218"/>
          <a:ext cx="596636" cy="5966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4A0AC1-28DA-4E80-88BF-6C7E695CF0B9}">
      <dsp:nvSpPr>
        <dsp:cNvPr id="0" name=""/>
        <dsp:cNvSpPr/>
      </dsp:nvSpPr>
      <dsp:spPr>
        <a:xfrm>
          <a:off x="1252936" y="2140"/>
          <a:ext cx="5864981" cy="1084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07" tIns="114807" rIns="114807" bIns="1148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Last session: Strategic Leadership and Change Management.</a:t>
          </a:r>
        </a:p>
      </dsp:txBody>
      <dsp:txXfrm>
        <a:off x="1252936" y="2140"/>
        <a:ext cx="5864981" cy="1084793"/>
      </dsp:txXfrm>
    </dsp:sp>
    <dsp:sp modelId="{64280182-A264-45E3-96B6-C3A3B835D441}">
      <dsp:nvSpPr>
        <dsp:cNvPr id="0" name=""/>
        <dsp:cNvSpPr/>
      </dsp:nvSpPr>
      <dsp:spPr>
        <a:xfrm>
          <a:off x="0" y="1358132"/>
          <a:ext cx="7117918" cy="108479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19582E-B90B-4E10-AD51-7CB7371744C1}">
      <dsp:nvSpPr>
        <dsp:cNvPr id="0" name=""/>
        <dsp:cNvSpPr/>
      </dsp:nvSpPr>
      <dsp:spPr>
        <a:xfrm>
          <a:off x="328149" y="1602210"/>
          <a:ext cx="596636" cy="5966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39E227-F21C-4EFC-BCD6-4EF027B929AE}">
      <dsp:nvSpPr>
        <dsp:cNvPr id="0" name=""/>
        <dsp:cNvSpPr/>
      </dsp:nvSpPr>
      <dsp:spPr>
        <a:xfrm>
          <a:off x="1252936" y="1358132"/>
          <a:ext cx="5864981" cy="1084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07" tIns="114807" rIns="114807" bIns="1148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Today: Strategy Implementation - the action phase of strategic management.</a:t>
          </a:r>
        </a:p>
      </dsp:txBody>
      <dsp:txXfrm>
        <a:off x="1252936" y="1358132"/>
        <a:ext cx="5864981" cy="1084793"/>
      </dsp:txXfrm>
    </dsp:sp>
    <dsp:sp modelId="{C6109E59-6801-47B7-8872-8DF57FF63DD6}">
      <dsp:nvSpPr>
        <dsp:cNvPr id="0" name=""/>
        <dsp:cNvSpPr/>
      </dsp:nvSpPr>
      <dsp:spPr>
        <a:xfrm>
          <a:off x="0" y="2714123"/>
          <a:ext cx="7117918" cy="108479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A419C-F63C-445D-8F19-105AA8AB0F49}">
      <dsp:nvSpPr>
        <dsp:cNvPr id="0" name=""/>
        <dsp:cNvSpPr/>
      </dsp:nvSpPr>
      <dsp:spPr>
        <a:xfrm>
          <a:off x="328149" y="2958202"/>
          <a:ext cx="596636" cy="5966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1DE32-F7F5-43CB-BFCB-86AC1976A56D}">
      <dsp:nvSpPr>
        <dsp:cNvPr id="0" name=""/>
        <dsp:cNvSpPr/>
      </dsp:nvSpPr>
      <dsp:spPr>
        <a:xfrm>
          <a:off x="1252936" y="2714123"/>
          <a:ext cx="5864981" cy="1084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07" tIns="114807" rIns="114807" bIns="1148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Strategy must be implemented to create real-world impact.</a:t>
          </a:r>
        </a:p>
      </dsp:txBody>
      <dsp:txXfrm>
        <a:off x="1252936" y="2714123"/>
        <a:ext cx="5864981" cy="1084793"/>
      </dsp:txXfrm>
    </dsp:sp>
    <dsp:sp modelId="{C3B3DA02-3150-469D-A3B5-7AE7EAF85CF2}">
      <dsp:nvSpPr>
        <dsp:cNvPr id="0" name=""/>
        <dsp:cNvSpPr/>
      </dsp:nvSpPr>
      <dsp:spPr>
        <a:xfrm>
          <a:off x="0" y="4070115"/>
          <a:ext cx="7117918" cy="108479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716C5-65ED-4D0D-8F66-21E6A6D1C020}">
      <dsp:nvSpPr>
        <dsp:cNvPr id="0" name=""/>
        <dsp:cNvSpPr/>
      </dsp:nvSpPr>
      <dsp:spPr>
        <a:xfrm>
          <a:off x="328149" y="4314193"/>
          <a:ext cx="596636" cy="5966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6AB7E8-CD94-446A-A8FA-E03B736E20C9}">
      <dsp:nvSpPr>
        <dsp:cNvPr id="0" name=""/>
        <dsp:cNvSpPr/>
      </dsp:nvSpPr>
      <dsp:spPr>
        <a:xfrm>
          <a:off x="1252936" y="4070115"/>
          <a:ext cx="5864981" cy="10847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07" tIns="114807" rIns="114807" bIns="1148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Focus: How to align resources, people, structure, and systems to strategy.</a:t>
          </a:r>
        </a:p>
      </dsp:txBody>
      <dsp:txXfrm>
        <a:off x="1252936" y="4070115"/>
        <a:ext cx="5864981" cy="10847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7A498-A6B2-4D43-917F-5C188415B6C5}">
      <dsp:nvSpPr>
        <dsp:cNvPr id="0" name=""/>
        <dsp:cNvSpPr/>
      </dsp:nvSpPr>
      <dsp:spPr>
        <a:xfrm>
          <a:off x="1857415" y="813785"/>
          <a:ext cx="1485932" cy="7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93400-AAC1-43D9-AD24-1FB86E4D1A06}">
      <dsp:nvSpPr>
        <dsp:cNvPr id="0" name=""/>
        <dsp:cNvSpPr/>
      </dsp:nvSpPr>
      <dsp:spPr>
        <a:xfrm>
          <a:off x="3432503" y="689002"/>
          <a:ext cx="170882" cy="319008"/>
        </a:xfrm>
        <a:prstGeom prst="chevron">
          <a:avLst>
            <a:gd name="adj" fmla="val 90000"/>
          </a:avLst>
        </a:prstGeom>
        <a:solidFill>
          <a:schemeClr val="accent2">
            <a:tint val="40000"/>
            <a:alpha val="90000"/>
            <a:hueOff val="-1699790"/>
            <a:satOff val="10260"/>
            <a:lumOff val="98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699790"/>
              <a:satOff val="10260"/>
              <a:lumOff val="9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0F8D9-2017-42F2-9EC5-CF3D70E24E0C}">
      <dsp:nvSpPr>
        <dsp:cNvPr id="0" name=""/>
        <dsp:cNvSpPr/>
      </dsp:nvSpPr>
      <dsp:spPr>
        <a:xfrm>
          <a:off x="869270" y="11417"/>
          <a:ext cx="1604806" cy="16048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275" tIns="62275" rIns="62275" bIns="62275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1</a:t>
          </a:r>
        </a:p>
      </dsp:txBody>
      <dsp:txXfrm>
        <a:off x="1104288" y="246435"/>
        <a:ext cx="1134770" cy="1134770"/>
      </dsp:txXfrm>
    </dsp:sp>
    <dsp:sp modelId="{EA847082-5CAE-47B1-A41A-69BD542DBFA3}">
      <dsp:nvSpPr>
        <dsp:cNvPr id="0" name=""/>
        <dsp:cNvSpPr/>
      </dsp:nvSpPr>
      <dsp:spPr>
        <a:xfrm>
          <a:off x="0" y="1787676"/>
          <a:ext cx="3343347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-3399580"/>
            <a:satOff val="20519"/>
            <a:lumOff val="196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3399580"/>
              <a:satOff val="20519"/>
              <a:lumOff val="196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727" tIns="165100" rIns="263727" bIns="1651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Gill Sans Nova"/>
            </a:rPr>
            <a:t>Define</a:t>
          </a:r>
          <a:r>
            <a:rPr lang="en-US" sz="1700" kern="1200" dirty="0"/>
            <a:t> strategy implementation and its role in the strategic process.</a:t>
          </a:r>
        </a:p>
      </dsp:txBody>
      <dsp:txXfrm>
        <a:off x="0" y="2180796"/>
        <a:ext cx="3343347" cy="1572480"/>
      </dsp:txXfrm>
    </dsp:sp>
    <dsp:sp modelId="{EC9349F7-5EBD-470A-96EC-9FC531661EE7}">
      <dsp:nvSpPr>
        <dsp:cNvPr id="0" name=""/>
        <dsp:cNvSpPr/>
      </dsp:nvSpPr>
      <dsp:spPr>
        <a:xfrm>
          <a:off x="3714831" y="818740"/>
          <a:ext cx="1671673" cy="72"/>
        </a:xfrm>
        <a:prstGeom prst="rect">
          <a:avLst/>
        </a:prstGeom>
        <a:solidFill>
          <a:schemeClr val="accent2">
            <a:tint val="40000"/>
            <a:alpha val="90000"/>
            <a:hueOff val="-5099370"/>
            <a:satOff val="30779"/>
            <a:lumOff val="294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099370"/>
              <a:satOff val="30779"/>
              <a:lumOff val="29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076E6-6E52-4118-86B7-7059060D168C}">
      <dsp:nvSpPr>
        <dsp:cNvPr id="0" name=""/>
        <dsp:cNvSpPr/>
      </dsp:nvSpPr>
      <dsp:spPr>
        <a:xfrm>
          <a:off x="4577241" y="9512"/>
          <a:ext cx="1618526" cy="1618526"/>
        </a:xfrm>
        <a:prstGeom prst="ellips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08" tIns="62808" rIns="62808" bIns="62808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2</a:t>
          </a:r>
        </a:p>
      </dsp:txBody>
      <dsp:txXfrm>
        <a:off x="4814269" y="246540"/>
        <a:ext cx="1144470" cy="1144470"/>
      </dsp:txXfrm>
    </dsp:sp>
    <dsp:sp modelId="{BC9DEECD-8E67-45A1-B30F-93C1AEB9EE6D}">
      <dsp:nvSpPr>
        <dsp:cNvPr id="0" name=""/>
        <dsp:cNvSpPr/>
      </dsp:nvSpPr>
      <dsp:spPr>
        <a:xfrm>
          <a:off x="3714831" y="1798594"/>
          <a:ext cx="3343347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-8498950"/>
            <a:satOff val="51298"/>
            <a:lumOff val="490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8950"/>
              <a:satOff val="51298"/>
              <a:lumOff val="49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727" tIns="165100" rIns="263727" bIns="1651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Identify key components of successful strategy implementation.</a:t>
          </a:r>
        </a:p>
      </dsp:txBody>
      <dsp:txXfrm>
        <a:off x="3714831" y="2191714"/>
        <a:ext cx="3343347" cy="1572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09F946-D170-4B41-8C0B-16D3D87325F3}">
      <dsp:nvSpPr>
        <dsp:cNvPr id="0" name=""/>
        <dsp:cNvSpPr/>
      </dsp:nvSpPr>
      <dsp:spPr>
        <a:xfrm>
          <a:off x="987" y="52248"/>
          <a:ext cx="3465585" cy="22006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57E32C-BEF4-4074-A009-517155A37977}">
      <dsp:nvSpPr>
        <dsp:cNvPr id="0" name=""/>
        <dsp:cNvSpPr/>
      </dsp:nvSpPr>
      <dsp:spPr>
        <a:xfrm>
          <a:off x="386052" y="418060"/>
          <a:ext cx="3465585" cy="22006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Analyze barriers and enablers of effective implementation.</a:t>
          </a:r>
        </a:p>
      </dsp:txBody>
      <dsp:txXfrm>
        <a:off x="450507" y="482515"/>
        <a:ext cx="3336675" cy="2071736"/>
      </dsp:txXfrm>
    </dsp:sp>
    <dsp:sp modelId="{F5A9658B-8D70-48B1-A48F-2DA1496B7016}">
      <dsp:nvSpPr>
        <dsp:cNvPr id="0" name=""/>
        <dsp:cNvSpPr/>
      </dsp:nvSpPr>
      <dsp:spPr>
        <a:xfrm>
          <a:off x="4236702" y="52248"/>
          <a:ext cx="3465585" cy="22006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9E2679-2931-41E4-9395-F3B8FCDAAADB}">
      <dsp:nvSpPr>
        <dsp:cNvPr id="0" name=""/>
        <dsp:cNvSpPr/>
      </dsp:nvSpPr>
      <dsp:spPr>
        <a:xfrm>
          <a:off x="4621767" y="418060"/>
          <a:ext cx="3465585" cy="22006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Apply implementation concepts to business and personal life.</a:t>
          </a:r>
        </a:p>
      </dsp:txBody>
      <dsp:txXfrm>
        <a:off x="4686222" y="482515"/>
        <a:ext cx="3336675" cy="20717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458476-78FE-4793-8B05-4BA0ADC3AE8A}">
      <dsp:nvSpPr>
        <dsp:cNvPr id="0" name=""/>
        <dsp:cNvSpPr/>
      </dsp:nvSpPr>
      <dsp:spPr>
        <a:xfrm>
          <a:off x="0" y="1014472"/>
          <a:ext cx="6430699" cy="18728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4301C2-4945-4876-97A8-C73C6C443AB0}">
      <dsp:nvSpPr>
        <dsp:cNvPr id="0" name=""/>
        <dsp:cNvSpPr/>
      </dsp:nvSpPr>
      <dsp:spPr>
        <a:xfrm>
          <a:off x="566543" y="1435869"/>
          <a:ext cx="1030079" cy="10300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4DD276-6C7D-42CB-852D-D9F931571B6F}">
      <dsp:nvSpPr>
        <dsp:cNvPr id="0" name=""/>
        <dsp:cNvSpPr/>
      </dsp:nvSpPr>
      <dsp:spPr>
        <a:xfrm>
          <a:off x="2163167" y="1014472"/>
          <a:ext cx="4267531" cy="1872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212" tIns="198212" rIns="198212" bIns="19821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 2015, a promising tech startup in Nairobi developed an innovative logistics app that promised to transform urban deliveries in Africa. </a:t>
          </a:r>
        </a:p>
      </dsp:txBody>
      <dsp:txXfrm>
        <a:off x="2163167" y="1014472"/>
        <a:ext cx="4267531" cy="1872872"/>
      </dsp:txXfrm>
    </dsp:sp>
    <dsp:sp modelId="{F1FDFC31-437D-41A4-AE64-E4A2307B2AC9}">
      <dsp:nvSpPr>
        <dsp:cNvPr id="0" name=""/>
        <dsp:cNvSpPr/>
      </dsp:nvSpPr>
      <dsp:spPr>
        <a:xfrm>
          <a:off x="0" y="3355563"/>
          <a:ext cx="6430699" cy="18728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6D8829-43EB-4D6F-8842-F787427D6A23}">
      <dsp:nvSpPr>
        <dsp:cNvPr id="0" name=""/>
        <dsp:cNvSpPr/>
      </dsp:nvSpPr>
      <dsp:spPr>
        <a:xfrm>
          <a:off x="566543" y="3776959"/>
          <a:ext cx="1030079" cy="103007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1D8093-0F9B-4771-81F8-E68AE1DEE899}">
      <dsp:nvSpPr>
        <dsp:cNvPr id="0" name=""/>
        <dsp:cNvSpPr/>
      </dsp:nvSpPr>
      <dsp:spPr>
        <a:xfrm>
          <a:off x="2163167" y="3355563"/>
          <a:ext cx="4267531" cy="1872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212" tIns="198212" rIns="198212" bIns="198212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Backed by venture capital and a well-thought-out business strategy, the startup launched with fanfare. However, six months in, it was struggling. </a:t>
          </a:r>
        </a:p>
      </dsp:txBody>
      <dsp:txXfrm>
        <a:off x="2163167" y="3355563"/>
        <a:ext cx="4267531" cy="18728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B314E8-FB39-4E39-8251-61201A04281F}">
      <dsp:nvSpPr>
        <dsp:cNvPr id="0" name=""/>
        <dsp:cNvSpPr/>
      </dsp:nvSpPr>
      <dsp:spPr>
        <a:xfrm>
          <a:off x="0" y="1062743"/>
          <a:ext cx="6701918" cy="1961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789E99-024C-4D97-8F19-76CB2B87AA2B}">
      <dsp:nvSpPr>
        <dsp:cNvPr id="0" name=""/>
        <dsp:cNvSpPr/>
      </dsp:nvSpPr>
      <dsp:spPr>
        <a:xfrm>
          <a:off x="593501" y="1504190"/>
          <a:ext cx="1079093" cy="10790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04995-0CB2-4D34-9A72-BE665452CFB0}">
      <dsp:nvSpPr>
        <dsp:cNvPr id="0" name=""/>
        <dsp:cNvSpPr/>
      </dsp:nvSpPr>
      <dsp:spPr>
        <a:xfrm>
          <a:off x="2266096" y="1062743"/>
          <a:ext cx="4435822" cy="1961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644" tIns="207644" rIns="207644" bIns="207644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Deliveries were delayed, internal coordination was poor, staff roles were unclear, and customer satisfaction was dropping fast. </a:t>
          </a:r>
        </a:p>
      </dsp:txBody>
      <dsp:txXfrm>
        <a:off x="2266096" y="1062743"/>
        <a:ext cx="4435822" cy="1961988"/>
      </dsp:txXfrm>
    </dsp:sp>
    <dsp:sp modelId="{727B15F6-C814-4A0C-B655-18123DE792DC}">
      <dsp:nvSpPr>
        <dsp:cNvPr id="0" name=""/>
        <dsp:cNvSpPr/>
      </dsp:nvSpPr>
      <dsp:spPr>
        <a:xfrm>
          <a:off x="0" y="3515228"/>
          <a:ext cx="6701918" cy="1961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8C8704-3D72-40B0-AC69-50172AD1D405}">
      <dsp:nvSpPr>
        <dsp:cNvPr id="0" name=""/>
        <dsp:cNvSpPr/>
      </dsp:nvSpPr>
      <dsp:spPr>
        <a:xfrm>
          <a:off x="593501" y="3956675"/>
          <a:ext cx="1079093" cy="10790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C5F77-F3B6-4A43-BEDB-DC5DFC6264D9}">
      <dsp:nvSpPr>
        <dsp:cNvPr id="0" name=""/>
        <dsp:cNvSpPr/>
      </dsp:nvSpPr>
      <dsp:spPr>
        <a:xfrm>
          <a:off x="2266096" y="3515228"/>
          <a:ext cx="4435822" cy="1961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644" tIns="207644" rIns="207644" bIns="207644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Despite having a strong strategy on paper, the startup failed to implement it effectively.</a:t>
          </a:r>
        </a:p>
      </dsp:txBody>
      <dsp:txXfrm>
        <a:off x="2266096" y="3515228"/>
        <a:ext cx="4435822" cy="19619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A173EE-B3A6-4AE6-AAF7-2F7834024A68}">
      <dsp:nvSpPr>
        <dsp:cNvPr id="0" name=""/>
        <dsp:cNvSpPr/>
      </dsp:nvSpPr>
      <dsp:spPr>
        <a:xfrm>
          <a:off x="0" y="600511"/>
          <a:ext cx="7391552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Clear roles were lacking.</a:t>
          </a:r>
        </a:p>
      </dsp:txBody>
      <dsp:txXfrm>
        <a:off x="35125" y="635636"/>
        <a:ext cx="7321302" cy="649299"/>
      </dsp:txXfrm>
    </dsp:sp>
    <dsp:sp modelId="{D6561594-6734-49CE-B1EB-6A65F2662217}">
      <dsp:nvSpPr>
        <dsp:cNvPr id="0" name=""/>
        <dsp:cNvSpPr/>
      </dsp:nvSpPr>
      <dsp:spPr>
        <a:xfrm>
          <a:off x="0" y="1406461"/>
          <a:ext cx="7391552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Poor leadership coordination.</a:t>
          </a:r>
        </a:p>
      </dsp:txBody>
      <dsp:txXfrm>
        <a:off x="35125" y="1441586"/>
        <a:ext cx="7321302" cy="649299"/>
      </dsp:txXfrm>
    </dsp:sp>
    <dsp:sp modelId="{A8795BB8-72B7-4953-ACD5-53BCDBC67CD2}">
      <dsp:nvSpPr>
        <dsp:cNvPr id="0" name=""/>
        <dsp:cNvSpPr/>
      </dsp:nvSpPr>
      <dsp:spPr>
        <a:xfrm>
          <a:off x="0" y="2212410"/>
          <a:ext cx="7391552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No structured operational processes.</a:t>
          </a:r>
        </a:p>
      </dsp:txBody>
      <dsp:txXfrm>
        <a:off x="35125" y="2247535"/>
        <a:ext cx="7321302" cy="649299"/>
      </dsp:txXfrm>
    </dsp:sp>
    <dsp:sp modelId="{275CA147-FB9E-495F-B0A0-FAEB401D959E}">
      <dsp:nvSpPr>
        <dsp:cNvPr id="0" name=""/>
        <dsp:cNvSpPr/>
      </dsp:nvSpPr>
      <dsp:spPr>
        <a:xfrm>
          <a:off x="0" y="3018361"/>
          <a:ext cx="7391552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Result: Strategy failed despite solid planning.</a:t>
          </a:r>
        </a:p>
      </dsp:txBody>
      <dsp:txXfrm>
        <a:off x="35125" y="3053486"/>
        <a:ext cx="7321302" cy="6492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2D5E05-0978-4E03-9D9E-C35F8EF0EEE3}">
      <dsp:nvSpPr>
        <dsp:cNvPr id="0" name=""/>
        <dsp:cNvSpPr/>
      </dsp:nvSpPr>
      <dsp:spPr>
        <a:xfrm>
          <a:off x="0" y="2518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CC1446-20D4-4A85-BCA2-896E32511C7B}">
      <dsp:nvSpPr>
        <dsp:cNvPr id="0" name=""/>
        <dsp:cNvSpPr/>
      </dsp:nvSpPr>
      <dsp:spPr>
        <a:xfrm>
          <a:off x="0" y="2518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Zara, the global fashion retailer, provides a compelling example of successful strategy implementation. </a:t>
          </a:r>
        </a:p>
      </dsp:txBody>
      <dsp:txXfrm>
        <a:off x="0" y="2518"/>
        <a:ext cx="7117918" cy="1717337"/>
      </dsp:txXfrm>
    </dsp:sp>
    <dsp:sp modelId="{3B50D5FA-6903-4A0F-9C02-763162255A6A}">
      <dsp:nvSpPr>
        <dsp:cNvPr id="0" name=""/>
        <dsp:cNvSpPr/>
      </dsp:nvSpPr>
      <dsp:spPr>
        <a:xfrm>
          <a:off x="0" y="1719855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50D79C-2E03-465D-B06A-6E51FDF1AE5B}">
      <dsp:nvSpPr>
        <dsp:cNvPr id="0" name=""/>
        <dsp:cNvSpPr/>
      </dsp:nvSpPr>
      <dsp:spPr>
        <a:xfrm>
          <a:off x="0" y="1719855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While most retailers operate on long product cycles, Zara's strategy emphasizes </a:t>
          </a:r>
          <a:r>
            <a:rPr lang="en-US" sz="2700" b="1" kern="1200" dirty="0"/>
            <a:t>speed, flexibility</a:t>
          </a:r>
          <a:r>
            <a:rPr lang="en-US" sz="2700" kern="1200" dirty="0"/>
            <a:t>, and customer </a:t>
          </a:r>
          <a:r>
            <a:rPr lang="en-US" sz="2700" b="1" kern="1200" dirty="0"/>
            <a:t>responsiveness.</a:t>
          </a:r>
          <a:r>
            <a:rPr lang="en-US" sz="2700" kern="1200" dirty="0"/>
            <a:t> </a:t>
          </a:r>
        </a:p>
      </dsp:txBody>
      <dsp:txXfrm>
        <a:off x="0" y="1719855"/>
        <a:ext cx="7117918" cy="1717337"/>
      </dsp:txXfrm>
    </dsp:sp>
    <dsp:sp modelId="{26E6581F-EA2B-4405-BE96-57C3E5FD71C8}">
      <dsp:nvSpPr>
        <dsp:cNvPr id="0" name=""/>
        <dsp:cNvSpPr/>
      </dsp:nvSpPr>
      <dsp:spPr>
        <a:xfrm>
          <a:off x="0" y="3437193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37891-601D-4C07-BD30-DD77BE4F4FC5}">
      <dsp:nvSpPr>
        <dsp:cNvPr id="0" name=""/>
        <dsp:cNvSpPr/>
      </dsp:nvSpPr>
      <dsp:spPr>
        <a:xfrm>
          <a:off x="0" y="3437193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The company controls most of its supply chain, empowering store managers to transmit real-time feedback to designers and production units. </a:t>
          </a:r>
        </a:p>
      </dsp:txBody>
      <dsp:txXfrm>
        <a:off x="0" y="3437193"/>
        <a:ext cx="7117918" cy="171733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CF58BA-1D67-41CE-9FCD-397C3BDAA2C8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71205B-703C-419E-80D6-FF899BB234CF}">
      <dsp:nvSpPr>
        <dsp:cNvPr id="0" name=""/>
        <dsp:cNvSpPr/>
      </dsp:nvSpPr>
      <dsp:spPr>
        <a:xfrm>
          <a:off x="0" y="0"/>
          <a:ext cx="7117918" cy="2578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As a result, Zara can move a new design from concept to store in less than two weeks. Its execution capabilities—supported by its culture, systems, and structure—give it a competitive edge. </a:t>
          </a:r>
        </a:p>
      </dsp:txBody>
      <dsp:txXfrm>
        <a:off x="0" y="0"/>
        <a:ext cx="7117918" cy="2578524"/>
      </dsp:txXfrm>
    </dsp:sp>
    <dsp:sp modelId="{27494858-F6AA-4C12-8BA9-0256444118A9}">
      <dsp:nvSpPr>
        <dsp:cNvPr id="0" name=""/>
        <dsp:cNvSpPr/>
      </dsp:nvSpPr>
      <dsp:spPr>
        <a:xfrm>
          <a:off x="0" y="2578524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E5C6CF-D747-4499-A54B-A3C6F539AE9C}">
      <dsp:nvSpPr>
        <dsp:cNvPr id="0" name=""/>
        <dsp:cNvSpPr/>
      </dsp:nvSpPr>
      <dsp:spPr>
        <a:xfrm>
          <a:off x="0" y="2578524"/>
          <a:ext cx="7117918" cy="2578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Zara’s success isn’t just strategic innovation; it is strategy implementation excellence. </a:t>
          </a:r>
        </a:p>
      </dsp:txBody>
      <dsp:txXfrm>
        <a:off x="0" y="2578524"/>
        <a:ext cx="7117918" cy="25785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16995A-A7E3-4FCF-BDA6-8DA5BF6E805E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530A9-B27A-4E76-81D7-8693F27D986C}">
      <dsp:nvSpPr>
        <dsp:cNvPr id="0" name=""/>
        <dsp:cNvSpPr/>
      </dsp:nvSpPr>
      <dsp:spPr>
        <a:xfrm>
          <a:off x="0" y="0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Fast fashion model with short cycles.</a:t>
          </a:r>
        </a:p>
      </dsp:txBody>
      <dsp:txXfrm>
        <a:off x="0" y="0"/>
        <a:ext cx="7117918" cy="1289262"/>
      </dsp:txXfrm>
    </dsp:sp>
    <dsp:sp modelId="{98DC0CC6-235C-441A-B85B-B75604052937}">
      <dsp:nvSpPr>
        <dsp:cNvPr id="0" name=""/>
        <dsp:cNvSpPr/>
      </dsp:nvSpPr>
      <dsp:spPr>
        <a:xfrm>
          <a:off x="0" y="1289262"/>
          <a:ext cx="7117918" cy="0"/>
        </a:xfrm>
        <a:prstGeom prst="line">
          <a:avLst/>
        </a:prstGeom>
        <a:solidFill>
          <a:schemeClr val="accent2">
            <a:hueOff val="-2685588"/>
            <a:satOff val="-4802"/>
            <a:lumOff val="7189"/>
            <a:alphaOff val="0"/>
          </a:schemeClr>
        </a:solidFill>
        <a:ln w="12700" cap="flat" cmpd="sng" algn="ctr">
          <a:solidFill>
            <a:schemeClr val="accent2">
              <a:hueOff val="-2685588"/>
              <a:satOff val="-4802"/>
              <a:lumOff val="71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242777-51EB-4234-A440-2BE58030E920}">
      <dsp:nvSpPr>
        <dsp:cNvPr id="0" name=""/>
        <dsp:cNvSpPr/>
      </dsp:nvSpPr>
      <dsp:spPr>
        <a:xfrm>
          <a:off x="0" y="1289262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In-house supply chain control.</a:t>
          </a:r>
        </a:p>
      </dsp:txBody>
      <dsp:txXfrm>
        <a:off x="0" y="1289262"/>
        <a:ext cx="7117918" cy="1289262"/>
      </dsp:txXfrm>
    </dsp:sp>
    <dsp:sp modelId="{909FFD4E-ECC8-4D1E-B454-1B40F5A47790}">
      <dsp:nvSpPr>
        <dsp:cNvPr id="0" name=""/>
        <dsp:cNvSpPr/>
      </dsp:nvSpPr>
      <dsp:spPr>
        <a:xfrm>
          <a:off x="0" y="2578524"/>
          <a:ext cx="7117918" cy="0"/>
        </a:xfrm>
        <a:prstGeom prst="line">
          <a:avLst/>
        </a:prstGeom>
        <a:solidFill>
          <a:schemeClr val="accent2">
            <a:hueOff val="-5371177"/>
            <a:satOff val="-9605"/>
            <a:lumOff val="14379"/>
            <a:alphaOff val="0"/>
          </a:schemeClr>
        </a:solidFill>
        <a:ln w="12700" cap="flat" cmpd="sng" algn="ctr">
          <a:solidFill>
            <a:schemeClr val="accent2">
              <a:hueOff val="-5371177"/>
              <a:satOff val="-9605"/>
              <a:lumOff val="143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CAA651-E743-4804-8137-C3A40424FCBF}">
      <dsp:nvSpPr>
        <dsp:cNvPr id="0" name=""/>
        <dsp:cNvSpPr/>
      </dsp:nvSpPr>
      <dsp:spPr>
        <a:xfrm>
          <a:off x="0" y="2578524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Real-time customer feedback informs design.</a:t>
          </a:r>
        </a:p>
      </dsp:txBody>
      <dsp:txXfrm>
        <a:off x="0" y="2578524"/>
        <a:ext cx="7117918" cy="1289262"/>
      </dsp:txXfrm>
    </dsp:sp>
    <dsp:sp modelId="{FCB64A62-D3DF-4304-B186-A5F0B4CF72FC}">
      <dsp:nvSpPr>
        <dsp:cNvPr id="0" name=""/>
        <dsp:cNvSpPr/>
      </dsp:nvSpPr>
      <dsp:spPr>
        <a:xfrm>
          <a:off x="0" y="3867786"/>
          <a:ext cx="711791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ED4E2A-EE32-41BD-A9D4-7A362C9582C6}">
      <dsp:nvSpPr>
        <dsp:cNvPr id="0" name=""/>
        <dsp:cNvSpPr/>
      </dsp:nvSpPr>
      <dsp:spPr>
        <a:xfrm>
          <a:off x="0" y="3867786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Success is built on execution excellence.</a:t>
          </a:r>
        </a:p>
      </dsp:txBody>
      <dsp:txXfrm>
        <a:off x="0" y="3867786"/>
        <a:ext cx="7117918" cy="128926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9F771-A3D4-478E-96BF-451715B6C2FE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D40071-4F88-4254-9476-B2D04461AA1E}">
      <dsp:nvSpPr>
        <dsp:cNvPr id="0" name=""/>
        <dsp:cNvSpPr/>
      </dsp:nvSpPr>
      <dsp:spPr>
        <a:xfrm>
          <a:off x="0" y="0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Turning strategic plans into actionable results.</a:t>
          </a:r>
        </a:p>
      </dsp:txBody>
      <dsp:txXfrm>
        <a:off x="0" y="0"/>
        <a:ext cx="7117918" cy="1289262"/>
      </dsp:txXfrm>
    </dsp:sp>
    <dsp:sp modelId="{ADFD51A3-0552-4A82-8AE8-201056A23541}">
      <dsp:nvSpPr>
        <dsp:cNvPr id="0" name=""/>
        <dsp:cNvSpPr/>
      </dsp:nvSpPr>
      <dsp:spPr>
        <a:xfrm>
          <a:off x="0" y="1289262"/>
          <a:ext cx="7117918" cy="0"/>
        </a:xfrm>
        <a:prstGeom prst="line">
          <a:avLst/>
        </a:prstGeom>
        <a:solidFill>
          <a:schemeClr val="accent2">
            <a:hueOff val="-2685588"/>
            <a:satOff val="-4802"/>
            <a:lumOff val="7189"/>
            <a:alphaOff val="0"/>
          </a:schemeClr>
        </a:solidFill>
        <a:ln w="12700" cap="flat" cmpd="sng" algn="ctr">
          <a:solidFill>
            <a:schemeClr val="accent2">
              <a:hueOff val="-2685588"/>
              <a:satOff val="-4802"/>
              <a:lumOff val="71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4BFD34-0D9C-4F7B-9DEE-32747FB19232}">
      <dsp:nvSpPr>
        <dsp:cNvPr id="0" name=""/>
        <dsp:cNvSpPr/>
      </dsp:nvSpPr>
      <dsp:spPr>
        <a:xfrm>
          <a:off x="0" y="1289262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Mobilize people, align structures, allocate resources.</a:t>
          </a:r>
        </a:p>
      </dsp:txBody>
      <dsp:txXfrm>
        <a:off x="0" y="1289262"/>
        <a:ext cx="7117918" cy="1289262"/>
      </dsp:txXfrm>
    </dsp:sp>
    <dsp:sp modelId="{7436728C-4C8D-45E2-BB32-83262A9E57D6}">
      <dsp:nvSpPr>
        <dsp:cNvPr id="0" name=""/>
        <dsp:cNvSpPr/>
      </dsp:nvSpPr>
      <dsp:spPr>
        <a:xfrm>
          <a:off x="0" y="2578524"/>
          <a:ext cx="7117918" cy="0"/>
        </a:xfrm>
        <a:prstGeom prst="line">
          <a:avLst/>
        </a:prstGeom>
        <a:solidFill>
          <a:schemeClr val="accent2">
            <a:hueOff val="-5371177"/>
            <a:satOff val="-9605"/>
            <a:lumOff val="14379"/>
            <a:alphaOff val="0"/>
          </a:schemeClr>
        </a:solidFill>
        <a:ln w="12700" cap="flat" cmpd="sng" algn="ctr">
          <a:solidFill>
            <a:schemeClr val="accent2">
              <a:hueOff val="-5371177"/>
              <a:satOff val="-9605"/>
              <a:lumOff val="143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5BBFDE-04B3-492D-AF11-965C73E9DFE2}">
      <dsp:nvSpPr>
        <dsp:cNvPr id="0" name=""/>
        <dsp:cNvSpPr/>
      </dsp:nvSpPr>
      <dsp:spPr>
        <a:xfrm>
          <a:off x="0" y="2578524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'Messy, adaptive, and people-centered' (Morris &amp; Hodges, 2019, p.137).</a:t>
          </a:r>
        </a:p>
      </dsp:txBody>
      <dsp:txXfrm>
        <a:off x="0" y="2578524"/>
        <a:ext cx="7117918" cy="1289262"/>
      </dsp:txXfrm>
    </dsp:sp>
    <dsp:sp modelId="{79A22184-07F0-477D-B516-93DA8C5BE193}">
      <dsp:nvSpPr>
        <dsp:cNvPr id="0" name=""/>
        <dsp:cNvSpPr/>
      </dsp:nvSpPr>
      <dsp:spPr>
        <a:xfrm>
          <a:off x="0" y="3867786"/>
          <a:ext cx="711791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04B0F0-2A93-422A-B1EC-7C4417817EB5}">
      <dsp:nvSpPr>
        <dsp:cNvPr id="0" name=""/>
        <dsp:cNvSpPr/>
      </dsp:nvSpPr>
      <dsp:spPr>
        <a:xfrm>
          <a:off x="0" y="3867786"/>
          <a:ext cx="7117918" cy="128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Includes timelines, responsibilities, and performance tracking.</a:t>
          </a:r>
        </a:p>
      </dsp:txBody>
      <dsp:txXfrm>
        <a:off x="0" y="3867786"/>
        <a:ext cx="7117918" cy="128926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16A827-0DA1-4717-994F-225F64890881}">
      <dsp:nvSpPr>
        <dsp:cNvPr id="0" name=""/>
        <dsp:cNvSpPr/>
      </dsp:nvSpPr>
      <dsp:spPr>
        <a:xfrm>
          <a:off x="0" y="629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B6173B-CC8B-4893-803E-A3596ECE336D}">
      <dsp:nvSpPr>
        <dsp:cNvPr id="0" name=""/>
        <dsp:cNvSpPr/>
      </dsp:nvSpPr>
      <dsp:spPr>
        <a:xfrm>
          <a:off x="0" y="629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Leadership Alignment</a:t>
          </a:r>
        </a:p>
      </dsp:txBody>
      <dsp:txXfrm>
        <a:off x="0" y="629"/>
        <a:ext cx="7117918" cy="1031157"/>
      </dsp:txXfrm>
    </dsp:sp>
    <dsp:sp modelId="{4F41811D-14AE-4A6B-9266-61AD41411BA6}">
      <dsp:nvSpPr>
        <dsp:cNvPr id="0" name=""/>
        <dsp:cNvSpPr/>
      </dsp:nvSpPr>
      <dsp:spPr>
        <a:xfrm>
          <a:off x="0" y="1031787"/>
          <a:ext cx="7117918" cy="0"/>
        </a:xfrm>
        <a:prstGeom prst="line">
          <a:avLst/>
        </a:prstGeom>
        <a:solidFill>
          <a:schemeClr val="accent2">
            <a:hueOff val="-2014191"/>
            <a:satOff val="-3602"/>
            <a:lumOff val="5392"/>
            <a:alphaOff val="0"/>
          </a:schemeClr>
        </a:solidFill>
        <a:ln w="12700" cap="flat" cmpd="sng" algn="ctr">
          <a:solidFill>
            <a:schemeClr val="accent2">
              <a:hueOff val="-2014191"/>
              <a:satOff val="-3602"/>
              <a:lumOff val="5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113BCA-6650-4FB8-B810-E9C71905C429}">
      <dsp:nvSpPr>
        <dsp:cNvPr id="0" name=""/>
        <dsp:cNvSpPr/>
      </dsp:nvSpPr>
      <dsp:spPr>
        <a:xfrm>
          <a:off x="0" y="1031787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Organizational Structure</a:t>
          </a:r>
        </a:p>
      </dsp:txBody>
      <dsp:txXfrm>
        <a:off x="0" y="1031787"/>
        <a:ext cx="7117918" cy="1031157"/>
      </dsp:txXfrm>
    </dsp:sp>
    <dsp:sp modelId="{60537912-3E09-44F8-B86A-4751278A4A2D}">
      <dsp:nvSpPr>
        <dsp:cNvPr id="0" name=""/>
        <dsp:cNvSpPr/>
      </dsp:nvSpPr>
      <dsp:spPr>
        <a:xfrm>
          <a:off x="0" y="2062945"/>
          <a:ext cx="7117918" cy="0"/>
        </a:xfrm>
        <a:prstGeom prst="line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accent2">
              <a:hueOff val="-4028383"/>
              <a:satOff val="-7204"/>
              <a:lumOff val="10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0AE6DE-D95C-48AE-9941-5F69CECA0F70}">
      <dsp:nvSpPr>
        <dsp:cNvPr id="0" name=""/>
        <dsp:cNvSpPr/>
      </dsp:nvSpPr>
      <dsp:spPr>
        <a:xfrm>
          <a:off x="0" y="2062945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Resource Allocation</a:t>
          </a:r>
        </a:p>
      </dsp:txBody>
      <dsp:txXfrm>
        <a:off x="0" y="2062945"/>
        <a:ext cx="7117918" cy="1031157"/>
      </dsp:txXfrm>
    </dsp:sp>
    <dsp:sp modelId="{B71D8DD9-1F4F-4442-8366-7355AF847246}">
      <dsp:nvSpPr>
        <dsp:cNvPr id="0" name=""/>
        <dsp:cNvSpPr/>
      </dsp:nvSpPr>
      <dsp:spPr>
        <a:xfrm>
          <a:off x="0" y="3094103"/>
          <a:ext cx="7117918" cy="0"/>
        </a:xfrm>
        <a:prstGeom prst="line">
          <a:avLst/>
        </a:prstGeom>
        <a:solidFill>
          <a:schemeClr val="accent2">
            <a:hueOff val="-6042574"/>
            <a:satOff val="-10805"/>
            <a:lumOff val="16176"/>
            <a:alphaOff val="0"/>
          </a:schemeClr>
        </a:solidFill>
        <a:ln w="12700" cap="flat" cmpd="sng" algn="ctr">
          <a:solidFill>
            <a:schemeClr val="accent2">
              <a:hueOff val="-6042574"/>
              <a:satOff val="-10805"/>
              <a:lumOff val="16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ACC783-1EFE-4E1D-B600-4E617A505C21}">
      <dsp:nvSpPr>
        <dsp:cNvPr id="0" name=""/>
        <dsp:cNvSpPr/>
      </dsp:nvSpPr>
      <dsp:spPr>
        <a:xfrm>
          <a:off x="0" y="3094103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Communication and Culture</a:t>
          </a:r>
        </a:p>
      </dsp:txBody>
      <dsp:txXfrm>
        <a:off x="0" y="3094103"/>
        <a:ext cx="7117918" cy="1031157"/>
      </dsp:txXfrm>
    </dsp:sp>
    <dsp:sp modelId="{79EDCE7B-5BCC-4379-BDA3-35AF5E2DD502}">
      <dsp:nvSpPr>
        <dsp:cNvPr id="0" name=""/>
        <dsp:cNvSpPr/>
      </dsp:nvSpPr>
      <dsp:spPr>
        <a:xfrm>
          <a:off x="0" y="4125261"/>
          <a:ext cx="711791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D5F081-427F-4C43-BCE8-7856013F7F4B}">
      <dsp:nvSpPr>
        <dsp:cNvPr id="0" name=""/>
        <dsp:cNvSpPr/>
      </dsp:nvSpPr>
      <dsp:spPr>
        <a:xfrm>
          <a:off x="0" y="4125261"/>
          <a:ext cx="7117918" cy="1031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Performance Monitoring</a:t>
          </a:r>
        </a:p>
      </dsp:txBody>
      <dsp:txXfrm>
        <a:off x="0" y="4125261"/>
        <a:ext cx="7117918" cy="10311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8180C7-D672-4BEE-B555-FA70AEAC3BAC}">
      <dsp:nvSpPr>
        <dsp:cNvPr id="0" name=""/>
        <dsp:cNvSpPr/>
      </dsp:nvSpPr>
      <dsp:spPr>
        <a:xfrm>
          <a:off x="556" y="1001215"/>
          <a:ext cx="2252153" cy="270258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0" rIns="222463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Leaders must champion the strategy.</a:t>
          </a:r>
        </a:p>
      </dsp:txBody>
      <dsp:txXfrm>
        <a:off x="556" y="2082249"/>
        <a:ext cx="2252153" cy="1621550"/>
      </dsp:txXfrm>
    </dsp:sp>
    <dsp:sp modelId="{CE92F798-B827-4571-84B8-BAB281B3787F}">
      <dsp:nvSpPr>
        <dsp:cNvPr id="0" name=""/>
        <dsp:cNvSpPr/>
      </dsp:nvSpPr>
      <dsp:spPr>
        <a:xfrm>
          <a:off x="556" y="1001215"/>
          <a:ext cx="2252153" cy="108103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165100" rIns="222463" bIns="16510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01</a:t>
          </a:r>
        </a:p>
      </dsp:txBody>
      <dsp:txXfrm>
        <a:off x="556" y="1001215"/>
        <a:ext cx="2252153" cy="1081033"/>
      </dsp:txXfrm>
    </dsp:sp>
    <dsp:sp modelId="{F86A24DE-06C7-4A20-8DFD-0A99779A288B}">
      <dsp:nvSpPr>
        <dsp:cNvPr id="0" name=""/>
        <dsp:cNvSpPr/>
      </dsp:nvSpPr>
      <dsp:spPr>
        <a:xfrm>
          <a:off x="2432882" y="1001215"/>
          <a:ext cx="2252153" cy="2702584"/>
        </a:xfrm>
        <a:prstGeom prst="rect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accent2">
              <a:hueOff val="-4028383"/>
              <a:satOff val="-7204"/>
              <a:lumOff val="10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0" rIns="222463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Model commitment and align teams.</a:t>
          </a:r>
        </a:p>
      </dsp:txBody>
      <dsp:txXfrm>
        <a:off x="2432882" y="2082249"/>
        <a:ext cx="2252153" cy="1621550"/>
      </dsp:txXfrm>
    </dsp:sp>
    <dsp:sp modelId="{18573F9D-281B-4A44-9DB3-B433D212F668}">
      <dsp:nvSpPr>
        <dsp:cNvPr id="0" name=""/>
        <dsp:cNvSpPr/>
      </dsp:nvSpPr>
      <dsp:spPr>
        <a:xfrm>
          <a:off x="2432882" y="1001215"/>
          <a:ext cx="2252153" cy="108103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165100" rIns="222463" bIns="16510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02</a:t>
          </a:r>
        </a:p>
      </dsp:txBody>
      <dsp:txXfrm>
        <a:off x="2432882" y="1001215"/>
        <a:ext cx="2252153" cy="1081033"/>
      </dsp:txXfrm>
    </dsp:sp>
    <dsp:sp modelId="{6CBE452C-05D4-47C0-AF0D-720F06B3EEA5}">
      <dsp:nvSpPr>
        <dsp:cNvPr id="0" name=""/>
        <dsp:cNvSpPr/>
      </dsp:nvSpPr>
      <dsp:spPr>
        <a:xfrm>
          <a:off x="4865208" y="1001215"/>
          <a:ext cx="2252153" cy="2702584"/>
        </a:xfrm>
        <a:prstGeom prst="rect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0" rIns="222463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Ensure accountability and drive.</a:t>
          </a:r>
        </a:p>
      </dsp:txBody>
      <dsp:txXfrm>
        <a:off x="4865208" y="2082249"/>
        <a:ext cx="2252153" cy="1621550"/>
      </dsp:txXfrm>
    </dsp:sp>
    <dsp:sp modelId="{4B2DC8E7-B70E-4AA7-9069-1C3511FDCE5B}">
      <dsp:nvSpPr>
        <dsp:cNvPr id="0" name=""/>
        <dsp:cNvSpPr/>
      </dsp:nvSpPr>
      <dsp:spPr>
        <a:xfrm>
          <a:off x="4865208" y="1001215"/>
          <a:ext cx="2252153" cy="108103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463" tIns="165100" rIns="222463" bIns="16510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03</a:t>
          </a:r>
        </a:p>
      </dsp:txBody>
      <dsp:txXfrm>
        <a:off x="4865208" y="1001215"/>
        <a:ext cx="2252153" cy="108103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1AE08-D24C-4CEC-A89C-93DC4804E1E6}">
      <dsp:nvSpPr>
        <dsp:cNvPr id="0" name=""/>
        <dsp:cNvSpPr/>
      </dsp:nvSpPr>
      <dsp:spPr>
        <a:xfrm>
          <a:off x="0" y="0"/>
          <a:ext cx="2697119" cy="27742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278" tIns="330200" rIns="210278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Structure must support strategy goals.</a:t>
          </a:r>
        </a:p>
      </dsp:txBody>
      <dsp:txXfrm>
        <a:off x="0" y="1054226"/>
        <a:ext cx="2697119" cy="1664567"/>
      </dsp:txXfrm>
    </dsp:sp>
    <dsp:sp modelId="{84F5F86D-7372-47A1-924D-7F4453B7E187}">
      <dsp:nvSpPr>
        <dsp:cNvPr id="0" name=""/>
        <dsp:cNvSpPr/>
      </dsp:nvSpPr>
      <dsp:spPr>
        <a:xfrm>
          <a:off x="932417" y="277427"/>
          <a:ext cx="832283" cy="8322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88" tIns="12700" rIns="64888" bIns="127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1</a:t>
          </a:r>
        </a:p>
      </dsp:txBody>
      <dsp:txXfrm>
        <a:off x="1054302" y="399312"/>
        <a:ext cx="588513" cy="588513"/>
      </dsp:txXfrm>
    </dsp:sp>
    <dsp:sp modelId="{3A3831AD-62C1-4541-8858-32D81023AC46}">
      <dsp:nvSpPr>
        <dsp:cNvPr id="0" name=""/>
        <dsp:cNvSpPr/>
      </dsp:nvSpPr>
      <dsp:spPr>
        <a:xfrm>
          <a:off x="0" y="2774207"/>
          <a:ext cx="2697119" cy="72"/>
        </a:xfrm>
        <a:prstGeom prst="rect">
          <a:avLst/>
        </a:prstGeom>
        <a:solidFill>
          <a:schemeClr val="accent2">
            <a:hueOff val="-1611353"/>
            <a:satOff val="-2881"/>
            <a:lumOff val="4314"/>
            <a:alphaOff val="0"/>
          </a:schemeClr>
        </a:solidFill>
        <a:ln w="12700" cap="flat" cmpd="sng" algn="ctr">
          <a:solidFill>
            <a:schemeClr val="accent2">
              <a:hueOff val="-1611353"/>
              <a:satOff val="-2881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F2A05C-E097-4BD4-8999-28B7CACE5932}">
      <dsp:nvSpPr>
        <dsp:cNvPr id="0" name=""/>
        <dsp:cNvSpPr/>
      </dsp:nvSpPr>
      <dsp:spPr>
        <a:xfrm>
          <a:off x="2966830" y="0"/>
          <a:ext cx="2697119" cy="2774279"/>
        </a:xfrm>
        <a:prstGeom prst="rect">
          <a:avLst/>
        </a:prstGeom>
        <a:solidFill>
          <a:schemeClr val="accent2">
            <a:tint val="40000"/>
            <a:alpha val="90000"/>
            <a:hueOff val="-4249475"/>
            <a:satOff val="25649"/>
            <a:lumOff val="245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249475"/>
              <a:satOff val="25649"/>
              <a:lumOff val="24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278" tIns="330200" rIns="210278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Encourage flexibility for innovation.</a:t>
          </a:r>
        </a:p>
      </dsp:txBody>
      <dsp:txXfrm>
        <a:off x="2966830" y="1054226"/>
        <a:ext cx="2697119" cy="1664567"/>
      </dsp:txXfrm>
    </dsp:sp>
    <dsp:sp modelId="{4B36B978-4EFB-4537-96D6-ACCB23E22446}">
      <dsp:nvSpPr>
        <dsp:cNvPr id="0" name=""/>
        <dsp:cNvSpPr/>
      </dsp:nvSpPr>
      <dsp:spPr>
        <a:xfrm>
          <a:off x="3899248" y="277427"/>
          <a:ext cx="832283" cy="832283"/>
        </a:xfrm>
        <a:prstGeom prst="ellipse">
          <a:avLst/>
        </a:prstGeom>
        <a:solidFill>
          <a:schemeClr val="accent2">
            <a:hueOff val="-3222706"/>
            <a:satOff val="-5763"/>
            <a:lumOff val="8627"/>
            <a:alphaOff val="0"/>
          </a:schemeClr>
        </a:solidFill>
        <a:ln w="12700" cap="flat" cmpd="sng" algn="ctr">
          <a:solidFill>
            <a:schemeClr val="accent2">
              <a:hueOff val="-3222706"/>
              <a:satOff val="-5763"/>
              <a:lumOff val="86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88" tIns="12700" rIns="64888" bIns="127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2</a:t>
          </a:r>
        </a:p>
      </dsp:txBody>
      <dsp:txXfrm>
        <a:off x="4021133" y="399312"/>
        <a:ext cx="588513" cy="588513"/>
      </dsp:txXfrm>
    </dsp:sp>
    <dsp:sp modelId="{0065BD97-AF28-475A-BB49-8D5BFCCC28DD}">
      <dsp:nvSpPr>
        <dsp:cNvPr id="0" name=""/>
        <dsp:cNvSpPr/>
      </dsp:nvSpPr>
      <dsp:spPr>
        <a:xfrm>
          <a:off x="2966830" y="2774207"/>
          <a:ext cx="2697119" cy="72"/>
        </a:xfrm>
        <a:prstGeom prst="rect">
          <a:avLst/>
        </a:prstGeom>
        <a:solidFill>
          <a:schemeClr val="accent2">
            <a:hueOff val="-4834059"/>
            <a:satOff val="-8644"/>
            <a:lumOff val="12941"/>
            <a:alphaOff val="0"/>
          </a:schemeClr>
        </a:solidFill>
        <a:ln w="12700" cap="flat" cmpd="sng" algn="ctr">
          <a:solidFill>
            <a:schemeClr val="accent2">
              <a:hueOff val="-4834059"/>
              <a:satOff val="-8644"/>
              <a:lumOff val="1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2AB1F8-DCA3-4166-B195-F0DDFA9A2994}">
      <dsp:nvSpPr>
        <dsp:cNvPr id="0" name=""/>
        <dsp:cNvSpPr/>
      </dsp:nvSpPr>
      <dsp:spPr>
        <a:xfrm>
          <a:off x="5933661" y="0"/>
          <a:ext cx="2697119" cy="2774279"/>
        </a:xfrm>
        <a:prstGeom prst="rect">
          <a:avLst/>
        </a:prstGeom>
        <a:solidFill>
          <a:schemeClr val="accent2">
            <a:tint val="40000"/>
            <a:alpha val="90000"/>
            <a:hueOff val="-8498950"/>
            <a:satOff val="51298"/>
            <a:lumOff val="490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8950"/>
              <a:satOff val="51298"/>
              <a:lumOff val="49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278" tIns="330200" rIns="210278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Enable cross-functional collaboration.</a:t>
          </a:r>
        </a:p>
      </dsp:txBody>
      <dsp:txXfrm>
        <a:off x="5933661" y="1054226"/>
        <a:ext cx="2697119" cy="1664567"/>
      </dsp:txXfrm>
    </dsp:sp>
    <dsp:sp modelId="{B7D04B54-D791-4C49-B2DC-5746D4C3425C}">
      <dsp:nvSpPr>
        <dsp:cNvPr id="0" name=""/>
        <dsp:cNvSpPr/>
      </dsp:nvSpPr>
      <dsp:spPr>
        <a:xfrm>
          <a:off x="6866079" y="277427"/>
          <a:ext cx="832283" cy="832283"/>
        </a:xfrm>
        <a:prstGeom prst="ellipse">
          <a:avLst/>
        </a:prstGeom>
        <a:solidFill>
          <a:schemeClr val="accent2">
            <a:hueOff val="-6445412"/>
            <a:satOff val="-11526"/>
            <a:lumOff val="17254"/>
            <a:alphaOff val="0"/>
          </a:schemeClr>
        </a:solidFill>
        <a:ln w="12700" cap="flat" cmpd="sng" algn="ctr">
          <a:solidFill>
            <a:schemeClr val="accent2">
              <a:hueOff val="-6445412"/>
              <a:satOff val="-11526"/>
              <a:lumOff val="172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888" tIns="12700" rIns="64888" bIns="127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3</a:t>
          </a:r>
        </a:p>
      </dsp:txBody>
      <dsp:txXfrm>
        <a:off x="6987964" y="399312"/>
        <a:ext cx="588513" cy="588513"/>
      </dsp:txXfrm>
    </dsp:sp>
    <dsp:sp modelId="{FE5FE00E-F5E8-492C-BEE9-57D8B27A20D2}">
      <dsp:nvSpPr>
        <dsp:cNvPr id="0" name=""/>
        <dsp:cNvSpPr/>
      </dsp:nvSpPr>
      <dsp:spPr>
        <a:xfrm>
          <a:off x="5933661" y="2774207"/>
          <a:ext cx="2697119" cy="72"/>
        </a:xfrm>
        <a:prstGeom prst="rect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7E3F31-B62C-4F33-AC37-7943E2A25A7A}">
      <dsp:nvSpPr>
        <dsp:cNvPr id="0" name=""/>
        <dsp:cNvSpPr/>
      </dsp:nvSpPr>
      <dsp:spPr>
        <a:xfrm>
          <a:off x="965182" y="495124"/>
          <a:ext cx="1257435" cy="12574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C121A3-98AD-4FE0-B0FC-ED89E197AF2D}">
      <dsp:nvSpPr>
        <dsp:cNvPr id="0" name=""/>
        <dsp:cNvSpPr/>
      </dsp:nvSpPr>
      <dsp:spPr>
        <a:xfrm>
          <a:off x="196749" y="2101593"/>
          <a:ext cx="27943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Align resources with priorities.</a:t>
          </a:r>
        </a:p>
      </dsp:txBody>
      <dsp:txXfrm>
        <a:off x="196749" y="2101593"/>
        <a:ext cx="2794300" cy="720000"/>
      </dsp:txXfrm>
    </dsp:sp>
    <dsp:sp modelId="{2854A069-BA94-4723-A107-9E9152C8D2C5}">
      <dsp:nvSpPr>
        <dsp:cNvPr id="0" name=""/>
        <dsp:cNvSpPr/>
      </dsp:nvSpPr>
      <dsp:spPr>
        <a:xfrm>
          <a:off x="4248486" y="495124"/>
          <a:ext cx="1257435" cy="12574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8EED83-D36B-4B2E-896D-B543593967A4}">
      <dsp:nvSpPr>
        <dsp:cNvPr id="0" name=""/>
        <dsp:cNvSpPr/>
      </dsp:nvSpPr>
      <dsp:spPr>
        <a:xfrm>
          <a:off x="3480053" y="2101593"/>
          <a:ext cx="27943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Ensure financial, human, and tech support.</a:t>
          </a:r>
        </a:p>
      </dsp:txBody>
      <dsp:txXfrm>
        <a:off x="3480053" y="2101593"/>
        <a:ext cx="2794300" cy="720000"/>
      </dsp:txXfrm>
    </dsp:sp>
    <dsp:sp modelId="{DED26E9B-9E6C-481C-BA74-469C4DC388D1}">
      <dsp:nvSpPr>
        <dsp:cNvPr id="0" name=""/>
        <dsp:cNvSpPr/>
      </dsp:nvSpPr>
      <dsp:spPr>
        <a:xfrm>
          <a:off x="7531789" y="495124"/>
          <a:ext cx="1257435" cy="12574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2C1C28-EEE7-4049-B7EA-70DCBA2649B4}">
      <dsp:nvSpPr>
        <dsp:cNvPr id="0" name=""/>
        <dsp:cNvSpPr/>
      </dsp:nvSpPr>
      <dsp:spPr>
        <a:xfrm>
          <a:off x="6763357" y="2101593"/>
          <a:ext cx="27943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Avoid overextension and underfunding.</a:t>
          </a:r>
        </a:p>
      </dsp:txBody>
      <dsp:txXfrm>
        <a:off x="6763357" y="2101593"/>
        <a:ext cx="2794300" cy="720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0AEB92-0398-43FB-9C24-9DE0CF49BCF8}">
      <dsp:nvSpPr>
        <dsp:cNvPr id="0" name=""/>
        <dsp:cNvSpPr/>
      </dsp:nvSpPr>
      <dsp:spPr>
        <a:xfrm>
          <a:off x="0" y="2518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957BB-DF14-4618-96D5-5D9096787DC9}">
      <dsp:nvSpPr>
        <dsp:cNvPr id="0" name=""/>
        <dsp:cNvSpPr/>
      </dsp:nvSpPr>
      <dsp:spPr>
        <a:xfrm>
          <a:off x="0" y="2518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Promote shared understanding.</a:t>
          </a:r>
        </a:p>
      </dsp:txBody>
      <dsp:txXfrm>
        <a:off x="0" y="2518"/>
        <a:ext cx="7117918" cy="1717337"/>
      </dsp:txXfrm>
    </dsp:sp>
    <dsp:sp modelId="{FB04D631-266D-48D5-A33B-7191D158BF0C}">
      <dsp:nvSpPr>
        <dsp:cNvPr id="0" name=""/>
        <dsp:cNvSpPr/>
      </dsp:nvSpPr>
      <dsp:spPr>
        <a:xfrm>
          <a:off x="0" y="1719855"/>
          <a:ext cx="7117918" cy="0"/>
        </a:xfrm>
        <a:prstGeom prst="line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accent2">
              <a:hueOff val="-4028383"/>
              <a:satOff val="-7204"/>
              <a:lumOff val="10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B946-D7D5-4287-A49B-A6ED65D2BE21}">
      <dsp:nvSpPr>
        <dsp:cNvPr id="0" name=""/>
        <dsp:cNvSpPr/>
      </dsp:nvSpPr>
      <dsp:spPr>
        <a:xfrm>
          <a:off x="0" y="1719855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Clear communication aligns departments.</a:t>
          </a:r>
        </a:p>
      </dsp:txBody>
      <dsp:txXfrm>
        <a:off x="0" y="1719855"/>
        <a:ext cx="7117918" cy="1717337"/>
      </dsp:txXfrm>
    </dsp:sp>
    <dsp:sp modelId="{85CA9EE5-2655-4561-ADFA-40C8E2D5A8E8}">
      <dsp:nvSpPr>
        <dsp:cNvPr id="0" name=""/>
        <dsp:cNvSpPr/>
      </dsp:nvSpPr>
      <dsp:spPr>
        <a:xfrm>
          <a:off x="0" y="3437193"/>
          <a:ext cx="711791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93748-DE3C-45E6-AF93-ACCF48F6E46C}">
      <dsp:nvSpPr>
        <dsp:cNvPr id="0" name=""/>
        <dsp:cNvSpPr/>
      </dsp:nvSpPr>
      <dsp:spPr>
        <a:xfrm>
          <a:off x="0" y="3437193"/>
          <a:ext cx="7117918" cy="17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Build trust and reduce uncertainty.</a:t>
          </a:r>
        </a:p>
      </dsp:txBody>
      <dsp:txXfrm>
        <a:off x="0" y="3437193"/>
        <a:ext cx="7117918" cy="171733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3471B5-7859-4FE3-9717-0ECD930AF362}">
      <dsp:nvSpPr>
        <dsp:cNvPr id="0" name=""/>
        <dsp:cNvSpPr/>
      </dsp:nvSpPr>
      <dsp:spPr>
        <a:xfrm>
          <a:off x="1259004" y="452260"/>
          <a:ext cx="1308289" cy="13082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083B6D-E6F1-431F-A1FE-3D5491936DFB}">
      <dsp:nvSpPr>
        <dsp:cNvPr id="0" name=""/>
        <dsp:cNvSpPr/>
      </dsp:nvSpPr>
      <dsp:spPr>
        <a:xfrm>
          <a:off x="459494" y="2118627"/>
          <a:ext cx="290730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Use KPIs to measure progress.</a:t>
          </a:r>
        </a:p>
      </dsp:txBody>
      <dsp:txXfrm>
        <a:off x="459494" y="2118627"/>
        <a:ext cx="2907309" cy="720000"/>
      </dsp:txXfrm>
    </dsp:sp>
    <dsp:sp modelId="{9FEEFCC3-1CFF-4DFF-94F3-722B555EA232}">
      <dsp:nvSpPr>
        <dsp:cNvPr id="0" name=""/>
        <dsp:cNvSpPr/>
      </dsp:nvSpPr>
      <dsp:spPr>
        <a:xfrm>
          <a:off x="4675092" y="452260"/>
          <a:ext cx="1308289" cy="13082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FE719-1EF2-4A25-9536-E8A73E631D49}">
      <dsp:nvSpPr>
        <dsp:cNvPr id="0" name=""/>
        <dsp:cNvSpPr/>
      </dsp:nvSpPr>
      <dsp:spPr>
        <a:xfrm>
          <a:off x="3875582" y="2118627"/>
          <a:ext cx="290730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Establish feedback loops.</a:t>
          </a:r>
        </a:p>
      </dsp:txBody>
      <dsp:txXfrm>
        <a:off x="3875582" y="2118627"/>
        <a:ext cx="2907309" cy="720000"/>
      </dsp:txXfrm>
    </dsp:sp>
    <dsp:sp modelId="{7199D73A-BCBE-4D34-8B4B-3D3616F11CF7}">
      <dsp:nvSpPr>
        <dsp:cNvPr id="0" name=""/>
        <dsp:cNvSpPr/>
      </dsp:nvSpPr>
      <dsp:spPr>
        <a:xfrm>
          <a:off x="8091181" y="452260"/>
          <a:ext cx="1308289" cy="13082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6A37DD-7B33-4D15-8D24-972344865843}">
      <dsp:nvSpPr>
        <dsp:cNvPr id="0" name=""/>
        <dsp:cNvSpPr/>
      </dsp:nvSpPr>
      <dsp:spPr>
        <a:xfrm>
          <a:off x="7291671" y="2118627"/>
          <a:ext cx="290730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Continuously improve and adapt.</a:t>
          </a:r>
        </a:p>
      </dsp:txBody>
      <dsp:txXfrm>
        <a:off x="7291671" y="2118627"/>
        <a:ext cx="2907309" cy="72000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72BF7B-C566-46B5-82B4-A8BBBA5CCBEA}">
      <dsp:nvSpPr>
        <dsp:cNvPr id="0" name=""/>
        <dsp:cNvSpPr/>
      </dsp:nvSpPr>
      <dsp:spPr>
        <a:xfrm>
          <a:off x="0" y="1924"/>
          <a:ext cx="563510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6C2747-A1E1-4007-8152-CC2545138C78}">
      <dsp:nvSpPr>
        <dsp:cNvPr id="0" name=""/>
        <dsp:cNvSpPr/>
      </dsp:nvSpPr>
      <dsp:spPr>
        <a:xfrm>
          <a:off x="0" y="1924"/>
          <a:ext cx="5635108" cy="1312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Lack of clarity</a:t>
          </a:r>
        </a:p>
      </dsp:txBody>
      <dsp:txXfrm>
        <a:off x="0" y="1924"/>
        <a:ext cx="5635108" cy="1312706"/>
      </dsp:txXfrm>
    </dsp:sp>
    <dsp:sp modelId="{CF166ED4-D81D-4ADE-BD5E-F2B3126D7270}">
      <dsp:nvSpPr>
        <dsp:cNvPr id="0" name=""/>
        <dsp:cNvSpPr/>
      </dsp:nvSpPr>
      <dsp:spPr>
        <a:xfrm>
          <a:off x="0" y="1314630"/>
          <a:ext cx="5635108" cy="0"/>
        </a:xfrm>
        <a:prstGeom prst="line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accent2">
              <a:hueOff val="-4028383"/>
              <a:satOff val="-7204"/>
              <a:lumOff val="10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CF8CC-7F7B-4D41-999E-65DD7A8FF540}">
      <dsp:nvSpPr>
        <dsp:cNvPr id="0" name=""/>
        <dsp:cNvSpPr/>
      </dsp:nvSpPr>
      <dsp:spPr>
        <a:xfrm>
          <a:off x="0" y="1314630"/>
          <a:ext cx="5635108" cy="1312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Resistance to change</a:t>
          </a:r>
        </a:p>
      </dsp:txBody>
      <dsp:txXfrm>
        <a:off x="0" y="1314630"/>
        <a:ext cx="5635108" cy="1312706"/>
      </dsp:txXfrm>
    </dsp:sp>
    <dsp:sp modelId="{02068A87-3021-4F52-B02D-56C71357B9EF}">
      <dsp:nvSpPr>
        <dsp:cNvPr id="0" name=""/>
        <dsp:cNvSpPr/>
      </dsp:nvSpPr>
      <dsp:spPr>
        <a:xfrm>
          <a:off x="0" y="2627337"/>
          <a:ext cx="5635108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267AD1-13F9-4AF0-9AE9-EE8A820C22D8}">
      <dsp:nvSpPr>
        <dsp:cNvPr id="0" name=""/>
        <dsp:cNvSpPr/>
      </dsp:nvSpPr>
      <dsp:spPr>
        <a:xfrm>
          <a:off x="0" y="2627337"/>
          <a:ext cx="5635108" cy="1312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Siloed departments</a:t>
          </a:r>
        </a:p>
      </dsp:txBody>
      <dsp:txXfrm>
        <a:off x="0" y="2627337"/>
        <a:ext cx="5635108" cy="131270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2D5104-5B95-479A-BA98-F42E960C99D7}">
      <dsp:nvSpPr>
        <dsp:cNvPr id="0" name=""/>
        <dsp:cNvSpPr/>
      </dsp:nvSpPr>
      <dsp:spPr>
        <a:xfrm>
          <a:off x="0" y="0"/>
          <a:ext cx="66751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259D8-5D11-44C5-A8CA-8F70A4A118BD}">
      <dsp:nvSpPr>
        <dsp:cNvPr id="0" name=""/>
        <dsp:cNvSpPr/>
      </dsp:nvSpPr>
      <dsp:spPr>
        <a:xfrm>
          <a:off x="0" y="0"/>
          <a:ext cx="6675134" cy="1847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 dirty="0"/>
            <a:t>Leadership gaps</a:t>
          </a:r>
        </a:p>
      </dsp:txBody>
      <dsp:txXfrm>
        <a:off x="0" y="0"/>
        <a:ext cx="6675134" cy="1847416"/>
      </dsp:txXfrm>
    </dsp:sp>
    <dsp:sp modelId="{16844D60-301B-4F81-B11A-2BE863A00EBA}">
      <dsp:nvSpPr>
        <dsp:cNvPr id="0" name=""/>
        <dsp:cNvSpPr/>
      </dsp:nvSpPr>
      <dsp:spPr>
        <a:xfrm>
          <a:off x="0" y="1847416"/>
          <a:ext cx="6675134" cy="0"/>
        </a:xfrm>
        <a:prstGeom prst="line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F0F233-8F5E-4279-9EE5-ECD2FFC974B0}">
      <dsp:nvSpPr>
        <dsp:cNvPr id="0" name=""/>
        <dsp:cNvSpPr/>
      </dsp:nvSpPr>
      <dsp:spPr>
        <a:xfrm>
          <a:off x="0" y="1847416"/>
          <a:ext cx="6675134" cy="18474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 dirty="0"/>
            <a:t>Misaligned incentives</a:t>
          </a:r>
        </a:p>
      </dsp:txBody>
      <dsp:txXfrm>
        <a:off x="0" y="1847416"/>
        <a:ext cx="6675134" cy="184741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8A695A-5A7A-4F9F-A27C-BEE3E18A8B65}">
      <dsp:nvSpPr>
        <dsp:cNvPr id="0" name=""/>
        <dsp:cNvSpPr/>
      </dsp:nvSpPr>
      <dsp:spPr>
        <a:xfrm>
          <a:off x="2131822" y="382"/>
          <a:ext cx="8527288" cy="2111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453" tIns="536430" rIns="165453" bIns="5364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Communicate strategy continuously.</a:t>
          </a:r>
        </a:p>
      </dsp:txBody>
      <dsp:txXfrm>
        <a:off x="2131822" y="382"/>
        <a:ext cx="8527288" cy="2111928"/>
      </dsp:txXfrm>
    </dsp:sp>
    <dsp:sp modelId="{90ADE534-BE21-4B43-AEA3-17A3E3FE0130}">
      <dsp:nvSpPr>
        <dsp:cNvPr id="0" name=""/>
        <dsp:cNvSpPr/>
      </dsp:nvSpPr>
      <dsp:spPr>
        <a:xfrm>
          <a:off x="0" y="382"/>
          <a:ext cx="2131822" cy="21119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09" tIns="208612" rIns="112809" bIns="2086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Communicate</a:t>
          </a:r>
        </a:p>
      </dsp:txBody>
      <dsp:txXfrm>
        <a:off x="0" y="382"/>
        <a:ext cx="2131822" cy="2111928"/>
      </dsp:txXfrm>
    </dsp:sp>
    <dsp:sp modelId="{8725098E-78EC-4E78-952B-C8BEE3D8063A}">
      <dsp:nvSpPr>
        <dsp:cNvPr id="0" name=""/>
        <dsp:cNvSpPr/>
      </dsp:nvSpPr>
      <dsp:spPr>
        <a:xfrm>
          <a:off x="2131822" y="2239026"/>
          <a:ext cx="8527288" cy="2111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453" tIns="536430" rIns="165453" bIns="5364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Reinforce with leadership and alignment.</a:t>
          </a:r>
        </a:p>
      </dsp:txBody>
      <dsp:txXfrm>
        <a:off x="2131822" y="2239026"/>
        <a:ext cx="8527288" cy="2111928"/>
      </dsp:txXfrm>
    </dsp:sp>
    <dsp:sp modelId="{04E252E4-1273-4BEA-99C2-9321DF332047}">
      <dsp:nvSpPr>
        <dsp:cNvPr id="0" name=""/>
        <dsp:cNvSpPr/>
      </dsp:nvSpPr>
      <dsp:spPr>
        <a:xfrm>
          <a:off x="0" y="2239026"/>
          <a:ext cx="2131822" cy="21119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09" tIns="208612" rIns="112809" bIns="2086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Reinforce</a:t>
          </a:r>
        </a:p>
      </dsp:txBody>
      <dsp:txXfrm>
        <a:off x="0" y="2239026"/>
        <a:ext cx="2131822" cy="211192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71244-B351-4CD8-8A6F-FB63D4EDFF78}">
      <dsp:nvSpPr>
        <dsp:cNvPr id="0" name=""/>
        <dsp:cNvSpPr/>
      </dsp:nvSpPr>
      <dsp:spPr>
        <a:xfrm>
          <a:off x="2131822" y="382"/>
          <a:ext cx="8527288" cy="2111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453" tIns="536430" rIns="165453" bIns="53643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Integrate incentives with goals.</a:t>
          </a:r>
        </a:p>
      </dsp:txBody>
      <dsp:txXfrm>
        <a:off x="2131822" y="382"/>
        <a:ext cx="8527288" cy="2111928"/>
      </dsp:txXfrm>
    </dsp:sp>
    <dsp:sp modelId="{599E32F4-9817-4FAD-8C73-221B940BDC05}">
      <dsp:nvSpPr>
        <dsp:cNvPr id="0" name=""/>
        <dsp:cNvSpPr/>
      </dsp:nvSpPr>
      <dsp:spPr>
        <a:xfrm>
          <a:off x="0" y="382"/>
          <a:ext cx="2131822" cy="21119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09" tIns="208612" rIns="112809" bIns="20861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Integrate</a:t>
          </a:r>
        </a:p>
      </dsp:txBody>
      <dsp:txXfrm>
        <a:off x="0" y="382"/>
        <a:ext cx="2131822" cy="2111928"/>
      </dsp:txXfrm>
    </dsp:sp>
    <dsp:sp modelId="{BE91B27B-3E13-4B45-BBF6-A6214594DFAB}">
      <dsp:nvSpPr>
        <dsp:cNvPr id="0" name=""/>
        <dsp:cNvSpPr/>
      </dsp:nvSpPr>
      <dsp:spPr>
        <a:xfrm>
          <a:off x="2131822" y="2239026"/>
          <a:ext cx="8527288" cy="2111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453" tIns="536430" rIns="165453" bIns="53643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Foster cross-department coordination.</a:t>
          </a:r>
        </a:p>
      </dsp:txBody>
      <dsp:txXfrm>
        <a:off x="2131822" y="2239026"/>
        <a:ext cx="8527288" cy="2111928"/>
      </dsp:txXfrm>
    </dsp:sp>
    <dsp:sp modelId="{3C506601-7DB7-408C-A24F-A57E4F5F2982}">
      <dsp:nvSpPr>
        <dsp:cNvPr id="0" name=""/>
        <dsp:cNvSpPr/>
      </dsp:nvSpPr>
      <dsp:spPr>
        <a:xfrm>
          <a:off x="0" y="2239026"/>
          <a:ext cx="2131822" cy="21119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09" tIns="208612" rIns="112809" bIns="20861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Foster</a:t>
          </a:r>
        </a:p>
      </dsp:txBody>
      <dsp:txXfrm>
        <a:off x="0" y="2239026"/>
        <a:ext cx="2131822" cy="211192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BBD94-FEC8-4F94-8727-CEBEE1F4A585}">
      <dsp:nvSpPr>
        <dsp:cNvPr id="0" name=""/>
        <dsp:cNvSpPr/>
      </dsp:nvSpPr>
      <dsp:spPr>
        <a:xfrm>
          <a:off x="0" y="838020"/>
          <a:ext cx="7117918" cy="15471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3A1376-A3E3-4A68-AAD0-28ABA8C73264}">
      <dsp:nvSpPr>
        <dsp:cNvPr id="0" name=""/>
        <dsp:cNvSpPr/>
      </dsp:nvSpPr>
      <dsp:spPr>
        <a:xfrm>
          <a:off x="468002" y="1186121"/>
          <a:ext cx="850913" cy="850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29CE27-D7CC-4820-906C-C7CBD0812170}">
      <dsp:nvSpPr>
        <dsp:cNvPr id="0" name=""/>
        <dsp:cNvSpPr/>
      </dsp:nvSpPr>
      <dsp:spPr>
        <a:xfrm>
          <a:off x="1786917" y="838020"/>
          <a:ext cx="5331000" cy="1547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36" tIns="163736" rIns="163736" bIns="16373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Empowered Teams</a:t>
          </a:r>
        </a:p>
      </dsp:txBody>
      <dsp:txXfrm>
        <a:off x="1786917" y="838020"/>
        <a:ext cx="5331000" cy="1547114"/>
      </dsp:txXfrm>
    </dsp:sp>
    <dsp:sp modelId="{89F3941B-446C-466E-85C9-1511CD0A3931}">
      <dsp:nvSpPr>
        <dsp:cNvPr id="0" name=""/>
        <dsp:cNvSpPr/>
      </dsp:nvSpPr>
      <dsp:spPr>
        <a:xfrm>
          <a:off x="0" y="2771913"/>
          <a:ext cx="7117918" cy="15471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D954FB-647B-468B-8475-23649673DBBA}">
      <dsp:nvSpPr>
        <dsp:cNvPr id="0" name=""/>
        <dsp:cNvSpPr/>
      </dsp:nvSpPr>
      <dsp:spPr>
        <a:xfrm>
          <a:off x="468002" y="3120014"/>
          <a:ext cx="850913" cy="850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76AB16-F9FE-487C-AEE4-51224F6CA6D4}">
      <dsp:nvSpPr>
        <dsp:cNvPr id="0" name=""/>
        <dsp:cNvSpPr/>
      </dsp:nvSpPr>
      <dsp:spPr>
        <a:xfrm>
          <a:off x="1786917" y="2771913"/>
          <a:ext cx="5331000" cy="1547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36" tIns="163736" rIns="163736" bIns="16373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Change Management</a:t>
          </a:r>
        </a:p>
      </dsp:txBody>
      <dsp:txXfrm>
        <a:off x="1786917" y="2771913"/>
        <a:ext cx="5331000" cy="154711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D0E13A-B1A1-45CD-ADBA-4B7AB274AF75}">
      <dsp:nvSpPr>
        <dsp:cNvPr id="0" name=""/>
        <dsp:cNvSpPr/>
      </dsp:nvSpPr>
      <dsp:spPr>
        <a:xfrm>
          <a:off x="0" y="838020"/>
          <a:ext cx="7117918" cy="15471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62F607-28C7-402D-9019-C3DA11288D05}">
      <dsp:nvSpPr>
        <dsp:cNvPr id="0" name=""/>
        <dsp:cNvSpPr/>
      </dsp:nvSpPr>
      <dsp:spPr>
        <a:xfrm>
          <a:off x="468002" y="1186121"/>
          <a:ext cx="850913" cy="850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10672-5DB4-4308-A3EF-7B1BAD822014}">
      <dsp:nvSpPr>
        <dsp:cNvPr id="0" name=""/>
        <dsp:cNvSpPr/>
      </dsp:nvSpPr>
      <dsp:spPr>
        <a:xfrm>
          <a:off x="1786917" y="838020"/>
          <a:ext cx="5331000" cy="1547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36" tIns="163736" rIns="163736" bIns="16373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Strong Project Management</a:t>
          </a:r>
        </a:p>
      </dsp:txBody>
      <dsp:txXfrm>
        <a:off x="1786917" y="838020"/>
        <a:ext cx="5331000" cy="1547114"/>
      </dsp:txXfrm>
    </dsp:sp>
    <dsp:sp modelId="{92E2890F-EDDB-4E02-8D67-AE62B6E559AC}">
      <dsp:nvSpPr>
        <dsp:cNvPr id="0" name=""/>
        <dsp:cNvSpPr/>
      </dsp:nvSpPr>
      <dsp:spPr>
        <a:xfrm>
          <a:off x="0" y="2771913"/>
          <a:ext cx="7117918" cy="15471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895233-77D5-400B-B879-9152160FBE0F}">
      <dsp:nvSpPr>
        <dsp:cNvPr id="0" name=""/>
        <dsp:cNvSpPr/>
      </dsp:nvSpPr>
      <dsp:spPr>
        <a:xfrm>
          <a:off x="468002" y="3120014"/>
          <a:ext cx="850913" cy="850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F81402-34CC-40C4-A8A5-3E8203C7ECA8}">
      <dsp:nvSpPr>
        <dsp:cNvPr id="0" name=""/>
        <dsp:cNvSpPr/>
      </dsp:nvSpPr>
      <dsp:spPr>
        <a:xfrm>
          <a:off x="1786917" y="2771913"/>
          <a:ext cx="5331000" cy="1547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36" tIns="163736" rIns="163736" bIns="16373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Continuous Feedback</a:t>
          </a:r>
        </a:p>
      </dsp:txBody>
      <dsp:txXfrm>
        <a:off x="1786917" y="2771913"/>
        <a:ext cx="5331000" cy="154711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4D258F-6C35-431C-9C9C-3EC54D9C8E15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3CCEB4-4325-4EB5-9538-94706D6772A3}">
      <dsp:nvSpPr>
        <dsp:cNvPr id="0" name=""/>
        <dsp:cNvSpPr/>
      </dsp:nvSpPr>
      <dsp:spPr>
        <a:xfrm>
          <a:off x="0" y="0"/>
          <a:ext cx="7117918" cy="5157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rgbClr val="FF0000"/>
              </a:solidFill>
            </a:rPr>
            <a:t>Balanced Scorecard</a:t>
          </a:r>
          <a:r>
            <a:rPr lang="en-US" sz="4800" kern="1200" dirty="0"/>
            <a:t> (BSC)-Links strategic objectives to performance metrics across four perspectives—financial, customer, internal processes, and learning/growth.</a:t>
          </a:r>
        </a:p>
      </dsp:txBody>
      <dsp:txXfrm>
        <a:off x="0" y="0"/>
        <a:ext cx="7117918" cy="515704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B01339-BA7A-4FE7-83EC-5BA65820CF86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6AE19F-20CD-4554-8882-1ECF4A36EE8C}">
      <dsp:nvSpPr>
        <dsp:cNvPr id="0" name=""/>
        <dsp:cNvSpPr/>
      </dsp:nvSpPr>
      <dsp:spPr>
        <a:xfrm>
          <a:off x="0" y="0"/>
          <a:ext cx="7117918" cy="5157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t" anchorCtr="0">
          <a:noAutofit/>
        </a:bodyPr>
        <a:lstStyle/>
        <a:p>
          <a:pPr marL="0" lvl="0" indent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b="1" kern="1200" dirty="0">
              <a:solidFill>
                <a:srgbClr val="FF0000"/>
              </a:solidFill>
            </a:rPr>
            <a:t>McKinsey 7S Framework-</a:t>
          </a:r>
          <a:r>
            <a:rPr lang="en-US" sz="5000" kern="1200" dirty="0"/>
            <a:t> Aligns strategy with seven elements—structure, systems, style, staff, skills, strategy, and shared values</a:t>
          </a:r>
          <a:r>
            <a:rPr lang="en-US" sz="5000" kern="1200" dirty="0">
              <a:latin typeface="Gill Sans Nova"/>
            </a:rPr>
            <a:t>.</a:t>
          </a:r>
          <a:endParaRPr lang="en-US" sz="5000" kern="1200" dirty="0"/>
        </a:p>
      </dsp:txBody>
      <dsp:txXfrm>
        <a:off x="0" y="0"/>
        <a:ext cx="7117918" cy="515704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C0CAB-8063-4267-8F0A-B56705F4D217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6D042B-6AB5-4627-A760-26E434E8271D}">
      <dsp:nvSpPr>
        <dsp:cNvPr id="0" name=""/>
        <dsp:cNvSpPr/>
      </dsp:nvSpPr>
      <dsp:spPr>
        <a:xfrm>
          <a:off x="0" y="0"/>
          <a:ext cx="7117918" cy="5157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217170" rIns="217170" bIns="217170" numCol="1" spcCol="1270" anchor="t" anchorCtr="0">
          <a:noAutofit/>
        </a:bodyPr>
        <a:lstStyle/>
        <a:p>
          <a:pPr marL="0" lvl="0" indent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b="1" kern="1200" dirty="0">
              <a:solidFill>
                <a:srgbClr val="FF0000"/>
              </a:solidFill>
            </a:rPr>
            <a:t>Objectives and Key Results</a:t>
          </a:r>
          <a:r>
            <a:rPr lang="en-US" sz="5700" kern="1200" dirty="0"/>
            <a:t> (OKRs)-Helps teams track strategic goals with measurable outcomes.</a:t>
          </a:r>
        </a:p>
      </dsp:txBody>
      <dsp:txXfrm>
        <a:off x="0" y="0"/>
        <a:ext cx="7117918" cy="515704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4A203-122E-43BF-A3FC-E812B60057C1}">
      <dsp:nvSpPr>
        <dsp:cNvPr id="0" name=""/>
        <dsp:cNvSpPr/>
      </dsp:nvSpPr>
      <dsp:spPr>
        <a:xfrm>
          <a:off x="0" y="2783"/>
          <a:ext cx="50487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89A089-587A-4199-BA7C-300419643C54}">
      <dsp:nvSpPr>
        <dsp:cNvPr id="0" name=""/>
        <dsp:cNvSpPr/>
      </dsp:nvSpPr>
      <dsp:spPr>
        <a:xfrm>
          <a:off x="0" y="2783"/>
          <a:ext cx="5048768" cy="1898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Personal goals need execution plans.</a:t>
          </a:r>
        </a:p>
      </dsp:txBody>
      <dsp:txXfrm>
        <a:off x="0" y="2783"/>
        <a:ext cx="5048768" cy="1898300"/>
      </dsp:txXfrm>
    </dsp:sp>
    <dsp:sp modelId="{7A9E796E-3C4F-4BE5-B6F7-473B6DEE1FB7}">
      <dsp:nvSpPr>
        <dsp:cNvPr id="0" name=""/>
        <dsp:cNvSpPr/>
      </dsp:nvSpPr>
      <dsp:spPr>
        <a:xfrm>
          <a:off x="0" y="1901084"/>
          <a:ext cx="50487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2277A-E516-46E1-B1DC-DD8C970E8B76}">
      <dsp:nvSpPr>
        <dsp:cNvPr id="0" name=""/>
        <dsp:cNvSpPr/>
      </dsp:nvSpPr>
      <dsp:spPr>
        <a:xfrm>
          <a:off x="0" y="1901084"/>
          <a:ext cx="5048768" cy="1898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Habits, schedules, feedback loops matter.</a:t>
          </a:r>
        </a:p>
      </dsp:txBody>
      <dsp:txXfrm>
        <a:off x="0" y="1901084"/>
        <a:ext cx="5048768" cy="1898300"/>
      </dsp:txXfrm>
    </dsp:sp>
    <dsp:sp modelId="{B3112F1B-629B-4004-ADDB-594A6603E881}">
      <dsp:nvSpPr>
        <dsp:cNvPr id="0" name=""/>
        <dsp:cNvSpPr/>
      </dsp:nvSpPr>
      <dsp:spPr>
        <a:xfrm>
          <a:off x="0" y="3799384"/>
          <a:ext cx="50487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3F1E1-CF01-46BE-86B0-0FA61C58D047}">
      <dsp:nvSpPr>
        <dsp:cNvPr id="0" name=""/>
        <dsp:cNvSpPr/>
      </dsp:nvSpPr>
      <dsp:spPr>
        <a:xfrm>
          <a:off x="0" y="3799384"/>
          <a:ext cx="5048768" cy="1898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Discipline bridges strategy and action.</a:t>
          </a:r>
        </a:p>
      </dsp:txBody>
      <dsp:txXfrm>
        <a:off x="0" y="3799384"/>
        <a:ext cx="5048768" cy="189830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4DA827-5D93-40CD-B000-D478C120FBE6}">
      <dsp:nvSpPr>
        <dsp:cNvPr id="0" name=""/>
        <dsp:cNvSpPr/>
      </dsp:nvSpPr>
      <dsp:spPr>
        <a:xfrm>
          <a:off x="0" y="0"/>
          <a:ext cx="7169404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B1D97D-FA3F-4029-927C-3175BD12A33D}">
      <dsp:nvSpPr>
        <dsp:cNvPr id="0" name=""/>
        <dsp:cNvSpPr/>
      </dsp:nvSpPr>
      <dsp:spPr>
        <a:xfrm>
          <a:off x="0" y="0"/>
          <a:ext cx="7169404" cy="19297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186690" bIns="186690" numCol="1" spcCol="1270" anchor="t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Implementation = from planning to action.</a:t>
          </a:r>
        </a:p>
      </dsp:txBody>
      <dsp:txXfrm>
        <a:off x="0" y="0"/>
        <a:ext cx="7169404" cy="1929795"/>
      </dsp:txXfrm>
    </dsp:sp>
    <dsp:sp modelId="{46F2B3A2-B683-4C34-9AC4-C58915FA0A33}">
      <dsp:nvSpPr>
        <dsp:cNvPr id="0" name=""/>
        <dsp:cNvSpPr/>
      </dsp:nvSpPr>
      <dsp:spPr>
        <a:xfrm>
          <a:off x="0" y="1929795"/>
          <a:ext cx="7169404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43E9D1-228C-4BF2-8CCA-7827E6D56208}">
      <dsp:nvSpPr>
        <dsp:cNvPr id="0" name=""/>
        <dsp:cNvSpPr/>
      </dsp:nvSpPr>
      <dsp:spPr>
        <a:xfrm>
          <a:off x="0" y="1929795"/>
          <a:ext cx="7169404" cy="19297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186690" bIns="186690" numCol="1" spcCol="1270" anchor="t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Requires structure, leadership, and alignment.</a:t>
          </a:r>
        </a:p>
      </dsp:txBody>
      <dsp:txXfrm>
        <a:off x="0" y="1929795"/>
        <a:ext cx="7169404" cy="1929795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6C84FE-D0B9-4327-ADB3-FD6B5A787518}">
      <dsp:nvSpPr>
        <dsp:cNvPr id="0" name=""/>
        <dsp:cNvSpPr/>
      </dsp:nvSpPr>
      <dsp:spPr>
        <a:xfrm>
          <a:off x="0" y="676430"/>
          <a:ext cx="5604822" cy="14031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Avoid miscommunication and silos.</a:t>
          </a:r>
        </a:p>
      </dsp:txBody>
      <dsp:txXfrm>
        <a:off x="68495" y="744925"/>
        <a:ext cx="5467832" cy="1266132"/>
      </dsp:txXfrm>
    </dsp:sp>
    <dsp:sp modelId="{79D433D0-67AE-4769-B8CB-4E6D800A8F8A}">
      <dsp:nvSpPr>
        <dsp:cNvPr id="0" name=""/>
        <dsp:cNvSpPr/>
      </dsp:nvSpPr>
      <dsp:spPr>
        <a:xfrm>
          <a:off x="0" y="2148673"/>
          <a:ext cx="5604822" cy="1403122"/>
        </a:xfrm>
        <a:prstGeom prst="roundRect">
          <a:avLst/>
        </a:prstGeom>
        <a:solidFill>
          <a:schemeClr val="accent2">
            <a:hueOff val="-4028383"/>
            <a:satOff val="-7204"/>
            <a:lumOff val="10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Success lies in daily execution.</a:t>
          </a:r>
        </a:p>
      </dsp:txBody>
      <dsp:txXfrm>
        <a:off x="68495" y="2217168"/>
        <a:ext cx="5467832" cy="1266132"/>
      </dsp:txXfrm>
    </dsp:sp>
    <dsp:sp modelId="{261E3B8C-7652-463A-8661-FA4D4814C14C}">
      <dsp:nvSpPr>
        <dsp:cNvPr id="0" name=""/>
        <dsp:cNvSpPr/>
      </dsp:nvSpPr>
      <dsp:spPr>
        <a:xfrm>
          <a:off x="0" y="3620915"/>
          <a:ext cx="5604822" cy="1403122"/>
        </a:xfrm>
        <a:prstGeom prst="roundRect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FF0000"/>
              </a:solidFill>
            </a:rPr>
            <a:t>Next Topic</a:t>
          </a:r>
          <a:r>
            <a:rPr lang="en-US" sz="2400" kern="1200" dirty="0"/>
            <a:t>: Strategy Evaluation and </a:t>
          </a:r>
          <a:r>
            <a:rPr lang="en-US" sz="2400" kern="1200" dirty="0">
              <a:latin typeface="Gill Sans Nova"/>
            </a:rPr>
            <a:t>Control- to measure performance, adjust, and ensure strategies stay on course.</a:t>
          </a:r>
          <a:endParaRPr lang="en-US" sz="2400" kern="1200" dirty="0"/>
        </a:p>
      </dsp:txBody>
      <dsp:txXfrm>
        <a:off x="68495" y="3689410"/>
        <a:ext cx="5467832" cy="126613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A14C10-0AE9-4C7D-A5A2-66745AACECD1}">
      <dsp:nvSpPr>
        <dsp:cNvPr id="0" name=""/>
        <dsp:cNvSpPr/>
      </dsp:nvSpPr>
      <dsp:spPr>
        <a:xfrm>
          <a:off x="0" y="0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674A68-6926-4921-A8DF-9ED918363183}">
      <dsp:nvSpPr>
        <dsp:cNvPr id="0" name=""/>
        <dsp:cNvSpPr/>
      </dsp:nvSpPr>
      <dsp:spPr>
        <a:xfrm>
          <a:off x="0" y="0"/>
          <a:ext cx="7117918" cy="2578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Microsoft 365 stock images</a:t>
          </a:r>
        </a:p>
      </dsp:txBody>
      <dsp:txXfrm>
        <a:off x="0" y="0"/>
        <a:ext cx="7117918" cy="2578524"/>
      </dsp:txXfrm>
    </dsp:sp>
    <dsp:sp modelId="{223CAB3C-6643-40FB-8E87-D03D203172B7}">
      <dsp:nvSpPr>
        <dsp:cNvPr id="0" name=""/>
        <dsp:cNvSpPr/>
      </dsp:nvSpPr>
      <dsp:spPr>
        <a:xfrm>
          <a:off x="0" y="2578524"/>
          <a:ext cx="711791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75758-FECB-4BC3-B569-FE428B9A02F8}">
      <dsp:nvSpPr>
        <dsp:cNvPr id="0" name=""/>
        <dsp:cNvSpPr/>
      </dsp:nvSpPr>
      <dsp:spPr>
        <a:xfrm>
          <a:off x="0" y="2578524"/>
          <a:ext cx="7117918" cy="2578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Morris, J., &amp; Hodges, T. (2019). Strategic Management.</a:t>
          </a:r>
          <a:r>
            <a:rPr lang="en-US" sz="2200" kern="1200" dirty="0">
              <a:latin typeface="Gill Sans Nova"/>
            </a:rPr>
            <a:t> </a:t>
          </a:r>
          <a:r>
            <a:rPr lang="en-US" sz="2200" kern="1200" dirty="0"/>
            <a:t>Open Educational Resources, Oregon State University, Carvallis.</a:t>
          </a:r>
          <a:r>
            <a:rPr lang="en-US" sz="2200" kern="1200" dirty="0">
              <a:latin typeface="Gill Sans Nova"/>
            </a:rPr>
            <a:t> </a:t>
          </a:r>
          <a:r>
            <a:rPr lang="en-US" sz="2200" kern="1200" dirty="0"/>
            <a:t>https://open.oregonstate.education/strategicmanagement</a:t>
          </a:r>
        </a:p>
      </dsp:txBody>
      <dsp:txXfrm>
        <a:off x="0" y="2578524"/>
        <a:ext cx="7117918" cy="25785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5/11/2025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724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49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44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83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5/11/2025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4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5/11/2025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825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5/11/2025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34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8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441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211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62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5/11/2025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26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8" r:id="rId7"/>
    <p:sldLayoutId id="2147483894" r:id="rId8"/>
    <p:sldLayoutId id="2147483895" r:id="rId9"/>
    <p:sldLayoutId id="2147483896" r:id="rId10"/>
    <p:sldLayoutId id="214748389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B9544DE-D5D2-419F-97F9-C3CB8C317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6898C9B-7323-4559-9424-018A10D79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776" y="149348"/>
            <a:ext cx="6614161" cy="1566985"/>
          </a:xfrm>
        </p:spPr>
        <p:txBody>
          <a:bodyPr>
            <a:normAutofit/>
          </a:bodyPr>
          <a:lstStyle/>
          <a:p>
            <a:pPr algn="l"/>
            <a:r>
              <a:rPr lang="en-US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2776" y="1855300"/>
            <a:ext cx="6614161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800" dirty="0"/>
              <a:t>Lecture Nine: Strategy Implementation</a:t>
            </a:r>
            <a:endParaRPr lang="en-US" sz="2800" dirty="0">
              <a:ea typeface="Calibri"/>
              <a:cs typeface="Calibri"/>
            </a:endParaRPr>
          </a:p>
          <a:p>
            <a:pPr algn="l"/>
            <a:r>
              <a:rPr lang="en-US" sz="2800" dirty="0"/>
              <a:t>Lecturer: </a:t>
            </a:r>
            <a:r>
              <a:rPr lang="en-US" sz="2800" err="1"/>
              <a:t>Githii</a:t>
            </a:r>
            <a:r>
              <a:rPr lang="en-US" sz="2800" dirty="0"/>
              <a:t> Stephen</a:t>
            </a:r>
            <a:endParaRPr lang="en-US" sz="2800" dirty="0">
              <a:ea typeface="Calibri"/>
              <a:cs typeface="Calibri"/>
            </a:endParaRPr>
          </a:p>
        </p:txBody>
      </p:sp>
      <p:grpSp>
        <p:nvGrpSpPr>
          <p:cNvPr id="27" name="decorative circles">
            <a:extLst>
              <a:ext uri="{FF2B5EF4-FFF2-40B4-BE49-F238E27FC236}">
                <a16:creationId xmlns:a16="http://schemas.microsoft.com/office/drawing/2014/main" id="{CD3F8757-46C7-43B2-B5EF-9B85B5C83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C558EDF-DA7F-481C-8D08-2A7156D3F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DCDAD58-A043-493E-A51B-5A32AB1C5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56CBC24-7B7A-405B-8EB6-1A5FD7BE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1EFB3FA-A08C-47F2-B71D-3556F253C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D36554C6-9AC1-4C2E-AE7F-040BCB6C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Chess checkmate">
            <a:extLst>
              <a:ext uri="{FF2B5EF4-FFF2-40B4-BE49-F238E27FC236}">
                <a16:creationId xmlns:a16="http://schemas.microsoft.com/office/drawing/2014/main" id="{F5ED7A8A-C3CA-1E26-3C78-B42F1104C7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839" r="13294" b="2"/>
          <a:stretch/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1726" y="306259"/>
            <a:ext cx="2862591" cy="2806473"/>
          </a:xfrm>
        </p:spPr>
        <p:txBody>
          <a:bodyPr anchor="ctr">
            <a:normAutofit/>
          </a:bodyPr>
          <a:lstStyle/>
          <a:p>
            <a:r>
              <a:rPr lang="en-US" sz="41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1484A5-7A45-C4D4-2A7A-5C569FB0F0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170106"/>
              </p:ext>
            </p:extLst>
          </p:nvPr>
        </p:nvGraphicFramePr>
        <p:xfrm>
          <a:off x="237965" y="525819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7301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US" sz="4400"/>
              <a:t>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166336-9990-3F26-2ED2-A47AEF16E0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7013604"/>
              </p:ext>
            </p:extLst>
          </p:nvPr>
        </p:nvGraphicFramePr>
        <p:xfrm>
          <a:off x="777875" y="2149906"/>
          <a:ext cx="7429662" cy="3768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1115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D846EF-F3B1-7E88-4B44-EED5BE384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9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E21514-117E-019D-AFAB-CCFC15261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US" sz="4400"/>
              <a:t>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AE41BC-61E2-BBE4-C187-738C03B11C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2633989"/>
              </p:ext>
            </p:extLst>
          </p:nvPr>
        </p:nvGraphicFramePr>
        <p:xfrm>
          <a:off x="777875" y="2886075"/>
          <a:ext cx="8088340" cy="2670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9769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1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59C21149-D7CA-4210-BB4C-7417DD0B4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712C464-0876-4178-838C-542E999D0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2" name="Decorative Circles">
            <a:extLst>
              <a:ext uri="{FF2B5EF4-FFF2-40B4-BE49-F238E27FC236}">
                <a16:creationId xmlns:a16="http://schemas.microsoft.com/office/drawing/2014/main" id="{FA4AA7C6-A0A6-4672-9364-EBB634FD9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74023" y="476494"/>
            <a:ext cx="929857" cy="5503399"/>
            <a:chOff x="11074023" y="476494"/>
            <a:chExt cx="929857" cy="5503399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759913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0786139F-5C1A-4CA3-B77D-45D86FCEB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5066141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0400B755-CF19-4CB3-ADC2-087949FAD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7439" y="5513452"/>
              <a:ext cx="466441" cy="466441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2A126A72-9FBC-4FF5-9BDE-4901577BE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39996" y="516372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05FB9AA3-4958-48BA-8870-784EDFB80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74023" y="476494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7764" y="777239"/>
            <a:ext cx="4619227" cy="24421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latin typeface="+mj-lt"/>
                <a:ea typeface="+mj-ea"/>
                <a:cs typeface="+mj-cs"/>
              </a:rPr>
              <a:t>Opening Story: The Missing Link in Strategy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2729C09-D7CC-F7A8-9E0B-98EE4A70D9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5261841"/>
              </p:ext>
            </p:extLst>
          </p:nvPr>
        </p:nvGraphicFramePr>
        <p:xfrm>
          <a:off x="777875" y="476494"/>
          <a:ext cx="6430699" cy="6242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1437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CE8F2F-C815-2E6A-ACF9-CAA876961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85E284B9-2114-6DE3-4D6A-007CF9A45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C72E378-B38A-D084-CFE3-333026A3A8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1" name="Decorative Circles">
            <a:extLst>
              <a:ext uri="{FF2B5EF4-FFF2-40B4-BE49-F238E27FC236}">
                <a16:creationId xmlns:a16="http://schemas.microsoft.com/office/drawing/2014/main" id="{8E7B49B0-24C4-1069-EAA1-1695EF320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4EFEABEA-7410-C850-2657-A2BEF752A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811E5131-6C42-0FE9-3C56-AABFB0347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8BB183F2-59A7-B69A-DF14-ADCA4AA0C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53999377-C682-F23D-9A20-4E90D212F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53B63021-4D14-BA84-A203-AEF8E7AA3C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163BBF1-D3F0-5E81-8E7A-93C6CFAAF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1A8E2250-4F76-05A4-4AA1-0D8A01A24B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E71B80D-B253-0213-F34C-6CB39D796A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11FB22C-D507-AD97-028A-040EBFFE1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06E1797-4CB1-3B44-A2D9-EC9A3996EF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2B1DEFC3-2931-B640-30E8-E95E5761B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153CAE8D-7EC2-D2C3-EBB2-DF4AC1F97A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06DA5EB9-FBD7-58D6-D098-B76A73AE3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FF43122-49F1-965D-0638-273FC1FFE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F40277D1-3A75-2AD3-61AE-D48059B11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F2316BDD-15C2-90B9-ABFE-CB62271CF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52089A4-E184-34EB-D808-23EA727C0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2" name="Decorative Circles">
            <a:extLst>
              <a:ext uri="{FF2B5EF4-FFF2-40B4-BE49-F238E27FC236}">
                <a16:creationId xmlns:a16="http://schemas.microsoft.com/office/drawing/2014/main" id="{035FD64A-9CAF-DA9F-A0D6-61B8E446D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74023" y="476494"/>
            <a:ext cx="929857" cy="5503399"/>
            <a:chOff x="11074023" y="476494"/>
            <a:chExt cx="929857" cy="5503399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33724BF-A88A-275F-F09B-1B6245363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759913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1DAAF5D-220C-6F04-1097-B76120F0E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5066141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9BF1E801-BE4D-CF06-68DC-5C32FDCB2A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7439" y="5513452"/>
              <a:ext cx="466441" cy="466441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5EC56C71-E82E-8180-E555-FE1187E358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39996" y="516372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AF12040C-2F27-F6C1-3B91-CFAA18E895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74023" y="476494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1ECCAAB-B065-2B25-D91E-A7026EC3E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6510" y="777239"/>
            <a:ext cx="4554651" cy="24421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latin typeface="+mj-lt"/>
                <a:ea typeface="+mj-ea"/>
                <a:cs typeface="+mj-cs"/>
              </a:rPr>
              <a:t>Opening Story: The Missing Link in Strategy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E861586F-485A-6D92-04AD-D131A55822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8563243"/>
              </p:ext>
            </p:extLst>
          </p:nvPr>
        </p:nvGraphicFramePr>
        <p:xfrm>
          <a:off x="403333" y="166528"/>
          <a:ext cx="6701919" cy="6539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9271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Lessons from the Nairobi Startup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7B229A-E511-FEBF-8EE4-BB0015F134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3517532"/>
              </p:ext>
            </p:extLst>
          </p:nvPr>
        </p:nvGraphicFramePr>
        <p:xfrm>
          <a:off x="777240" y="1722304"/>
          <a:ext cx="7391552" cy="4338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702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7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2505" y="306259"/>
            <a:ext cx="2862591" cy="51570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latin typeface="+mj-lt"/>
                <a:ea typeface="+mj-ea"/>
                <a:cs typeface="+mj-cs"/>
              </a:rPr>
              <a:t>Mini Case Study: Zara Fashion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46EB108A-4F9B-9C96-ADB9-0B3D79EE90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6601499"/>
              </p:ext>
            </p:extLst>
          </p:nvPr>
        </p:nvGraphicFramePr>
        <p:xfrm>
          <a:off x="599592" y="84870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8137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EF76A4-29C9-A7E5-07A1-FF8C59871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F5B9FD-FF54-53B7-5D19-C6C7E2426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7B235F-E5BF-00BC-FD4E-F35846D48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FA86BF5-1D53-1A2E-2B28-9FF4F5A55C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D8DE21C-472C-26B4-422C-5CFE0E814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24F409C-C228-D2A4-F704-F02594D49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64D97FE-50FE-BDBB-AF64-1E4D936092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1C0327B-8EB6-0C3E-4727-CF09B5F764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432A740-E3C9-23BC-2210-5BC379641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6965FB9-413F-08A8-6463-4F371B1689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1D7D8D6-1561-C2E5-6986-9CF1CF00E9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D717588-2D70-B3C9-9D75-D110DEC12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A1EDCD4-A394-F496-168B-4C72CF2244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4D161921-DE9B-6281-2473-2BED28FC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06BF0AF-AF3A-AA8A-F131-07E2BB9411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F2342BD-4BC2-E13A-5048-5BC0807CD0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9FE72FE-9A16-2585-D566-BADC7D997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0FA0AA3-8E48-6600-699F-58038273CD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679A4CF-1DD2-C8F3-A033-473F75BA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0C5EB95E-71FE-7486-99F7-1F65CD706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8D1F489-4CEE-73B5-BDE8-E858F40CFD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8DD0A8CC-388F-A2F6-CB9E-1136F09D9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7" name="decorative circles">
            <a:extLst>
              <a:ext uri="{FF2B5EF4-FFF2-40B4-BE49-F238E27FC236}">
                <a16:creationId xmlns:a16="http://schemas.microsoft.com/office/drawing/2014/main" id="{0E696DD9-22CD-68F2-D93F-99C2C1C6E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BACD47DB-D0FD-4B5C-2688-974D367AB6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4EC4AF88-9317-4DCC-748A-8BC2780E1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1130EDE9-BCB0-1825-6418-6CA2374B7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5DF88F28-3C50-3B5F-3E76-A177B27012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C3B56996-886C-B91D-C1DA-67EBA63D8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DF969C1-8E40-0B04-D9F7-516CDF5B45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A85641-9BFD-ACA9-6A56-AA503794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2505" y="306259"/>
            <a:ext cx="2862591" cy="51570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latin typeface="+mj-lt"/>
                <a:ea typeface="+mj-ea"/>
                <a:cs typeface="+mj-cs"/>
              </a:rPr>
              <a:t>Mini Case Study: Zara Fashion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D9FCA6D-C07C-7F06-FF19-919EC0009BA9}"/>
              </a:ext>
            </a:extLst>
          </p:cNvPr>
          <p:cNvGraphicFramePr/>
          <p:nvPr/>
        </p:nvGraphicFramePr>
        <p:xfrm>
          <a:off x="599592" y="84870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9588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0844" y="-171605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4400"/>
              <a:t>Zara’s Strategic Execution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48262A4-0B9C-8D42-9B42-962BF8BB1D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728735"/>
              </p:ext>
            </p:extLst>
          </p:nvPr>
        </p:nvGraphicFramePr>
        <p:xfrm>
          <a:off x="444609" y="745378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4141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2921" y="306259"/>
            <a:ext cx="3367158" cy="2367355"/>
          </a:xfrm>
        </p:spPr>
        <p:txBody>
          <a:bodyPr anchor="ctr">
            <a:normAutofit/>
          </a:bodyPr>
          <a:lstStyle/>
          <a:p>
            <a:r>
              <a:rPr lang="en-US" sz="3100" b="1" dirty="0"/>
              <a:t>What Is Strategy Implementation?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9B35232-252D-CD30-29D5-DDBAB2D406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8881376"/>
              </p:ext>
            </p:extLst>
          </p:nvPr>
        </p:nvGraphicFramePr>
        <p:xfrm>
          <a:off x="599592" y="84870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9640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3421" y="306259"/>
            <a:ext cx="3921641" cy="2289863"/>
          </a:xfrm>
        </p:spPr>
        <p:txBody>
          <a:bodyPr anchor="ctr">
            <a:normAutofit/>
          </a:bodyPr>
          <a:lstStyle/>
          <a:p>
            <a:r>
              <a:rPr lang="en-US" sz="3100"/>
              <a:t>Key Elements of Strategy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BFF33B-7065-1B99-4085-01F6F5CB29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664053"/>
              </p:ext>
            </p:extLst>
          </p:nvPr>
        </p:nvGraphicFramePr>
        <p:xfrm>
          <a:off x="250880" y="84870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6952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4400"/>
              <a:t>Leadership Alignment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BD5908-2EFC-9085-695F-2E7F36A634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7349917"/>
              </p:ext>
            </p:extLst>
          </p:nvPr>
        </p:nvGraphicFramePr>
        <p:xfrm>
          <a:off x="4435422" y="267513"/>
          <a:ext cx="7117918" cy="470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1565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US" sz="4400"/>
              <a:t>Organizational Structure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1705EE9-B219-67FA-DBB4-72A7604E9C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9966458"/>
              </p:ext>
            </p:extLst>
          </p:nvPr>
        </p:nvGraphicFramePr>
        <p:xfrm>
          <a:off x="764960" y="1994922"/>
          <a:ext cx="8630781" cy="2774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6598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US" sz="4400"/>
              <a:t>Resource Allocation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E371558-B41D-7305-EAA7-2B65074FA2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336471"/>
              </p:ext>
            </p:extLst>
          </p:nvPr>
        </p:nvGraphicFramePr>
        <p:xfrm>
          <a:off x="2960" y="1723702"/>
          <a:ext cx="9754408" cy="3316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0910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5556" y="-3707"/>
            <a:ext cx="4218692" cy="3168100"/>
          </a:xfrm>
        </p:spPr>
        <p:txBody>
          <a:bodyPr anchor="ctr">
            <a:normAutofit/>
          </a:bodyPr>
          <a:lstStyle/>
          <a:p>
            <a:r>
              <a:rPr lang="en-US" sz="3100"/>
              <a:t>Communication and Culture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CB2F33-6FC9-DF1E-0E54-E010823342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502363"/>
              </p:ext>
            </p:extLst>
          </p:nvPr>
        </p:nvGraphicFramePr>
        <p:xfrm>
          <a:off x="250880" y="745378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2124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US" sz="4400"/>
              <a:t>Performance Monitoring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A3009E-0375-13C0-F95B-7559215C88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2216475"/>
              </p:ext>
            </p:extLst>
          </p:nvPr>
        </p:nvGraphicFramePr>
        <p:xfrm>
          <a:off x="416248" y="1710787"/>
          <a:ext cx="10658475" cy="3290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019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3100"/>
              <a:t>Common Barriers to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7F11F0-2640-A6F2-32DD-651B35118B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7222987"/>
              </p:ext>
            </p:extLst>
          </p:nvPr>
        </p:nvGraphicFramePr>
        <p:xfrm>
          <a:off x="4629151" y="952022"/>
          <a:ext cx="5635108" cy="3941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8078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9D5A6A-C567-9082-917C-A3507769A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F49D32D-C7A0-CE41-DBB5-DA974690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4CF431-0EB1-CC08-3626-824D23E40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DA17987-8C84-88D4-A842-7D6736C65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F969C7A3-0FB1-D045-5660-7D92A0430E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9F52823-A258-5D3D-AD82-990572E039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00ECB0C-448A-C94B-C9F7-95FC27788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C0906E7-C2F1-FCC4-A254-BA5822389A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79388FC-43E3-EC8D-B4AB-CEF9D13DF7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9CF7E75-199C-DD3D-CF55-818E801898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4466E78-AA7A-FF65-8E89-F6D21FAF9B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E73105-F36B-7186-C722-B954BFF2F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3100"/>
              <a:t>Common Barriers to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D4488AE-828F-8E86-6E83-3EAB5D4DDF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9418643"/>
              </p:ext>
            </p:extLst>
          </p:nvPr>
        </p:nvGraphicFramePr>
        <p:xfrm>
          <a:off x="4629151" y="952022"/>
          <a:ext cx="6675135" cy="3694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0120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Overcoming Barriers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06B5F5-FD4D-5E37-F0EB-AC3D77B4FA7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7240" y="1825625"/>
          <a:ext cx="1065911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0431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AAFD2-F036-EB3B-19F5-A3EFA8FAF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44D77-9FC9-CC0F-A454-B3957FAB7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Overcoming Barriers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D903378-D880-D369-4647-394ABD56DD3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7240" y="1825625"/>
          <a:ext cx="1065911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9496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3100"/>
              <a:t>Enablers of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C7F9FB5-D5BE-6847-FB27-9F557E04D6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1935077"/>
              </p:ext>
            </p:extLst>
          </p:nvPr>
        </p:nvGraphicFramePr>
        <p:xfrm>
          <a:off x="4629151" y="952022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598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B11F32-D839-D4E6-0B6E-93056659B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06FA76-3F91-FE30-EF05-7CDCCF39F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B50C42-BE68-A6DD-D875-EF5C726F0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21A6DE-3C7C-D295-5C95-1B6CF83FD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A0A58FEC-4812-3FA0-1B70-AE85AEDAC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2849A83-6455-900F-90FF-977F42725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B56A8A3-6314-880A-5587-A7440E4F4B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56CFC59-E31E-EEED-2056-6BC7F8EF3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757805C-BB9C-AABE-B61B-89668027C3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E532B93-6081-3E6F-6FF0-49A852541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ABFC3DE-0F24-5C72-61B1-4E43AFC68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61BD16F-9B76-4F5C-7CFE-73724E37D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3100"/>
              <a:t>Enablers of 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CC8858-8B24-3F95-0B69-419289678E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3580682"/>
              </p:ext>
            </p:extLst>
          </p:nvPr>
        </p:nvGraphicFramePr>
        <p:xfrm>
          <a:off x="4649746" y="179724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3816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1473" y="952022"/>
            <a:ext cx="3356861" cy="2809266"/>
          </a:xfrm>
        </p:spPr>
        <p:txBody>
          <a:bodyPr anchor="ctr">
            <a:normAutofit/>
          </a:bodyPr>
          <a:lstStyle/>
          <a:p>
            <a:r>
              <a:rPr lang="en-US" sz="3100"/>
              <a:t>Implementation Tools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7FFEF5-42F0-DF40-DF56-BB5E08C82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661419"/>
              </p:ext>
            </p:extLst>
          </p:nvPr>
        </p:nvGraphicFramePr>
        <p:xfrm>
          <a:off x="417556" y="118886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67325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3701F4-B212-5FFD-9584-D59228C20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297777-F327-C7E7-2863-2D2BE4BCA4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C5EF7F-9F2A-2446-9FFB-F5128E3A3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6C63D5-8180-A9AF-660E-109696E24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FC89A6D9-6202-4968-9ECE-F826E307F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BD8FC46-F6CB-1451-D767-8CE6D8930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085173D-611D-A209-8DFE-D5EAF42CA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D7E4779-2446-F8C8-325D-E9ECBD0D1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EF9A869-8A13-EDEA-5106-3DC1586A40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215EEC5-37FD-17E7-585D-42A5A4963C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BED3735-BE92-5B62-B222-8279692ACF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9A4EFEF-D1DD-5073-94C9-D5D09E80F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1473" y="952022"/>
            <a:ext cx="3356861" cy="2809266"/>
          </a:xfrm>
        </p:spPr>
        <p:txBody>
          <a:bodyPr anchor="ctr">
            <a:normAutofit/>
          </a:bodyPr>
          <a:lstStyle/>
          <a:p>
            <a:r>
              <a:rPr lang="en-US" sz="3100"/>
              <a:t>Implementation Tools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B65D1E8-DD17-C5DC-D8B6-84D69300368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17556" y="118886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48214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688F88-04FD-BF23-8E39-47C356944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BBD8428-4CC8-E235-C2AC-A5EB47779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3B46F6-BE23-6120-8860-51128862A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AA6F480-98AD-4D07-6D57-16320705B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33CCAFD3-71B3-69AF-C58D-365DAFEF9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77FA02F-78AA-2516-64F9-8DBF2146E2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B543F34-66CB-8DA9-D43E-6B18C2F35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7D2755B-2619-6639-CB65-410C05256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622EA99-925E-0948-2C06-36C62D0DE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B8F9280-6472-5571-67E1-B6F707CE58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C9C1E5F-4E12-828F-3586-0A933882E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38CBDA7-0576-D9C0-D78B-2D853E4CF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1473" y="952022"/>
            <a:ext cx="3356861" cy="2809266"/>
          </a:xfrm>
        </p:spPr>
        <p:txBody>
          <a:bodyPr anchor="ctr">
            <a:normAutofit/>
          </a:bodyPr>
          <a:lstStyle/>
          <a:p>
            <a:r>
              <a:rPr lang="en-US" sz="3100"/>
              <a:t>Implementation Tools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40EACAD-D650-E6BB-A3DA-DE8873603A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17556" y="118886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39083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7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55D20674-CF0C-4687-81B6-A613F871A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7105DB65-D2BD-F37B-7832-BFF2C53500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C2BD3211-5B9B-40DA-8BD0-C3426AE78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9872" y="0"/>
            <a:ext cx="113367" cy="113367"/>
          </a:xfrm>
          <a:prstGeom prst="ellipse">
            <a:avLst/>
          </a:prstGeom>
          <a:solidFill>
            <a:srgbClr val="F39E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AD8121B6-45E6-447F-87B8-58EDD064E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8414" y="63468"/>
            <a:ext cx="56114" cy="56114"/>
          </a:xfrm>
          <a:prstGeom prst="ellipse">
            <a:avLst/>
          </a:prstGeom>
          <a:solidFill>
            <a:srgbClr val="F39E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C95B8E3-CBB0-4A5C-B65B-59C12D44B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2370" y="655738"/>
            <a:ext cx="466441" cy="46644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EA710C0-F536-4B31-8D0F-28E2F0893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9769" y="579797"/>
            <a:ext cx="113367" cy="11336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1EB61F8-34CD-4251-9B31-59AB92843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0824" y="374048"/>
            <a:ext cx="230878" cy="230878"/>
          </a:xfrm>
          <a:prstGeom prst="ellipse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033FA5DB-69DC-4137-9264-5F838B990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95468" y="971670"/>
            <a:ext cx="113367" cy="11336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E98D956-6B7A-4A94-B508-F7A30E642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94334" y="512240"/>
            <a:ext cx="703889" cy="703889"/>
          </a:xfrm>
          <a:prstGeom prst="ellipse">
            <a:avLst/>
          </a:prstGeom>
          <a:solidFill>
            <a:schemeClr val="accent3">
              <a:lumMod val="40000"/>
              <a:lumOff val="60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D6A3D2FC-6F98-4157-94A8-7D7FBD56E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41428" y="815149"/>
            <a:ext cx="113367" cy="11336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7AE16AB-F0AB-4AC3-BD8F-336B5D98C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67435" y="1096664"/>
            <a:ext cx="405140" cy="405140"/>
          </a:xfrm>
          <a:prstGeom prst="ellipse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6C819BFF-25C5-425C-8CD1-789F7A30D2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524" y="1840754"/>
            <a:ext cx="12188952" cy="501724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3688205"/>
            <a:ext cx="8731683" cy="11604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Making It Personal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5121835"/>
            <a:ext cx="8731683" cy="6155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tx2">
                  <a:lumMod val="75000"/>
                  <a:lumOff val="25000"/>
                </a:schemeClr>
              </a:buClr>
              <a:defRPr sz="1400"/>
            </a:pPr>
            <a:r>
              <a:rPr lang="en-US" sz="2200">
                <a:solidFill>
                  <a:srgbClr val="FFFFFF"/>
                </a:solidFill>
              </a:rPr>
              <a:t>Image source: Microsoft 365 stock images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0BE49C6-06E3-4324-91A8-F25B7DA1D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66319" y="1989824"/>
            <a:ext cx="226735" cy="22673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578ABC8A-B58F-4AAE-8F6F-A07EB9D6D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330" y="2808040"/>
            <a:ext cx="226735" cy="22673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276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59C21149-D7CA-4210-BB4C-7417DD0B4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712C464-0876-4178-838C-542E999D0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0" name="Decorative Circles">
            <a:extLst>
              <a:ext uri="{FF2B5EF4-FFF2-40B4-BE49-F238E27FC236}">
                <a16:creationId xmlns:a16="http://schemas.microsoft.com/office/drawing/2014/main" id="{FA4AA7C6-A0A6-4672-9364-EBB634FD9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74023" y="476494"/>
            <a:ext cx="929857" cy="5503399"/>
            <a:chOff x="11074023" y="476494"/>
            <a:chExt cx="929857" cy="5503399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759913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786139F-5C1A-4CA3-B77D-45D86FCEB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5066141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0400B755-CF19-4CB3-ADC2-087949FAD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7439" y="5513452"/>
              <a:ext cx="466441" cy="466441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A126A72-9FBC-4FF5-9BDE-4901577BE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39996" y="516372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5FB9AA3-4958-48BA-8870-784EDFB80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74023" y="476494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5358" y="777239"/>
            <a:ext cx="4864617" cy="3694910"/>
          </a:xfrm>
        </p:spPr>
        <p:txBody>
          <a:bodyPr anchor="ctr">
            <a:normAutofit/>
          </a:bodyPr>
          <a:lstStyle/>
          <a:p>
            <a:r>
              <a:rPr lang="en-US" sz="4400"/>
              <a:t>Implementation in Daily Life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620254-C4D3-E947-8344-0AF752C130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2460650"/>
              </p:ext>
            </p:extLst>
          </p:nvPr>
        </p:nvGraphicFramePr>
        <p:xfrm>
          <a:off x="777875" y="476494"/>
          <a:ext cx="5048768" cy="5700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35606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7488" y="306259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4400"/>
              <a:t>Topic Recap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0410FC-9421-22B3-479A-76C5A7D47B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8943561"/>
              </p:ext>
            </p:extLst>
          </p:nvPr>
        </p:nvGraphicFramePr>
        <p:xfrm>
          <a:off x="405863" y="2042837"/>
          <a:ext cx="7169404" cy="3859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11050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9F720F-1950-C954-60A1-A58854100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9C21149-D7CA-4210-BB4C-7417DD0B4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712C464-0876-4178-838C-542E999D0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9" name="Decorative Circles">
            <a:extLst>
              <a:ext uri="{FF2B5EF4-FFF2-40B4-BE49-F238E27FC236}">
                <a16:creationId xmlns:a16="http://schemas.microsoft.com/office/drawing/2014/main" id="{FA4AA7C6-A0A6-4672-9364-EBB634FD9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74023" y="476494"/>
            <a:ext cx="929857" cy="5503399"/>
            <a:chOff x="11074023" y="476494"/>
            <a:chExt cx="929857" cy="5503399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759913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786139F-5C1A-4CA3-B77D-45D86FCEB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758" y="5066141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400B755-CF19-4CB3-ADC2-087949FAD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7439" y="5513452"/>
              <a:ext cx="466441" cy="466441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A126A72-9FBC-4FF5-9BDE-4901577BE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39996" y="516372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5FB9AA3-4958-48BA-8870-784EDFB80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74023" y="476494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06FE2AE-4F51-41FD-BA62-43DA36659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358" y="777239"/>
            <a:ext cx="4864617" cy="1836859"/>
          </a:xfrm>
        </p:spPr>
        <p:txBody>
          <a:bodyPr anchor="ctr">
            <a:normAutofit/>
          </a:bodyPr>
          <a:lstStyle/>
          <a:p>
            <a:r>
              <a:rPr lang="en-US" sz="4400"/>
              <a:t>Topic Recap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EF2B9C4-7D59-4E58-39F8-E0C5C15E22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0196644"/>
              </p:ext>
            </p:extLst>
          </p:nvPr>
        </p:nvGraphicFramePr>
        <p:xfrm>
          <a:off x="777875" y="476494"/>
          <a:ext cx="5604822" cy="5700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51560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878" y="-3707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US" sz="4400"/>
              <a:t>References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A05BA7-396C-E07E-72C7-81B2A52410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388830"/>
              </p:ext>
            </p:extLst>
          </p:nvPr>
        </p:nvGraphicFramePr>
        <p:xfrm>
          <a:off x="444609" y="848700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5984637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801</Words>
  <Application>Microsoft Office PowerPoint</Application>
  <PresentationFormat>Widescreen</PresentationFormat>
  <Paragraphs>121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AvenirNext LT Pro Medium</vt:lpstr>
      <vt:lpstr>Calibri</vt:lpstr>
      <vt:lpstr>Gill Sans Nova</vt:lpstr>
      <vt:lpstr>ConfettiVTI</vt:lpstr>
      <vt:lpstr>Strategic Management</vt:lpstr>
      <vt:lpstr>Introduction</vt:lpstr>
      <vt:lpstr>Learning Outcomes</vt:lpstr>
      <vt:lpstr>Learning Outcomes</vt:lpstr>
      <vt:lpstr>Opening Story: The Missing Link in Strategy</vt:lpstr>
      <vt:lpstr>Opening Story: The Missing Link in Strategy</vt:lpstr>
      <vt:lpstr>Lessons from the Nairobi Startup</vt:lpstr>
      <vt:lpstr>Mini Case Study: Zara Fashion</vt:lpstr>
      <vt:lpstr>Mini Case Study: Zara Fashion</vt:lpstr>
      <vt:lpstr>Zara’s Strategic Execution</vt:lpstr>
      <vt:lpstr>What Is Strategy Implementation?</vt:lpstr>
      <vt:lpstr>Key Elements of Strategy Implementation</vt:lpstr>
      <vt:lpstr>Leadership Alignment</vt:lpstr>
      <vt:lpstr>Organizational Structure</vt:lpstr>
      <vt:lpstr>Resource Allocation</vt:lpstr>
      <vt:lpstr>Communication and Culture</vt:lpstr>
      <vt:lpstr>Performance Monitoring</vt:lpstr>
      <vt:lpstr>Common Barriers to Implementation</vt:lpstr>
      <vt:lpstr>Common Barriers to Implementation</vt:lpstr>
      <vt:lpstr>Overcoming Barriers</vt:lpstr>
      <vt:lpstr>Overcoming Barriers</vt:lpstr>
      <vt:lpstr>Enablers of Implementation</vt:lpstr>
      <vt:lpstr>Enablers of Implementation</vt:lpstr>
      <vt:lpstr>Implementation Tools</vt:lpstr>
      <vt:lpstr>Implementation Tools</vt:lpstr>
      <vt:lpstr>Implementation Tools</vt:lpstr>
      <vt:lpstr>Making It Personal</vt:lpstr>
      <vt:lpstr>Implementation in Daily Life</vt:lpstr>
      <vt:lpstr>Topic Recap</vt:lpstr>
      <vt:lpstr>Topic Recap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198</cp:revision>
  <dcterms:created xsi:type="dcterms:W3CDTF">2025-05-11T10:06:35Z</dcterms:created>
  <dcterms:modified xsi:type="dcterms:W3CDTF">2025-05-11T10:52:35Z</dcterms:modified>
</cp:coreProperties>
</file>