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7" r:id="rId3"/>
    <p:sldId id="258" r:id="rId4"/>
    <p:sldId id="274" r:id="rId5"/>
    <p:sldId id="259" r:id="rId6"/>
    <p:sldId id="275" r:id="rId7"/>
    <p:sldId id="276" r:id="rId8"/>
    <p:sldId id="260" r:id="rId9"/>
    <p:sldId id="261" r:id="rId10"/>
    <p:sldId id="262" r:id="rId11"/>
    <p:sldId id="277" r:id="rId12"/>
    <p:sldId id="278" r:id="rId13"/>
    <p:sldId id="279" r:id="rId14"/>
    <p:sldId id="263" r:id="rId15"/>
    <p:sldId id="280" r:id="rId16"/>
    <p:sldId id="264" r:id="rId17"/>
    <p:sldId id="281" r:id="rId18"/>
    <p:sldId id="265" r:id="rId19"/>
    <p:sldId id="282" r:id="rId20"/>
    <p:sldId id="266" r:id="rId21"/>
    <p:sldId id="283" r:id="rId22"/>
    <p:sldId id="267" r:id="rId23"/>
    <p:sldId id="268" r:id="rId24"/>
    <p:sldId id="284" r:id="rId25"/>
    <p:sldId id="269" r:id="rId26"/>
    <p:sldId id="285" r:id="rId27"/>
    <p:sldId id="270" r:id="rId28"/>
    <p:sldId id="271" r:id="rId29"/>
    <p:sldId id="272" r:id="rId30"/>
    <p:sldId id="273" r:id="rId31"/>
    <p:sldId id="286" r:id="rId32"/>
    <p:sldId id="28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9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4" Type="http://schemas.openxmlformats.org/officeDocument/2006/relationships/image" Target="../media/image41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4" Type="http://schemas.openxmlformats.org/officeDocument/2006/relationships/image" Target="../media/image45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16.png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svg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svg"/><Relationship Id="rId1" Type="http://schemas.openxmlformats.org/officeDocument/2006/relationships/image" Target="../media/image2.png"/><Relationship Id="rId6" Type="http://schemas.openxmlformats.org/officeDocument/2006/relationships/image" Target="../media/image60.svg"/><Relationship Id="rId5" Type="http://schemas.openxmlformats.org/officeDocument/2006/relationships/image" Target="../media/image59.png"/><Relationship Id="rId4" Type="http://schemas.openxmlformats.org/officeDocument/2006/relationships/image" Target="../media/image5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4" Type="http://schemas.openxmlformats.org/officeDocument/2006/relationships/image" Target="../media/image41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4" Type="http://schemas.openxmlformats.org/officeDocument/2006/relationships/image" Target="../media/image45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16.png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svg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svg"/><Relationship Id="rId1" Type="http://schemas.openxmlformats.org/officeDocument/2006/relationships/image" Target="../media/image2.png"/><Relationship Id="rId6" Type="http://schemas.openxmlformats.org/officeDocument/2006/relationships/image" Target="../media/image60.svg"/><Relationship Id="rId5" Type="http://schemas.openxmlformats.org/officeDocument/2006/relationships/image" Target="../media/image59.png"/><Relationship Id="rId4" Type="http://schemas.openxmlformats.org/officeDocument/2006/relationships/image" Target="../media/image5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0C750E-5759-4234-B7A4-C777D0A853D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15F0AC4-CB0D-45D5-B360-FE02998612A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Innovation drives strategic transformation.</a:t>
          </a:r>
        </a:p>
      </dgm:t>
    </dgm:pt>
    <dgm:pt modelId="{7AE9D990-E6E0-414F-A41F-7005DACDC495}" type="parTrans" cxnId="{FA046160-A771-4851-8E0B-A4669FCA36B8}">
      <dgm:prSet/>
      <dgm:spPr/>
      <dgm:t>
        <a:bodyPr/>
        <a:lstStyle/>
        <a:p>
          <a:endParaRPr lang="en-US"/>
        </a:p>
      </dgm:t>
    </dgm:pt>
    <dgm:pt modelId="{D40A65AA-083D-4A76-9765-E0A0729BA4FF}" type="sibTrans" cxnId="{FA046160-A771-4851-8E0B-A4669FCA36B8}">
      <dgm:prSet/>
      <dgm:spPr/>
      <dgm:t>
        <a:bodyPr/>
        <a:lstStyle/>
        <a:p>
          <a:endParaRPr lang="en-US"/>
        </a:p>
      </dgm:t>
    </dgm:pt>
    <dgm:pt modelId="{6042E9A5-E85F-4794-B328-9C89B0C4C50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Disruptive strategy can threaten or create opportunity.</a:t>
          </a:r>
        </a:p>
      </dgm:t>
    </dgm:pt>
    <dgm:pt modelId="{04FF54FE-ACC4-4550-84AA-16F973894854}" type="parTrans" cxnId="{EBBAB0DD-B71C-47D7-A35C-409E2817AC9A}">
      <dgm:prSet/>
      <dgm:spPr/>
      <dgm:t>
        <a:bodyPr/>
        <a:lstStyle/>
        <a:p>
          <a:endParaRPr lang="en-US"/>
        </a:p>
      </dgm:t>
    </dgm:pt>
    <dgm:pt modelId="{6A9CBE9D-A2CF-46D6-BA5A-BE91A017C92A}" type="sibTrans" cxnId="{EBBAB0DD-B71C-47D7-A35C-409E2817AC9A}">
      <dgm:prSet/>
      <dgm:spPr/>
      <dgm:t>
        <a:bodyPr/>
        <a:lstStyle/>
        <a:p>
          <a:endParaRPr lang="en-US"/>
        </a:p>
      </dgm:t>
    </dgm:pt>
    <dgm:pt modelId="{94B7672B-9248-416A-A18D-EDC54B3EE51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Adaptation to tech is crucial for survival.</a:t>
          </a:r>
        </a:p>
      </dgm:t>
    </dgm:pt>
    <dgm:pt modelId="{64461E79-E69C-44E5-9CD3-B8D759678AEA}" type="parTrans" cxnId="{ED986323-ADC5-4595-AC6A-C1591652A64D}">
      <dgm:prSet/>
      <dgm:spPr/>
      <dgm:t>
        <a:bodyPr/>
        <a:lstStyle/>
        <a:p>
          <a:endParaRPr lang="en-US"/>
        </a:p>
      </dgm:t>
    </dgm:pt>
    <dgm:pt modelId="{60005159-8ED8-49C7-85E6-A18FBBA8B4EA}" type="sibTrans" cxnId="{ED986323-ADC5-4595-AC6A-C1591652A64D}">
      <dgm:prSet/>
      <dgm:spPr/>
      <dgm:t>
        <a:bodyPr/>
        <a:lstStyle/>
        <a:p>
          <a:endParaRPr lang="en-US"/>
        </a:p>
      </dgm:t>
    </dgm:pt>
    <dgm:pt modelId="{A0138039-AE4B-4C43-AB66-680AC9FF89D8}" type="pres">
      <dgm:prSet presAssocID="{540C750E-5759-4234-B7A4-C777D0A853D8}" presName="root" presStyleCnt="0">
        <dgm:presLayoutVars>
          <dgm:dir/>
          <dgm:resizeHandles val="exact"/>
        </dgm:presLayoutVars>
      </dgm:prSet>
      <dgm:spPr/>
    </dgm:pt>
    <dgm:pt modelId="{7DC98EED-D118-44A0-95F8-EF67FE530DAB}" type="pres">
      <dgm:prSet presAssocID="{F15F0AC4-CB0D-45D5-B360-FE02998612A0}" presName="compNode" presStyleCnt="0"/>
      <dgm:spPr/>
    </dgm:pt>
    <dgm:pt modelId="{36840AED-930E-4DFD-80C5-9062A6C4B937}" type="pres">
      <dgm:prSet presAssocID="{F15F0AC4-CB0D-45D5-B360-FE02998612A0}" presName="bgRect" presStyleLbl="bgShp" presStyleIdx="0" presStyleCnt="3"/>
      <dgm:spPr/>
    </dgm:pt>
    <dgm:pt modelId="{5F28FD5E-215C-4B5E-A184-9BCC4274322E}" type="pres">
      <dgm:prSet presAssocID="{F15F0AC4-CB0D-45D5-B360-FE02998612A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FB54F42-4D09-4BCF-86F0-41C552376E9E}" type="pres">
      <dgm:prSet presAssocID="{F15F0AC4-CB0D-45D5-B360-FE02998612A0}" presName="spaceRect" presStyleCnt="0"/>
      <dgm:spPr/>
    </dgm:pt>
    <dgm:pt modelId="{691A96C7-7D46-4D4D-9B21-3D0CB251C5CE}" type="pres">
      <dgm:prSet presAssocID="{F15F0AC4-CB0D-45D5-B360-FE02998612A0}" presName="parTx" presStyleLbl="revTx" presStyleIdx="0" presStyleCnt="3">
        <dgm:presLayoutVars>
          <dgm:chMax val="0"/>
          <dgm:chPref val="0"/>
        </dgm:presLayoutVars>
      </dgm:prSet>
      <dgm:spPr/>
    </dgm:pt>
    <dgm:pt modelId="{66629826-C3E8-419D-B99A-4487F977CC45}" type="pres">
      <dgm:prSet presAssocID="{D40A65AA-083D-4A76-9765-E0A0729BA4FF}" presName="sibTrans" presStyleCnt="0"/>
      <dgm:spPr/>
    </dgm:pt>
    <dgm:pt modelId="{E528FBD8-C6CF-4370-A042-0A9C2ADE3905}" type="pres">
      <dgm:prSet presAssocID="{6042E9A5-E85F-4794-B328-9C89B0C4C500}" presName="compNode" presStyleCnt="0"/>
      <dgm:spPr/>
    </dgm:pt>
    <dgm:pt modelId="{3016F778-E75A-4FD6-89E5-536A22AEBA46}" type="pres">
      <dgm:prSet presAssocID="{6042E9A5-E85F-4794-B328-9C89B0C4C500}" presName="bgRect" presStyleLbl="bgShp" presStyleIdx="1" presStyleCnt="3"/>
      <dgm:spPr/>
    </dgm:pt>
    <dgm:pt modelId="{40FAE1F4-4E75-4836-B542-65BEB279D1E9}" type="pres">
      <dgm:prSet presAssocID="{6042E9A5-E85F-4794-B328-9C89B0C4C50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E20C0EF4-E256-4B9F-8DE6-F440F00FBB25}" type="pres">
      <dgm:prSet presAssocID="{6042E9A5-E85F-4794-B328-9C89B0C4C500}" presName="spaceRect" presStyleCnt="0"/>
      <dgm:spPr/>
    </dgm:pt>
    <dgm:pt modelId="{29CDCD26-053F-4D23-BBBC-68A7B7806C70}" type="pres">
      <dgm:prSet presAssocID="{6042E9A5-E85F-4794-B328-9C89B0C4C500}" presName="parTx" presStyleLbl="revTx" presStyleIdx="1" presStyleCnt="3">
        <dgm:presLayoutVars>
          <dgm:chMax val="0"/>
          <dgm:chPref val="0"/>
        </dgm:presLayoutVars>
      </dgm:prSet>
      <dgm:spPr/>
    </dgm:pt>
    <dgm:pt modelId="{B11072D4-8C02-4F9D-9BDD-F80307BE6F2C}" type="pres">
      <dgm:prSet presAssocID="{6A9CBE9D-A2CF-46D6-BA5A-BE91A017C92A}" presName="sibTrans" presStyleCnt="0"/>
      <dgm:spPr/>
    </dgm:pt>
    <dgm:pt modelId="{BF912550-EA69-409B-93EA-3BE1B882CD3D}" type="pres">
      <dgm:prSet presAssocID="{94B7672B-9248-416A-A18D-EDC54B3EE512}" presName="compNode" presStyleCnt="0"/>
      <dgm:spPr/>
    </dgm:pt>
    <dgm:pt modelId="{638BD45B-796A-442D-AC07-EFEFC5F674BD}" type="pres">
      <dgm:prSet presAssocID="{94B7672B-9248-416A-A18D-EDC54B3EE512}" presName="bgRect" presStyleLbl="bgShp" presStyleIdx="2" presStyleCnt="3"/>
      <dgm:spPr/>
    </dgm:pt>
    <dgm:pt modelId="{9E08E7B5-4BEF-4746-8227-781B6AC64001}" type="pres">
      <dgm:prSet presAssocID="{94B7672B-9248-416A-A18D-EDC54B3EE51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47833524-0DD6-4602-98F8-77A66EB6027A}" type="pres">
      <dgm:prSet presAssocID="{94B7672B-9248-416A-A18D-EDC54B3EE512}" presName="spaceRect" presStyleCnt="0"/>
      <dgm:spPr/>
    </dgm:pt>
    <dgm:pt modelId="{1B84BC3C-3CD4-4742-936E-5368CCD20A5D}" type="pres">
      <dgm:prSet presAssocID="{94B7672B-9248-416A-A18D-EDC54B3EE51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61DEF0F-C6AE-491E-99EF-5F3D2AB70E19}" type="presOf" srcId="{94B7672B-9248-416A-A18D-EDC54B3EE512}" destId="{1B84BC3C-3CD4-4742-936E-5368CCD20A5D}" srcOrd="0" destOrd="0" presId="urn:microsoft.com/office/officeart/2018/2/layout/IconVerticalSolidList"/>
    <dgm:cxn modelId="{ED986323-ADC5-4595-AC6A-C1591652A64D}" srcId="{540C750E-5759-4234-B7A4-C777D0A853D8}" destId="{94B7672B-9248-416A-A18D-EDC54B3EE512}" srcOrd="2" destOrd="0" parTransId="{64461E79-E69C-44E5-9CD3-B8D759678AEA}" sibTransId="{60005159-8ED8-49C7-85E6-A18FBBA8B4EA}"/>
    <dgm:cxn modelId="{FA046160-A771-4851-8E0B-A4669FCA36B8}" srcId="{540C750E-5759-4234-B7A4-C777D0A853D8}" destId="{F15F0AC4-CB0D-45D5-B360-FE02998612A0}" srcOrd="0" destOrd="0" parTransId="{7AE9D990-E6E0-414F-A41F-7005DACDC495}" sibTransId="{D40A65AA-083D-4A76-9765-E0A0729BA4FF}"/>
    <dgm:cxn modelId="{F44EB47D-102C-495B-A394-1350A7F073F9}" type="presOf" srcId="{540C750E-5759-4234-B7A4-C777D0A853D8}" destId="{A0138039-AE4B-4C43-AB66-680AC9FF89D8}" srcOrd="0" destOrd="0" presId="urn:microsoft.com/office/officeart/2018/2/layout/IconVerticalSolidList"/>
    <dgm:cxn modelId="{E027DF96-1B33-45B3-8937-9077AAFD4600}" type="presOf" srcId="{6042E9A5-E85F-4794-B328-9C89B0C4C500}" destId="{29CDCD26-053F-4D23-BBBC-68A7B7806C70}" srcOrd="0" destOrd="0" presId="urn:microsoft.com/office/officeart/2018/2/layout/IconVerticalSolidList"/>
    <dgm:cxn modelId="{E67757CE-1110-4B3B-A290-0C243304CB28}" type="presOf" srcId="{F15F0AC4-CB0D-45D5-B360-FE02998612A0}" destId="{691A96C7-7D46-4D4D-9B21-3D0CB251C5CE}" srcOrd="0" destOrd="0" presId="urn:microsoft.com/office/officeart/2018/2/layout/IconVerticalSolidList"/>
    <dgm:cxn modelId="{EBBAB0DD-B71C-47D7-A35C-409E2817AC9A}" srcId="{540C750E-5759-4234-B7A4-C777D0A853D8}" destId="{6042E9A5-E85F-4794-B328-9C89B0C4C500}" srcOrd="1" destOrd="0" parTransId="{04FF54FE-ACC4-4550-84AA-16F973894854}" sibTransId="{6A9CBE9D-A2CF-46D6-BA5A-BE91A017C92A}"/>
    <dgm:cxn modelId="{8EE98AD2-1C16-4338-B7BA-C6A5F7064DB1}" type="presParOf" srcId="{A0138039-AE4B-4C43-AB66-680AC9FF89D8}" destId="{7DC98EED-D118-44A0-95F8-EF67FE530DAB}" srcOrd="0" destOrd="0" presId="urn:microsoft.com/office/officeart/2018/2/layout/IconVerticalSolidList"/>
    <dgm:cxn modelId="{4F6ACD7B-31F7-4111-9492-19C56F765896}" type="presParOf" srcId="{7DC98EED-D118-44A0-95F8-EF67FE530DAB}" destId="{36840AED-930E-4DFD-80C5-9062A6C4B937}" srcOrd="0" destOrd="0" presId="urn:microsoft.com/office/officeart/2018/2/layout/IconVerticalSolidList"/>
    <dgm:cxn modelId="{D167E286-851A-4C59-A75A-C9D93FE8B391}" type="presParOf" srcId="{7DC98EED-D118-44A0-95F8-EF67FE530DAB}" destId="{5F28FD5E-215C-4B5E-A184-9BCC4274322E}" srcOrd="1" destOrd="0" presId="urn:microsoft.com/office/officeart/2018/2/layout/IconVerticalSolidList"/>
    <dgm:cxn modelId="{1B8754B9-FFB4-4550-BD01-241B03B62280}" type="presParOf" srcId="{7DC98EED-D118-44A0-95F8-EF67FE530DAB}" destId="{0FB54F42-4D09-4BCF-86F0-41C552376E9E}" srcOrd="2" destOrd="0" presId="urn:microsoft.com/office/officeart/2018/2/layout/IconVerticalSolidList"/>
    <dgm:cxn modelId="{0D47C7B5-A304-4D49-8807-A3EB3973C9AB}" type="presParOf" srcId="{7DC98EED-D118-44A0-95F8-EF67FE530DAB}" destId="{691A96C7-7D46-4D4D-9B21-3D0CB251C5CE}" srcOrd="3" destOrd="0" presId="urn:microsoft.com/office/officeart/2018/2/layout/IconVerticalSolidList"/>
    <dgm:cxn modelId="{ACA3294B-0CD0-48CC-868C-C5EC069B3EF5}" type="presParOf" srcId="{A0138039-AE4B-4C43-AB66-680AC9FF89D8}" destId="{66629826-C3E8-419D-B99A-4487F977CC45}" srcOrd="1" destOrd="0" presId="urn:microsoft.com/office/officeart/2018/2/layout/IconVerticalSolidList"/>
    <dgm:cxn modelId="{0E109252-3615-43CB-8F86-C1C1BCCDB532}" type="presParOf" srcId="{A0138039-AE4B-4C43-AB66-680AC9FF89D8}" destId="{E528FBD8-C6CF-4370-A042-0A9C2ADE3905}" srcOrd="2" destOrd="0" presId="urn:microsoft.com/office/officeart/2018/2/layout/IconVerticalSolidList"/>
    <dgm:cxn modelId="{8796AF19-6DE3-4EA6-9C55-6916888011AC}" type="presParOf" srcId="{E528FBD8-C6CF-4370-A042-0A9C2ADE3905}" destId="{3016F778-E75A-4FD6-89E5-536A22AEBA46}" srcOrd="0" destOrd="0" presId="urn:microsoft.com/office/officeart/2018/2/layout/IconVerticalSolidList"/>
    <dgm:cxn modelId="{77BD32E4-0FD2-4CDD-9E9C-054104499E0D}" type="presParOf" srcId="{E528FBD8-C6CF-4370-A042-0A9C2ADE3905}" destId="{40FAE1F4-4E75-4836-B542-65BEB279D1E9}" srcOrd="1" destOrd="0" presId="urn:microsoft.com/office/officeart/2018/2/layout/IconVerticalSolidList"/>
    <dgm:cxn modelId="{3A1322FF-79F2-434B-AD51-185A86C7E1FC}" type="presParOf" srcId="{E528FBD8-C6CF-4370-A042-0A9C2ADE3905}" destId="{E20C0EF4-E256-4B9F-8DE6-F440F00FBB25}" srcOrd="2" destOrd="0" presId="urn:microsoft.com/office/officeart/2018/2/layout/IconVerticalSolidList"/>
    <dgm:cxn modelId="{D0133CB5-0938-47B1-9ADD-C6A79CBFB270}" type="presParOf" srcId="{E528FBD8-C6CF-4370-A042-0A9C2ADE3905}" destId="{29CDCD26-053F-4D23-BBBC-68A7B7806C70}" srcOrd="3" destOrd="0" presId="urn:microsoft.com/office/officeart/2018/2/layout/IconVerticalSolidList"/>
    <dgm:cxn modelId="{E20A127C-C304-4221-93E0-AF1B453D834B}" type="presParOf" srcId="{A0138039-AE4B-4C43-AB66-680AC9FF89D8}" destId="{B11072D4-8C02-4F9D-9BDD-F80307BE6F2C}" srcOrd="3" destOrd="0" presId="urn:microsoft.com/office/officeart/2018/2/layout/IconVerticalSolidList"/>
    <dgm:cxn modelId="{18302704-216A-4477-BDDE-877ECA503A44}" type="presParOf" srcId="{A0138039-AE4B-4C43-AB66-680AC9FF89D8}" destId="{BF912550-EA69-409B-93EA-3BE1B882CD3D}" srcOrd="4" destOrd="0" presId="urn:microsoft.com/office/officeart/2018/2/layout/IconVerticalSolidList"/>
    <dgm:cxn modelId="{B9D603DE-29EE-42B0-96E5-B2828DD659E7}" type="presParOf" srcId="{BF912550-EA69-409B-93EA-3BE1B882CD3D}" destId="{638BD45B-796A-442D-AC07-EFEFC5F674BD}" srcOrd="0" destOrd="0" presId="urn:microsoft.com/office/officeart/2018/2/layout/IconVerticalSolidList"/>
    <dgm:cxn modelId="{916FAF04-A1AE-4AA3-8122-BAD16F305D94}" type="presParOf" srcId="{BF912550-EA69-409B-93EA-3BE1B882CD3D}" destId="{9E08E7B5-4BEF-4746-8227-781B6AC64001}" srcOrd="1" destOrd="0" presId="urn:microsoft.com/office/officeart/2018/2/layout/IconVerticalSolidList"/>
    <dgm:cxn modelId="{E57C1EC0-34E1-42E3-BA79-78C2F486F49F}" type="presParOf" srcId="{BF912550-EA69-409B-93EA-3BE1B882CD3D}" destId="{47833524-0DD6-4602-98F8-77A66EB6027A}" srcOrd="2" destOrd="0" presId="urn:microsoft.com/office/officeart/2018/2/layout/IconVerticalSolidList"/>
    <dgm:cxn modelId="{56552D85-D21D-4B95-8515-4A83D4635F2D}" type="presParOf" srcId="{BF912550-EA69-409B-93EA-3BE1B882CD3D}" destId="{1B84BC3C-3CD4-4742-936E-5368CCD20A5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11E74C-98BF-48A7-A1F7-58BEB5223F9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27EBBE6-1A43-4522-8988-FA060BE726E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Define AI and its strategic relevance.</a:t>
          </a:r>
        </a:p>
      </dgm:t>
    </dgm:pt>
    <dgm:pt modelId="{E7150DEB-E00C-4953-B932-1A29EAFECFC4}" type="parTrans" cxnId="{5CC60D7A-10AF-4BD6-8A5E-CFD4C4E1E63A}">
      <dgm:prSet/>
      <dgm:spPr/>
      <dgm:t>
        <a:bodyPr/>
        <a:lstStyle/>
        <a:p>
          <a:endParaRPr lang="en-US"/>
        </a:p>
      </dgm:t>
    </dgm:pt>
    <dgm:pt modelId="{A8BE35B8-B5AA-44C3-8FE9-D4E7AFB63908}" type="sibTrans" cxnId="{5CC60D7A-10AF-4BD6-8A5E-CFD4C4E1E63A}">
      <dgm:prSet/>
      <dgm:spPr/>
      <dgm:t>
        <a:bodyPr/>
        <a:lstStyle/>
        <a:p>
          <a:endParaRPr lang="en-US"/>
        </a:p>
      </dgm:t>
    </dgm:pt>
    <dgm:pt modelId="{9CE440A1-1FC2-4969-BBAE-87BF0F53A2E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Analyze AI’s role in decision-making.</a:t>
          </a:r>
        </a:p>
      </dgm:t>
    </dgm:pt>
    <dgm:pt modelId="{4808D9BB-F473-4529-9DD7-CA6A4F3133E4}" type="parTrans" cxnId="{081A58CB-82EE-4FF2-9599-CA4EB6FEBC34}">
      <dgm:prSet/>
      <dgm:spPr/>
      <dgm:t>
        <a:bodyPr/>
        <a:lstStyle/>
        <a:p>
          <a:endParaRPr lang="en-US"/>
        </a:p>
      </dgm:t>
    </dgm:pt>
    <dgm:pt modelId="{433DD5FB-21E6-4593-8442-BE44326A7902}" type="sibTrans" cxnId="{081A58CB-82EE-4FF2-9599-CA4EB6FEBC34}">
      <dgm:prSet/>
      <dgm:spPr/>
      <dgm:t>
        <a:bodyPr/>
        <a:lstStyle/>
        <a:p>
          <a:endParaRPr lang="en-US"/>
        </a:p>
      </dgm:t>
    </dgm:pt>
    <dgm:pt modelId="{DFABDB30-C2D5-4376-A434-51802136CE3E}" type="pres">
      <dgm:prSet presAssocID="{5611E74C-98BF-48A7-A1F7-58BEB5223F97}" presName="root" presStyleCnt="0">
        <dgm:presLayoutVars>
          <dgm:dir/>
          <dgm:resizeHandles val="exact"/>
        </dgm:presLayoutVars>
      </dgm:prSet>
      <dgm:spPr/>
    </dgm:pt>
    <dgm:pt modelId="{01D7F19A-6A37-4D8E-A971-0229E7EDFDE1}" type="pres">
      <dgm:prSet presAssocID="{427EBBE6-1A43-4522-8988-FA060BE726EE}" presName="compNode" presStyleCnt="0"/>
      <dgm:spPr/>
    </dgm:pt>
    <dgm:pt modelId="{FD05B0AF-16D6-451C-BA21-0075742F74C0}" type="pres">
      <dgm:prSet presAssocID="{427EBBE6-1A43-4522-8988-FA060BE726EE}" presName="bgRect" presStyleLbl="bgShp" presStyleIdx="0" presStyleCnt="2"/>
      <dgm:spPr/>
    </dgm:pt>
    <dgm:pt modelId="{75DC8C71-B92D-4ECB-81E7-4243BA154606}" type="pres">
      <dgm:prSet presAssocID="{427EBBE6-1A43-4522-8988-FA060BE726E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EFB78DA-BE93-4D78-869A-345C9C0F7AB9}" type="pres">
      <dgm:prSet presAssocID="{427EBBE6-1A43-4522-8988-FA060BE726EE}" presName="spaceRect" presStyleCnt="0"/>
      <dgm:spPr/>
    </dgm:pt>
    <dgm:pt modelId="{1441ED41-7FEA-4E76-B661-57EFAA532654}" type="pres">
      <dgm:prSet presAssocID="{427EBBE6-1A43-4522-8988-FA060BE726EE}" presName="parTx" presStyleLbl="revTx" presStyleIdx="0" presStyleCnt="2">
        <dgm:presLayoutVars>
          <dgm:chMax val="0"/>
          <dgm:chPref val="0"/>
        </dgm:presLayoutVars>
      </dgm:prSet>
      <dgm:spPr/>
    </dgm:pt>
    <dgm:pt modelId="{852B959D-F8BD-4B6A-8179-E7DF28740E42}" type="pres">
      <dgm:prSet presAssocID="{A8BE35B8-B5AA-44C3-8FE9-D4E7AFB63908}" presName="sibTrans" presStyleCnt="0"/>
      <dgm:spPr/>
    </dgm:pt>
    <dgm:pt modelId="{D907C988-6A11-4B56-ACB3-993F89CAAD17}" type="pres">
      <dgm:prSet presAssocID="{9CE440A1-1FC2-4969-BBAE-87BF0F53A2EA}" presName="compNode" presStyleCnt="0"/>
      <dgm:spPr/>
    </dgm:pt>
    <dgm:pt modelId="{5F48CF12-CFE7-43C5-970F-68F4014C7308}" type="pres">
      <dgm:prSet presAssocID="{9CE440A1-1FC2-4969-BBAE-87BF0F53A2EA}" presName="bgRect" presStyleLbl="bgShp" presStyleIdx="1" presStyleCnt="2"/>
      <dgm:spPr/>
    </dgm:pt>
    <dgm:pt modelId="{C14681BF-F71A-4B67-8FC2-DC653809ECB1}" type="pres">
      <dgm:prSet presAssocID="{9CE440A1-1FC2-4969-BBAE-87BF0F53A2E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EEFF1F0-B820-4C23-99F9-D9B5AC5D732E}" type="pres">
      <dgm:prSet presAssocID="{9CE440A1-1FC2-4969-BBAE-87BF0F53A2EA}" presName="spaceRect" presStyleCnt="0"/>
      <dgm:spPr/>
    </dgm:pt>
    <dgm:pt modelId="{6AC891B5-8E8C-48FC-8280-FF9DAAD59F5E}" type="pres">
      <dgm:prSet presAssocID="{9CE440A1-1FC2-4969-BBAE-87BF0F53A2EA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5ED6E3E-489A-4EB2-99E6-4765F9D1BF19}" type="presOf" srcId="{9CE440A1-1FC2-4969-BBAE-87BF0F53A2EA}" destId="{6AC891B5-8E8C-48FC-8280-FF9DAAD59F5E}" srcOrd="0" destOrd="0" presId="urn:microsoft.com/office/officeart/2018/2/layout/IconVerticalSolidList"/>
    <dgm:cxn modelId="{5CC60D7A-10AF-4BD6-8A5E-CFD4C4E1E63A}" srcId="{5611E74C-98BF-48A7-A1F7-58BEB5223F97}" destId="{427EBBE6-1A43-4522-8988-FA060BE726EE}" srcOrd="0" destOrd="0" parTransId="{E7150DEB-E00C-4953-B932-1A29EAFECFC4}" sibTransId="{A8BE35B8-B5AA-44C3-8FE9-D4E7AFB63908}"/>
    <dgm:cxn modelId="{48C1E597-777F-4D97-888F-FFE947607D55}" type="presOf" srcId="{5611E74C-98BF-48A7-A1F7-58BEB5223F97}" destId="{DFABDB30-C2D5-4376-A434-51802136CE3E}" srcOrd="0" destOrd="0" presId="urn:microsoft.com/office/officeart/2018/2/layout/IconVerticalSolidList"/>
    <dgm:cxn modelId="{081A58CB-82EE-4FF2-9599-CA4EB6FEBC34}" srcId="{5611E74C-98BF-48A7-A1F7-58BEB5223F97}" destId="{9CE440A1-1FC2-4969-BBAE-87BF0F53A2EA}" srcOrd="1" destOrd="0" parTransId="{4808D9BB-F473-4529-9DD7-CA6A4F3133E4}" sibTransId="{433DD5FB-21E6-4593-8442-BE44326A7902}"/>
    <dgm:cxn modelId="{91F4C6DC-77E2-49E0-826B-39D7847DE2B5}" type="presOf" srcId="{427EBBE6-1A43-4522-8988-FA060BE726EE}" destId="{1441ED41-7FEA-4E76-B661-57EFAA532654}" srcOrd="0" destOrd="0" presId="urn:microsoft.com/office/officeart/2018/2/layout/IconVerticalSolidList"/>
    <dgm:cxn modelId="{336346D4-7823-447D-AF15-218A416FD984}" type="presParOf" srcId="{DFABDB30-C2D5-4376-A434-51802136CE3E}" destId="{01D7F19A-6A37-4D8E-A971-0229E7EDFDE1}" srcOrd="0" destOrd="0" presId="urn:microsoft.com/office/officeart/2018/2/layout/IconVerticalSolidList"/>
    <dgm:cxn modelId="{6E81EDD4-DDB8-4331-9E8A-D41D3E1EBDDA}" type="presParOf" srcId="{01D7F19A-6A37-4D8E-A971-0229E7EDFDE1}" destId="{FD05B0AF-16D6-451C-BA21-0075742F74C0}" srcOrd="0" destOrd="0" presId="urn:microsoft.com/office/officeart/2018/2/layout/IconVerticalSolidList"/>
    <dgm:cxn modelId="{CAD4D8E9-47EB-4AAC-8DF8-E08BD3A042E5}" type="presParOf" srcId="{01D7F19A-6A37-4D8E-A971-0229E7EDFDE1}" destId="{75DC8C71-B92D-4ECB-81E7-4243BA154606}" srcOrd="1" destOrd="0" presId="urn:microsoft.com/office/officeart/2018/2/layout/IconVerticalSolidList"/>
    <dgm:cxn modelId="{4742B7E5-6FEE-46C4-940E-05FEE4EA7AB3}" type="presParOf" srcId="{01D7F19A-6A37-4D8E-A971-0229E7EDFDE1}" destId="{8EFB78DA-BE93-4D78-869A-345C9C0F7AB9}" srcOrd="2" destOrd="0" presId="urn:microsoft.com/office/officeart/2018/2/layout/IconVerticalSolidList"/>
    <dgm:cxn modelId="{778D21CA-F560-4C5E-BC59-3BEA98806B93}" type="presParOf" srcId="{01D7F19A-6A37-4D8E-A971-0229E7EDFDE1}" destId="{1441ED41-7FEA-4E76-B661-57EFAA532654}" srcOrd="3" destOrd="0" presId="urn:microsoft.com/office/officeart/2018/2/layout/IconVerticalSolidList"/>
    <dgm:cxn modelId="{C048385B-49A9-48F4-9D5C-506D253866CC}" type="presParOf" srcId="{DFABDB30-C2D5-4376-A434-51802136CE3E}" destId="{852B959D-F8BD-4B6A-8179-E7DF28740E42}" srcOrd="1" destOrd="0" presId="urn:microsoft.com/office/officeart/2018/2/layout/IconVerticalSolidList"/>
    <dgm:cxn modelId="{A76515F9-FADB-414E-995E-01120AD81613}" type="presParOf" srcId="{DFABDB30-C2D5-4376-A434-51802136CE3E}" destId="{D907C988-6A11-4B56-ACB3-993F89CAAD17}" srcOrd="2" destOrd="0" presId="urn:microsoft.com/office/officeart/2018/2/layout/IconVerticalSolidList"/>
    <dgm:cxn modelId="{76437D1F-0516-4F95-BF4F-D80FA395B050}" type="presParOf" srcId="{D907C988-6A11-4B56-ACB3-993F89CAAD17}" destId="{5F48CF12-CFE7-43C5-970F-68F4014C7308}" srcOrd="0" destOrd="0" presId="urn:microsoft.com/office/officeart/2018/2/layout/IconVerticalSolidList"/>
    <dgm:cxn modelId="{37F807C9-0E4B-4F1D-A0F8-9FDEA780E96A}" type="presParOf" srcId="{D907C988-6A11-4B56-ACB3-993F89CAAD17}" destId="{C14681BF-F71A-4B67-8FC2-DC653809ECB1}" srcOrd="1" destOrd="0" presId="urn:microsoft.com/office/officeart/2018/2/layout/IconVerticalSolidList"/>
    <dgm:cxn modelId="{B984ECBF-9C28-473D-960D-FADE6047FEA1}" type="presParOf" srcId="{D907C988-6A11-4B56-ACB3-993F89CAAD17}" destId="{EEEFF1F0-B820-4C23-99F9-D9B5AC5D732E}" srcOrd="2" destOrd="0" presId="urn:microsoft.com/office/officeart/2018/2/layout/IconVerticalSolidList"/>
    <dgm:cxn modelId="{8DF6ECAF-BB45-4033-AB5B-7ABBD72F7E09}" type="presParOf" srcId="{D907C988-6A11-4B56-ACB3-993F89CAAD17}" destId="{6AC891B5-8E8C-48FC-8280-FF9DAAD59F5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01EEF7-B20E-479F-8364-CF67264D417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78A0490-266D-4739-89E2-D90DDF2C0FA6}">
      <dgm:prSet/>
      <dgm:spPr/>
      <dgm:t>
        <a:bodyPr/>
        <a:lstStyle/>
        <a:p>
          <a:r>
            <a:rPr lang="en-US"/>
            <a:t>Evaluate AI risks and opportunities.</a:t>
          </a:r>
        </a:p>
      </dgm:t>
    </dgm:pt>
    <dgm:pt modelId="{CBDB521B-24F1-4715-8709-BAF1ED291EBF}" type="parTrans" cxnId="{9B2A5010-879A-4B07-9059-F1D680249703}">
      <dgm:prSet/>
      <dgm:spPr/>
      <dgm:t>
        <a:bodyPr/>
        <a:lstStyle/>
        <a:p>
          <a:endParaRPr lang="en-US"/>
        </a:p>
      </dgm:t>
    </dgm:pt>
    <dgm:pt modelId="{B865FAEF-50D0-4ECC-850F-04387D4F08C9}" type="sibTrans" cxnId="{9B2A5010-879A-4B07-9059-F1D680249703}">
      <dgm:prSet/>
      <dgm:spPr/>
      <dgm:t>
        <a:bodyPr/>
        <a:lstStyle/>
        <a:p>
          <a:endParaRPr lang="en-US"/>
        </a:p>
      </dgm:t>
    </dgm:pt>
    <dgm:pt modelId="{2487EF3F-68FC-4E53-AA1C-18D40A499AF0}">
      <dgm:prSet/>
      <dgm:spPr/>
      <dgm:t>
        <a:bodyPr/>
        <a:lstStyle/>
        <a:p>
          <a:r>
            <a:rPr lang="en-US"/>
            <a:t>Reflect on how AI can be applied in personal and professional lives</a:t>
          </a:r>
        </a:p>
      </dgm:t>
    </dgm:pt>
    <dgm:pt modelId="{0DE6D43C-9D8D-4205-9C1A-71DD48EA91E8}" type="parTrans" cxnId="{580E5279-8CBA-4BA8-99B9-30FB2A1F5A37}">
      <dgm:prSet/>
      <dgm:spPr/>
      <dgm:t>
        <a:bodyPr/>
        <a:lstStyle/>
        <a:p>
          <a:endParaRPr lang="en-US"/>
        </a:p>
      </dgm:t>
    </dgm:pt>
    <dgm:pt modelId="{DED5CBC5-8D55-43F5-B218-48126C91B92E}" type="sibTrans" cxnId="{580E5279-8CBA-4BA8-99B9-30FB2A1F5A37}">
      <dgm:prSet/>
      <dgm:spPr/>
      <dgm:t>
        <a:bodyPr/>
        <a:lstStyle/>
        <a:p>
          <a:endParaRPr lang="en-US"/>
        </a:p>
      </dgm:t>
    </dgm:pt>
    <dgm:pt modelId="{A83AFC65-C2AE-4912-A1D6-E5438B2F8226}" type="pres">
      <dgm:prSet presAssocID="{C101EEF7-B20E-479F-8364-CF67264D4175}" presName="root" presStyleCnt="0">
        <dgm:presLayoutVars>
          <dgm:dir/>
          <dgm:resizeHandles val="exact"/>
        </dgm:presLayoutVars>
      </dgm:prSet>
      <dgm:spPr/>
    </dgm:pt>
    <dgm:pt modelId="{DD780C9D-48A2-4A2B-BD06-42000A93F3D7}" type="pres">
      <dgm:prSet presAssocID="{E78A0490-266D-4739-89E2-D90DDF2C0FA6}" presName="compNode" presStyleCnt="0"/>
      <dgm:spPr/>
    </dgm:pt>
    <dgm:pt modelId="{A4E50059-4915-486F-AA02-E0F6C423DB5B}" type="pres">
      <dgm:prSet presAssocID="{E78A0490-266D-4739-89E2-D90DDF2C0FA6}" presName="bgRect" presStyleLbl="bgShp" presStyleIdx="0" presStyleCnt="2"/>
      <dgm:spPr/>
    </dgm:pt>
    <dgm:pt modelId="{85D56127-3BEB-41C0-B3A4-DE6EFFE0BE15}" type="pres">
      <dgm:prSet presAssocID="{E78A0490-266D-4739-89E2-D90DDF2C0FA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CF9A4146-FD39-4D69-AD89-3A82017BF69A}" type="pres">
      <dgm:prSet presAssocID="{E78A0490-266D-4739-89E2-D90DDF2C0FA6}" presName="spaceRect" presStyleCnt="0"/>
      <dgm:spPr/>
    </dgm:pt>
    <dgm:pt modelId="{3D1F971A-B89E-436C-AF2B-664317917F07}" type="pres">
      <dgm:prSet presAssocID="{E78A0490-266D-4739-89E2-D90DDF2C0FA6}" presName="parTx" presStyleLbl="revTx" presStyleIdx="0" presStyleCnt="2">
        <dgm:presLayoutVars>
          <dgm:chMax val="0"/>
          <dgm:chPref val="0"/>
        </dgm:presLayoutVars>
      </dgm:prSet>
      <dgm:spPr/>
    </dgm:pt>
    <dgm:pt modelId="{344D3F14-784E-419D-B944-FCC3C951287D}" type="pres">
      <dgm:prSet presAssocID="{B865FAEF-50D0-4ECC-850F-04387D4F08C9}" presName="sibTrans" presStyleCnt="0"/>
      <dgm:spPr/>
    </dgm:pt>
    <dgm:pt modelId="{D1575DB7-E33A-465D-BB5F-3B650578E3C7}" type="pres">
      <dgm:prSet presAssocID="{2487EF3F-68FC-4E53-AA1C-18D40A499AF0}" presName="compNode" presStyleCnt="0"/>
      <dgm:spPr/>
    </dgm:pt>
    <dgm:pt modelId="{52431F4E-2689-4CDE-BA47-81A5D25E14F9}" type="pres">
      <dgm:prSet presAssocID="{2487EF3F-68FC-4E53-AA1C-18D40A499AF0}" presName="bgRect" presStyleLbl="bgShp" presStyleIdx="1" presStyleCnt="2"/>
      <dgm:spPr/>
    </dgm:pt>
    <dgm:pt modelId="{7CC4C7F0-52E4-44CC-BCFF-58A424CF73C2}" type="pres">
      <dgm:prSet presAssocID="{2487EF3F-68FC-4E53-AA1C-18D40A499AF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D0C774D-1032-44B2-A387-5A4352FD5F54}" type="pres">
      <dgm:prSet presAssocID="{2487EF3F-68FC-4E53-AA1C-18D40A499AF0}" presName="spaceRect" presStyleCnt="0"/>
      <dgm:spPr/>
    </dgm:pt>
    <dgm:pt modelId="{4F4183BD-D687-426A-BF6E-F1E7FB18EA49}" type="pres">
      <dgm:prSet presAssocID="{2487EF3F-68FC-4E53-AA1C-18D40A499AF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9B2A5010-879A-4B07-9059-F1D680249703}" srcId="{C101EEF7-B20E-479F-8364-CF67264D4175}" destId="{E78A0490-266D-4739-89E2-D90DDF2C0FA6}" srcOrd="0" destOrd="0" parTransId="{CBDB521B-24F1-4715-8709-BAF1ED291EBF}" sibTransId="{B865FAEF-50D0-4ECC-850F-04387D4F08C9}"/>
    <dgm:cxn modelId="{FA079F5F-9559-4FE6-9A54-331351F0AE79}" type="presOf" srcId="{2487EF3F-68FC-4E53-AA1C-18D40A499AF0}" destId="{4F4183BD-D687-426A-BF6E-F1E7FB18EA49}" srcOrd="0" destOrd="0" presId="urn:microsoft.com/office/officeart/2018/2/layout/IconVerticalSolidList"/>
    <dgm:cxn modelId="{580E5279-8CBA-4BA8-99B9-30FB2A1F5A37}" srcId="{C101EEF7-B20E-479F-8364-CF67264D4175}" destId="{2487EF3F-68FC-4E53-AA1C-18D40A499AF0}" srcOrd="1" destOrd="0" parTransId="{0DE6D43C-9D8D-4205-9C1A-71DD48EA91E8}" sibTransId="{DED5CBC5-8D55-43F5-B218-48126C91B92E}"/>
    <dgm:cxn modelId="{2F75DF9A-33FB-46F0-8F63-AF48C7067B5A}" type="presOf" srcId="{C101EEF7-B20E-479F-8364-CF67264D4175}" destId="{A83AFC65-C2AE-4912-A1D6-E5438B2F8226}" srcOrd="0" destOrd="0" presId="urn:microsoft.com/office/officeart/2018/2/layout/IconVerticalSolidList"/>
    <dgm:cxn modelId="{0D181AFE-F453-4943-8DE5-ABF2134258EA}" type="presOf" srcId="{E78A0490-266D-4739-89E2-D90DDF2C0FA6}" destId="{3D1F971A-B89E-436C-AF2B-664317917F07}" srcOrd="0" destOrd="0" presId="urn:microsoft.com/office/officeart/2018/2/layout/IconVerticalSolidList"/>
    <dgm:cxn modelId="{C541705F-4CED-4466-811F-4F4033311974}" type="presParOf" srcId="{A83AFC65-C2AE-4912-A1D6-E5438B2F8226}" destId="{DD780C9D-48A2-4A2B-BD06-42000A93F3D7}" srcOrd="0" destOrd="0" presId="urn:microsoft.com/office/officeart/2018/2/layout/IconVerticalSolidList"/>
    <dgm:cxn modelId="{8094433A-0342-45BF-A0F0-8A15C60806BF}" type="presParOf" srcId="{DD780C9D-48A2-4A2B-BD06-42000A93F3D7}" destId="{A4E50059-4915-486F-AA02-E0F6C423DB5B}" srcOrd="0" destOrd="0" presId="urn:microsoft.com/office/officeart/2018/2/layout/IconVerticalSolidList"/>
    <dgm:cxn modelId="{93309D86-EC90-4962-8C50-F14D0CF01617}" type="presParOf" srcId="{DD780C9D-48A2-4A2B-BD06-42000A93F3D7}" destId="{85D56127-3BEB-41C0-B3A4-DE6EFFE0BE15}" srcOrd="1" destOrd="0" presId="urn:microsoft.com/office/officeart/2018/2/layout/IconVerticalSolidList"/>
    <dgm:cxn modelId="{8BD1296F-F1F0-4523-AF97-FFA80C548176}" type="presParOf" srcId="{DD780C9D-48A2-4A2B-BD06-42000A93F3D7}" destId="{CF9A4146-FD39-4D69-AD89-3A82017BF69A}" srcOrd="2" destOrd="0" presId="urn:microsoft.com/office/officeart/2018/2/layout/IconVerticalSolidList"/>
    <dgm:cxn modelId="{06168081-83CC-435A-A708-C56C256B9BCB}" type="presParOf" srcId="{DD780C9D-48A2-4A2B-BD06-42000A93F3D7}" destId="{3D1F971A-B89E-436C-AF2B-664317917F07}" srcOrd="3" destOrd="0" presId="urn:microsoft.com/office/officeart/2018/2/layout/IconVerticalSolidList"/>
    <dgm:cxn modelId="{22573E74-CF0D-4893-9D4F-43EEBDEFC74C}" type="presParOf" srcId="{A83AFC65-C2AE-4912-A1D6-E5438B2F8226}" destId="{344D3F14-784E-419D-B944-FCC3C951287D}" srcOrd="1" destOrd="0" presId="urn:microsoft.com/office/officeart/2018/2/layout/IconVerticalSolidList"/>
    <dgm:cxn modelId="{BFC00F75-4AF7-4965-A104-3B745D2C6489}" type="presParOf" srcId="{A83AFC65-C2AE-4912-A1D6-E5438B2F8226}" destId="{D1575DB7-E33A-465D-BB5F-3B650578E3C7}" srcOrd="2" destOrd="0" presId="urn:microsoft.com/office/officeart/2018/2/layout/IconVerticalSolidList"/>
    <dgm:cxn modelId="{0652F282-30A9-429F-BE74-641CDEE3962D}" type="presParOf" srcId="{D1575DB7-E33A-465D-BB5F-3B650578E3C7}" destId="{52431F4E-2689-4CDE-BA47-81A5D25E14F9}" srcOrd="0" destOrd="0" presId="urn:microsoft.com/office/officeart/2018/2/layout/IconVerticalSolidList"/>
    <dgm:cxn modelId="{7492C32D-B16C-4124-B3CD-D8C4E910B26C}" type="presParOf" srcId="{D1575DB7-E33A-465D-BB5F-3B650578E3C7}" destId="{7CC4C7F0-52E4-44CC-BCFF-58A424CF73C2}" srcOrd="1" destOrd="0" presId="urn:microsoft.com/office/officeart/2018/2/layout/IconVerticalSolidList"/>
    <dgm:cxn modelId="{AD3C535B-0FCC-4DD2-8677-9F0B035503A9}" type="presParOf" srcId="{D1575DB7-E33A-465D-BB5F-3B650578E3C7}" destId="{CD0C774D-1032-44B2-A387-5A4352FD5F54}" srcOrd="2" destOrd="0" presId="urn:microsoft.com/office/officeart/2018/2/layout/IconVerticalSolidList"/>
    <dgm:cxn modelId="{1ACEE740-3B9F-4742-A80D-28E7611A64D2}" type="presParOf" srcId="{D1575DB7-E33A-465D-BB5F-3B650578E3C7}" destId="{4F4183BD-D687-426A-BF6E-F1E7FB18EA4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1E46CA-662D-490B-82B8-9EAFE5CB6B3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5FF1BD4B-6337-4DDF-80AA-33ABD094F602}">
      <dgm:prSet/>
      <dgm:spPr/>
      <dgm:t>
        <a:bodyPr/>
        <a:lstStyle/>
        <a:p>
          <a:r>
            <a:rPr lang="en-US"/>
            <a:t>Watched Netflix’s movie recommendations</a:t>
          </a:r>
        </a:p>
      </dgm:t>
    </dgm:pt>
    <dgm:pt modelId="{B61BE586-139A-4CD7-87B7-9D1E1DDFC185}" type="parTrans" cxnId="{7723B793-FE30-4646-AEEA-9DF6E8E92AB4}">
      <dgm:prSet/>
      <dgm:spPr/>
      <dgm:t>
        <a:bodyPr/>
        <a:lstStyle/>
        <a:p>
          <a:endParaRPr lang="en-US"/>
        </a:p>
      </dgm:t>
    </dgm:pt>
    <dgm:pt modelId="{89FFEBF7-0886-4F64-AFAC-5C39BEE1BF1E}" type="sibTrans" cxnId="{7723B793-FE30-4646-AEEA-9DF6E8E92AB4}">
      <dgm:prSet/>
      <dgm:spPr/>
      <dgm:t>
        <a:bodyPr/>
        <a:lstStyle/>
        <a:p>
          <a:endParaRPr lang="en-US"/>
        </a:p>
      </dgm:t>
    </dgm:pt>
    <dgm:pt modelId="{F75A882C-080D-4153-A85F-2F02CFD042B0}">
      <dgm:prSet/>
      <dgm:spPr/>
      <dgm:t>
        <a:bodyPr/>
        <a:lstStyle/>
        <a:p>
          <a:r>
            <a:rPr lang="en-US"/>
            <a:t>Chatted with a virtual assistant on a website</a:t>
          </a:r>
        </a:p>
      </dgm:t>
    </dgm:pt>
    <dgm:pt modelId="{CBF3D306-8AC8-4777-890A-EEA4ABC659D2}" type="parTrans" cxnId="{5CDA668A-B16D-4BF3-9D84-ED007354C8C4}">
      <dgm:prSet/>
      <dgm:spPr/>
      <dgm:t>
        <a:bodyPr/>
        <a:lstStyle/>
        <a:p>
          <a:endParaRPr lang="en-US"/>
        </a:p>
      </dgm:t>
    </dgm:pt>
    <dgm:pt modelId="{3385FD9B-ACFE-4B3F-9B34-924079C3837F}" type="sibTrans" cxnId="{5CDA668A-B16D-4BF3-9D84-ED007354C8C4}">
      <dgm:prSet/>
      <dgm:spPr/>
      <dgm:t>
        <a:bodyPr/>
        <a:lstStyle/>
        <a:p>
          <a:endParaRPr lang="en-US"/>
        </a:p>
      </dgm:t>
    </dgm:pt>
    <dgm:pt modelId="{06A472F4-2292-4018-9361-508A5EEC29E3}">
      <dgm:prSet/>
      <dgm:spPr/>
      <dgm:t>
        <a:bodyPr/>
        <a:lstStyle/>
        <a:p>
          <a:r>
            <a:rPr lang="en-US"/>
            <a:t>Received a fraud alert from your bank</a:t>
          </a:r>
        </a:p>
      </dgm:t>
    </dgm:pt>
    <dgm:pt modelId="{7FA5090E-8912-49DA-B560-B7217AD50660}" type="parTrans" cxnId="{1C2D87D5-DE58-446D-8172-A8ACEB1E1D42}">
      <dgm:prSet/>
      <dgm:spPr/>
      <dgm:t>
        <a:bodyPr/>
        <a:lstStyle/>
        <a:p>
          <a:endParaRPr lang="en-US"/>
        </a:p>
      </dgm:t>
    </dgm:pt>
    <dgm:pt modelId="{9672C7D6-A36D-4F5C-8E24-586992410701}" type="sibTrans" cxnId="{1C2D87D5-DE58-446D-8172-A8ACEB1E1D42}">
      <dgm:prSet/>
      <dgm:spPr/>
      <dgm:t>
        <a:bodyPr/>
        <a:lstStyle/>
        <a:p>
          <a:endParaRPr lang="en-US"/>
        </a:p>
      </dgm:t>
    </dgm:pt>
    <dgm:pt modelId="{3F8A5976-0894-4855-BB8C-80A08069DF9C}" type="pres">
      <dgm:prSet presAssocID="{931E46CA-662D-490B-82B8-9EAFE5CB6B3C}" presName="root" presStyleCnt="0">
        <dgm:presLayoutVars>
          <dgm:dir/>
          <dgm:resizeHandles val="exact"/>
        </dgm:presLayoutVars>
      </dgm:prSet>
      <dgm:spPr/>
    </dgm:pt>
    <dgm:pt modelId="{9406AAB6-317B-46D8-920B-419F2BF0D1A1}" type="pres">
      <dgm:prSet presAssocID="{5FF1BD4B-6337-4DDF-80AA-33ABD094F602}" presName="compNode" presStyleCnt="0"/>
      <dgm:spPr/>
    </dgm:pt>
    <dgm:pt modelId="{5047AD4D-8A3C-432A-BA34-FC8A6B6378B2}" type="pres">
      <dgm:prSet presAssocID="{5FF1BD4B-6337-4DDF-80AA-33ABD094F60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35F53E25-6D5C-43AA-8F25-DC4D68392B98}" type="pres">
      <dgm:prSet presAssocID="{5FF1BD4B-6337-4DDF-80AA-33ABD094F602}" presName="spaceRect" presStyleCnt="0"/>
      <dgm:spPr/>
    </dgm:pt>
    <dgm:pt modelId="{CC80ABC5-BD24-4386-96B4-461AEA0E8EC0}" type="pres">
      <dgm:prSet presAssocID="{5FF1BD4B-6337-4DDF-80AA-33ABD094F602}" presName="textRect" presStyleLbl="revTx" presStyleIdx="0" presStyleCnt="3">
        <dgm:presLayoutVars>
          <dgm:chMax val="1"/>
          <dgm:chPref val="1"/>
        </dgm:presLayoutVars>
      </dgm:prSet>
      <dgm:spPr/>
    </dgm:pt>
    <dgm:pt modelId="{82D86376-F849-43F2-92F0-25CD48B8CA02}" type="pres">
      <dgm:prSet presAssocID="{89FFEBF7-0886-4F64-AFAC-5C39BEE1BF1E}" presName="sibTrans" presStyleCnt="0"/>
      <dgm:spPr/>
    </dgm:pt>
    <dgm:pt modelId="{88E40292-AACA-4BB1-8F06-2629092FED05}" type="pres">
      <dgm:prSet presAssocID="{F75A882C-080D-4153-A85F-2F02CFD042B0}" presName="compNode" presStyleCnt="0"/>
      <dgm:spPr/>
    </dgm:pt>
    <dgm:pt modelId="{971C192B-C450-4CFC-9FF7-8AC9DD78D8C7}" type="pres">
      <dgm:prSet presAssocID="{F75A882C-080D-4153-A85F-2F02CFD042B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70A87358-A906-4CE1-8503-E60C3A1DC3F3}" type="pres">
      <dgm:prSet presAssocID="{F75A882C-080D-4153-A85F-2F02CFD042B0}" presName="spaceRect" presStyleCnt="0"/>
      <dgm:spPr/>
    </dgm:pt>
    <dgm:pt modelId="{440774CD-BC9E-4202-A895-FB9710D4852E}" type="pres">
      <dgm:prSet presAssocID="{F75A882C-080D-4153-A85F-2F02CFD042B0}" presName="textRect" presStyleLbl="revTx" presStyleIdx="1" presStyleCnt="3">
        <dgm:presLayoutVars>
          <dgm:chMax val="1"/>
          <dgm:chPref val="1"/>
        </dgm:presLayoutVars>
      </dgm:prSet>
      <dgm:spPr/>
    </dgm:pt>
    <dgm:pt modelId="{E5EF770B-9277-4936-A04B-C8E2B2BF3ED6}" type="pres">
      <dgm:prSet presAssocID="{3385FD9B-ACFE-4B3F-9B34-924079C3837F}" presName="sibTrans" presStyleCnt="0"/>
      <dgm:spPr/>
    </dgm:pt>
    <dgm:pt modelId="{4DCC5DC8-5393-437B-A40F-DFB2DDD41B4B}" type="pres">
      <dgm:prSet presAssocID="{06A472F4-2292-4018-9361-508A5EEC29E3}" presName="compNode" presStyleCnt="0"/>
      <dgm:spPr/>
    </dgm:pt>
    <dgm:pt modelId="{D3CAEAE4-1941-44CE-BF8C-BCF2D5A370D2}" type="pres">
      <dgm:prSet presAssocID="{06A472F4-2292-4018-9361-508A5EEC29E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D691D6AA-B365-4DC3-9651-BDACFD9668FA}" type="pres">
      <dgm:prSet presAssocID="{06A472F4-2292-4018-9361-508A5EEC29E3}" presName="spaceRect" presStyleCnt="0"/>
      <dgm:spPr/>
    </dgm:pt>
    <dgm:pt modelId="{282B7DB8-AFA9-4D39-88D1-C029EDAAB831}" type="pres">
      <dgm:prSet presAssocID="{06A472F4-2292-4018-9361-508A5EEC29E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6993F431-4A33-478D-A963-F4D6108A874C}" type="presOf" srcId="{F75A882C-080D-4153-A85F-2F02CFD042B0}" destId="{440774CD-BC9E-4202-A895-FB9710D4852E}" srcOrd="0" destOrd="0" presId="urn:microsoft.com/office/officeart/2018/2/layout/IconLabelList"/>
    <dgm:cxn modelId="{BFD3C432-71A4-4F9A-AB95-85770E5E6D5E}" type="presOf" srcId="{06A472F4-2292-4018-9361-508A5EEC29E3}" destId="{282B7DB8-AFA9-4D39-88D1-C029EDAAB831}" srcOrd="0" destOrd="0" presId="urn:microsoft.com/office/officeart/2018/2/layout/IconLabelList"/>
    <dgm:cxn modelId="{7ADBAA61-C04A-4365-A517-D0E433983337}" type="presOf" srcId="{5FF1BD4B-6337-4DDF-80AA-33ABD094F602}" destId="{CC80ABC5-BD24-4386-96B4-461AEA0E8EC0}" srcOrd="0" destOrd="0" presId="urn:microsoft.com/office/officeart/2018/2/layout/IconLabelList"/>
    <dgm:cxn modelId="{E028FF6B-681C-438D-BD23-12FC4D61E145}" type="presOf" srcId="{931E46CA-662D-490B-82B8-9EAFE5CB6B3C}" destId="{3F8A5976-0894-4855-BB8C-80A08069DF9C}" srcOrd="0" destOrd="0" presId="urn:microsoft.com/office/officeart/2018/2/layout/IconLabelList"/>
    <dgm:cxn modelId="{5CDA668A-B16D-4BF3-9D84-ED007354C8C4}" srcId="{931E46CA-662D-490B-82B8-9EAFE5CB6B3C}" destId="{F75A882C-080D-4153-A85F-2F02CFD042B0}" srcOrd="1" destOrd="0" parTransId="{CBF3D306-8AC8-4777-890A-EEA4ABC659D2}" sibTransId="{3385FD9B-ACFE-4B3F-9B34-924079C3837F}"/>
    <dgm:cxn modelId="{7723B793-FE30-4646-AEEA-9DF6E8E92AB4}" srcId="{931E46CA-662D-490B-82B8-9EAFE5CB6B3C}" destId="{5FF1BD4B-6337-4DDF-80AA-33ABD094F602}" srcOrd="0" destOrd="0" parTransId="{B61BE586-139A-4CD7-87B7-9D1E1DDFC185}" sibTransId="{89FFEBF7-0886-4F64-AFAC-5C39BEE1BF1E}"/>
    <dgm:cxn modelId="{1C2D87D5-DE58-446D-8172-A8ACEB1E1D42}" srcId="{931E46CA-662D-490B-82B8-9EAFE5CB6B3C}" destId="{06A472F4-2292-4018-9361-508A5EEC29E3}" srcOrd="2" destOrd="0" parTransId="{7FA5090E-8912-49DA-B560-B7217AD50660}" sibTransId="{9672C7D6-A36D-4F5C-8E24-586992410701}"/>
    <dgm:cxn modelId="{9182A015-1963-44C0-91D2-81F01121173A}" type="presParOf" srcId="{3F8A5976-0894-4855-BB8C-80A08069DF9C}" destId="{9406AAB6-317B-46D8-920B-419F2BF0D1A1}" srcOrd="0" destOrd="0" presId="urn:microsoft.com/office/officeart/2018/2/layout/IconLabelList"/>
    <dgm:cxn modelId="{06024EAB-826C-4519-A2AE-38CE5B2C8B62}" type="presParOf" srcId="{9406AAB6-317B-46D8-920B-419F2BF0D1A1}" destId="{5047AD4D-8A3C-432A-BA34-FC8A6B6378B2}" srcOrd="0" destOrd="0" presId="urn:microsoft.com/office/officeart/2018/2/layout/IconLabelList"/>
    <dgm:cxn modelId="{32E655E6-AF66-4F71-8029-8F9820003B43}" type="presParOf" srcId="{9406AAB6-317B-46D8-920B-419F2BF0D1A1}" destId="{35F53E25-6D5C-43AA-8F25-DC4D68392B98}" srcOrd="1" destOrd="0" presId="urn:microsoft.com/office/officeart/2018/2/layout/IconLabelList"/>
    <dgm:cxn modelId="{1C778E61-1055-48F0-8240-52B893187C0E}" type="presParOf" srcId="{9406AAB6-317B-46D8-920B-419F2BF0D1A1}" destId="{CC80ABC5-BD24-4386-96B4-461AEA0E8EC0}" srcOrd="2" destOrd="0" presId="urn:microsoft.com/office/officeart/2018/2/layout/IconLabelList"/>
    <dgm:cxn modelId="{FB3FC774-6032-45BB-AEE5-AF27D206E3CD}" type="presParOf" srcId="{3F8A5976-0894-4855-BB8C-80A08069DF9C}" destId="{82D86376-F849-43F2-92F0-25CD48B8CA02}" srcOrd="1" destOrd="0" presId="urn:microsoft.com/office/officeart/2018/2/layout/IconLabelList"/>
    <dgm:cxn modelId="{F35874E4-1E83-44C3-BB66-129C3FB4D4F8}" type="presParOf" srcId="{3F8A5976-0894-4855-BB8C-80A08069DF9C}" destId="{88E40292-AACA-4BB1-8F06-2629092FED05}" srcOrd="2" destOrd="0" presId="urn:microsoft.com/office/officeart/2018/2/layout/IconLabelList"/>
    <dgm:cxn modelId="{4181BD91-63A9-4C0C-BB9B-2189D8C86446}" type="presParOf" srcId="{88E40292-AACA-4BB1-8F06-2629092FED05}" destId="{971C192B-C450-4CFC-9FF7-8AC9DD78D8C7}" srcOrd="0" destOrd="0" presId="urn:microsoft.com/office/officeart/2018/2/layout/IconLabelList"/>
    <dgm:cxn modelId="{F9F6387D-BE0E-4BA8-AA66-194166EA2A3A}" type="presParOf" srcId="{88E40292-AACA-4BB1-8F06-2629092FED05}" destId="{70A87358-A906-4CE1-8503-E60C3A1DC3F3}" srcOrd="1" destOrd="0" presId="urn:microsoft.com/office/officeart/2018/2/layout/IconLabelList"/>
    <dgm:cxn modelId="{FE97E369-6F14-4BA4-B818-EBB5B3E6F57A}" type="presParOf" srcId="{88E40292-AACA-4BB1-8F06-2629092FED05}" destId="{440774CD-BC9E-4202-A895-FB9710D4852E}" srcOrd="2" destOrd="0" presId="urn:microsoft.com/office/officeart/2018/2/layout/IconLabelList"/>
    <dgm:cxn modelId="{0384BDBD-7EA3-427C-ABBB-AE734BAA7F14}" type="presParOf" srcId="{3F8A5976-0894-4855-BB8C-80A08069DF9C}" destId="{E5EF770B-9277-4936-A04B-C8E2B2BF3ED6}" srcOrd="3" destOrd="0" presId="urn:microsoft.com/office/officeart/2018/2/layout/IconLabelList"/>
    <dgm:cxn modelId="{C2502AA2-8EB8-426A-845D-0F8946A000B7}" type="presParOf" srcId="{3F8A5976-0894-4855-BB8C-80A08069DF9C}" destId="{4DCC5DC8-5393-437B-A40F-DFB2DDD41B4B}" srcOrd="4" destOrd="0" presId="urn:microsoft.com/office/officeart/2018/2/layout/IconLabelList"/>
    <dgm:cxn modelId="{793F469A-EB86-4A88-9A79-53D2F35FD343}" type="presParOf" srcId="{4DCC5DC8-5393-437B-A40F-DFB2DDD41B4B}" destId="{D3CAEAE4-1941-44CE-BF8C-BCF2D5A370D2}" srcOrd="0" destOrd="0" presId="urn:microsoft.com/office/officeart/2018/2/layout/IconLabelList"/>
    <dgm:cxn modelId="{E01A10E4-9025-4926-9857-11D8515A079E}" type="presParOf" srcId="{4DCC5DC8-5393-437B-A40F-DFB2DDD41B4B}" destId="{D691D6AA-B365-4DC3-9651-BDACFD9668FA}" srcOrd="1" destOrd="0" presId="urn:microsoft.com/office/officeart/2018/2/layout/IconLabelList"/>
    <dgm:cxn modelId="{BA41D194-10D2-4579-97C9-1BEABABC4596}" type="presParOf" srcId="{4DCC5DC8-5393-437B-A40F-DFB2DDD41B4B}" destId="{282B7DB8-AFA9-4D39-88D1-C029EDAAB83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80F5C0-F361-4F32-B790-C4FCA6A7B4A5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DC05D675-E8E1-402F-934D-0E6E7387E759}">
      <dgm:prSet/>
      <dgm:spPr/>
      <dgm:t>
        <a:bodyPr/>
        <a:lstStyle/>
        <a:p>
          <a:r>
            <a:rPr lang="en-US"/>
            <a:t>Can learn, adapt, and understand emotion.</a:t>
          </a:r>
        </a:p>
      </dgm:t>
    </dgm:pt>
    <dgm:pt modelId="{730EC4E3-A65C-43C1-B4DE-73F545BB65C9}" type="parTrans" cxnId="{BF47DCC7-C719-4307-88B2-CC01AEAC3C63}">
      <dgm:prSet/>
      <dgm:spPr/>
      <dgm:t>
        <a:bodyPr/>
        <a:lstStyle/>
        <a:p>
          <a:endParaRPr lang="en-US"/>
        </a:p>
      </dgm:t>
    </dgm:pt>
    <dgm:pt modelId="{EAEE8C0C-D0C9-4ACA-9E07-405551DF12CA}" type="sibTrans" cxnId="{BF47DCC7-C719-4307-88B2-CC01AEAC3C63}">
      <dgm:prSet/>
      <dgm:spPr/>
      <dgm:t>
        <a:bodyPr/>
        <a:lstStyle/>
        <a:p>
          <a:endParaRPr lang="en-US"/>
        </a:p>
      </dgm:t>
    </dgm:pt>
    <dgm:pt modelId="{D142143A-C5F9-41E0-B03F-3D23170116B5}">
      <dgm:prSet/>
      <dgm:spPr/>
      <dgm:t>
        <a:bodyPr/>
        <a:lstStyle/>
        <a:p>
          <a:r>
            <a:rPr lang="en-US"/>
            <a:t>Still theoretical – not yet achieved.</a:t>
          </a:r>
        </a:p>
      </dgm:t>
    </dgm:pt>
    <dgm:pt modelId="{D255177F-6988-4EA6-861D-9D03179D0F16}" type="parTrans" cxnId="{549FB457-4B85-42EA-989F-B16E3FF46044}">
      <dgm:prSet/>
      <dgm:spPr/>
      <dgm:t>
        <a:bodyPr/>
        <a:lstStyle/>
        <a:p>
          <a:endParaRPr lang="en-US"/>
        </a:p>
      </dgm:t>
    </dgm:pt>
    <dgm:pt modelId="{44F20D0B-FA61-4F3E-9396-45EBAD04980C}" type="sibTrans" cxnId="{549FB457-4B85-42EA-989F-B16E3FF46044}">
      <dgm:prSet/>
      <dgm:spPr/>
      <dgm:t>
        <a:bodyPr/>
        <a:lstStyle/>
        <a:p>
          <a:endParaRPr lang="en-US"/>
        </a:p>
      </dgm:t>
    </dgm:pt>
    <dgm:pt modelId="{4778EBF2-E5DE-4C59-8CA0-E182CA7DBEFF}">
      <dgm:prSet/>
      <dgm:spPr/>
      <dgm:t>
        <a:bodyPr/>
        <a:lstStyle/>
        <a:p>
          <a:r>
            <a:rPr lang="en-US"/>
            <a:t>Could revolutionize strategic planning.</a:t>
          </a:r>
        </a:p>
      </dgm:t>
    </dgm:pt>
    <dgm:pt modelId="{23D23CA9-6DC8-4CD6-9C07-535F67EFBC2C}" type="parTrans" cxnId="{27DA2CC9-6812-4A88-968A-7D112EBD88D4}">
      <dgm:prSet/>
      <dgm:spPr/>
      <dgm:t>
        <a:bodyPr/>
        <a:lstStyle/>
        <a:p>
          <a:endParaRPr lang="en-US"/>
        </a:p>
      </dgm:t>
    </dgm:pt>
    <dgm:pt modelId="{EEE9E5AF-0000-4F84-9BCE-551D53FC5376}" type="sibTrans" cxnId="{27DA2CC9-6812-4A88-968A-7D112EBD88D4}">
      <dgm:prSet/>
      <dgm:spPr/>
      <dgm:t>
        <a:bodyPr/>
        <a:lstStyle/>
        <a:p>
          <a:endParaRPr lang="en-US"/>
        </a:p>
      </dgm:t>
    </dgm:pt>
    <dgm:pt modelId="{BDCED827-B48A-4479-B426-2AEC40137955}" type="pres">
      <dgm:prSet presAssocID="{CD80F5C0-F361-4F32-B790-C4FCA6A7B4A5}" presName="root" presStyleCnt="0">
        <dgm:presLayoutVars>
          <dgm:dir/>
          <dgm:resizeHandles val="exact"/>
        </dgm:presLayoutVars>
      </dgm:prSet>
      <dgm:spPr/>
    </dgm:pt>
    <dgm:pt modelId="{DBE2F974-F51C-4A2D-A30D-E461F3DE4954}" type="pres">
      <dgm:prSet presAssocID="{DC05D675-E8E1-402F-934D-0E6E7387E759}" presName="compNode" presStyleCnt="0"/>
      <dgm:spPr/>
    </dgm:pt>
    <dgm:pt modelId="{2EAACF82-B25B-452D-8935-AB640666CD65}" type="pres">
      <dgm:prSet presAssocID="{DC05D675-E8E1-402F-934D-0E6E7387E75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ry Face with No Fill"/>
        </a:ext>
      </dgm:extLst>
    </dgm:pt>
    <dgm:pt modelId="{0B6AFEBD-6E7A-4132-93F2-28A51FC1394D}" type="pres">
      <dgm:prSet presAssocID="{DC05D675-E8E1-402F-934D-0E6E7387E759}" presName="spaceRect" presStyleCnt="0"/>
      <dgm:spPr/>
    </dgm:pt>
    <dgm:pt modelId="{56496884-F6FE-45E6-8484-88B4559E12CB}" type="pres">
      <dgm:prSet presAssocID="{DC05D675-E8E1-402F-934D-0E6E7387E759}" presName="textRect" presStyleLbl="revTx" presStyleIdx="0" presStyleCnt="3">
        <dgm:presLayoutVars>
          <dgm:chMax val="1"/>
          <dgm:chPref val="1"/>
        </dgm:presLayoutVars>
      </dgm:prSet>
      <dgm:spPr/>
    </dgm:pt>
    <dgm:pt modelId="{3D068427-D68D-4A51-8B1C-EBBD1465DDAC}" type="pres">
      <dgm:prSet presAssocID="{EAEE8C0C-D0C9-4ACA-9E07-405551DF12CA}" presName="sibTrans" presStyleCnt="0"/>
      <dgm:spPr/>
    </dgm:pt>
    <dgm:pt modelId="{A9831011-6280-4039-BC94-79E9A32C2BF7}" type="pres">
      <dgm:prSet presAssocID="{D142143A-C5F9-41E0-B03F-3D23170116B5}" presName="compNode" presStyleCnt="0"/>
      <dgm:spPr/>
    </dgm:pt>
    <dgm:pt modelId="{A7ADF48A-7AD8-451F-8A05-2C9CBEFD2B0F}" type="pres">
      <dgm:prSet presAssocID="{D142143A-C5F9-41E0-B03F-3D23170116B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80847383-5711-4699-8B0C-D64FECBDD5C4}" type="pres">
      <dgm:prSet presAssocID="{D142143A-C5F9-41E0-B03F-3D23170116B5}" presName="spaceRect" presStyleCnt="0"/>
      <dgm:spPr/>
    </dgm:pt>
    <dgm:pt modelId="{EAC161F6-530B-43C6-B2E8-F408C784E85B}" type="pres">
      <dgm:prSet presAssocID="{D142143A-C5F9-41E0-B03F-3D23170116B5}" presName="textRect" presStyleLbl="revTx" presStyleIdx="1" presStyleCnt="3">
        <dgm:presLayoutVars>
          <dgm:chMax val="1"/>
          <dgm:chPref val="1"/>
        </dgm:presLayoutVars>
      </dgm:prSet>
      <dgm:spPr/>
    </dgm:pt>
    <dgm:pt modelId="{AA119C20-362C-4928-B0D7-8DE7488EA40B}" type="pres">
      <dgm:prSet presAssocID="{44F20D0B-FA61-4F3E-9396-45EBAD04980C}" presName="sibTrans" presStyleCnt="0"/>
      <dgm:spPr/>
    </dgm:pt>
    <dgm:pt modelId="{E569E486-836A-4BC5-A58E-1AE7BDD8C815}" type="pres">
      <dgm:prSet presAssocID="{4778EBF2-E5DE-4C59-8CA0-E182CA7DBEFF}" presName="compNode" presStyleCnt="0"/>
      <dgm:spPr/>
    </dgm:pt>
    <dgm:pt modelId="{5B77252C-F7A8-4B4F-B880-80D54EAC46EA}" type="pres">
      <dgm:prSet presAssocID="{4778EBF2-E5DE-4C59-8CA0-E182CA7DBEF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085CDF9A-CC79-4FF2-BFB7-241EBCE1DE2F}" type="pres">
      <dgm:prSet presAssocID="{4778EBF2-E5DE-4C59-8CA0-E182CA7DBEFF}" presName="spaceRect" presStyleCnt="0"/>
      <dgm:spPr/>
    </dgm:pt>
    <dgm:pt modelId="{274454DA-E7D4-4D4F-910E-9E569FC1A419}" type="pres">
      <dgm:prSet presAssocID="{4778EBF2-E5DE-4C59-8CA0-E182CA7DBEF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49FB457-4B85-42EA-989F-B16E3FF46044}" srcId="{CD80F5C0-F361-4F32-B790-C4FCA6A7B4A5}" destId="{D142143A-C5F9-41E0-B03F-3D23170116B5}" srcOrd="1" destOrd="0" parTransId="{D255177F-6988-4EA6-861D-9D03179D0F16}" sibTransId="{44F20D0B-FA61-4F3E-9396-45EBAD04980C}"/>
    <dgm:cxn modelId="{4084AA80-E16A-462A-A747-7F7F40584DDC}" type="presOf" srcId="{CD80F5C0-F361-4F32-B790-C4FCA6A7B4A5}" destId="{BDCED827-B48A-4479-B426-2AEC40137955}" srcOrd="0" destOrd="0" presId="urn:microsoft.com/office/officeart/2018/2/layout/IconLabelList"/>
    <dgm:cxn modelId="{05B0F1A7-DE19-43D4-AA5D-0EE424673012}" type="presOf" srcId="{DC05D675-E8E1-402F-934D-0E6E7387E759}" destId="{56496884-F6FE-45E6-8484-88B4559E12CB}" srcOrd="0" destOrd="0" presId="urn:microsoft.com/office/officeart/2018/2/layout/IconLabelList"/>
    <dgm:cxn modelId="{BF47DCC7-C719-4307-88B2-CC01AEAC3C63}" srcId="{CD80F5C0-F361-4F32-B790-C4FCA6A7B4A5}" destId="{DC05D675-E8E1-402F-934D-0E6E7387E759}" srcOrd="0" destOrd="0" parTransId="{730EC4E3-A65C-43C1-B4DE-73F545BB65C9}" sibTransId="{EAEE8C0C-D0C9-4ACA-9E07-405551DF12CA}"/>
    <dgm:cxn modelId="{27DA2CC9-6812-4A88-968A-7D112EBD88D4}" srcId="{CD80F5C0-F361-4F32-B790-C4FCA6A7B4A5}" destId="{4778EBF2-E5DE-4C59-8CA0-E182CA7DBEFF}" srcOrd="2" destOrd="0" parTransId="{23D23CA9-6DC8-4CD6-9C07-535F67EFBC2C}" sibTransId="{EEE9E5AF-0000-4F84-9BCE-551D53FC5376}"/>
    <dgm:cxn modelId="{86C3DCCB-54CF-4795-B493-64B358C74043}" type="presOf" srcId="{D142143A-C5F9-41E0-B03F-3D23170116B5}" destId="{EAC161F6-530B-43C6-B2E8-F408C784E85B}" srcOrd="0" destOrd="0" presId="urn:microsoft.com/office/officeart/2018/2/layout/IconLabelList"/>
    <dgm:cxn modelId="{0AE2EDCE-0B32-42E1-9CAC-B5AE9D59256A}" type="presOf" srcId="{4778EBF2-E5DE-4C59-8CA0-E182CA7DBEFF}" destId="{274454DA-E7D4-4D4F-910E-9E569FC1A419}" srcOrd="0" destOrd="0" presId="urn:microsoft.com/office/officeart/2018/2/layout/IconLabelList"/>
    <dgm:cxn modelId="{728B6B2D-F716-477A-A7AD-919303B8BAD0}" type="presParOf" srcId="{BDCED827-B48A-4479-B426-2AEC40137955}" destId="{DBE2F974-F51C-4A2D-A30D-E461F3DE4954}" srcOrd="0" destOrd="0" presId="urn:microsoft.com/office/officeart/2018/2/layout/IconLabelList"/>
    <dgm:cxn modelId="{3D5DC347-3167-4CDB-A063-EC14E2C93BDA}" type="presParOf" srcId="{DBE2F974-F51C-4A2D-A30D-E461F3DE4954}" destId="{2EAACF82-B25B-452D-8935-AB640666CD65}" srcOrd="0" destOrd="0" presId="urn:microsoft.com/office/officeart/2018/2/layout/IconLabelList"/>
    <dgm:cxn modelId="{B7852A95-E965-48B5-953A-DCE4F58CB133}" type="presParOf" srcId="{DBE2F974-F51C-4A2D-A30D-E461F3DE4954}" destId="{0B6AFEBD-6E7A-4132-93F2-28A51FC1394D}" srcOrd="1" destOrd="0" presId="urn:microsoft.com/office/officeart/2018/2/layout/IconLabelList"/>
    <dgm:cxn modelId="{7B940C81-A62E-4AB1-A26F-EF250BC8AD5E}" type="presParOf" srcId="{DBE2F974-F51C-4A2D-A30D-E461F3DE4954}" destId="{56496884-F6FE-45E6-8484-88B4559E12CB}" srcOrd="2" destOrd="0" presId="urn:microsoft.com/office/officeart/2018/2/layout/IconLabelList"/>
    <dgm:cxn modelId="{9D249B52-1C17-468E-956A-48E0881F9903}" type="presParOf" srcId="{BDCED827-B48A-4479-B426-2AEC40137955}" destId="{3D068427-D68D-4A51-8B1C-EBBD1465DDAC}" srcOrd="1" destOrd="0" presId="urn:microsoft.com/office/officeart/2018/2/layout/IconLabelList"/>
    <dgm:cxn modelId="{55FAB909-4E04-4387-9A88-32F7E6ED8E0E}" type="presParOf" srcId="{BDCED827-B48A-4479-B426-2AEC40137955}" destId="{A9831011-6280-4039-BC94-79E9A32C2BF7}" srcOrd="2" destOrd="0" presId="urn:microsoft.com/office/officeart/2018/2/layout/IconLabelList"/>
    <dgm:cxn modelId="{77F02A21-115E-4939-81FE-9FD3DCC951F7}" type="presParOf" srcId="{A9831011-6280-4039-BC94-79E9A32C2BF7}" destId="{A7ADF48A-7AD8-451F-8A05-2C9CBEFD2B0F}" srcOrd="0" destOrd="0" presId="urn:microsoft.com/office/officeart/2018/2/layout/IconLabelList"/>
    <dgm:cxn modelId="{D8E2B362-77F4-49C3-A5C1-605C4A201B17}" type="presParOf" srcId="{A9831011-6280-4039-BC94-79E9A32C2BF7}" destId="{80847383-5711-4699-8B0C-D64FECBDD5C4}" srcOrd="1" destOrd="0" presId="urn:microsoft.com/office/officeart/2018/2/layout/IconLabelList"/>
    <dgm:cxn modelId="{F03AC2D5-5F0C-4817-BF08-59288D620C34}" type="presParOf" srcId="{A9831011-6280-4039-BC94-79E9A32C2BF7}" destId="{EAC161F6-530B-43C6-B2E8-F408C784E85B}" srcOrd="2" destOrd="0" presId="urn:microsoft.com/office/officeart/2018/2/layout/IconLabelList"/>
    <dgm:cxn modelId="{A22409DA-032E-4E22-9898-165DA4D38BA6}" type="presParOf" srcId="{BDCED827-B48A-4479-B426-2AEC40137955}" destId="{AA119C20-362C-4928-B0D7-8DE7488EA40B}" srcOrd="3" destOrd="0" presId="urn:microsoft.com/office/officeart/2018/2/layout/IconLabelList"/>
    <dgm:cxn modelId="{C323A9BC-475C-419B-92A5-103E30C695CA}" type="presParOf" srcId="{BDCED827-B48A-4479-B426-2AEC40137955}" destId="{E569E486-836A-4BC5-A58E-1AE7BDD8C815}" srcOrd="4" destOrd="0" presId="urn:microsoft.com/office/officeart/2018/2/layout/IconLabelList"/>
    <dgm:cxn modelId="{42419ECA-B9BF-433B-BCA9-8A069108DB60}" type="presParOf" srcId="{E569E486-836A-4BC5-A58E-1AE7BDD8C815}" destId="{5B77252C-F7A8-4B4F-B880-80D54EAC46EA}" srcOrd="0" destOrd="0" presId="urn:microsoft.com/office/officeart/2018/2/layout/IconLabelList"/>
    <dgm:cxn modelId="{AAD6B04C-7C7F-44CB-A7F9-05F2DEEA5361}" type="presParOf" srcId="{E569E486-836A-4BC5-A58E-1AE7BDD8C815}" destId="{085CDF9A-CC79-4FF2-BFB7-241EBCE1DE2F}" srcOrd="1" destOrd="0" presId="urn:microsoft.com/office/officeart/2018/2/layout/IconLabelList"/>
    <dgm:cxn modelId="{4A0D2FBE-8310-4DCA-AC20-5214622D4D40}" type="presParOf" srcId="{E569E486-836A-4BC5-A58E-1AE7BDD8C815}" destId="{274454DA-E7D4-4D4F-910E-9E569FC1A41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6A69AAD-62CB-412F-A9A4-1340001B6534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1B276962-B9A3-4FEF-A0DC-CEBD265DCC9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Predictive Analytics: Forecast trends.</a:t>
          </a:r>
        </a:p>
      </dgm:t>
    </dgm:pt>
    <dgm:pt modelId="{AA37CBFC-6AB0-4F2B-AEED-EA99010CAF08}" type="parTrans" cxnId="{7CFC6D5D-68FD-4405-97BF-D04245C0241C}">
      <dgm:prSet/>
      <dgm:spPr/>
      <dgm:t>
        <a:bodyPr/>
        <a:lstStyle/>
        <a:p>
          <a:endParaRPr lang="en-US"/>
        </a:p>
      </dgm:t>
    </dgm:pt>
    <dgm:pt modelId="{AA913283-F7D5-44BA-8CB5-4C168FA1D281}" type="sibTrans" cxnId="{7CFC6D5D-68FD-4405-97BF-D04245C0241C}">
      <dgm:prSet/>
      <dgm:spPr/>
      <dgm:t>
        <a:bodyPr/>
        <a:lstStyle/>
        <a:p>
          <a:endParaRPr lang="en-US"/>
        </a:p>
      </dgm:t>
    </dgm:pt>
    <dgm:pt modelId="{312D2D75-A644-4AD3-8D29-F6C049EE6EE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Machine Learning: Data pattern insights.</a:t>
          </a:r>
        </a:p>
      </dgm:t>
    </dgm:pt>
    <dgm:pt modelId="{A4E5AEE2-62FF-4260-8AAF-F312F0E759A5}" type="parTrans" cxnId="{B011A380-3FAA-48BD-BDEF-491805A74BAA}">
      <dgm:prSet/>
      <dgm:spPr/>
      <dgm:t>
        <a:bodyPr/>
        <a:lstStyle/>
        <a:p>
          <a:endParaRPr lang="en-US"/>
        </a:p>
      </dgm:t>
    </dgm:pt>
    <dgm:pt modelId="{CE564A68-DECE-419F-B465-A2721FDCD56F}" type="sibTrans" cxnId="{B011A380-3FAA-48BD-BDEF-491805A74BAA}">
      <dgm:prSet/>
      <dgm:spPr/>
      <dgm:t>
        <a:bodyPr/>
        <a:lstStyle/>
        <a:p>
          <a:endParaRPr lang="en-US"/>
        </a:p>
      </dgm:t>
    </dgm:pt>
    <dgm:pt modelId="{7C4F2D8E-CD57-4DA8-B939-BAF73B321E2C}" type="pres">
      <dgm:prSet presAssocID="{C6A69AAD-62CB-412F-A9A4-1340001B6534}" presName="root" presStyleCnt="0">
        <dgm:presLayoutVars>
          <dgm:dir/>
          <dgm:resizeHandles val="exact"/>
        </dgm:presLayoutVars>
      </dgm:prSet>
      <dgm:spPr/>
    </dgm:pt>
    <dgm:pt modelId="{578ACB19-6F97-4926-926E-E07D6A7B593D}" type="pres">
      <dgm:prSet presAssocID="{1B276962-B9A3-4FEF-A0DC-CEBD265DCC92}" presName="compNode" presStyleCnt="0"/>
      <dgm:spPr/>
    </dgm:pt>
    <dgm:pt modelId="{64B69DF2-657A-4D9C-BAB7-54E7915A9CDD}" type="pres">
      <dgm:prSet presAssocID="{1B276962-B9A3-4FEF-A0DC-CEBD265DCC92}" presName="iconBgRect" presStyleLbl="bgShp" presStyleIdx="0" presStyleCnt="2"/>
      <dgm:spPr/>
    </dgm:pt>
    <dgm:pt modelId="{C070653C-7B51-46B1-9DB7-EE53398994E8}" type="pres">
      <dgm:prSet presAssocID="{1B276962-B9A3-4FEF-A0DC-CEBD265DCC9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B7A5A9E1-E885-4007-9C43-721B133C8555}" type="pres">
      <dgm:prSet presAssocID="{1B276962-B9A3-4FEF-A0DC-CEBD265DCC92}" presName="spaceRect" presStyleCnt="0"/>
      <dgm:spPr/>
    </dgm:pt>
    <dgm:pt modelId="{BC865B72-F3DE-4236-9E3D-060359C6DAC2}" type="pres">
      <dgm:prSet presAssocID="{1B276962-B9A3-4FEF-A0DC-CEBD265DCC92}" presName="textRect" presStyleLbl="revTx" presStyleIdx="0" presStyleCnt="2">
        <dgm:presLayoutVars>
          <dgm:chMax val="1"/>
          <dgm:chPref val="1"/>
        </dgm:presLayoutVars>
      </dgm:prSet>
      <dgm:spPr/>
    </dgm:pt>
    <dgm:pt modelId="{5B032AF0-42E9-4D6F-AFC1-5984647F0CE4}" type="pres">
      <dgm:prSet presAssocID="{AA913283-F7D5-44BA-8CB5-4C168FA1D281}" presName="sibTrans" presStyleCnt="0"/>
      <dgm:spPr/>
    </dgm:pt>
    <dgm:pt modelId="{7FF16CDF-8A7A-428F-9177-9759C7087D58}" type="pres">
      <dgm:prSet presAssocID="{312D2D75-A644-4AD3-8D29-F6C049EE6EEF}" presName="compNode" presStyleCnt="0"/>
      <dgm:spPr/>
    </dgm:pt>
    <dgm:pt modelId="{BAB229E4-AAF0-484F-826E-768D532616FE}" type="pres">
      <dgm:prSet presAssocID="{312D2D75-A644-4AD3-8D29-F6C049EE6EEF}" presName="iconBgRect" presStyleLbl="bgShp" presStyleIdx="1" presStyleCnt="2"/>
      <dgm:spPr/>
    </dgm:pt>
    <dgm:pt modelId="{9D774172-CD57-467E-BD0A-A1ADAEE72967}" type="pres">
      <dgm:prSet presAssocID="{312D2D75-A644-4AD3-8D29-F6C049EE6EE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9E236BC2-3BD2-4B62-B47F-DA5E7B2B47EA}" type="pres">
      <dgm:prSet presAssocID="{312D2D75-A644-4AD3-8D29-F6C049EE6EEF}" presName="spaceRect" presStyleCnt="0"/>
      <dgm:spPr/>
    </dgm:pt>
    <dgm:pt modelId="{E96F54F6-E9D8-4B72-8761-7B8F8BA77831}" type="pres">
      <dgm:prSet presAssocID="{312D2D75-A644-4AD3-8D29-F6C049EE6EEF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66F14211-3A21-43C1-B439-B1E9EC4DF918}" type="presOf" srcId="{C6A69AAD-62CB-412F-A9A4-1340001B6534}" destId="{7C4F2D8E-CD57-4DA8-B939-BAF73B321E2C}" srcOrd="0" destOrd="0" presId="urn:microsoft.com/office/officeart/2018/5/layout/IconCircleLabelList"/>
    <dgm:cxn modelId="{7CFC6D5D-68FD-4405-97BF-D04245C0241C}" srcId="{C6A69AAD-62CB-412F-A9A4-1340001B6534}" destId="{1B276962-B9A3-4FEF-A0DC-CEBD265DCC92}" srcOrd="0" destOrd="0" parTransId="{AA37CBFC-6AB0-4F2B-AEED-EA99010CAF08}" sibTransId="{AA913283-F7D5-44BA-8CB5-4C168FA1D281}"/>
    <dgm:cxn modelId="{B011A380-3FAA-48BD-BDEF-491805A74BAA}" srcId="{C6A69AAD-62CB-412F-A9A4-1340001B6534}" destId="{312D2D75-A644-4AD3-8D29-F6C049EE6EEF}" srcOrd="1" destOrd="0" parTransId="{A4E5AEE2-62FF-4260-8AAF-F312F0E759A5}" sibTransId="{CE564A68-DECE-419F-B465-A2721FDCD56F}"/>
    <dgm:cxn modelId="{6A4B63A8-8023-4A7C-8D54-2F7080BD108D}" type="presOf" srcId="{1B276962-B9A3-4FEF-A0DC-CEBD265DCC92}" destId="{BC865B72-F3DE-4236-9E3D-060359C6DAC2}" srcOrd="0" destOrd="0" presId="urn:microsoft.com/office/officeart/2018/5/layout/IconCircleLabelList"/>
    <dgm:cxn modelId="{E1D632AD-458C-430D-BFF8-E84027A1086B}" type="presOf" srcId="{312D2D75-A644-4AD3-8D29-F6C049EE6EEF}" destId="{E96F54F6-E9D8-4B72-8761-7B8F8BA77831}" srcOrd="0" destOrd="0" presId="urn:microsoft.com/office/officeart/2018/5/layout/IconCircleLabelList"/>
    <dgm:cxn modelId="{8B709DAF-DB92-4846-936F-DD1C52DD1EFE}" type="presParOf" srcId="{7C4F2D8E-CD57-4DA8-B939-BAF73B321E2C}" destId="{578ACB19-6F97-4926-926E-E07D6A7B593D}" srcOrd="0" destOrd="0" presId="urn:microsoft.com/office/officeart/2018/5/layout/IconCircleLabelList"/>
    <dgm:cxn modelId="{31F64348-D1B6-4360-9CB4-24D98E23FF44}" type="presParOf" srcId="{578ACB19-6F97-4926-926E-E07D6A7B593D}" destId="{64B69DF2-657A-4D9C-BAB7-54E7915A9CDD}" srcOrd="0" destOrd="0" presId="urn:microsoft.com/office/officeart/2018/5/layout/IconCircleLabelList"/>
    <dgm:cxn modelId="{A0742772-BA90-436F-A789-34B29C47512D}" type="presParOf" srcId="{578ACB19-6F97-4926-926E-E07D6A7B593D}" destId="{C070653C-7B51-46B1-9DB7-EE53398994E8}" srcOrd="1" destOrd="0" presId="urn:microsoft.com/office/officeart/2018/5/layout/IconCircleLabelList"/>
    <dgm:cxn modelId="{EBE0209E-F4A8-4F65-B67F-F8AA4B26F2BA}" type="presParOf" srcId="{578ACB19-6F97-4926-926E-E07D6A7B593D}" destId="{B7A5A9E1-E885-4007-9C43-721B133C8555}" srcOrd="2" destOrd="0" presId="urn:microsoft.com/office/officeart/2018/5/layout/IconCircleLabelList"/>
    <dgm:cxn modelId="{345731DE-39BE-40BB-91AA-9D56AC197659}" type="presParOf" srcId="{578ACB19-6F97-4926-926E-E07D6A7B593D}" destId="{BC865B72-F3DE-4236-9E3D-060359C6DAC2}" srcOrd="3" destOrd="0" presId="urn:microsoft.com/office/officeart/2018/5/layout/IconCircleLabelList"/>
    <dgm:cxn modelId="{A8492839-FC3B-48DF-9437-9C4BDE56C530}" type="presParOf" srcId="{7C4F2D8E-CD57-4DA8-B939-BAF73B321E2C}" destId="{5B032AF0-42E9-4D6F-AFC1-5984647F0CE4}" srcOrd="1" destOrd="0" presId="urn:microsoft.com/office/officeart/2018/5/layout/IconCircleLabelList"/>
    <dgm:cxn modelId="{37E16C59-F461-4B27-807A-C76A3225896E}" type="presParOf" srcId="{7C4F2D8E-CD57-4DA8-B939-BAF73B321E2C}" destId="{7FF16CDF-8A7A-428F-9177-9759C7087D58}" srcOrd="2" destOrd="0" presId="urn:microsoft.com/office/officeart/2018/5/layout/IconCircleLabelList"/>
    <dgm:cxn modelId="{FA4BE23E-9764-4F33-B7F9-49C15B9E258A}" type="presParOf" srcId="{7FF16CDF-8A7A-428F-9177-9759C7087D58}" destId="{BAB229E4-AAF0-484F-826E-768D532616FE}" srcOrd="0" destOrd="0" presId="urn:microsoft.com/office/officeart/2018/5/layout/IconCircleLabelList"/>
    <dgm:cxn modelId="{42CE1782-AEFF-479B-9AE2-789AC7621404}" type="presParOf" srcId="{7FF16CDF-8A7A-428F-9177-9759C7087D58}" destId="{9D774172-CD57-467E-BD0A-A1ADAEE72967}" srcOrd="1" destOrd="0" presId="urn:microsoft.com/office/officeart/2018/5/layout/IconCircleLabelList"/>
    <dgm:cxn modelId="{8804B37E-F898-4F10-A338-D99DDE3CF54B}" type="presParOf" srcId="{7FF16CDF-8A7A-428F-9177-9759C7087D58}" destId="{9E236BC2-3BD2-4B62-B47F-DA5E7B2B47EA}" srcOrd="2" destOrd="0" presId="urn:microsoft.com/office/officeart/2018/5/layout/IconCircleLabelList"/>
    <dgm:cxn modelId="{CC5D79B7-73A0-417E-88F3-9F845A5331E5}" type="presParOf" srcId="{7FF16CDF-8A7A-428F-9177-9759C7087D58}" destId="{E96F54F6-E9D8-4B72-8761-7B8F8BA7783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6A69AAD-62CB-412F-A9A4-1340001B653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4F08C2D-ED33-4EBA-AA57-C7B832C80BE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Natural Language Processing: Analyzing customer feedback</a:t>
          </a:r>
        </a:p>
      </dgm:t>
    </dgm:pt>
    <dgm:pt modelId="{14C6744F-0603-43A7-AAEF-A55CC74EBB3E}" type="parTrans" cxnId="{8526C3AD-A950-41B5-8687-38FB40378952}">
      <dgm:prSet/>
      <dgm:spPr/>
      <dgm:t>
        <a:bodyPr/>
        <a:lstStyle/>
        <a:p>
          <a:endParaRPr lang="en-US"/>
        </a:p>
      </dgm:t>
    </dgm:pt>
    <dgm:pt modelId="{DDB0084E-319B-4209-8276-CB8E448CCE1C}" type="sibTrans" cxnId="{8526C3AD-A950-41B5-8687-38FB40378952}">
      <dgm:prSet/>
      <dgm:spPr/>
      <dgm:t>
        <a:bodyPr/>
        <a:lstStyle/>
        <a:p>
          <a:endParaRPr lang="en-US"/>
        </a:p>
      </dgm:t>
    </dgm:pt>
    <dgm:pt modelId="{343B4FF1-ADCE-4B71-B7A5-A274657B318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Robotic Process Automation: Streamlining routine tasks</a:t>
          </a:r>
        </a:p>
      </dgm:t>
    </dgm:pt>
    <dgm:pt modelId="{0E9C3F52-EABD-4F9A-8CE4-B99CA4963AF7}" type="parTrans" cxnId="{D96856DA-2958-40F1-A81D-BC3D6195196F}">
      <dgm:prSet/>
      <dgm:spPr/>
      <dgm:t>
        <a:bodyPr/>
        <a:lstStyle/>
        <a:p>
          <a:endParaRPr lang="en-US"/>
        </a:p>
      </dgm:t>
    </dgm:pt>
    <dgm:pt modelId="{6696320C-81D1-4363-9A17-5DD43E9CB9D5}" type="sibTrans" cxnId="{D96856DA-2958-40F1-A81D-BC3D6195196F}">
      <dgm:prSet/>
      <dgm:spPr/>
      <dgm:t>
        <a:bodyPr/>
        <a:lstStyle/>
        <a:p>
          <a:endParaRPr lang="en-US"/>
        </a:p>
      </dgm:t>
    </dgm:pt>
    <dgm:pt modelId="{C7155160-AA53-41E9-8876-D01693816855}" type="pres">
      <dgm:prSet presAssocID="{C6A69AAD-62CB-412F-A9A4-1340001B6534}" presName="root" presStyleCnt="0">
        <dgm:presLayoutVars>
          <dgm:dir/>
          <dgm:resizeHandles val="exact"/>
        </dgm:presLayoutVars>
      </dgm:prSet>
      <dgm:spPr/>
    </dgm:pt>
    <dgm:pt modelId="{C8007541-E2AC-47D6-A94A-FEB7FF881A7C}" type="pres">
      <dgm:prSet presAssocID="{84F08C2D-ED33-4EBA-AA57-C7B832C80BED}" presName="compNode" presStyleCnt="0"/>
      <dgm:spPr/>
    </dgm:pt>
    <dgm:pt modelId="{9C3F6D5B-E058-44DE-B810-E444BD36A606}" type="pres">
      <dgm:prSet presAssocID="{84F08C2D-ED33-4EBA-AA57-C7B832C80BED}" presName="bgRect" presStyleLbl="bgShp" presStyleIdx="0" presStyleCnt="2"/>
      <dgm:spPr/>
    </dgm:pt>
    <dgm:pt modelId="{4CDDC6DA-F942-4171-A39C-B687A7E95910}" type="pres">
      <dgm:prSet presAssocID="{84F08C2D-ED33-4EBA-AA57-C7B832C80BE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5C52412C-4AD9-49D9-876B-AA1B833078C5}" type="pres">
      <dgm:prSet presAssocID="{84F08C2D-ED33-4EBA-AA57-C7B832C80BED}" presName="spaceRect" presStyleCnt="0"/>
      <dgm:spPr/>
    </dgm:pt>
    <dgm:pt modelId="{F2A816B1-E864-49F8-9382-5C5B79064979}" type="pres">
      <dgm:prSet presAssocID="{84F08C2D-ED33-4EBA-AA57-C7B832C80BED}" presName="parTx" presStyleLbl="revTx" presStyleIdx="0" presStyleCnt="2">
        <dgm:presLayoutVars>
          <dgm:chMax val="0"/>
          <dgm:chPref val="0"/>
        </dgm:presLayoutVars>
      </dgm:prSet>
      <dgm:spPr/>
    </dgm:pt>
    <dgm:pt modelId="{7D1E0667-FFA5-4028-8F25-E7725A3668C4}" type="pres">
      <dgm:prSet presAssocID="{DDB0084E-319B-4209-8276-CB8E448CCE1C}" presName="sibTrans" presStyleCnt="0"/>
      <dgm:spPr/>
    </dgm:pt>
    <dgm:pt modelId="{654953C1-EBC2-4371-8D30-92A8E363B9A2}" type="pres">
      <dgm:prSet presAssocID="{343B4FF1-ADCE-4B71-B7A5-A274657B3186}" presName="compNode" presStyleCnt="0"/>
      <dgm:spPr/>
    </dgm:pt>
    <dgm:pt modelId="{66F0527B-BBB6-4984-B4F7-15B9AAD97830}" type="pres">
      <dgm:prSet presAssocID="{343B4FF1-ADCE-4B71-B7A5-A274657B3186}" presName="bgRect" presStyleLbl="bgShp" presStyleIdx="1" presStyleCnt="2"/>
      <dgm:spPr/>
    </dgm:pt>
    <dgm:pt modelId="{3C2B56BB-A680-47FA-BF04-CC9C83AB2891}" type="pres">
      <dgm:prSet presAssocID="{343B4FF1-ADCE-4B71-B7A5-A274657B318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A27600B2-EBF3-4B02-8114-0DE6326B14C8}" type="pres">
      <dgm:prSet presAssocID="{343B4FF1-ADCE-4B71-B7A5-A274657B3186}" presName="spaceRect" presStyleCnt="0"/>
      <dgm:spPr/>
    </dgm:pt>
    <dgm:pt modelId="{9707A1B1-6468-4941-8E68-770B2A7797CB}" type="pres">
      <dgm:prSet presAssocID="{343B4FF1-ADCE-4B71-B7A5-A274657B3186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BAD3B07-48FF-4AEA-ACD4-83642E03ABA5}" type="presOf" srcId="{343B4FF1-ADCE-4B71-B7A5-A274657B3186}" destId="{9707A1B1-6468-4941-8E68-770B2A7797CB}" srcOrd="0" destOrd="0" presId="urn:microsoft.com/office/officeart/2018/2/layout/IconVerticalSolidList"/>
    <dgm:cxn modelId="{72CC5E6E-CBC2-468A-A6ED-E5BCAFEE4384}" type="presOf" srcId="{C6A69AAD-62CB-412F-A9A4-1340001B6534}" destId="{C7155160-AA53-41E9-8876-D01693816855}" srcOrd="0" destOrd="0" presId="urn:microsoft.com/office/officeart/2018/2/layout/IconVerticalSolidList"/>
    <dgm:cxn modelId="{8526C3AD-A950-41B5-8687-38FB40378952}" srcId="{C6A69AAD-62CB-412F-A9A4-1340001B6534}" destId="{84F08C2D-ED33-4EBA-AA57-C7B832C80BED}" srcOrd="0" destOrd="0" parTransId="{14C6744F-0603-43A7-AAEF-A55CC74EBB3E}" sibTransId="{DDB0084E-319B-4209-8276-CB8E448CCE1C}"/>
    <dgm:cxn modelId="{400DFAAF-19EC-4D78-A2FC-6778EB39E88A}" type="presOf" srcId="{84F08C2D-ED33-4EBA-AA57-C7B832C80BED}" destId="{F2A816B1-E864-49F8-9382-5C5B79064979}" srcOrd="0" destOrd="0" presId="urn:microsoft.com/office/officeart/2018/2/layout/IconVerticalSolidList"/>
    <dgm:cxn modelId="{D96856DA-2958-40F1-A81D-BC3D6195196F}" srcId="{C6A69AAD-62CB-412F-A9A4-1340001B6534}" destId="{343B4FF1-ADCE-4B71-B7A5-A274657B3186}" srcOrd="1" destOrd="0" parTransId="{0E9C3F52-EABD-4F9A-8CE4-B99CA4963AF7}" sibTransId="{6696320C-81D1-4363-9A17-5DD43E9CB9D5}"/>
    <dgm:cxn modelId="{9D550509-3CEA-4625-B577-55A7EC6EDD38}" type="presParOf" srcId="{C7155160-AA53-41E9-8876-D01693816855}" destId="{C8007541-E2AC-47D6-A94A-FEB7FF881A7C}" srcOrd="0" destOrd="0" presId="urn:microsoft.com/office/officeart/2018/2/layout/IconVerticalSolidList"/>
    <dgm:cxn modelId="{FCBBFF18-43D1-4167-B35D-88F56E566E78}" type="presParOf" srcId="{C8007541-E2AC-47D6-A94A-FEB7FF881A7C}" destId="{9C3F6D5B-E058-44DE-B810-E444BD36A606}" srcOrd="0" destOrd="0" presId="urn:microsoft.com/office/officeart/2018/2/layout/IconVerticalSolidList"/>
    <dgm:cxn modelId="{C0B7EFB5-1E16-461C-8F2D-BF07DD6CA05C}" type="presParOf" srcId="{C8007541-E2AC-47D6-A94A-FEB7FF881A7C}" destId="{4CDDC6DA-F942-4171-A39C-B687A7E95910}" srcOrd="1" destOrd="0" presId="urn:microsoft.com/office/officeart/2018/2/layout/IconVerticalSolidList"/>
    <dgm:cxn modelId="{601A0B78-33D5-4E3F-8CB1-A2A72521D537}" type="presParOf" srcId="{C8007541-E2AC-47D6-A94A-FEB7FF881A7C}" destId="{5C52412C-4AD9-49D9-876B-AA1B833078C5}" srcOrd="2" destOrd="0" presId="urn:microsoft.com/office/officeart/2018/2/layout/IconVerticalSolidList"/>
    <dgm:cxn modelId="{AB114700-703D-402F-A8C3-FC604406C3CF}" type="presParOf" srcId="{C8007541-E2AC-47D6-A94A-FEB7FF881A7C}" destId="{F2A816B1-E864-49F8-9382-5C5B79064979}" srcOrd="3" destOrd="0" presId="urn:microsoft.com/office/officeart/2018/2/layout/IconVerticalSolidList"/>
    <dgm:cxn modelId="{CE52C245-BFC5-4132-AF7A-F55F0805F67E}" type="presParOf" srcId="{C7155160-AA53-41E9-8876-D01693816855}" destId="{7D1E0667-FFA5-4028-8F25-E7725A3668C4}" srcOrd="1" destOrd="0" presId="urn:microsoft.com/office/officeart/2018/2/layout/IconVerticalSolidList"/>
    <dgm:cxn modelId="{B4330409-A1FC-4604-A5E9-90669A6234EF}" type="presParOf" srcId="{C7155160-AA53-41E9-8876-D01693816855}" destId="{654953C1-EBC2-4371-8D30-92A8E363B9A2}" srcOrd="2" destOrd="0" presId="urn:microsoft.com/office/officeart/2018/2/layout/IconVerticalSolidList"/>
    <dgm:cxn modelId="{A37D40AF-3ADA-4BD6-A543-15AEE6071901}" type="presParOf" srcId="{654953C1-EBC2-4371-8D30-92A8E363B9A2}" destId="{66F0527B-BBB6-4984-B4F7-15B9AAD97830}" srcOrd="0" destOrd="0" presId="urn:microsoft.com/office/officeart/2018/2/layout/IconVerticalSolidList"/>
    <dgm:cxn modelId="{CE47AFC9-57AD-479A-9B19-8074370167B4}" type="presParOf" srcId="{654953C1-EBC2-4371-8D30-92A8E363B9A2}" destId="{3C2B56BB-A680-47FA-BF04-CC9C83AB2891}" srcOrd="1" destOrd="0" presId="urn:microsoft.com/office/officeart/2018/2/layout/IconVerticalSolidList"/>
    <dgm:cxn modelId="{D1463981-FA4A-4894-8C68-B5FCA12227F9}" type="presParOf" srcId="{654953C1-EBC2-4371-8D30-92A8E363B9A2}" destId="{A27600B2-EBF3-4B02-8114-0DE6326B14C8}" srcOrd="2" destOrd="0" presId="urn:microsoft.com/office/officeart/2018/2/layout/IconVerticalSolidList"/>
    <dgm:cxn modelId="{122EFDA1-AE23-4FB6-9862-F4391997BACA}" type="presParOf" srcId="{654953C1-EBC2-4371-8D30-92A8E363B9A2}" destId="{9707A1B1-6468-4941-8E68-770B2A7797C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A09DA12-72F7-4E21-8A8C-F8BFD31629E6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7DFCBCC-AB15-4407-8D47-1CFEA65655C5}">
      <dgm:prSet/>
      <dgm:spPr/>
      <dgm:t>
        <a:bodyPr/>
        <a:lstStyle/>
        <a:p>
          <a:r>
            <a:rPr lang="en-US"/>
            <a:t>Supports data-driven choices.</a:t>
          </a:r>
        </a:p>
      </dgm:t>
    </dgm:pt>
    <dgm:pt modelId="{56616975-7C0C-49ED-93C2-A84F9605C22D}" type="parTrans" cxnId="{AF4CD39C-B37E-4EE9-A776-D8701B94B7CC}">
      <dgm:prSet/>
      <dgm:spPr/>
      <dgm:t>
        <a:bodyPr/>
        <a:lstStyle/>
        <a:p>
          <a:endParaRPr lang="en-US"/>
        </a:p>
      </dgm:t>
    </dgm:pt>
    <dgm:pt modelId="{B4B9321D-C688-490A-A55E-531EFE0F7D6A}" type="sibTrans" cxnId="{AF4CD39C-B37E-4EE9-A776-D8701B94B7CC}">
      <dgm:prSet/>
      <dgm:spPr/>
      <dgm:t>
        <a:bodyPr/>
        <a:lstStyle/>
        <a:p>
          <a:endParaRPr lang="en-US"/>
        </a:p>
      </dgm:t>
    </dgm:pt>
    <dgm:pt modelId="{A9036337-014D-4E15-989E-81410DDC2247}">
      <dgm:prSet/>
      <dgm:spPr/>
      <dgm:t>
        <a:bodyPr/>
        <a:lstStyle/>
        <a:p>
          <a:r>
            <a:rPr lang="en-US"/>
            <a:t>Enables scenario simulations.</a:t>
          </a:r>
        </a:p>
      </dgm:t>
    </dgm:pt>
    <dgm:pt modelId="{1A326F19-767B-4B4C-998E-33F053FBB56E}" type="parTrans" cxnId="{F6EC1A87-BA21-4C0F-82C2-64A0DBB00E6C}">
      <dgm:prSet/>
      <dgm:spPr/>
      <dgm:t>
        <a:bodyPr/>
        <a:lstStyle/>
        <a:p>
          <a:endParaRPr lang="en-US"/>
        </a:p>
      </dgm:t>
    </dgm:pt>
    <dgm:pt modelId="{1E6ADE0E-FDF4-4E8C-BD8E-C53E8BFF6F81}" type="sibTrans" cxnId="{F6EC1A87-BA21-4C0F-82C2-64A0DBB00E6C}">
      <dgm:prSet/>
      <dgm:spPr/>
      <dgm:t>
        <a:bodyPr/>
        <a:lstStyle/>
        <a:p>
          <a:endParaRPr lang="en-US"/>
        </a:p>
      </dgm:t>
    </dgm:pt>
    <dgm:pt modelId="{C098B852-1CA5-40D9-8683-973673CDB537}" type="pres">
      <dgm:prSet presAssocID="{FA09DA12-72F7-4E21-8A8C-F8BFD31629E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2808745-84BF-459C-8DB9-4E0163B30F9A}" type="pres">
      <dgm:prSet presAssocID="{C7DFCBCC-AB15-4407-8D47-1CFEA65655C5}" presName="hierRoot1" presStyleCnt="0"/>
      <dgm:spPr/>
    </dgm:pt>
    <dgm:pt modelId="{55FE0EAB-2098-4E57-87BC-6177FA9A1C05}" type="pres">
      <dgm:prSet presAssocID="{C7DFCBCC-AB15-4407-8D47-1CFEA65655C5}" presName="composite" presStyleCnt="0"/>
      <dgm:spPr/>
    </dgm:pt>
    <dgm:pt modelId="{92941445-DF87-485D-93F9-E95FAE4087BE}" type="pres">
      <dgm:prSet presAssocID="{C7DFCBCC-AB15-4407-8D47-1CFEA65655C5}" presName="background" presStyleLbl="node0" presStyleIdx="0" presStyleCnt="2"/>
      <dgm:spPr/>
    </dgm:pt>
    <dgm:pt modelId="{C89C53CF-5287-476A-9246-74B825C4DB89}" type="pres">
      <dgm:prSet presAssocID="{C7DFCBCC-AB15-4407-8D47-1CFEA65655C5}" presName="text" presStyleLbl="fgAcc0" presStyleIdx="0" presStyleCnt="2">
        <dgm:presLayoutVars>
          <dgm:chPref val="3"/>
        </dgm:presLayoutVars>
      </dgm:prSet>
      <dgm:spPr/>
    </dgm:pt>
    <dgm:pt modelId="{07BE3AEF-74A9-4398-864F-0E3EB134A683}" type="pres">
      <dgm:prSet presAssocID="{C7DFCBCC-AB15-4407-8D47-1CFEA65655C5}" presName="hierChild2" presStyleCnt="0"/>
      <dgm:spPr/>
    </dgm:pt>
    <dgm:pt modelId="{2AA49AF1-1D69-4062-A349-41FB82491E79}" type="pres">
      <dgm:prSet presAssocID="{A9036337-014D-4E15-989E-81410DDC2247}" presName="hierRoot1" presStyleCnt="0"/>
      <dgm:spPr/>
    </dgm:pt>
    <dgm:pt modelId="{EC1F286C-B280-4931-A269-B22C4936F5E5}" type="pres">
      <dgm:prSet presAssocID="{A9036337-014D-4E15-989E-81410DDC2247}" presName="composite" presStyleCnt="0"/>
      <dgm:spPr/>
    </dgm:pt>
    <dgm:pt modelId="{BE3B726A-1AAE-4761-B3D2-3B0EAAE053FC}" type="pres">
      <dgm:prSet presAssocID="{A9036337-014D-4E15-989E-81410DDC2247}" presName="background" presStyleLbl="node0" presStyleIdx="1" presStyleCnt="2"/>
      <dgm:spPr/>
    </dgm:pt>
    <dgm:pt modelId="{BAA23A5A-2E3A-4154-B71C-4EF57C07753F}" type="pres">
      <dgm:prSet presAssocID="{A9036337-014D-4E15-989E-81410DDC2247}" presName="text" presStyleLbl="fgAcc0" presStyleIdx="1" presStyleCnt="2">
        <dgm:presLayoutVars>
          <dgm:chPref val="3"/>
        </dgm:presLayoutVars>
      </dgm:prSet>
      <dgm:spPr/>
    </dgm:pt>
    <dgm:pt modelId="{F16E1406-C9A4-4D9B-8356-2493F7667BC4}" type="pres">
      <dgm:prSet presAssocID="{A9036337-014D-4E15-989E-81410DDC2247}" presName="hierChild2" presStyleCnt="0"/>
      <dgm:spPr/>
    </dgm:pt>
  </dgm:ptLst>
  <dgm:cxnLst>
    <dgm:cxn modelId="{8C0AAA17-CF65-4BCB-9DF3-5DC9ADBB6763}" type="presOf" srcId="{FA09DA12-72F7-4E21-8A8C-F8BFD31629E6}" destId="{C098B852-1CA5-40D9-8683-973673CDB537}" srcOrd="0" destOrd="0" presId="urn:microsoft.com/office/officeart/2005/8/layout/hierarchy1"/>
    <dgm:cxn modelId="{F6EC1A87-BA21-4C0F-82C2-64A0DBB00E6C}" srcId="{FA09DA12-72F7-4E21-8A8C-F8BFD31629E6}" destId="{A9036337-014D-4E15-989E-81410DDC2247}" srcOrd="1" destOrd="0" parTransId="{1A326F19-767B-4B4C-998E-33F053FBB56E}" sibTransId="{1E6ADE0E-FDF4-4E8C-BD8E-C53E8BFF6F81}"/>
    <dgm:cxn modelId="{7B2E9998-F645-42D3-8F9A-D5D369CE1F57}" type="presOf" srcId="{A9036337-014D-4E15-989E-81410DDC2247}" destId="{BAA23A5A-2E3A-4154-B71C-4EF57C07753F}" srcOrd="0" destOrd="0" presId="urn:microsoft.com/office/officeart/2005/8/layout/hierarchy1"/>
    <dgm:cxn modelId="{AF4CD39C-B37E-4EE9-A776-D8701B94B7CC}" srcId="{FA09DA12-72F7-4E21-8A8C-F8BFD31629E6}" destId="{C7DFCBCC-AB15-4407-8D47-1CFEA65655C5}" srcOrd="0" destOrd="0" parTransId="{56616975-7C0C-49ED-93C2-A84F9605C22D}" sibTransId="{B4B9321D-C688-490A-A55E-531EFE0F7D6A}"/>
    <dgm:cxn modelId="{7D7397B2-57A6-4494-828E-48A6D5C04026}" type="presOf" srcId="{C7DFCBCC-AB15-4407-8D47-1CFEA65655C5}" destId="{C89C53CF-5287-476A-9246-74B825C4DB89}" srcOrd="0" destOrd="0" presId="urn:microsoft.com/office/officeart/2005/8/layout/hierarchy1"/>
    <dgm:cxn modelId="{482F3CED-2AFF-4662-B016-CEEC205818F6}" type="presParOf" srcId="{C098B852-1CA5-40D9-8683-973673CDB537}" destId="{C2808745-84BF-459C-8DB9-4E0163B30F9A}" srcOrd="0" destOrd="0" presId="urn:microsoft.com/office/officeart/2005/8/layout/hierarchy1"/>
    <dgm:cxn modelId="{1890A5D3-D7FC-4CFB-A5DF-AE499970F179}" type="presParOf" srcId="{C2808745-84BF-459C-8DB9-4E0163B30F9A}" destId="{55FE0EAB-2098-4E57-87BC-6177FA9A1C05}" srcOrd="0" destOrd="0" presId="urn:microsoft.com/office/officeart/2005/8/layout/hierarchy1"/>
    <dgm:cxn modelId="{B3D4610B-6C41-4DE4-AB16-05EBB3D8B632}" type="presParOf" srcId="{55FE0EAB-2098-4E57-87BC-6177FA9A1C05}" destId="{92941445-DF87-485D-93F9-E95FAE4087BE}" srcOrd="0" destOrd="0" presId="urn:microsoft.com/office/officeart/2005/8/layout/hierarchy1"/>
    <dgm:cxn modelId="{80EC9F17-3591-4F48-847C-14354618F2FA}" type="presParOf" srcId="{55FE0EAB-2098-4E57-87BC-6177FA9A1C05}" destId="{C89C53CF-5287-476A-9246-74B825C4DB89}" srcOrd="1" destOrd="0" presId="urn:microsoft.com/office/officeart/2005/8/layout/hierarchy1"/>
    <dgm:cxn modelId="{88D6B7F1-F957-481B-9FC3-9E7CC5DCAF11}" type="presParOf" srcId="{C2808745-84BF-459C-8DB9-4E0163B30F9A}" destId="{07BE3AEF-74A9-4398-864F-0E3EB134A683}" srcOrd="1" destOrd="0" presId="urn:microsoft.com/office/officeart/2005/8/layout/hierarchy1"/>
    <dgm:cxn modelId="{58C97C12-AAA0-4050-91A4-0E17DAA9BBFD}" type="presParOf" srcId="{C098B852-1CA5-40D9-8683-973673CDB537}" destId="{2AA49AF1-1D69-4062-A349-41FB82491E79}" srcOrd="1" destOrd="0" presId="urn:microsoft.com/office/officeart/2005/8/layout/hierarchy1"/>
    <dgm:cxn modelId="{122CE641-355C-4704-8050-E3613A8B4E69}" type="presParOf" srcId="{2AA49AF1-1D69-4062-A349-41FB82491E79}" destId="{EC1F286C-B280-4931-A269-B22C4936F5E5}" srcOrd="0" destOrd="0" presId="urn:microsoft.com/office/officeart/2005/8/layout/hierarchy1"/>
    <dgm:cxn modelId="{03A86DB5-4A8F-409C-ACB6-E54AEDC3F107}" type="presParOf" srcId="{EC1F286C-B280-4931-A269-B22C4936F5E5}" destId="{BE3B726A-1AAE-4761-B3D2-3B0EAAE053FC}" srcOrd="0" destOrd="0" presId="urn:microsoft.com/office/officeart/2005/8/layout/hierarchy1"/>
    <dgm:cxn modelId="{3F016AB7-BD7A-4AE7-9E4B-8DA6B3B08E0C}" type="presParOf" srcId="{EC1F286C-B280-4931-A269-B22C4936F5E5}" destId="{BAA23A5A-2E3A-4154-B71C-4EF57C07753F}" srcOrd="1" destOrd="0" presId="urn:microsoft.com/office/officeart/2005/8/layout/hierarchy1"/>
    <dgm:cxn modelId="{8A55DFDF-16B3-4A21-B60C-769610E3AC75}" type="presParOf" srcId="{2AA49AF1-1D69-4062-A349-41FB82491E79}" destId="{F16E1406-C9A4-4D9B-8356-2493F7667BC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ACE214B-4122-4DD9-BAA4-59B1DDC5BE3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B3C73EC-0F84-4C05-BE44-93FAD0548CB9}">
      <dgm:prSet/>
      <dgm:spPr/>
      <dgm:t>
        <a:bodyPr/>
        <a:lstStyle/>
        <a:p>
          <a:r>
            <a:rPr lang="en-US"/>
            <a:t>Provides customer and resource insights.</a:t>
          </a:r>
        </a:p>
      </dgm:t>
    </dgm:pt>
    <dgm:pt modelId="{2CE5ACEE-5986-45CA-8DF9-B64490D5A9FB}" type="parTrans" cxnId="{24890650-E6CA-422D-9478-237CF081DCBF}">
      <dgm:prSet/>
      <dgm:spPr/>
      <dgm:t>
        <a:bodyPr/>
        <a:lstStyle/>
        <a:p>
          <a:endParaRPr lang="en-US"/>
        </a:p>
      </dgm:t>
    </dgm:pt>
    <dgm:pt modelId="{F68959BC-CDA0-45CC-9503-5DFD6A047597}" type="sibTrans" cxnId="{24890650-E6CA-422D-9478-237CF081DCBF}">
      <dgm:prSet/>
      <dgm:spPr/>
      <dgm:t>
        <a:bodyPr/>
        <a:lstStyle/>
        <a:p>
          <a:endParaRPr lang="en-US"/>
        </a:p>
      </dgm:t>
    </dgm:pt>
    <dgm:pt modelId="{4749B027-0706-4024-8C6C-1A3EE03B998A}">
      <dgm:prSet/>
      <dgm:spPr/>
      <dgm:t>
        <a:bodyPr/>
        <a:lstStyle/>
        <a:p>
          <a:r>
            <a:rPr lang="en-US"/>
            <a:t>Resource Optimization: AI helps in aligning resources with strategic goals</a:t>
          </a:r>
        </a:p>
      </dgm:t>
    </dgm:pt>
    <dgm:pt modelId="{DAAEF234-5A79-467A-9DF7-A928D1849199}" type="parTrans" cxnId="{A0ED1EBB-B1D5-4B3E-8447-B2082DC46403}">
      <dgm:prSet/>
      <dgm:spPr/>
      <dgm:t>
        <a:bodyPr/>
        <a:lstStyle/>
        <a:p>
          <a:endParaRPr lang="en-US"/>
        </a:p>
      </dgm:t>
    </dgm:pt>
    <dgm:pt modelId="{B1E6E1DF-8049-4567-A765-B60A52BA2C71}" type="sibTrans" cxnId="{A0ED1EBB-B1D5-4B3E-8447-B2082DC46403}">
      <dgm:prSet/>
      <dgm:spPr/>
      <dgm:t>
        <a:bodyPr/>
        <a:lstStyle/>
        <a:p>
          <a:endParaRPr lang="en-US"/>
        </a:p>
      </dgm:t>
    </dgm:pt>
    <dgm:pt modelId="{051011B9-758A-49F4-8709-75EC73010E6D}" type="pres">
      <dgm:prSet presAssocID="{FACE214B-4122-4DD9-BAA4-59B1DDC5BE3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2372FC5-3290-4F30-8029-53B2684AF468}" type="pres">
      <dgm:prSet presAssocID="{5B3C73EC-0F84-4C05-BE44-93FAD0548CB9}" presName="hierRoot1" presStyleCnt="0"/>
      <dgm:spPr/>
    </dgm:pt>
    <dgm:pt modelId="{6C24BD47-DC62-49F2-83DC-9FBD3DCB27B1}" type="pres">
      <dgm:prSet presAssocID="{5B3C73EC-0F84-4C05-BE44-93FAD0548CB9}" presName="composite" presStyleCnt="0"/>
      <dgm:spPr/>
    </dgm:pt>
    <dgm:pt modelId="{076D322C-12E3-447E-B0A0-15ECE58D04D7}" type="pres">
      <dgm:prSet presAssocID="{5B3C73EC-0F84-4C05-BE44-93FAD0548CB9}" presName="background" presStyleLbl="node0" presStyleIdx="0" presStyleCnt="2"/>
      <dgm:spPr/>
    </dgm:pt>
    <dgm:pt modelId="{C6DBBB23-A306-4445-8CDA-108999D94372}" type="pres">
      <dgm:prSet presAssocID="{5B3C73EC-0F84-4C05-BE44-93FAD0548CB9}" presName="text" presStyleLbl="fgAcc0" presStyleIdx="0" presStyleCnt="2">
        <dgm:presLayoutVars>
          <dgm:chPref val="3"/>
        </dgm:presLayoutVars>
      </dgm:prSet>
      <dgm:spPr/>
    </dgm:pt>
    <dgm:pt modelId="{EF8F5C9B-A9A5-4404-AF40-978992675C61}" type="pres">
      <dgm:prSet presAssocID="{5B3C73EC-0F84-4C05-BE44-93FAD0548CB9}" presName="hierChild2" presStyleCnt="0"/>
      <dgm:spPr/>
    </dgm:pt>
    <dgm:pt modelId="{8F5DD7A4-353F-4015-8A27-579BFF0AB54D}" type="pres">
      <dgm:prSet presAssocID="{4749B027-0706-4024-8C6C-1A3EE03B998A}" presName="hierRoot1" presStyleCnt="0"/>
      <dgm:spPr/>
    </dgm:pt>
    <dgm:pt modelId="{82ACCF44-3854-4E00-9C5A-75AE74CA4159}" type="pres">
      <dgm:prSet presAssocID="{4749B027-0706-4024-8C6C-1A3EE03B998A}" presName="composite" presStyleCnt="0"/>
      <dgm:spPr/>
    </dgm:pt>
    <dgm:pt modelId="{D6D85A3E-B020-4484-945A-13767C45BDD2}" type="pres">
      <dgm:prSet presAssocID="{4749B027-0706-4024-8C6C-1A3EE03B998A}" presName="background" presStyleLbl="node0" presStyleIdx="1" presStyleCnt="2"/>
      <dgm:spPr/>
    </dgm:pt>
    <dgm:pt modelId="{F259CD83-A053-4A83-90D7-82D59BD91612}" type="pres">
      <dgm:prSet presAssocID="{4749B027-0706-4024-8C6C-1A3EE03B998A}" presName="text" presStyleLbl="fgAcc0" presStyleIdx="1" presStyleCnt="2">
        <dgm:presLayoutVars>
          <dgm:chPref val="3"/>
        </dgm:presLayoutVars>
      </dgm:prSet>
      <dgm:spPr/>
    </dgm:pt>
    <dgm:pt modelId="{C1C17BF9-366E-4255-994B-0D12E8E00C39}" type="pres">
      <dgm:prSet presAssocID="{4749B027-0706-4024-8C6C-1A3EE03B998A}" presName="hierChild2" presStyleCnt="0"/>
      <dgm:spPr/>
    </dgm:pt>
  </dgm:ptLst>
  <dgm:cxnLst>
    <dgm:cxn modelId="{24890650-E6CA-422D-9478-237CF081DCBF}" srcId="{FACE214B-4122-4DD9-BAA4-59B1DDC5BE3D}" destId="{5B3C73EC-0F84-4C05-BE44-93FAD0548CB9}" srcOrd="0" destOrd="0" parTransId="{2CE5ACEE-5986-45CA-8DF9-B64490D5A9FB}" sibTransId="{F68959BC-CDA0-45CC-9503-5DFD6A047597}"/>
    <dgm:cxn modelId="{C798357B-FEAC-4EE3-99DA-D9A35BE63967}" type="presOf" srcId="{5B3C73EC-0F84-4C05-BE44-93FAD0548CB9}" destId="{C6DBBB23-A306-4445-8CDA-108999D94372}" srcOrd="0" destOrd="0" presId="urn:microsoft.com/office/officeart/2005/8/layout/hierarchy1"/>
    <dgm:cxn modelId="{9E738784-4ADE-49E2-AD93-1899E637A784}" type="presOf" srcId="{FACE214B-4122-4DD9-BAA4-59B1DDC5BE3D}" destId="{051011B9-758A-49F4-8709-75EC73010E6D}" srcOrd="0" destOrd="0" presId="urn:microsoft.com/office/officeart/2005/8/layout/hierarchy1"/>
    <dgm:cxn modelId="{D49AECA7-B462-4C7C-A98C-692024DF146B}" type="presOf" srcId="{4749B027-0706-4024-8C6C-1A3EE03B998A}" destId="{F259CD83-A053-4A83-90D7-82D59BD91612}" srcOrd="0" destOrd="0" presId="urn:microsoft.com/office/officeart/2005/8/layout/hierarchy1"/>
    <dgm:cxn modelId="{A0ED1EBB-B1D5-4B3E-8447-B2082DC46403}" srcId="{FACE214B-4122-4DD9-BAA4-59B1DDC5BE3D}" destId="{4749B027-0706-4024-8C6C-1A3EE03B998A}" srcOrd="1" destOrd="0" parTransId="{DAAEF234-5A79-467A-9DF7-A928D1849199}" sibTransId="{B1E6E1DF-8049-4567-A765-B60A52BA2C71}"/>
    <dgm:cxn modelId="{9EF2ED5C-C467-4A79-ACE2-2138D2ABD1F9}" type="presParOf" srcId="{051011B9-758A-49F4-8709-75EC73010E6D}" destId="{32372FC5-3290-4F30-8029-53B2684AF468}" srcOrd="0" destOrd="0" presId="urn:microsoft.com/office/officeart/2005/8/layout/hierarchy1"/>
    <dgm:cxn modelId="{8C859E1A-6E47-423B-B342-4A95A817AEB7}" type="presParOf" srcId="{32372FC5-3290-4F30-8029-53B2684AF468}" destId="{6C24BD47-DC62-49F2-83DC-9FBD3DCB27B1}" srcOrd="0" destOrd="0" presId="urn:microsoft.com/office/officeart/2005/8/layout/hierarchy1"/>
    <dgm:cxn modelId="{9D6AD760-E4AB-4681-ABB6-C7AE9262A02D}" type="presParOf" srcId="{6C24BD47-DC62-49F2-83DC-9FBD3DCB27B1}" destId="{076D322C-12E3-447E-B0A0-15ECE58D04D7}" srcOrd="0" destOrd="0" presId="urn:microsoft.com/office/officeart/2005/8/layout/hierarchy1"/>
    <dgm:cxn modelId="{59D2EEEF-D4DE-4D2B-87BD-330AE027F9C9}" type="presParOf" srcId="{6C24BD47-DC62-49F2-83DC-9FBD3DCB27B1}" destId="{C6DBBB23-A306-4445-8CDA-108999D94372}" srcOrd="1" destOrd="0" presId="urn:microsoft.com/office/officeart/2005/8/layout/hierarchy1"/>
    <dgm:cxn modelId="{1A03DEF8-3F97-451A-9FC4-BD9B955A1366}" type="presParOf" srcId="{32372FC5-3290-4F30-8029-53B2684AF468}" destId="{EF8F5C9B-A9A5-4404-AF40-978992675C61}" srcOrd="1" destOrd="0" presId="urn:microsoft.com/office/officeart/2005/8/layout/hierarchy1"/>
    <dgm:cxn modelId="{A7303955-A00E-4537-BD7C-D9DA539E6186}" type="presParOf" srcId="{051011B9-758A-49F4-8709-75EC73010E6D}" destId="{8F5DD7A4-353F-4015-8A27-579BFF0AB54D}" srcOrd="1" destOrd="0" presId="urn:microsoft.com/office/officeart/2005/8/layout/hierarchy1"/>
    <dgm:cxn modelId="{5963C5AD-74F9-4594-B72D-D4E480AE2F63}" type="presParOf" srcId="{8F5DD7A4-353F-4015-8A27-579BFF0AB54D}" destId="{82ACCF44-3854-4E00-9C5A-75AE74CA4159}" srcOrd="0" destOrd="0" presId="urn:microsoft.com/office/officeart/2005/8/layout/hierarchy1"/>
    <dgm:cxn modelId="{E8C63238-7EFA-44CA-81BB-0EC37246543D}" type="presParOf" srcId="{82ACCF44-3854-4E00-9C5A-75AE74CA4159}" destId="{D6D85A3E-B020-4484-945A-13767C45BDD2}" srcOrd="0" destOrd="0" presId="urn:microsoft.com/office/officeart/2005/8/layout/hierarchy1"/>
    <dgm:cxn modelId="{972AA0EE-E32E-40E6-979E-A8FA65BFAF09}" type="presParOf" srcId="{82ACCF44-3854-4E00-9C5A-75AE74CA4159}" destId="{F259CD83-A053-4A83-90D7-82D59BD91612}" srcOrd="1" destOrd="0" presId="urn:microsoft.com/office/officeart/2005/8/layout/hierarchy1"/>
    <dgm:cxn modelId="{F3D93322-C6EF-46C2-BB78-6459B9801097}" type="presParOf" srcId="{8F5DD7A4-353F-4015-8A27-579BFF0AB54D}" destId="{C1C17BF9-366E-4255-994B-0D12E8E00C3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87FAC1C-83B5-40BA-A565-48FB84EAC06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DA9A7-A5D4-434E-A20B-83F67A065F8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Uses AI to personalize experience.</a:t>
          </a:r>
        </a:p>
      </dgm:t>
    </dgm:pt>
    <dgm:pt modelId="{6123E9A0-BEB5-45BF-B089-62E02EF4B97E}" type="parTrans" cxnId="{1D6B9817-71EF-4695-8C28-D2152FB6FDAE}">
      <dgm:prSet/>
      <dgm:spPr/>
      <dgm:t>
        <a:bodyPr/>
        <a:lstStyle/>
        <a:p>
          <a:endParaRPr lang="en-US"/>
        </a:p>
      </dgm:t>
    </dgm:pt>
    <dgm:pt modelId="{54DB31E8-4786-474E-82A0-4FEA79E50D34}" type="sibTrans" cxnId="{1D6B9817-71EF-4695-8C28-D2152FB6FDAE}">
      <dgm:prSet/>
      <dgm:spPr/>
      <dgm:t>
        <a:bodyPr/>
        <a:lstStyle/>
        <a:p>
          <a:endParaRPr lang="en-US"/>
        </a:p>
      </dgm:t>
    </dgm:pt>
    <dgm:pt modelId="{D7AB5C4F-403F-4F53-B10B-FF7C8616B2A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Optimizes logistics strategically.</a:t>
          </a:r>
        </a:p>
      </dgm:t>
    </dgm:pt>
    <dgm:pt modelId="{96D871D3-19E5-4C0D-A34D-C8D8C644923A}" type="parTrans" cxnId="{1E93FF9A-8A92-4A97-91BE-B438797A1566}">
      <dgm:prSet/>
      <dgm:spPr/>
      <dgm:t>
        <a:bodyPr/>
        <a:lstStyle/>
        <a:p>
          <a:endParaRPr lang="en-US"/>
        </a:p>
      </dgm:t>
    </dgm:pt>
    <dgm:pt modelId="{8E7D89A0-8482-4B4F-8F51-91D604E5E50B}" type="sibTrans" cxnId="{1E93FF9A-8A92-4A97-91BE-B438797A1566}">
      <dgm:prSet/>
      <dgm:spPr/>
      <dgm:t>
        <a:bodyPr/>
        <a:lstStyle/>
        <a:p>
          <a:endParaRPr lang="en-US"/>
        </a:p>
      </dgm:t>
    </dgm:pt>
    <dgm:pt modelId="{BDF5FB1E-F5A7-40C2-A834-60BD0C61B2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Creates competitive advantage.</a:t>
          </a:r>
        </a:p>
      </dgm:t>
    </dgm:pt>
    <dgm:pt modelId="{16CB8CAD-17B9-49A1-A5F2-41BEDE71050E}" type="parTrans" cxnId="{B723E4B8-4F29-429C-9641-7E06BDE3D595}">
      <dgm:prSet/>
      <dgm:spPr/>
      <dgm:t>
        <a:bodyPr/>
        <a:lstStyle/>
        <a:p>
          <a:endParaRPr lang="en-US"/>
        </a:p>
      </dgm:t>
    </dgm:pt>
    <dgm:pt modelId="{E56FA438-0FDB-4DF3-99F7-E5AC15B36F8A}" type="sibTrans" cxnId="{B723E4B8-4F29-429C-9641-7E06BDE3D595}">
      <dgm:prSet/>
      <dgm:spPr/>
      <dgm:t>
        <a:bodyPr/>
        <a:lstStyle/>
        <a:p>
          <a:endParaRPr lang="en-US"/>
        </a:p>
      </dgm:t>
    </dgm:pt>
    <dgm:pt modelId="{CA3D2CD5-83C1-436C-AC3C-AD3DC74A8374}" type="pres">
      <dgm:prSet presAssocID="{487FAC1C-83B5-40BA-A565-48FB84EAC069}" presName="root" presStyleCnt="0">
        <dgm:presLayoutVars>
          <dgm:dir/>
          <dgm:resizeHandles val="exact"/>
        </dgm:presLayoutVars>
      </dgm:prSet>
      <dgm:spPr/>
    </dgm:pt>
    <dgm:pt modelId="{9BD0D15D-7938-4A8C-8A26-3FAFD3086219}" type="pres">
      <dgm:prSet presAssocID="{F2BDA9A7-A5D4-434E-A20B-83F67A065F83}" presName="compNode" presStyleCnt="0"/>
      <dgm:spPr/>
    </dgm:pt>
    <dgm:pt modelId="{2E45981E-46B9-4969-882A-1B1B58A9D67F}" type="pres">
      <dgm:prSet presAssocID="{F2BDA9A7-A5D4-434E-A20B-83F67A065F83}" presName="bgRect" presStyleLbl="bgShp" presStyleIdx="0" presStyleCnt="3"/>
      <dgm:spPr/>
    </dgm:pt>
    <dgm:pt modelId="{E19A9005-D071-4488-A1B7-67EEAE3859D6}" type="pres">
      <dgm:prSet presAssocID="{F2BDA9A7-A5D4-434E-A20B-83F67A065F8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C71AF533-12BA-4350-961A-486910B59919}" type="pres">
      <dgm:prSet presAssocID="{F2BDA9A7-A5D4-434E-A20B-83F67A065F83}" presName="spaceRect" presStyleCnt="0"/>
      <dgm:spPr/>
    </dgm:pt>
    <dgm:pt modelId="{8E6BB5E0-DC00-41C6-9642-682117F1D18D}" type="pres">
      <dgm:prSet presAssocID="{F2BDA9A7-A5D4-434E-A20B-83F67A065F83}" presName="parTx" presStyleLbl="revTx" presStyleIdx="0" presStyleCnt="3">
        <dgm:presLayoutVars>
          <dgm:chMax val="0"/>
          <dgm:chPref val="0"/>
        </dgm:presLayoutVars>
      </dgm:prSet>
      <dgm:spPr/>
    </dgm:pt>
    <dgm:pt modelId="{EF0C59AE-3C5E-41D1-9AEA-C6AE8608F0F3}" type="pres">
      <dgm:prSet presAssocID="{54DB31E8-4786-474E-82A0-4FEA79E50D34}" presName="sibTrans" presStyleCnt="0"/>
      <dgm:spPr/>
    </dgm:pt>
    <dgm:pt modelId="{F6A34DCC-98BA-4460-8748-42706498104B}" type="pres">
      <dgm:prSet presAssocID="{D7AB5C4F-403F-4F53-B10B-FF7C8616B2A1}" presName="compNode" presStyleCnt="0"/>
      <dgm:spPr/>
    </dgm:pt>
    <dgm:pt modelId="{4DCB68A9-1644-458E-9F3C-B432ACD78969}" type="pres">
      <dgm:prSet presAssocID="{D7AB5C4F-403F-4F53-B10B-FF7C8616B2A1}" presName="bgRect" presStyleLbl="bgShp" presStyleIdx="1" presStyleCnt="3"/>
      <dgm:spPr/>
    </dgm:pt>
    <dgm:pt modelId="{A5A8A753-D004-4160-9DD7-BC3C32EE08A5}" type="pres">
      <dgm:prSet presAssocID="{D7AB5C4F-403F-4F53-B10B-FF7C8616B2A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80EC8D6F-5BB4-4286-BAD5-52137578DAE1}" type="pres">
      <dgm:prSet presAssocID="{D7AB5C4F-403F-4F53-B10B-FF7C8616B2A1}" presName="spaceRect" presStyleCnt="0"/>
      <dgm:spPr/>
    </dgm:pt>
    <dgm:pt modelId="{6F00081C-966D-4125-88C5-A11B785AABE0}" type="pres">
      <dgm:prSet presAssocID="{D7AB5C4F-403F-4F53-B10B-FF7C8616B2A1}" presName="parTx" presStyleLbl="revTx" presStyleIdx="1" presStyleCnt="3">
        <dgm:presLayoutVars>
          <dgm:chMax val="0"/>
          <dgm:chPref val="0"/>
        </dgm:presLayoutVars>
      </dgm:prSet>
      <dgm:spPr/>
    </dgm:pt>
    <dgm:pt modelId="{B760A5F5-7225-4F79-8179-3018BD549EC5}" type="pres">
      <dgm:prSet presAssocID="{8E7D89A0-8482-4B4F-8F51-91D604E5E50B}" presName="sibTrans" presStyleCnt="0"/>
      <dgm:spPr/>
    </dgm:pt>
    <dgm:pt modelId="{F37AC259-7ABD-4312-BDF0-F17F72EE11A7}" type="pres">
      <dgm:prSet presAssocID="{BDF5FB1E-F5A7-40C2-A834-60BD0C61B228}" presName="compNode" presStyleCnt="0"/>
      <dgm:spPr/>
    </dgm:pt>
    <dgm:pt modelId="{ADB34C68-F38D-4315-835F-6426057822D8}" type="pres">
      <dgm:prSet presAssocID="{BDF5FB1E-F5A7-40C2-A834-60BD0C61B228}" presName="bgRect" presStyleLbl="bgShp" presStyleIdx="2" presStyleCnt="3"/>
      <dgm:spPr/>
    </dgm:pt>
    <dgm:pt modelId="{516548DB-0B02-471F-A7F0-D5A8AC549C14}" type="pres">
      <dgm:prSet presAssocID="{BDF5FB1E-F5A7-40C2-A834-60BD0C61B2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odium"/>
        </a:ext>
      </dgm:extLst>
    </dgm:pt>
    <dgm:pt modelId="{0D04B0AC-5316-496C-95E5-447C5D5E3767}" type="pres">
      <dgm:prSet presAssocID="{BDF5FB1E-F5A7-40C2-A834-60BD0C61B228}" presName="spaceRect" presStyleCnt="0"/>
      <dgm:spPr/>
    </dgm:pt>
    <dgm:pt modelId="{1C916CF2-0149-4338-BB85-21EB3670819D}" type="pres">
      <dgm:prSet presAssocID="{BDF5FB1E-F5A7-40C2-A834-60BD0C61B22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9BA5F0F-424C-4FB9-BC5F-2C9555F87733}" type="presOf" srcId="{487FAC1C-83B5-40BA-A565-48FB84EAC069}" destId="{CA3D2CD5-83C1-436C-AC3C-AD3DC74A8374}" srcOrd="0" destOrd="0" presId="urn:microsoft.com/office/officeart/2018/2/layout/IconVerticalSolidList"/>
    <dgm:cxn modelId="{1D6B9817-71EF-4695-8C28-D2152FB6FDAE}" srcId="{487FAC1C-83B5-40BA-A565-48FB84EAC069}" destId="{F2BDA9A7-A5D4-434E-A20B-83F67A065F83}" srcOrd="0" destOrd="0" parTransId="{6123E9A0-BEB5-45BF-B089-62E02EF4B97E}" sibTransId="{54DB31E8-4786-474E-82A0-4FEA79E50D34}"/>
    <dgm:cxn modelId="{F8E72A26-3DAA-4D4A-A325-835C08A3683C}" type="presOf" srcId="{BDF5FB1E-F5A7-40C2-A834-60BD0C61B228}" destId="{1C916CF2-0149-4338-BB85-21EB3670819D}" srcOrd="0" destOrd="0" presId="urn:microsoft.com/office/officeart/2018/2/layout/IconVerticalSolidList"/>
    <dgm:cxn modelId="{41F24528-335E-452C-99A8-537CF9C23985}" type="presOf" srcId="{D7AB5C4F-403F-4F53-B10B-FF7C8616B2A1}" destId="{6F00081C-966D-4125-88C5-A11B785AABE0}" srcOrd="0" destOrd="0" presId="urn:microsoft.com/office/officeart/2018/2/layout/IconVerticalSolidList"/>
    <dgm:cxn modelId="{1E93FF9A-8A92-4A97-91BE-B438797A1566}" srcId="{487FAC1C-83B5-40BA-A565-48FB84EAC069}" destId="{D7AB5C4F-403F-4F53-B10B-FF7C8616B2A1}" srcOrd="1" destOrd="0" parTransId="{96D871D3-19E5-4C0D-A34D-C8D8C644923A}" sibTransId="{8E7D89A0-8482-4B4F-8F51-91D604E5E50B}"/>
    <dgm:cxn modelId="{B723E4B8-4F29-429C-9641-7E06BDE3D595}" srcId="{487FAC1C-83B5-40BA-A565-48FB84EAC069}" destId="{BDF5FB1E-F5A7-40C2-A834-60BD0C61B228}" srcOrd="2" destOrd="0" parTransId="{16CB8CAD-17B9-49A1-A5F2-41BEDE71050E}" sibTransId="{E56FA438-0FDB-4DF3-99F7-E5AC15B36F8A}"/>
    <dgm:cxn modelId="{5894F5BE-65B3-4B6F-A3E8-5091044AFF1E}" type="presOf" srcId="{F2BDA9A7-A5D4-434E-A20B-83F67A065F83}" destId="{8E6BB5E0-DC00-41C6-9642-682117F1D18D}" srcOrd="0" destOrd="0" presId="urn:microsoft.com/office/officeart/2018/2/layout/IconVerticalSolidList"/>
    <dgm:cxn modelId="{92E11C8B-7B79-486E-9323-9FD5372EE23F}" type="presParOf" srcId="{CA3D2CD5-83C1-436C-AC3C-AD3DC74A8374}" destId="{9BD0D15D-7938-4A8C-8A26-3FAFD3086219}" srcOrd="0" destOrd="0" presId="urn:microsoft.com/office/officeart/2018/2/layout/IconVerticalSolidList"/>
    <dgm:cxn modelId="{3362D003-9F64-4C0B-A4FC-2A880B0EF57D}" type="presParOf" srcId="{9BD0D15D-7938-4A8C-8A26-3FAFD3086219}" destId="{2E45981E-46B9-4969-882A-1B1B58A9D67F}" srcOrd="0" destOrd="0" presId="urn:microsoft.com/office/officeart/2018/2/layout/IconVerticalSolidList"/>
    <dgm:cxn modelId="{6919DF4F-D507-4764-BDDB-7C718CC2E2C9}" type="presParOf" srcId="{9BD0D15D-7938-4A8C-8A26-3FAFD3086219}" destId="{E19A9005-D071-4488-A1B7-67EEAE3859D6}" srcOrd="1" destOrd="0" presId="urn:microsoft.com/office/officeart/2018/2/layout/IconVerticalSolidList"/>
    <dgm:cxn modelId="{AC832A8A-05EA-4CBC-9204-E5DBCF3A57EE}" type="presParOf" srcId="{9BD0D15D-7938-4A8C-8A26-3FAFD3086219}" destId="{C71AF533-12BA-4350-961A-486910B59919}" srcOrd="2" destOrd="0" presId="urn:microsoft.com/office/officeart/2018/2/layout/IconVerticalSolidList"/>
    <dgm:cxn modelId="{09C3B650-D9E0-4230-A685-9C780B6C6F75}" type="presParOf" srcId="{9BD0D15D-7938-4A8C-8A26-3FAFD3086219}" destId="{8E6BB5E0-DC00-41C6-9642-682117F1D18D}" srcOrd="3" destOrd="0" presId="urn:microsoft.com/office/officeart/2018/2/layout/IconVerticalSolidList"/>
    <dgm:cxn modelId="{667BF815-43BC-4969-9A52-1C3853238770}" type="presParOf" srcId="{CA3D2CD5-83C1-436C-AC3C-AD3DC74A8374}" destId="{EF0C59AE-3C5E-41D1-9AEA-C6AE8608F0F3}" srcOrd="1" destOrd="0" presId="urn:microsoft.com/office/officeart/2018/2/layout/IconVerticalSolidList"/>
    <dgm:cxn modelId="{C6C2F8EE-33E5-4506-9DE2-26FF8ACE170A}" type="presParOf" srcId="{CA3D2CD5-83C1-436C-AC3C-AD3DC74A8374}" destId="{F6A34DCC-98BA-4460-8748-42706498104B}" srcOrd="2" destOrd="0" presId="urn:microsoft.com/office/officeart/2018/2/layout/IconVerticalSolidList"/>
    <dgm:cxn modelId="{3554CDDA-AE97-4D53-A7C5-45AB9B490B93}" type="presParOf" srcId="{F6A34DCC-98BA-4460-8748-42706498104B}" destId="{4DCB68A9-1644-458E-9F3C-B432ACD78969}" srcOrd="0" destOrd="0" presId="urn:microsoft.com/office/officeart/2018/2/layout/IconVerticalSolidList"/>
    <dgm:cxn modelId="{F19C0F6C-6CB6-4298-8AAC-53A76F5EF764}" type="presParOf" srcId="{F6A34DCC-98BA-4460-8748-42706498104B}" destId="{A5A8A753-D004-4160-9DD7-BC3C32EE08A5}" srcOrd="1" destOrd="0" presId="urn:microsoft.com/office/officeart/2018/2/layout/IconVerticalSolidList"/>
    <dgm:cxn modelId="{352DF387-D6F8-476E-8204-980AE2805E07}" type="presParOf" srcId="{F6A34DCC-98BA-4460-8748-42706498104B}" destId="{80EC8D6F-5BB4-4286-BAD5-52137578DAE1}" srcOrd="2" destOrd="0" presId="urn:microsoft.com/office/officeart/2018/2/layout/IconVerticalSolidList"/>
    <dgm:cxn modelId="{8FA57EE2-7541-43CE-9B39-10617F983662}" type="presParOf" srcId="{F6A34DCC-98BA-4460-8748-42706498104B}" destId="{6F00081C-966D-4125-88C5-A11B785AABE0}" srcOrd="3" destOrd="0" presId="urn:microsoft.com/office/officeart/2018/2/layout/IconVerticalSolidList"/>
    <dgm:cxn modelId="{300D82AE-D208-46BD-B950-D8180763067E}" type="presParOf" srcId="{CA3D2CD5-83C1-436C-AC3C-AD3DC74A8374}" destId="{B760A5F5-7225-4F79-8179-3018BD549EC5}" srcOrd="3" destOrd="0" presId="urn:microsoft.com/office/officeart/2018/2/layout/IconVerticalSolidList"/>
    <dgm:cxn modelId="{1FD10771-4341-4889-BAF1-B9129EF8F0F7}" type="presParOf" srcId="{CA3D2CD5-83C1-436C-AC3C-AD3DC74A8374}" destId="{F37AC259-7ABD-4312-BDF0-F17F72EE11A7}" srcOrd="4" destOrd="0" presId="urn:microsoft.com/office/officeart/2018/2/layout/IconVerticalSolidList"/>
    <dgm:cxn modelId="{0E7C0A07-22D1-4855-B2B1-EA935FB84B7A}" type="presParOf" srcId="{F37AC259-7ABD-4312-BDF0-F17F72EE11A7}" destId="{ADB34C68-F38D-4315-835F-6426057822D8}" srcOrd="0" destOrd="0" presId="urn:microsoft.com/office/officeart/2018/2/layout/IconVerticalSolidList"/>
    <dgm:cxn modelId="{B9DBBD21-5607-4D71-A2A5-1AC29FB22A5E}" type="presParOf" srcId="{F37AC259-7ABD-4312-BDF0-F17F72EE11A7}" destId="{516548DB-0B02-471F-A7F0-D5A8AC549C14}" srcOrd="1" destOrd="0" presId="urn:microsoft.com/office/officeart/2018/2/layout/IconVerticalSolidList"/>
    <dgm:cxn modelId="{BF35DB1C-6E3C-4B38-8D33-4FF85BB80257}" type="presParOf" srcId="{F37AC259-7ABD-4312-BDF0-F17F72EE11A7}" destId="{0D04B0AC-5316-496C-95E5-447C5D5E3767}" srcOrd="2" destOrd="0" presId="urn:microsoft.com/office/officeart/2018/2/layout/IconVerticalSolidList"/>
    <dgm:cxn modelId="{92E209D4-94E4-4AF1-B4D8-CA5F93358828}" type="presParOf" srcId="{F37AC259-7ABD-4312-BDF0-F17F72EE11A7}" destId="{1C916CF2-0149-4338-BB85-21EB3670819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15A0BCA-758F-4473-A375-159E065398D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0367B2-9A1B-4C09-A967-10C65FB25280}">
      <dgm:prSet/>
      <dgm:spPr/>
      <dgm:t>
        <a:bodyPr/>
        <a:lstStyle/>
        <a:p>
          <a:r>
            <a:rPr lang="en-US"/>
            <a:t>Improves efficiency and accuracy.</a:t>
          </a:r>
        </a:p>
      </dgm:t>
    </dgm:pt>
    <dgm:pt modelId="{DB2867A3-59DB-4F82-A010-7583D77FE02F}" type="parTrans" cxnId="{28D02CB8-9E10-4F0D-9439-D6E9B5B10D35}">
      <dgm:prSet/>
      <dgm:spPr/>
      <dgm:t>
        <a:bodyPr/>
        <a:lstStyle/>
        <a:p>
          <a:endParaRPr lang="en-US"/>
        </a:p>
      </dgm:t>
    </dgm:pt>
    <dgm:pt modelId="{07A53704-AEE3-40F3-A260-94EFCFC9EC2B}" type="sibTrans" cxnId="{28D02CB8-9E10-4F0D-9439-D6E9B5B10D35}">
      <dgm:prSet/>
      <dgm:spPr/>
      <dgm:t>
        <a:bodyPr/>
        <a:lstStyle/>
        <a:p>
          <a:endParaRPr lang="en-US"/>
        </a:p>
      </dgm:t>
    </dgm:pt>
    <dgm:pt modelId="{E1303254-7A15-4BD6-9FF2-CA2EBEE150D9}">
      <dgm:prSet/>
      <dgm:spPr/>
      <dgm:t>
        <a:bodyPr/>
        <a:lstStyle/>
        <a:p>
          <a:r>
            <a:rPr lang="en-US"/>
            <a:t>Drives innovation </a:t>
          </a:r>
        </a:p>
      </dgm:t>
    </dgm:pt>
    <dgm:pt modelId="{4C3B2870-6F11-4CAB-AB65-30B636EAE8B8}" type="parTrans" cxnId="{331EDC2A-6C25-4612-A139-AFF80506F5D2}">
      <dgm:prSet/>
      <dgm:spPr/>
      <dgm:t>
        <a:bodyPr/>
        <a:lstStyle/>
        <a:p>
          <a:endParaRPr lang="en-US"/>
        </a:p>
      </dgm:t>
    </dgm:pt>
    <dgm:pt modelId="{9ECB0DE3-055C-4A3B-B752-1ECF0E1CEF6A}" type="sibTrans" cxnId="{331EDC2A-6C25-4612-A139-AFF80506F5D2}">
      <dgm:prSet/>
      <dgm:spPr/>
      <dgm:t>
        <a:bodyPr/>
        <a:lstStyle/>
        <a:p>
          <a:endParaRPr lang="en-US"/>
        </a:p>
      </dgm:t>
    </dgm:pt>
    <dgm:pt modelId="{9F1AE19D-DFCC-45F0-8268-48B57C630295}" type="pres">
      <dgm:prSet presAssocID="{115A0BCA-758F-4473-A375-159E065398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483410E-925D-4F77-9B83-80BEE6472F3A}" type="pres">
      <dgm:prSet presAssocID="{000367B2-9A1B-4C09-A967-10C65FB25280}" presName="hierRoot1" presStyleCnt="0"/>
      <dgm:spPr/>
    </dgm:pt>
    <dgm:pt modelId="{A060047C-93BB-485A-91D8-B86158A1C520}" type="pres">
      <dgm:prSet presAssocID="{000367B2-9A1B-4C09-A967-10C65FB25280}" presName="composite" presStyleCnt="0"/>
      <dgm:spPr/>
    </dgm:pt>
    <dgm:pt modelId="{66ABDAE1-5AB6-404B-A74E-0A1DF303E014}" type="pres">
      <dgm:prSet presAssocID="{000367B2-9A1B-4C09-A967-10C65FB25280}" presName="background" presStyleLbl="node0" presStyleIdx="0" presStyleCnt="2"/>
      <dgm:spPr/>
    </dgm:pt>
    <dgm:pt modelId="{22AB6DE9-5151-4481-AEB1-B0BD002C370C}" type="pres">
      <dgm:prSet presAssocID="{000367B2-9A1B-4C09-A967-10C65FB25280}" presName="text" presStyleLbl="fgAcc0" presStyleIdx="0" presStyleCnt="2">
        <dgm:presLayoutVars>
          <dgm:chPref val="3"/>
        </dgm:presLayoutVars>
      </dgm:prSet>
      <dgm:spPr/>
    </dgm:pt>
    <dgm:pt modelId="{96798569-F93D-4A99-9A65-8C1F62175FC8}" type="pres">
      <dgm:prSet presAssocID="{000367B2-9A1B-4C09-A967-10C65FB25280}" presName="hierChild2" presStyleCnt="0"/>
      <dgm:spPr/>
    </dgm:pt>
    <dgm:pt modelId="{BDC001B9-161E-43D8-9B22-E6F790CBB717}" type="pres">
      <dgm:prSet presAssocID="{E1303254-7A15-4BD6-9FF2-CA2EBEE150D9}" presName="hierRoot1" presStyleCnt="0"/>
      <dgm:spPr/>
    </dgm:pt>
    <dgm:pt modelId="{990BB840-6D81-44D6-9BB2-D9640108910E}" type="pres">
      <dgm:prSet presAssocID="{E1303254-7A15-4BD6-9FF2-CA2EBEE150D9}" presName="composite" presStyleCnt="0"/>
      <dgm:spPr/>
    </dgm:pt>
    <dgm:pt modelId="{4FBD1573-3D59-4071-B2FF-21FFE8BE6B19}" type="pres">
      <dgm:prSet presAssocID="{E1303254-7A15-4BD6-9FF2-CA2EBEE150D9}" presName="background" presStyleLbl="node0" presStyleIdx="1" presStyleCnt="2"/>
      <dgm:spPr/>
    </dgm:pt>
    <dgm:pt modelId="{4C53E95C-A181-4076-8FB8-77AAECE027BD}" type="pres">
      <dgm:prSet presAssocID="{E1303254-7A15-4BD6-9FF2-CA2EBEE150D9}" presName="text" presStyleLbl="fgAcc0" presStyleIdx="1" presStyleCnt="2">
        <dgm:presLayoutVars>
          <dgm:chPref val="3"/>
        </dgm:presLayoutVars>
      </dgm:prSet>
      <dgm:spPr/>
    </dgm:pt>
    <dgm:pt modelId="{E9587A01-5D60-40B5-B617-4DF4BCCF9590}" type="pres">
      <dgm:prSet presAssocID="{E1303254-7A15-4BD6-9FF2-CA2EBEE150D9}" presName="hierChild2" presStyleCnt="0"/>
      <dgm:spPr/>
    </dgm:pt>
  </dgm:ptLst>
  <dgm:cxnLst>
    <dgm:cxn modelId="{331EDC2A-6C25-4612-A139-AFF80506F5D2}" srcId="{115A0BCA-758F-4473-A375-159E065398DF}" destId="{E1303254-7A15-4BD6-9FF2-CA2EBEE150D9}" srcOrd="1" destOrd="0" parTransId="{4C3B2870-6F11-4CAB-AB65-30B636EAE8B8}" sibTransId="{9ECB0DE3-055C-4A3B-B752-1ECF0E1CEF6A}"/>
    <dgm:cxn modelId="{28D02CB8-9E10-4F0D-9439-D6E9B5B10D35}" srcId="{115A0BCA-758F-4473-A375-159E065398DF}" destId="{000367B2-9A1B-4C09-A967-10C65FB25280}" srcOrd="0" destOrd="0" parTransId="{DB2867A3-59DB-4F82-A010-7583D77FE02F}" sibTransId="{07A53704-AEE3-40F3-A260-94EFCFC9EC2B}"/>
    <dgm:cxn modelId="{BB8315CA-093D-4D41-A4CA-25BB7BF6B3AE}" type="presOf" srcId="{E1303254-7A15-4BD6-9FF2-CA2EBEE150D9}" destId="{4C53E95C-A181-4076-8FB8-77AAECE027BD}" srcOrd="0" destOrd="0" presId="urn:microsoft.com/office/officeart/2005/8/layout/hierarchy1"/>
    <dgm:cxn modelId="{E66250CB-FC0B-4ED2-9E95-A98DF1DDA281}" type="presOf" srcId="{000367B2-9A1B-4C09-A967-10C65FB25280}" destId="{22AB6DE9-5151-4481-AEB1-B0BD002C370C}" srcOrd="0" destOrd="0" presId="urn:microsoft.com/office/officeart/2005/8/layout/hierarchy1"/>
    <dgm:cxn modelId="{C27C43DD-B01C-4A5D-A1B5-D953F60E0CEC}" type="presOf" srcId="{115A0BCA-758F-4473-A375-159E065398DF}" destId="{9F1AE19D-DFCC-45F0-8268-48B57C630295}" srcOrd="0" destOrd="0" presId="urn:microsoft.com/office/officeart/2005/8/layout/hierarchy1"/>
    <dgm:cxn modelId="{40382C42-427E-4E8F-8B51-522BCA1E58DF}" type="presParOf" srcId="{9F1AE19D-DFCC-45F0-8268-48B57C630295}" destId="{7483410E-925D-4F77-9B83-80BEE6472F3A}" srcOrd="0" destOrd="0" presId="urn:microsoft.com/office/officeart/2005/8/layout/hierarchy1"/>
    <dgm:cxn modelId="{45799DED-2B1A-4782-B0EE-C53BB86B482B}" type="presParOf" srcId="{7483410E-925D-4F77-9B83-80BEE6472F3A}" destId="{A060047C-93BB-485A-91D8-B86158A1C520}" srcOrd="0" destOrd="0" presId="urn:microsoft.com/office/officeart/2005/8/layout/hierarchy1"/>
    <dgm:cxn modelId="{3A785A59-22E5-4380-AD8D-5DC89CB3D275}" type="presParOf" srcId="{A060047C-93BB-485A-91D8-B86158A1C520}" destId="{66ABDAE1-5AB6-404B-A74E-0A1DF303E014}" srcOrd="0" destOrd="0" presId="urn:microsoft.com/office/officeart/2005/8/layout/hierarchy1"/>
    <dgm:cxn modelId="{8A9F2385-E222-425E-9858-83A49279F5F7}" type="presParOf" srcId="{A060047C-93BB-485A-91D8-B86158A1C520}" destId="{22AB6DE9-5151-4481-AEB1-B0BD002C370C}" srcOrd="1" destOrd="0" presId="urn:microsoft.com/office/officeart/2005/8/layout/hierarchy1"/>
    <dgm:cxn modelId="{0A40D620-6C30-45AD-9C1D-98E23AC6DD40}" type="presParOf" srcId="{7483410E-925D-4F77-9B83-80BEE6472F3A}" destId="{96798569-F93D-4A99-9A65-8C1F62175FC8}" srcOrd="1" destOrd="0" presId="urn:microsoft.com/office/officeart/2005/8/layout/hierarchy1"/>
    <dgm:cxn modelId="{06A608D0-581D-4851-BDC5-22AC76145A5F}" type="presParOf" srcId="{9F1AE19D-DFCC-45F0-8268-48B57C630295}" destId="{BDC001B9-161E-43D8-9B22-E6F790CBB717}" srcOrd="1" destOrd="0" presId="urn:microsoft.com/office/officeart/2005/8/layout/hierarchy1"/>
    <dgm:cxn modelId="{222F279F-D4DF-42C2-8E6B-8EC9DD5A7510}" type="presParOf" srcId="{BDC001B9-161E-43D8-9B22-E6F790CBB717}" destId="{990BB840-6D81-44D6-9BB2-D9640108910E}" srcOrd="0" destOrd="0" presId="urn:microsoft.com/office/officeart/2005/8/layout/hierarchy1"/>
    <dgm:cxn modelId="{A02EA503-3FE9-4D24-93FF-16E31C452E38}" type="presParOf" srcId="{990BB840-6D81-44D6-9BB2-D9640108910E}" destId="{4FBD1573-3D59-4071-B2FF-21FFE8BE6B19}" srcOrd="0" destOrd="0" presId="urn:microsoft.com/office/officeart/2005/8/layout/hierarchy1"/>
    <dgm:cxn modelId="{D537E7C4-888A-4433-B5AE-11B5FED7AC7F}" type="presParOf" srcId="{990BB840-6D81-44D6-9BB2-D9640108910E}" destId="{4C53E95C-A181-4076-8FB8-77AAECE027BD}" srcOrd="1" destOrd="0" presId="urn:microsoft.com/office/officeart/2005/8/layout/hierarchy1"/>
    <dgm:cxn modelId="{CBEED088-E877-4695-8733-5BB1B7271DA6}" type="presParOf" srcId="{BDC001B9-161E-43D8-9B22-E6F790CBB717}" destId="{E9587A01-5D60-40B5-B617-4DF4BCCF959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15A0BCA-758F-4473-A375-159E065398D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BB3CB6-B931-4569-A292-0A0A4C62B321}">
      <dgm:prSet/>
      <dgm:spPr/>
      <dgm:t>
        <a:bodyPr/>
        <a:lstStyle/>
        <a:p>
          <a:r>
            <a:rPr lang="en-US"/>
            <a:t>Supports smarter operations.</a:t>
          </a:r>
        </a:p>
      </dgm:t>
    </dgm:pt>
    <dgm:pt modelId="{9605BB69-47AD-429D-B89E-3D80BFF4503D}" type="parTrans" cxnId="{AAE659BA-0ED8-4A61-90FB-1CEEBEEFA8AF}">
      <dgm:prSet/>
      <dgm:spPr/>
      <dgm:t>
        <a:bodyPr/>
        <a:lstStyle/>
        <a:p>
          <a:endParaRPr lang="en-US"/>
        </a:p>
      </dgm:t>
    </dgm:pt>
    <dgm:pt modelId="{AD2B27B2-436D-4F13-A140-222EAEBACACF}" type="sibTrans" cxnId="{AAE659BA-0ED8-4A61-90FB-1CEEBEEFA8AF}">
      <dgm:prSet/>
      <dgm:spPr/>
      <dgm:t>
        <a:bodyPr/>
        <a:lstStyle/>
        <a:p>
          <a:endParaRPr lang="en-US"/>
        </a:p>
      </dgm:t>
    </dgm:pt>
    <dgm:pt modelId="{0ADB3014-379C-44F1-BE9F-CA6B80373F8D}">
      <dgm:prSet/>
      <dgm:spPr/>
      <dgm:t>
        <a:bodyPr/>
        <a:lstStyle/>
        <a:p>
          <a:r>
            <a:rPr lang="en-US"/>
            <a:t>Competitive Advantage</a:t>
          </a:r>
        </a:p>
      </dgm:t>
    </dgm:pt>
    <dgm:pt modelId="{D7850790-2351-4812-B644-1434784139D2}" type="parTrans" cxnId="{5D1498A7-53B5-45E4-A0BB-B4610DE028F0}">
      <dgm:prSet/>
      <dgm:spPr/>
      <dgm:t>
        <a:bodyPr/>
        <a:lstStyle/>
        <a:p>
          <a:endParaRPr lang="en-US"/>
        </a:p>
      </dgm:t>
    </dgm:pt>
    <dgm:pt modelId="{24CE0019-8487-4615-9C30-CB280F697037}" type="sibTrans" cxnId="{5D1498A7-53B5-45E4-A0BB-B4610DE028F0}">
      <dgm:prSet/>
      <dgm:spPr/>
      <dgm:t>
        <a:bodyPr/>
        <a:lstStyle/>
        <a:p>
          <a:endParaRPr lang="en-US"/>
        </a:p>
      </dgm:t>
    </dgm:pt>
    <dgm:pt modelId="{956FC004-BF2E-4270-B8CD-64B66D2A5BBF}" type="pres">
      <dgm:prSet presAssocID="{115A0BCA-758F-4473-A375-159E065398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FB1D6E2-8E1C-4446-BF1E-4882D3D6B9E5}" type="pres">
      <dgm:prSet presAssocID="{BBBB3CB6-B931-4569-A292-0A0A4C62B321}" presName="hierRoot1" presStyleCnt="0"/>
      <dgm:spPr/>
    </dgm:pt>
    <dgm:pt modelId="{481BB7E4-AB64-4CEF-ACAE-69971A7DB7CC}" type="pres">
      <dgm:prSet presAssocID="{BBBB3CB6-B931-4569-A292-0A0A4C62B321}" presName="composite" presStyleCnt="0"/>
      <dgm:spPr/>
    </dgm:pt>
    <dgm:pt modelId="{7760E408-B0B7-47C5-A28F-B5F3875783E7}" type="pres">
      <dgm:prSet presAssocID="{BBBB3CB6-B931-4569-A292-0A0A4C62B321}" presName="background" presStyleLbl="node0" presStyleIdx="0" presStyleCnt="2"/>
      <dgm:spPr/>
    </dgm:pt>
    <dgm:pt modelId="{41B4BC9B-E4D3-4CD8-A559-C2A1C9CE505F}" type="pres">
      <dgm:prSet presAssocID="{BBBB3CB6-B931-4569-A292-0A0A4C62B321}" presName="text" presStyleLbl="fgAcc0" presStyleIdx="0" presStyleCnt="2">
        <dgm:presLayoutVars>
          <dgm:chPref val="3"/>
        </dgm:presLayoutVars>
      </dgm:prSet>
      <dgm:spPr/>
    </dgm:pt>
    <dgm:pt modelId="{ECD892A9-C03C-41F0-9732-1370C8E81B23}" type="pres">
      <dgm:prSet presAssocID="{BBBB3CB6-B931-4569-A292-0A0A4C62B321}" presName="hierChild2" presStyleCnt="0"/>
      <dgm:spPr/>
    </dgm:pt>
    <dgm:pt modelId="{C8F9FBBC-5DFC-4F08-BFA2-CFAB2F970627}" type="pres">
      <dgm:prSet presAssocID="{0ADB3014-379C-44F1-BE9F-CA6B80373F8D}" presName="hierRoot1" presStyleCnt="0"/>
      <dgm:spPr/>
    </dgm:pt>
    <dgm:pt modelId="{8941E8CA-3EC1-4754-A42F-65EA7C553E04}" type="pres">
      <dgm:prSet presAssocID="{0ADB3014-379C-44F1-BE9F-CA6B80373F8D}" presName="composite" presStyleCnt="0"/>
      <dgm:spPr/>
    </dgm:pt>
    <dgm:pt modelId="{D26C3BCE-2852-4523-9032-632073F864E5}" type="pres">
      <dgm:prSet presAssocID="{0ADB3014-379C-44F1-BE9F-CA6B80373F8D}" presName="background" presStyleLbl="node0" presStyleIdx="1" presStyleCnt="2"/>
      <dgm:spPr/>
    </dgm:pt>
    <dgm:pt modelId="{41626495-C87C-4F01-8401-BC4E9C024217}" type="pres">
      <dgm:prSet presAssocID="{0ADB3014-379C-44F1-BE9F-CA6B80373F8D}" presName="text" presStyleLbl="fgAcc0" presStyleIdx="1" presStyleCnt="2">
        <dgm:presLayoutVars>
          <dgm:chPref val="3"/>
        </dgm:presLayoutVars>
      </dgm:prSet>
      <dgm:spPr/>
    </dgm:pt>
    <dgm:pt modelId="{87B6402C-4FD9-4CE3-BC09-3C178FB72696}" type="pres">
      <dgm:prSet presAssocID="{0ADB3014-379C-44F1-BE9F-CA6B80373F8D}" presName="hierChild2" presStyleCnt="0"/>
      <dgm:spPr/>
    </dgm:pt>
  </dgm:ptLst>
  <dgm:cxnLst>
    <dgm:cxn modelId="{0A3E8A72-F7A9-4016-B50D-7AEBD0DAE448}" type="presOf" srcId="{0ADB3014-379C-44F1-BE9F-CA6B80373F8D}" destId="{41626495-C87C-4F01-8401-BC4E9C024217}" srcOrd="0" destOrd="0" presId="urn:microsoft.com/office/officeart/2005/8/layout/hierarchy1"/>
    <dgm:cxn modelId="{59767583-6E9E-4FED-B486-ADE4E0F50708}" type="presOf" srcId="{BBBB3CB6-B931-4569-A292-0A0A4C62B321}" destId="{41B4BC9B-E4D3-4CD8-A559-C2A1C9CE505F}" srcOrd="0" destOrd="0" presId="urn:microsoft.com/office/officeart/2005/8/layout/hierarchy1"/>
    <dgm:cxn modelId="{DB8405A7-6FBB-4620-875F-E7C59EA9FEEF}" type="presOf" srcId="{115A0BCA-758F-4473-A375-159E065398DF}" destId="{956FC004-BF2E-4270-B8CD-64B66D2A5BBF}" srcOrd="0" destOrd="0" presId="urn:microsoft.com/office/officeart/2005/8/layout/hierarchy1"/>
    <dgm:cxn modelId="{5D1498A7-53B5-45E4-A0BB-B4610DE028F0}" srcId="{115A0BCA-758F-4473-A375-159E065398DF}" destId="{0ADB3014-379C-44F1-BE9F-CA6B80373F8D}" srcOrd="1" destOrd="0" parTransId="{D7850790-2351-4812-B644-1434784139D2}" sibTransId="{24CE0019-8487-4615-9C30-CB280F697037}"/>
    <dgm:cxn modelId="{AAE659BA-0ED8-4A61-90FB-1CEEBEEFA8AF}" srcId="{115A0BCA-758F-4473-A375-159E065398DF}" destId="{BBBB3CB6-B931-4569-A292-0A0A4C62B321}" srcOrd="0" destOrd="0" parTransId="{9605BB69-47AD-429D-B89E-3D80BFF4503D}" sibTransId="{AD2B27B2-436D-4F13-A140-222EAEBACACF}"/>
    <dgm:cxn modelId="{F565F5AE-5D3D-4792-9129-9207547ABC23}" type="presParOf" srcId="{956FC004-BF2E-4270-B8CD-64B66D2A5BBF}" destId="{EFB1D6E2-8E1C-4446-BF1E-4882D3D6B9E5}" srcOrd="0" destOrd="0" presId="urn:microsoft.com/office/officeart/2005/8/layout/hierarchy1"/>
    <dgm:cxn modelId="{6DE8EF71-541F-4B1A-9A79-CBC6D5D4341B}" type="presParOf" srcId="{EFB1D6E2-8E1C-4446-BF1E-4882D3D6B9E5}" destId="{481BB7E4-AB64-4CEF-ACAE-69971A7DB7CC}" srcOrd="0" destOrd="0" presId="urn:microsoft.com/office/officeart/2005/8/layout/hierarchy1"/>
    <dgm:cxn modelId="{4A50BAE4-F073-48DF-8983-D89B45EF087F}" type="presParOf" srcId="{481BB7E4-AB64-4CEF-ACAE-69971A7DB7CC}" destId="{7760E408-B0B7-47C5-A28F-B5F3875783E7}" srcOrd="0" destOrd="0" presId="urn:microsoft.com/office/officeart/2005/8/layout/hierarchy1"/>
    <dgm:cxn modelId="{9600A52D-5F3C-4FE3-8CD7-E1A915F4C808}" type="presParOf" srcId="{481BB7E4-AB64-4CEF-ACAE-69971A7DB7CC}" destId="{41B4BC9B-E4D3-4CD8-A559-C2A1C9CE505F}" srcOrd="1" destOrd="0" presId="urn:microsoft.com/office/officeart/2005/8/layout/hierarchy1"/>
    <dgm:cxn modelId="{2A89E6E9-4803-477D-861B-31D795EAD86F}" type="presParOf" srcId="{EFB1D6E2-8E1C-4446-BF1E-4882D3D6B9E5}" destId="{ECD892A9-C03C-41F0-9732-1370C8E81B23}" srcOrd="1" destOrd="0" presId="urn:microsoft.com/office/officeart/2005/8/layout/hierarchy1"/>
    <dgm:cxn modelId="{36B2F775-63C1-432E-BC77-F88F4BCE81F9}" type="presParOf" srcId="{956FC004-BF2E-4270-B8CD-64B66D2A5BBF}" destId="{C8F9FBBC-5DFC-4F08-BFA2-CFAB2F970627}" srcOrd="1" destOrd="0" presId="urn:microsoft.com/office/officeart/2005/8/layout/hierarchy1"/>
    <dgm:cxn modelId="{80806CC4-65E6-4417-82ED-8D15D4409930}" type="presParOf" srcId="{C8F9FBBC-5DFC-4F08-BFA2-CFAB2F970627}" destId="{8941E8CA-3EC1-4754-A42F-65EA7C553E04}" srcOrd="0" destOrd="0" presId="urn:microsoft.com/office/officeart/2005/8/layout/hierarchy1"/>
    <dgm:cxn modelId="{17CF71AF-A669-4C8A-8C90-1DCC1AB4CCB7}" type="presParOf" srcId="{8941E8CA-3EC1-4754-A42F-65EA7C553E04}" destId="{D26C3BCE-2852-4523-9032-632073F864E5}" srcOrd="0" destOrd="0" presId="urn:microsoft.com/office/officeart/2005/8/layout/hierarchy1"/>
    <dgm:cxn modelId="{93EF5EA2-CB22-4D73-8694-7354D58D1DE7}" type="presParOf" srcId="{8941E8CA-3EC1-4754-A42F-65EA7C553E04}" destId="{41626495-C87C-4F01-8401-BC4E9C024217}" srcOrd="1" destOrd="0" presId="urn:microsoft.com/office/officeart/2005/8/layout/hierarchy1"/>
    <dgm:cxn modelId="{F5E6E472-32E3-438C-8CEC-F9B7B862AAFB}" type="presParOf" srcId="{C8F9FBBC-5DFC-4F08-BFA2-CFAB2F970627}" destId="{87B6402C-4FD9-4CE3-BC09-3C178FB7269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8005151-6569-4237-9D46-B208DF65502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7DF9AB3-5C5F-4E7F-B7C3-D1432A016D69}">
      <dgm:prSet/>
      <dgm:spPr/>
      <dgm:t>
        <a:bodyPr/>
        <a:lstStyle/>
        <a:p>
          <a:r>
            <a:rPr lang="en-US"/>
            <a:t>AI reshapes strategic management.</a:t>
          </a:r>
        </a:p>
      </dgm:t>
    </dgm:pt>
    <dgm:pt modelId="{44960F1E-0825-4FE6-B1F8-AB7E6BB3C306}" type="parTrans" cxnId="{F661A7AA-7406-45E6-AED3-11930ABB3000}">
      <dgm:prSet/>
      <dgm:spPr/>
      <dgm:t>
        <a:bodyPr/>
        <a:lstStyle/>
        <a:p>
          <a:endParaRPr lang="en-US"/>
        </a:p>
      </dgm:t>
    </dgm:pt>
    <dgm:pt modelId="{E9BC899B-AFBB-43C4-8248-BC785486FBDE}" type="sibTrans" cxnId="{F661A7AA-7406-45E6-AED3-11930ABB3000}">
      <dgm:prSet/>
      <dgm:spPr/>
      <dgm:t>
        <a:bodyPr/>
        <a:lstStyle/>
        <a:p>
          <a:endParaRPr lang="en-US"/>
        </a:p>
      </dgm:t>
    </dgm:pt>
    <dgm:pt modelId="{F5A496DB-8818-4900-9440-71A186B30074}">
      <dgm:prSet/>
      <dgm:spPr/>
      <dgm:t>
        <a:bodyPr/>
        <a:lstStyle/>
        <a:p>
          <a:r>
            <a:rPr lang="en-US"/>
            <a:t>Presents both risk and opportunity.</a:t>
          </a:r>
        </a:p>
      </dgm:t>
    </dgm:pt>
    <dgm:pt modelId="{53F434FB-BEFD-44F5-A8BE-DF0718B26D5C}" type="parTrans" cxnId="{72DDE93E-130A-456C-BC20-31FEC750D95F}">
      <dgm:prSet/>
      <dgm:spPr/>
      <dgm:t>
        <a:bodyPr/>
        <a:lstStyle/>
        <a:p>
          <a:endParaRPr lang="en-US"/>
        </a:p>
      </dgm:t>
    </dgm:pt>
    <dgm:pt modelId="{AE73A204-7EA3-42CF-B559-0D55C0166C42}" type="sibTrans" cxnId="{72DDE93E-130A-456C-BC20-31FEC750D95F}">
      <dgm:prSet/>
      <dgm:spPr/>
      <dgm:t>
        <a:bodyPr/>
        <a:lstStyle/>
        <a:p>
          <a:endParaRPr lang="en-US"/>
        </a:p>
      </dgm:t>
    </dgm:pt>
    <dgm:pt modelId="{1F602F0A-C138-4C8C-B6E6-CF2B2477BFF9}">
      <dgm:prSet/>
      <dgm:spPr/>
      <dgm:t>
        <a:bodyPr/>
        <a:lstStyle/>
        <a:p>
          <a:r>
            <a:rPr lang="en-US"/>
            <a:t>Human + AI is the future of decisions.</a:t>
          </a:r>
        </a:p>
      </dgm:t>
    </dgm:pt>
    <dgm:pt modelId="{F54972B1-1D92-4400-9EE2-0E9A26A4AE5C}" type="parTrans" cxnId="{7787EB47-920B-48A0-B759-A028F471E5C1}">
      <dgm:prSet/>
      <dgm:spPr/>
      <dgm:t>
        <a:bodyPr/>
        <a:lstStyle/>
        <a:p>
          <a:endParaRPr lang="en-US"/>
        </a:p>
      </dgm:t>
    </dgm:pt>
    <dgm:pt modelId="{DAE681FE-D0D5-4774-9710-79B6737E439A}" type="sibTrans" cxnId="{7787EB47-920B-48A0-B759-A028F471E5C1}">
      <dgm:prSet/>
      <dgm:spPr/>
      <dgm:t>
        <a:bodyPr/>
        <a:lstStyle/>
        <a:p>
          <a:endParaRPr lang="en-US"/>
        </a:p>
      </dgm:t>
    </dgm:pt>
    <dgm:pt modelId="{0D91D299-1464-4FBB-BD3E-811FAD873AAF}" type="pres">
      <dgm:prSet presAssocID="{18005151-6569-4237-9D46-B208DF655028}" presName="root" presStyleCnt="0">
        <dgm:presLayoutVars>
          <dgm:dir/>
          <dgm:resizeHandles val="exact"/>
        </dgm:presLayoutVars>
      </dgm:prSet>
      <dgm:spPr/>
    </dgm:pt>
    <dgm:pt modelId="{6092CEE7-4D66-4C85-9B2A-7FC30A75339F}" type="pres">
      <dgm:prSet presAssocID="{C7DF9AB3-5C5F-4E7F-B7C3-D1432A016D69}" presName="compNode" presStyleCnt="0"/>
      <dgm:spPr/>
    </dgm:pt>
    <dgm:pt modelId="{0F1FC5B1-2862-488B-AF79-1C6BFEF0F547}" type="pres">
      <dgm:prSet presAssocID="{C7DF9AB3-5C5F-4E7F-B7C3-D1432A016D69}" presName="bgRect" presStyleLbl="bgShp" presStyleIdx="0" presStyleCnt="3"/>
      <dgm:spPr/>
    </dgm:pt>
    <dgm:pt modelId="{42468710-5745-4054-BB61-7EFAE95B7557}" type="pres">
      <dgm:prSet presAssocID="{C7DF9AB3-5C5F-4E7F-B7C3-D1432A016D6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27B5F1F-4B6B-449D-83D8-A5DE91E065B5}" type="pres">
      <dgm:prSet presAssocID="{C7DF9AB3-5C5F-4E7F-B7C3-D1432A016D69}" presName="spaceRect" presStyleCnt="0"/>
      <dgm:spPr/>
    </dgm:pt>
    <dgm:pt modelId="{3FA211E4-7A24-4686-8D9F-18800A5D4367}" type="pres">
      <dgm:prSet presAssocID="{C7DF9AB3-5C5F-4E7F-B7C3-D1432A016D69}" presName="parTx" presStyleLbl="revTx" presStyleIdx="0" presStyleCnt="3">
        <dgm:presLayoutVars>
          <dgm:chMax val="0"/>
          <dgm:chPref val="0"/>
        </dgm:presLayoutVars>
      </dgm:prSet>
      <dgm:spPr/>
    </dgm:pt>
    <dgm:pt modelId="{035DFC62-6DEC-46E3-BE3E-CBEFEE469EC9}" type="pres">
      <dgm:prSet presAssocID="{E9BC899B-AFBB-43C4-8248-BC785486FBDE}" presName="sibTrans" presStyleCnt="0"/>
      <dgm:spPr/>
    </dgm:pt>
    <dgm:pt modelId="{AE72135A-6861-47CF-9927-386AD8607758}" type="pres">
      <dgm:prSet presAssocID="{F5A496DB-8818-4900-9440-71A186B30074}" presName="compNode" presStyleCnt="0"/>
      <dgm:spPr/>
    </dgm:pt>
    <dgm:pt modelId="{5E951333-EC03-4021-83DF-A81B3B5DCC95}" type="pres">
      <dgm:prSet presAssocID="{F5A496DB-8818-4900-9440-71A186B30074}" presName="bgRect" presStyleLbl="bgShp" presStyleIdx="1" presStyleCnt="3"/>
      <dgm:spPr/>
    </dgm:pt>
    <dgm:pt modelId="{517F2CB1-B7B4-4A6F-9A07-AB9DC42FBC1F}" type="pres">
      <dgm:prSet presAssocID="{F5A496DB-8818-4900-9440-71A186B3007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9DECA715-3604-49C6-93EE-5EE3B5BFC3E9}" type="pres">
      <dgm:prSet presAssocID="{F5A496DB-8818-4900-9440-71A186B30074}" presName="spaceRect" presStyleCnt="0"/>
      <dgm:spPr/>
    </dgm:pt>
    <dgm:pt modelId="{547CE0DB-BBE4-4263-9533-9723C5B47950}" type="pres">
      <dgm:prSet presAssocID="{F5A496DB-8818-4900-9440-71A186B30074}" presName="parTx" presStyleLbl="revTx" presStyleIdx="1" presStyleCnt="3">
        <dgm:presLayoutVars>
          <dgm:chMax val="0"/>
          <dgm:chPref val="0"/>
        </dgm:presLayoutVars>
      </dgm:prSet>
      <dgm:spPr/>
    </dgm:pt>
    <dgm:pt modelId="{8EC1AE35-FDE7-4772-8B8E-1F00DE50B2CF}" type="pres">
      <dgm:prSet presAssocID="{AE73A204-7EA3-42CF-B559-0D55C0166C42}" presName="sibTrans" presStyleCnt="0"/>
      <dgm:spPr/>
    </dgm:pt>
    <dgm:pt modelId="{DC25A3D5-F411-4F17-948C-A1A86A789480}" type="pres">
      <dgm:prSet presAssocID="{1F602F0A-C138-4C8C-B6E6-CF2B2477BFF9}" presName="compNode" presStyleCnt="0"/>
      <dgm:spPr/>
    </dgm:pt>
    <dgm:pt modelId="{8D56BD4F-3DC3-4C80-A72D-7D224EC11219}" type="pres">
      <dgm:prSet presAssocID="{1F602F0A-C138-4C8C-B6E6-CF2B2477BFF9}" presName="bgRect" presStyleLbl="bgShp" presStyleIdx="2" presStyleCnt="3"/>
      <dgm:spPr/>
    </dgm:pt>
    <dgm:pt modelId="{CD0B4EAB-2862-49D0-AC18-DF838B51CAD1}" type="pres">
      <dgm:prSet presAssocID="{1F602F0A-C138-4C8C-B6E6-CF2B2477BFF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9462366A-5454-44E5-A7B0-4433A57A60A8}" type="pres">
      <dgm:prSet presAssocID="{1F602F0A-C138-4C8C-B6E6-CF2B2477BFF9}" presName="spaceRect" presStyleCnt="0"/>
      <dgm:spPr/>
    </dgm:pt>
    <dgm:pt modelId="{DDEA56E9-4F92-4048-8F1D-2FE626DE2369}" type="pres">
      <dgm:prSet presAssocID="{1F602F0A-C138-4C8C-B6E6-CF2B2477BFF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2DDE93E-130A-456C-BC20-31FEC750D95F}" srcId="{18005151-6569-4237-9D46-B208DF655028}" destId="{F5A496DB-8818-4900-9440-71A186B30074}" srcOrd="1" destOrd="0" parTransId="{53F434FB-BEFD-44F5-A8BE-DF0718B26D5C}" sibTransId="{AE73A204-7EA3-42CF-B559-0D55C0166C42}"/>
    <dgm:cxn modelId="{73B16161-59AF-4968-B251-BF174D420CD5}" type="presOf" srcId="{F5A496DB-8818-4900-9440-71A186B30074}" destId="{547CE0DB-BBE4-4263-9533-9723C5B47950}" srcOrd="0" destOrd="0" presId="urn:microsoft.com/office/officeart/2018/2/layout/IconVerticalSolidList"/>
    <dgm:cxn modelId="{7787EB47-920B-48A0-B759-A028F471E5C1}" srcId="{18005151-6569-4237-9D46-B208DF655028}" destId="{1F602F0A-C138-4C8C-B6E6-CF2B2477BFF9}" srcOrd="2" destOrd="0" parTransId="{F54972B1-1D92-4400-9EE2-0E9A26A4AE5C}" sibTransId="{DAE681FE-D0D5-4774-9710-79B6737E439A}"/>
    <dgm:cxn modelId="{63662789-1E9D-4CDC-A4B2-EDD7C3F1D24B}" type="presOf" srcId="{18005151-6569-4237-9D46-B208DF655028}" destId="{0D91D299-1464-4FBB-BD3E-811FAD873AAF}" srcOrd="0" destOrd="0" presId="urn:microsoft.com/office/officeart/2018/2/layout/IconVerticalSolidList"/>
    <dgm:cxn modelId="{F661A7AA-7406-45E6-AED3-11930ABB3000}" srcId="{18005151-6569-4237-9D46-B208DF655028}" destId="{C7DF9AB3-5C5F-4E7F-B7C3-D1432A016D69}" srcOrd="0" destOrd="0" parTransId="{44960F1E-0825-4FE6-B1F8-AB7E6BB3C306}" sibTransId="{E9BC899B-AFBB-43C4-8248-BC785486FBDE}"/>
    <dgm:cxn modelId="{BDC7EDBB-B791-40D0-BD03-F1A7B235C736}" type="presOf" srcId="{1F602F0A-C138-4C8C-B6E6-CF2B2477BFF9}" destId="{DDEA56E9-4F92-4048-8F1D-2FE626DE2369}" srcOrd="0" destOrd="0" presId="urn:microsoft.com/office/officeart/2018/2/layout/IconVerticalSolidList"/>
    <dgm:cxn modelId="{BFB0AFED-1DFA-4E89-B3D1-CDA281D867D4}" type="presOf" srcId="{C7DF9AB3-5C5F-4E7F-B7C3-D1432A016D69}" destId="{3FA211E4-7A24-4686-8D9F-18800A5D4367}" srcOrd="0" destOrd="0" presId="urn:microsoft.com/office/officeart/2018/2/layout/IconVerticalSolidList"/>
    <dgm:cxn modelId="{FA421F1D-E304-40D8-8485-77641F049936}" type="presParOf" srcId="{0D91D299-1464-4FBB-BD3E-811FAD873AAF}" destId="{6092CEE7-4D66-4C85-9B2A-7FC30A75339F}" srcOrd="0" destOrd="0" presId="urn:microsoft.com/office/officeart/2018/2/layout/IconVerticalSolidList"/>
    <dgm:cxn modelId="{00BAC6DE-51E0-4FB6-AD06-27F20F57CE8D}" type="presParOf" srcId="{6092CEE7-4D66-4C85-9B2A-7FC30A75339F}" destId="{0F1FC5B1-2862-488B-AF79-1C6BFEF0F547}" srcOrd="0" destOrd="0" presId="urn:microsoft.com/office/officeart/2018/2/layout/IconVerticalSolidList"/>
    <dgm:cxn modelId="{67D127C4-B346-42E8-A4E9-16507E58F0FC}" type="presParOf" srcId="{6092CEE7-4D66-4C85-9B2A-7FC30A75339F}" destId="{42468710-5745-4054-BB61-7EFAE95B7557}" srcOrd="1" destOrd="0" presId="urn:microsoft.com/office/officeart/2018/2/layout/IconVerticalSolidList"/>
    <dgm:cxn modelId="{6742C7D0-7D69-4A2D-A10E-AF592CA14A0A}" type="presParOf" srcId="{6092CEE7-4D66-4C85-9B2A-7FC30A75339F}" destId="{827B5F1F-4B6B-449D-83D8-A5DE91E065B5}" srcOrd="2" destOrd="0" presId="urn:microsoft.com/office/officeart/2018/2/layout/IconVerticalSolidList"/>
    <dgm:cxn modelId="{67266559-5395-4B63-81C8-D3210A192D2A}" type="presParOf" srcId="{6092CEE7-4D66-4C85-9B2A-7FC30A75339F}" destId="{3FA211E4-7A24-4686-8D9F-18800A5D4367}" srcOrd="3" destOrd="0" presId="urn:microsoft.com/office/officeart/2018/2/layout/IconVerticalSolidList"/>
    <dgm:cxn modelId="{248098D7-96D2-42E4-895A-A3894D5D0371}" type="presParOf" srcId="{0D91D299-1464-4FBB-BD3E-811FAD873AAF}" destId="{035DFC62-6DEC-46E3-BE3E-CBEFEE469EC9}" srcOrd="1" destOrd="0" presId="urn:microsoft.com/office/officeart/2018/2/layout/IconVerticalSolidList"/>
    <dgm:cxn modelId="{B9BA8BB7-D843-41D3-8C38-5F98E8BFD330}" type="presParOf" srcId="{0D91D299-1464-4FBB-BD3E-811FAD873AAF}" destId="{AE72135A-6861-47CF-9927-386AD8607758}" srcOrd="2" destOrd="0" presId="urn:microsoft.com/office/officeart/2018/2/layout/IconVerticalSolidList"/>
    <dgm:cxn modelId="{5E95879F-061C-46DC-9E8F-164AC5330FAA}" type="presParOf" srcId="{AE72135A-6861-47CF-9927-386AD8607758}" destId="{5E951333-EC03-4021-83DF-A81B3B5DCC95}" srcOrd="0" destOrd="0" presId="urn:microsoft.com/office/officeart/2018/2/layout/IconVerticalSolidList"/>
    <dgm:cxn modelId="{EF350F59-FA3B-4BE9-82CA-AE7C3DE3A5E0}" type="presParOf" srcId="{AE72135A-6861-47CF-9927-386AD8607758}" destId="{517F2CB1-B7B4-4A6F-9A07-AB9DC42FBC1F}" srcOrd="1" destOrd="0" presId="urn:microsoft.com/office/officeart/2018/2/layout/IconVerticalSolidList"/>
    <dgm:cxn modelId="{F9342023-A6BA-4EE1-B4E8-BB42AB49C5CE}" type="presParOf" srcId="{AE72135A-6861-47CF-9927-386AD8607758}" destId="{9DECA715-3604-49C6-93EE-5EE3B5BFC3E9}" srcOrd="2" destOrd="0" presId="urn:microsoft.com/office/officeart/2018/2/layout/IconVerticalSolidList"/>
    <dgm:cxn modelId="{6B1D45B5-995D-4CD6-8D31-48A5CE09DAD1}" type="presParOf" srcId="{AE72135A-6861-47CF-9927-386AD8607758}" destId="{547CE0DB-BBE4-4263-9533-9723C5B47950}" srcOrd="3" destOrd="0" presId="urn:microsoft.com/office/officeart/2018/2/layout/IconVerticalSolidList"/>
    <dgm:cxn modelId="{92703D4E-5260-4049-8ED7-11E7D2615CEC}" type="presParOf" srcId="{0D91D299-1464-4FBB-BD3E-811FAD873AAF}" destId="{8EC1AE35-FDE7-4772-8B8E-1F00DE50B2CF}" srcOrd="3" destOrd="0" presId="urn:microsoft.com/office/officeart/2018/2/layout/IconVerticalSolidList"/>
    <dgm:cxn modelId="{7CC800FE-0F43-4AC1-AF7A-38161B74BEBA}" type="presParOf" srcId="{0D91D299-1464-4FBB-BD3E-811FAD873AAF}" destId="{DC25A3D5-F411-4F17-948C-A1A86A789480}" srcOrd="4" destOrd="0" presId="urn:microsoft.com/office/officeart/2018/2/layout/IconVerticalSolidList"/>
    <dgm:cxn modelId="{8EF0D16B-931C-4134-AAF3-4351066973F3}" type="presParOf" srcId="{DC25A3D5-F411-4F17-948C-A1A86A789480}" destId="{8D56BD4F-3DC3-4C80-A72D-7D224EC11219}" srcOrd="0" destOrd="0" presId="urn:microsoft.com/office/officeart/2018/2/layout/IconVerticalSolidList"/>
    <dgm:cxn modelId="{3EC417AE-BBDC-4080-AB4A-615536EA7B05}" type="presParOf" srcId="{DC25A3D5-F411-4F17-948C-A1A86A789480}" destId="{CD0B4EAB-2862-49D0-AC18-DF838B51CAD1}" srcOrd="1" destOrd="0" presId="urn:microsoft.com/office/officeart/2018/2/layout/IconVerticalSolidList"/>
    <dgm:cxn modelId="{7FDFA49E-BA5A-4E09-85AB-EFBF1E71F51E}" type="presParOf" srcId="{DC25A3D5-F411-4F17-948C-A1A86A789480}" destId="{9462366A-5454-44E5-A7B0-4433A57A60A8}" srcOrd="2" destOrd="0" presId="urn:microsoft.com/office/officeart/2018/2/layout/IconVerticalSolidList"/>
    <dgm:cxn modelId="{21A5F1D5-B935-4BED-A97D-95C8BF2D51AF}" type="presParOf" srcId="{DC25A3D5-F411-4F17-948C-A1A86A789480}" destId="{DDEA56E9-4F92-4048-8F1D-2FE626DE236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840AED-930E-4DFD-80C5-9062A6C4B937}">
      <dsp:nvSpPr>
        <dsp:cNvPr id="0" name=""/>
        <dsp:cNvSpPr/>
      </dsp:nvSpPr>
      <dsp:spPr>
        <a:xfrm>
          <a:off x="0" y="611"/>
          <a:ext cx="7306056" cy="14313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28FD5E-215C-4B5E-A184-9BCC4274322E}">
      <dsp:nvSpPr>
        <dsp:cNvPr id="0" name=""/>
        <dsp:cNvSpPr/>
      </dsp:nvSpPr>
      <dsp:spPr>
        <a:xfrm>
          <a:off x="432980" y="322663"/>
          <a:ext cx="787236" cy="7872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1A96C7-7D46-4D4D-9B21-3D0CB251C5CE}">
      <dsp:nvSpPr>
        <dsp:cNvPr id="0" name=""/>
        <dsp:cNvSpPr/>
      </dsp:nvSpPr>
      <dsp:spPr>
        <a:xfrm>
          <a:off x="1653197" y="611"/>
          <a:ext cx="5652858" cy="1431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483" tIns="151483" rIns="151483" bIns="1514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Innovation drives strategic transformation.</a:t>
          </a:r>
        </a:p>
      </dsp:txBody>
      <dsp:txXfrm>
        <a:off x="1653197" y="611"/>
        <a:ext cx="5652858" cy="1431339"/>
      </dsp:txXfrm>
    </dsp:sp>
    <dsp:sp modelId="{3016F778-E75A-4FD6-89E5-536A22AEBA46}">
      <dsp:nvSpPr>
        <dsp:cNvPr id="0" name=""/>
        <dsp:cNvSpPr/>
      </dsp:nvSpPr>
      <dsp:spPr>
        <a:xfrm>
          <a:off x="0" y="1789786"/>
          <a:ext cx="7306056" cy="14313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FAE1F4-4E75-4836-B542-65BEB279D1E9}">
      <dsp:nvSpPr>
        <dsp:cNvPr id="0" name=""/>
        <dsp:cNvSpPr/>
      </dsp:nvSpPr>
      <dsp:spPr>
        <a:xfrm>
          <a:off x="432980" y="2111837"/>
          <a:ext cx="787236" cy="7872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DCD26-053F-4D23-BBBC-68A7B7806C70}">
      <dsp:nvSpPr>
        <dsp:cNvPr id="0" name=""/>
        <dsp:cNvSpPr/>
      </dsp:nvSpPr>
      <dsp:spPr>
        <a:xfrm>
          <a:off x="1653197" y="1789786"/>
          <a:ext cx="5652858" cy="1431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483" tIns="151483" rIns="151483" bIns="1514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Disruptive strategy can threaten or create opportunity.</a:t>
          </a:r>
        </a:p>
      </dsp:txBody>
      <dsp:txXfrm>
        <a:off x="1653197" y="1789786"/>
        <a:ext cx="5652858" cy="1431339"/>
      </dsp:txXfrm>
    </dsp:sp>
    <dsp:sp modelId="{638BD45B-796A-442D-AC07-EFEFC5F674BD}">
      <dsp:nvSpPr>
        <dsp:cNvPr id="0" name=""/>
        <dsp:cNvSpPr/>
      </dsp:nvSpPr>
      <dsp:spPr>
        <a:xfrm>
          <a:off x="0" y="3578960"/>
          <a:ext cx="7306056" cy="14313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08E7B5-4BEF-4746-8227-781B6AC64001}">
      <dsp:nvSpPr>
        <dsp:cNvPr id="0" name=""/>
        <dsp:cNvSpPr/>
      </dsp:nvSpPr>
      <dsp:spPr>
        <a:xfrm>
          <a:off x="432980" y="3901012"/>
          <a:ext cx="787236" cy="7872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84BC3C-3CD4-4742-936E-5368CCD20A5D}">
      <dsp:nvSpPr>
        <dsp:cNvPr id="0" name=""/>
        <dsp:cNvSpPr/>
      </dsp:nvSpPr>
      <dsp:spPr>
        <a:xfrm>
          <a:off x="1653197" y="3578960"/>
          <a:ext cx="5652858" cy="1431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483" tIns="151483" rIns="151483" bIns="1514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Adaptation to tech is crucial for survival.</a:t>
          </a:r>
        </a:p>
      </dsp:txBody>
      <dsp:txXfrm>
        <a:off x="1653197" y="3578960"/>
        <a:ext cx="5652858" cy="14313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05B0AF-16D6-451C-BA21-0075742F74C0}">
      <dsp:nvSpPr>
        <dsp:cNvPr id="0" name=""/>
        <dsp:cNvSpPr/>
      </dsp:nvSpPr>
      <dsp:spPr>
        <a:xfrm>
          <a:off x="0" y="851420"/>
          <a:ext cx="7488936" cy="15718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DC8C71-B92D-4ECB-81E7-4243BA154606}">
      <dsp:nvSpPr>
        <dsp:cNvPr id="0" name=""/>
        <dsp:cNvSpPr/>
      </dsp:nvSpPr>
      <dsp:spPr>
        <a:xfrm>
          <a:off x="475485" y="1205087"/>
          <a:ext cx="864519" cy="8645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41ED41-7FEA-4E76-B661-57EFAA532654}">
      <dsp:nvSpPr>
        <dsp:cNvPr id="0" name=""/>
        <dsp:cNvSpPr/>
      </dsp:nvSpPr>
      <dsp:spPr>
        <a:xfrm>
          <a:off x="1815490" y="851420"/>
          <a:ext cx="5673445" cy="1571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355" tIns="166355" rIns="166355" bIns="1663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Define AI and its strategic relevance.</a:t>
          </a:r>
        </a:p>
      </dsp:txBody>
      <dsp:txXfrm>
        <a:off x="1815490" y="851420"/>
        <a:ext cx="5673445" cy="1571853"/>
      </dsp:txXfrm>
    </dsp:sp>
    <dsp:sp modelId="{5F48CF12-CFE7-43C5-970F-68F4014C7308}">
      <dsp:nvSpPr>
        <dsp:cNvPr id="0" name=""/>
        <dsp:cNvSpPr/>
      </dsp:nvSpPr>
      <dsp:spPr>
        <a:xfrm>
          <a:off x="0" y="2816237"/>
          <a:ext cx="7488936" cy="15718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4681BF-F71A-4B67-8FC2-DC653809ECB1}">
      <dsp:nvSpPr>
        <dsp:cNvPr id="0" name=""/>
        <dsp:cNvSpPr/>
      </dsp:nvSpPr>
      <dsp:spPr>
        <a:xfrm>
          <a:off x="475485" y="3169904"/>
          <a:ext cx="864519" cy="8645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C891B5-8E8C-48FC-8280-FF9DAAD59F5E}">
      <dsp:nvSpPr>
        <dsp:cNvPr id="0" name=""/>
        <dsp:cNvSpPr/>
      </dsp:nvSpPr>
      <dsp:spPr>
        <a:xfrm>
          <a:off x="1815490" y="2816237"/>
          <a:ext cx="5673445" cy="1571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355" tIns="166355" rIns="166355" bIns="1663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Analyze AI’s role in decision-making.</a:t>
          </a:r>
        </a:p>
      </dsp:txBody>
      <dsp:txXfrm>
        <a:off x="1815490" y="2816237"/>
        <a:ext cx="5673445" cy="15718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E50059-4915-486F-AA02-E0F6C423DB5B}">
      <dsp:nvSpPr>
        <dsp:cNvPr id="0" name=""/>
        <dsp:cNvSpPr/>
      </dsp:nvSpPr>
      <dsp:spPr>
        <a:xfrm>
          <a:off x="0" y="851420"/>
          <a:ext cx="7488936" cy="15718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D56127-3BEB-41C0-B3A4-DE6EFFE0BE15}">
      <dsp:nvSpPr>
        <dsp:cNvPr id="0" name=""/>
        <dsp:cNvSpPr/>
      </dsp:nvSpPr>
      <dsp:spPr>
        <a:xfrm>
          <a:off x="475485" y="1205087"/>
          <a:ext cx="864519" cy="8645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1F971A-B89E-436C-AF2B-664317917F07}">
      <dsp:nvSpPr>
        <dsp:cNvPr id="0" name=""/>
        <dsp:cNvSpPr/>
      </dsp:nvSpPr>
      <dsp:spPr>
        <a:xfrm>
          <a:off x="1815490" y="851420"/>
          <a:ext cx="5673445" cy="1571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355" tIns="166355" rIns="166355" bIns="16635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Evaluate AI risks and opportunities.</a:t>
          </a:r>
        </a:p>
      </dsp:txBody>
      <dsp:txXfrm>
        <a:off x="1815490" y="851420"/>
        <a:ext cx="5673445" cy="1571853"/>
      </dsp:txXfrm>
    </dsp:sp>
    <dsp:sp modelId="{52431F4E-2689-4CDE-BA47-81A5D25E14F9}">
      <dsp:nvSpPr>
        <dsp:cNvPr id="0" name=""/>
        <dsp:cNvSpPr/>
      </dsp:nvSpPr>
      <dsp:spPr>
        <a:xfrm>
          <a:off x="0" y="2816237"/>
          <a:ext cx="7488936" cy="15718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C4C7F0-52E4-44CC-BCFF-58A424CF73C2}">
      <dsp:nvSpPr>
        <dsp:cNvPr id="0" name=""/>
        <dsp:cNvSpPr/>
      </dsp:nvSpPr>
      <dsp:spPr>
        <a:xfrm>
          <a:off x="475485" y="3169904"/>
          <a:ext cx="864519" cy="8645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4183BD-D687-426A-BF6E-F1E7FB18EA49}">
      <dsp:nvSpPr>
        <dsp:cNvPr id="0" name=""/>
        <dsp:cNvSpPr/>
      </dsp:nvSpPr>
      <dsp:spPr>
        <a:xfrm>
          <a:off x="1815490" y="2816237"/>
          <a:ext cx="5673445" cy="1571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355" tIns="166355" rIns="166355" bIns="16635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Reflect on how AI can be applied in personal and professional lives</a:t>
          </a:r>
        </a:p>
      </dsp:txBody>
      <dsp:txXfrm>
        <a:off x="1815490" y="2816237"/>
        <a:ext cx="5673445" cy="15718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7AD4D-8A3C-432A-BA34-FC8A6B6378B2}">
      <dsp:nvSpPr>
        <dsp:cNvPr id="0" name=""/>
        <dsp:cNvSpPr/>
      </dsp:nvSpPr>
      <dsp:spPr>
        <a:xfrm>
          <a:off x="1480460" y="350893"/>
          <a:ext cx="1013354" cy="10133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80ABC5-BD24-4386-96B4-461AEA0E8EC0}">
      <dsp:nvSpPr>
        <dsp:cNvPr id="0" name=""/>
        <dsp:cNvSpPr/>
      </dsp:nvSpPr>
      <dsp:spPr>
        <a:xfrm>
          <a:off x="861187" y="1686848"/>
          <a:ext cx="225189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Watched Netflix’s movie recommendations</a:t>
          </a:r>
        </a:p>
      </dsp:txBody>
      <dsp:txXfrm>
        <a:off x="861187" y="1686848"/>
        <a:ext cx="2251899" cy="720000"/>
      </dsp:txXfrm>
    </dsp:sp>
    <dsp:sp modelId="{971C192B-C450-4CFC-9FF7-8AC9DD78D8C7}">
      <dsp:nvSpPr>
        <dsp:cNvPr id="0" name=""/>
        <dsp:cNvSpPr/>
      </dsp:nvSpPr>
      <dsp:spPr>
        <a:xfrm>
          <a:off x="4126441" y="350893"/>
          <a:ext cx="1013354" cy="101335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774CD-BC9E-4202-A895-FB9710D4852E}">
      <dsp:nvSpPr>
        <dsp:cNvPr id="0" name=""/>
        <dsp:cNvSpPr/>
      </dsp:nvSpPr>
      <dsp:spPr>
        <a:xfrm>
          <a:off x="3507169" y="1686848"/>
          <a:ext cx="225189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Chatted with a virtual assistant on a website</a:t>
          </a:r>
        </a:p>
      </dsp:txBody>
      <dsp:txXfrm>
        <a:off x="3507169" y="1686848"/>
        <a:ext cx="2251899" cy="720000"/>
      </dsp:txXfrm>
    </dsp:sp>
    <dsp:sp modelId="{D3CAEAE4-1941-44CE-BF8C-BCF2D5A370D2}">
      <dsp:nvSpPr>
        <dsp:cNvPr id="0" name=""/>
        <dsp:cNvSpPr/>
      </dsp:nvSpPr>
      <dsp:spPr>
        <a:xfrm>
          <a:off x="2803450" y="2969823"/>
          <a:ext cx="1013354" cy="101335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2B7DB8-AFA9-4D39-88D1-C029EDAAB831}">
      <dsp:nvSpPr>
        <dsp:cNvPr id="0" name=""/>
        <dsp:cNvSpPr/>
      </dsp:nvSpPr>
      <dsp:spPr>
        <a:xfrm>
          <a:off x="2184178" y="4305778"/>
          <a:ext cx="225189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Received a fraud alert from your bank</a:t>
          </a:r>
        </a:p>
      </dsp:txBody>
      <dsp:txXfrm>
        <a:off x="2184178" y="4305778"/>
        <a:ext cx="2251899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AACF82-B25B-452D-8935-AB640666CD65}">
      <dsp:nvSpPr>
        <dsp:cNvPr id="0" name=""/>
        <dsp:cNvSpPr/>
      </dsp:nvSpPr>
      <dsp:spPr>
        <a:xfrm>
          <a:off x="579241" y="1534747"/>
          <a:ext cx="877784" cy="87778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96884-F6FE-45E6-8484-88B4559E12CB}">
      <dsp:nvSpPr>
        <dsp:cNvPr id="0" name=""/>
        <dsp:cNvSpPr/>
      </dsp:nvSpPr>
      <dsp:spPr>
        <a:xfrm>
          <a:off x="42817" y="2710444"/>
          <a:ext cx="195063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Can learn, adapt, and understand emotion.</a:t>
          </a:r>
        </a:p>
      </dsp:txBody>
      <dsp:txXfrm>
        <a:off x="42817" y="2710444"/>
        <a:ext cx="1950633" cy="720000"/>
      </dsp:txXfrm>
    </dsp:sp>
    <dsp:sp modelId="{A7ADF48A-7AD8-451F-8A05-2C9CBEFD2B0F}">
      <dsp:nvSpPr>
        <dsp:cNvPr id="0" name=""/>
        <dsp:cNvSpPr/>
      </dsp:nvSpPr>
      <dsp:spPr>
        <a:xfrm>
          <a:off x="2871235" y="1534747"/>
          <a:ext cx="877784" cy="87778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C161F6-530B-43C6-B2E8-F408C784E85B}">
      <dsp:nvSpPr>
        <dsp:cNvPr id="0" name=""/>
        <dsp:cNvSpPr/>
      </dsp:nvSpPr>
      <dsp:spPr>
        <a:xfrm>
          <a:off x="2334811" y="2710444"/>
          <a:ext cx="195063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Still theoretical – not yet achieved.</a:t>
          </a:r>
        </a:p>
      </dsp:txBody>
      <dsp:txXfrm>
        <a:off x="2334811" y="2710444"/>
        <a:ext cx="1950633" cy="720000"/>
      </dsp:txXfrm>
    </dsp:sp>
    <dsp:sp modelId="{5B77252C-F7A8-4B4F-B880-80D54EAC46EA}">
      <dsp:nvSpPr>
        <dsp:cNvPr id="0" name=""/>
        <dsp:cNvSpPr/>
      </dsp:nvSpPr>
      <dsp:spPr>
        <a:xfrm>
          <a:off x="5163229" y="1534747"/>
          <a:ext cx="877784" cy="87778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4454DA-E7D4-4D4F-910E-9E569FC1A419}">
      <dsp:nvSpPr>
        <dsp:cNvPr id="0" name=""/>
        <dsp:cNvSpPr/>
      </dsp:nvSpPr>
      <dsp:spPr>
        <a:xfrm>
          <a:off x="4626805" y="2710444"/>
          <a:ext cx="195063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Could revolutionize strategic planning.</a:t>
          </a:r>
        </a:p>
      </dsp:txBody>
      <dsp:txXfrm>
        <a:off x="4626805" y="2710444"/>
        <a:ext cx="1950633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69DF2-657A-4D9C-BAB7-54E7915A9CDD}">
      <dsp:nvSpPr>
        <dsp:cNvPr id="0" name=""/>
        <dsp:cNvSpPr/>
      </dsp:nvSpPr>
      <dsp:spPr>
        <a:xfrm>
          <a:off x="562227" y="1029599"/>
          <a:ext cx="1715625" cy="171562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70653C-7B51-46B1-9DB7-EE53398994E8}">
      <dsp:nvSpPr>
        <dsp:cNvPr id="0" name=""/>
        <dsp:cNvSpPr/>
      </dsp:nvSpPr>
      <dsp:spPr>
        <a:xfrm>
          <a:off x="927852" y="1395224"/>
          <a:ext cx="984375" cy="9843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865B72-F3DE-4236-9E3D-060359C6DAC2}">
      <dsp:nvSpPr>
        <dsp:cNvPr id="0" name=""/>
        <dsp:cNvSpPr/>
      </dsp:nvSpPr>
      <dsp:spPr>
        <a:xfrm>
          <a:off x="13790" y="3279599"/>
          <a:ext cx="281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Predictive Analytics: Forecast trends.</a:t>
          </a:r>
        </a:p>
      </dsp:txBody>
      <dsp:txXfrm>
        <a:off x="13790" y="3279599"/>
        <a:ext cx="2812500" cy="720000"/>
      </dsp:txXfrm>
    </dsp:sp>
    <dsp:sp modelId="{BAB229E4-AAF0-484F-826E-768D532616FE}">
      <dsp:nvSpPr>
        <dsp:cNvPr id="0" name=""/>
        <dsp:cNvSpPr/>
      </dsp:nvSpPr>
      <dsp:spPr>
        <a:xfrm>
          <a:off x="3866915" y="1029599"/>
          <a:ext cx="1715625" cy="171562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774172-CD57-467E-BD0A-A1ADAEE72967}">
      <dsp:nvSpPr>
        <dsp:cNvPr id="0" name=""/>
        <dsp:cNvSpPr/>
      </dsp:nvSpPr>
      <dsp:spPr>
        <a:xfrm>
          <a:off x="4232540" y="1395224"/>
          <a:ext cx="984375" cy="9843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6F54F6-E9D8-4B72-8761-7B8F8BA77831}">
      <dsp:nvSpPr>
        <dsp:cNvPr id="0" name=""/>
        <dsp:cNvSpPr/>
      </dsp:nvSpPr>
      <dsp:spPr>
        <a:xfrm>
          <a:off x="3318477" y="3279599"/>
          <a:ext cx="281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Machine Learning: Data pattern insights.</a:t>
          </a:r>
        </a:p>
      </dsp:txBody>
      <dsp:txXfrm>
        <a:off x="3318477" y="3279599"/>
        <a:ext cx="28125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3F6D5B-E058-44DE-B810-E444BD36A606}">
      <dsp:nvSpPr>
        <dsp:cNvPr id="0" name=""/>
        <dsp:cNvSpPr/>
      </dsp:nvSpPr>
      <dsp:spPr>
        <a:xfrm>
          <a:off x="0" y="851420"/>
          <a:ext cx="7488936" cy="15718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DDC6DA-F942-4171-A39C-B687A7E95910}">
      <dsp:nvSpPr>
        <dsp:cNvPr id="0" name=""/>
        <dsp:cNvSpPr/>
      </dsp:nvSpPr>
      <dsp:spPr>
        <a:xfrm>
          <a:off x="475485" y="1205087"/>
          <a:ext cx="864519" cy="8645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816B1-E864-49F8-9382-5C5B79064979}">
      <dsp:nvSpPr>
        <dsp:cNvPr id="0" name=""/>
        <dsp:cNvSpPr/>
      </dsp:nvSpPr>
      <dsp:spPr>
        <a:xfrm>
          <a:off x="1815490" y="851420"/>
          <a:ext cx="5673445" cy="1571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355" tIns="166355" rIns="166355" bIns="1663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Natural Language Processing: Analyzing customer feedback</a:t>
          </a:r>
        </a:p>
      </dsp:txBody>
      <dsp:txXfrm>
        <a:off x="1815490" y="851420"/>
        <a:ext cx="5673445" cy="1571853"/>
      </dsp:txXfrm>
    </dsp:sp>
    <dsp:sp modelId="{66F0527B-BBB6-4984-B4F7-15B9AAD97830}">
      <dsp:nvSpPr>
        <dsp:cNvPr id="0" name=""/>
        <dsp:cNvSpPr/>
      </dsp:nvSpPr>
      <dsp:spPr>
        <a:xfrm>
          <a:off x="0" y="2816237"/>
          <a:ext cx="7488936" cy="15718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B56BB-A680-47FA-BF04-CC9C83AB2891}">
      <dsp:nvSpPr>
        <dsp:cNvPr id="0" name=""/>
        <dsp:cNvSpPr/>
      </dsp:nvSpPr>
      <dsp:spPr>
        <a:xfrm>
          <a:off x="475485" y="3169904"/>
          <a:ext cx="864519" cy="8645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7A1B1-6468-4941-8E68-770B2A7797CB}">
      <dsp:nvSpPr>
        <dsp:cNvPr id="0" name=""/>
        <dsp:cNvSpPr/>
      </dsp:nvSpPr>
      <dsp:spPr>
        <a:xfrm>
          <a:off x="1815490" y="2816237"/>
          <a:ext cx="5673445" cy="1571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355" tIns="166355" rIns="166355" bIns="1663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Robotic Process Automation: Streamlining routine tasks</a:t>
          </a:r>
        </a:p>
      </dsp:txBody>
      <dsp:txXfrm>
        <a:off x="1815490" y="2816237"/>
        <a:ext cx="5673445" cy="157185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941445-DF87-485D-93F9-E95FAE4087BE}">
      <dsp:nvSpPr>
        <dsp:cNvPr id="0" name=""/>
        <dsp:cNvSpPr/>
      </dsp:nvSpPr>
      <dsp:spPr>
        <a:xfrm>
          <a:off x="1060" y="505393"/>
          <a:ext cx="3722005" cy="23634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9C53CF-5287-476A-9246-74B825C4DB89}">
      <dsp:nvSpPr>
        <dsp:cNvPr id="0" name=""/>
        <dsp:cNvSpPr/>
      </dsp:nvSpPr>
      <dsp:spPr>
        <a:xfrm>
          <a:off x="414616" y="898271"/>
          <a:ext cx="3722005" cy="23634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/>
            <a:t>Supports data-driven choices.</a:t>
          </a:r>
        </a:p>
      </dsp:txBody>
      <dsp:txXfrm>
        <a:off x="483840" y="967495"/>
        <a:ext cx="3583557" cy="2225025"/>
      </dsp:txXfrm>
    </dsp:sp>
    <dsp:sp modelId="{BE3B726A-1AAE-4761-B3D2-3B0EAAE053FC}">
      <dsp:nvSpPr>
        <dsp:cNvPr id="0" name=""/>
        <dsp:cNvSpPr/>
      </dsp:nvSpPr>
      <dsp:spPr>
        <a:xfrm>
          <a:off x="4550178" y="505393"/>
          <a:ext cx="3722005" cy="23634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A23A5A-2E3A-4154-B71C-4EF57C07753F}">
      <dsp:nvSpPr>
        <dsp:cNvPr id="0" name=""/>
        <dsp:cNvSpPr/>
      </dsp:nvSpPr>
      <dsp:spPr>
        <a:xfrm>
          <a:off x="4963734" y="898271"/>
          <a:ext cx="3722005" cy="23634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/>
            <a:t>Enables scenario simulations.</a:t>
          </a:r>
        </a:p>
      </dsp:txBody>
      <dsp:txXfrm>
        <a:off x="5032958" y="967495"/>
        <a:ext cx="3583557" cy="222502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6D322C-12E3-447E-B0A0-15ECE58D04D7}">
      <dsp:nvSpPr>
        <dsp:cNvPr id="0" name=""/>
        <dsp:cNvSpPr/>
      </dsp:nvSpPr>
      <dsp:spPr>
        <a:xfrm>
          <a:off x="1060" y="505393"/>
          <a:ext cx="3722005" cy="23634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DBBB23-A306-4445-8CDA-108999D94372}">
      <dsp:nvSpPr>
        <dsp:cNvPr id="0" name=""/>
        <dsp:cNvSpPr/>
      </dsp:nvSpPr>
      <dsp:spPr>
        <a:xfrm>
          <a:off x="414616" y="898271"/>
          <a:ext cx="3722005" cy="23634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Provides customer and resource insights.</a:t>
          </a:r>
        </a:p>
      </dsp:txBody>
      <dsp:txXfrm>
        <a:off x="483840" y="967495"/>
        <a:ext cx="3583557" cy="2225025"/>
      </dsp:txXfrm>
    </dsp:sp>
    <dsp:sp modelId="{D6D85A3E-B020-4484-945A-13767C45BDD2}">
      <dsp:nvSpPr>
        <dsp:cNvPr id="0" name=""/>
        <dsp:cNvSpPr/>
      </dsp:nvSpPr>
      <dsp:spPr>
        <a:xfrm>
          <a:off x="4550178" y="505393"/>
          <a:ext cx="3722005" cy="23634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59CD83-A053-4A83-90D7-82D59BD91612}">
      <dsp:nvSpPr>
        <dsp:cNvPr id="0" name=""/>
        <dsp:cNvSpPr/>
      </dsp:nvSpPr>
      <dsp:spPr>
        <a:xfrm>
          <a:off x="4963734" y="898271"/>
          <a:ext cx="3722005" cy="23634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Resource Optimization: AI helps in aligning resources with strategic goals</a:t>
          </a:r>
        </a:p>
      </dsp:txBody>
      <dsp:txXfrm>
        <a:off x="5032958" y="967495"/>
        <a:ext cx="3583557" cy="222502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45981E-46B9-4969-882A-1B1B58A9D67F}">
      <dsp:nvSpPr>
        <dsp:cNvPr id="0" name=""/>
        <dsp:cNvSpPr/>
      </dsp:nvSpPr>
      <dsp:spPr>
        <a:xfrm>
          <a:off x="0" y="541"/>
          <a:ext cx="11155680" cy="12679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9A9005-D071-4488-A1B7-67EEAE3859D6}">
      <dsp:nvSpPr>
        <dsp:cNvPr id="0" name=""/>
        <dsp:cNvSpPr/>
      </dsp:nvSpPr>
      <dsp:spPr>
        <a:xfrm>
          <a:off x="383555" y="285831"/>
          <a:ext cx="697374" cy="6973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BB5E0-DC00-41C6-9642-682117F1D18D}">
      <dsp:nvSpPr>
        <dsp:cNvPr id="0" name=""/>
        <dsp:cNvSpPr/>
      </dsp:nvSpPr>
      <dsp:spPr>
        <a:xfrm>
          <a:off x="1464486" y="541"/>
          <a:ext cx="9691193" cy="1267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192" tIns="134192" rIns="134192" bIns="13419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Uses AI to personalize experience.</a:t>
          </a:r>
        </a:p>
      </dsp:txBody>
      <dsp:txXfrm>
        <a:off x="1464486" y="541"/>
        <a:ext cx="9691193" cy="1267953"/>
      </dsp:txXfrm>
    </dsp:sp>
    <dsp:sp modelId="{4DCB68A9-1644-458E-9F3C-B432ACD78969}">
      <dsp:nvSpPr>
        <dsp:cNvPr id="0" name=""/>
        <dsp:cNvSpPr/>
      </dsp:nvSpPr>
      <dsp:spPr>
        <a:xfrm>
          <a:off x="0" y="1585483"/>
          <a:ext cx="11155680" cy="12679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A8A753-D004-4160-9DD7-BC3C32EE08A5}">
      <dsp:nvSpPr>
        <dsp:cNvPr id="0" name=""/>
        <dsp:cNvSpPr/>
      </dsp:nvSpPr>
      <dsp:spPr>
        <a:xfrm>
          <a:off x="383555" y="1870773"/>
          <a:ext cx="697374" cy="6973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0081C-966D-4125-88C5-A11B785AABE0}">
      <dsp:nvSpPr>
        <dsp:cNvPr id="0" name=""/>
        <dsp:cNvSpPr/>
      </dsp:nvSpPr>
      <dsp:spPr>
        <a:xfrm>
          <a:off x="1464486" y="1585483"/>
          <a:ext cx="9691193" cy="1267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192" tIns="134192" rIns="134192" bIns="13419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Optimizes logistics strategically.</a:t>
          </a:r>
        </a:p>
      </dsp:txBody>
      <dsp:txXfrm>
        <a:off x="1464486" y="1585483"/>
        <a:ext cx="9691193" cy="1267953"/>
      </dsp:txXfrm>
    </dsp:sp>
    <dsp:sp modelId="{ADB34C68-F38D-4315-835F-6426057822D8}">
      <dsp:nvSpPr>
        <dsp:cNvPr id="0" name=""/>
        <dsp:cNvSpPr/>
      </dsp:nvSpPr>
      <dsp:spPr>
        <a:xfrm>
          <a:off x="0" y="3170425"/>
          <a:ext cx="11155680" cy="12679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6548DB-0B02-471F-A7F0-D5A8AC549C14}">
      <dsp:nvSpPr>
        <dsp:cNvPr id="0" name=""/>
        <dsp:cNvSpPr/>
      </dsp:nvSpPr>
      <dsp:spPr>
        <a:xfrm>
          <a:off x="383555" y="3455715"/>
          <a:ext cx="697374" cy="69737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916CF2-0149-4338-BB85-21EB3670819D}">
      <dsp:nvSpPr>
        <dsp:cNvPr id="0" name=""/>
        <dsp:cNvSpPr/>
      </dsp:nvSpPr>
      <dsp:spPr>
        <a:xfrm>
          <a:off x="1464486" y="3170425"/>
          <a:ext cx="9691193" cy="1267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192" tIns="134192" rIns="134192" bIns="13419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Creates competitive advantage.</a:t>
          </a:r>
        </a:p>
      </dsp:txBody>
      <dsp:txXfrm>
        <a:off x="1464486" y="3170425"/>
        <a:ext cx="9691193" cy="126795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ABDAE1-5AB6-404B-A74E-0A1DF303E014}">
      <dsp:nvSpPr>
        <dsp:cNvPr id="0" name=""/>
        <dsp:cNvSpPr/>
      </dsp:nvSpPr>
      <dsp:spPr>
        <a:xfrm>
          <a:off x="1166" y="399866"/>
          <a:ext cx="4094196" cy="25998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AB6DE9-5151-4481-AEB1-B0BD002C370C}">
      <dsp:nvSpPr>
        <dsp:cNvPr id="0" name=""/>
        <dsp:cNvSpPr/>
      </dsp:nvSpPr>
      <dsp:spPr>
        <a:xfrm>
          <a:off x="456077" y="832032"/>
          <a:ext cx="4094196" cy="25998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Improves efficiency and accuracy.</a:t>
          </a:r>
        </a:p>
      </dsp:txBody>
      <dsp:txXfrm>
        <a:off x="532223" y="908178"/>
        <a:ext cx="3941904" cy="2447523"/>
      </dsp:txXfrm>
    </dsp:sp>
    <dsp:sp modelId="{4FBD1573-3D59-4071-B2FF-21FFE8BE6B19}">
      <dsp:nvSpPr>
        <dsp:cNvPr id="0" name=""/>
        <dsp:cNvSpPr/>
      </dsp:nvSpPr>
      <dsp:spPr>
        <a:xfrm>
          <a:off x="5005184" y="399866"/>
          <a:ext cx="4094196" cy="25998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53E95C-A181-4076-8FB8-77AAECE027BD}">
      <dsp:nvSpPr>
        <dsp:cNvPr id="0" name=""/>
        <dsp:cNvSpPr/>
      </dsp:nvSpPr>
      <dsp:spPr>
        <a:xfrm>
          <a:off x="5460095" y="832032"/>
          <a:ext cx="4094196" cy="25998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Drives innovation </a:t>
          </a:r>
        </a:p>
      </dsp:txBody>
      <dsp:txXfrm>
        <a:off x="5536241" y="908178"/>
        <a:ext cx="3941904" cy="244752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60E408-B0B7-47C5-A28F-B5F3875783E7}">
      <dsp:nvSpPr>
        <dsp:cNvPr id="0" name=""/>
        <dsp:cNvSpPr/>
      </dsp:nvSpPr>
      <dsp:spPr>
        <a:xfrm>
          <a:off x="1035" y="14580"/>
          <a:ext cx="3634895" cy="23081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B4BC9B-E4D3-4CD8-A559-C2A1C9CE505F}">
      <dsp:nvSpPr>
        <dsp:cNvPr id="0" name=""/>
        <dsp:cNvSpPr/>
      </dsp:nvSpPr>
      <dsp:spPr>
        <a:xfrm>
          <a:off x="404912" y="398263"/>
          <a:ext cx="3634895" cy="23081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Supports smarter operations.</a:t>
          </a:r>
        </a:p>
      </dsp:txBody>
      <dsp:txXfrm>
        <a:off x="472516" y="465867"/>
        <a:ext cx="3499687" cy="2172950"/>
      </dsp:txXfrm>
    </dsp:sp>
    <dsp:sp modelId="{D26C3BCE-2852-4523-9032-632073F864E5}">
      <dsp:nvSpPr>
        <dsp:cNvPr id="0" name=""/>
        <dsp:cNvSpPr/>
      </dsp:nvSpPr>
      <dsp:spPr>
        <a:xfrm>
          <a:off x="4443685" y="14580"/>
          <a:ext cx="3634895" cy="23081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26495-C87C-4F01-8401-BC4E9C024217}">
      <dsp:nvSpPr>
        <dsp:cNvPr id="0" name=""/>
        <dsp:cNvSpPr/>
      </dsp:nvSpPr>
      <dsp:spPr>
        <a:xfrm>
          <a:off x="4847562" y="398263"/>
          <a:ext cx="3634895" cy="23081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Competitive Advantage</a:t>
          </a:r>
        </a:p>
      </dsp:txBody>
      <dsp:txXfrm>
        <a:off x="4915166" y="465867"/>
        <a:ext cx="3499687" cy="217295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1FC5B1-2862-488B-AF79-1C6BFEF0F547}">
      <dsp:nvSpPr>
        <dsp:cNvPr id="0" name=""/>
        <dsp:cNvSpPr/>
      </dsp:nvSpPr>
      <dsp:spPr>
        <a:xfrm>
          <a:off x="0" y="592"/>
          <a:ext cx="6686123" cy="138706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468710-5745-4054-BB61-7EFAE95B7557}">
      <dsp:nvSpPr>
        <dsp:cNvPr id="0" name=""/>
        <dsp:cNvSpPr/>
      </dsp:nvSpPr>
      <dsp:spPr>
        <a:xfrm>
          <a:off x="419588" y="312683"/>
          <a:ext cx="762888" cy="7628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A211E4-7A24-4686-8D9F-18800A5D4367}">
      <dsp:nvSpPr>
        <dsp:cNvPr id="0" name=""/>
        <dsp:cNvSpPr/>
      </dsp:nvSpPr>
      <dsp:spPr>
        <a:xfrm>
          <a:off x="1602065" y="592"/>
          <a:ext cx="5084058" cy="1387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798" tIns="146798" rIns="146798" bIns="14679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AI reshapes strategic management.</a:t>
          </a:r>
        </a:p>
      </dsp:txBody>
      <dsp:txXfrm>
        <a:off x="1602065" y="592"/>
        <a:ext cx="5084058" cy="1387069"/>
      </dsp:txXfrm>
    </dsp:sp>
    <dsp:sp modelId="{5E951333-EC03-4021-83DF-A81B3B5DCC95}">
      <dsp:nvSpPr>
        <dsp:cNvPr id="0" name=""/>
        <dsp:cNvSpPr/>
      </dsp:nvSpPr>
      <dsp:spPr>
        <a:xfrm>
          <a:off x="0" y="1734429"/>
          <a:ext cx="6686123" cy="138706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7F2CB1-B7B4-4A6F-9A07-AB9DC42FBC1F}">
      <dsp:nvSpPr>
        <dsp:cNvPr id="0" name=""/>
        <dsp:cNvSpPr/>
      </dsp:nvSpPr>
      <dsp:spPr>
        <a:xfrm>
          <a:off x="419588" y="2046520"/>
          <a:ext cx="762888" cy="7628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CE0DB-BBE4-4263-9533-9723C5B47950}">
      <dsp:nvSpPr>
        <dsp:cNvPr id="0" name=""/>
        <dsp:cNvSpPr/>
      </dsp:nvSpPr>
      <dsp:spPr>
        <a:xfrm>
          <a:off x="1602065" y="1734429"/>
          <a:ext cx="5084058" cy="1387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798" tIns="146798" rIns="146798" bIns="14679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Presents both risk and opportunity.</a:t>
          </a:r>
        </a:p>
      </dsp:txBody>
      <dsp:txXfrm>
        <a:off x="1602065" y="1734429"/>
        <a:ext cx="5084058" cy="1387069"/>
      </dsp:txXfrm>
    </dsp:sp>
    <dsp:sp modelId="{8D56BD4F-3DC3-4C80-A72D-7D224EC11219}">
      <dsp:nvSpPr>
        <dsp:cNvPr id="0" name=""/>
        <dsp:cNvSpPr/>
      </dsp:nvSpPr>
      <dsp:spPr>
        <a:xfrm>
          <a:off x="0" y="3468266"/>
          <a:ext cx="6686123" cy="138706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0B4EAB-2862-49D0-AC18-DF838B51CAD1}">
      <dsp:nvSpPr>
        <dsp:cNvPr id="0" name=""/>
        <dsp:cNvSpPr/>
      </dsp:nvSpPr>
      <dsp:spPr>
        <a:xfrm>
          <a:off x="419588" y="3780357"/>
          <a:ext cx="762888" cy="7628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A56E9-4F92-4048-8F1D-2FE626DE2369}">
      <dsp:nvSpPr>
        <dsp:cNvPr id="0" name=""/>
        <dsp:cNvSpPr/>
      </dsp:nvSpPr>
      <dsp:spPr>
        <a:xfrm>
          <a:off x="1602065" y="3468266"/>
          <a:ext cx="5084058" cy="1387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798" tIns="146798" rIns="146798" bIns="14679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Human + AI is the future of decisions.</a:t>
          </a:r>
        </a:p>
      </dsp:txBody>
      <dsp:txXfrm>
        <a:off x="1602065" y="3468266"/>
        <a:ext cx="5084058" cy="13870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66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193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422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300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0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595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776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88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552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094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41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6/14/2025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335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2" r:id="rId6"/>
    <p:sldLayoutId id="2147483708" r:id="rId7"/>
    <p:sldLayoutId id="2147483709" r:id="rId8"/>
    <p:sldLayoutId id="2147483710" r:id="rId9"/>
    <p:sldLayoutId id="2147483711" r:id="rId10"/>
    <p:sldLayoutId id="214748371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usmsystems.com/robotics-in-retail/" TargetMode="External"/><Relationship Id="rId2" Type="http://schemas.openxmlformats.org/officeDocument/2006/relationships/hyperlink" Target="https://www.britannica.com/technology/artificial-intelligence/Reasoning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sv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C71AFC83-43DA-2361-0668-F0E67D9E9A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23721" y="966178"/>
            <a:ext cx="5747362" cy="3806281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900"/>
              <a:t>Strategic Management </a:t>
            </a:r>
            <a:br>
              <a:rPr lang="en-US" sz="2900"/>
            </a:br>
            <a:br>
              <a:rPr lang="en-US" sz="2900"/>
            </a:br>
            <a:br>
              <a:rPr lang="en-US" sz="2900"/>
            </a:br>
            <a:r>
              <a:rPr lang="en-US" sz="2900"/>
              <a:t>Lecture 13: Artificial Intelligence (AI) and Strategic Decision Making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4639" y="5624726"/>
            <a:ext cx="4081295" cy="1338269"/>
          </a:xfrm>
        </p:spPr>
        <p:txBody>
          <a:bodyPr anchor="b">
            <a:normAutofit/>
          </a:bodyPr>
          <a:lstStyle/>
          <a:p>
            <a:r>
              <a:rPr lang="en-US" b="1" dirty="0"/>
              <a:t>Lecturer: </a:t>
            </a:r>
            <a:r>
              <a:rPr lang="en-US" b="1" err="1"/>
              <a:t>Githii</a:t>
            </a:r>
            <a:r>
              <a:rPr lang="en-US" b="1" dirty="0"/>
              <a:t> Stephen</a:t>
            </a:r>
          </a:p>
          <a:p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F35EA8DD-92F5-E06C-4DEE-B7AB507CC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ngle view of circuit shaped like a brain">
            <a:extLst>
              <a:ext uri="{FF2B5EF4-FFF2-40B4-BE49-F238E27FC236}">
                <a16:creationId xmlns:a16="http://schemas.microsoft.com/office/drawing/2014/main" id="{89F3649D-D21C-ED01-3370-7EAFDE09A0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225" r="6808" b="-1"/>
          <a:stretch>
            <a:fillRect/>
          </a:stretch>
        </p:blipFill>
        <p:spPr>
          <a:xfrm>
            <a:off x="517869" y="965741"/>
            <a:ext cx="4991305" cy="532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17D949E-564D-4503-A64E-D22FA3232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4157" y="978408"/>
            <a:ext cx="3154680" cy="4069080"/>
          </a:xfrm>
        </p:spPr>
        <p:txBody>
          <a:bodyPr>
            <a:normAutofit/>
          </a:bodyPr>
          <a:lstStyle/>
          <a:p>
            <a:r>
              <a:rPr lang="en-US" sz="4000"/>
              <a:t>Recap: Innovation &amp; Disruption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8EEB27-9249-8B3A-C8C2-18F9DC48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482CAC-96FF-EBE5-E97D-0BE2B8A51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208" y="6299535"/>
            <a:ext cx="11155680" cy="464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B2C0360-ACDB-8A00-DB1D-43321C03AA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596694"/>
              </p:ext>
            </p:extLst>
          </p:nvPr>
        </p:nvGraphicFramePr>
        <p:xfrm>
          <a:off x="540374" y="926747"/>
          <a:ext cx="7306056" cy="5010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978408"/>
            <a:ext cx="3154680" cy="4069080"/>
          </a:xfrm>
        </p:spPr>
        <p:txBody>
          <a:bodyPr>
            <a:normAutofit/>
          </a:bodyPr>
          <a:lstStyle/>
          <a:p>
            <a:r>
              <a:rPr lang="en-US" sz="4000"/>
              <a:t>Learning Outcomes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E511C3-750B-AA87-AE51-0FA2069EA0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07F09A6-8C19-47B2-48BD-9842D57260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0300391"/>
              </p:ext>
            </p:extLst>
          </p:nvPr>
        </p:nvGraphicFramePr>
        <p:xfrm>
          <a:off x="4187952" y="978408"/>
          <a:ext cx="7488936" cy="5239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E8B668-795F-BD5D-7374-4B9795094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3942FF-C73B-1496-515C-EED9A3034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3683" y="668442"/>
            <a:ext cx="3154680" cy="4069080"/>
          </a:xfrm>
        </p:spPr>
        <p:txBody>
          <a:bodyPr>
            <a:normAutofit/>
          </a:bodyPr>
          <a:lstStyle/>
          <a:p>
            <a:r>
              <a:rPr lang="en-US" sz="4000"/>
              <a:t>Learning Outcomes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E511C3-750B-AA87-AE51-0FA2069EA0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9FB627-860A-78BE-5FC5-FA3D094210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598920"/>
              </p:ext>
            </p:extLst>
          </p:nvPr>
        </p:nvGraphicFramePr>
        <p:xfrm>
          <a:off x="377952" y="810510"/>
          <a:ext cx="7488936" cy="5239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0877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248" y="978408"/>
            <a:ext cx="6263640" cy="1463040"/>
          </a:xfrm>
        </p:spPr>
        <p:txBody>
          <a:bodyPr>
            <a:normAutofit/>
          </a:bodyPr>
          <a:lstStyle/>
          <a:p>
            <a:r>
              <a:t>Opening Case: Zara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 descr="Suit">
            <a:extLst>
              <a:ext uri="{FF2B5EF4-FFF2-40B4-BE49-F238E27FC236}">
                <a16:creationId xmlns:a16="http://schemas.microsoft.com/office/drawing/2014/main" id="{5D1CCFD3-5235-99B6-DE88-275F02A7A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976160"/>
            <a:ext cx="4454725" cy="44547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3248" y="2578608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sz="2400" dirty="0"/>
              <a:t>AI used for trend analysis &amp; inventory.</a:t>
            </a:r>
          </a:p>
          <a:p>
            <a:r>
              <a:rPr sz="2400" dirty="0"/>
              <a:t>Smart mirrors &amp; localized product insights.</a:t>
            </a: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2CF09B-9B6F-682F-A465-EB5A0AC80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EC38958-9A69-239A-BA79-2AEC73345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650B18-F231-2E08-166F-253002C08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3912" y="978408"/>
            <a:ext cx="5513832" cy="1463040"/>
          </a:xfrm>
        </p:spPr>
        <p:txBody>
          <a:bodyPr>
            <a:normAutofit/>
          </a:bodyPr>
          <a:lstStyle/>
          <a:p>
            <a:r>
              <a:rPr sz="3600" dirty="0"/>
              <a:t>Opening Case: Zara</a:t>
            </a:r>
            <a:r>
              <a:rPr lang="en-US" sz="3600" dirty="0"/>
              <a:t> Fashion</a:t>
            </a:r>
            <a:endParaRPr sz="3600" dirty="0"/>
          </a:p>
        </p:txBody>
      </p:sp>
      <p:pic>
        <p:nvPicPr>
          <p:cNvPr id="7" name="Graphic 6" descr="Suit">
            <a:extLst>
              <a:ext uri="{FF2B5EF4-FFF2-40B4-BE49-F238E27FC236}">
                <a16:creationId xmlns:a16="http://schemas.microsoft.com/office/drawing/2014/main" id="{E9647DFC-46AC-F007-5302-8DB306FF8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7" y="969549"/>
            <a:ext cx="4623647" cy="4937412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EC109E5-0396-8968-4F42-DFEC28036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58484" y="508090"/>
            <a:ext cx="5513832" cy="149279"/>
          </a:xfrm>
          <a:custGeom>
            <a:avLst/>
            <a:gdLst>
              <a:gd name="connsiteX0" fmla="*/ 0 w 6090847"/>
              <a:gd name="connsiteY0" fmla="*/ 0 h 149279"/>
              <a:gd name="connsiteX1" fmla="*/ 6090847 w 6090847"/>
              <a:gd name="connsiteY1" fmla="*/ 0 h 149279"/>
              <a:gd name="connsiteX2" fmla="*/ 6090847 w 6090847"/>
              <a:gd name="connsiteY2" fmla="*/ 149279 h 149279"/>
              <a:gd name="connsiteX3" fmla="*/ 0 w 609084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0847" h="149279">
                <a:moveTo>
                  <a:pt x="0" y="0"/>
                </a:moveTo>
                <a:lnTo>
                  <a:pt x="6090847" y="0"/>
                </a:lnTo>
                <a:lnTo>
                  <a:pt x="609084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CA72C-B50F-42D1-FB6F-5CBD88FB4E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9000" y="1962284"/>
            <a:ext cx="5715537" cy="33078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sz="2400" dirty="0"/>
              <a:t>Personalized customer recommendations.</a:t>
            </a:r>
          </a:p>
          <a:p>
            <a:r>
              <a:rPr lang="en-US" sz="2400" dirty="0"/>
              <a:t>AI to analyze customer behavior and predict fashion trends with high accuracy. </a:t>
            </a:r>
          </a:p>
        </p:txBody>
      </p:sp>
    </p:spTree>
    <p:extLst>
      <p:ext uri="{BB962C8B-B14F-4D97-AF65-F5344CB8AC3E}">
        <p14:creationId xmlns:p14="http://schemas.microsoft.com/office/powerpoint/2010/main" val="1387666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DBD493-343B-7A76-5FE3-F41DA8CE1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6EED16-2664-C560-4207-17FCC439F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3DED2-BF1B-9A08-EBFA-C730C9113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3912" y="955997"/>
            <a:ext cx="5513832" cy="611393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Reflection</a:t>
            </a:r>
            <a:r>
              <a:rPr sz="3600" dirty="0"/>
              <a:t>: Zara</a:t>
            </a:r>
            <a:r>
              <a:rPr lang="en-US" sz="3600" dirty="0"/>
              <a:t> Fashion</a:t>
            </a:r>
            <a:endParaRPr sz="3600" dirty="0"/>
          </a:p>
        </p:txBody>
      </p:sp>
      <p:pic>
        <p:nvPicPr>
          <p:cNvPr id="7" name="Graphic 6" descr="Suit">
            <a:extLst>
              <a:ext uri="{FF2B5EF4-FFF2-40B4-BE49-F238E27FC236}">
                <a16:creationId xmlns:a16="http://schemas.microsoft.com/office/drawing/2014/main" id="{4CF1FE4C-F402-3CD5-090A-BEA6BA601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7" y="947138"/>
            <a:ext cx="4959823" cy="4959823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3EB324B-5EB9-C50B-360D-E4C891926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58484" y="508090"/>
            <a:ext cx="5513832" cy="149279"/>
          </a:xfrm>
          <a:custGeom>
            <a:avLst/>
            <a:gdLst>
              <a:gd name="connsiteX0" fmla="*/ 0 w 6090847"/>
              <a:gd name="connsiteY0" fmla="*/ 0 h 149279"/>
              <a:gd name="connsiteX1" fmla="*/ 6090847 w 6090847"/>
              <a:gd name="connsiteY1" fmla="*/ 0 h 149279"/>
              <a:gd name="connsiteX2" fmla="*/ 6090847 w 6090847"/>
              <a:gd name="connsiteY2" fmla="*/ 149279 h 149279"/>
              <a:gd name="connsiteX3" fmla="*/ 0 w 609084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0847" h="149279">
                <a:moveTo>
                  <a:pt x="0" y="0"/>
                </a:moveTo>
                <a:lnTo>
                  <a:pt x="6090847" y="0"/>
                </a:lnTo>
                <a:lnTo>
                  <a:pt x="609084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3F439-FB34-CA71-9F79-91FC2FB6E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6941" y="1570078"/>
            <a:ext cx="5715537" cy="33078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lang="en-US" sz="2400" dirty="0"/>
              <a:t> </a:t>
            </a:r>
            <a:r>
              <a:rPr lang="en-US" sz="2400"/>
              <a:t>How does Zara use AI to enhance its strategic agility?</a:t>
            </a:r>
            <a:endParaRPr lang="en-US" sz="2400" dirty="0"/>
          </a:p>
          <a:p>
            <a:r>
              <a:rPr lang="en-US" sz="2400" dirty="0"/>
              <a:t>What are the potential risks of relying too heavily on AI for strategic decisions?</a:t>
            </a:r>
          </a:p>
          <a:p>
            <a:r>
              <a:rPr lang="en-US" sz="2400" dirty="0"/>
              <a:t>Could such use of AI be replicated in other industries or contexts?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39979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248" y="978408"/>
            <a:ext cx="6263640" cy="1463040"/>
          </a:xfrm>
        </p:spPr>
        <p:txBody>
          <a:bodyPr>
            <a:normAutofit/>
          </a:bodyPr>
          <a:lstStyle/>
          <a:p>
            <a:r>
              <a:t>What is Artificial Intelligence?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Robot">
            <a:extLst>
              <a:ext uri="{FF2B5EF4-FFF2-40B4-BE49-F238E27FC236}">
                <a16:creationId xmlns:a16="http://schemas.microsoft.com/office/drawing/2014/main" id="{D4CFF2DA-4336-3D14-0988-35EB2CDE2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976160"/>
            <a:ext cx="4454725" cy="44547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3248" y="2578608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sz="2400" dirty="0"/>
              <a:t>AI mimics human intelligence processes.</a:t>
            </a:r>
          </a:p>
          <a:p>
            <a:r>
              <a:rPr sz="2400" dirty="0"/>
              <a:t>Includes learning, reasoning, perception.</a:t>
            </a:r>
          </a:p>
          <a:p>
            <a:r>
              <a:rPr sz="2400" dirty="0"/>
              <a:t>Used in virtual assistants, e-commerce, cars.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248" y="978408"/>
            <a:ext cx="6263640" cy="1463040"/>
          </a:xfrm>
        </p:spPr>
        <p:txBody>
          <a:bodyPr>
            <a:normAutofit/>
          </a:bodyPr>
          <a:lstStyle/>
          <a:p>
            <a:r>
              <a:t>Types of AI Overview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Person with Idea">
            <a:extLst>
              <a:ext uri="{FF2B5EF4-FFF2-40B4-BE49-F238E27FC236}">
                <a16:creationId xmlns:a16="http://schemas.microsoft.com/office/drawing/2014/main" id="{086E222C-152F-8A94-24B8-C5D766B53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976160"/>
            <a:ext cx="4454725" cy="44547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316" y="1881184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sz="2400" dirty="0"/>
              <a:t>Narrow AI – specific tasks.</a:t>
            </a:r>
            <a:endParaRPr lang="en-US" sz="2400"/>
          </a:p>
          <a:p>
            <a:r>
              <a:rPr sz="2400" dirty="0"/>
              <a:t>General AI – human-like thinking.</a:t>
            </a:r>
          </a:p>
          <a:p>
            <a:r>
              <a:rPr sz="2400" dirty="0"/>
              <a:t>Superintelligent AI – beyond human ability.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248" y="978408"/>
            <a:ext cx="6263640" cy="1463040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/>
              <a:t>Narrow</a:t>
            </a:r>
            <a:r>
              <a:rPr dirty="0"/>
              <a:t> AI – The Present</a:t>
            </a:r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Robot">
            <a:extLst>
              <a:ext uri="{FF2B5EF4-FFF2-40B4-BE49-F238E27FC236}">
                <a16:creationId xmlns:a16="http://schemas.microsoft.com/office/drawing/2014/main" id="{5921B956-69AA-3F39-E9EA-0465FCF619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976160"/>
            <a:ext cx="4454725" cy="44547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3248" y="2578608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sz="2400" dirty="0"/>
              <a:t>Used in Siri, Alexa, Netflix, Google.</a:t>
            </a:r>
          </a:p>
          <a:p>
            <a:r>
              <a:rPr sz="2400" dirty="0"/>
              <a:t>Performs specific tasks very well.</a:t>
            </a:r>
          </a:p>
          <a:p>
            <a:r>
              <a:rPr sz="2400" dirty="0"/>
              <a:t>Enhances strategic precision and speed.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269E40-C8FF-4C78-5D1D-56308BDC8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2C2DD-91B5-FA7E-4E9D-9C195C552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248" y="978408"/>
            <a:ext cx="6263640" cy="1463040"/>
          </a:xfrm>
        </p:spPr>
        <p:txBody>
          <a:bodyPr>
            <a:normAutofit/>
          </a:bodyPr>
          <a:lstStyle/>
          <a:p>
            <a:r>
              <a:rPr lang="en-US" sz="4100"/>
              <a:t>You have probably used Narrow AI if you’ve: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Graphic 15" descr="Podcast">
            <a:extLst>
              <a:ext uri="{FF2B5EF4-FFF2-40B4-BE49-F238E27FC236}">
                <a16:creationId xmlns:a16="http://schemas.microsoft.com/office/drawing/2014/main" id="{1F020BE5-C104-4CC4-97D1-B68318DB3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976160"/>
            <a:ext cx="4454725" cy="4454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3C033-0FBE-F1DE-6C22-8386933728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248" y="2578608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Asked Siri or Alexa to play music</a:t>
            </a:r>
          </a:p>
          <a:p>
            <a:r>
              <a:rPr lang="en-US" sz="2400" dirty="0"/>
              <a:t>Typed into Google Search</a:t>
            </a:r>
          </a:p>
          <a:p>
            <a:pPr marL="0" indent="0">
              <a:buNone/>
            </a:pPr>
            <a:endParaRPr lang="en-US" sz="2400" dirty="0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417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0CD3F2-6A1A-FB30-3150-7ABA6BF05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4E17AA97-89A7-45C1-B813-BFF6C23D7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9084B0-1947-DAB2-D029-6C8F639C6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4123" y="681356"/>
            <a:ext cx="4032504" cy="2757976"/>
          </a:xfrm>
        </p:spPr>
        <p:txBody>
          <a:bodyPr>
            <a:normAutofit fontScale="90000"/>
          </a:bodyPr>
          <a:lstStyle/>
          <a:p>
            <a:r>
              <a:rPr lang="en-US" dirty="0"/>
              <a:t>You have probably used Narrow AI if you’ve: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3AC4FE1-D370-43A6-96C5-076716BB1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403250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A3D569D-D3A6-49CA-A483-291E95DAC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5776" y="611650"/>
            <a:ext cx="662025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C5392DD6-B298-F1C5-033B-6F11ED6B21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4432130"/>
              </p:ext>
            </p:extLst>
          </p:nvPr>
        </p:nvGraphicFramePr>
        <p:xfrm>
          <a:off x="519607" y="1172137"/>
          <a:ext cx="6620256" cy="5376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4952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135898-6450-F4F0-5D50-B62F808A0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189" y="821526"/>
            <a:ext cx="6263640" cy="1463040"/>
          </a:xfrm>
        </p:spPr>
        <p:txBody>
          <a:bodyPr>
            <a:normAutofit/>
          </a:bodyPr>
          <a:lstStyle/>
          <a:p>
            <a:r>
              <a:rPr lang="en-US"/>
              <a:t>Why does this matter for strategy?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Laptop Secure">
            <a:extLst>
              <a:ext uri="{FF2B5EF4-FFF2-40B4-BE49-F238E27FC236}">
                <a16:creationId xmlns:a16="http://schemas.microsoft.com/office/drawing/2014/main" id="{5712955E-70C6-4FF6-C38E-78E4B3B94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16700" y="57278"/>
            <a:ext cx="4454725" cy="4454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993C5-8522-C0EC-B4D5-770D6C45E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983" y="2444137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Most businesses today are already using Narrow AI, even if they don’t call it that.</a:t>
            </a:r>
          </a:p>
          <a:p>
            <a:r>
              <a:rPr lang="en-US" sz="2400" dirty="0"/>
              <a:t>It helps leaders make quicker, data-informed decisions, spot trends, manage inventory, predict customer needs, and automate routine work. </a:t>
            </a:r>
          </a:p>
          <a:p>
            <a:r>
              <a:rPr lang="en-US" sz="2400" dirty="0"/>
              <a:t>It doesn’t replace human strategic thinking, but it definitely enhances it.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5104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7D949E-564D-4503-A64E-D22FA3232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7479" y="513459"/>
            <a:ext cx="4032504" cy="3364992"/>
          </a:xfrm>
        </p:spPr>
        <p:txBody>
          <a:bodyPr>
            <a:normAutofit/>
          </a:bodyPr>
          <a:lstStyle/>
          <a:p>
            <a:r>
              <a:t>General AI – The Dream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BE0106-0C20-465B-A1BE-0BAC2737B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403250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51808AB-2943-464C-A710-F2A18D8693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5776" y="6300216"/>
            <a:ext cx="662025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D201C8-AE95-7921-323C-27241A272B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9397329"/>
              </p:ext>
            </p:extLst>
          </p:nvPr>
        </p:nvGraphicFramePr>
        <p:xfrm>
          <a:off x="726251" y="978408"/>
          <a:ext cx="6620256" cy="4965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2F3257-3AEF-2CDF-1269-9C85504F0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BD56650-AE78-4029-45BE-B4DFD026D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B7F1F9-3A75-F3E1-7C46-6197FA816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189" y="821526"/>
            <a:ext cx="6263640" cy="1463040"/>
          </a:xfrm>
        </p:spPr>
        <p:txBody>
          <a:bodyPr>
            <a:normAutofit/>
          </a:bodyPr>
          <a:lstStyle/>
          <a:p>
            <a:r>
              <a:rPr lang="en-US"/>
              <a:t>Why does this matter for strategy?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4D3C080-C979-87A1-F46B-3202CC10C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Laptop Secure">
            <a:extLst>
              <a:ext uri="{FF2B5EF4-FFF2-40B4-BE49-F238E27FC236}">
                <a16:creationId xmlns:a16="http://schemas.microsoft.com/office/drawing/2014/main" id="{FCF248BE-199F-BCCC-7623-663962BB9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16700" y="57278"/>
            <a:ext cx="4454725" cy="4454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ECE53-9B87-5DCE-FDDE-1EF88A248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983" y="2444137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/>
            <a:r>
              <a:rPr lang="en-US" sz="2400" dirty="0"/>
              <a:t>General AI could change everything.</a:t>
            </a:r>
          </a:p>
          <a:p>
            <a:pPr marL="285750" indent="-285750"/>
            <a:r>
              <a:rPr lang="en-US" sz="2400" dirty="0"/>
              <a:t>Companies might rely on AI not just for data analysis but for formulating and leading entire strategies</a:t>
            </a:r>
          </a:p>
          <a:p>
            <a:pPr marL="285750" indent="-285750"/>
            <a:r>
              <a:rPr lang="en-US" sz="2400" dirty="0"/>
              <a:t>Strategic thinking would become a collaboration between human intuition and machine intelligence.</a:t>
            </a:r>
          </a:p>
        </p:txBody>
      </p:sp>
    </p:spTree>
    <p:extLst>
      <p:ext uri="{BB962C8B-B14F-4D97-AF65-F5344CB8AC3E}">
        <p14:creationId xmlns:p14="http://schemas.microsoft.com/office/powerpoint/2010/main" val="1848826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248" y="978408"/>
            <a:ext cx="6263640" cy="1463040"/>
          </a:xfrm>
        </p:spPr>
        <p:txBody>
          <a:bodyPr>
            <a:normAutofit/>
          </a:bodyPr>
          <a:lstStyle/>
          <a:p>
            <a:r>
              <a:rPr lang="en-US"/>
              <a:t>Superintelligent AI – The Future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Robot">
            <a:extLst>
              <a:ext uri="{FF2B5EF4-FFF2-40B4-BE49-F238E27FC236}">
                <a16:creationId xmlns:a16="http://schemas.microsoft.com/office/drawing/2014/main" id="{18BDE63A-4C0A-EB59-CF0E-2BD6A5B94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976160"/>
            <a:ext cx="4454725" cy="4454725"/>
          </a:xfrm>
          <a:prstGeom prst="rect">
            <a:avLst/>
          </a:prstGeom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413248" y="2578608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lang="en-US" sz="2400" dirty="0"/>
              <a:t>Most advanced and hypothetical form of AI.</a:t>
            </a:r>
          </a:p>
          <a:p>
            <a:r>
              <a:rPr sz="2400" dirty="0"/>
              <a:t>Surpasses all human intelligence.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E047E5-8482-7DA1-1740-CA959A81C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8C143AE-3DC8-9C8B-B831-F195C4DF2D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EC7138-C58B-7156-0882-0FDA90E59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248" y="978408"/>
            <a:ext cx="6263640" cy="1463040"/>
          </a:xfrm>
        </p:spPr>
        <p:txBody>
          <a:bodyPr>
            <a:normAutofit/>
          </a:bodyPr>
          <a:lstStyle/>
          <a:p>
            <a:r>
              <a:rPr lang="en-US"/>
              <a:t>Superintelligent AI – The Future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E88325E-8787-59F1-C61A-15AC2E207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Robot">
            <a:extLst>
              <a:ext uri="{FF2B5EF4-FFF2-40B4-BE49-F238E27FC236}">
                <a16:creationId xmlns:a16="http://schemas.microsoft.com/office/drawing/2014/main" id="{8F9D3E2B-30AC-7A06-6AE6-3F44A2F5A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976160"/>
            <a:ext cx="4454725" cy="4454725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FF9FBE3D-A869-DFFA-0782-8066131F1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248" y="2578608"/>
            <a:ext cx="626364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sz="2400" dirty="0"/>
              <a:t>Raises ethical &amp; existential questions.</a:t>
            </a:r>
            <a:endParaRPr lang="en-US" dirty="0"/>
          </a:p>
          <a:p>
            <a:r>
              <a:rPr sz="2400" dirty="0"/>
              <a:t>Could reshape society and strategy.</a:t>
            </a:r>
          </a:p>
          <a:p>
            <a:r>
              <a:rPr lang="en-US" sz="2400" dirty="0"/>
              <a:t>Rewrite the rules of competitions</a:t>
            </a:r>
          </a:p>
        </p:txBody>
      </p:sp>
    </p:spTree>
    <p:extLst>
      <p:ext uri="{BB962C8B-B14F-4D97-AF65-F5344CB8AC3E}">
        <p14:creationId xmlns:p14="http://schemas.microsoft.com/office/powerpoint/2010/main" val="1139534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4E17AA97-89A7-45C1-B813-BFF6C23D7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6259" y="810510"/>
            <a:ext cx="4288536" cy="3364992"/>
          </a:xfrm>
        </p:spPr>
        <p:txBody>
          <a:bodyPr>
            <a:normAutofit/>
          </a:bodyPr>
          <a:lstStyle/>
          <a:p>
            <a:r>
              <a:t>AI in Strategy – Key Fields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91E908F-EF1E-2FDB-BE4D-3F4C56B2F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7A2980E-8F82-6B7D-A838-277407403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208" y="6299535"/>
            <a:ext cx="11155680" cy="464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5A4297F-6090-8C60-1001-702F61D645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892628"/>
              </p:ext>
            </p:extLst>
          </p:nvPr>
        </p:nvGraphicFramePr>
        <p:xfrm>
          <a:off x="908459" y="913832"/>
          <a:ext cx="6144768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CF189A-9C74-6900-B8CE-4192C73EA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97373D-ECC4-2255-5D0B-6C57342AD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9513" y="978408"/>
            <a:ext cx="3270917" cy="4069080"/>
          </a:xfrm>
        </p:spPr>
        <p:txBody>
          <a:bodyPr>
            <a:normAutofit/>
          </a:bodyPr>
          <a:lstStyle/>
          <a:p>
            <a:r>
              <a:rPr lang="en-US" sz="4000"/>
              <a:t>AI in Strategy – Key Fields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E511C3-750B-AA87-AE51-0FA2069EA0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58BCA9-CA1C-D605-D8FE-8B70837BE0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2598619"/>
              </p:ext>
            </p:extLst>
          </p:nvPr>
        </p:nvGraphicFramePr>
        <p:xfrm>
          <a:off x="739579" y="978408"/>
          <a:ext cx="7488936" cy="5239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5545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AA3B297-9683-4E38-89FA-062C53E13F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978408"/>
            <a:ext cx="8686800" cy="1463040"/>
          </a:xfrm>
        </p:spPr>
        <p:txBody>
          <a:bodyPr>
            <a:normAutofit/>
          </a:bodyPr>
          <a:lstStyle/>
          <a:p>
            <a:r>
              <a:t>AI and Strategic Decisions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F74692-AE31-4A00-B5F9-994E8D519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868680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EE21E37-EC9A-86C4-B77E-54758AF00C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4134376"/>
              </p:ext>
            </p:extLst>
          </p:nvPr>
        </p:nvGraphicFramePr>
        <p:xfrm>
          <a:off x="520700" y="2022744"/>
          <a:ext cx="8686800" cy="3767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72A5B6-7619-28BA-50EB-079220F52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AA3B297-9683-4E38-89FA-062C53E13F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196B80-FA5E-C584-E270-343900EFB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8686800" cy="1463040"/>
          </a:xfrm>
        </p:spPr>
        <p:txBody>
          <a:bodyPr>
            <a:normAutofit/>
          </a:bodyPr>
          <a:lstStyle/>
          <a:p>
            <a:r>
              <a:t>AI and Strategic Decisions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F74692-AE31-4A00-B5F9-994E8D519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868680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F6834D-FDDC-CB2B-B2EA-B09795CFE0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7598903"/>
              </p:ext>
            </p:extLst>
          </p:nvPr>
        </p:nvGraphicFramePr>
        <p:xfrm>
          <a:off x="520700" y="2578100"/>
          <a:ext cx="8686800" cy="3767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79641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Amazon Case Example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95408BA-222C-0B70-8330-141AD15A00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3084433"/>
              </p:ext>
            </p:extLst>
          </p:nvPr>
        </p:nvGraphicFramePr>
        <p:xfrm>
          <a:off x="521208" y="1907015"/>
          <a:ext cx="11155680" cy="4438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213918-F1EB-4BCE-BE23-F5E9851EE0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</p:spPr>
        <p:txBody>
          <a:bodyPr>
            <a:normAutofit/>
          </a:bodyPr>
          <a:lstStyle/>
          <a:p>
            <a:r>
              <a:rPr lang="en-US"/>
              <a:t>Opportunities of AI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062E862-C7F7-4CA1-B929-D0B75F5E9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B3FB07-CE0E-2550-B32B-B5052083F6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952013"/>
              </p:ext>
            </p:extLst>
          </p:nvPr>
        </p:nvGraphicFramePr>
        <p:xfrm>
          <a:off x="326971" y="1712778"/>
          <a:ext cx="9555459" cy="3831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53A429-7837-7D99-FA7C-31A347A35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213918-F1EB-4BCE-BE23-F5E9851EE0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27B1AC-BBEA-E888-86CF-03CD67657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</p:spPr>
        <p:txBody>
          <a:bodyPr>
            <a:normAutofit/>
          </a:bodyPr>
          <a:lstStyle/>
          <a:p>
            <a:r>
              <a:rPr lang="en-US"/>
              <a:t>Opportunities of AI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062E862-C7F7-4CA1-B929-D0B75F5E9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9560604-C022-ADA7-3BC0-423F682223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6511019"/>
              </p:ext>
            </p:extLst>
          </p:nvPr>
        </p:nvGraphicFramePr>
        <p:xfrm>
          <a:off x="520700" y="2578100"/>
          <a:ext cx="8483493" cy="2721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6245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D1BDCCC-E676-2A7E-BE11-2B8C23DB2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15568"/>
          </a:xfrm>
        </p:spPr>
        <p:txBody>
          <a:bodyPr>
            <a:normAutofit/>
          </a:bodyPr>
          <a:lstStyle/>
          <a:p>
            <a:r>
              <a:t>Risks of AI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1C97B1-8A09-6383-8C65-A3B735778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group of people riding dirt bikes&#10;&#10;AI-generated content may be incorrect.">
            <a:extLst>
              <a:ext uri="{FF2B5EF4-FFF2-40B4-BE49-F238E27FC236}">
                <a16:creationId xmlns:a16="http://schemas.microsoft.com/office/drawing/2014/main" id="{CCBFF55D-758B-9DEE-E0FC-FF4421C68F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99" r="1602" b="2"/>
          <a:stretch>
            <a:fillRect/>
          </a:stretch>
        </p:blipFill>
        <p:spPr>
          <a:xfrm>
            <a:off x="517866" y="2299390"/>
            <a:ext cx="5578133" cy="404856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21734" y="2304288"/>
            <a:ext cx="5157216" cy="405079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lang="en-US" sz="2400" dirty="0"/>
              <a:t>Data privacy issues.</a:t>
            </a:r>
          </a:p>
          <a:p>
            <a:r>
              <a:rPr lang="en-US" sz="2400" dirty="0"/>
              <a:t>Loss of human context.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3D14B7-B13B-5A96-0761-00B420AE9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D2F348-DF99-4BE5-A3EB-B7061B459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894B68-201F-A186-3E92-7E0E711AF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15568"/>
          </a:xfrm>
        </p:spPr>
        <p:txBody>
          <a:bodyPr>
            <a:normAutofit/>
          </a:bodyPr>
          <a:lstStyle/>
          <a:p>
            <a:r>
              <a:t>Risks of AI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CD8C2F4-3A53-A4A6-49A0-0DD3516AC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group of people riding dirt bikes&#10;&#10;AI-generated content may be incorrect.">
            <a:extLst>
              <a:ext uri="{FF2B5EF4-FFF2-40B4-BE49-F238E27FC236}">
                <a16:creationId xmlns:a16="http://schemas.microsoft.com/office/drawing/2014/main" id="{EA2E5538-AC4E-8758-8129-8F4D8FFFDC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99" r="1602" b="2"/>
          <a:stretch>
            <a:fillRect/>
          </a:stretch>
        </p:blipFill>
        <p:spPr>
          <a:xfrm>
            <a:off x="517866" y="2299390"/>
            <a:ext cx="5578133" cy="404856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B9738-0162-80E3-4A1D-B86014F53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528" y="2304288"/>
            <a:ext cx="5157216" cy="405079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lang="en-US" sz="2400" dirty="0"/>
              <a:t>Job displacement and bias.</a:t>
            </a:r>
          </a:p>
          <a:p>
            <a:r>
              <a:rPr lang="en-US" sz="2400" dirty="0"/>
              <a:t>Ethical Dilemmas:</a:t>
            </a:r>
          </a:p>
        </p:txBody>
      </p:sp>
    </p:spTree>
    <p:extLst>
      <p:ext uri="{BB962C8B-B14F-4D97-AF65-F5344CB8AC3E}">
        <p14:creationId xmlns:p14="http://schemas.microsoft.com/office/powerpoint/2010/main" val="37497519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E10BDB4-64F2-477D-A03B-9F8352D5E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978408"/>
            <a:ext cx="4672584" cy="1783080"/>
          </a:xfrm>
        </p:spPr>
        <p:txBody>
          <a:bodyPr>
            <a:normAutofit/>
          </a:bodyPr>
          <a:lstStyle/>
          <a:p>
            <a:r>
              <a:t>Ethical AI Use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7F59F2-5FBC-40CD-AD35-376AECE49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8" y="508090"/>
            <a:ext cx="467258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9AF1ED-B4DF-4FC4-0966-1A758E6CA9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35582" y="611650"/>
            <a:ext cx="58338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7" name="Graphic 6" descr="Scales of Justice">
            <a:extLst>
              <a:ext uri="{FF2B5EF4-FFF2-40B4-BE49-F238E27FC236}">
                <a16:creationId xmlns:a16="http://schemas.microsoft.com/office/drawing/2014/main" id="{BC5C519F-F68A-6B05-2478-94D13310E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7" y="3152503"/>
            <a:ext cx="3193501" cy="319350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3016" y="1033272"/>
            <a:ext cx="5833872" cy="531266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sz="2400" dirty="0"/>
              <a:t>Governance and transparency are key.</a:t>
            </a:r>
          </a:p>
          <a:p>
            <a:r>
              <a:rPr sz="2400" dirty="0"/>
              <a:t>Promote fairness and accountability.</a:t>
            </a:r>
          </a:p>
          <a:p>
            <a:r>
              <a:rPr sz="2400" dirty="0"/>
              <a:t>Balance AI with human judgment.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D1BDCCC-E676-2A7E-BE11-2B8C23DB2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15568"/>
          </a:xfrm>
        </p:spPr>
        <p:txBody>
          <a:bodyPr>
            <a:normAutofit/>
          </a:bodyPr>
          <a:lstStyle/>
          <a:p>
            <a:r>
              <a:t>Emerging Trends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1C97B1-8A09-6383-8C65-A3B735778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hand pointing at a graph on a computer screen&#10;&#10;AI-generated content may be incorrect.">
            <a:extLst>
              <a:ext uri="{FF2B5EF4-FFF2-40B4-BE49-F238E27FC236}">
                <a16:creationId xmlns:a16="http://schemas.microsoft.com/office/drawing/2014/main" id="{F8B42174-6128-008D-EF92-EA114F916F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032" r="-1" b="-1"/>
          <a:stretch>
            <a:fillRect/>
          </a:stretch>
        </p:blipFill>
        <p:spPr>
          <a:xfrm>
            <a:off x="517866" y="2299390"/>
            <a:ext cx="5578133" cy="404856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42440" y="1710376"/>
            <a:ext cx="5157216" cy="405079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r>
              <a:rPr lang="en-US" sz="2400" dirty="0"/>
              <a:t>AI-Augmented Leadership.</a:t>
            </a:r>
          </a:p>
          <a:p>
            <a:r>
              <a:rPr lang="en-US" sz="2400" dirty="0"/>
              <a:t>AI in ESG strategy formulation.</a:t>
            </a:r>
          </a:p>
          <a:p>
            <a:r>
              <a:rPr lang="en-US" sz="2400" dirty="0"/>
              <a:t>Decentralized, real-time decisions.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32CD27-7027-AB2B-38F1-71C08EB84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1536" y="978408"/>
            <a:ext cx="6236208" cy="1463040"/>
          </a:xfrm>
        </p:spPr>
        <p:txBody>
          <a:bodyPr>
            <a:normAutofit/>
          </a:bodyPr>
          <a:lstStyle/>
          <a:p>
            <a:r>
              <a:t>Personal Reflection</a:t>
            </a:r>
          </a:p>
        </p:txBody>
      </p:sp>
      <p:pic>
        <p:nvPicPr>
          <p:cNvPr id="4" name="Picture 3" descr="A person looking at herself in a mirror&#10;&#10;AI-generated content may be incorrect.">
            <a:extLst>
              <a:ext uri="{FF2B5EF4-FFF2-40B4-BE49-F238E27FC236}">
                <a16:creationId xmlns:a16="http://schemas.microsoft.com/office/drawing/2014/main" id="{B856CE3F-F096-2A51-DA2E-68990CD6ED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239" r="31489" b="1"/>
          <a:stretch>
            <a:fillRect/>
          </a:stretch>
        </p:blipFill>
        <p:spPr>
          <a:xfrm>
            <a:off x="517869" y="508091"/>
            <a:ext cx="4221911" cy="5837918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6DD38CD-CFFE-4ABA-3DC8-01ED90559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4611" y="508090"/>
            <a:ext cx="6186474" cy="149279"/>
          </a:xfrm>
          <a:custGeom>
            <a:avLst/>
            <a:gdLst>
              <a:gd name="connsiteX0" fmla="*/ 0 w 6090847"/>
              <a:gd name="connsiteY0" fmla="*/ 0 h 149279"/>
              <a:gd name="connsiteX1" fmla="*/ 6090847 w 6090847"/>
              <a:gd name="connsiteY1" fmla="*/ 0 h 149279"/>
              <a:gd name="connsiteX2" fmla="*/ 6090847 w 6090847"/>
              <a:gd name="connsiteY2" fmla="*/ 149279 h 149279"/>
              <a:gd name="connsiteX3" fmla="*/ 0 w 609084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0847" h="149279">
                <a:moveTo>
                  <a:pt x="0" y="0"/>
                </a:moveTo>
                <a:lnTo>
                  <a:pt x="6090847" y="0"/>
                </a:lnTo>
                <a:lnTo>
                  <a:pt x="609084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1536" y="2578608"/>
            <a:ext cx="6236208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How do you use AI daily?</a:t>
            </a:r>
          </a:p>
          <a:p>
            <a:r>
              <a:rPr lang="en-US" sz="2400" dirty="0"/>
              <a:t>What ethical role will you play?</a:t>
            </a:r>
          </a:p>
          <a:p>
            <a:r>
              <a:rPr lang="en-US" sz="2400" dirty="0"/>
              <a:t>How will you prepare for AI-driven future?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7D949E-564D-4503-A64E-D22FA3232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7818" y="926747"/>
            <a:ext cx="3154680" cy="4069080"/>
          </a:xfrm>
        </p:spPr>
        <p:txBody>
          <a:bodyPr>
            <a:normAutofit/>
          </a:bodyPr>
          <a:lstStyle/>
          <a:p>
            <a:r>
              <a:rPr lang="en-US" sz="4000"/>
              <a:t>Topic Recap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8EEB27-9249-8B3A-C8C2-18F9DC48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482CAC-96FF-EBE5-E97D-0BE2B8A51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208" y="6299535"/>
            <a:ext cx="11155680" cy="464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4DD4EB-4CB1-6E7E-7B46-A7E42F34CF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04996"/>
              </p:ext>
            </p:extLst>
          </p:nvPr>
        </p:nvGraphicFramePr>
        <p:xfrm>
          <a:off x="1134476" y="1081730"/>
          <a:ext cx="6686124" cy="4855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B94BA-BC36-A2BB-9F4F-6D14D2721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C1E8D-DFC1-1E28-6F07-097D0ECEE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2029520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Copeland, &amp; B.J. (2025, May 29). Artificial intelligence (AI) | Definition, Examples, Types,  Applications, Companies, &amp; Facts. Encyclopedia Britannica. </a:t>
            </a:r>
            <a:r>
              <a:rPr lang="en-US" sz="2400" dirty="0">
                <a:hlinkClick r:id="rId2"/>
              </a:rPr>
              <a:t>https://www.britannica.com/technology/artificial-intelligence/Reasoning</a:t>
            </a:r>
            <a:endParaRPr lang="en-US"/>
          </a:p>
          <a:p>
            <a:r>
              <a:rPr lang="en-US" sz="2400" dirty="0"/>
              <a:t>USM Systems. (2025 January 26). Robotics in retail. </a:t>
            </a:r>
            <a:r>
              <a:rPr lang="en-US" sz="2400" dirty="0">
                <a:hlinkClick r:id="rId3"/>
              </a:rPr>
              <a:t>https://usmsystems.com/robotics-in-retail/</a:t>
            </a:r>
          </a:p>
          <a:p>
            <a:r>
              <a:rPr lang="en-US" sz="2400" dirty="0"/>
              <a:t>Microsoft 365 stock images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1805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FF9FFCE1-E057-415B-A971-88EC7E22AF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024E64-9FC4-CC1A-34E9-50C6D93F7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9" y="971397"/>
            <a:ext cx="3462236" cy="29474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/>
              <a:t>Thank You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2C335F7-F61C-4EB4-80F2-4B1438FE6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8" y="508090"/>
            <a:ext cx="3465576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F76C80D5-317D-9A58-FDB6-EDCF1C675B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5234" y="508090"/>
            <a:ext cx="5626534" cy="5626534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58401B5-5F1B-4D21-9AC3-AAEC8D366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1704" y="6300216"/>
            <a:ext cx="729360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38529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750</Words>
  <Application>Microsoft Office PowerPoint</Application>
  <PresentationFormat>Widescreen</PresentationFormat>
  <Paragraphs>120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Arial</vt:lpstr>
      <vt:lpstr>Bierstadt</vt:lpstr>
      <vt:lpstr>GestaltVTI</vt:lpstr>
      <vt:lpstr>Strategic Management    Lecture 13: Artificial Intelligence (AI) and Strategic Decision Making</vt:lpstr>
      <vt:lpstr>Recap: Innovation &amp; Disruption</vt:lpstr>
      <vt:lpstr>Learning Outcomes</vt:lpstr>
      <vt:lpstr>Learning Outcomes</vt:lpstr>
      <vt:lpstr>Opening Case: Zara</vt:lpstr>
      <vt:lpstr>Opening Case: Zara Fashion</vt:lpstr>
      <vt:lpstr>Reflection: Zara Fashion</vt:lpstr>
      <vt:lpstr>What is Artificial Intelligence?</vt:lpstr>
      <vt:lpstr>Types of AI Overview</vt:lpstr>
      <vt:lpstr>Narrow AI – The Present</vt:lpstr>
      <vt:lpstr>You have probably used Narrow AI if you’ve:</vt:lpstr>
      <vt:lpstr>You have probably used Narrow AI if you’ve:</vt:lpstr>
      <vt:lpstr>Why does this matter for strategy?</vt:lpstr>
      <vt:lpstr>General AI – The Dream</vt:lpstr>
      <vt:lpstr>Why does this matter for strategy?</vt:lpstr>
      <vt:lpstr>Superintelligent AI – The Future</vt:lpstr>
      <vt:lpstr>Superintelligent AI – The Future</vt:lpstr>
      <vt:lpstr>AI in Strategy – Key Fields</vt:lpstr>
      <vt:lpstr>AI in Strategy – Key Fields</vt:lpstr>
      <vt:lpstr>AI and Strategic Decisions</vt:lpstr>
      <vt:lpstr>AI and Strategic Decisions</vt:lpstr>
      <vt:lpstr>Amazon Case Example</vt:lpstr>
      <vt:lpstr>Opportunities of AI</vt:lpstr>
      <vt:lpstr>Opportunities of AI</vt:lpstr>
      <vt:lpstr>Risks of AI</vt:lpstr>
      <vt:lpstr>Risks of AI</vt:lpstr>
      <vt:lpstr>Ethical AI Use</vt:lpstr>
      <vt:lpstr>Emerging Trends</vt:lpstr>
      <vt:lpstr>Personal Reflection</vt:lpstr>
      <vt:lpstr>Topic Recap</vt:lpstr>
      <vt:lpstr>References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</dc:creator>
  <cp:lastModifiedBy>OCHIENG M. AKOTH</cp:lastModifiedBy>
  <cp:revision>245</cp:revision>
  <dcterms:created xsi:type="dcterms:W3CDTF">2025-06-02T10:32:01Z</dcterms:created>
  <dcterms:modified xsi:type="dcterms:W3CDTF">2025-06-14T08:04:46Z</dcterms:modified>
</cp:coreProperties>
</file>