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6858000" cy="9144000"/>
  <p:embeddedFontLst>
    <p:embeddedFont>
      <p:font typeface="Arial Black"/>
      <p:regular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pos="597">
          <p15:clr>
            <a:srgbClr val="A4A3A4"/>
          </p15:clr>
        </p15:guide>
        <p15:guide id="3" orient="horz" pos="2160">
          <p15:clr>
            <a:srgbClr val="A4A3A4"/>
          </p15:clr>
        </p15:guide>
      </p15:sldGuideLst>
    </p:ext>
    <p:ext uri="GoogleSlidesCustomDataVersion2">
      <go:slidesCustomData xmlns:go="http://customooxmlschemas.google.com/" r:id="rId37" roundtripDataSignature="AMtx7mhhEenRBMZQfX4gkTIXPoFiw6Zxd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597"/>
        <p:guide pos="2160"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font" Target="fonts/ArialBlack-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6" name="Google Shape;21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Calibri"/>
              <a:buNone/>
            </a:pPr>
            <a:fld id="{00000000-1234-1234-1234-123412341234}" type="slidenum">
              <a:rPr b="0" i="0" lang="en-US" sz="1800" u="none" cap="none" strike="noStrike">
                <a:solidFill>
                  <a:srgbClr val="000000"/>
                </a:solidFill>
                <a:latin typeface="Calibri"/>
                <a:ea typeface="Calibri"/>
                <a:cs typeface="Calibri"/>
                <a:sym typeface="Calibri"/>
              </a:rPr>
              <a:t>‹#›</a:t>
            </a:fld>
            <a:endParaRPr b="0" i="0" sz="18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2" name="Google Shape;45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gamma.app/?utm_source=made-with-gamma" TargetMode="External"/><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1 master">
  <p:cSld name="Slide 1 master">
    <p:bg>
      <p:bgPr>
        <a:solidFill>
          <a:srgbClr val="000000"/>
        </a:solidFill>
      </p:bgPr>
    </p:bg>
    <p:spTree>
      <p:nvGrpSpPr>
        <p:cNvPr id="13" name="Shape 13"/>
        <p:cNvGrpSpPr/>
        <p:nvPr/>
      </p:nvGrpSpPr>
      <p:grpSpPr>
        <a:xfrm>
          <a:off x="0" y="0"/>
          <a:ext cx="0" cy="0"/>
          <a:chOff x="0" y="0"/>
          <a:chExt cx="0" cy="0"/>
        </a:xfrm>
      </p:grpSpPr>
      <p:sp>
        <p:nvSpPr>
          <p:cNvPr id="14" name="Google Shape;14;p32"/>
          <p:cNvSpPr/>
          <p:nvPr/>
        </p:nvSpPr>
        <p:spPr>
          <a:xfrm>
            <a:off x="0" y="0"/>
            <a:ext cx="12192000" cy="6858000"/>
          </a:xfrm>
          <a:prstGeom prst="rect">
            <a:avLst/>
          </a:prstGeom>
          <a:solidFill>
            <a:srgbClr val="F7ED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2"/>
          <p:cNvSpPr/>
          <p:nvPr/>
        </p:nvSpPr>
        <p:spPr>
          <a:xfrm>
            <a:off x="0" y="0"/>
            <a:ext cx="12192000" cy="6858000"/>
          </a:xfrm>
          <a:prstGeom prst="rect">
            <a:avLst/>
          </a:prstGeom>
          <a:solidFill>
            <a:srgbClr val="FFFCF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preencoded.png" id="16" name="Google Shape;16;p32">
            <a:hlinkClick r:id="rId2"/>
          </p:cNvPr>
          <p:cNvPicPr preferRelativeResize="0"/>
          <p:nvPr/>
        </p:nvPicPr>
        <p:blipFill rotWithShape="1">
          <a:blip r:embed="rId3">
            <a:alphaModFix/>
          </a:blip>
          <a:srcRect b="0" l="0" r="0" t="0"/>
          <a:stretch/>
        </p:blipFill>
        <p:spPr>
          <a:xfrm>
            <a:off x="10699346" y="6457950"/>
            <a:ext cx="1435504" cy="3429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Layout 01">
  <p:cSld name="Text Layout 01">
    <p:spTree>
      <p:nvGrpSpPr>
        <p:cNvPr id="17" name="Shape 17"/>
        <p:cNvGrpSpPr/>
        <p:nvPr/>
      </p:nvGrpSpPr>
      <p:grpSpPr>
        <a:xfrm>
          <a:off x="0" y="0"/>
          <a:ext cx="0" cy="0"/>
          <a:chOff x="0" y="0"/>
          <a:chExt cx="0" cy="0"/>
        </a:xfrm>
      </p:grpSpPr>
      <p:sp>
        <p:nvSpPr>
          <p:cNvPr id="18" name="Google Shape;18;p33" title="Bullet Points"/>
          <p:cNvSpPr txBox="1"/>
          <p:nvPr>
            <p:ph idx="1" type="body"/>
          </p:nvPr>
        </p:nvSpPr>
        <p:spPr>
          <a:xfrm>
            <a:off x="531378" y="3196915"/>
            <a:ext cx="4942829" cy="2958275"/>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9" name="Google Shape;19;p33"/>
          <p:cNvSpPr/>
          <p:nvPr/>
        </p:nvSpPr>
        <p:spPr>
          <a:xfrm rot="10800000">
            <a:off x="1839686" y="-6"/>
            <a:ext cx="10352314" cy="5638806"/>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 name="Google Shape;20;p33"/>
          <p:cNvSpPr/>
          <p:nvPr/>
        </p:nvSpPr>
        <p:spPr>
          <a:xfrm flipH="1">
            <a:off x="2978150" y="-5"/>
            <a:ext cx="4121150" cy="1308105"/>
          </a:xfrm>
          <a:prstGeom prst="parallelogram">
            <a:avLst>
              <a:gd fmla="val 18638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21" name="Google Shape;21;p33"/>
          <p:cNvCxnSpPr/>
          <p:nvPr/>
        </p:nvCxnSpPr>
        <p:spPr>
          <a:xfrm flipH="1" rot="10800000">
            <a:off x="6375400" y="5047077"/>
            <a:ext cx="1524574" cy="1803400"/>
          </a:xfrm>
          <a:prstGeom prst="straightConnector1">
            <a:avLst/>
          </a:prstGeom>
          <a:noFill/>
          <a:ln cap="flat" cmpd="sng" w="9525">
            <a:solidFill>
              <a:srgbClr val="EAB200"/>
            </a:solidFill>
            <a:prstDash val="solid"/>
            <a:miter lim="800000"/>
            <a:headEnd len="sm" w="sm" type="none"/>
            <a:tailEnd len="sm" w="sm" type="none"/>
          </a:ln>
        </p:spPr>
      </p:cxnSp>
      <p:sp>
        <p:nvSpPr>
          <p:cNvPr id="22" name="Google Shape;22;p33" title="Subtitle"/>
          <p:cNvSpPr txBox="1"/>
          <p:nvPr>
            <p:ph idx="2" type="body"/>
          </p:nvPr>
        </p:nvSpPr>
        <p:spPr>
          <a:xfrm>
            <a:off x="531379" y="2563477"/>
            <a:ext cx="7342631"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 name="Google Shape;23;p33" title="Title "/>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3"/>
          <p:cNvSpPr/>
          <p:nvPr>
            <p:ph idx="3" type="pic"/>
          </p:nvPr>
        </p:nvSpPr>
        <p:spPr>
          <a:xfrm>
            <a:off x="6604000" y="0"/>
            <a:ext cx="5588000" cy="6872249"/>
          </a:xfrm>
          <a:prstGeom prst="rect">
            <a:avLst/>
          </a:prstGeom>
          <a:solidFill>
            <a:srgbClr val="D8D8D8"/>
          </a:solidFill>
          <a:ln>
            <a:noFill/>
          </a:ln>
        </p:spPr>
      </p:sp>
      <p:sp>
        <p:nvSpPr>
          <p:cNvPr id="25" name="Google Shape;25;p33"/>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41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with Image">
  <p:cSld name="Title Slide with Image">
    <p:spTree>
      <p:nvGrpSpPr>
        <p:cNvPr id="27" name="Shape 27"/>
        <p:cNvGrpSpPr/>
        <p:nvPr/>
      </p:nvGrpSpPr>
      <p:grpSpPr>
        <a:xfrm>
          <a:off x="0" y="0"/>
          <a:ext cx="0" cy="0"/>
          <a:chOff x="0" y="0"/>
          <a:chExt cx="0" cy="0"/>
        </a:xfrm>
      </p:grpSpPr>
      <p:sp>
        <p:nvSpPr>
          <p:cNvPr id="28" name="Google Shape;28;p34"/>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29" name="Google Shape;29;p34"/>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sp>
        <p:nvSpPr>
          <p:cNvPr id="30" name="Google Shape;30;p34"/>
          <p:cNvSpPr/>
          <p:nvPr>
            <p:ph idx="2" type="pic"/>
          </p:nvPr>
        </p:nvSpPr>
        <p:spPr>
          <a:xfrm>
            <a:off x="1683398" y="860944"/>
            <a:ext cx="4428523" cy="5137089"/>
          </a:xfrm>
          <a:prstGeom prst="rect">
            <a:avLst/>
          </a:prstGeom>
          <a:noFill/>
          <a:ln>
            <a:noFill/>
          </a:ln>
        </p:spPr>
      </p:sp>
      <p:cxnSp>
        <p:nvCxnSpPr>
          <p:cNvPr id="31" name="Google Shape;31;p34"/>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32" name="Google Shape;32;p34" title="Title"/>
          <p:cNvSpPr txBox="1"/>
          <p:nvPr>
            <p:ph type="ctrTitle"/>
          </p:nvPr>
        </p:nvSpPr>
        <p:spPr>
          <a:xfrm>
            <a:off x="6375721" y="2006084"/>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4" title="Subtitle"/>
          <p:cNvSpPr txBox="1"/>
          <p:nvPr>
            <p:ph idx="1" type="subTitle"/>
          </p:nvPr>
        </p:nvSpPr>
        <p:spPr>
          <a:xfrm>
            <a:off x="6375214" y="3640998"/>
            <a:ext cx="4854339" cy="125757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rgbClr val="2E7A40"/>
              </a:buClr>
              <a:buSzPts val="2400"/>
              <a:buFont typeface="Arial"/>
              <a:buNone/>
              <a:defRPr b="0" i="0" sz="2400" u="none" cap="none" strike="noStrike">
                <a:solidFill>
                  <a:schemeClr val="accent6"/>
                </a:solidFill>
                <a:latin typeface="Calibri"/>
                <a:ea typeface="Calibri"/>
                <a:cs typeface="Calibri"/>
                <a:sym typeface="Calibri"/>
              </a:defRPr>
            </a:lvl1pPr>
            <a:lvl2pPr lvl="1" marR="0" rtl="0" algn="ctr">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lvl="2" marR="0" rtl="0" algn="ctr">
              <a:lnSpc>
                <a:spcPct val="90000"/>
              </a:lnSpc>
              <a:spcBef>
                <a:spcPts val="5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3pPr>
            <a:lvl4pPr lvl="3"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4pPr>
            <a:lvl5pPr lvl="4"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cxnSp>
        <p:nvCxnSpPr>
          <p:cNvPr id="34" name="Google Shape;34;p34"/>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with Image">
  <p:cSld name="Section Header with Image">
    <p:spTree>
      <p:nvGrpSpPr>
        <p:cNvPr id="35" name="Shape 35"/>
        <p:cNvGrpSpPr/>
        <p:nvPr/>
      </p:nvGrpSpPr>
      <p:grpSpPr>
        <a:xfrm>
          <a:off x="0" y="0"/>
          <a:ext cx="0" cy="0"/>
          <a:chOff x="0" y="0"/>
          <a:chExt cx="0" cy="0"/>
        </a:xfrm>
      </p:grpSpPr>
      <p:sp>
        <p:nvSpPr>
          <p:cNvPr id="36" name="Google Shape;36;p35"/>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 name="Google Shape;37;p35"/>
          <p:cNvSpPr/>
          <p:nvPr/>
        </p:nvSpPr>
        <p:spPr>
          <a:xfrm rot="-1641210">
            <a:off x="-637324" y="3588176"/>
            <a:ext cx="3860162" cy="1746952"/>
          </a:xfrm>
          <a:prstGeom prst="parallelogram">
            <a:avLst>
              <a:gd fmla="val 5321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38" name="Google Shape;38;p35"/>
          <p:cNvCxnSpPr/>
          <p:nvPr/>
        </p:nvCxnSpPr>
        <p:spPr>
          <a:xfrm flipH="1" rot="10800000">
            <a:off x="0" y="1010090"/>
            <a:ext cx="1785257" cy="907506"/>
          </a:xfrm>
          <a:prstGeom prst="straightConnector1">
            <a:avLst/>
          </a:prstGeom>
          <a:noFill/>
          <a:ln cap="flat" cmpd="sng" w="9525">
            <a:solidFill>
              <a:srgbClr val="A5A5A5"/>
            </a:solidFill>
            <a:prstDash val="solid"/>
            <a:miter lim="800000"/>
            <a:headEnd len="sm" w="sm" type="none"/>
            <a:tailEnd len="sm" w="sm" type="none"/>
          </a:ln>
        </p:spPr>
      </p:cxnSp>
      <p:sp>
        <p:nvSpPr>
          <p:cNvPr id="39" name="Google Shape;39;p35" title="Title"/>
          <p:cNvSpPr txBox="1"/>
          <p:nvPr>
            <p:ph type="title"/>
          </p:nvPr>
        </p:nvSpPr>
        <p:spPr>
          <a:xfrm>
            <a:off x="6283842" y="1987420"/>
            <a:ext cx="4911633" cy="1789855"/>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000"/>
              <a:buFont typeface="Calibri"/>
              <a:buNone/>
              <a:defRPr b="1" sz="4000">
                <a:solidFill>
                  <a:schemeClr val="accen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5" title="Subtitle"/>
          <p:cNvSpPr txBox="1"/>
          <p:nvPr>
            <p:ph idx="1" type="body"/>
          </p:nvPr>
        </p:nvSpPr>
        <p:spPr>
          <a:xfrm>
            <a:off x="6283842" y="3792046"/>
            <a:ext cx="4911633" cy="91058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rgbClr val="909090"/>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0" i="0" sz="1800" u="none" cap="none" strike="noStrike">
                <a:solidFill>
                  <a:srgbClr val="909090"/>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5pPr>
            <a:lvl6pPr indent="-228600" lvl="5" marL="27432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6pPr>
            <a:lvl7pPr indent="-228600" lvl="6" marL="32004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7pPr>
            <a:lvl8pPr indent="-228600" lvl="7" marL="36576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8pPr>
            <a:lvl9pPr indent="-228600" lvl="8" marL="41148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9pPr>
          </a:lstStyle>
          <a:p/>
        </p:txBody>
      </p:sp>
      <p:cxnSp>
        <p:nvCxnSpPr>
          <p:cNvPr id="41" name="Google Shape;41;p35"/>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42" name="Google Shape;42;p35"/>
          <p:cNvSpPr/>
          <p:nvPr/>
        </p:nvSpPr>
        <p:spPr>
          <a:xfrm>
            <a:off x="7754112" y="0"/>
            <a:ext cx="2258568" cy="742819"/>
          </a:xfrm>
          <a:prstGeom prst="parallelogram">
            <a:avLst>
              <a:gd fmla="val 19585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3" name="Google Shape;43;p35"/>
          <p:cNvCxnSpPr/>
          <p:nvPr/>
        </p:nvCxnSpPr>
        <p:spPr>
          <a:xfrm flipH="1" rot="10800000">
            <a:off x="0" y="408562"/>
            <a:ext cx="6595353" cy="3403148"/>
          </a:xfrm>
          <a:prstGeom prst="straightConnector1">
            <a:avLst/>
          </a:prstGeom>
          <a:noFill/>
          <a:ln cap="flat" cmpd="sng" w="9525">
            <a:solidFill>
              <a:srgbClr val="A5A5A5"/>
            </a:solidFill>
            <a:prstDash val="solid"/>
            <a:miter lim="800000"/>
            <a:headEnd len="sm" w="sm" type="none"/>
            <a:tailEnd len="sm" w="sm" type="none"/>
          </a:ln>
        </p:spPr>
      </p:cxnSp>
      <p:sp>
        <p:nvSpPr>
          <p:cNvPr id="44" name="Google Shape;44;p35"/>
          <p:cNvSpPr/>
          <p:nvPr>
            <p:ph idx="2" type="pic"/>
          </p:nvPr>
        </p:nvSpPr>
        <p:spPr>
          <a:xfrm>
            <a:off x="1683398" y="860944"/>
            <a:ext cx="4428523" cy="5137089"/>
          </a:xfrm>
          <a:prstGeom prst="rect">
            <a:avLst/>
          </a:prstGeom>
          <a:noFill/>
          <a:ln>
            <a:noFill/>
          </a:ln>
        </p:spPr>
      </p:sp>
      <p:cxnSp>
        <p:nvCxnSpPr>
          <p:cNvPr id="45" name="Google Shape;45;p35"/>
          <p:cNvCxnSpPr/>
          <p:nvPr/>
        </p:nvCxnSpPr>
        <p:spPr>
          <a:xfrm flipH="1" rot="10800000">
            <a:off x="-17837" y="5266944"/>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46" name="Google Shape;46;p35"/>
          <p:cNvSpPr/>
          <p:nvPr/>
        </p:nvSpPr>
        <p:spPr>
          <a:xfrm rot="-1641210">
            <a:off x="-139035" y="3407045"/>
            <a:ext cx="1438399" cy="236580"/>
          </a:xfrm>
          <a:prstGeom prst="parallelogram">
            <a:avLst>
              <a:gd fmla="val 53218" name="adj"/>
            </a:avLst>
          </a:prstGeom>
          <a:solidFill>
            <a:srgbClr val="A5A5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extLst>
    <p:ext uri="{DCECCB84-F9BA-43D5-87BE-67443E8EF086}">
      <p15:sldGuideLst>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Layout 02">
  <p:cSld name="Text Layout 02">
    <p:spTree>
      <p:nvGrpSpPr>
        <p:cNvPr id="47" name="Shape 47"/>
        <p:cNvGrpSpPr/>
        <p:nvPr/>
      </p:nvGrpSpPr>
      <p:grpSpPr>
        <a:xfrm>
          <a:off x="0" y="0"/>
          <a:ext cx="0" cy="0"/>
          <a:chOff x="0" y="0"/>
          <a:chExt cx="0" cy="0"/>
        </a:xfrm>
      </p:grpSpPr>
      <p:sp>
        <p:nvSpPr>
          <p:cNvPr id="48" name="Google Shape;48;p36"/>
          <p:cNvSpPr/>
          <p:nvPr/>
        </p:nvSpPr>
        <p:spPr>
          <a:xfrm rot="10800000">
            <a:off x="1839686" y="-6"/>
            <a:ext cx="10352314" cy="5638806"/>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 name="Google Shape;49;p36"/>
          <p:cNvSpPr/>
          <p:nvPr>
            <p:ph idx="2" type="pic"/>
          </p:nvPr>
        </p:nvSpPr>
        <p:spPr>
          <a:xfrm>
            <a:off x="6170177" y="1435100"/>
            <a:ext cx="6021821" cy="5422900"/>
          </a:xfrm>
          <a:prstGeom prst="rect">
            <a:avLst/>
          </a:prstGeom>
          <a:solidFill>
            <a:srgbClr val="D8D8D8"/>
          </a:solidFill>
          <a:ln>
            <a:noFill/>
          </a:ln>
        </p:spPr>
      </p:sp>
      <p:sp>
        <p:nvSpPr>
          <p:cNvPr id="50" name="Google Shape;50;p36" title="Bullet Points"/>
          <p:cNvSpPr txBox="1"/>
          <p:nvPr>
            <p:ph idx="1" type="body"/>
          </p:nvPr>
        </p:nvSpPr>
        <p:spPr>
          <a:xfrm>
            <a:off x="531378" y="3196915"/>
            <a:ext cx="4942829" cy="2958275"/>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1" name="Google Shape;51;p36"/>
          <p:cNvSpPr/>
          <p:nvPr/>
        </p:nvSpPr>
        <p:spPr>
          <a:xfrm flipH="1">
            <a:off x="2978150" y="-5"/>
            <a:ext cx="4121150" cy="1308105"/>
          </a:xfrm>
          <a:prstGeom prst="parallelogram">
            <a:avLst>
              <a:gd fmla="val 186380" name="adj"/>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2" name="Google Shape;52;p36"/>
          <p:cNvCxnSpPr/>
          <p:nvPr/>
        </p:nvCxnSpPr>
        <p:spPr>
          <a:xfrm flipH="1" rot="10800000">
            <a:off x="10352314" y="1185452"/>
            <a:ext cx="1839685" cy="1633948"/>
          </a:xfrm>
          <a:prstGeom prst="straightConnector1">
            <a:avLst/>
          </a:prstGeom>
          <a:noFill/>
          <a:ln cap="flat" cmpd="sng" w="9525">
            <a:solidFill>
              <a:schemeClr val="accent2"/>
            </a:solidFill>
            <a:prstDash val="solid"/>
            <a:miter lim="800000"/>
            <a:headEnd len="sm" w="sm" type="none"/>
            <a:tailEnd len="sm" w="sm" type="none"/>
          </a:ln>
        </p:spPr>
      </p:cxnSp>
      <p:sp>
        <p:nvSpPr>
          <p:cNvPr id="53" name="Google Shape;53;p36" title="Subtitle"/>
          <p:cNvSpPr txBox="1"/>
          <p:nvPr>
            <p:ph idx="3" type="body"/>
          </p:nvPr>
        </p:nvSpPr>
        <p:spPr>
          <a:xfrm>
            <a:off x="531379" y="2563477"/>
            <a:ext cx="7342621"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4" name="Google Shape;54;p36"/>
          <p:cNvSpPr txBox="1"/>
          <p:nvPr/>
        </p:nvSpPr>
        <p:spPr>
          <a:xfrm>
            <a:off x="11073384" y="237744"/>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sp>
        <p:nvSpPr>
          <p:cNvPr id="55" name="Google Shape;55;p36" title="Title "/>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6"/>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41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ion with Subtitle">
  <p:cSld name="Comparision with Subtitle">
    <p:spTree>
      <p:nvGrpSpPr>
        <p:cNvPr id="58" name="Shape 58"/>
        <p:cNvGrpSpPr/>
        <p:nvPr/>
      </p:nvGrpSpPr>
      <p:grpSpPr>
        <a:xfrm>
          <a:off x="0" y="0"/>
          <a:ext cx="0" cy="0"/>
          <a:chOff x="0" y="0"/>
          <a:chExt cx="0" cy="0"/>
        </a:xfrm>
      </p:grpSpPr>
      <p:cxnSp>
        <p:nvCxnSpPr>
          <p:cNvPr id="59" name="Google Shape;59;p37"/>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60" name="Google Shape;60;p37"/>
          <p:cNvGrpSpPr/>
          <p:nvPr/>
        </p:nvGrpSpPr>
        <p:grpSpPr>
          <a:xfrm flipH="1">
            <a:off x="7561328" y="0"/>
            <a:ext cx="4763978" cy="3541007"/>
            <a:chOff x="-124265" y="-2"/>
            <a:chExt cx="4763978" cy="3367272"/>
          </a:xfrm>
        </p:grpSpPr>
        <p:sp>
          <p:nvSpPr>
            <p:cNvPr id="61" name="Google Shape;61;p37"/>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62" name="Google Shape;62;p37"/>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63" name="Google Shape;63;p37"/>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64" name="Google Shape;64;p37"/>
          <p:cNvSpPr txBox="1"/>
          <p:nvPr>
            <p:ph idx="1" type="body"/>
          </p:nvPr>
        </p:nvSpPr>
        <p:spPr>
          <a:xfrm>
            <a:off x="520698" y="2104888"/>
            <a:ext cx="5475290" cy="781188"/>
          </a:xfrm>
          <a:prstGeom prst="rect">
            <a:avLst/>
          </a:prstGeom>
          <a:noFill/>
          <a:ln>
            <a:noFill/>
          </a:ln>
        </p:spPr>
        <p:txBody>
          <a:bodyPr anchorCtr="0" anchor="b" bIns="45700" lIns="91425" spcFirstLastPara="1" rIns="91425" wrap="square" tIns="45700">
            <a:normAutofit/>
          </a:bodyPr>
          <a:lstStyle>
            <a:lvl1pPr indent="-228600" lvl="0" marL="457200" marR="0" rtl="0" algn="l">
              <a:lnSpc>
                <a:spcPct val="100000"/>
              </a:lnSpc>
              <a:spcBef>
                <a:spcPts val="0"/>
              </a:spcBef>
              <a:spcAft>
                <a:spcPts val="0"/>
              </a:spcAft>
              <a:buClr>
                <a:srgbClr val="2E7A40"/>
              </a:buClr>
              <a:buSzPts val="2800"/>
              <a:buFont typeface="Arial"/>
              <a:buNone/>
              <a:defRPr b="1" i="0" sz="28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65" name="Google Shape;65;p37" title="Bullet Points"/>
          <p:cNvSpPr txBox="1"/>
          <p:nvPr>
            <p:ph idx="2" type="body"/>
          </p:nvPr>
        </p:nvSpPr>
        <p:spPr>
          <a:xfrm>
            <a:off x="520698" y="2886076"/>
            <a:ext cx="5475290" cy="3232149"/>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rgbClr val="2E7A40"/>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6" name="Google Shape;66;p37"/>
          <p:cNvSpPr txBox="1"/>
          <p:nvPr>
            <p:ph idx="3" type="body"/>
          </p:nvPr>
        </p:nvSpPr>
        <p:spPr>
          <a:xfrm>
            <a:off x="6186713" y="2104888"/>
            <a:ext cx="5475600" cy="781188"/>
          </a:xfrm>
          <a:prstGeom prst="rect">
            <a:avLst/>
          </a:prstGeom>
          <a:noFill/>
          <a:ln>
            <a:noFill/>
          </a:ln>
        </p:spPr>
        <p:txBody>
          <a:bodyPr anchorCtr="0" anchor="b" bIns="45700" lIns="91425" spcFirstLastPara="1" rIns="91425" wrap="square" tIns="45700">
            <a:normAutofit/>
          </a:bodyPr>
          <a:lstStyle>
            <a:lvl1pPr indent="-228600" lvl="0" marL="457200" marR="0" rtl="0" algn="l">
              <a:lnSpc>
                <a:spcPct val="100000"/>
              </a:lnSpc>
              <a:spcBef>
                <a:spcPts val="1000"/>
              </a:spcBef>
              <a:spcAft>
                <a:spcPts val="0"/>
              </a:spcAft>
              <a:buClr>
                <a:srgbClr val="2E7A40"/>
              </a:buClr>
              <a:buSzPts val="2800"/>
              <a:buFont typeface="Arial"/>
              <a:buNone/>
              <a:defRPr b="1" i="0" sz="28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67" name="Google Shape;67;p37" title="Bullet Points"/>
          <p:cNvSpPr txBox="1"/>
          <p:nvPr>
            <p:ph idx="4" type="body"/>
          </p:nvPr>
        </p:nvSpPr>
        <p:spPr>
          <a:xfrm>
            <a:off x="6186713" y="2886076"/>
            <a:ext cx="5475600" cy="3232149"/>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90000"/>
              </a:lnSpc>
              <a:spcBef>
                <a:spcPts val="1000"/>
              </a:spcBef>
              <a:spcAft>
                <a:spcPts val="0"/>
              </a:spcAft>
              <a:buClr>
                <a:srgbClr val="2E7A40"/>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8" name="Google Shape;68;p37" title="Subtitle"/>
          <p:cNvSpPr txBox="1"/>
          <p:nvPr>
            <p:ph idx="5"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 name="Google Shape;69;p37"/>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sp>
        <p:nvSpPr>
          <p:cNvPr id="70" name="Google Shape;70;p37"/>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1" name="Google Shape;71;p37"/>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3" name="Google Shape;73;p37"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p:cSld name="Chart">
    <p:spTree>
      <p:nvGrpSpPr>
        <p:cNvPr id="74" name="Shape 74"/>
        <p:cNvGrpSpPr/>
        <p:nvPr/>
      </p:nvGrpSpPr>
      <p:grpSpPr>
        <a:xfrm>
          <a:off x="0" y="0"/>
          <a:ext cx="0" cy="0"/>
          <a:chOff x="0" y="0"/>
          <a:chExt cx="0" cy="0"/>
        </a:xfrm>
      </p:grpSpPr>
      <p:sp>
        <p:nvSpPr>
          <p:cNvPr id="75" name="Google Shape;75;p38"/>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76" name="Google Shape;76;p38"/>
          <p:cNvGrpSpPr/>
          <p:nvPr/>
        </p:nvGrpSpPr>
        <p:grpSpPr>
          <a:xfrm flipH="1">
            <a:off x="7561328" y="0"/>
            <a:ext cx="4763978" cy="3541007"/>
            <a:chOff x="-124265" y="-2"/>
            <a:chExt cx="4763978" cy="3367272"/>
          </a:xfrm>
        </p:grpSpPr>
        <p:sp>
          <p:nvSpPr>
            <p:cNvPr id="77" name="Google Shape;77;p38"/>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78" name="Google Shape;78;p38"/>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79" name="Google Shape;79;p38"/>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80" name="Google Shape;80;p38"/>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1" name="Google Shape;81;p38" title="Subtitle"/>
          <p:cNvSpPr txBox="1"/>
          <p:nvPr>
            <p:ph idx="1"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2" name="Google Shape;82;p38"/>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4" name="Google Shape;84;p38"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38"/>
          <p:cNvSpPr txBox="1"/>
          <p:nvPr>
            <p:ph idx="2" type="body"/>
          </p:nvPr>
        </p:nvSpPr>
        <p:spPr>
          <a:xfrm>
            <a:off x="531814" y="2005762"/>
            <a:ext cx="5225764" cy="40838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0" i="0" sz="2400" u="none" cap="none" strike="noStrike">
                <a:solidFill>
                  <a:schemeClr val="dk1"/>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2400"/>
              <a:buFont typeface="Arial"/>
              <a:buNone/>
              <a:defRPr b="0" i="0" sz="24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6" name="Google Shape;86;p38" title="Chart"/>
          <p:cNvSpPr/>
          <p:nvPr>
            <p:ph idx="3" type="chart"/>
          </p:nvPr>
        </p:nvSpPr>
        <p:spPr>
          <a:xfrm>
            <a:off x="5796114" y="2005762"/>
            <a:ext cx="5719397" cy="4084470"/>
          </a:xfrm>
          <a:prstGeom prst="rect">
            <a:avLst/>
          </a:prstGeom>
          <a:noFill/>
          <a:ln>
            <a:noFill/>
          </a:ln>
        </p:spPr>
        <p:txBody>
          <a:bodyPr anchorCtr="0" anchor="t" bIns="45700" lIns="91400" spcFirstLastPara="1" rIns="91400" wrap="square" tIns="45700">
            <a:noAutofit/>
          </a:bodyPr>
          <a:lstStyle>
            <a:lvl1pPr lvl="0" marR="0" rtl="0" algn="ctr">
              <a:lnSpc>
                <a:spcPct val="90000"/>
              </a:lnSpc>
              <a:spcBef>
                <a:spcPts val="10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p:cSld name="Table">
    <p:spTree>
      <p:nvGrpSpPr>
        <p:cNvPr id="87" name="Shape 87"/>
        <p:cNvGrpSpPr/>
        <p:nvPr/>
      </p:nvGrpSpPr>
      <p:grpSpPr>
        <a:xfrm>
          <a:off x="0" y="0"/>
          <a:ext cx="0" cy="0"/>
          <a:chOff x="0" y="0"/>
          <a:chExt cx="0" cy="0"/>
        </a:xfrm>
      </p:grpSpPr>
      <p:sp>
        <p:nvSpPr>
          <p:cNvPr id="88" name="Google Shape;88;p39" title="Table"/>
          <p:cNvSpPr/>
          <p:nvPr>
            <p:ph idx="2" type="tbl"/>
          </p:nvPr>
        </p:nvSpPr>
        <p:spPr>
          <a:xfrm>
            <a:off x="531378" y="2664803"/>
            <a:ext cx="10993375" cy="3433180"/>
          </a:xfrm>
          <a:prstGeom prst="rect">
            <a:avLst/>
          </a:prstGeom>
          <a:noFill/>
          <a:ln>
            <a:noFill/>
          </a:ln>
        </p:spPr>
        <p:txBody>
          <a:bodyPr anchorCtr="0" anchor="t" bIns="45700" lIns="91400" spcFirstLastPara="1" rIns="91400" wrap="square" tIns="45700">
            <a:noAutofit/>
          </a:bodyPr>
          <a:lstStyle>
            <a:lvl1pPr lvl="0" marR="0" rtl="0" algn="ctr">
              <a:spcBef>
                <a:spcPts val="0"/>
              </a:spcBef>
              <a:spcAft>
                <a:spcPts val="0"/>
              </a:spcAft>
              <a:buClr>
                <a:schemeClr val="dk1"/>
              </a:buClr>
              <a:buSzPts val="2000"/>
              <a:buFont typeface="Calibri"/>
              <a:buNone/>
              <a:defRPr b="0" i="0" sz="20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9" name="Google Shape;89;p39"/>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90" name="Google Shape;90;p39"/>
          <p:cNvGrpSpPr/>
          <p:nvPr/>
        </p:nvGrpSpPr>
        <p:grpSpPr>
          <a:xfrm flipH="1">
            <a:off x="7561328" y="0"/>
            <a:ext cx="4763978" cy="3541007"/>
            <a:chOff x="-124265" y="-2"/>
            <a:chExt cx="4763978" cy="3367272"/>
          </a:xfrm>
        </p:grpSpPr>
        <p:sp>
          <p:nvSpPr>
            <p:cNvPr id="91" name="Google Shape;91;p39"/>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92" name="Google Shape;92;p39"/>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93" name="Google Shape;93;p39"/>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94" name="Google Shape;94;p39"/>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95" name="Google Shape;95;p39" title="Subtitle"/>
          <p:cNvSpPr txBox="1"/>
          <p:nvPr>
            <p:ph idx="1" type="body"/>
          </p:nvPr>
        </p:nvSpPr>
        <p:spPr>
          <a:xfrm>
            <a:off x="520493" y="1376932"/>
            <a:ext cx="7368596" cy="60889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6" name="Google Shape;96;p39"/>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3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8" name="Google Shape;98;p39"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arge Photo">
  <p:cSld name="Large Photo">
    <p:spTree>
      <p:nvGrpSpPr>
        <p:cNvPr id="99" name="Shape 99"/>
        <p:cNvGrpSpPr/>
        <p:nvPr/>
      </p:nvGrpSpPr>
      <p:grpSpPr>
        <a:xfrm>
          <a:off x="0" y="0"/>
          <a:ext cx="0" cy="0"/>
          <a:chOff x="0" y="0"/>
          <a:chExt cx="0" cy="0"/>
        </a:xfrm>
      </p:grpSpPr>
      <p:sp>
        <p:nvSpPr>
          <p:cNvPr id="100" name="Google Shape;100;p40"/>
          <p:cNvSpPr/>
          <p:nvPr/>
        </p:nvSpPr>
        <p:spPr>
          <a:xfrm flipH="1" rot="10800000">
            <a:off x="0" y="-5"/>
            <a:ext cx="11747500" cy="6299203"/>
          </a:xfrm>
          <a:prstGeom prst="rtTriangl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1" name="Google Shape;101;p40" title="Image"/>
          <p:cNvSpPr/>
          <p:nvPr>
            <p:ph idx="2" type="pic"/>
          </p:nvPr>
        </p:nvSpPr>
        <p:spPr>
          <a:xfrm>
            <a:off x="359229" y="326570"/>
            <a:ext cx="11473542" cy="6204859"/>
          </a:xfrm>
          <a:prstGeom prst="rect">
            <a:avLst/>
          </a:prstGeom>
          <a:solidFill>
            <a:srgbClr val="D8D8D8"/>
          </a:solidFill>
          <a:ln>
            <a:noFill/>
          </a:ln>
        </p:spPr>
      </p:sp>
      <p:cxnSp>
        <p:nvCxnSpPr>
          <p:cNvPr id="102" name="Google Shape;102;p40"/>
          <p:cNvCxnSpPr/>
          <p:nvPr/>
        </p:nvCxnSpPr>
        <p:spPr>
          <a:xfrm flipH="1" rot="10800000">
            <a:off x="0" y="5344886"/>
            <a:ext cx="2362200" cy="1240972"/>
          </a:xfrm>
          <a:prstGeom prst="straightConnector1">
            <a:avLst/>
          </a:prstGeom>
          <a:noFill/>
          <a:ln cap="flat" cmpd="sng" w="9525">
            <a:solidFill>
              <a:srgbClr val="7F7F7F"/>
            </a:solidFill>
            <a:prstDash val="solid"/>
            <a:miter lim="800000"/>
            <a:headEnd len="sm" w="sm" type="none"/>
            <a:tailEnd len="sm" w="sm" type="none"/>
          </a:ln>
        </p:spPr>
      </p:cxnSp>
      <p:sp>
        <p:nvSpPr>
          <p:cNvPr id="103" name="Google Shape;103;p40" title="Title "/>
          <p:cNvSpPr txBox="1"/>
          <p:nvPr>
            <p:ph type="title"/>
          </p:nvPr>
        </p:nvSpPr>
        <p:spPr>
          <a:xfrm>
            <a:off x="359229" y="558802"/>
            <a:ext cx="8333222" cy="939798"/>
          </a:xfrm>
          <a:prstGeom prst="rect">
            <a:avLst/>
          </a:prstGeom>
          <a:solidFill>
            <a:schemeClr val="lt1">
              <a:alpha val="89803"/>
            </a:schemeClr>
          </a:solidFill>
          <a:ln>
            <a:noFill/>
          </a:ln>
        </p:spPr>
        <p:txBody>
          <a:bodyPr anchorCtr="0" anchor="ctr" bIns="0" lIns="288000" spcFirstLastPara="1" rIns="91425" wrap="square" tIns="45700">
            <a:normAutofit/>
          </a:bodyPr>
          <a:lstStyle>
            <a:lvl1pPr lvl="0" algn="l">
              <a:lnSpc>
                <a:spcPct val="90000"/>
              </a:lnSpc>
              <a:spcBef>
                <a:spcPts val="0"/>
              </a:spcBef>
              <a:spcAft>
                <a:spcPts val="0"/>
              </a:spcAft>
              <a:buClr>
                <a:schemeClr val="dk1"/>
              </a:buClr>
              <a:buSzPts val="3600"/>
              <a:buFont typeface="Calibri"/>
              <a:buNone/>
              <a:defRPr b="1" sz="3600">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p:cSld name="Thank you">
    <p:spTree>
      <p:nvGrpSpPr>
        <p:cNvPr id="104" name="Shape 104"/>
        <p:cNvGrpSpPr/>
        <p:nvPr/>
      </p:nvGrpSpPr>
      <p:grpSpPr>
        <a:xfrm>
          <a:off x="0" y="0"/>
          <a:ext cx="0" cy="0"/>
          <a:chOff x="0" y="0"/>
          <a:chExt cx="0" cy="0"/>
        </a:xfrm>
      </p:grpSpPr>
      <p:sp>
        <p:nvSpPr>
          <p:cNvPr id="105" name="Google Shape;105;p41" title="Title"/>
          <p:cNvSpPr txBox="1"/>
          <p:nvPr>
            <p:ph type="ctrTitle"/>
          </p:nvPr>
        </p:nvSpPr>
        <p:spPr>
          <a:xfrm>
            <a:off x="6375721" y="1821022"/>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41"/>
          <p:cNvSpPr txBox="1"/>
          <p:nvPr>
            <p:ph idx="1" type="body"/>
          </p:nvPr>
        </p:nvSpPr>
        <p:spPr>
          <a:xfrm>
            <a:off x="6822929" y="3461163"/>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7" name="Google Shape;107;p41"/>
          <p:cNvSpPr txBox="1"/>
          <p:nvPr>
            <p:ph idx="2" type="body"/>
          </p:nvPr>
        </p:nvSpPr>
        <p:spPr>
          <a:xfrm>
            <a:off x="6822929" y="3839451"/>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8" name="Google Shape;108;p41"/>
          <p:cNvSpPr txBox="1"/>
          <p:nvPr>
            <p:ph idx="3" type="body"/>
          </p:nvPr>
        </p:nvSpPr>
        <p:spPr>
          <a:xfrm>
            <a:off x="6822928" y="4216669"/>
            <a:ext cx="3445783" cy="28907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9" name="Google Shape;109;p41"/>
          <p:cNvSpPr txBox="1"/>
          <p:nvPr>
            <p:ph idx="4" type="body"/>
          </p:nvPr>
        </p:nvSpPr>
        <p:spPr>
          <a:xfrm>
            <a:off x="6822929" y="4594957"/>
            <a:ext cx="3445782" cy="288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10" name="Google Shape;110;p41"/>
          <p:cNvSpPr/>
          <p:nvPr/>
        </p:nvSpPr>
        <p:spPr>
          <a:xfrm>
            <a:off x="6458938" y="3505247"/>
            <a:ext cx="258875" cy="258875"/>
          </a:xfrm>
          <a:custGeom>
            <a:rect b="b" l="l" r="r" t="t"/>
            <a:pathLst>
              <a:path extrusionOk="0" h="21600" w="21600">
                <a:moveTo>
                  <a:pt x="17958" y="17505"/>
                </a:moveTo>
                <a:cubicBezTo>
                  <a:pt x="17372" y="16944"/>
                  <a:pt x="16242" y="15945"/>
                  <a:pt x="15117" y="15413"/>
                </a:cubicBezTo>
                <a:cubicBezTo>
                  <a:pt x="14189" y="14975"/>
                  <a:pt x="13657" y="14531"/>
                  <a:pt x="13491" y="14057"/>
                </a:cubicBezTo>
                <a:cubicBezTo>
                  <a:pt x="13377" y="13728"/>
                  <a:pt x="13428" y="13351"/>
                  <a:pt x="13649" y="12904"/>
                </a:cubicBezTo>
                <a:cubicBezTo>
                  <a:pt x="13815" y="12567"/>
                  <a:pt x="13972" y="12286"/>
                  <a:pt x="14117" y="12028"/>
                </a:cubicBezTo>
                <a:cubicBezTo>
                  <a:pt x="14730" y="10934"/>
                  <a:pt x="15203" y="10145"/>
                  <a:pt x="15203" y="7348"/>
                </a:cubicBezTo>
                <a:cubicBezTo>
                  <a:pt x="15203" y="3162"/>
                  <a:pt x="12787" y="2951"/>
                  <a:pt x="12309" y="2951"/>
                </a:cubicBezTo>
                <a:cubicBezTo>
                  <a:pt x="11917" y="2951"/>
                  <a:pt x="11672" y="3037"/>
                  <a:pt x="11435" y="3121"/>
                </a:cubicBezTo>
                <a:cubicBezTo>
                  <a:pt x="11175" y="3213"/>
                  <a:pt x="10907" y="3309"/>
                  <a:pt x="10296" y="3319"/>
                </a:cubicBezTo>
                <a:cubicBezTo>
                  <a:pt x="9190" y="3337"/>
                  <a:pt x="6873" y="3375"/>
                  <a:pt x="6873" y="7226"/>
                </a:cubicBezTo>
                <a:cubicBezTo>
                  <a:pt x="6873" y="9919"/>
                  <a:pt x="7574" y="11156"/>
                  <a:pt x="8125" y="12150"/>
                </a:cubicBezTo>
                <a:cubicBezTo>
                  <a:pt x="8266" y="12404"/>
                  <a:pt x="8399" y="12645"/>
                  <a:pt x="8505" y="12885"/>
                </a:cubicBezTo>
                <a:cubicBezTo>
                  <a:pt x="8973" y="13949"/>
                  <a:pt x="8631" y="14693"/>
                  <a:pt x="7426" y="15224"/>
                </a:cubicBezTo>
                <a:cubicBezTo>
                  <a:pt x="5905" y="15897"/>
                  <a:pt x="5188" y="16247"/>
                  <a:pt x="3693" y="17562"/>
                </a:cubicBezTo>
                <a:cubicBezTo>
                  <a:pt x="2017" y="15800"/>
                  <a:pt x="982" y="13423"/>
                  <a:pt x="982" y="10800"/>
                </a:cubicBezTo>
                <a:cubicBezTo>
                  <a:pt x="982" y="5377"/>
                  <a:pt x="5377" y="982"/>
                  <a:pt x="10800" y="982"/>
                </a:cubicBezTo>
                <a:cubicBezTo>
                  <a:pt x="16223" y="982"/>
                  <a:pt x="20618" y="5377"/>
                  <a:pt x="20618" y="10800"/>
                </a:cubicBezTo>
                <a:cubicBezTo>
                  <a:pt x="20618" y="13395"/>
                  <a:pt x="19603" y="15749"/>
                  <a:pt x="17958" y="17505"/>
                </a:cubicBezTo>
                <a:moveTo>
                  <a:pt x="10800" y="20618"/>
                </a:moveTo>
                <a:cubicBezTo>
                  <a:pt x="8356" y="20618"/>
                  <a:pt x="6125" y="19720"/>
                  <a:pt x="4407" y="18242"/>
                </a:cubicBezTo>
                <a:cubicBezTo>
                  <a:pt x="5730" y="17084"/>
                  <a:pt x="6362" y="16767"/>
                  <a:pt x="7823" y="16122"/>
                </a:cubicBezTo>
                <a:cubicBezTo>
                  <a:pt x="9515" y="15375"/>
                  <a:pt x="10091" y="14051"/>
                  <a:pt x="9403" y="12489"/>
                </a:cubicBezTo>
                <a:cubicBezTo>
                  <a:pt x="9279" y="12208"/>
                  <a:pt x="9136" y="11949"/>
                  <a:pt x="8984" y="11674"/>
                </a:cubicBezTo>
                <a:cubicBezTo>
                  <a:pt x="8461" y="10732"/>
                  <a:pt x="7855" y="9665"/>
                  <a:pt x="7855" y="7226"/>
                </a:cubicBezTo>
                <a:cubicBezTo>
                  <a:pt x="7855" y="4341"/>
                  <a:pt x="9224" y="4318"/>
                  <a:pt x="10312" y="4300"/>
                </a:cubicBezTo>
                <a:cubicBezTo>
                  <a:pt x="11084" y="4287"/>
                  <a:pt x="11461" y="4154"/>
                  <a:pt x="11763" y="4047"/>
                </a:cubicBezTo>
                <a:cubicBezTo>
                  <a:pt x="11964" y="3975"/>
                  <a:pt x="12086" y="3933"/>
                  <a:pt x="12309" y="3933"/>
                </a:cubicBezTo>
                <a:cubicBezTo>
                  <a:pt x="13218" y="3933"/>
                  <a:pt x="14221" y="4830"/>
                  <a:pt x="14221" y="7348"/>
                </a:cubicBezTo>
                <a:cubicBezTo>
                  <a:pt x="14221" y="9888"/>
                  <a:pt x="13840" y="10513"/>
                  <a:pt x="13261" y="11548"/>
                </a:cubicBezTo>
                <a:cubicBezTo>
                  <a:pt x="13108" y="11820"/>
                  <a:pt x="12943" y="12115"/>
                  <a:pt x="12768" y="12470"/>
                </a:cubicBezTo>
                <a:cubicBezTo>
                  <a:pt x="12430" y="13155"/>
                  <a:pt x="12362" y="13798"/>
                  <a:pt x="12565" y="14380"/>
                </a:cubicBezTo>
                <a:cubicBezTo>
                  <a:pt x="12825" y="15126"/>
                  <a:pt x="13502" y="15737"/>
                  <a:pt x="14696" y="16302"/>
                </a:cubicBezTo>
                <a:cubicBezTo>
                  <a:pt x="15675" y="16764"/>
                  <a:pt x="16700" y="17667"/>
                  <a:pt x="17251" y="18189"/>
                </a:cubicBezTo>
                <a:cubicBezTo>
                  <a:pt x="15525" y="19697"/>
                  <a:pt x="13272" y="20618"/>
                  <a:pt x="10800" y="20618"/>
                </a:cubicBezTo>
                <a:moveTo>
                  <a:pt x="10800" y="0"/>
                </a:moveTo>
                <a:cubicBezTo>
                  <a:pt x="4835" y="0"/>
                  <a:pt x="0" y="4835"/>
                  <a:pt x="0" y="10800"/>
                </a:cubicBezTo>
                <a:cubicBezTo>
                  <a:pt x="0" y="16764"/>
                  <a:pt x="4835" y="21600"/>
                  <a:pt x="10800" y="21600"/>
                </a:cubicBezTo>
                <a:cubicBezTo>
                  <a:pt x="16765" y="21600"/>
                  <a:pt x="21600" y="16764"/>
                  <a:pt x="21600" y="10800"/>
                </a:cubicBezTo>
                <a:cubicBezTo>
                  <a:pt x="21600" y="4835"/>
                  <a:pt x="16765" y="0"/>
                  <a:pt x="10800"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41"/>
          <p:cNvSpPr/>
          <p:nvPr/>
        </p:nvSpPr>
        <p:spPr>
          <a:xfrm>
            <a:off x="6507622" y="3897986"/>
            <a:ext cx="161507" cy="296095"/>
          </a:xfrm>
          <a:custGeom>
            <a:rect b="b" l="l" r="r" t="t"/>
            <a:pathLst>
              <a:path extrusionOk="0" h="21600" w="2160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2" name="Google Shape;112;p41"/>
          <p:cNvSpPr/>
          <p:nvPr/>
        </p:nvSpPr>
        <p:spPr>
          <a:xfrm>
            <a:off x="6458938" y="4327945"/>
            <a:ext cx="258875" cy="188273"/>
          </a:xfrm>
          <a:custGeom>
            <a:rect b="b" l="l" r="r" t="t"/>
            <a:pathLst>
              <a:path extrusionOk="0" h="21600" w="2160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41"/>
          <p:cNvSpPr/>
          <p:nvPr/>
        </p:nvSpPr>
        <p:spPr>
          <a:xfrm>
            <a:off x="6471716" y="4650082"/>
            <a:ext cx="233318" cy="233318"/>
          </a:xfrm>
          <a:custGeom>
            <a:rect b="b" l="l" r="r" t="t"/>
            <a:pathLst>
              <a:path extrusionOk="0" h="21600" w="2160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chemeClr val="accent2"/>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None/>
            </a:pPr>
            <a:r>
              <a:t/>
            </a:r>
            <a:endParaRPr sz="1800">
              <a:solidFill>
                <a:schemeClr val="dk1"/>
              </a:solidFill>
              <a:latin typeface="Calibri"/>
              <a:ea typeface="Calibri"/>
              <a:cs typeface="Calibri"/>
              <a:sym typeface="Calibri"/>
            </a:endParaRPr>
          </a:p>
        </p:txBody>
      </p:sp>
      <p:sp>
        <p:nvSpPr>
          <p:cNvPr id="114" name="Google Shape;114;p41"/>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15" name="Google Shape;115;p41"/>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16" name="Google Shape;116;p41"/>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cxnSp>
        <p:nvCxnSpPr>
          <p:cNvPr id="117" name="Google Shape;117;p41"/>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18" name="Google Shape;118;p41"/>
          <p:cNvSpPr/>
          <p:nvPr>
            <p:ph idx="5" type="pic"/>
          </p:nvPr>
        </p:nvSpPr>
        <p:spPr>
          <a:xfrm>
            <a:off x="1683398" y="860944"/>
            <a:ext cx="4428523" cy="5137089"/>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19" name="Shape 119"/>
        <p:cNvGrpSpPr/>
        <p:nvPr/>
      </p:nvGrpSpPr>
      <p:grpSpPr>
        <a:xfrm>
          <a:off x="0" y="0"/>
          <a:ext cx="0" cy="0"/>
          <a:chOff x="0" y="0"/>
          <a:chExt cx="0" cy="0"/>
        </a:xfrm>
      </p:grpSpPr>
      <p:sp>
        <p:nvSpPr>
          <p:cNvPr id="120" name="Google Shape;120;p42"/>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21" name="Google Shape;121;p42"/>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22" name="Google Shape;122;p42"/>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23" name="Google Shape;123;p42" title="Title"/>
          <p:cNvSpPr txBox="1"/>
          <p:nvPr>
            <p:ph type="ctrTitle"/>
          </p:nvPr>
        </p:nvSpPr>
        <p:spPr>
          <a:xfrm>
            <a:off x="6375721" y="2006084"/>
            <a:ext cx="4853573" cy="1616252"/>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300"/>
              <a:buFont typeface="Calibri"/>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2" title="Subtitle"/>
          <p:cNvSpPr txBox="1"/>
          <p:nvPr>
            <p:ph idx="1" type="subTitle"/>
          </p:nvPr>
        </p:nvSpPr>
        <p:spPr>
          <a:xfrm>
            <a:off x="6375214" y="3640998"/>
            <a:ext cx="4854339" cy="125757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rgbClr val="2E7A40"/>
              </a:buClr>
              <a:buSzPts val="2400"/>
              <a:buFont typeface="Arial"/>
              <a:buNone/>
              <a:defRPr b="0" i="0" sz="2400" u="none" cap="none" strike="noStrike">
                <a:solidFill>
                  <a:schemeClr val="accent6"/>
                </a:solidFill>
                <a:latin typeface="Calibri"/>
                <a:ea typeface="Calibri"/>
                <a:cs typeface="Calibri"/>
                <a:sym typeface="Calibri"/>
              </a:defRPr>
            </a:lvl1pPr>
            <a:lvl2pPr lvl="1" marR="0" rtl="0" algn="ctr">
              <a:lnSpc>
                <a:spcPct val="90000"/>
              </a:lnSpc>
              <a:spcBef>
                <a:spcPts val="500"/>
              </a:spcBef>
              <a:spcAft>
                <a:spcPts val="0"/>
              </a:spcAft>
              <a:buClr>
                <a:srgbClr val="2E7A40"/>
              </a:buClr>
              <a:buSzPts val="2000"/>
              <a:buFont typeface="Arial"/>
              <a:buNone/>
              <a:defRPr b="0" i="0" sz="2000" u="none" cap="none" strike="noStrike">
                <a:solidFill>
                  <a:schemeClr val="dk1"/>
                </a:solidFill>
                <a:latin typeface="Calibri"/>
                <a:ea typeface="Calibri"/>
                <a:cs typeface="Calibri"/>
                <a:sym typeface="Calibri"/>
              </a:defRPr>
            </a:lvl2pPr>
            <a:lvl3pPr lvl="2" marR="0" rtl="0" algn="ctr">
              <a:lnSpc>
                <a:spcPct val="90000"/>
              </a:lnSpc>
              <a:spcBef>
                <a:spcPts val="500"/>
              </a:spcBef>
              <a:spcAft>
                <a:spcPts val="0"/>
              </a:spcAft>
              <a:buClr>
                <a:srgbClr val="2E7A40"/>
              </a:buClr>
              <a:buSzPts val="1800"/>
              <a:buFont typeface="Arial"/>
              <a:buNone/>
              <a:defRPr b="0" i="0" sz="1800" u="none" cap="none" strike="noStrike">
                <a:solidFill>
                  <a:schemeClr val="dk1"/>
                </a:solidFill>
                <a:latin typeface="Calibri"/>
                <a:ea typeface="Calibri"/>
                <a:cs typeface="Calibri"/>
                <a:sym typeface="Calibri"/>
              </a:defRPr>
            </a:lvl3pPr>
            <a:lvl4pPr lvl="3"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4pPr>
            <a:lvl5pPr lvl="4" marR="0" rtl="0" algn="ctr">
              <a:lnSpc>
                <a:spcPct val="90000"/>
              </a:lnSpc>
              <a:spcBef>
                <a:spcPts val="500"/>
              </a:spcBef>
              <a:spcAft>
                <a:spcPts val="0"/>
              </a:spcAft>
              <a:buClr>
                <a:srgbClr val="2E7A40"/>
              </a:buClr>
              <a:buSzPts val="1600"/>
              <a:buFont typeface="Arial"/>
              <a:buNone/>
              <a:defRPr b="0" i="0" sz="1600" u="none" cap="none" strike="noStrike">
                <a:solidFill>
                  <a:schemeClr val="dk1"/>
                </a:solidFill>
                <a:latin typeface="Calibri"/>
                <a:ea typeface="Calibri"/>
                <a:cs typeface="Calibri"/>
                <a:sym typeface="Calibri"/>
              </a:defRPr>
            </a:lvl5pPr>
            <a:lvl6pPr lvl="5"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6pPr>
            <a:lvl7pPr lvl="6"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7pPr>
            <a:lvl8pPr lvl="7"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8pPr>
            <a:lvl9pPr lvl="8" marR="0" rtl="0" algn="ctr">
              <a:lnSpc>
                <a:spcPct val="90000"/>
              </a:lnSpc>
              <a:spcBef>
                <a:spcPts val="500"/>
              </a:spcBef>
              <a:spcAft>
                <a:spcPts val="0"/>
              </a:spcAft>
              <a:buClr>
                <a:schemeClr val="dk1"/>
              </a:buClr>
              <a:buSzPts val="1600"/>
              <a:buFont typeface="Arial"/>
              <a:buNone/>
              <a:defRPr b="0" i="0" sz="1600" u="none" cap="none" strike="noStrike">
                <a:solidFill>
                  <a:schemeClr val="dk1"/>
                </a:solidFill>
                <a:latin typeface="Calibri"/>
                <a:ea typeface="Calibri"/>
                <a:cs typeface="Calibri"/>
                <a:sym typeface="Calibri"/>
              </a:defRPr>
            </a:lvl9pPr>
          </a:lstStyle>
          <a:p/>
        </p:txBody>
      </p:sp>
      <p:cxnSp>
        <p:nvCxnSpPr>
          <p:cNvPr id="125" name="Google Shape;125;p42"/>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Section Header">
    <p:spTree>
      <p:nvGrpSpPr>
        <p:cNvPr id="126" name="Shape 126"/>
        <p:cNvGrpSpPr/>
        <p:nvPr/>
      </p:nvGrpSpPr>
      <p:grpSpPr>
        <a:xfrm>
          <a:off x="0" y="0"/>
          <a:ext cx="0" cy="0"/>
          <a:chOff x="0" y="0"/>
          <a:chExt cx="0" cy="0"/>
        </a:xfrm>
      </p:grpSpPr>
      <p:sp>
        <p:nvSpPr>
          <p:cNvPr id="127" name="Google Shape;127;p43"/>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8" name="Google Shape;128;p43"/>
          <p:cNvSpPr/>
          <p:nvPr/>
        </p:nvSpPr>
        <p:spPr>
          <a:xfrm rot="-1641210">
            <a:off x="-637324" y="3588176"/>
            <a:ext cx="3860162" cy="1746952"/>
          </a:xfrm>
          <a:prstGeom prst="parallelogram">
            <a:avLst>
              <a:gd fmla="val 53218"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29" name="Google Shape;129;p43"/>
          <p:cNvCxnSpPr/>
          <p:nvPr/>
        </p:nvCxnSpPr>
        <p:spPr>
          <a:xfrm flipH="1" rot="10800000">
            <a:off x="0" y="1010090"/>
            <a:ext cx="1785257" cy="907506"/>
          </a:xfrm>
          <a:prstGeom prst="straightConnector1">
            <a:avLst/>
          </a:prstGeom>
          <a:noFill/>
          <a:ln cap="flat" cmpd="sng" w="9525">
            <a:solidFill>
              <a:srgbClr val="A5A5A5"/>
            </a:solidFill>
            <a:prstDash val="solid"/>
            <a:miter lim="800000"/>
            <a:headEnd len="sm" w="sm" type="none"/>
            <a:tailEnd len="sm" w="sm" type="none"/>
          </a:ln>
        </p:spPr>
      </p:cxnSp>
      <p:sp>
        <p:nvSpPr>
          <p:cNvPr id="130" name="Google Shape;130;p43" title="Title"/>
          <p:cNvSpPr txBox="1"/>
          <p:nvPr>
            <p:ph type="title"/>
          </p:nvPr>
        </p:nvSpPr>
        <p:spPr>
          <a:xfrm>
            <a:off x="6283842" y="1987420"/>
            <a:ext cx="4911633" cy="1789855"/>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000"/>
              <a:buFont typeface="Calibri"/>
              <a:buNone/>
              <a:defRPr b="1" sz="4000">
                <a:solidFill>
                  <a:schemeClr val="accen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43" title="Subtitle"/>
          <p:cNvSpPr txBox="1"/>
          <p:nvPr>
            <p:ph idx="1" type="body"/>
          </p:nvPr>
        </p:nvSpPr>
        <p:spPr>
          <a:xfrm>
            <a:off x="6283842" y="3792046"/>
            <a:ext cx="4911633" cy="91058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90000"/>
              </a:lnSpc>
              <a:spcBef>
                <a:spcPts val="1000"/>
              </a:spcBef>
              <a:spcAft>
                <a:spcPts val="0"/>
              </a:spcAft>
              <a:buClr>
                <a:srgbClr val="2E7A40"/>
              </a:buClr>
              <a:buSzPts val="2000"/>
              <a:buFont typeface="Arial"/>
              <a:buNone/>
              <a:defRPr b="0" i="0" sz="20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0" i="0" sz="2000" u="none" cap="none" strike="noStrike">
                <a:solidFill>
                  <a:srgbClr val="909090"/>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0" i="0" sz="1800" u="none" cap="none" strike="noStrike">
                <a:solidFill>
                  <a:srgbClr val="909090"/>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0" i="0" sz="1600" u="none" cap="none" strike="noStrike">
                <a:solidFill>
                  <a:srgbClr val="909090"/>
                </a:solidFill>
                <a:latin typeface="Calibri"/>
                <a:ea typeface="Calibri"/>
                <a:cs typeface="Calibri"/>
                <a:sym typeface="Calibri"/>
              </a:defRPr>
            </a:lvl5pPr>
            <a:lvl6pPr indent="-228600" lvl="5" marL="27432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6pPr>
            <a:lvl7pPr indent="-228600" lvl="6" marL="32004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7pPr>
            <a:lvl8pPr indent="-228600" lvl="7" marL="36576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8pPr>
            <a:lvl9pPr indent="-228600" lvl="8" marL="4114800" marR="0" rtl="0" algn="l">
              <a:lnSpc>
                <a:spcPct val="90000"/>
              </a:lnSpc>
              <a:spcBef>
                <a:spcPts val="500"/>
              </a:spcBef>
              <a:spcAft>
                <a:spcPts val="0"/>
              </a:spcAft>
              <a:buClr>
                <a:srgbClr val="909090"/>
              </a:buClr>
              <a:buSzPts val="1600"/>
              <a:buFont typeface="Arial"/>
              <a:buNone/>
              <a:defRPr b="0" i="0" sz="1600" u="none" cap="none" strike="noStrike">
                <a:solidFill>
                  <a:srgbClr val="909090"/>
                </a:solidFill>
                <a:latin typeface="Calibri"/>
                <a:ea typeface="Calibri"/>
                <a:cs typeface="Calibri"/>
                <a:sym typeface="Calibri"/>
              </a:defRPr>
            </a:lvl9pPr>
          </a:lstStyle>
          <a:p/>
        </p:txBody>
      </p:sp>
      <p:cxnSp>
        <p:nvCxnSpPr>
          <p:cNvPr id="132" name="Google Shape;132;p43"/>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33" name="Google Shape;133;p43"/>
          <p:cNvSpPr/>
          <p:nvPr/>
        </p:nvSpPr>
        <p:spPr>
          <a:xfrm>
            <a:off x="7754112" y="0"/>
            <a:ext cx="2258568" cy="742819"/>
          </a:xfrm>
          <a:prstGeom prst="parallelogram">
            <a:avLst>
              <a:gd fmla="val 195850"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34" name="Google Shape;134;p43"/>
          <p:cNvCxnSpPr/>
          <p:nvPr/>
        </p:nvCxnSpPr>
        <p:spPr>
          <a:xfrm flipH="1" rot="10800000">
            <a:off x="0" y="408562"/>
            <a:ext cx="6595353" cy="3403148"/>
          </a:xfrm>
          <a:prstGeom prst="straightConnector1">
            <a:avLst/>
          </a:prstGeom>
          <a:noFill/>
          <a:ln cap="flat" cmpd="sng" w="9525">
            <a:solidFill>
              <a:srgbClr val="A5A5A5"/>
            </a:solidFill>
            <a:prstDash val="solid"/>
            <a:miter lim="800000"/>
            <a:headEnd len="sm" w="sm" type="none"/>
            <a:tailEnd len="sm" w="sm" type="none"/>
          </a:ln>
        </p:spPr>
      </p:cxnSp>
      <p:cxnSp>
        <p:nvCxnSpPr>
          <p:cNvPr id="135" name="Google Shape;135;p43"/>
          <p:cNvCxnSpPr/>
          <p:nvPr/>
        </p:nvCxnSpPr>
        <p:spPr>
          <a:xfrm flipH="1" rot="10800000">
            <a:off x="-17837" y="5266944"/>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36" name="Google Shape;136;p43"/>
          <p:cNvSpPr/>
          <p:nvPr/>
        </p:nvSpPr>
        <p:spPr>
          <a:xfrm rot="-1641210">
            <a:off x="-139035" y="3407045"/>
            <a:ext cx="1438399" cy="236580"/>
          </a:xfrm>
          <a:prstGeom prst="parallelogram">
            <a:avLst>
              <a:gd fmla="val 53218" name="adj"/>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extLst>
    <p:ext uri="{DCECCB84-F9BA-43D5-87BE-67443E8EF086}">
      <p15:sldGuideLst>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37" name="Shape 137"/>
        <p:cNvGrpSpPr/>
        <p:nvPr/>
      </p:nvGrpSpPr>
      <p:grpSpPr>
        <a:xfrm>
          <a:off x="0" y="0"/>
          <a:ext cx="0" cy="0"/>
          <a:chOff x="0" y="0"/>
          <a:chExt cx="0" cy="0"/>
        </a:xfrm>
      </p:grpSpPr>
      <p:cxnSp>
        <p:nvCxnSpPr>
          <p:cNvPr id="138" name="Google Shape;138;p44"/>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39" name="Google Shape;139;p44"/>
          <p:cNvGrpSpPr/>
          <p:nvPr/>
        </p:nvGrpSpPr>
        <p:grpSpPr>
          <a:xfrm flipH="1">
            <a:off x="7561328" y="0"/>
            <a:ext cx="4763978" cy="3541007"/>
            <a:chOff x="-124265" y="-2"/>
            <a:chExt cx="4763978" cy="3367272"/>
          </a:xfrm>
        </p:grpSpPr>
        <p:sp>
          <p:nvSpPr>
            <p:cNvPr id="140" name="Google Shape;140;p44"/>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1" name="Google Shape;141;p44"/>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42" name="Google Shape;142;p44"/>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43" name="Google Shape;143;p44"/>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44" name="Google Shape;144;p44"/>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5" name="Google Shape;145;p44"/>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4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47" name="Google Shape;147;p44"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8" name="Google Shape;148;p44"/>
          <p:cNvSpPr txBox="1"/>
          <p:nvPr>
            <p:ph idx="1" type="body"/>
          </p:nvPr>
        </p:nvSpPr>
        <p:spPr>
          <a:xfrm>
            <a:off x="518678" y="1671924"/>
            <a:ext cx="10835122" cy="450503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49" name="Shape 149"/>
        <p:cNvGrpSpPr/>
        <p:nvPr/>
      </p:nvGrpSpPr>
      <p:grpSpPr>
        <a:xfrm>
          <a:off x="0" y="0"/>
          <a:ext cx="0" cy="0"/>
          <a:chOff x="0" y="0"/>
          <a:chExt cx="0" cy="0"/>
        </a:xfrm>
      </p:grpSpPr>
      <p:cxnSp>
        <p:nvCxnSpPr>
          <p:cNvPr id="150" name="Google Shape;150;p45"/>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51" name="Google Shape;151;p45"/>
          <p:cNvGrpSpPr/>
          <p:nvPr/>
        </p:nvGrpSpPr>
        <p:grpSpPr>
          <a:xfrm flipH="1">
            <a:off x="7561328" y="0"/>
            <a:ext cx="4763978" cy="3541007"/>
            <a:chOff x="-124265" y="-2"/>
            <a:chExt cx="4763978" cy="3367272"/>
          </a:xfrm>
        </p:grpSpPr>
        <p:sp>
          <p:nvSpPr>
            <p:cNvPr id="152" name="Google Shape;152;p45"/>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3" name="Google Shape;153;p45"/>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54" name="Google Shape;154;p45"/>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55" name="Google Shape;155;p45"/>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56" name="Google Shape;156;p45"/>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45"/>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4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59" name="Google Shape;159;p45"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0" name="Google Shape;160;p45"/>
          <p:cNvSpPr txBox="1"/>
          <p:nvPr>
            <p:ph idx="1" type="body"/>
          </p:nvPr>
        </p:nvSpPr>
        <p:spPr>
          <a:xfrm>
            <a:off x="529687" y="1651044"/>
            <a:ext cx="5181600" cy="452591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1" name="Google Shape;161;p45"/>
          <p:cNvSpPr txBox="1"/>
          <p:nvPr>
            <p:ph idx="2" type="body"/>
          </p:nvPr>
        </p:nvSpPr>
        <p:spPr>
          <a:xfrm>
            <a:off x="6172200" y="1651044"/>
            <a:ext cx="5181600" cy="4525919"/>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162" name="Shape 162"/>
        <p:cNvGrpSpPr/>
        <p:nvPr/>
      </p:nvGrpSpPr>
      <p:grpSpPr>
        <a:xfrm>
          <a:off x="0" y="0"/>
          <a:ext cx="0" cy="0"/>
          <a:chOff x="0" y="0"/>
          <a:chExt cx="0" cy="0"/>
        </a:xfrm>
      </p:grpSpPr>
      <p:cxnSp>
        <p:nvCxnSpPr>
          <p:cNvPr id="163" name="Google Shape;163;p46"/>
          <p:cNvCxnSpPr/>
          <p:nvPr/>
        </p:nvCxnSpPr>
        <p:spPr>
          <a:xfrm rot="10800000">
            <a:off x="-9247" y="3633967"/>
            <a:ext cx="1912619" cy="1572989"/>
          </a:xfrm>
          <a:prstGeom prst="straightConnector1">
            <a:avLst/>
          </a:prstGeom>
          <a:noFill/>
          <a:ln cap="flat" cmpd="sng" w="9525">
            <a:solidFill>
              <a:schemeClr val="accent2"/>
            </a:solidFill>
            <a:prstDash val="solid"/>
            <a:miter lim="800000"/>
            <a:headEnd len="sm" w="sm" type="none"/>
            <a:tailEnd len="sm" w="sm" type="none"/>
          </a:ln>
        </p:spPr>
      </p:cxnSp>
      <p:grpSp>
        <p:nvGrpSpPr>
          <p:cNvPr id="164" name="Google Shape;164;p46"/>
          <p:cNvGrpSpPr/>
          <p:nvPr/>
        </p:nvGrpSpPr>
        <p:grpSpPr>
          <a:xfrm flipH="1">
            <a:off x="7561328" y="0"/>
            <a:ext cx="4763978" cy="3541007"/>
            <a:chOff x="-124265" y="-2"/>
            <a:chExt cx="4763978" cy="3367272"/>
          </a:xfrm>
        </p:grpSpPr>
        <p:sp>
          <p:nvSpPr>
            <p:cNvPr id="165" name="Google Shape;165;p46"/>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66" name="Google Shape;166;p46"/>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67" name="Google Shape;167;p46"/>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68" name="Google Shape;168;p46"/>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6"/>
                </a:solidFill>
                <a:latin typeface="Arial Black"/>
                <a:ea typeface="Arial Black"/>
                <a:cs typeface="Arial Black"/>
                <a:sym typeface="Arial Black"/>
              </a:rPr>
              <a:t>FR</a:t>
            </a:r>
            <a:endParaRPr/>
          </a:p>
        </p:txBody>
      </p:sp>
      <p:sp>
        <p:nvSpPr>
          <p:cNvPr id="169" name="Google Shape;169;p46"/>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46"/>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4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72" name="Google Shape;172;p46" title="Title "/>
          <p:cNvSpPr txBox="1"/>
          <p:nvPr>
            <p:ph type="title"/>
          </p:nvPr>
        </p:nvSpPr>
        <p:spPr>
          <a:xfrm>
            <a:off x="518678" y="209028"/>
            <a:ext cx="8333222" cy="1147969"/>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3" name="Google Shape;173;p46"/>
          <p:cNvSpPr txBox="1"/>
          <p:nvPr>
            <p:ph idx="1" type="body"/>
          </p:nvPr>
        </p:nvSpPr>
        <p:spPr>
          <a:xfrm>
            <a:off x="518678" y="1681163"/>
            <a:ext cx="5382501"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1" i="0" sz="2400" u="none" cap="none" strike="noStrike">
                <a:solidFill>
                  <a:schemeClr val="accent6"/>
                </a:solidFill>
                <a:latin typeface="Calibri"/>
                <a:ea typeface="Calibri"/>
                <a:cs typeface="Calibri"/>
                <a:sym typeface="Calibri"/>
              </a:defRPr>
            </a:lvl1pPr>
            <a:lvl2pPr indent="-355600" lvl="1" marL="914400" marR="0" rtl="0" algn="l">
              <a:lnSpc>
                <a:spcPct val="90000"/>
              </a:lnSpc>
              <a:spcBef>
                <a:spcPts val="500"/>
              </a:spcBef>
              <a:spcAft>
                <a:spcPts val="0"/>
              </a:spcAft>
              <a:buClr>
                <a:srgbClr val="2E7A40"/>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rgbClr val="2E7A40"/>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rgbClr val="2E7A40"/>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4" name="Google Shape;174;p46"/>
          <p:cNvSpPr txBox="1"/>
          <p:nvPr>
            <p:ph idx="2"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rgbClr val="2E7A40"/>
              </a:buClr>
              <a:buSzPts val="2400"/>
              <a:buFont typeface="Arial"/>
              <a:buNone/>
              <a:defRPr b="1" i="0" sz="24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2000"/>
              <a:buFont typeface="Arial"/>
              <a:buNone/>
              <a:defRPr b="1" i="0" sz="20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800"/>
              <a:buFont typeface="Arial"/>
              <a:buNone/>
              <a:defRPr b="1" i="0" sz="18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600"/>
              <a:buFont typeface="Arial"/>
              <a:buNone/>
              <a:defRPr b="1" i="0" sz="16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175" name="Google Shape;175;p46"/>
          <p:cNvSpPr txBox="1"/>
          <p:nvPr>
            <p:ph idx="3"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6" name="Google Shape;176;p46"/>
          <p:cNvSpPr txBox="1"/>
          <p:nvPr>
            <p:ph idx="4" type="body"/>
          </p:nvPr>
        </p:nvSpPr>
        <p:spPr>
          <a:xfrm>
            <a:off x="518678" y="2505075"/>
            <a:ext cx="5391749" cy="36845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p:cSld name="Content with Caption">
    <p:spTree>
      <p:nvGrpSpPr>
        <p:cNvPr id="177" name="Shape 177"/>
        <p:cNvGrpSpPr/>
        <p:nvPr/>
      </p:nvGrpSpPr>
      <p:grpSpPr>
        <a:xfrm>
          <a:off x="0" y="0"/>
          <a:ext cx="0" cy="0"/>
          <a:chOff x="0" y="0"/>
          <a:chExt cx="0" cy="0"/>
        </a:xfrm>
      </p:grpSpPr>
      <p:sp>
        <p:nvSpPr>
          <p:cNvPr id="178" name="Google Shape;178;p47"/>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79" name="Google Shape;179;p47"/>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80" name="Google Shape;180;p47"/>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81" name="Google Shape;181;p47" title="Title"/>
          <p:cNvSpPr txBox="1"/>
          <p:nvPr>
            <p:ph type="ctrTitle"/>
          </p:nvPr>
        </p:nvSpPr>
        <p:spPr>
          <a:xfrm>
            <a:off x="719170" y="4374036"/>
            <a:ext cx="5311516" cy="1327031"/>
          </a:xfrm>
          <a:prstGeom prst="rect">
            <a:avLst/>
          </a:prstGeom>
          <a:noFill/>
          <a:ln>
            <a:noFill/>
          </a:ln>
        </p:spPr>
        <p:txBody>
          <a:bodyPr anchorCtr="0" anchor="b" bIns="0" lIns="91425" spcFirstLastPara="1" rIns="91425" wrap="square" tIns="45700">
            <a:normAutofit/>
          </a:bodyPr>
          <a:lstStyle>
            <a:lvl1pPr lvl="0" algn="r">
              <a:lnSpc>
                <a:spcPct val="90000"/>
              </a:lnSpc>
              <a:spcBef>
                <a:spcPts val="0"/>
              </a:spcBef>
              <a:spcAft>
                <a:spcPts val="0"/>
              </a:spcAft>
              <a:buClr>
                <a:schemeClr val="accent1"/>
              </a:buClr>
              <a:buSzPts val="4300"/>
              <a:buFont typeface="Arial"/>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82" name="Google Shape;182;p47"/>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83" name="Google Shape;183;p47"/>
          <p:cNvSpPr txBox="1"/>
          <p:nvPr>
            <p:ph idx="1" type="body"/>
          </p:nvPr>
        </p:nvSpPr>
        <p:spPr>
          <a:xfrm>
            <a:off x="719170" y="5701069"/>
            <a:ext cx="5311516" cy="931505"/>
          </a:xfrm>
          <a:prstGeom prst="rect">
            <a:avLst/>
          </a:prstGeom>
          <a:noFill/>
          <a:ln>
            <a:noFill/>
          </a:ln>
        </p:spPr>
        <p:txBody>
          <a:bodyPr anchorCtr="0" anchor="t" bIns="45700" lIns="91425" spcFirstLastPara="1" rIns="91425" wrap="square" tIns="45700">
            <a:noAutofit/>
          </a:bodyPr>
          <a:lstStyle>
            <a:lvl1pPr indent="-228600" lvl="0" marL="457200" marR="0" rtl="0" algn="r">
              <a:lnSpc>
                <a:spcPct val="90000"/>
              </a:lnSpc>
              <a:spcBef>
                <a:spcPts val="1000"/>
              </a:spcBef>
              <a:spcAft>
                <a:spcPts val="0"/>
              </a:spcAft>
              <a:buClr>
                <a:srgbClr val="2E7A40"/>
              </a:buClr>
              <a:buSzPts val="1600"/>
              <a:buFont typeface="Arial"/>
              <a:buNone/>
              <a:defRPr b="0" i="0" sz="16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1400"/>
              <a:buFont typeface="Arial"/>
              <a:buNone/>
              <a:defRPr b="0" i="0" sz="14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2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184" name="Google Shape;184;p47"/>
          <p:cNvSpPr txBox="1"/>
          <p:nvPr>
            <p:ph idx="2" type="body"/>
          </p:nvPr>
        </p:nvSpPr>
        <p:spPr>
          <a:xfrm>
            <a:off x="6161316" y="2290713"/>
            <a:ext cx="5803672" cy="4341862"/>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accent2"/>
              </a:buClr>
              <a:buSzPts val="2400"/>
              <a:buFont typeface="Arial"/>
              <a:buChar char="•"/>
              <a:defRPr b="0" i="0" sz="2400" u="none" cap="none" strike="noStrike">
                <a:solidFill>
                  <a:schemeClr val="dk1"/>
                </a:solidFill>
                <a:latin typeface="Calibri"/>
                <a:ea typeface="Calibri"/>
                <a:cs typeface="Calibri"/>
                <a:sym typeface="Calibri"/>
              </a:defRPr>
            </a:lvl1pPr>
            <a:lvl2pPr indent="-355600" lvl="1" marL="914400" marR="0" rtl="0" algn="l">
              <a:lnSpc>
                <a:spcPct val="90000"/>
              </a:lnSpc>
              <a:spcBef>
                <a:spcPts val="500"/>
              </a:spcBef>
              <a:spcAft>
                <a:spcPts val="0"/>
              </a:spcAft>
              <a:buClr>
                <a:schemeClr val="accent2"/>
              </a:buClr>
              <a:buSzPts val="2000"/>
              <a:buFont typeface="Arial"/>
              <a:buChar char="•"/>
              <a:defRPr b="0" i="0" sz="2000" u="none" cap="none" strike="noStrike">
                <a:solidFill>
                  <a:schemeClr val="dk1"/>
                </a:solidFill>
                <a:latin typeface="Calibri"/>
                <a:ea typeface="Calibri"/>
                <a:cs typeface="Calibri"/>
                <a:sym typeface="Calibri"/>
              </a:defRPr>
            </a:lvl2pPr>
            <a:lvl3pPr indent="-342900" lvl="2" marL="1371600" marR="0" rtl="0" algn="l">
              <a:lnSpc>
                <a:spcPct val="90000"/>
              </a:lnSpc>
              <a:spcBef>
                <a:spcPts val="500"/>
              </a:spcBef>
              <a:spcAft>
                <a:spcPts val="0"/>
              </a:spcAft>
              <a:buClr>
                <a:schemeClr val="accent2"/>
              </a:buClr>
              <a:buSzPts val="1800"/>
              <a:buFont typeface="Arial"/>
              <a:buChar char="•"/>
              <a:defRPr b="0" i="0" sz="1800" u="none" cap="none" strike="noStrike">
                <a:solidFill>
                  <a:schemeClr val="dk1"/>
                </a:solidFill>
                <a:latin typeface="Calibri"/>
                <a:ea typeface="Calibri"/>
                <a:cs typeface="Calibri"/>
                <a:sym typeface="Calibri"/>
              </a:defRPr>
            </a:lvl3pPr>
            <a:lvl4pPr indent="-330200" lvl="3" marL="18288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rtl="0" algn="l">
              <a:lnSpc>
                <a:spcPct val="90000"/>
              </a:lnSpc>
              <a:spcBef>
                <a:spcPts val="500"/>
              </a:spcBef>
              <a:spcAft>
                <a:spcPts val="0"/>
              </a:spcAft>
              <a:buClr>
                <a:schemeClr val="accent2"/>
              </a:buClr>
              <a:buSzPts val="1600"/>
              <a:buFont typeface="Arial"/>
              <a:buChar char="•"/>
              <a:defRPr b="0" i="0" sz="1600" u="none" cap="none" strike="noStrike">
                <a:solidFill>
                  <a:schemeClr val="dk1"/>
                </a:solidFill>
                <a:latin typeface="Calibri"/>
                <a:ea typeface="Calibri"/>
                <a:cs typeface="Calibri"/>
                <a:sym typeface="Calibri"/>
              </a:defRPr>
            </a:lvl5pPr>
            <a:lvl6pPr indent="-355600" lvl="5" marL="27432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p:cSld name="Picture with Caption">
    <p:spTree>
      <p:nvGrpSpPr>
        <p:cNvPr id="185" name="Shape 185"/>
        <p:cNvGrpSpPr/>
        <p:nvPr/>
      </p:nvGrpSpPr>
      <p:grpSpPr>
        <a:xfrm>
          <a:off x="0" y="0"/>
          <a:ext cx="0" cy="0"/>
          <a:chOff x="0" y="0"/>
          <a:chExt cx="0" cy="0"/>
        </a:xfrm>
      </p:grpSpPr>
      <p:sp>
        <p:nvSpPr>
          <p:cNvPr id="186" name="Google Shape;186;p48"/>
          <p:cNvSpPr/>
          <p:nvPr/>
        </p:nvSpPr>
        <p:spPr>
          <a:xfrm flipH="1" rot="10800000">
            <a:off x="0" y="-6"/>
            <a:ext cx="10625328" cy="5404110"/>
          </a:xfrm>
          <a:prstGeom prst="rtTriangl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87" name="Google Shape;187;p48"/>
          <p:cNvCxnSpPr/>
          <p:nvPr/>
        </p:nvCxnSpPr>
        <p:spPr>
          <a:xfrm flipH="1" rot="10800000">
            <a:off x="0" y="0"/>
            <a:ext cx="6030686" cy="3004456"/>
          </a:xfrm>
          <a:prstGeom prst="straightConnector1">
            <a:avLst/>
          </a:prstGeom>
          <a:noFill/>
          <a:ln cap="flat" cmpd="sng" w="9525">
            <a:solidFill>
              <a:srgbClr val="A5A5A5"/>
            </a:solidFill>
            <a:prstDash val="solid"/>
            <a:miter lim="800000"/>
            <a:headEnd len="sm" w="sm" type="none"/>
            <a:tailEnd len="sm" w="sm" type="none"/>
          </a:ln>
        </p:spPr>
      </p:cxnSp>
      <p:cxnSp>
        <p:nvCxnSpPr>
          <p:cNvPr id="188" name="Google Shape;188;p48"/>
          <p:cNvCxnSpPr/>
          <p:nvPr/>
        </p:nvCxnSpPr>
        <p:spPr>
          <a:xfrm flipH="1" rot="10800000">
            <a:off x="9004301" y="3924299"/>
            <a:ext cx="3187700" cy="1689100"/>
          </a:xfrm>
          <a:prstGeom prst="straightConnector1">
            <a:avLst/>
          </a:prstGeom>
          <a:noFill/>
          <a:ln cap="flat" cmpd="sng" w="9525">
            <a:solidFill>
              <a:schemeClr val="accent2"/>
            </a:solidFill>
            <a:prstDash val="solid"/>
            <a:miter lim="800000"/>
            <a:headEnd len="sm" w="sm" type="none"/>
            <a:tailEnd len="sm" w="sm" type="none"/>
          </a:ln>
        </p:spPr>
      </p:cxnSp>
      <p:sp>
        <p:nvSpPr>
          <p:cNvPr id="189" name="Google Shape;189;p48" title="Title"/>
          <p:cNvSpPr txBox="1"/>
          <p:nvPr>
            <p:ph type="ctrTitle"/>
          </p:nvPr>
        </p:nvSpPr>
        <p:spPr>
          <a:xfrm>
            <a:off x="719170" y="4374036"/>
            <a:ext cx="5311516" cy="1327031"/>
          </a:xfrm>
          <a:prstGeom prst="rect">
            <a:avLst/>
          </a:prstGeom>
          <a:noFill/>
          <a:ln>
            <a:noFill/>
          </a:ln>
        </p:spPr>
        <p:txBody>
          <a:bodyPr anchorCtr="0" anchor="b" bIns="0" lIns="91425" spcFirstLastPara="1" rIns="91425" wrap="square" tIns="45700">
            <a:normAutofit/>
          </a:bodyPr>
          <a:lstStyle>
            <a:lvl1pPr lvl="0" algn="r">
              <a:lnSpc>
                <a:spcPct val="90000"/>
              </a:lnSpc>
              <a:spcBef>
                <a:spcPts val="0"/>
              </a:spcBef>
              <a:spcAft>
                <a:spcPts val="0"/>
              </a:spcAft>
              <a:buClr>
                <a:schemeClr val="accent1"/>
              </a:buClr>
              <a:buSzPts val="4300"/>
              <a:buFont typeface="Arial"/>
              <a:buNone/>
              <a:defRPr b="1" sz="43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90" name="Google Shape;190;p48"/>
          <p:cNvCxnSpPr/>
          <p:nvPr/>
        </p:nvCxnSpPr>
        <p:spPr>
          <a:xfrm flipH="1" rot="10800000">
            <a:off x="-17837" y="4700016"/>
            <a:ext cx="1919789" cy="1001054"/>
          </a:xfrm>
          <a:prstGeom prst="straightConnector1">
            <a:avLst/>
          </a:prstGeom>
          <a:noFill/>
          <a:ln cap="flat" cmpd="sng" w="9525">
            <a:solidFill>
              <a:schemeClr val="accent1"/>
            </a:solidFill>
            <a:prstDash val="solid"/>
            <a:miter lim="800000"/>
            <a:headEnd len="sm" w="sm" type="none"/>
            <a:tailEnd len="sm" w="sm" type="none"/>
          </a:ln>
        </p:spPr>
      </p:cxnSp>
      <p:sp>
        <p:nvSpPr>
          <p:cNvPr id="191" name="Google Shape;191;p48"/>
          <p:cNvSpPr txBox="1"/>
          <p:nvPr>
            <p:ph idx="1" type="body"/>
          </p:nvPr>
        </p:nvSpPr>
        <p:spPr>
          <a:xfrm>
            <a:off x="719170" y="5701069"/>
            <a:ext cx="5311516" cy="931505"/>
          </a:xfrm>
          <a:prstGeom prst="rect">
            <a:avLst/>
          </a:prstGeom>
          <a:noFill/>
          <a:ln>
            <a:noFill/>
          </a:ln>
        </p:spPr>
        <p:txBody>
          <a:bodyPr anchorCtr="0" anchor="t" bIns="45700" lIns="91425" spcFirstLastPara="1" rIns="91425" wrap="square" tIns="45700">
            <a:noAutofit/>
          </a:bodyPr>
          <a:lstStyle>
            <a:lvl1pPr indent="-228600" lvl="0" marL="457200" marR="0" rtl="0" algn="r">
              <a:lnSpc>
                <a:spcPct val="90000"/>
              </a:lnSpc>
              <a:spcBef>
                <a:spcPts val="1000"/>
              </a:spcBef>
              <a:spcAft>
                <a:spcPts val="0"/>
              </a:spcAft>
              <a:buClr>
                <a:srgbClr val="2E7A40"/>
              </a:buClr>
              <a:buSzPts val="1600"/>
              <a:buFont typeface="Arial"/>
              <a:buNone/>
              <a:defRPr b="0" i="0" sz="1600" u="none" cap="none" strike="noStrike">
                <a:solidFill>
                  <a:schemeClr val="accent6"/>
                </a:solidFill>
                <a:latin typeface="Calibri"/>
                <a:ea typeface="Calibri"/>
                <a:cs typeface="Calibri"/>
                <a:sym typeface="Calibri"/>
              </a:defRPr>
            </a:lvl1pPr>
            <a:lvl2pPr indent="-228600" lvl="1" marL="914400" marR="0" rtl="0" algn="l">
              <a:lnSpc>
                <a:spcPct val="90000"/>
              </a:lnSpc>
              <a:spcBef>
                <a:spcPts val="500"/>
              </a:spcBef>
              <a:spcAft>
                <a:spcPts val="0"/>
              </a:spcAft>
              <a:buClr>
                <a:srgbClr val="2E7A40"/>
              </a:buClr>
              <a:buSzPts val="1400"/>
              <a:buFont typeface="Arial"/>
              <a:buNone/>
              <a:defRPr b="0" i="0" sz="1400" u="none" cap="none" strike="noStrike">
                <a:solidFill>
                  <a:schemeClr val="dk1"/>
                </a:solidFill>
                <a:latin typeface="Calibri"/>
                <a:ea typeface="Calibri"/>
                <a:cs typeface="Calibri"/>
                <a:sym typeface="Calibri"/>
              </a:defRPr>
            </a:lvl2pPr>
            <a:lvl3pPr indent="-228600" lvl="2" marL="1371600" marR="0" rtl="0" algn="l">
              <a:lnSpc>
                <a:spcPct val="90000"/>
              </a:lnSpc>
              <a:spcBef>
                <a:spcPts val="500"/>
              </a:spcBef>
              <a:spcAft>
                <a:spcPts val="0"/>
              </a:spcAft>
              <a:buClr>
                <a:srgbClr val="2E7A40"/>
              </a:buClr>
              <a:buSzPts val="12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4pPr>
            <a:lvl5pPr indent="-228600" lvl="4" marL="2286000" marR="0" rtl="0" algn="l">
              <a:lnSpc>
                <a:spcPct val="90000"/>
              </a:lnSpc>
              <a:spcBef>
                <a:spcPts val="500"/>
              </a:spcBef>
              <a:spcAft>
                <a:spcPts val="0"/>
              </a:spcAft>
              <a:buClr>
                <a:srgbClr val="2E7A40"/>
              </a:buClr>
              <a:buSzPts val="1000"/>
              <a:buFont typeface="Arial"/>
              <a:buNone/>
              <a:defRPr b="0" i="0" sz="1000" u="none" cap="none" strike="noStrike">
                <a:solidFill>
                  <a:schemeClr val="dk1"/>
                </a:solidFill>
                <a:latin typeface="Calibri"/>
                <a:ea typeface="Calibri"/>
                <a:cs typeface="Calibri"/>
                <a:sym typeface="Calibri"/>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192" name="Google Shape;192;p48"/>
          <p:cNvSpPr/>
          <p:nvPr>
            <p:ph idx="2" type="pic"/>
          </p:nvPr>
        </p:nvSpPr>
        <p:spPr>
          <a:xfrm>
            <a:off x="6249970" y="2271860"/>
            <a:ext cx="5715017" cy="4360714"/>
          </a:xfrm>
          <a:prstGeom prst="rect">
            <a:avLst/>
          </a:prstGeom>
          <a:noFill/>
          <a:ln>
            <a:noFill/>
          </a:ln>
        </p:spPr>
      </p:sp>
    </p:spTree>
  </p:cSld>
  <p:clrMapOvr>
    <a:masterClrMapping/>
  </p:clrMapOvr>
  <p:extLst>
    <p:ext uri="{DCECCB84-F9BA-43D5-87BE-67443E8EF086}">
      <p15:sldGuideLst>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193" name="Shape 193"/>
        <p:cNvGrpSpPr/>
        <p:nvPr/>
      </p:nvGrpSpPr>
      <p:grpSpPr>
        <a:xfrm>
          <a:off x="0" y="0"/>
          <a:ext cx="0" cy="0"/>
          <a:chOff x="0" y="0"/>
          <a:chExt cx="0" cy="0"/>
        </a:xfrm>
      </p:grpSpPr>
      <p:sp>
        <p:nvSpPr>
          <p:cNvPr id="194" name="Google Shape;194;p49"/>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195" name="Google Shape;195;p49"/>
          <p:cNvGrpSpPr/>
          <p:nvPr/>
        </p:nvGrpSpPr>
        <p:grpSpPr>
          <a:xfrm flipH="1">
            <a:off x="7561328" y="0"/>
            <a:ext cx="4763978" cy="3541007"/>
            <a:chOff x="-124265" y="-2"/>
            <a:chExt cx="4763978" cy="3367272"/>
          </a:xfrm>
        </p:grpSpPr>
        <p:sp>
          <p:nvSpPr>
            <p:cNvPr id="196" name="Google Shape;196;p49"/>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197" name="Google Shape;197;p49"/>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198" name="Google Shape;198;p49"/>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199" name="Google Shape;199;p49"/>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0" name="Google Shape;200;p49"/>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4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202" name="Shape 202"/>
        <p:cNvGrpSpPr/>
        <p:nvPr/>
      </p:nvGrpSpPr>
      <p:grpSpPr>
        <a:xfrm>
          <a:off x="0" y="0"/>
          <a:ext cx="0" cy="0"/>
          <a:chOff x="0" y="0"/>
          <a:chExt cx="0" cy="0"/>
        </a:xfrm>
      </p:grpSpPr>
      <p:sp>
        <p:nvSpPr>
          <p:cNvPr id="203" name="Google Shape;203;p50"/>
          <p:cNvSpPr txBox="1"/>
          <p:nvPr/>
        </p:nvSpPr>
        <p:spPr>
          <a:xfrm>
            <a:off x="11072378" y="235732"/>
            <a:ext cx="814647"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400">
                <a:solidFill>
                  <a:schemeClr val="accent1"/>
                </a:solidFill>
                <a:latin typeface="Arial Black"/>
                <a:ea typeface="Arial Black"/>
                <a:cs typeface="Arial Black"/>
                <a:sym typeface="Arial Black"/>
              </a:rPr>
              <a:t>FR</a:t>
            </a:r>
            <a:endParaRPr/>
          </a:p>
        </p:txBody>
      </p:sp>
      <p:grpSp>
        <p:nvGrpSpPr>
          <p:cNvPr id="204" name="Google Shape;204;p50"/>
          <p:cNvGrpSpPr/>
          <p:nvPr/>
        </p:nvGrpSpPr>
        <p:grpSpPr>
          <a:xfrm flipH="1">
            <a:off x="7561328" y="0"/>
            <a:ext cx="4763978" cy="3541007"/>
            <a:chOff x="-124265" y="-2"/>
            <a:chExt cx="4763978" cy="3367272"/>
          </a:xfrm>
        </p:grpSpPr>
        <p:sp>
          <p:nvSpPr>
            <p:cNvPr id="205" name="Google Shape;205;p50"/>
            <p:cNvSpPr/>
            <p:nvPr/>
          </p:nvSpPr>
          <p:spPr>
            <a:xfrm>
              <a:off x="0" y="-1"/>
              <a:ext cx="4639713" cy="3367271"/>
            </a:xfrm>
            <a:prstGeom prst="diagStripe">
              <a:avLst>
                <a:gd fmla="val 51202" name="adj"/>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206" name="Google Shape;206;p50"/>
            <p:cNvCxnSpPr/>
            <p:nvPr/>
          </p:nvCxnSpPr>
          <p:spPr>
            <a:xfrm flipH="1" rot="10800000">
              <a:off x="1433638" y="-2"/>
              <a:ext cx="1240971" cy="916595"/>
            </a:xfrm>
            <a:prstGeom prst="straightConnector1">
              <a:avLst/>
            </a:prstGeom>
            <a:noFill/>
            <a:ln cap="flat" cmpd="sng" w="9525">
              <a:solidFill>
                <a:srgbClr val="BFBFBF"/>
              </a:solidFill>
              <a:prstDash val="solid"/>
              <a:miter lim="800000"/>
              <a:headEnd len="sm" w="sm" type="none"/>
              <a:tailEnd len="sm" w="sm" type="none"/>
            </a:ln>
          </p:spPr>
        </p:cxnSp>
        <p:sp>
          <p:nvSpPr>
            <p:cNvPr id="207" name="Google Shape;207;p50"/>
            <p:cNvSpPr/>
            <p:nvPr/>
          </p:nvSpPr>
          <p:spPr>
            <a:xfrm rot="-2178838">
              <a:off x="-192127" y="1140864"/>
              <a:ext cx="1354398" cy="214994"/>
            </a:xfrm>
            <a:prstGeom prst="parallelogram">
              <a:avLst>
                <a:gd fmla="val 72003"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08" name="Google Shape;208;p50"/>
          <p:cNvSpPr/>
          <p:nvPr/>
        </p:nvSpPr>
        <p:spPr>
          <a:xfrm flipH="1">
            <a:off x="6679908" y="1"/>
            <a:ext cx="1447800" cy="639064"/>
          </a:xfrm>
          <a:prstGeom prst="parallelogram">
            <a:avLst>
              <a:gd fmla="val 135617" name="adj"/>
            </a:avLst>
          </a:prstGeom>
          <a:solidFill>
            <a:schemeClr val="accent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9" name="Google Shape;209;p50" title="Title "/>
          <p:cNvSpPr txBox="1"/>
          <p:nvPr>
            <p:ph type="title"/>
          </p:nvPr>
        </p:nvSpPr>
        <p:spPr>
          <a:xfrm>
            <a:off x="518678" y="209028"/>
            <a:ext cx="8333222" cy="1215566"/>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4400"/>
              <a:buFont typeface="Calibri"/>
              <a:buNone/>
              <a:defRPr b="1" sz="44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0" name="Google Shape;210;p50"/>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5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142">
          <p15:clr>
            <a:srgbClr val="FBAE40"/>
          </p15:clr>
        </p15:guide>
        <p15:guide id="2" pos="3840">
          <p15:clr>
            <a:srgbClr val="FBAE40"/>
          </p15:clr>
        </p15:guide>
        <p15:guide id="3" pos="77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212" name="Shape 212"/>
        <p:cNvGrpSpPr/>
        <p:nvPr/>
      </p:nvGrpSpPr>
      <p:grpSpPr>
        <a:xfrm>
          <a:off x="0" y="0"/>
          <a:ext cx="0" cy="0"/>
          <a:chOff x="0" y="0"/>
          <a:chExt cx="0" cy="0"/>
        </a:xfrm>
      </p:grpSpPr>
      <p:sp>
        <p:nvSpPr>
          <p:cNvPr id="213" name="Google Shape;213;p51"/>
          <p:cNvSpPr txBox="1"/>
          <p:nvPr>
            <p:ph type="title"/>
          </p:nvPr>
        </p:nvSpPr>
        <p:spPr>
          <a:xfrm>
            <a:off x="518678" y="209029"/>
            <a:ext cx="10835122" cy="1147968"/>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1"/>
          <p:cNvSpPr txBox="1"/>
          <p:nvPr>
            <p:ph idx="11" type="ftr"/>
          </p:nvPr>
        </p:nvSpPr>
        <p:spPr>
          <a:xfrm>
            <a:off x="338530" y="6356350"/>
            <a:ext cx="411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lt2"/>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3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2"/>
                </a:solidFill>
                <a:latin typeface="Calibri"/>
                <a:ea typeface="Calibri"/>
                <a:cs typeface="Calibri"/>
                <a:sym typeface="Calibri"/>
              </a:defRPr>
            </a:lvl1pPr>
            <a:lvl2pPr indent="0" lvl="1" marL="0" marR="0" rtl="0" algn="r">
              <a:spcBef>
                <a:spcPts val="0"/>
              </a:spcBef>
              <a:buNone/>
              <a:defRPr b="0" i="0" sz="1200" u="none" cap="none" strike="noStrike">
                <a:solidFill>
                  <a:schemeClr val="lt2"/>
                </a:solidFill>
                <a:latin typeface="Calibri"/>
                <a:ea typeface="Calibri"/>
                <a:cs typeface="Calibri"/>
                <a:sym typeface="Calibri"/>
              </a:defRPr>
            </a:lvl2pPr>
            <a:lvl3pPr indent="0" lvl="2" marL="0" marR="0" rtl="0" algn="r">
              <a:spcBef>
                <a:spcPts val="0"/>
              </a:spcBef>
              <a:buNone/>
              <a:defRPr b="0" i="0" sz="1200" u="none" cap="none" strike="noStrike">
                <a:solidFill>
                  <a:schemeClr val="lt2"/>
                </a:solidFill>
                <a:latin typeface="Calibri"/>
                <a:ea typeface="Calibri"/>
                <a:cs typeface="Calibri"/>
                <a:sym typeface="Calibri"/>
              </a:defRPr>
            </a:lvl3pPr>
            <a:lvl4pPr indent="0" lvl="3" marL="0" marR="0" rtl="0" algn="r">
              <a:spcBef>
                <a:spcPts val="0"/>
              </a:spcBef>
              <a:buNone/>
              <a:defRPr b="0" i="0" sz="1200" u="none" cap="none" strike="noStrike">
                <a:solidFill>
                  <a:schemeClr val="lt2"/>
                </a:solidFill>
                <a:latin typeface="Calibri"/>
                <a:ea typeface="Calibri"/>
                <a:cs typeface="Calibri"/>
                <a:sym typeface="Calibri"/>
              </a:defRPr>
            </a:lvl4pPr>
            <a:lvl5pPr indent="0" lvl="4" marL="0" marR="0" rtl="0" algn="r">
              <a:spcBef>
                <a:spcPts val="0"/>
              </a:spcBef>
              <a:buNone/>
              <a:defRPr b="0" i="0" sz="1200" u="none" cap="none" strike="noStrike">
                <a:solidFill>
                  <a:schemeClr val="lt2"/>
                </a:solidFill>
                <a:latin typeface="Calibri"/>
                <a:ea typeface="Calibri"/>
                <a:cs typeface="Calibri"/>
                <a:sym typeface="Calibri"/>
              </a:defRPr>
            </a:lvl5pPr>
            <a:lvl6pPr indent="0" lvl="5" marL="0" marR="0" rtl="0" algn="r">
              <a:spcBef>
                <a:spcPts val="0"/>
              </a:spcBef>
              <a:buNone/>
              <a:defRPr b="0" i="0" sz="1200" u="none" cap="none" strike="noStrike">
                <a:solidFill>
                  <a:schemeClr val="lt2"/>
                </a:solidFill>
                <a:latin typeface="Calibri"/>
                <a:ea typeface="Calibri"/>
                <a:cs typeface="Calibri"/>
                <a:sym typeface="Calibri"/>
              </a:defRPr>
            </a:lvl6pPr>
            <a:lvl7pPr indent="0" lvl="6" marL="0" marR="0" rtl="0" algn="r">
              <a:spcBef>
                <a:spcPts val="0"/>
              </a:spcBef>
              <a:buNone/>
              <a:defRPr b="0" i="0" sz="1200" u="none" cap="none" strike="noStrike">
                <a:solidFill>
                  <a:schemeClr val="lt2"/>
                </a:solidFill>
                <a:latin typeface="Calibri"/>
                <a:ea typeface="Calibri"/>
                <a:cs typeface="Calibri"/>
                <a:sym typeface="Calibri"/>
              </a:defRPr>
            </a:lvl7pPr>
            <a:lvl8pPr indent="0" lvl="7" marL="0" marR="0" rtl="0" algn="r">
              <a:spcBef>
                <a:spcPts val="0"/>
              </a:spcBef>
              <a:buNone/>
              <a:defRPr b="0" i="0" sz="1200" u="none" cap="none" strike="noStrike">
                <a:solidFill>
                  <a:schemeClr val="lt2"/>
                </a:solidFill>
                <a:latin typeface="Calibri"/>
                <a:ea typeface="Calibri"/>
                <a:cs typeface="Calibri"/>
                <a:sym typeface="Calibri"/>
              </a:defRPr>
            </a:lvl8pPr>
            <a:lvl9pPr indent="0" lvl="8" marL="0" marR="0" rtl="0" algn="r">
              <a:spcBef>
                <a:spcPts val="0"/>
              </a:spcBef>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2" name="Google Shape;12;p31"/>
          <p:cNvSpPr txBox="1"/>
          <p:nvPr>
            <p:ph type="title"/>
          </p:nvPr>
        </p:nvSpPr>
        <p:spPr>
          <a:xfrm>
            <a:off x="518678" y="209029"/>
            <a:ext cx="10835122" cy="1147968"/>
          </a:xfrm>
          <a:prstGeom prst="rect">
            <a:avLst/>
          </a:prstGeom>
          <a:noFill/>
          <a:ln>
            <a:noFill/>
          </a:ln>
        </p:spPr>
        <p:txBody>
          <a:bodyPr anchorCtr="0" anchor="b" bIns="0" lIns="91425" spcFirstLastPara="1" rIns="91425" wrap="square" tIns="45700">
            <a:normAutofit/>
          </a:bodyPr>
          <a:lstStyle>
            <a:lvl1pPr lvl="0" marR="0" rtl="0" algn="l">
              <a:lnSpc>
                <a:spcPct val="90000"/>
              </a:lnSpc>
              <a:spcBef>
                <a:spcPts val="0"/>
              </a:spcBef>
              <a:spcAft>
                <a:spcPts val="0"/>
              </a:spcAft>
              <a:buClr>
                <a:schemeClr val="accent1"/>
              </a:buClr>
              <a:buSzPts val="4400"/>
              <a:buFont typeface="Calibri"/>
              <a:buNone/>
              <a:defRPr b="1" i="0" sz="4400" u="none" cap="none" strike="noStrike">
                <a:solidFill>
                  <a:schemeClr val="accen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jp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jp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
          <p:cNvSpPr/>
          <p:nvPr/>
        </p:nvSpPr>
        <p:spPr>
          <a:xfrm>
            <a:off x="661492" y="1471613"/>
            <a:ext cx="6297018" cy="1573411"/>
          </a:xfrm>
          <a:prstGeom prst="rect">
            <a:avLst/>
          </a:prstGeom>
          <a:noFill/>
          <a:ln>
            <a:noFill/>
          </a:ln>
        </p:spPr>
        <p:txBody>
          <a:bodyPr anchorCtr="0" anchor="t" bIns="0" lIns="0" spcFirstLastPara="1" rIns="0" wrap="square" tIns="0">
            <a:noAutofit/>
          </a:bodyPr>
          <a:lstStyle/>
          <a:p>
            <a:pPr indent="0" lvl="0" marL="0" marR="0" rtl="0" algn="l">
              <a:lnSpc>
                <a:spcPct val="125806"/>
              </a:lnSpc>
              <a:spcBef>
                <a:spcPts val="0"/>
              </a:spcBef>
              <a:spcAft>
                <a:spcPts val="0"/>
              </a:spcAft>
              <a:buNone/>
            </a:pPr>
            <a:r>
              <a:rPr b="1" i="0" lang="en-US" sz="3875" u="none" cap="none" strike="noStrike">
                <a:solidFill>
                  <a:srgbClr val="000000"/>
                </a:solidFill>
                <a:latin typeface="Times New Roman"/>
                <a:ea typeface="Times New Roman"/>
                <a:cs typeface="Times New Roman"/>
                <a:sym typeface="Times New Roman"/>
              </a:rPr>
              <a:t>Sustainable Finance – Lecture 5</a:t>
            </a:r>
            <a:endParaRPr b="1" i="0" sz="3875" u="none" cap="none" strike="noStrike">
              <a:solidFill>
                <a:srgbClr val="000000"/>
              </a:solidFill>
              <a:latin typeface="Times New Roman"/>
              <a:ea typeface="Times New Roman"/>
              <a:cs typeface="Times New Roman"/>
              <a:sym typeface="Times New Roman"/>
            </a:endParaRPr>
          </a:p>
        </p:txBody>
      </p:sp>
      <p:sp>
        <p:nvSpPr>
          <p:cNvPr id="220" name="Google Shape;220;p1"/>
          <p:cNvSpPr/>
          <p:nvPr/>
        </p:nvSpPr>
        <p:spPr>
          <a:xfrm>
            <a:off x="478118" y="3510558"/>
            <a:ext cx="6480392" cy="574990"/>
          </a:xfrm>
          <a:prstGeom prst="rect">
            <a:avLst/>
          </a:prstGeom>
          <a:noFill/>
          <a:ln>
            <a:noFill/>
          </a:ln>
        </p:spPr>
        <p:txBody>
          <a:bodyPr anchorCtr="0" anchor="t" bIns="0" lIns="0" spcFirstLastPara="1" rIns="0" wrap="square" tIns="0">
            <a:noAutofit/>
          </a:bodyPr>
          <a:lstStyle/>
          <a:p>
            <a:pPr indent="0" lvl="0" marL="0" marR="0" rtl="0" algn="l">
              <a:lnSpc>
                <a:spcPct val="98958"/>
              </a:lnSpc>
              <a:spcBef>
                <a:spcPts val="0"/>
              </a:spcBef>
              <a:spcAft>
                <a:spcPts val="0"/>
              </a:spcAft>
              <a:buNone/>
            </a:pPr>
            <a:r>
              <a:rPr b="1" i="0" lang="en-US" sz="2400" u="none" cap="none" strike="noStrike">
                <a:solidFill>
                  <a:srgbClr val="272525"/>
                </a:solidFill>
                <a:latin typeface="Times New Roman"/>
                <a:ea typeface="Times New Roman"/>
                <a:cs typeface="Times New Roman"/>
                <a:sym typeface="Times New Roman"/>
              </a:rPr>
              <a:t>Lesson Title</a:t>
            </a:r>
            <a:r>
              <a:rPr b="0" i="0" lang="en-US" sz="2400" u="none" cap="none" strike="noStrike">
                <a:solidFill>
                  <a:srgbClr val="272525"/>
                </a:solidFill>
                <a:latin typeface="Times New Roman"/>
                <a:ea typeface="Times New Roman"/>
                <a:cs typeface="Times New Roman"/>
                <a:sym typeface="Times New Roman"/>
              </a:rPr>
              <a:t>: Climate Risk Assessment</a:t>
            </a:r>
            <a:endParaRPr b="0" i="0" sz="2400" u="none" cap="none" strike="noStrike">
              <a:solidFill>
                <a:srgbClr val="272525"/>
              </a:solidFill>
              <a:latin typeface="Times New Roman"/>
              <a:ea typeface="Times New Roman"/>
              <a:cs typeface="Times New Roman"/>
              <a:sym typeface="Times New Roman"/>
            </a:endParaRPr>
          </a:p>
        </p:txBody>
      </p:sp>
      <p:sp>
        <p:nvSpPr>
          <p:cNvPr id="221" name="Google Shape;221;p1"/>
          <p:cNvSpPr/>
          <p:nvPr/>
        </p:nvSpPr>
        <p:spPr>
          <a:xfrm>
            <a:off x="478119" y="4404034"/>
            <a:ext cx="6480391" cy="347260"/>
          </a:xfrm>
          <a:prstGeom prst="rect">
            <a:avLst/>
          </a:prstGeom>
          <a:noFill/>
          <a:ln>
            <a:noFill/>
          </a:ln>
        </p:spPr>
        <p:txBody>
          <a:bodyPr anchorCtr="0" anchor="t" bIns="0" lIns="0" spcFirstLastPara="1" rIns="0" wrap="square" tIns="0">
            <a:noAutofit/>
          </a:bodyPr>
          <a:lstStyle/>
          <a:p>
            <a:pPr indent="0" lvl="0" marL="0" marR="0" rtl="0" algn="l">
              <a:lnSpc>
                <a:spcPct val="98958"/>
              </a:lnSpc>
              <a:spcBef>
                <a:spcPts val="0"/>
              </a:spcBef>
              <a:spcAft>
                <a:spcPts val="0"/>
              </a:spcAft>
              <a:buNone/>
            </a:pPr>
            <a:r>
              <a:rPr b="1" i="0" lang="en-US" sz="2400" u="none" cap="none" strike="noStrike">
                <a:solidFill>
                  <a:srgbClr val="272525"/>
                </a:solidFill>
                <a:latin typeface="Times New Roman"/>
                <a:ea typeface="Times New Roman"/>
                <a:cs typeface="Times New Roman"/>
                <a:sym typeface="Times New Roman"/>
              </a:rPr>
              <a:t>Instructor: </a:t>
            </a:r>
            <a:r>
              <a:rPr b="0" i="0" lang="en-US" sz="2400" u="none" cap="none" strike="noStrike">
                <a:solidFill>
                  <a:srgbClr val="272525"/>
                </a:solidFill>
                <a:latin typeface="Times New Roman"/>
                <a:ea typeface="Times New Roman"/>
                <a:cs typeface="Times New Roman"/>
                <a:sym typeface="Times New Roman"/>
              </a:rPr>
              <a:t>Dr. Mary Githinji</a:t>
            </a:r>
            <a:endParaRPr b="0" i="0" sz="2400" u="none" cap="none" strike="noStrike">
              <a:solidFill>
                <a:srgbClr val="000000"/>
              </a:solidFill>
              <a:latin typeface="Times New Roman"/>
              <a:ea typeface="Times New Roman"/>
              <a:cs typeface="Times New Roman"/>
              <a:sym typeface="Times New Roman"/>
            </a:endParaRPr>
          </a:p>
        </p:txBody>
      </p:sp>
      <p:sp>
        <p:nvSpPr>
          <p:cNvPr id="222" name="Google Shape;222;p1"/>
          <p:cNvSpPr/>
          <p:nvPr/>
        </p:nvSpPr>
        <p:spPr>
          <a:xfrm>
            <a:off x="661492" y="5069781"/>
            <a:ext cx="302419" cy="302419"/>
          </a:xfrm>
          <a:prstGeom prst="roundRect">
            <a:avLst>
              <a:gd fmla="val 25194296" name="adj"/>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
          <p:cNvSpPr/>
          <p:nvPr/>
        </p:nvSpPr>
        <p:spPr>
          <a:xfrm>
            <a:off x="5997014" y="3275112"/>
            <a:ext cx="232756"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500" u="none" cap="none" strike="noStrike">
                <a:solidFill>
                  <a:schemeClr val="dk1"/>
                </a:solidFill>
                <a:latin typeface="Times New Roman"/>
                <a:ea typeface="Times New Roman"/>
                <a:cs typeface="Times New Roman"/>
                <a:sym typeface="Times New Roman"/>
              </a:rPr>
              <a:t> </a:t>
            </a:r>
            <a:endParaRPr/>
          </a:p>
        </p:txBody>
      </p:sp>
      <p:sp>
        <p:nvSpPr>
          <p:cNvPr id="224" name="Google Shape;224;p1"/>
          <p:cNvSpPr/>
          <p:nvPr/>
        </p:nvSpPr>
        <p:spPr>
          <a:xfrm>
            <a:off x="5997014" y="3275112"/>
            <a:ext cx="232756" cy="3231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500">
                <a:solidFill>
                  <a:schemeClr val="dk1"/>
                </a:solidFill>
                <a:latin typeface="Times New Roman"/>
                <a:ea typeface="Times New Roman"/>
                <a:cs typeface="Times New Roman"/>
                <a:sym typeface="Times New Roman"/>
              </a:rPr>
              <a:t> </a:t>
            </a:r>
            <a:endParaRPr/>
          </a:p>
        </p:txBody>
      </p:sp>
      <p:pic>
        <p:nvPicPr>
          <p:cNvPr id="225" name="Google Shape;225;p1"/>
          <p:cNvPicPr preferRelativeResize="0"/>
          <p:nvPr/>
        </p:nvPicPr>
        <p:blipFill rotWithShape="1">
          <a:blip r:embed="rId3">
            <a:alphaModFix/>
          </a:blip>
          <a:srcRect b="0" l="0" r="0" t="0"/>
          <a:stretch/>
        </p:blipFill>
        <p:spPr>
          <a:xfrm>
            <a:off x="6958510" y="867007"/>
            <a:ext cx="4432176" cy="513937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29" name="Shape 229"/>
        <p:cNvGrpSpPr/>
        <p:nvPr/>
      </p:nvGrpSpPr>
      <p:grpSpPr>
        <a:xfrm>
          <a:off x="0" y="0"/>
          <a:ext cx="0" cy="0"/>
          <a:chOff x="0" y="0"/>
          <a:chExt cx="0" cy="0"/>
        </a:xfrm>
      </p:grpSpPr>
      <p:sp>
        <p:nvSpPr>
          <p:cNvPr id="230" name="Google Shape;230;p2"/>
          <p:cNvSpPr txBox="1"/>
          <p:nvPr>
            <p:ph type="title"/>
          </p:nvPr>
        </p:nvSpPr>
        <p:spPr>
          <a:xfrm>
            <a:off x="531377" y="1374893"/>
            <a:ext cx="7868703" cy="1011845"/>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Introduction</a:t>
            </a:r>
            <a:endParaRPr b="0"/>
          </a:p>
        </p:txBody>
      </p:sp>
      <p:sp>
        <p:nvSpPr>
          <p:cNvPr id="231" name="Google Shape;231;p2"/>
          <p:cNvSpPr txBox="1"/>
          <p:nvPr>
            <p:ph idx="1" type="body"/>
          </p:nvPr>
        </p:nvSpPr>
        <p:spPr>
          <a:xfrm>
            <a:off x="531376" y="2696705"/>
            <a:ext cx="7388257" cy="3659644"/>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Definition of climate risk assessment</a:t>
            </a:r>
            <a:endParaRPr/>
          </a:p>
          <a:p>
            <a:pPr indent="-228600" lvl="0" marL="228600" rtl="0" algn="l">
              <a:lnSpc>
                <a:spcPct val="150000"/>
              </a:lnSpc>
              <a:spcBef>
                <a:spcPts val="1000"/>
              </a:spcBef>
              <a:spcAft>
                <a:spcPts val="0"/>
              </a:spcAft>
              <a:buSzPts val="2400"/>
              <a:buChar char="•"/>
            </a:pPr>
            <a:r>
              <a:rPr lang="en-US"/>
              <a:t>Relevance in today's climate context.</a:t>
            </a:r>
            <a:endParaRPr/>
          </a:p>
          <a:p>
            <a:pPr indent="-228600" lvl="0" marL="228600" rtl="0" algn="l">
              <a:lnSpc>
                <a:spcPct val="150000"/>
              </a:lnSpc>
              <a:spcBef>
                <a:spcPts val="1000"/>
              </a:spcBef>
              <a:spcAft>
                <a:spcPts val="0"/>
              </a:spcAft>
              <a:buSzPts val="2400"/>
              <a:buChar char="•"/>
            </a:pPr>
            <a:r>
              <a:rPr lang="en-US"/>
              <a:t>Importance of systematic analysis for resilience and planning)</a:t>
            </a:r>
            <a:endParaRPr/>
          </a:p>
        </p:txBody>
      </p:sp>
      <p:pic>
        <p:nvPicPr>
          <p:cNvPr id="232" name="Google Shape;232;p2" title="Skyline"/>
          <p:cNvPicPr preferRelativeResize="0"/>
          <p:nvPr>
            <p:ph idx="3" type="pic"/>
          </p:nvPr>
        </p:nvPicPr>
        <p:blipFill rotWithShape="1">
          <a:blip r:embed="rId3">
            <a:alphaModFix/>
          </a:blip>
          <a:srcRect b="0" l="23312" r="23313" t="0"/>
          <a:stretch/>
        </p:blipFill>
        <p:spPr>
          <a:xfrm>
            <a:off x="8212675" y="-359825"/>
            <a:ext cx="5588000" cy="6872249"/>
          </a:xfrm>
          <a:prstGeom prst="rect">
            <a:avLst/>
          </a:prstGeom>
          <a:solidFill>
            <a:srgbClr val="D8D8D8"/>
          </a:solidFill>
          <a:ln>
            <a:noFill/>
          </a:ln>
        </p:spPr>
      </p:pic>
      <p:sp>
        <p:nvSpPr>
          <p:cNvPr id="233" name="Google Shape;233;p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3"/>
          <p:cNvSpPr txBox="1"/>
          <p:nvPr>
            <p:ph type="title"/>
          </p:nvPr>
        </p:nvSpPr>
        <p:spPr>
          <a:xfrm>
            <a:off x="531378" y="1308484"/>
            <a:ext cx="7342622" cy="121556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INTRODUCTION</a:t>
            </a:r>
            <a:endParaRPr b="0"/>
          </a:p>
        </p:txBody>
      </p:sp>
      <p:sp>
        <p:nvSpPr>
          <p:cNvPr id="239" name="Google Shape;239;p3"/>
          <p:cNvSpPr txBox="1"/>
          <p:nvPr>
            <p:ph idx="1" type="body"/>
          </p:nvPr>
        </p:nvSpPr>
        <p:spPr>
          <a:xfrm>
            <a:off x="531378" y="2696705"/>
            <a:ext cx="6613341" cy="3458485"/>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2400"/>
              <a:buNone/>
            </a:pPr>
            <a:r>
              <a:rPr lang="en-US"/>
              <a:t>Climate change presents unprecedented challenges to ecosystems, economies, and societies. Climate risk assessment identifies, quantifies, and seeks to mitigate the effects of climate-induced hazards. As global temperatures rise, the need to analyze vulnerabilities and exposures systematically becomes increasingly critical for informed decision-making and enhancing resilience across sectors.</a:t>
            </a:r>
            <a:endParaRPr/>
          </a:p>
        </p:txBody>
      </p:sp>
      <p:pic>
        <p:nvPicPr>
          <p:cNvPr id="240" name="Google Shape;240;p3" title="Skyline"/>
          <p:cNvPicPr preferRelativeResize="0"/>
          <p:nvPr>
            <p:ph idx="3" type="pic"/>
          </p:nvPr>
        </p:nvPicPr>
        <p:blipFill rotWithShape="1">
          <a:blip r:embed="rId3">
            <a:alphaModFix/>
          </a:blip>
          <a:srcRect b="0" l="23312" r="23313" t="0"/>
          <a:stretch/>
        </p:blipFill>
        <p:spPr>
          <a:xfrm>
            <a:off x="8233850" y="-359850"/>
            <a:ext cx="5588000" cy="6872249"/>
          </a:xfrm>
          <a:prstGeom prst="rect">
            <a:avLst/>
          </a:prstGeom>
          <a:solidFill>
            <a:srgbClr val="D8D8D8"/>
          </a:solidFill>
          <a:ln>
            <a:noFill/>
          </a:ln>
        </p:spPr>
      </p:pic>
      <p:sp>
        <p:nvSpPr>
          <p:cNvPr id="241" name="Google Shape;241;p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45" name="Shape 245"/>
        <p:cNvGrpSpPr/>
        <p:nvPr/>
      </p:nvGrpSpPr>
      <p:grpSpPr>
        <a:xfrm>
          <a:off x="0" y="0"/>
          <a:ext cx="0" cy="0"/>
          <a:chOff x="0" y="0"/>
          <a:chExt cx="0" cy="0"/>
        </a:xfrm>
      </p:grpSpPr>
      <p:sp>
        <p:nvSpPr>
          <p:cNvPr id="246" name="Google Shape;246;p4"/>
          <p:cNvSpPr txBox="1"/>
          <p:nvPr>
            <p:ph type="title"/>
          </p:nvPr>
        </p:nvSpPr>
        <p:spPr>
          <a:xfrm>
            <a:off x="531378" y="1069382"/>
            <a:ext cx="6845815" cy="774915"/>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Learning Outcomes</a:t>
            </a:r>
            <a:endParaRPr b="0"/>
          </a:p>
        </p:txBody>
      </p:sp>
      <p:sp>
        <p:nvSpPr>
          <p:cNvPr id="247" name="Google Shape;247;p4"/>
          <p:cNvSpPr txBox="1"/>
          <p:nvPr>
            <p:ph idx="1" type="body"/>
          </p:nvPr>
        </p:nvSpPr>
        <p:spPr>
          <a:xfrm>
            <a:off x="531377" y="2092271"/>
            <a:ext cx="6845815" cy="426407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2400"/>
              <a:buNone/>
            </a:pPr>
            <a:r>
              <a:rPr lang="en-US"/>
              <a:t>By the end of this session, learners will be able to:</a:t>
            </a:r>
            <a:endParaRPr/>
          </a:p>
          <a:p>
            <a:pPr indent="-228600" lvl="0" marL="228600" rtl="0" algn="l">
              <a:lnSpc>
                <a:spcPct val="90000"/>
              </a:lnSpc>
              <a:spcBef>
                <a:spcPts val="1000"/>
              </a:spcBef>
              <a:spcAft>
                <a:spcPts val="0"/>
              </a:spcAft>
              <a:buClr>
                <a:schemeClr val="accent2"/>
              </a:buClr>
              <a:buSzPts val="2400"/>
              <a:buChar char="•"/>
            </a:pPr>
            <a:r>
              <a:rPr lang="en-US"/>
              <a:t>Define climate risk and identify its components.</a:t>
            </a:r>
            <a:endParaRPr/>
          </a:p>
          <a:p>
            <a:pPr indent="-228600" lvl="0" marL="228600" rtl="0" algn="l">
              <a:lnSpc>
                <a:spcPct val="90000"/>
              </a:lnSpc>
              <a:spcBef>
                <a:spcPts val="1000"/>
              </a:spcBef>
              <a:spcAft>
                <a:spcPts val="0"/>
              </a:spcAft>
              <a:buClr>
                <a:schemeClr val="accent2"/>
              </a:buClr>
              <a:buSzPts val="2400"/>
              <a:buChar char="•"/>
            </a:pPr>
            <a:r>
              <a:rPr lang="en-US"/>
              <a:t>Differentiate between types of climate risks.</a:t>
            </a:r>
            <a:endParaRPr/>
          </a:p>
          <a:p>
            <a:pPr indent="-228600" lvl="0" marL="228600" rtl="0" algn="l">
              <a:lnSpc>
                <a:spcPct val="90000"/>
              </a:lnSpc>
              <a:spcBef>
                <a:spcPts val="1000"/>
              </a:spcBef>
              <a:spcAft>
                <a:spcPts val="0"/>
              </a:spcAft>
              <a:buClr>
                <a:schemeClr val="accent2"/>
              </a:buClr>
              <a:buSzPts val="2400"/>
              <a:buChar char="•"/>
            </a:pPr>
            <a:r>
              <a:rPr lang="en-US"/>
              <a:t>Describe qualitative and quantitative risk assessment approaches.</a:t>
            </a:r>
            <a:endParaRPr/>
          </a:p>
          <a:p>
            <a:pPr indent="-228600" lvl="0" marL="228600" rtl="0" algn="l">
              <a:lnSpc>
                <a:spcPct val="90000"/>
              </a:lnSpc>
              <a:spcBef>
                <a:spcPts val="1000"/>
              </a:spcBef>
              <a:spcAft>
                <a:spcPts val="0"/>
              </a:spcAft>
              <a:buClr>
                <a:schemeClr val="accent2"/>
              </a:buClr>
              <a:buSzPts val="2400"/>
              <a:buChar char="•"/>
            </a:pPr>
            <a:r>
              <a:rPr lang="en-US"/>
              <a:t>Apply a methodological framework for climate risk assessment.</a:t>
            </a:r>
            <a:endParaRPr/>
          </a:p>
          <a:p>
            <a:pPr indent="-228600" lvl="0" marL="228600" rtl="0" algn="l">
              <a:lnSpc>
                <a:spcPct val="90000"/>
              </a:lnSpc>
              <a:spcBef>
                <a:spcPts val="1000"/>
              </a:spcBef>
              <a:spcAft>
                <a:spcPts val="0"/>
              </a:spcAft>
              <a:buClr>
                <a:schemeClr val="accent2"/>
              </a:buClr>
              <a:buSzPts val="2400"/>
              <a:buChar char="•"/>
            </a:pPr>
            <a:r>
              <a:rPr lang="en-US"/>
              <a:t>Identify challenges and critical factors influencing assessments.</a:t>
            </a:r>
            <a:endParaRPr/>
          </a:p>
          <a:p>
            <a:pPr indent="-228600" lvl="0" marL="228600" rtl="0" algn="l">
              <a:lnSpc>
                <a:spcPct val="90000"/>
              </a:lnSpc>
              <a:spcBef>
                <a:spcPts val="1000"/>
              </a:spcBef>
              <a:spcAft>
                <a:spcPts val="0"/>
              </a:spcAft>
              <a:buClr>
                <a:schemeClr val="accent2"/>
              </a:buClr>
              <a:buSzPts val="2400"/>
              <a:buChar char="•"/>
            </a:pPr>
            <a:r>
              <a:rPr lang="en-US"/>
              <a:t>Recognize the role of community participation and indicators in risk analysis.</a:t>
            </a:r>
            <a:endParaRPr/>
          </a:p>
        </p:txBody>
      </p:sp>
      <p:pic>
        <p:nvPicPr>
          <p:cNvPr id="248" name="Google Shape;248;p4" title="Skyline"/>
          <p:cNvPicPr preferRelativeResize="0"/>
          <p:nvPr>
            <p:ph idx="3" type="pic"/>
          </p:nvPr>
        </p:nvPicPr>
        <p:blipFill rotWithShape="1">
          <a:blip r:embed="rId3">
            <a:alphaModFix/>
          </a:blip>
          <a:srcRect b="0" l="23312" r="23313" t="0"/>
          <a:stretch/>
        </p:blipFill>
        <p:spPr>
          <a:xfrm>
            <a:off x="8255000" y="-7125"/>
            <a:ext cx="5588000" cy="6872249"/>
          </a:xfrm>
          <a:prstGeom prst="rect">
            <a:avLst/>
          </a:prstGeom>
          <a:solidFill>
            <a:srgbClr val="D8D8D8"/>
          </a:solidFill>
          <a:ln>
            <a:noFill/>
          </a:ln>
        </p:spPr>
      </p:pic>
      <p:sp>
        <p:nvSpPr>
          <p:cNvPr id="249" name="Google Shape;249;p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53" name="Shape 253"/>
        <p:cNvGrpSpPr/>
        <p:nvPr/>
      </p:nvGrpSpPr>
      <p:grpSpPr>
        <a:xfrm>
          <a:off x="0" y="0"/>
          <a:ext cx="0" cy="0"/>
          <a:chOff x="0" y="0"/>
          <a:chExt cx="0" cy="0"/>
        </a:xfrm>
      </p:grpSpPr>
      <p:sp>
        <p:nvSpPr>
          <p:cNvPr id="254" name="Google Shape;254;p5"/>
          <p:cNvSpPr txBox="1"/>
          <p:nvPr>
            <p:ph type="title"/>
          </p:nvPr>
        </p:nvSpPr>
        <p:spPr>
          <a:xfrm>
            <a:off x="531378" y="1131375"/>
            <a:ext cx="6845815" cy="836910"/>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Climate Risk Concepts</a:t>
            </a:r>
            <a:endParaRPr b="0"/>
          </a:p>
        </p:txBody>
      </p:sp>
      <p:sp>
        <p:nvSpPr>
          <p:cNvPr id="255" name="Google Shape;255;p5"/>
          <p:cNvSpPr txBox="1"/>
          <p:nvPr>
            <p:ph idx="1" type="body"/>
          </p:nvPr>
        </p:nvSpPr>
        <p:spPr>
          <a:xfrm>
            <a:off x="531377" y="2479729"/>
            <a:ext cx="7031795" cy="387662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100000"/>
              <a:buNone/>
            </a:pPr>
            <a:r>
              <a:rPr lang="en-US"/>
              <a:t>Climate risk encompasses the potential for adverse consequences from climate-related hazards. These risks are generally classified into:</a:t>
            </a:r>
            <a:endParaRPr/>
          </a:p>
          <a:p>
            <a:pPr indent="-228600" lvl="0" marL="228600" rtl="0" algn="l">
              <a:lnSpc>
                <a:spcPct val="90000"/>
              </a:lnSpc>
              <a:spcBef>
                <a:spcPts val="1000"/>
              </a:spcBef>
              <a:spcAft>
                <a:spcPts val="0"/>
              </a:spcAft>
              <a:buSzPct val="100000"/>
              <a:buChar char="•"/>
            </a:pPr>
            <a:r>
              <a:rPr b="1" lang="en-US"/>
              <a:t>Physical risks</a:t>
            </a:r>
            <a:r>
              <a:rPr lang="en-US"/>
              <a:t>: Result from extreme weather events and long-term climate shifts.</a:t>
            </a:r>
            <a:endParaRPr/>
          </a:p>
          <a:p>
            <a:pPr indent="-228600" lvl="0" marL="228600" rtl="0" algn="l">
              <a:lnSpc>
                <a:spcPct val="90000"/>
              </a:lnSpc>
              <a:spcBef>
                <a:spcPts val="1000"/>
              </a:spcBef>
              <a:spcAft>
                <a:spcPts val="0"/>
              </a:spcAft>
              <a:buSzPct val="100000"/>
              <a:buChar char="•"/>
            </a:pPr>
            <a:r>
              <a:rPr b="1" lang="en-US"/>
              <a:t>Transition risks</a:t>
            </a:r>
            <a:r>
              <a:rPr lang="en-US"/>
              <a:t>: Stem from policy and market changes during the shift to a low-carbon economy.</a:t>
            </a:r>
            <a:endParaRPr/>
          </a:p>
          <a:p>
            <a:pPr indent="-228600" lvl="0" marL="228600" rtl="0" algn="l">
              <a:lnSpc>
                <a:spcPct val="90000"/>
              </a:lnSpc>
              <a:spcBef>
                <a:spcPts val="1000"/>
              </a:spcBef>
              <a:spcAft>
                <a:spcPts val="0"/>
              </a:spcAft>
              <a:buSzPct val="100000"/>
              <a:buChar char="•"/>
            </a:pPr>
            <a:r>
              <a:rPr b="1" lang="en-US"/>
              <a:t>Liability risks</a:t>
            </a:r>
            <a:r>
              <a:rPr lang="en-US"/>
              <a:t>: Involve legal consequences for entities failing to act on climate risks.</a:t>
            </a:r>
            <a:endParaRPr/>
          </a:p>
          <a:p>
            <a:pPr indent="0" lvl="0" marL="0" rtl="0" algn="l">
              <a:lnSpc>
                <a:spcPct val="90000"/>
              </a:lnSpc>
              <a:spcBef>
                <a:spcPts val="1000"/>
              </a:spcBef>
              <a:spcAft>
                <a:spcPts val="0"/>
              </a:spcAft>
              <a:buSzPct val="100000"/>
              <a:buNone/>
            </a:pPr>
            <a:r>
              <a:rPr lang="en-US"/>
              <a:t>Understanding these classifications is key to holistic risk assessment.</a:t>
            </a:r>
            <a:endParaRPr/>
          </a:p>
        </p:txBody>
      </p:sp>
      <p:pic>
        <p:nvPicPr>
          <p:cNvPr id="256" name="Google Shape;256;p5"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257" name="Google Shape;257;p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61" name="Shape 261"/>
        <p:cNvGrpSpPr/>
        <p:nvPr/>
      </p:nvGrpSpPr>
      <p:grpSpPr>
        <a:xfrm>
          <a:off x="0" y="0"/>
          <a:ext cx="0" cy="0"/>
          <a:chOff x="0" y="0"/>
          <a:chExt cx="0" cy="0"/>
        </a:xfrm>
      </p:grpSpPr>
      <p:sp>
        <p:nvSpPr>
          <p:cNvPr id="262" name="Google Shape;262;p6"/>
          <p:cNvSpPr txBox="1"/>
          <p:nvPr>
            <p:ph type="title"/>
          </p:nvPr>
        </p:nvSpPr>
        <p:spPr>
          <a:xfrm>
            <a:off x="531377" y="1317356"/>
            <a:ext cx="8333654" cy="1253315"/>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The Reality of Climate-Induced Risks</a:t>
            </a:r>
            <a:endParaRPr b="0"/>
          </a:p>
        </p:txBody>
      </p:sp>
      <p:sp>
        <p:nvSpPr>
          <p:cNvPr id="263" name="Google Shape;263;p6"/>
          <p:cNvSpPr txBox="1"/>
          <p:nvPr>
            <p:ph idx="1" type="body"/>
          </p:nvPr>
        </p:nvSpPr>
        <p:spPr>
          <a:xfrm>
            <a:off x="531377" y="2712203"/>
            <a:ext cx="7651728" cy="351811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2400"/>
              <a:buNone/>
            </a:pPr>
            <a:r>
              <a:rPr lang="en-US"/>
              <a:t>Empirical evidence shows the tangible impacts of climate change such as:</a:t>
            </a:r>
            <a:endParaRPr/>
          </a:p>
          <a:p>
            <a:pPr indent="-228600" lvl="0" marL="228600" rtl="0" algn="l">
              <a:lnSpc>
                <a:spcPct val="90000"/>
              </a:lnSpc>
              <a:spcBef>
                <a:spcPts val="1000"/>
              </a:spcBef>
              <a:spcAft>
                <a:spcPts val="0"/>
              </a:spcAft>
              <a:buSzPts val="2400"/>
              <a:buChar char="•"/>
            </a:pPr>
            <a:r>
              <a:rPr lang="en-US"/>
              <a:t>Rising sea levels</a:t>
            </a:r>
            <a:endParaRPr/>
          </a:p>
          <a:p>
            <a:pPr indent="-228600" lvl="0" marL="228600" rtl="0" algn="l">
              <a:lnSpc>
                <a:spcPct val="90000"/>
              </a:lnSpc>
              <a:spcBef>
                <a:spcPts val="1000"/>
              </a:spcBef>
              <a:spcAft>
                <a:spcPts val="0"/>
              </a:spcAft>
              <a:buSzPts val="2400"/>
              <a:buChar char="•"/>
            </a:pPr>
            <a:r>
              <a:rPr lang="en-US"/>
              <a:t>More frequent extreme weather events</a:t>
            </a:r>
            <a:endParaRPr/>
          </a:p>
          <a:p>
            <a:pPr indent="-228600" lvl="0" marL="228600" rtl="0" algn="l">
              <a:lnSpc>
                <a:spcPct val="90000"/>
              </a:lnSpc>
              <a:spcBef>
                <a:spcPts val="1000"/>
              </a:spcBef>
              <a:spcAft>
                <a:spcPts val="0"/>
              </a:spcAft>
              <a:buSzPts val="2400"/>
              <a:buChar char="•"/>
            </a:pPr>
            <a:r>
              <a:rPr lang="en-US"/>
              <a:t>Droughts and biodiversity loss</a:t>
            </a:r>
            <a:endParaRPr/>
          </a:p>
          <a:p>
            <a:pPr indent="0" lvl="0" marL="0" rtl="0" algn="l">
              <a:lnSpc>
                <a:spcPct val="90000"/>
              </a:lnSpc>
              <a:spcBef>
                <a:spcPts val="1000"/>
              </a:spcBef>
              <a:spcAft>
                <a:spcPts val="0"/>
              </a:spcAft>
              <a:buSzPts val="2400"/>
              <a:buNone/>
            </a:pPr>
            <a:r>
              <a:rPr lang="en-US"/>
              <a:t>Vulnerable populations, particularly in low-income countries, face greater risks due to limited adaptive capacity. Key sectors affected include finance, agriculture, infrastructure, and health systems.</a:t>
            </a:r>
            <a:endParaRPr/>
          </a:p>
        </p:txBody>
      </p:sp>
      <p:pic>
        <p:nvPicPr>
          <p:cNvPr id="264" name="Google Shape;264;p6"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265" name="Google Shape;265;p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69" name="Shape 269"/>
        <p:cNvGrpSpPr/>
        <p:nvPr/>
      </p:nvGrpSpPr>
      <p:grpSpPr>
        <a:xfrm>
          <a:off x="0" y="0"/>
          <a:ext cx="0" cy="0"/>
          <a:chOff x="0" y="0"/>
          <a:chExt cx="0" cy="0"/>
        </a:xfrm>
      </p:grpSpPr>
      <p:sp>
        <p:nvSpPr>
          <p:cNvPr id="270" name="Google Shape;270;p7"/>
          <p:cNvSpPr txBox="1"/>
          <p:nvPr>
            <p:ph type="title"/>
          </p:nvPr>
        </p:nvSpPr>
        <p:spPr>
          <a:xfrm>
            <a:off x="531378" y="1239864"/>
            <a:ext cx="7388256" cy="1177872"/>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Why Climate Risk Assessment Matters</a:t>
            </a:r>
            <a:endParaRPr b="0"/>
          </a:p>
        </p:txBody>
      </p:sp>
      <p:sp>
        <p:nvSpPr>
          <p:cNvPr id="271" name="Google Shape;271;p7"/>
          <p:cNvSpPr txBox="1"/>
          <p:nvPr>
            <p:ph idx="1" type="body"/>
          </p:nvPr>
        </p:nvSpPr>
        <p:spPr>
          <a:xfrm>
            <a:off x="531378" y="2557220"/>
            <a:ext cx="6489354" cy="3471620"/>
          </a:xfrm>
          <a:prstGeom prst="rect">
            <a:avLst/>
          </a:prstGeom>
          <a:noFill/>
          <a:ln>
            <a:noFill/>
          </a:ln>
        </p:spPr>
        <p:txBody>
          <a:bodyPr anchorCtr="0" anchor="t" bIns="45700" lIns="91425" spcFirstLastPara="1" rIns="91425" wrap="square" tIns="45700">
            <a:normAutofit/>
          </a:bodyPr>
          <a:lstStyle/>
          <a:p>
            <a:pPr indent="-228600" lvl="0" marL="228600" rtl="0" algn="l">
              <a:lnSpc>
                <a:spcPct val="200000"/>
              </a:lnSpc>
              <a:spcBef>
                <a:spcPts val="0"/>
              </a:spcBef>
              <a:spcAft>
                <a:spcPts val="0"/>
              </a:spcAft>
              <a:buSzPts val="2400"/>
              <a:buChar char="•"/>
            </a:pPr>
            <a:r>
              <a:rPr lang="en-US"/>
              <a:t>Policy development</a:t>
            </a:r>
            <a:endParaRPr/>
          </a:p>
          <a:p>
            <a:pPr indent="-228600" lvl="0" marL="228600" rtl="0" algn="l">
              <a:lnSpc>
                <a:spcPct val="200000"/>
              </a:lnSpc>
              <a:spcBef>
                <a:spcPts val="1000"/>
              </a:spcBef>
              <a:spcAft>
                <a:spcPts val="0"/>
              </a:spcAft>
              <a:buSzPts val="2400"/>
              <a:buChar char="•"/>
            </a:pPr>
            <a:r>
              <a:rPr lang="en-US"/>
              <a:t>Financial decision-making</a:t>
            </a:r>
            <a:endParaRPr/>
          </a:p>
          <a:p>
            <a:pPr indent="-228600" lvl="0" marL="228600" rtl="0" algn="l">
              <a:lnSpc>
                <a:spcPct val="200000"/>
              </a:lnSpc>
              <a:spcBef>
                <a:spcPts val="1000"/>
              </a:spcBef>
              <a:spcAft>
                <a:spcPts val="0"/>
              </a:spcAft>
              <a:buSzPts val="2400"/>
              <a:buChar char="•"/>
            </a:pPr>
            <a:r>
              <a:rPr lang="en-US"/>
              <a:t>Safeguarding sustainable development</a:t>
            </a:r>
            <a:endParaRPr/>
          </a:p>
          <a:p>
            <a:pPr indent="-228600" lvl="0" marL="228600" rtl="0" algn="l">
              <a:lnSpc>
                <a:spcPct val="200000"/>
              </a:lnSpc>
              <a:spcBef>
                <a:spcPts val="1000"/>
              </a:spcBef>
              <a:spcAft>
                <a:spcPts val="0"/>
              </a:spcAft>
              <a:buSzPts val="2400"/>
              <a:buChar char="•"/>
            </a:pPr>
            <a:r>
              <a:rPr lang="en-US"/>
              <a:t>Portfolio and infrastructure resilience</a:t>
            </a:r>
            <a:endParaRPr/>
          </a:p>
        </p:txBody>
      </p:sp>
      <p:pic>
        <p:nvPicPr>
          <p:cNvPr id="272" name="Google Shape;272;p7"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273" name="Google Shape;273;p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77" name="Shape 277"/>
        <p:cNvGrpSpPr/>
        <p:nvPr/>
      </p:nvGrpSpPr>
      <p:grpSpPr>
        <a:xfrm>
          <a:off x="0" y="0"/>
          <a:ext cx="0" cy="0"/>
          <a:chOff x="0" y="0"/>
          <a:chExt cx="0" cy="0"/>
        </a:xfrm>
      </p:grpSpPr>
      <p:sp>
        <p:nvSpPr>
          <p:cNvPr id="278" name="Google Shape;278;p8"/>
          <p:cNvSpPr txBox="1"/>
          <p:nvPr>
            <p:ph type="title"/>
          </p:nvPr>
        </p:nvSpPr>
        <p:spPr>
          <a:xfrm>
            <a:off x="531378" y="960894"/>
            <a:ext cx="6845815" cy="85240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 Components of Climate Risk</a:t>
            </a:r>
            <a:endParaRPr b="0"/>
          </a:p>
        </p:txBody>
      </p:sp>
      <p:pic>
        <p:nvPicPr>
          <p:cNvPr id="279" name="Google Shape;279;p8" title="Skyline"/>
          <p:cNvPicPr preferRelativeResize="0"/>
          <p:nvPr>
            <p:ph idx="3" type="pic"/>
          </p:nvPr>
        </p:nvPicPr>
        <p:blipFill rotWithShape="1">
          <a:blip r:embed="rId3">
            <a:alphaModFix/>
          </a:blip>
          <a:srcRect b="0" l="23312" r="23313" t="0"/>
          <a:stretch/>
        </p:blipFill>
        <p:spPr>
          <a:xfrm>
            <a:off x="8723088" y="-317500"/>
            <a:ext cx="5588000" cy="6872249"/>
          </a:xfrm>
          <a:prstGeom prst="rect">
            <a:avLst/>
          </a:prstGeom>
          <a:solidFill>
            <a:srgbClr val="D8D8D8"/>
          </a:solidFill>
          <a:ln>
            <a:noFill/>
          </a:ln>
        </p:spPr>
      </p:pic>
      <p:sp>
        <p:nvSpPr>
          <p:cNvPr id="280" name="Google Shape;280;p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81" name="Google Shape;281;p8"/>
          <p:cNvPicPr preferRelativeResize="0"/>
          <p:nvPr>
            <p:ph idx="1" type="body"/>
          </p:nvPr>
        </p:nvPicPr>
        <p:blipFill rotWithShape="1">
          <a:blip r:embed="rId4">
            <a:alphaModFix/>
          </a:blip>
          <a:srcRect b="0" l="0" r="0" t="0"/>
          <a:stretch/>
        </p:blipFill>
        <p:spPr>
          <a:xfrm>
            <a:off x="805913" y="2092271"/>
            <a:ext cx="5408908" cy="413804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85" name="Shape 285"/>
        <p:cNvGrpSpPr/>
        <p:nvPr/>
      </p:nvGrpSpPr>
      <p:grpSpPr>
        <a:xfrm>
          <a:off x="0" y="0"/>
          <a:ext cx="0" cy="0"/>
          <a:chOff x="0" y="0"/>
          <a:chExt cx="0" cy="0"/>
        </a:xfrm>
      </p:grpSpPr>
      <p:sp>
        <p:nvSpPr>
          <p:cNvPr id="286" name="Google Shape;286;p9"/>
          <p:cNvSpPr txBox="1"/>
          <p:nvPr>
            <p:ph type="title"/>
          </p:nvPr>
        </p:nvSpPr>
        <p:spPr>
          <a:xfrm>
            <a:off x="338530" y="1255363"/>
            <a:ext cx="7798080" cy="90789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Components of Climate Risk</a:t>
            </a:r>
            <a:endParaRPr b="0"/>
          </a:p>
        </p:txBody>
      </p:sp>
      <p:sp>
        <p:nvSpPr>
          <p:cNvPr id="287" name="Google Shape;287;p9"/>
          <p:cNvSpPr txBox="1"/>
          <p:nvPr>
            <p:ph idx="1" type="body"/>
          </p:nvPr>
        </p:nvSpPr>
        <p:spPr>
          <a:xfrm>
            <a:off x="531378" y="2433234"/>
            <a:ext cx="6876812" cy="392311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lang="en-US"/>
              <a:t>Climate risk is a function of three components:</a:t>
            </a:r>
            <a:endParaRPr/>
          </a:p>
          <a:p>
            <a:pPr indent="-228600" lvl="0" marL="228600" rtl="0" algn="l">
              <a:lnSpc>
                <a:spcPct val="90000"/>
              </a:lnSpc>
              <a:spcBef>
                <a:spcPts val="1000"/>
              </a:spcBef>
              <a:spcAft>
                <a:spcPts val="0"/>
              </a:spcAft>
              <a:buSzPts val="2400"/>
              <a:buChar char="•"/>
            </a:pPr>
            <a:r>
              <a:rPr b="1" lang="en-US"/>
              <a:t>Hazard</a:t>
            </a:r>
            <a:r>
              <a:rPr lang="en-US"/>
              <a:t>: Climate-related physical events (e.g., storms, droughts).</a:t>
            </a:r>
            <a:endParaRPr/>
          </a:p>
          <a:p>
            <a:pPr indent="-228600" lvl="0" marL="228600" rtl="0" algn="l">
              <a:lnSpc>
                <a:spcPct val="90000"/>
              </a:lnSpc>
              <a:spcBef>
                <a:spcPts val="1000"/>
              </a:spcBef>
              <a:spcAft>
                <a:spcPts val="0"/>
              </a:spcAft>
              <a:buSzPts val="2400"/>
              <a:buChar char="•"/>
            </a:pPr>
            <a:r>
              <a:rPr b="1" lang="en-US"/>
              <a:t>Exposure</a:t>
            </a:r>
            <a:r>
              <a:rPr lang="en-US"/>
              <a:t>: Presence of people, assets, or ecosystems in hazard-prone areas.</a:t>
            </a:r>
            <a:endParaRPr/>
          </a:p>
          <a:p>
            <a:pPr indent="-228600" lvl="0" marL="228600" rtl="0" algn="l">
              <a:lnSpc>
                <a:spcPct val="90000"/>
              </a:lnSpc>
              <a:spcBef>
                <a:spcPts val="1000"/>
              </a:spcBef>
              <a:spcAft>
                <a:spcPts val="0"/>
              </a:spcAft>
              <a:buSzPts val="2400"/>
              <a:buChar char="•"/>
            </a:pPr>
            <a:r>
              <a:rPr b="1" lang="en-US"/>
              <a:t>Vulnerability</a:t>
            </a:r>
            <a:r>
              <a:rPr lang="en-US"/>
              <a:t>: Susceptibility of exposed elements to harm.</a:t>
            </a:r>
            <a:endParaRPr/>
          </a:p>
          <a:p>
            <a:pPr indent="0" lvl="0" marL="0" rtl="0" algn="l">
              <a:lnSpc>
                <a:spcPct val="90000"/>
              </a:lnSpc>
              <a:spcBef>
                <a:spcPts val="1000"/>
              </a:spcBef>
              <a:spcAft>
                <a:spcPts val="0"/>
              </a:spcAft>
              <a:buSzPts val="2400"/>
              <a:buNone/>
            </a:pPr>
            <a:r>
              <a:rPr lang="en-US"/>
              <a:t>These interact dynamically. For instance, a flood affecting a low-income area with poor infrastructure creates a high-risk scenario.</a:t>
            </a:r>
            <a:endParaRPr/>
          </a:p>
        </p:txBody>
      </p:sp>
      <p:pic>
        <p:nvPicPr>
          <p:cNvPr id="288" name="Google Shape;288;p9"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289" name="Google Shape;289;p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293" name="Shape 293"/>
        <p:cNvGrpSpPr/>
        <p:nvPr/>
      </p:nvGrpSpPr>
      <p:grpSpPr>
        <a:xfrm>
          <a:off x="0" y="0"/>
          <a:ext cx="0" cy="0"/>
          <a:chOff x="0" y="0"/>
          <a:chExt cx="0" cy="0"/>
        </a:xfrm>
      </p:grpSpPr>
      <p:sp>
        <p:nvSpPr>
          <p:cNvPr id="294" name="Google Shape;294;p10"/>
          <p:cNvSpPr txBox="1"/>
          <p:nvPr>
            <p:ph type="title"/>
          </p:nvPr>
        </p:nvSpPr>
        <p:spPr>
          <a:xfrm>
            <a:off x="338530" y="1255363"/>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Deep Dive – Hazard</a:t>
            </a:r>
            <a:endParaRPr b="0"/>
          </a:p>
        </p:txBody>
      </p:sp>
      <p:sp>
        <p:nvSpPr>
          <p:cNvPr id="295" name="Google Shape;295;p10"/>
          <p:cNvSpPr txBox="1"/>
          <p:nvPr>
            <p:ph idx="1" type="body"/>
          </p:nvPr>
        </p:nvSpPr>
        <p:spPr>
          <a:xfrm>
            <a:off x="531378" y="3037668"/>
            <a:ext cx="6489354" cy="2991172"/>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Definition and examples</a:t>
            </a:r>
            <a:endParaRPr/>
          </a:p>
          <a:p>
            <a:pPr indent="-228600" lvl="0" marL="228600" rtl="0" algn="l">
              <a:lnSpc>
                <a:spcPct val="150000"/>
              </a:lnSpc>
              <a:spcBef>
                <a:spcPts val="1000"/>
              </a:spcBef>
              <a:spcAft>
                <a:spcPts val="0"/>
              </a:spcAft>
              <a:buSzPts val="2400"/>
              <a:buChar char="•"/>
            </a:pPr>
            <a:r>
              <a:rPr lang="en-US"/>
              <a:t>Acute vs chronic hazards</a:t>
            </a:r>
            <a:endParaRPr/>
          </a:p>
          <a:p>
            <a:pPr indent="-228600" lvl="0" marL="228600" rtl="0" algn="l">
              <a:lnSpc>
                <a:spcPct val="150000"/>
              </a:lnSpc>
              <a:spcBef>
                <a:spcPts val="1000"/>
              </a:spcBef>
              <a:spcAft>
                <a:spcPts val="0"/>
              </a:spcAft>
              <a:buSzPts val="2400"/>
              <a:buChar char="•"/>
            </a:pPr>
            <a:r>
              <a:rPr lang="en-US"/>
              <a:t>Intensity, frequency, geographic scale</a:t>
            </a:r>
            <a:endParaRPr/>
          </a:p>
        </p:txBody>
      </p:sp>
      <p:pic>
        <p:nvPicPr>
          <p:cNvPr id="296" name="Google Shape;296;p10" title="Skyline"/>
          <p:cNvPicPr preferRelativeResize="0"/>
          <p:nvPr>
            <p:ph idx="3" type="pic"/>
          </p:nvPr>
        </p:nvPicPr>
        <p:blipFill rotWithShape="1">
          <a:blip r:embed="rId3">
            <a:alphaModFix/>
          </a:blip>
          <a:srcRect b="0" l="23312" r="23313" t="0"/>
          <a:stretch/>
        </p:blipFill>
        <p:spPr>
          <a:xfrm>
            <a:off x="8723088" y="-150775"/>
            <a:ext cx="5588000" cy="6872249"/>
          </a:xfrm>
          <a:prstGeom prst="rect">
            <a:avLst/>
          </a:prstGeom>
          <a:solidFill>
            <a:srgbClr val="D8D8D8"/>
          </a:solidFill>
          <a:ln>
            <a:noFill/>
          </a:ln>
        </p:spPr>
      </p:pic>
      <p:sp>
        <p:nvSpPr>
          <p:cNvPr id="297" name="Google Shape;297;p1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01" name="Shape 301"/>
        <p:cNvGrpSpPr/>
        <p:nvPr/>
      </p:nvGrpSpPr>
      <p:grpSpPr>
        <a:xfrm>
          <a:off x="0" y="0"/>
          <a:ext cx="0" cy="0"/>
          <a:chOff x="0" y="0"/>
          <a:chExt cx="0" cy="0"/>
        </a:xfrm>
      </p:grpSpPr>
      <p:sp>
        <p:nvSpPr>
          <p:cNvPr id="302" name="Google Shape;302;p11"/>
          <p:cNvSpPr txBox="1"/>
          <p:nvPr>
            <p:ph type="title"/>
          </p:nvPr>
        </p:nvSpPr>
        <p:spPr>
          <a:xfrm>
            <a:off x="338530" y="1255364"/>
            <a:ext cx="7798080" cy="93889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Deep Dive – Hazard</a:t>
            </a:r>
            <a:endParaRPr b="0"/>
          </a:p>
        </p:txBody>
      </p:sp>
      <p:sp>
        <p:nvSpPr>
          <p:cNvPr id="303" name="Google Shape;303;p11"/>
          <p:cNvSpPr txBox="1"/>
          <p:nvPr>
            <p:ph idx="1" type="body"/>
          </p:nvPr>
        </p:nvSpPr>
        <p:spPr>
          <a:xfrm>
            <a:off x="531378" y="2541722"/>
            <a:ext cx="6489354" cy="367309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lang="en-US"/>
              <a:t>A hazard is the potential occurrence of a climate-related physical event or trend that may cause loss of life, injury, property damage, or environmental degradation. These hazards are manifestations of climate change and include tropical cyclones, prolonged droughts, floods, heat waves, and sea-level rise. Hazards can be acute (short-term and intense) or chronic (slow-onset and long-term), and their intensity, frequency, and geographic reach may vary.</a:t>
            </a:r>
            <a:endParaRPr/>
          </a:p>
        </p:txBody>
      </p:sp>
      <p:pic>
        <p:nvPicPr>
          <p:cNvPr id="304" name="Google Shape;304;p11" title="Skyline"/>
          <p:cNvPicPr preferRelativeResize="0"/>
          <p:nvPr>
            <p:ph idx="3" type="pic"/>
          </p:nvPr>
        </p:nvPicPr>
        <p:blipFill rotWithShape="1">
          <a:blip r:embed="rId3">
            <a:alphaModFix/>
          </a:blip>
          <a:srcRect b="0" l="23312" r="23313" t="0"/>
          <a:stretch/>
        </p:blipFill>
        <p:spPr>
          <a:xfrm>
            <a:off x="8636000" y="225425"/>
            <a:ext cx="5588000" cy="6872249"/>
          </a:xfrm>
          <a:prstGeom prst="rect">
            <a:avLst/>
          </a:prstGeom>
          <a:solidFill>
            <a:srgbClr val="D8D8D8"/>
          </a:solidFill>
          <a:ln>
            <a:noFill/>
          </a:ln>
        </p:spPr>
      </p:pic>
      <p:sp>
        <p:nvSpPr>
          <p:cNvPr id="305" name="Google Shape;305;p1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09" name="Shape 309"/>
        <p:cNvGrpSpPr/>
        <p:nvPr/>
      </p:nvGrpSpPr>
      <p:grpSpPr>
        <a:xfrm>
          <a:off x="0" y="0"/>
          <a:ext cx="0" cy="0"/>
          <a:chOff x="0" y="0"/>
          <a:chExt cx="0" cy="0"/>
        </a:xfrm>
      </p:grpSpPr>
      <p:sp>
        <p:nvSpPr>
          <p:cNvPr id="310" name="Google Shape;310;p12"/>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Deep Dive – Exposure</a:t>
            </a:r>
            <a:endParaRPr b="0"/>
          </a:p>
        </p:txBody>
      </p:sp>
      <p:sp>
        <p:nvSpPr>
          <p:cNvPr id="311" name="Google Shape;311;p12"/>
          <p:cNvSpPr txBox="1"/>
          <p:nvPr>
            <p:ph idx="1" type="body"/>
          </p:nvPr>
        </p:nvSpPr>
        <p:spPr>
          <a:xfrm>
            <a:off x="531378" y="2727702"/>
            <a:ext cx="648935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Presence of assets or people in at-risk areas</a:t>
            </a:r>
            <a:endParaRPr/>
          </a:p>
          <a:p>
            <a:pPr indent="-228600" lvl="0" marL="228600" rtl="0" algn="l">
              <a:lnSpc>
                <a:spcPct val="150000"/>
              </a:lnSpc>
              <a:spcBef>
                <a:spcPts val="1000"/>
              </a:spcBef>
              <a:spcAft>
                <a:spcPts val="0"/>
              </a:spcAft>
              <a:buSzPts val="2400"/>
              <a:buChar char="•"/>
            </a:pPr>
            <a:r>
              <a:rPr lang="en-US"/>
              <a:t>Urban vs rural exposure</a:t>
            </a:r>
            <a:endParaRPr/>
          </a:p>
          <a:p>
            <a:pPr indent="-228600" lvl="0" marL="228600" rtl="0" algn="l">
              <a:lnSpc>
                <a:spcPct val="150000"/>
              </a:lnSpc>
              <a:spcBef>
                <a:spcPts val="1000"/>
              </a:spcBef>
              <a:spcAft>
                <a:spcPts val="0"/>
              </a:spcAft>
              <a:buSzPts val="2400"/>
              <a:buChar char="•"/>
            </a:pPr>
            <a:r>
              <a:rPr lang="en-US"/>
              <a:t>Mapping exposure hotspots</a:t>
            </a:r>
            <a:endParaRPr/>
          </a:p>
        </p:txBody>
      </p:sp>
      <p:pic>
        <p:nvPicPr>
          <p:cNvPr id="312" name="Google Shape;312;p12"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313" name="Google Shape;313;p1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17" name="Shape 317"/>
        <p:cNvGrpSpPr/>
        <p:nvPr/>
      </p:nvGrpSpPr>
      <p:grpSpPr>
        <a:xfrm>
          <a:off x="0" y="0"/>
          <a:ext cx="0" cy="0"/>
          <a:chOff x="0" y="0"/>
          <a:chExt cx="0" cy="0"/>
        </a:xfrm>
      </p:grpSpPr>
      <p:sp>
        <p:nvSpPr>
          <p:cNvPr id="318" name="Google Shape;318;p13"/>
          <p:cNvSpPr txBox="1"/>
          <p:nvPr>
            <p:ph type="title"/>
          </p:nvPr>
        </p:nvSpPr>
        <p:spPr>
          <a:xfrm>
            <a:off x="338530" y="1286359"/>
            <a:ext cx="7798080" cy="898902"/>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Deep Dive – Exposure</a:t>
            </a:r>
            <a:endParaRPr b="0"/>
          </a:p>
        </p:txBody>
      </p:sp>
      <p:sp>
        <p:nvSpPr>
          <p:cNvPr id="319" name="Google Shape;319;p13"/>
          <p:cNvSpPr txBox="1"/>
          <p:nvPr>
            <p:ph idx="1" type="body"/>
          </p:nvPr>
        </p:nvSpPr>
        <p:spPr>
          <a:xfrm>
            <a:off x="531378" y="2727701"/>
            <a:ext cx="6706330" cy="340962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50000"/>
              </a:lnSpc>
              <a:spcBef>
                <a:spcPts val="0"/>
              </a:spcBef>
              <a:spcAft>
                <a:spcPts val="0"/>
              </a:spcAft>
              <a:buSzPct val="100000"/>
              <a:buNone/>
            </a:pPr>
            <a:r>
              <a:rPr lang="en-US"/>
              <a:t>Exposure refers to the presence of people, infrastructure, economic assets, ecosystems, or cultural heritage in areas that could be adversely affected by climate hazards. It determines who or what is at risk and to what extent. For instance, a coastal city with a dense population and critical infrastructure (ports, hospitals, power plants) is highly exposed to rising sea levels and storm surges.</a:t>
            </a:r>
            <a:endParaRPr/>
          </a:p>
        </p:txBody>
      </p:sp>
      <p:pic>
        <p:nvPicPr>
          <p:cNvPr id="320" name="Google Shape;320;p13" title="Skyline"/>
          <p:cNvPicPr preferRelativeResize="0"/>
          <p:nvPr>
            <p:ph idx="3" type="pic"/>
          </p:nvPr>
        </p:nvPicPr>
        <p:blipFill rotWithShape="1">
          <a:blip r:embed="rId3">
            <a:alphaModFix/>
          </a:blip>
          <a:srcRect b="0" l="23312" r="23313" t="0"/>
          <a:stretch/>
        </p:blipFill>
        <p:spPr>
          <a:xfrm>
            <a:off x="8233850" y="0"/>
            <a:ext cx="5588000" cy="6872249"/>
          </a:xfrm>
          <a:prstGeom prst="rect">
            <a:avLst/>
          </a:prstGeom>
          <a:solidFill>
            <a:srgbClr val="D8D8D8"/>
          </a:solidFill>
          <a:ln>
            <a:noFill/>
          </a:ln>
        </p:spPr>
      </p:pic>
      <p:sp>
        <p:nvSpPr>
          <p:cNvPr id="321" name="Google Shape;321;p1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25" name="Shape 325"/>
        <p:cNvGrpSpPr/>
        <p:nvPr/>
      </p:nvGrpSpPr>
      <p:grpSpPr>
        <a:xfrm>
          <a:off x="0" y="0"/>
          <a:ext cx="0" cy="0"/>
          <a:chOff x="0" y="0"/>
          <a:chExt cx="0" cy="0"/>
        </a:xfrm>
      </p:grpSpPr>
      <p:sp>
        <p:nvSpPr>
          <p:cNvPr id="326" name="Google Shape;326;p14"/>
          <p:cNvSpPr txBox="1"/>
          <p:nvPr>
            <p:ph type="title"/>
          </p:nvPr>
        </p:nvSpPr>
        <p:spPr>
          <a:xfrm>
            <a:off x="338530" y="1255362"/>
            <a:ext cx="7798080" cy="114482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Deep Dive – Vulnerability</a:t>
            </a:r>
            <a:endParaRPr b="0"/>
          </a:p>
        </p:txBody>
      </p:sp>
      <p:sp>
        <p:nvSpPr>
          <p:cNvPr id="327" name="Google Shape;327;p14"/>
          <p:cNvSpPr txBox="1"/>
          <p:nvPr>
            <p:ph idx="1" type="body"/>
          </p:nvPr>
        </p:nvSpPr>
        <p:spPr>
          <a:xfrm>
            <a:off x="531378" y="3006670"/>
            <a:ext cx="6489354" cy="3022169"/>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Susceptibility to harm</a:t>
            </a:r>
            <a:endParaRPr/>
          </a:p>
          <a:p>
            <a:pPr indent="-228600" lvl="0" marL="228600" rtl="0" algn="l">
              <a:lnSpc>
                <a:spcPct val="150000"/>
              </a:lnSpc>
              <a:spcBef>
                <a:spcPts val="1000"/>
              </a:spcBef>
              <a:spcAft>
                <a:spcPts val="0"/>
              </a:spcAft>
              <a:buSzPts val="2400"/>
              <a:buChar char="•"/>
            </a:pPr>
            <a:r>
              <a:rPr lang="en-US"/>
              <a:t>Adaptive capacity</a:t>
            </a:r>
            <a:endParaRPr/>
          </a:p>
          <a:p>
            <a:pPr indent="-228600" lvl="0" marL="228600" rtl="0" algn="l">
              <a:lnSpc>
                <a:spcPct val="150000"/>
              </a:lnSpc>
              <a:spcBef>
                <a:spcPts val="1000"/>
              </a:spcBef>
              <a:spcAft>
                <a:spcPts val="0"/>
              </a:spcAft>
              <a:buSzPts val="2400"/>
              <a:buChar char="•"/>
            </a:pPr>
            <a:r>
              <a:rPr lang="en-US"/>
              <a:t>Role of poverty, education, infrastructure</a:t>
            </a:r>
            <a:endParaRPr/>
          </a:p>
        </p:txBody>
      </p:sp>
      <p:pic>
        <p:nvPicPr>
          <p:cNvPr id="328" name="Google Shape;328;p14" title="Skyline"/>
          <p:cNvPicPr preferRelativeResize="0"/>
          <p:nvPr>
            <p:ph idx="3" type="pic"/>
          </p:nvPr>
        </p:nvPicPr>
        <p:blipFill rotWithShape="1">
          <a:blip r:embed="rId3">
            <a:alphaModFix/>
          </a:blip>
          <a:srcRect b="0" l="23312" r="23313" t="0"/>
          <a:stretch/>
        </p:blipFill>
        <p:spPr>
          <a:xfrm>
            <a:off x="8233850" y="84675"/>
            <a:ext cx="5588000" cy="6872249"/>
          </a:xfrm>
          <a:prstGeom prst="rect">
            <a:avLst/>
          </a:prstGeom>
          <a:solidFill>
            <a:srgbClr val="D8D8D8"/>
          </a:solidFill>
          <a:ln>
            <a:noFill/>
          </a:ln>
        </p:spPr>
      </p:pic>
      <p:sp>
        <p:nvSpPr>
          <p:cNvPr id="329" name="Google Shape;329;p1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33" name="Shape 333"/>
        <p:cNvGrpSpPr/>
        <p:nvPr/>
      </p:nvGrpSpPr>
      <p:grpSpPr>
        <a:xfrm>
          <a:off x="0" y="0"/>
          <a:ext cx="0" cy="0"/>
          <a:chOff x="0" y="0"/>
          <a:chExt cx="0" cy="0"/>
        </a:xfrm>
      </p:grpSpPr>
      <p:sp>
        <p:nvSpPr>
          <p:cNvPr id="334" name="Google Shape;334;p15"/>
          <p:cNvSpPr txBox="1"/>
          <p:nvPr>
            <p:ph type="title"/>
          </p:nvPr>
        </p:nvSpPr>
        <p:spPr>
          <a:xfrm>
            <a:off x="338530" y="1255363"/>
            <a:ext cx="7798080" cy="90789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Deep Dive – Vulnerability</a:t>
            </a:r>
            <a:endParaRPr b="0"/>
          </a:p>
        </p:txBody>
      </p:sp>
      <p:sp>
        <p:nvSpPr>
          <p:cNvPr id="335" name="Google Shape;335;p15"/>
          <p:cNvSpPr txBox="1"/>
          <p:nvPr>
            <p:ph idx="1" type="body"/>
          </p:nvPr>
        </p:nvSpPr>
        <p:spPr>
          <a:xfrm>
            <a:off x="531378" y="2572719"/>
            <a:ext cx="6706330" cy="3657599"/>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SzPts val="2000"/>
              <a:buNone/>
            </a:pPr>
            <a:r>
              <a:rPr lang="en-US" sz="2000"/>
              <a:t>Vulnerability is the degree to which exposed systems are susceptible to harm due to climate hazards and their capacity to cope, adapt, or recover. It is influenced by social, economic, institutional, and environmental factors, such as poverty, education, governance, and access to resources. Even if two regions have the same level of exposure to a hazard, their vulnerability levels may differ greatly depending on these factors.</a:t>
            </a:r>
            <a:endParaRPr sz="2000"/>
          </a:p>
        </p:txBody>
      </p:sp>
      <p:pic>
        <p:nvPicPr>
          <p:cNvPr id="336" name="Google Shape;336;p15"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337" name="Google Shape;337;p1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41" name="Shape 341"/>
        <p:cNvGrpSpPr/>
        <p:nvPr/>
      </p:nvGrpSpPr>
      <p:grpSpPr>
        <a:xfrm>
          <a:off x="0" y="0"/>
          <a:ext cx="0" cy="0"/>
          <a:chOff x="0" y="0"/>
          <a:chExt cx="0" cy="0"/>
        </a:xfrm>
      </p:grpSpPr>
      <p:sp>
        <p:nvSpPr>
          <p:cNvPr id="342" name="Google Shape;342;p16"/>
          <p:cNvSpPr txBox="1"/>
          <p:nvPr>
            <p:ph type="title"/>
          </p:nvPr>
        </p:nvSpPr>
        <p:spPr>
          <a:xfrm>
            <a:off x="338530" y="1255362"/>
            <a:ext cx="8294026" cy="1144829"/>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Approaches to Climate Risk Assessment</a:t>
            </a:r>
            <a:endParaRPr b="0"/>
          </a:p>
        </p:txBody>
      </p:sp>
      <p:sp>
        <p:nvSpPr>
          <p:cNvPr id="343" name="Google Shape;343;p16"/>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lang="en-US"/>
              <a:t>Approaches include:</a:t>
            </a:r>
            <a:endParaRPr/>
          </a:p>
          <a:p>
            <a:pPr indent="-228600" lvl="0" marL="228600" rtl="0" algn="l">
              <a:lnSpc>
                <a:spcPct val="90000"/>
              </a:lnSpc>
              <a:spcBef>
                <a:spcPts val="1000"/>
              </a:spcBef>
              <a:spcAft>
                <a:spcPts val="0"/>
              </a:spcAft>
              <a:buSzPts val="2400"/>
              <a:buChar char="•"/>
            </a:pPr>
            <a:r>
              <a:rPr b="1" lang="en-US"/>
              <a:t>Qualitative methods</a:t>
            </a:r>
            <a:r>
              <a:rPr lang="en-US"/>
              <a:t>: Stakeholder interviews, expert judgment, narrative scenarios.</a:t>
            </a:r>
            <a:endParaRPr/>
          </a:p>
          <a:p>
            <a:pPr indent="-228600" lvl="0" marL="228600" rtl="0" algn="l">
              <a:lnSpc>
                <a:spcPct val="90000"/>
              </a:lnSpc>
              <a:spcBef>
                <a:spcPts val="1000"/>
              </a:spcBef>
              <a:spcAft>
                <a:spcPts val="0"/>
              </a:spcAft>
              <a:buSzPts val="2400"/>
              <a:buChar char="•"/>
            </a:pPr>
            <a:r>
              <a:rPr b="1" lang="en-US"/>
              <a:t>Quantitative methods</a:t>
            </a:r>
            <a:r>
              <a:rPr lang="en-US"/>
              <a:t>: Climate modeling, statistical analysis, vulnerability indices.</a:t>
            </a:r>
            <a:endParaRPr/>
          </a:p>
          <a:p>
            <a:pPr indent="0" lvl="0" marL="0" rtl="0" algn="l">
              <a:lnSpc>
                <a:spcPct val="90000"/>
              </a:lnSpc>
              <a:spcBef>
                <a:spcPts val="1000"/>
              </a:spcBef>
              <a:spcAft>
                <a:spcPts val="0"/>
              </a:spcAft>
              <a:buSzPts val="2400"/>
              <a:buNone/>
            </a:pPr>
            <a:r>
              <a:rPr lang="en-US"/>
              <a:t>A mixed-methods approach enhances accuracy and contextual relevance.</a:t>
            </a:r>
            <a:endParaRPr/>
          </a:p>
        </p:txBody>
      </p:sp>
      <p:pic>
        <p:nvPicPr>
          <p:cNvPr id="344" name="Google Shape;344;p16" title="Skyline"/>
          <p:cNvPicPr preferRelativeResize="0"/>
          <p:nvPr>
            <p:ph idx="3" type="pic"/>
          </p:nvPr>
        </p:nvPicPr>
        <p:blipFill rotWithShape="1">
          <a:blip r:embed="rId3">
            <a:alphaModFix/>
          </a:blip>
          <a:srcRect b="0" l="23312" r="23313" t="0"/>
          <a:stretch/>
        </p:blipFill>
        <p:spPr>
          <a:xfrm>
            <a:off x="8233850" y="225425"/>
            <a:ext cx="5588000" cy="6872249"/>
          </a:xfrm>
          <a:prstGeom prst="rect">
            <a:avLst/>
          </a:prstGeom>
          <a:solidFill>
            <a:srgbClr val="D8D8D8"/>
          </a:solidFill>
          <a:ln>
            <a:noFill/>
          </a:ln>
        </p:spPr>
      </p:pic>
      <p:sp>
        <p:nvSpPr>
          <p:cNvPr id="345" name="Google Shape;345;p1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49" name="Shape 349"/>
        <p:cNvGrpSpPr/>
        <p:nvPr/>
      </p:nvGrpSpPr>
      <p:grpSpPr>
        <a:xfrm>
          <a:off x="0" y="0"/>
          <a:ext cx="0" cy="0"/>
          <a:chOff x="0" y="0"/>
          <a:chExt cx="0" cy="0"/>
        </a:xfrm>
      </p:grpSpPr>
      <p:sp>
        <p:nvSpPr>
          <p:cNvPr id="350" name="Google Shape;350;p17"/>
          <p:cNvSpPr txBox="1"/>
          <p:nvPr>
            <p:ph type="title"/>
          </p:nvPr>
        </p:nvSpPr>
        <p:spPr>
          <a:xfrm>
            <a:off x="338529" y="1146876"/>
            <a:ext cx="8154541" cy="883402"/>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Climate Risk Assessment Framework</a:t>
            </a:r>
            <a:endParaRPr b="0"/>
          </a:p>
        </p:txBody>
      </p:sp>
      <p:sp>
        <p:nvSpPr>
          <p:cNvPr id="351" name="Google Shape;351;p17"/>
          <p:cNvSpPr txBox="1"/>
          <p:nvPr>
            <p:ph idx="1" type="body"/>
          </p:nvPr>
        </p:nvSpPr>
        <p:spPr>
          <a:xfrm>
            <a:off x="531378" y="2510725"/>
            <a:ext cx="6504853" cy="337863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accent2"/>
              </a:buClr>
              <a:buSzPts val="2400"/>
              <a:buChar char="•"/>
            </a:pPr>
            <a:r>
              <a:rPr lang="en-US"/>
              <a:t>Scoping &amp; Objectives</a:t>
            </a:r>
            <a:endParaRPr/>
          </a:p>
          <a:p>
            <a:pPr indent="-228600" lvl="0" marL="228600" rtl="0" algn="l">
              <a:lnSpc>
                <a:spcPct val="90000"/>
              </a:lnSpc>
              <a:spcBef>
                <a:spcPts val="1000"/>
              </a:spcBef>
              <a:spcAft>
                <a:spcPts val="0"/>
              </a:spcAft>
              <a:buClr>
                <a:schemeClr val="accent2"/>
              </a:buClr>
              <a:buSzPts val="2400"/>
              <a:buChar char="•"/>
            </a:pPr>
            <a:r>
              <a:rPr lang="en-US"/>
              <a:t>Data Collection</a:t>
            </a:r>
            <a:endParaRPr/>
          </a:p>
          <a:p>
            <a:pPr indent="-228600" lvl="0" marL="228600" rtl="0" algn="l">
              <a:lnSpc>
                <a:spcPct val="90000"/>
              </a:lnSpc>
              <a:spcBef>
                <a:spcPts val="1000"/>
              </a:spcBef>
              <a:spcAft>
                <a:spcPts val="0"/>
              </a:spcAft>
              <a:buClr>
                <a:schemeClr val="accent2"/>
              </a:buClr>
              <a:buSzPts val="2400"/>
              <a:buChar char="•"/>
            </a:pPr>
            <a:r>
              <a:rPr lang="en-US"/>
              <a:t>Hazard Mapping</a:t>
            </a:r>
            <a:endParaRPr/>
          </a:p>
          <a:p>
            <a:pPr indent="-228600" lvl="0" marL="228600" rtl="0" algn="l">
              <a:lnSpc>
                <a:spcPct val="90000"/>
              </a:lnSpc>
              <a:spcBef>
                <a:spcPts val="1000"/>
              </a:spcBef>
              <a:spcAft>
                <a:spcPts val="0"/>
              </a:spcAft>
              <a:buClr>
                <a:schemeClr val="accent2"/>
              </a:buClr>
              <a:buSzPts val="2400"/>
              <a:buChar char="•"/>
            </a:pPr>
            <a:r>
              <a:rPr lang="en-US"/>
              <a:t>Exposure &amp; Vulnerability Analysis</a:t>
            </a:r>
            <a:endParaRPr/>
          </a:p>
          <a:p>
            <a:pPr indent="-228600" lvl="0" marL="228600" rtl="0" algn="l">
              <a:lnSpc>
                <a:spcPct val="90000"/>
              </a:lnSpc>
              <a:spcBef>
                <a:spcPts val="1000"/>
              </a:spcBef>
              <a:spcAft>
                <a:spcPts val="0"/>
              </a:spcAft>
              <a:buClr>
                <a:schemeClr val="accent2"/>
              </a:buClr>
              <a:buSzPts val="2400"/>
              <a:buChar char="•"/>
            </a:pPr>
            <a:r>
              <a:rPr lang="en-US"/>
              <a:t>Risk Quantification</a:t>
            </a:r>
            <a:endParaRPr/>
          </a:p>
          <a:p>
            <a:pPr indent="-228600" lvl="0" marL="228600" rtl="0" algn="l">
              <a:lnSpc>
                <a:spcPct val="90000"/>
              </a:lnSpc>
              <a:spcBef>
                <a:spcPts val="1000"/>
              </a:spcBef>
              <a:spcAft>
                <a:spcPts val="0"/>
              </a:spcAft>
              <a:buClr>
                <a:schemeClr val="accent2"/>
              </a:buClr>
              <a:buSzPts val="2400"/>
              <a:buChar char="•"/>
            </a:pPr>
            <a:r>
              <a:rPr lang="en-US"/>
              <a:t>Communication &amp; Integration</a:t>
            </a:r>
            <a:endParaRPr/>
          </a:p>
        </p:txBody>
      </p:sp>
      <p:pic>
        <p:nvPicPr>
          <p:cNvPr id="352" name="Google Shape;352;p17" title="Skyline"/>
          <p:cNvPicPr preferRelativeResize="0"/>
          <p:nvPr>
            <p:ph idx="3" type="pic"/>
          </p:nvPr>
        </p:nvPicPr>
        <p:blipFill rotWithShape="1">
          <a:blip r:embed="rId3">
            <a:alphaModFix/>
          </a:blip>
          <a:srcRect b="0" l="23312" r="23313" t="0"/>
          <a:stretch/>
        </p:blipFill>
        <p:spPr>
          <a:xfrm>
            <a:off x="8723088" y="-7125"/>
            <a:ext cx="5588000" cy="6872249"/>
          </a:xfrm>
          <a:prstGeom prst="rect">
            <a:avLst/>
          </a:prstGeom>
          <a:solidFill>
            <a:srgbClr val="D8D8D8"/>
          </a:solidFill>
          <a:ln>
            <a:noFill/>
          </a:ln>
        </p:spPr>
      </p:pic>
      <p:sp>
        <p:nvSpPr>
          <p:cNvPr id="353" name="Google Shape;353;p1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57" name="Shape 357"/>
        <p:cNvGrpSpPr/>
        <p:nvPr/>
      </p:nvGrpSpPr>
      <p:grpSpPr>
        <a:xfrm>
          <a:off x="0" y="0"/>
          <a:ext cx="0" cy="0"/>
          <a:chOff x="0" y="0"/>
          <a:chExt cx="0" cy="0"/>
        </a:xfrm>
      </p:grpSpPr>
      <p:sp>
        <p:nvSpPr>
          <p:cNvPr id="358" name="Google Shape;358;p18"/>
          <p:cNvSpPr txBox="1"/>
          <p:nvPr>
            <p:ph type="title"/>
          </p:nvPr>
        </p:nvSpPr>
        <p:spPr>
          <a:xfrm>
            <a:off x="338530" y="1363851"/>
            <a:ext cx="7798080" cy="1036340"/>
          </a:xfrm>
          <a:prstGeom prst="rect">
            <a:avLst/>
          </a:prstGeom>
          <a:noFill/>
          <a:ln>
            <a:noFill/>
          </a:ln>
        </p:spPr>
        <p:txBody>
          <a:bodyPr anchorCtr="0" anchor="b" bIns="0" lIns="91425" spcFirstLastPara="1" rIns="91425" wrap="square" tIns="45700">
            <a:normAutofit fontScale="90000"/>
          </a:bodyPr>
          <a:lstStyle/>
          <a:p>
            <a:pPr indent="0" lvl="0" marL="0" rtl="0" algn="l">
              <a:lnSpc>
                <a:spcPct val="90000"/>
              </a:lnSpc>
              <a:spcBef>
                <a:spcPts val="0"/>
              </a:spcBef>
              <a:spcAft>
                <a:spcPts val="0"/>
              </a:spcAft>
              <a:buClr>
                <a:schemeClr val="accent1"/>
              </a:buClr>
              <a:buSzPct val="100000"/>
              <a:buFont typeface="Calibri"/>
              <a:buNone/>
            </a:pPr>
            <a:r>
              <a:rPr lang="en-US"/>
              <a:t>People’s Perception &amp; Participation</a:t>
            </a:r>
            <a:endParaRPr b="0"/>
          </a:p>
        </p:txBody>
      </p:sp>
      <p:sp>
        <p:nvSpPr>
          <p:cNvPr id="359" name="Google Shape;359;p18"/>
          <p:cNvSpPr txBox="1"/>
          <p:nvPr>
            <p:ph idx="1" type="body"/>
          </p:nvPr>
        </p:nvSpPr>
        <p:spPr>
          <a:xfrm>
            <a:off x="531378" y="2727702"/>
            <a:ext cx="6675334" cy="33011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Local knowledge improves accuracy</a:t>
            </a:r>
            <a:endParaRPr/>
          </a:p>
          <a:p>
            <a:pPr indent="-228600" lvl="0" marL="228600" rtl="0" algn="l">
              <a:lnSpc>
                <a:spcPct val="150000"/>
              </a:lnSpc>
              <a:spcBef>
                <a:spcPts val="1000"/>
              </a:spcBef>
              <a:spcAft>
                <a:spcPts val="0"/>
              </a:spcAft>
              <a:buSzPts val="2400"/>
              <a:buChar char="•"/>
            </a:pPr>
            <a:r>
              <a:rPr lang="en-US"/>
              <a:t>Perception influences risk behavior</a:t>
            </a:r>
            <a:endParaRPr/>
          </a:p>
          <a:p>
            <a:pPr indent="-228600" lvl="0" marL="228600" rtl="0" algn="l">
              <a:lnSpc>
                <a:spcPct val="150000"/>
              </a:lnSpc>
              <a:spcBef>
                <a:spcPts val="1000"/>
              </a:spcBef>
              <a:spcAft>
                <a:spcPts val="0"/>
              </a:spcAft>
              <a:buSzPts val="2400"/>
              <a:buChar char="•"/>
            </a:pPr>
            <a:r>
              <a:rPr lang="en-US"/>
              <a:t>Participatory planning improves ownership</a:t>
            </a:r>
            <a:endParaRPr/>
          </a:p>
        </p:txBody>
      </p:sp>
      <p:pic>
        <p:nvPicPr>
          <p:cNvPr id="360" name="Google Shape;360;p18" title="Skyline"/>
          <p:cNvPicPr preferRelativeResize="0"/>
          <p:nvPr>
            <p:ph idx="3" type="pic"/>
          </p:nvPr>
        </p:nvPicPr>
        <p:blipFill rotWithShape="1">
          <a:blip r:embed="rId3">
            <a:alphaModFix/>
          </a:blip>
          <a:srcRect b="0" l="23312" r="23313" t="0"/>
          <a:stretch/>
        </p:blipFill>
        <p:spPr>
          <a:xfrm>
            <a:off x="8255000" y="-7125"/>
            <a:ext cx="5588000" cy="6872249"/>
          </a:xfrm>
          <a:prstGeom prst="rect">
            <a:avLst/>
          </a:prstGeom>
          <a:solidFill>
            <a:srgbClr val="D8D8D8"/>
          </a:solidFill>
          <a:ln>
            <a:noFill/>
          </a:ln>
        </p:spPr>
      </p:pic>
      <p:sp>
        <p:nvSpPr>
          <p:cNvPr id="361" name="Google Shape;361;p1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65" name="Shape 365"/>
        <p:cNvGrpSpPr/>
        <p:nvPr/>
      </p:nvGrpSpPr>
      <p:grpSpPr>
        <a:xfrm>
          <a:off x="0" y="0"/>
          <a:ext cx="0" cy="0"/>
          <a:chOff x="0" y="0"/>
          <a:chExt cx="0" cy="0"/>
        </a:xfrm>
      </p:grpSpPr>
      <p:sp>
        <p:nvSpPr>
          <p:cNvPr id="366" name="Google Shape;366;p19"/>
          <p:cNvSpPr txBox="1"/>
          <p:nvPr>
            <p:ph type="title"/>
          </p:nvPr>
        </p:nvSpPr>
        <p:spPr>
          <a:xfrm>
            <a:off x="338530" y="1286358"/>
            <a:ext cx="7798080" cy="101638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Importance of Indicators</a:t>
            </a:r>
            <a:endParaRPr/>
          </a:p>
        </p:txBody>
      </p:sp>
      <p:sp>
        <p:nvSpPr>
          <p:cNvPr id="367" name="Google Shape;367;p19"/>
          <p:cNvSpPr txBox="1"/>
          <p:nvPr>
            <p:ph idx="1" type="body"/>
          </p:nvPr>
        </p:nvSpPr>
        <p:spPr>
          <a:xfrm>
            <a:off x="531378" y="2588217"/>
            <a:ext cx="6675334" cy="344062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SzPts val="2400"/>
              <a:buNone/>
            </a:pPr>
            <a:r>
              <a:rPr lang="en-US"/>
              <a:t>Indicators help measure and monitor risk:</a:t>
            </a:r>
            <a:endParaRPr/>
          </a:p>
          <a:p>
            <a:pPr indent="-228600" lvl="0" marL="228600" rtl="0" algn="l">
              <a:lnSpc>
                <a:spcPct val="150000"/>
              </a:lnSpc>
              <a:spcBef>
                <a:spcPts val="1000"/>
              </a:spcBef>
              <a:spcAft>
                <a:spcPts val="0"/>
              </a:spcAft>
              <a:buSzPts val="2400"/>
              <a:buChar char="•"/>
            </a:pPr>
            <a:r>
              <a:rPr b="1" lang="en-US"/>
              <a:t>Climatic</a:t>
            </a:r>
            <a:r>
              <a:rPr lang="en-US"/>
              <a:t>: Temperature anomalies</a:t>
            </a:r>
            <a:endParaRPr/>
          </a:p>
          <a:p>
            <a:pPr indent="-228600" lvl="0" marL="228600" rtl="0" algn="l">
              <a:lnSpc>
                <a:spcPct val="150000"/>
              </a:lnSpc>
              <a:spcBef>
                <a:spcPts val="1000"/>
              </a:spcBef>
              <a:spcAft>
                <a:spcPts val="0"/>
              </a:spcAft>
              <a:buSzPts val="2400"/>
              <a:buChar char="•"/>
            </a:pPr>
            <a:r>
              <a:rPr b="1" lang="en-US"/>
              <a:t>Socioeconomic</a:t>
            </a:r>
            <a:r>
              <a:rPr lang="en-US"/>
              <a:t>: Poverty rates</a:t>
            </a:r>
            <a:endParaRPr/>
          </a:p>
          <a:p>
            <a:pPr indent="-228600" lvl="0" marL="228600" rtl="0" algn="l">
              <a:lnSpc>
                <a:spcPct val="150000"/>
              </a:lnSpc>
              <a:spcBef>
                <a:spcPts val="1000"/>
              </a:spcBef>
              <a:spcAft>
                <a:spcPts val="0"/>
              </a:spcAft>
              <a:buSzPts val="2400"/>
              <a:buChar char="•"/>
            </a:pPr>
            <a:r>
              <a:rPr b="1" lang="en-US"/>
              <a:t>Environmental</a:t>
            </a:r>
            <a:r>
              <a:rPr lang="en-US"/>
              <a:t>: Land degradation</a:t>
            </a:r>
            <a:endParaRPr/>
          </a:p>
        </p:txBody>
      </p:sp>
      <p:pic>
        <p:nvPicPr>
          <p:cNvPr id="368" name="Google Shape;368;p19"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369" name="Google Shape;369;p1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73" name="Shape 373"/>
        <p:cNvGrpSpPr/>
        <p:nvPr/>
      </p:nvGrpSpPr>
      <p:grpSpPr>
        <a:xfrm>
          <a:off x="0" y="0"/>
          <a:ext cx="0" cy="0"/>
          <a:chOff x="0" y="0"/>
          <a:chExt cx="0" cy="0"/>
        </a:xfrm>
      </p:grpSpPr>
      <p:sp>
        <p:nvSpPr>
          <p:cNvPr id="374" name="Google Shape;374;p20"/>
          <p:cNvSpPr txBox="1"/>
          <p:nvPr>
            <p:ph type="title"/>
          </p:nvPr>
        </p:nvSpPr>
        <p:spPr>
          <a:xfrm>
            <a:off x="338530" y="1286358"/>
            <a:ext cx="7798080" cy="1016389"/>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Importance of Indicators</a:t>
            </a:r>
            <a:endParaRPr/>
          </a:p>
        </p:txBody>
      </p:sp>
      <p:sp>
        <p:nvSpPr>
          <p:cNvPr id="375" name="Google Shape;375;p20"/>
          <p:cNvSpPr txBox="1"/>
          <p:nvPr>
            <p:ph idx="1" type="body"/>
          </p:nvPr>
        </p:nvSpPr>
        <p:spPr>
          <a:xfrm>
            <a:off x="531377" y="2588217"/>
            <a:ext cx="6737327" cy="344062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SzPct val="100000"/>
              <a:buNone/>
            </a:pPr>
            <a:r>
              <a:rPr lang="en-US"/>
              <a:t>Indicators are essential for measuring and monitoring risk. They may include climatic (e.g., temperature anomalies), socioeconomic (e.g., poverty rates), and environmental (e.g., land degradation) metrics. Indicators facilitate comparison, trend analysis, and the evaluation of adaptation interventions. Selecting appropriate indicators is crucial for meaningful assessments.</a:t>
            </a:r>
            <a:endParaRPr/>
          </a:p>
        </p:txBody>
      </p:sp>
      <p:pic>
        <p:nvPicPr>
          <p:cNvPr id="376" name="Google Shape;376;p20"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377" name="Google Shape;377;p2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81" name="Shape 381"/>
        <p:cNvGrpSpPr/>
        <p:nvPr/>
      </p:nvGrpSpPr>
      <p:grpSpPr>
        <a:xfrm>
          <a:off x="0" y="0"/>
          <a:ext cx="0" cy="0"/>
          <a:chOff x="0" y="0"/>
          <a:chExt cx="0" cy="0"/>
        </a:xfrm>
      </p:grpSpPr>
      <p:sp>
        <p:nvSpPr>
          <p:cNvPr id="382" name="Google Shape;382;p21"/>
          <p:cNvSpPr txBox="1"/>
          <p:nvPr>
            <p:ph type="title"/>
          </p:nvPr>
        </p:nvSpPr>
        <p:spPr>
          <a:xfrm>
            <a:off x="338530" y="1286359"/>
            <a:ext cx="7798080" cy="77491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Key Influencing Factors</a:t>
            </a:r>
            <a:endParaRPr/>
          </a:p>
        </p:txBody>
      </p:sp>
      <p:pic>
        <p:nvPicPr>
          <p:cNvPr id="383" name="Google Shape;383;p21"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384" name="Google Shape;384;p21"/>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85" name="Google Shape;385;p21"/>
          <p:cNvPicPr preferRelativeResize="0"/>
          <p:nvPr>
            <p:ph idx="1" type="body"/>
          </p:nvPr>
        </p:nvPicPr>
        <p:blipFill rotWithShape="1">
          <a:blip r:embed="rId4">
            <a:alphaModFix/>
          </a:blip>
          <a:srcRect b="0" l="0" r="0" t="0"/>
          <a:stretch/>
        </p:blipFill>
        <p:spPr>
          <a:xfrm>
            <a:off x="619932" y="2309812"/>
            <a:ext cx="5827363" cy="404653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89" name="Shape 389"/>
        <p:cNvGrpSpPr/>
        <p:nvPr/>
      </p:nvGrpSpPr>
      <p:grpSpPr>
        <a:xfrm>
          <a:off x="0" y="0"/>
          <a:ext cx="0" cy="0"/>
          <a:chOff x="0" y="0"/>
          <a:chExt cx="0" cy="0"/>
        </a:xfrm>
      </p:grpSpPr>
      <p:sp>
        <p:nvSpPr>
          <p:cNvPr id="390" name="Google Shape;390;p22"/>
          <p:cNvSpPr txBox="1"/>
          <p:nvPr>
            <p:ph type="title"/>
          </p:nvPr>
        </p:nvSpPr>
        <p:spPr>
          <a:xfrm>
            <a:off x="338530" y="1286359"/>
            <a:ext cx="7798080" cy="77491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Key Influencing Factors</a:t>
            </a:r>
            <a:endParaRPr/>
          </a:p>
        </p:txBody>
      </p:sp>
      <p:sp>
        <p:nvSpPr>
          <p:cNvPr id="391" name="Google Shape;391;p22"/>
          <p:cNvSpPr txBox="1"/>
          <p:nvPr>
            <p:ph idx="1" type="body"/>
          </p:nvPr>
        </p:nvSpPr>
        <p:spPr>
          <a:xfrm>
            <a:off x="531378" y="2309247"/>
            <a:ext cx="6675334" cy="3719593"/>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Data quality &amp; availability</a:t>
            </a:r>
            <a:endParaRPr/>
          </a:p>
          <a:p>
            <a:pPr indent="-228600" lvl="0" marL="228600" rtl="0" algn="l">
              <a:lnSpc>
                <a:spcPct val="150000"/>
              </a:lnSpc>
              <a:spcBef>
                <a:spcPts val="1000"/>
              </a:spcBef>
              <a:spcAft>
                <a:spcPts val="0"/>
              </a:spcAft>
              <a:buSzPts val="2400"/>
              <a:buChar char="•"/>
            </a:pPr>
            <a:r>
              <a:rPr lang="en-US"/>
              <a:t>Institutional capacity</a:t>
            </a:r>
            <a:endParaRPr/>
          </a:p>
          <a:p>
            <a:pPr indent="-228600" lvl="0" marL="228600" rtl="0" algn="l">
              <a:lnSpc>
                <a:spcPct val="150000"/>
              </a:lnSpc>
              <a:spcBef>
                <a:spcPts val="1000"/>
              </a:spcBef>
              <a:spcAft>
                <a:spcPts val="0"/>
              </a:spcAft>
              <a:buSzPts val="2400"/>
              <a:buChar char="•"/>
            </a:pPr>
            <a:r>
              <a:rPr lang="en-US"/>
              <a:t>Political will</a:t>
            </a:r>
            <a:endParaRPr/>
          </a:p>
          <a:p>
            <a:pPr indent="-228600" lvl="0" marL="228600" rtl="0" algn="l">
              <a:lnSpc>
                <a:spcPct val="150000"/>
              </a:lnSpc>
              <a:spcBef>
                <a:spcPts val="1000"/>
              </a:spcBef>
              <a:spcAft>
                <a:spcPts val="0"/>
              </a:spcAft>
              <a:buSzPts val="2400"/>
              <a:buChar char="•"/>
            </a:pPr>
            <a:r>
              <a:rPr lang="en-US"/>
              <a:t>Socioeconomic conditions</a:t>
            </a:r>
            <a:endParaRPr/>
          </a:p>
          <a:p>
            <a:pPr indent="-228600" lvl="0" marL="228600" rtl="0" algn="l">
              <a:lnSpc>
                <a:spcPct val="150000"/>
              </a:lnSpc>
              <a:spcBef>
                <a:spcPts val="1000"/>
              </a:spcBef>
              <a:spcAft>
                <a:spcPts val="0"/>
              </a:spcAft>
              <a:buSzPts val="2400"/>
              <a:buChar char="•"/>
            </a:pPr>
            <a:r>
              <a:rPr lang="en-US"/>
              <a:t>Technology infrastructure</a:t>
            </a:r>
            <a:endParaRPr/>
          </a:p>
        </p:txBody>
      </p:sp>
      <p:pic>
        <p:nvPicPr>
          <p:cNvPr id="392" name="Google Shape;392;p22" title="Skyline"/>
          <p:cNvPicPr preferRelativeResize="0"/>
          <p:nvPr>
            <p:ph idx="3" type="pic"/>
          </p:nvPr>
        </p:nvPicPr>
        <p:blipFill rotWithShape="1">
          <a:blip r:embed="rId3">
            <a:alphaModFix/>
          </a:blip>
          <a:srcRect b="0" l="23312" r="23313" t="0"/>
          <a:stretch/>
        </p:blipFill>
        <p:spPr>
          <a:xfrm>
            <a:off x="8255000" y="0"/>
            <a:ext cx="5588000" cy="6872249"/>
          </a:xfrm>
          <a:prstGeom prst="rect">
            <a:avLst/>
          </a:prstGeom>
          <a:solidFill>
            <a:srgbClr val="D8D8D8"/>
          </a:solidFill>
          <a:ln>
            <a:noFill/>
          </a:ln>
        </p:spPr>
      </p:pic>
      <p:sp>
        <p:nvSpPr>
          <p:cNvPr id="393" name="Google Shape;393;p22"/>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397" name="Shape 397"/>
        <p:cNvGrpSpPr/>
        <p:nvPr/>
      </p:nvGrpSpPr>
      <p:grpSpPr>
        <a:xfrm>
          <a:off x="0" y="0"/>
          <a:ext cx="0" cy="0"/>
          <a:chOff x="0" y="0"/>
          <a:chExt cx="0" cy="0"/>
        </a:xfrm>
      </p:grpSpPr>
      <p:sp>
        <p:nvSpPr>
          <p:cNvPr id="398" name="Google Shape;398;p23"/>
          <p:cNvSpPr txBox="1"/>
          <p:nvPr>
            <p:ph type="title"/>
          </p:nvPr>
        </p:nvSpPr>
        <p:spPr>
          <a:xfrm>
            <a:off x="338530" y="1286359"/>
            <a:ext cx="7798080" cy="774916"/>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Contextualizing These Factors</a:t>
            </a:r>
            <a:endParaRPr/>
          </a:p>
        </p:txBody>
      </p:sp>
      <p:sp>
        <p:nvSpPr>
          <p:cNvPr id="399" name="Google Shape;399;p23"/>
          <p:cNvSpPr txBox="1"/>
          <p:nvPr>
            <p:ph idx="1" type="body"/>
          </p:nvPr>
        </p:nvSpPr>
        <p:spPr>
          <a:xfrm>
            <a:off x="531377" y="2309247"/>
            <a:ext cx="7310765" cy="3921072"/>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SzPts val="1400"/>
              <a:buNone/>
            </a:pPr>
            <a:r>
              <a:rPr lang="en-US" sz="1400"/>
              <a:t>Each of these factors needs to be considered in the local or regional context for the climate risk assessment to be relevant and reliable. For instance, a robust assessment in a high-income country with advanced technological infrastructure may not be directly applicable to a low-income country with limited access to data, resources, or technologies. Contextualizing the factors ensures that the assessment is tailored to the specific needs and capacities of the region, making it more useful for decision-makers and stakeholders.</a:t>
            </a:r>
            <a:endParaRPr/>
          </a:p>
          <a:p>
            <a:pPr indent="0" lvl="0" marL="0" rtl="0" algn="l">
              <a:lnSpc>
                <a:spcPct val="150000"/>
              </a:lnSpc>
              <a:spcBef>
                <a:spcPts val="1000"/>
              </a:spcBef>
              <a:spcAft>
                <a:spcPts val="0"/>
              </a:spcAft>
              <a:buSzPts val="1400"/>
              <a:buNone/>
            </a:pPr>
            <a:r>
              <a:rPr lang="en-US" sz="1400"/>
              <a:t>In summary, the reliability and relevance of climate risk assessments depend on the quality of data, the capacity of institutions, the level of stakeholder engagement, socioeconomic conditions, and the technological infrastructure available. A comprehensive understanding of these factors, along with their interactions, enhances the robustness and usability of climate risk assessments, ensuring that they lead to effective and equitable adaptation strategies.</a:t>
            </a:r>
            <a:endParaRPr sz="1400"/>
          </a:p>
        </p:txBody>
      </p:sp>
      <p:pic>
        <p:nvPicPr>
          <p:cNvPr id="400" name="Google Shape;400;p23" title="Skyline"/>
          <p:cNvPicPr preferRelativeResize="0"/>
          <p:nvPr>
            <p:ph idx="3" type="pic"/>
          </p:nvPr>
        </p:nvPicPr>
        <p:blipFill rotWithShape="1">
          <a:blip r:embed="rId3">
            <a:alphaModFix/>
          </a:blip>
          <a:srcRect b="0" l="23312" r="23313" t="0"/>
          <a:stretch/>
        </p:blipFill>
        <p:spPr>
          <a:xfrm>
            <a:off x="8233850" y="-7125"/>
            <a:ext cx="5588000" cy="6872249"/>
          </a:xfrm>
          <a:prstGeom prst="rect">
            <a:avLst/>
          </a:prstGeom>
          <a:solidFill>
            <a:srgbClr val="D8D8D8"/>
          </a:solidFill>
          <a:ln>
            <a:noFill/>
          </a:ln>
        </p:spPr>
      </p:pic>
      <p:sp>
        <p:nvSpPr>
          <p:cNvPr id="401" name="Google Shape;401;p23"/>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05" name="Shape 405"/>
        <p:cNvGrpSpPr/>
        <p:nvPr/>
      </p:nvGrpSpPr>
      <p:grpSpPr>
        <a:xfrm>
          <a:off x="0" y="0"/>
          <a:ext cx="0" cy="0"/>
          <a:chOff x="0" y="0"/>
          <a:chExt cx="0" cy="0"/>
        </a:xfrm>
      </p:grpSpPr>
      <p:sp>
        <p:nvSpPr>
          <p:cNvPr id="406" name="Google Shape;406;p24"/>
          <p:cNvSpPr txBox="1"/>
          <p:nvPr>
            <p:ph type="title"/>
          </p:nvPr>
        </p:nvSpPr>
        <p:spPr>
          <a:xfrm>
            <a:off x="338530" y="1286360"/>
            <a:ext cx="7798080" cy="728420"/>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Influencing Factors</a:t>
            </a:r>
            <a:endParaRPr b="0"/>
          </a:p>
        </p:txBody>
      </p:sp>
      <p:sp>
        <p:nvSpPr>
          <p:cNvPr id="407" name="Google Shape;407;p24"/>
          <p:cNvSpPr txBox="1"/>
          <p:nvPr>
            <p:ph idx="1" type="body"/>
          </p:nvPr>
        </p:nvSpPr>
        <p:spPr>
          <a:xfrm>
            <a:off x="531377" y="2014780"/>
            <a:ext cx="6954303" cy="401406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100000"/>
              <a:buNone/>
            </a:pPr>
            <a:r>
              <a:rPr lang="en-US"/>
              <a:t>Key influencing factors include:</a:t>
            </a:r>
            <a:endParaRPr/>
          </a:p>
          <a:p>
            <a:pPr indent="-228600" lvl="0" marL="228600" rtl="0" algn="l">
              <a:lnSpc>
                <a:spcPct val="90000"/>
              </a:lnSpc>
              <a:spcBef>
                <a:spcPts val="1000"/>
              </a:spcBef>
              <a:spcAft>
                <a:spcPts val="0"/>
              </a:spcAft>
              <a:buSzPct val="100000"/>
              <a:buChar char="•"/>
            </a:pPr>
            <a:r>
              <a:rPr b="1" lang="en-US"/>
              <a:t>Data availability and quality</a:t>
            </a:r>
            <a:r>
              <a:rPr lang="en-US"/>
              <a:t>: Reliable, current data is essential.</a:t>
            </a:r>
            <a:endParaRPr/>
          </a:p>
          <a:p>
            <a:pPr indent="-228600" lvl="0" marL="228600" rtl="0" algn="l">
              <a:lnSpc>
                <a:spcPct val="90000"/>
              </a:lnSpc>
              <a:spcBef>
                <a:spcPts val="1000"/>
              </a:spcBef>
              <a:spcAft>
                <a:spcPts val="0"/>
              </a:spcAft>
              <a:buSzPct val="100000"/>
              <a:buChar char="•"/>
            </a:pPr>
            <a:r>
              <a:rPr b="1" lang="en-US"/>
              <a:t>Institutional capacity and political will</a:t>
            </a:r>
            <a:r>
              <a:rPr lang="en-US"/>
              <a:t>: Strong institutions and committed leadership drive successful assessments.</a:t>
            </a:r>
            <a:endParaRPr/>
          </a:p>
          <a:p>
            <a:pPr indent="-228600" lvl="0" marL="228600" rtl="0" algn="l">
              <a:lnSpc>
                <a:spcPct val="90000"/>
              </a:lnSpc>
              <a:spcBef>
                <a:spcPts val="1000"/>
              </a:spcBef>
              <a:spcAft>
                <a:spcPts val="0"/>
              </a:spcAft>
              <a:buSzPct val="100000"/>
              <a:buChar char="•"/>
            </a:pPr>
            <a:r>
              <a:rPr b="1" lang="en-US"/>
              <a:t>Stakeholder engagement</a:t>
            </a:r>
            <a:r>
              <a:rPr lang="en-US"/>
              <a:t>: Inclusive processes capture diverse perspectives.</a:t>
            </a:r>
            <a:endParaRPr/>
          </a:p>
          <a:p>
            <a:pPr indent="-228600" lvl="0" marL="228600" rtl="0" algn="l">
              <a:lnSpc>
                <a:spcPct val="90000"/>
              </a:lnSpc>
              <a:spcBef>
                <a:spcPts val="1000"/>
              </a:spcBef>
              <a:spcAft>
                <a:spcPts val="0"/>
              </a:spcAft>
              <a:buSzPct val="100000"/>
              <a:buChar char="•"/>
            </a:pPr>
            <a:r>
              <a:rPr b="1" lang="en-US"/>
              <a:t>Socioeconomic conditions</a:t>
            </a:r>
            <a:r>
              <a:rPr lang="en-US"/>
              <a:t>: Income levels and infrastructure affect vulnerability.</a:t>
            </a:r>
            <a:endParaRPr/>
          </a:p>
          <a:p>
            <a:pPr indent="-228600" lvl="0" marL="228600" rtl="0" algn="l">
              <a:lnSpc>
                <a:spcPct val="90000"/>
              </a:lnSpc>
              <a:spcBef>
                <a:spcPts val="1000"/>
              </a:spcBef>
              <a:spcAft>
                <a:spcPts val="0"/>
              </a:spcAft>
              <a:buSzPct val="100000"/>
              <a:buChar char="•"/>
            </a:pPr>
            <a:r>
              <a:rPr b="1" lang="en-US"/>
              <a:t>Technological infrastructure</a:t>
            </a:r>
            <a:r>
              <a:rPr lang="en-US"/>
              <a:t>: Tools for data collection, analysis, and adaptation strategies are vital.</a:t>
            </a:r>
            <a:endParaRPr/>
          </a:p>
        </p:txBody>
      </p:sp>
      <p:pic>
        <p:nvPicPr>
          <p:cNvPr id="408" name="Google Shape;408;p24"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409" name="Google Shape;409;p24"/>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13" name="Shape 413"/>
        <p:cNvGrpSpPr/>
        <p:nvPr/>
      </p:nvGrpSpPr>
      <p:grpSpPr>
        <a:xfrm>
          <a:off x="0" y="0"/>
          <a:ext cx="0" cy="0"/>
          <a:chOff x="0" y="0"/>
          <a:chExt cx="0" cy="0"/>
        </a:xfrm>
      </p:grpSpPr>
      <p:sp>
        <p:nvSpPr>
          <p:cNvPr id="414" name="Google Shape;414;p25"/>
          <p:cNvSpPr txBox="1"/>
          <p:nvPr>
            <p:ph type="title"/>
          </p:nvPr>
        </p:nvSpPr>
        <p:spPr>
          <a:xfrm>
            <a:off x="338530" y="1301859"/>
            <a:ext cx="7798080" cy="941318"/>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Challenges in Risk Assessment</a:t>
            </a:r>
            <a:endParaRPr b="0"/>
          </a:p>
        </p:txBody>
      </p:sp>
      <p:pic>
        <p:nvPicPr>
          <p:cNvPr id="415" name="Google Shape;415;p25"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416" name="Google Shape;416;p25"/>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417" name="Google Shape;417;p25"/>
          <p:cNvPicPr preferRelativeResize="0"/>
          <p:nvPr>
            <p:ph idx="1" type="body"/>
          </p:nvPr>
        </p:nvPicPr>
        <p:blipFill rotWithShape="1">
          <a:blip r:embed="rId4">
            <a:alphaModFix/>
          </a:blip>
          <a:srcRect b="0" l="0" r="0" t="0"/>
          <a:stretch/>
        </p:blipFill>
        <p:spPr>
          <a:xfrm>
            <a:off x="728420" y="2759075"/>
            <a:ext cx="6493790" cy="35972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21" name="Shape 421"/>
        <p:cNvGrpSpPr/>
        <p:nvPr/>
      </p:nvGrpSpPr>
      <p:grpSpPr>
        <a:xfrm>
          <a:off x="0" y="0"/>
          <a:ext cx="0" cy="0"/>
          <a:chOff x="0" y="0"/>
          <a:chExt cx="0" cy="0"/>
        </a:xfrm>
      </p:grpSpPr>
      <p:sp>
        <p:nvSpPr>
          <p:cNvPr id="422" name="Google Shape;422;p26"/>
          <p:cNvSpPr txBox="1"/>
          <p:nvPr>
            <p:ph type="title"/>
          </p:nvPr>
        </p:nvSpPr>
        <p:spPr>
          <a:xfrm>
            <a:off x="338530" y="1301858"/>
            <a:ext cx="7798080" cy="783913"/>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Challenges in Risk Assessment</a:t>
            </a:r>
            <a:endParaRPr b="0"/>
          </a:p>
        </p:txBody>
      </p:sp>
      <p:sp>
        <p:nvSpPr>
          <p:cNvPr id="423" name="Google Shape;423;p26"/>
          <p:cNvSpPr txBox="1"/>
          <p:nvPr>
            <p:ph idx="1" type="body"/>
          </p:nvPr>
        </p:nvSpPr>
        <p:spPr>
          <a:xfrm>
            <a:off x="531377" y="2386739"/>
            <a:ext cx="6845815" cy="381258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400"/>
              <a:buNone/>
            </a:pPr>
            <a:r>
              <a:rPr lang="en-US"/>
              <a:t>Challenges include:</a:t>
            </a:r>
            <a:endParaRPr/>
          </a:p>
          <a:p>
            <a:pPr indent="-228600" lvl="0" marL="228600" rtl="0" algn="l">
              <a:lnSpc>
                <a:spcPct val="90000"/>
              </a:lnSpc>
              <a:spcBef>
                <a:spcPts val="1000"/>
              </a:spcBef>
              <a:spcAft>
                <a:spcPts val="0"/>
              </a:spcAft>
              <a:buSzPts val="2400"/>
              <a:buChar char="•"/>
            </a:pPr>
            <a:r>
              <a:rPr lang="en-US"/>
              <a:t>Uncertainty in climate projections</a:t>
            </a:r>
            <a:endParaRPr/>
          </a:p>
          <a:p>
            <a:pPr indent="-228600" lvl="0" marL="228600" rtl="0" algn="l">
              <a:lnSpc>
                <a:spcPct val="90000"/>
              </a:lnSpc>
              <a:spcBef>
                <a:spcPts val="1000"/>
              </a:spcBef>
              <a:spcAft>
                <a:spcPts val="0"/>
              </a:spcAft>
              <a:buSzPts val="2400"/>
              <a:buChar char="•"/>
            </a:pPr>
            <a:r>
              <a:rPr lang="en-US"/>
              <a:t>Limited data in vulnerable regions</a:t>
            </a:r>
            <a:endParaRPr/>
          </a:p>
          <a:p>
            <a:pPr indent="-228600" lvl="0" marL="228600" rtl="0" algn="l">
              <a:lnSpc>
                <a:spcPct val="90000"/>
              </a:lnSpc>
              <a:spcBef>
                <a:spcPts val="1000"/>
              </a:spcBef>
              <a:spcAft>
                <a:spcPts val="0"/>
              </a:spcAft>
              <a:buSzPts val="2400"/>
              <a:buChar char="•"/>
            </a:pPr>
            <a:r>
              <a:rPr lang="en-US"/>
              <a:t>Integrating multi-sectoral information</a:t>
            </a:r>
            <a:endParaRPr/>
          </a:p>
          <a:p>
            <a:pPr indent="-228600" lvl="0" marL="228600" rtl="0" algn="l">
              <a:lnSpc>
                <a:spcPct val="90000"/>
              </a:lnSpc>
              <a:spcBef>
                <a:spcPts val="1000"/>
              </a:spcBef>
              <a:spcAft>
                <a:spcPts val="0"/>
              </a:spcAft>
              <a:buSzPts val="2400"/>
              <a:buChar char="•"/>
            </a:pPr>
            <a:r>
              <a:rPr lang="en-US"/>
              <a:t>Aligning local and global risk frameworks</a:t>
            </a:r>
            <a:endParaRPr/>
          </a:p>
          <a:p>
            <a:pPr indent="-228600" lvl="0" marL="228600" rtl="0" algn="l">
              <a:lnSpc>
                <a:spcPct val="90000"/>
              </a:lnSpc>
              <a:spcBef>
                <a:spcPts val="1000"/>
              </a:spcBef>
              <a:spcAft>
                <a:spcPts val="0"/>
              </a:spcAft>
              <a:buSzPts val="2400"/>
              <a:buChar char="•"/>
            </a:pPr>
            <a:r>
              <a:rPr lang="en-US"/>
              <a:t>Capacity constraints among practitioners Addressing these challenges requires investment in research, capacity-building, and inclusive governance mechanisms.</a:t>
            </a:r>
            <a:endParaRPr/>
          </a:p>
          <a:p>
            <a:pPr indent="0" lvl="0" marL="0" rtl="0" algn="l">
              <a:lnSpc>
                <a:spcPct val="90000"/>
              </a:lnSpc>
              <a:spcBef>
                <a:spcPts val="1000"/>
              </a:spcBef>
              <a:spcAft>
                <a:spcPts val="0"/>
              </a:spcAft>
              <a:buSzPts val="2400"/>
              <a:buNone/>
            </a:pPr>
            <a:r>
              <a:t/>
            </a:r>
            <a:endParaRPr/>
          </a:p>
        </p:txBody>
      </p:sp>
      <p:pic>
        <p:nvPicPr>
          <p:cNvPr id="424" name="Google Shape;424;p26"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425" name="Google Shape;425;p26"/>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29" name="Shape 429"/>
        <p:cNvGrpSpPr/>
        <p:nvPr/>
      </p:nvGrpSpPr>
      <p:grpSpPr>
        <a:xfrm>
          <a:off x="0" y="0"/>
          <a:ext cx="0" cy="0"/>
          <a:chOff x="0" y="0"/>
          <a:chExt cx="0" cy="0"/>
        </a:xfrm>
      </p:grpSpPr>
      <p:sp>
        <p:nvSpPr>
          <p:cNvPr id="430" name="Google Shape;430;p27"/>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Addressing the Challenges</a:t>
            </a:r>
            <a:endParaRPr b="0"/>
          </a:p>
        </p:txBody>
      </p:sp>
      <p:sp>
        <p:nvSpPr>
          <p:cNvPr id="431" name="Google Shape;431;p27"/>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SzPts val="2400"/>
              <a:buChar char="•"/>
            </a:pPr>
            <a:r>
              <a:rPr lang="en-US"/>
              <a:t>Use of robust decision-making tools</a:t>
            </a:r>
            <a:endParaRPr/>
          </a:p>
          <a:p>
            <a:pPr indent="-228600" lvl="0" marL="228600" rtl="0" algn="l">
              <a:lnSpc>
                <a:spcPct val="150000"/>
              </a:lnSpc>
              <a:spcBef>
                <a:spcPts val="1000"/>
              </a:spcBef>
              <a:spcAft>
                <a:spcPts val="0"/>
              </a:spcAft>
              <a:buSzPts val="2400"/>
              <a:buChar char="•"/>
            </a:pPr>
            <a:r>
              <a:rPr lang="en-US"/>
              <a:t>Cross-sector coordination</a:t>
            </a:r>
            <a:endParaRPr/>
          </a:p>
          <a:p>
            <a:pPr indent="-228600" lvl="0" marL="228600" rtl="0" algn="l">
              <a:lnSpc>
                <a:spcPct val="150000"/>
              </a:lnSpc>
              <a:spcBef>
                <a:spcPts val="1000"/>
              </a:spcBef>
              <a:spcAft>
                <a:spcPts val="0"/>
              </a:spcAft>
              <a:buSzPts val="2400"/>
              <a:buChar char="•"/>
            </a:pPr>
            <a:r>
              <a:rPr lang="en-US"/>
              <a:t>Capacity building initiatives</a:t>
            </a:r>
            <a:endParaRPr/>
          </a:p>
          <a:p>
            <a:pPr indent="-228600" lvl="0" marL="228600" rtl="0" algn="l">
              <a:lnSpc>
                <a:spcPct val="150000"/>
              </a:lnSpc>
              <a:spcBef>
                <a:spcPts val="1000"/>
              </a:spcBef>
              <a:spcAft>
                <a:spcPts val="0"/>
              </a:spcAft>
              <a:buSzPts val="2400"/>
              <a:buChar char="•"/>
            </a:pPr>
            <a:r>
              <a:rPr lang="en-US"/>
              <a:t>Open data and technology sharing</a:t>
            </a:r>
            <a:endParaRPr/>
          </a:p>
          <a:p>
            <a:pPr indent="-228600" lvl="0" marL="228600" rtl="0" algn="l">
              <a:lnSpc>
                <a:spcPct val="150000"/>
              </a:lnSpc>
              <a:spcBef>
                <a:spcPts val="1000"/>
              </a:spcBef>
              <a:spcAft>
                <a:spcPts val="0"/>
              </a:spcAft>
              <a:buSzPts val="2400"/>
              <a:buChar char="•"/>
            </a:pPr>
            <a:r>
              <a:rPr lang="en-US"/>
              <a:t>Community-based assessments</a:t>
            </a:r>
            <a:endParaRPr/>
          </a:p>
        </p:txBody>
      </p:sp>
      <p:pic>
        <p:nvPicPr>
          <p:cNvPr id="432" name="Google Shape;432;p27" title="Skyline"/>
          <p:cNvPicPr preferRelativeResize="0"/>
          <p:nvPr>
            <p:ph idx="3" type="pic"/>
          </p:nvPr>
        </p:nvPicPr>
        <p:blipFill rotWithShape="1">
          <a:blip r:embed="rId3">
            <a:alphaModFix/>
          </a:blip>
          <a:srcRect b="0" l="23312" r="23313" t="0"/>
          <a:stretch/>
        </p:blipFill>
        <p:spPr>
          <a:xfrm>
            <a:off x="7725825" y="-7125"/>
            <a:ext cx="5588000" cy="6872249"/>
          </a:xfrm>
          <a:prstGeom prst="rect">
            <a:avLst/>
          </a:prstGeom>
          <a:solidFill>
            <a:srgbClr val="D8D8D8"/>
          </a:solidFill>
          <a:ln>
            <a:noFill/>
          </a:ln>
        </p:spPr>
      </p:pic>
      <p:sp>
        <p:nvSpPr>
          <p:cNvPr id="433" name="Google Shape;433;p27"/>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37" name="Shape 437"/>
        <p:cNvGrpSpPr/>
        <p:nvPr/>
      </p:nvGrpSpPr>
      <p:grpSpPr>
        <a:xfrm>
          <a:off x="0" y="0"/>
          <a:ext cx="0" cy="0"/>
          <a:chOff x="0" y="0"/>
          <a:chExt cx="0" cy="0"/>
        </a:xfrm>
      </p:grpSpPr>
      <p:sp>
        <p:nvSpPr>
          <p:cNvPr id="438" name="Google Shape;438;p28"/>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Conclusion &amp; Key Takeaways</a:t>
            </a:r>
            <a:endParaRPr b="0"/>
          </a:p>
        </p:txBody>
      </p:sp>
      <p:sp>
        <p:nvSpPr>
          <p:cNvPr id="439" name="Google Shape;439;p28"/>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50000"/>
              </a:lnSpc>
              <a:spcBef>
                <a:spcPts val="0"/>
              </a:spcBef>
              <a:spcAft>
                <a:spcPts val="0"/>
              </a:spcAft>
              <a:buSzPct val="100000"/>
              <a:buChar char="•"/>
            </a:pPr>
            <a:r>
              <a:rPr lang="en-US"/>
              <a:t>Climate risks are real, complex, and growing.</a:t>
            </a:r>
            <a:endParaRPr/>
          </a:p>
          <a:p>
            <a:pPr indent="-228600" lvl="0" marL="228600" rtl="0" algn="l">
              <a:lnSpc>
                <a:spcPct val="150000"/>
              </a:lnSpc>
              <a:spcBef>
                <a:spcPts val="1000"/>
              </a:spcBef>
              <a:spcAft>
                <a:spcPts val="0"/>
              </a:spcAft>
              <a:buSzPct val="100000"/>
              <a:buChar char="•"/>
            </a:pPr>
            <a:r>
              <a:rPr lang="en-US"/>
              <a:t>Systematic assessments are essential for resilience.</a:t>
            </a:r>
            <a:endParaRPr/>
          </a:p>
          <a:p>
            <a:pPr indent="-228600" lvl="0" marL="228600" rtl="0" algn="l">
              <a:lnSpc>
                <a:spcPct val="150000"/>
              </a:lnSpc>
              <a:spcBef>
                <a:spcPts val="1000"/>
              </a:spcBef>
              <a:spcAft>
                <a:spcPts val="0"/>
              </a:spcAft>
              <a:buSzPct val="100000"/>
              <a:buChar char="•"/>
            </a:pPr>
            <a:r>
              <a:rPr lang="en-US"/>
              <a:t>Inclusive, data-driven, and context-sensitive approaches are vital.</a:t>
            </a:r>
            <a:endParaRPr/>
          </a:p>
          <a:p>
            <a:pPr indent="-228600" lvl="0" marL="228600" rtl="0" algn="l">
              <a:lnSpc>
                <a:spcPct val="150000"/>
              </a:lnSpc>
              <a:spcBef>
                <a:spcPts val="1000"/>
              </a:spcBef>
              <a:spcAft>
                <a:spcPts val="0"/>
              </a:spcAft>
              <a:buSzPct val="100000"/>
              <a:buChar char="•"/>
            </a:pPr>
            <a:r>
              <a:rPr lang="en-US"/>
              <a:t>Your role as professionals, planners, or policymakers is critical in applying this knowledge.</a:t>
            </a:r>
            <a:endParaRPr/>
          </a:p>
        </p:txBody>
      </p:sp>
      <p:pic>
        <p:nvPicPr>
          <p:cNvPr id="440" name="Google Shape;440;p28"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441" name="Google Shape;441;p28"/>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45" name="Shape 445"/>
        <p:cNvGrpSpPr/>
        <p:nvPr/>
      </p:nvGrpSpPr>
      <p:grpSpPr>
        <a:xfrm>
          <a:off x="0" y="0"/>
          <a:ext cx="0" cy="0"/>
          <a:chOff x="0" y="0"/>
          <a:chExt cx="0" cy="0"/>
        </a:xfrm>
      </p:grpSpPr>
      <p:sp>
        <p:nvSpPr>
          <p:cNvPr id="446" name="Google Shape;446;p29"/>
          <p:cNvSpPr txBox="1"/>
          <p:nvPr>
            <p:ph type="title"/>
          </p:nvPr>
        </p:nvSpPr>
        <p:spPr>
          <a:xfrm>
            <a:off x="338530" y="1317356"/>
            <a:ext cx="7798080" cy="1160327"/>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alibri"/>
              <a:buNone/>
            </a:pPr>
            <a:r>
              <a:rPr lang="en-US"/>
              <a:t>References</a:t>
            </a:r>
            <a:endParaRPr b="0"/>
          </a:p>
        </p:txBody>
      </p:sp>
      <p:sp>
        <p:nvSpPr>
          <p:cNvPr id="447" name="Google Shape;447;p29"/>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Masum, S. J. H. (2019). </a:t>
            </a:r>
            <a:r>
              <a:rPr i="1" lang="en-US">
                <a:latin typeface="Times New Roman"/>
                <a:ea typeface="Times New Roman"/>
                <a:cs typeface="Times New Roman"/>
                <a:sym typeface="Times New Roman"/>
              </a:rPr>
              <a:t>Climate Risk Assessment Review</a:t>
            </a:r>
            <a:r>
              <a:rPr lang="en-US">
                <a:latin typeface="Times New Roman"/>
                <a:ea typeface="Times New Roman"/>
                <a:cs typeface="Times New Roman"/>
                <a:sym typeface="Times New Roman"/>
              </a:rPr>
              <a:t>. ResearchGate.</a:t>
            </a:r>
            <a:endParaRPr sz="2000">
              <a:latin typeface="Calibri"/>
              <a:ea typeface="Calibri"/>
              <a:cs typeface="Calibri"/>
              <a:sym typeface="Calibri"/>
            </a:endParaRPr>
          </a:p>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European Commission (2020). </a:t>
            </a:r>
            <a:r>
              <a:rPr i="1" lang="en-US">
                <a:latin typeface="Times New Roman"/>
                <a:ea typeface="Times New Roman"/>
                <a:cs typeface="Times New Roman"/>
                <a:sym typeface="Times New Roman"/>
              </a:rPr>
              <a:t>EU Taxonomy for Sustainable Activities</a:t>
            </a:r>
            <a:r>
              <a:rPr lang="en-US">
                <a:latin typeface="Times New Roman"/>
                <a:ea typeface="Times New Roman"/>
                <a:cs typeface="Times New Roman"/>
                <a:sym typeface="Times New Roman"/>
              </a:rPr>
              <a:t>.</a:t>
            </a:r>
            <a:endParaRPr sz="2000">
              <a:latin typeface="Calibri"/>
              <a:ea typeface="Calibri"/>
              <a:cs typeface="Calibri"/>
              <a:sym typeface="Calibri"/>
            </a:endParaRPr>
          </a:p>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Network for Greening the Financial System (NGFS). (2021). </a:t>
            </a:r>
            <a:r>
              <a:rPr i="1" lang="en-US">
                <a:latin typeface="Times New Roman"/>
                <a:ea typeface="Times New Roman"/>
                <a:cs typeface="Times New Roman"/>
                <a:sym typeface="Times New Roman"/>
              </a:rPr>
              <a:t>Scenarios in Action.</a:t>
            </a:r>
            <a:endParaRPr sz="2000">
              <a:latin typeface="Calibri"/>
              <a:ea typeface="Calibri"/>
              <a:cs typeface="Calibri"/>
              <a:sym typeface="Calibri"/>
            </a:endParaRPr>
          </a:p>
          <a:p>
            <a:pPr indent="-342900" lvl="0" marL="342900" marR="0" rtl="0" algn="l">
              <a:lnSpc>
                <a:spcPct val="150000"/>
              </a:lnSpc>
              <a:spcBef>
                <a:spcPts val="0"/>
              </a:spcBef>
              <a:spcAft>
                <a:spcPts val="0"/>
              </a:spcAft>
              <a:buSzPct val="120000"/>
              <a:buFont typeface="Calibri"/>
              <a:buAutoNum type="arabicPeriod"/>
            </a:pPr>
            <a:r>
              <a:rPr lang="en-US">
                <a:latin typeface="Times New Roman"/>
                <a:ea typeface="Times New Roman"/>
                <a:cs typeface="Times New Roman"/>
                <a:sym typeface="Times New Roman"/>
              </a:rPr>
              <a:t>Task Force on Climate-related Financial Disclosures (TCFD). (2017). </a:t>
            </a:r>
            <a:r>
              <a:rPr i="1" lang="en-US">
                <a:latin typeface="Times New Roman"/>
                <a:ea typeface="Times New Roman"/>
                <a:cs typeface="Times New Roman"/>
                <a:sym typeface="Times New Roman"/>
              </a:rPr>
              <a:t>Final Recommendations Report.</a:t>
            </a:r>
            <a:endParaRPr sz="2000">
              <a:latin typeface="Calibri"/>
              <a:ea typeface="Calibri"/>
              <a:cs typeface="Calibri"/>
              <a:sym typeface="Calibri"/>
            </a:endParaRPr>
          </a:p>
        </p:txBody>
      </p:sp>
      <p:pic>
        <p:nvPicPr>
          <p:cNvPr id="448" name="Google Shape;448;p29" title="Skyline"/>
          <p:cNvPicPr preferRelativeResize="0"/>
          <p:nvPr>
            <p:ph idx="3" type="pic"/>
          </p:nvPr>
        </p:nvPicPr>
        <p:blipFill rotWithShape="1">
          <a:blip r:embed="rId3">
            <a:alphaModFix/>
          </a:blip>
          <a:srcRect b="0" l="23312" r="23313" t="0"/>
          <a:stretch/>
        </p:blipFill>
        <p:spPr>
          <a:xfrm>
            <a:off x="8233825" y="-7125"/>
            <a:ext cx="5588000" cy="6872249"/>
          </a:xfrm>
          <a:prstGeom prst="rect">
            <a:avLst/>
          </a:prstGeom>
          <a:solidFill>
            <a:srgbClr val="D8D8D8"/>
          </a:solidFill>
          <a:ln>
            <a:noFill/>
          </a:ln>
        </p:spPr>
      </p:pic>
      <p:sp>
        <p:nvSpPr>
          <p:cNvPr id="449" name="Google Shape;449;p29"/>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34901"/>
          </a:schemeClr>
        </a:solidFill>
      </p:bgPr>
    </p:bg>
    <p:spTree>
      <p:nvGrpSpPr>
        <p:cNvPr id="453" name="Shape 453"/>
        <p:cNvGrpSpPr/>
        <p:nvPr/>
      </p:nvGrpSpPr>
      <p:grpSpPr>
        <a:xfrm>
          <a:off x="0" y="0"/>
          <a:ext cx="0" cy="0"/>
          <a:chOff x="0" y="0"/>
          <a:chExt cx="0" cy="0"/>
        </a:xfrm>
      </p:grpSpPr>
      <p:sp>
        <p:nvSpPr>
          <p:cNvPr id="454" name="Google Shape;454;p30"/>
          <p:cNvSpPr txBox="1"/>
          <p:nvPr>
            <p:ph idx="1" type="body"/>
          </p:nvPr>
        </p:nvSpPr>
        <p:spPr>
          <a:xfrm>
            <a:off x="531378" y="2634712"/>
            <a:ext cx="6675334" cy="356461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6000"/>
              <a:buNone/>
            </a:pPr>
            <a:r>
              <a:rPr b="1" lang="en-US" sz="6000">
                <a:solidFill>
                  <a:srgbClr val="00194C"/>
                </a:solidFill>
              </a:rPr>
              <a:t>Thank You</a:t>
            </a:r>
            <a:endParaRPr sz="6000"/>
          </a:p>
        </p:txBody>
      </p:sp>
      <p:pic>
        <p:nvPicPr>
          <p:cNvPr id="455" name="Google Shape;455;p30" title="Skyline"/>
          <p:cNvPicPr preferRelativeResize="0"/>
          <p:nvPr>
            <p:ph idx="3" type="pic"/>
          </p:nvPr>
        </p:nvPicPr>
        <p:blipFill rotWithShape="1">
          <a:blip r:embed="rId3">
            <a:alphaModFix/>
          </a:blip>
          <a:srcRect b="0" l="23312" r="23313" t="0"/>
          <a:stretch/>
        </p:blipFill>
        <p:spPr>
          <a:xfrm>
            <a:off x="8233850" y="-7125"/>
            <a:ext cx="5588000" cy="6872249"/>
          </a:xfrm>
          <a:prstGeom prst="rect">
            <a:avLst/>
          </a:prstGeom>
          <a:solidFill>
            <a:srgbClr val="D8D8D8"/>
          </a:solidFill>
          <a:ln>
            <a:noFill/>
          </a:ln>
        </p:spPr>
      </p:pic>
      <p:sp>
        <p:nvSpPr>
          <p:cNvPr id="456" name="Google Shape;456;p30"/>
          <p:cNvSpPr txBox="1"/>
          <p:nvPr>
            <p:ph idx="12" type="sldNum"/>
          </p:nvPr>
        </p:nvSpPr>
        <p:spPr>
          <a:xfrm>
            <a:off x="11146971" y="6356350"/>
            <a:ext cx="740227"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Custom 14">
      <a:dk1>
        <a:srgbClr val="3F3F3F"/>
      </a:dk1>
      <a:lt1>
        <a:srgbClr val="FFFFFF"/>
      </a:lt1>
      <a:dk2>
        <a:srgbClr val="F2F2F2"/>
      </a:dk2>
      <a:lt2>
        <a:srgbClr val="A5A5A5"/>
      </a:lt2>
      <a:accent1>
        <a:srgbClr val="00194C"/>
      </a:accent1>
      <a:accent2>
        <a:srgbClr val="EAB200"/>
      </a:accent2>
      <a:accent3>
        <a:srgbClr val="F2F2F2"/>
      </a:accent3>
      <a:accent4>
        <a:srgbClr val="954F72"/>
      </a:accent4>
      <a:accent5>
        <a:srgbClr val="00843B"/>
      </a:accent5>
      <a:accent6>
        <a:srgbClr val="014067"/>
      </a:accent6>
      <a:hlink>
        <a:srgbClr val="00194C"/>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2025-04-15T18:56:18Z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