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custom-properties+xml" PartName="/docProps/custom.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Lst>
  <p:sldSz cy="6858000" cx="12192000"/>
  <p:notesSz cx="6858000" cy="9144000"/>
  <p:embeddedFontLst>
    <p:embeddedFont>
      <p:font typeface="Arial Black"/>
      <p:regular r:id="rId3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pos="3840">
          <p15:clr>
            <a:srgbClr val="A4A3A4"/>
          </p15:clr>
        </p15:guide>
        <p15:guide id="2" pos="597">
          <p15:clr>
            <a:srgbClr val="A4A3A4"/>
          </p15:clr>
        </p15:guide>
        <p15:guide id="3" orient="horz" pos="2160">
          <p15:clr>
            <a:srgbClr val="A4A3A4"/>
          </p15:clr>
        </p15:guide>
      </p15:sldGuideLst>
    </p:ext>
    <p:ext uri="GoogleSlidesCustomDataVersion2">
      <go:slidesCustomData xmlns:go="http://customooxmlschemas.google.com/" r:id="rId38" roundtripDataSignature="AMtx7mijqE4tK/A39Xcdx8NS1ERMskb/M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3840"/>
        <p:guide pos="597"/>
        <p:guide pos="2160" orient="horz"/>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font" Target="fonts/ArialBlack-regular.fntdata"/><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16" Type="http://schemas.openxmlformats.org/officeDocument/2006/relationships/slide" Target="slides/slide11.xml"/><Relationship Id="rId38" Type="http://customschemas.google.com/relationships/presentationmetadata" Target="metadata"/><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4" name="Shape 214"/>
        <p:cNvGrpSpPr/>
        <p:nvPr/>
      </p:nvGrpSpPr>
      <p:grpSpPr>
        <a:xfrm>
          <a:off x="0" y="0"/>
          <a:ext cx="0" cy="0"/>
          <a:chOff x="0" y="0"/>
          <a:chExt cx="0" cy="0"/>
        </a:xfrm>
      </p:grpSpPr>
      <p:sp>
        <p:nvSpPr>
          <p:cNvPr id="215" name="Google Shape;215;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16" name="Google Shape;216;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7" name="Google Shape;217;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Calibri"/>
              <a:buNone/>
            </a:pPr>
            <a:fld id="{00000000-1234-1234-1234-123412341234}" type="slidenum">
              <a:rPr b="0" i="0" lang="en-US" sz="1800" u="none" cap="none" strike="noStrike">
                <a:solidFill>
                  <a:srgbClr val="000000"/>
                </a:solidFill>
                <a:latin typeface="Calibri"/>
                <a:ea typeface="Calibri"/>
                <a:cs typeface="Calibri"/>
                <a:sym typeface="Calibri"/>
              </a:rPr>
              <a:t>‹#›</a:t>
            </a:fld>
            <a:endParaRPr b="0" i="0" sz="18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6" name="Shape 226"/>
        <p:cNvGrpSpPr/>
        <p:nvPr/>
      </p:nvGrpSpPr>
      <p:grpSpPr>
        <a:xfrm>
          <a:off x="0" y="0"/>
          <a:ext cx="0" cy="0"/>
          <a:chOff x="0" y="0"/>
          <a:chExt cx="0" cy="0"/>
        </a:xfrm>
      </p:grpSpPr>
      <p:sp>
        <p:nvSpPr>
          <p:cNvPr id="227" name="Google Shape;227;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8" name="Google Shape;228;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4" name="Shape 234"/>
        <p:cNvGrpSpPr/>
        <p:nvPr/>
      </p:nvGrpSpPr>
      <p:grpSpPr>
        <a:xfrm>
          <a:off x="0" y="0"/>
          <a:ext cx="0" cy="0"/>
          <a:chOff x="0" y="0"/>
          <a:chExt cx="0" cy="0"/>
        </a:xfrm>
      </p:grpSpPr>
      <p:sp>
        <p:nvSpPr>
          <p:cNvPr id="235" name="Google Shape;235;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6" name="Google Shape;236;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2" name="Shape 242"/>
        <p:cNvGrpSpPr/>
        <p:nvPr/>
      </p:nvGrpSpPr>
      <p:grpSpPr>
        <a:xfrm>
          <a:off x="0" y="0"/>
          <a:ext cx="0" cy="0"/>
          <a:chOff x="0" y="0"/>
          <a:chExt cx="0" cy="0"/>
        </a:xfrm>
      </p:grpSpPr>
      <p:sp>
        <p:nvSpPr>
          <p:cNvPr id="243" name="Google Shape;243;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4" name="Google Shape;244;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0" name="Shape 250"/>
        <p:cNvGrpSpPr/>
        <p:nvPr/>
      </p:nvGrpSpPr>
      <p:grpSpPr>
        <a:xfrm>
          <a:off x="0" y="0"/>
          <a:ext cx="0" cy="0"/>
          <a:chOff x="0" y="0"/>
          <a:chExt cx="0" cy="0"/>
        </a:xfrm>
      </p:grpSpPr>
      <p:sp>
        <p:nvSpPr>
          <p:cNvPr id="251" name="Google Shape;251;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2" name="Google Shape;252;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7" name="Shape 257"/>
        <p:cNvGrpSpPr/>
        <p:nvPr/>
      </p:nvGrpSpPr>
      <p:grpSpPr>
        <a:xfrm>
          <a:off x="0" y="0"/>
          <a:ext cx="0" cy="0"/>
          <a:chOff x="0" y="0"/>
          <a:chExt cx="0" cy="0"/>
        </a:xfrm>
      </p:grpSpPr>
      <p:sp>
        <p:nvSpPr>
          <p:cNvPr id="258" name="Google Shape;258;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9" name="Google Shape;259;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5" name="Shape 265"/>
        <p:cNvGrpSpPr/>
        <p:nvPr/>
      </p:nvGrpSpPr>
      <p:grpSpPr>
        <a:xfrm>
          <a:off x="0" y="0"/>
          <a:ext cx="0" cy="0"/>
          <a:chOff x="0" y="0"/>
          <a:chExt cx="0" cy="0"/>
        </a:xfrm>
      </p:grpSpPr>
      <p:sp>
        <p:nvSpPr>
          <p:cNvPr id="266" name="Google Shape;266;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7" name="Google Shape;267;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 name="Shape 273"/>
        <p:cNvGrpSpPr/>
        <p:nvPr/>
      </p:nvGrpSpPr>
      <p:grpSpPr>
        <a:xfrm>
          <a:off x="0" y="0"/>
          <a:ext cx="0" cy="0"/>
          <a:chOff x="0" y="0"/>
          <a:chExt cx="0" cy="0"/>
        </a:xfrm>
      </p:grpSpPr>
      <p:sp>
        <p:nvSpPr>
          <p:cNvPr id="274" name="Google Shape;274;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5" name="Google Shape;275;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1" name="Shape 281"/>
        <p:cNvGrpSpPr/>
        <p:nvPr/>
      </p:nvGrpSpPr>
      <p:grpSpPr>
        <a:xfrm>
          <a:off x="0" y="0"/>
          <a:ext cx="0" cy="0"/>
          <a:chOff x="0" y="0"/>
          <a:chExt cx="0" cy="0"/>
        </a:xfrm>
      </p:grpSpPr>
      <p:sp>
        <p:nvSpPr>
          <p:cNvPr id="282" name="Google Shape;282;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3" name="Google Shape;283;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9" name="Shape 289"/>
        <p:cNvGrpSpPr/>
        <p:nvPr/>
      </p:nvGrpSpPr>
      <p:grpSpPr>
        <a:xfrm>
          <a:off x="0" y="0"/>
          <a:ext cx="0" cy="0"/>
          <a:chOff x="0" y="0"/>
          <a:chExt cx="0" cy="0"/>
        </a:xfrm>
      </p:grpSpPr>
      <p:sp>
        <p:nvSpPr>
          <p:cNvPr id="290" name="Google Shape;290;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1" name="Google Shape;291;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7" name="Shape 297"/>
        <p:cNvGrpSpPr/>
        <p:nvPr/>
      </p:nvGrpSpPr>
      <p:grpSpPr>
        <a:xfrm>
          <a:off x="0" y="0"/>
          <a:ext cx="0" cy="0"/>
          <a:chOff x="0" y="0"/>
          <a:chExt cx="0" cy="0"/>
        </a:xfrm>
      </p:grpSpPr>
      <p:sp>
        <p:nvSpPr>
          <p:cNvPr id="298" name="Google Shape;298;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9" name="Google Shape;299;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5" name="Shape 305"/>
        <p:cNvGrpSpPr/>
        <p:nvPr/>
      </p:nvGrpSpPr>
      <p:grpSpPr>
        <a:xfrm>
          <a:off x="0" y="0"/>
          <a:ext cx="0" cy="0"/>
          <a:chOff x="0" y="0"/>
          <a:chExt cx="0" cy="0"/>
        </a:xfrm>
      </p:grpSpPr>
      <p:sp>
        <p:nvSpPr>
          <p:cNvPr id="306" name="Google Shape;306;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7" name="Google Shape;307;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3" name="Shape 313"/>
        <p:cNvGrpSpPr/>
        <p:nvPr/>
      </p:nvGrpSpPr>
      <p:grpSpPr>
        <a:xfrm>
          <a:off x="0" y="0"/>
          <a:ext cx="0" cy="0"/>
          <a:chOff x="0" y="0"/>
          <a:chExt cx="0" cy="0"/>
        </a:xfrm>
      </p:grpSpPr>
      <p:sp>
        <p:nvSpPr>
          <p:cNvPr id="314" name="Google Shape;314;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5" name="Google Shape;315;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1" name="Shape 321"/>
        <p:cNvGrpSpPr/>
        <p:nvPr/>
      </p:nvGrpSpPr>
      <p:grpSpPr>
        <a:xfrm>
          <a:off x="0" y="0"/>
          <a:ext cx="0" cy="0"/>
          <a:chOff x="0" y="0"/>
          <a:chExt cx="0" cy="0"/>
        </a:xfrm>
      </p:grpSpPr>
      <p:sp>
        <p:nvSpPr>
          <p:cNvPr id="322" name="Google Shape;322;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3" name="Google Shape;323;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9" name="Shape 329"/>
        <p:cNvGrpSpPr/>
        <p:nvPr/>
      </p:nvGrpSpPr>
      <p:grpSpPr>
        <a:xfrm>
          <a:off x="0" y="0"/>
          <a:ext cx="0" cy="0"/>
          <a:chOff x="0" y="0"/>
          <a:chExt cx="0" cy="0"/>
        </a:xfrm>
      </p:grpSpPr>
      <p:sp>
        <p:nvSpPr>
          <p:cNvPr id="330" name="Google Shape;330;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1" name="Google Shape;331;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7" name="Shape 337"/>
        <p:cNvGrpSpPr/>
        <p:nvPr/>
      </p:nvGrpSpPr>
      <p:grpSpPr>
        <a:xfrm>
          <a:off x="0" y="0"/>
          <a:ext cx="0" cy="0"/>
          <a:chOff x="0" y="0"/>
          <a:chExt cx="0" cy="0"/>
        </a:xfrm>
      </p:grpSpPr>
      <p:sp>
        <p:nvSpPr>
          <p:cNvPr id="338" name="Google Shape;338;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9" name="Google Shape;339;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5" name="Shape 345"/>
        <p:cNvGrpSpPr/>
        <p:nvPr/>
      </p:nvGrpSpPr>
      <p:grpSpPr>
        <a:xfrm>
          <a:off x="0" y="0"/>
          <a:ext cx="0" cy="0"/>
          <a:chOff x="0" y="0"/>
          <a:chExt cx="0" cy="0"/>
        </a:xfrm>
      </p:grpSpPr>
      <p:sp>
        <p:nvSpPr>
          <p:cNvPr id="346" name="Google Shape;346;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7" name="Google Shape;347;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3" name="Shape 353"/>
        <p:cNvGrpSpPr/>
        <p:nvPr/>
      </p:nvGrpSpPr>
      <p:grpSpPr>
        <a:xfrm>
          <a:off x="0" y="0"/>
          <a:ext cx="0" cy="0"/>
          <a:chOff x="0" y="0"/>
          <a:chExt cx="0" cy="0"/>
        </a:xfrm>
      </p:grpSpPr>
      <p:sp>
        <p:nvSpPr>
          <p:cNvPr id="354" name="Google Shape;354;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5" name="Google Shape;355;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1" name="Shape 361"/>
        <p:cNvGrpSpPr/>
        <p:nvPr/>
      </p:nvGrpSpPr>
      <p:grpSpPr>
        <a:xfrm>
          <a:off x="0" y="0"/>
          <a:ext cx="0" cy="0"/>
          <a:chOff x="0" y="0"/>
          <a:chExt cx="0" cy="0"/>
        </a:xfrm>
      </p:grpSpPr>
      <p:sp>
        <p:nvSpPr>
          <p:cNvPr id="362" name="Google Shape;362;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3" name="Google Shape;363;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9" name="Shape 369"/>
        <p:cNvGrpSpPr/>
        <p:nvPr/>
      </p:nvGrpSpPr>
      <p:grpSpPr>
        <a:xfrm>
          <a:off x="0" y="0"/>
          <a:ext cx="0" cy="0"/>
          <a:chOff x="0" y="0"/>
          <a:chExt cx="0" cy="0"/>
        </a:xfrm>
      </p:grpSpPr>
      <p:sp>
        <p:nvSpPr>
          <p:cNvPr id="370" name="Google Shape;370;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1" name="Google Shape;371;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7" name="Shape 377"/>
        <p:cNvGrpSpPr/>
        <p:nvPr/>
      </p:nvGrpSpPr>
      <p:grpSpPr>
        <a:xfrm>
          <a:off x="0" y="0"/>
          <a:ext cx="0" cy="0"/>
          <a:chOff x="0" y="0"/>
          <a:chExt cx="0" cy="0"/>
        </a:xfrm>
      </p:grpSpPr>
      <p:sp>
        <p:nvSpPr>
          <p:cNvPr id="378" name="Google Shape;378;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9" name="Google Shape;379;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5" name="Shape 385"/>
        <p:cNvGrpSpPr/>
        <p:nvPr/>
      </p:nvGrpSpPr>
      <p:grpSpPr>
        <a:xfrm>
          <a:off x="0" y="0"/>
          <a:ext cx="0" cy="0"/>
          <a:chOff x="0" y="0"/>
          <a:chExt cx="0" cy="0"/>
        </a:xfrm>
      </p:grpSpPr>
      <p:sp>
        <p:nvSpPr>
          <p:cNvPr id="386" name="Google Shape;386;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7" name="Google Shape;387;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3" name="Shape 393"/>
        <p:cNvGrpSpPr/>
        <p:nvPr/>
      </p:nvGrpSpPr>
      <p:grpSpPr>
        <a:xfrm>
          <a:off x="0" y="0"/>
          <a:ext cx="0" cy="0"/>
          <a:chOff x="0" y="0"/>
          <a:chExt cx="0" cy="0"/>
        </a:xfrm>
      </p:grpSpPr>
      <p:sp>
        <p:nvSpPr>
          <p:cNvPr id="394" name="Google Shape;394;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5" name="Google Shape;395;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1" name="Shape 401"/>
        <p:cNvGrpSpPr/>
        <p:nvPr/>
      </p:nvGrpSpPr>
      <p:grpSpPr>
        <a:xfrm>
          <a:off x="0" y="0"/>
          <a:ext cx="0" cy="0"/>
          <a:chOff x="0" y="0"/>
          <a:chExt cx="0" cy="0"/>
        </a:xfrm>
      </p:grpSpPr>
      <p:sp>
        <p:nvSpPr>
          <p:cNvPr id="402" name="Google Shape;402;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3" name="Google Shape;403;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9" name="Shape 409"/>
        <p:cNvGrpSpPr/>
        <p:nvPr/>
      </p:nvGrpSpPr>
      <p:grpSpPr>
        <a:xfrm>
          <a:off x="0" y="0"/>
          <a:ext cx="0" cy="0"/>
          <a:chOff x="0" y="0"/>
          <a:chExt cx="0" cy="0"/>
        </a:xfrm>
      </p:grpSpPr>
      <p:sp>
        <p:nvSpPr>
          <p:cNvPr id="410" name="Google Shape;410;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1" name="Google Shape;411;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7" name="Shape 417"/>
        <p:cNvGrpSpPr/>
        <p:nvPr/>
      </p:nvGrpSpPr>
      <p:grpSpPr>
        <a:xfrm>
          <a:off x="0" y="0"/>
          <a:ext cx="0" cy="0"/>
          <a:chOff x="0" y="0"/>
          <a:chExt cx="0" cy="0"/>
        </a:xfrm>
      </p:grpSpPr>
      <p:sp>
        <p:nvSpPr>
          <p:cNvPr id="418" name="Google Shape;418;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9" name="Google Shape;419;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5" name="Shape 425"/>
        <p:cNvGrpSpPr/>
        <p:nvPr/>
      </p:nvGrpSpPr>
      <p:grpSpPr>
        <a:xfrm>
          <a:off x="0" y="0"/>
          <a:ext cx="0" cy="0"/>
          <a:chOff x="0" y="0"/>
          <a:chExt cx="0" cy="0"/>
        </a:xfrm>
      </p:grpSpPr>
      <p:sp>
        <p:nvSpPr>
          <p:cNvPr id="426" name="Google Shape;426;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7" name="Google Shape;427;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3" name="Shape 433"/>
        <p:cNvGrpSpPr/>
        <p:nvPr/>
      </p:nvGrpSpPr>
      <p:grpSpPr>
        <a:xfrm>
          <a:off x="0" y="0"/>
          <a:ext cx="0" cy="0"/>
          <a:chOff x="0" y="0"/>
          <a:chExt cx="0" cy="0"/>
        </a:xfrm>
      </p:grpSpPr>
      <p:sp>
        <p:nvSpPr>
          <p:cNvPr id="434" name="Google Shape;434;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5" name="Google Shape;435;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1" name="Shape 441"/>
        <p:cNvGrpSpPr/>
        <p:nvPr/>
      </p:nvGrpSpPr>
      <p:grpSpPr>
        <a:xfrm>
          <a:off x="0" y="0"/>
          <a:ext cx="0" cy="0"/>
          <a:chOff x="0" y="0"/>
          <a:chExt cx="0" cy="0"/>
        </a:xfrm>
      </p:grpSpPr>
      <p:sp>
        <p:nvSpPr>
          <p:cNvPr id="442" name="Google Shape;442;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3" name="Google Shape;443;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9" name="Shape 449"/>
        <p:cNvGrpSpPr/>
        <p:nvPr/>
      </p:nvGrpSpPr>
      <p:grpSpPr>
        <a:xfrm>
          <a:off x="0" y="0"/>
          <a:ext cx="0" cy="0"/>
          <a:chOff x="0" y="0"/>
          <a:chExt cx="0" cy="0"/>
        </a:xfrm>
      </p:grpSpPr>
      <p:sp>
        <p:nvSpPr>
          <p:cNvPr id="450" name="Google Shape;450;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1" name="Google Shape;451;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7" name="Shape 457"/>
        <p:cNvGrpSpPr/>
        <p:nvPr/>
      </p:nvGrpSpPr>
      <p:grpSpPr>
        <a:xfrm>
          <a:off x="0" y="0"/>
          <a:ext cx="0" cy="0"/>
          <a:chOff x="0" y="0"/>
          <a:chExt cx="0" cy="0"/>
        </a:xfrm>
      </p:grpSpPr>
      <p:sp>
        <p:nvSpPr>
          <p:cNvPr id="458" name="Google Shape;458;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9" name="Google Shape;459;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hyperlink" Target="https://gamma.app/?utm_source=made-with-gamma" TargetMode="External"/><Relationship Id="rId3"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1 master">
  <p:cSld name="Slide 1 master">
    <p:bg>
      <p:bgPr>
        <a:solidFill>
          <a:srgbClr val="000000"/>
        </a:solidFill>
      </p:bgPr>
    </p:bg>
    <p:spTree>
      <p:nvGrpSpPr>
        <p:cNvPr id="13" name="Shape 13"/>
        <p:cNvGrpSpPr/>
        <p:nvPr/>
      </p:nvGrpSpPr>
      <p:grpSpPr>
        <a:xfrm>
          <a:off x="0" y="0"/>
          <a:ext cx="0" cy="0"/>
          <a:chOff x="0" y="0"/>
          <a:chExt cx="0" cy="0"/>
        </a:xfrm>
      </p:grpSpPr>
      <p:sp>
        <p:nvSpPr>
          <p:cNvPr id="14" name="Google Shape;14;p33"/>
          <p:cNvSpPr/>
          <p:nvPr/>
        </p:nvSpPr>
        <p:spPr>
          <a:xfrm>
            <a:off x="0" y="0"/>
            <a:ext cx="12192000" cy="6858000"/>
          </a:xfrm>
          <a:prstGeom prst="rect">
            <a:avLst/>
          </a:prstGeom>
          <a:solidFill>
            <a:srgbClr val="F7EDE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 name="Google Shape;15;p33"/>
          <p:cNvSpPr/>
          <p:nvPr/>
        </p:nvSpPr>
        <p:spPr>
          <a:xfrm>
            <a:off x="0" y="0"/>
            <a:ext cx="12192000" cy="6858000"/>
          </a:xfrm>
          <a:prstGeom prst="rect">
            <a:avLst/>
          </a:prstGeom>
          <a:solidFill>
            <a:srgbClr val="FFFC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preencoded.png" id="16" name="Google Shape;16;p33">
            <a:hlinkClick r:id="rId2"/>
          </p:cNvPr>
          <p:cNvPicPr preferRelativeResize="0"/>
          <p:nvPr/>
        </p:nvPicPr>
        <p:blipFill rotWithShape="1">
          <a:blip r:embed="rId3">
            <a:alphaModFix/>
          </a:blip>
          <a:srcRect b="0" l="0" r="0" t="0"/>
          <a:stretch/>
        </p:blipFill>
        <p:spPr>
          <a:xfrm>
            <a:off x="10699346" y="6457950"/>
            <a:ext cx="1435504" cy="342900"/>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ext Layout 01">
  <p:cSld name="Text Layout 01">
    <p:spTree>
      <p:nvGrpSpPr>
        <p:cNvPr id="17" name="Shape 17"/>
        <p:cNvGrpSpPr/>
        <p:nvPr/>
      </p:nvGrpSpPr>
      <p:grpSpPr>
        <a:xfrm>
          <a:off x="0" y="0"/>
          <a:ext cx="0" cy="0"/>
          <a:chOff x="0" y="0"/>
          <a:chExt cx="0" cy="0"/>
        </a:xfrm>
      </p:grpSpPr>
      <p:sp>
        <p:nvSpPr>
          <p:cNvPr id="18" name="Google Shape;18;p34" title="Bullet Points"/>
          <p:cNvSpPr txBox="1"/>
          <p:nvPr>
            <p:ph idx="1" type="body"/>
          </p:nvPr>
        </p:nvSpPr>
        <p:spPr>
          <a:xfrm>
            <a:off x="531378" y="3196915"/>
            <a:ext cx="4942829" cy="2958275"/>
          </a:xfrm>
          <a:prstGeom prst="rect">
            <a:avLst/>
          </a:prstGeom>
          <a:noFill/>
          <a:ln>
            <a:noFill/>
          </a:ln>
        </p:spPr>
        <p:txBody>
          <a:bodyPr anchorCtr="0" anchor="t" bIns="45700" lIns="91425" spcFirstLastPara="1" rIns="91425" wrap="square" tIns="45700">
            <a:normAutofit/>
          </a:bodyPr>
          <a:lstStyle>
            <a:lvl1pPr indent="-381000" lvl="0" marL="457200" marR="0" rtl="0" algn="l">
              <a:lnSpc>
                <a:spcPct val="90000"/>
              </a:lnSpc>
              <a:spcBef>
                <a:spcPts val="1000"/>
              </a:spcBef>
              <a:spcAft>
                <a:spcPts val="0"/>
              </a:spcAft>
              <a:buClr>
                <a:schemeClr val="accent2"/>
              </a:buClr>
              <a:buSzPts val="2400"/>
              <a:buFont typeface="Arial"/>
              <a:buChar char="•"/>
              <a:defRPr b="0" i="0" sz="2400" u="none" cap="none" strike="noStrike">
                <a:solidFill>
                  <a:schemeClr val="dk1"/>
                </a:solidFill>
                <a:latin typeface="Calibri"/>
                <a:ea typeface="Calibri"/>
                <a:cs typeface="Calibri"/>
                <a:sym typeface="Calibri"/>
              </a:defRPr>
            </a:lvl1pPr>
            <a:lvl2pPr indent="-355600" lvl="1" marL="914400" marR="0" rtl="0" algn="l">
              <a:lnSpc>
                <a:spcPct val="90000"/>
              </a:lnSpc>
              <a:spcBef>
                <a:spcPts val="500"/>
              </a:spcBef>
              <a:spcAft>
                <a:spcPts val="0"/>
              </a:spcAft>
              <a:buClr>
                <a:schemeClr val="accent2"/>
              </a:buClr>
              <a:buSzPts val="2000"/>
              <a:buFont typeface="Arial"/>
              <a:buChar char="•"/>
              <a:defRPr b="0" i="0" sz="2000" u="none" cap="none" strike="noStrike">
                <a:solidFill>
                  <a:schemeClr val="dk1"/>
                </a:solidFill>
                <a:latin typeface="Calibri"/>
                <a:ea typeface="Calibri"/>
                <a:cs typeface="Calibri"/>
                <a:sym typeface="Calibri"/>
              </a:defRPr>
            </a:lvl2pPr>
            <a:lvl3pPr indent="-342900" lvl="2" marL="1371600" marR="0" rtl="0" algn="l">
              <a:lnSpc>
                <a:spcPct val="90000"/>
              </a:lnSpc>
              <a:spcBef>
                <a:spcPts val="500"/>
              </a:spcBef>
              <a:spcAft>
                <a:spcPts val="0"/>
              </a:spcAft>
              <a:buClr>
                <a:schemeClr val="accent2"/>
              </a:buClr>
              <a:buSzPts val="1800"/>
              <a:buFont typeface="Arial"/>
              <a:buChar char="•"/>
              <a:defRPr b="0" i="0" sz="1800" u="none" cap="none" strike="noStrike">
                <a:solidFill>
                  <a:schemeClr val="dk1"/>
                </a:solidFill>
                <a:latin typeface="Calibri"/>
                <a:ea typeface="Calibri"/>
                <a:cs typeface="Calibri"/>
                <a:sym typeface="Calibri"/>
              </a:defRPr>
            </a:lvl3pPr>
            <a:lvl4pPr indent="-330200" lvl="3" marL="1828800" marR="0" rtl="0" algn="l">
              <a:lnSpc>
                <a:spcPct val="90000"/>
              </a:lnSpc>
              <a:spcBef>
                <a:spcPts val="500"/>
              </a:spcBef>
              <a:spcAft>
                <a:spcPts val="0"/>
              </a:spcAft>
              <a:buClr>
                <a:schemeClr val="accent2"/>
              </a:buClr>
              <a:buSzPts val="1600"/>
              <a:buFont typeface="Arial"/>
              <a:buChar char="•"/>
              <a:defRPr b="0" i="0" sz="1600" u="none" cap="none" strike="noStrike">
                <a:solidFill>
                  <a:schemeClr val="dk1"/>
                </a:solidFill>
                <a:latin typeface="Calibri"/>
                <a:ea typeface="Calibri"/>
                <a:cs typeface="Calibri"/>
                <a:sym typeface="Calibri"/>
              </a:defRPr>
            </a:lvl4pPr>
            <a:lvl5pPr indent="-330200" lvl="4" marL="2286000" marR="0" rtl="0" algn="l">
              <a:lnSpc>
                <a:spcPct val="90000"/>
              </a:lnSpc>
              <a:spcBef>
                <a:spcPts val="500"/>
              </a:spcBef>
              <a:spcAft>
                <a:spcPts val="0"/>
              </a:spcAft>
              <a:buClr>
                <a:schemeClr val="accent2"/>
              </a:buClr>
              <a:buSzPts val="1600"/>
              <a:buFont typeface="Arial"/>
              <a:buChar char="•"/>
              <a:defRPr b="0" i="0" sz="16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9" name="Google Shape;19;p34"/>
          <p:cNvSpPr/>
          <p:nvPr/>
        </p:nvSpPr>
        <p:spPr>
          <a:xfrm rot="10800000">
            <a:off x="1839686" y="-6"/>
            <a:ext cx="10352314" cy="5638806"/>
          </a:xfrm>
          <a:prstGeom prst="rtTriangle">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0" name="Google Shape;20;p34"/>
          <p:cNvSpPr/>
          <p:nvPr/>
        </p:nvSpPr>
        <p:spPr>
          <a:xfrm flipH="1">
            <a:off x="2978150" y="-5"/>
            <a:ext cx="4121150" cy="1308105"/>
          </a:xfrm>
          <a:prstGeom prst="parallelogram">
            <a:avLst>
              <a:gd fmla="val 186380" name="adj"/>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cxnSp>
        <p:nvCxnSpPr>
          <p:cNvPr id="21" name="Google Shape;21;p34"/>
          <p:cNvCxnSpPr/>
          <p:nvPr/>
        </p:nvCxnSpPr>
        <p:spPr>
          <a:xfrm flipH="1" rot="10800000">
            <a:off x="6375400" y="5047077"/>
            <a:ext cx="1524574" cy="1803400"/>
          </a:xfrm>
          <a:prstGeom prst="straightConnector1">
            <a:avLst/>
          </a:prstGeom>
          <a:noFill/>
          <a:ln cap="flat" cmpd="sng" w="9525">
            <a:solidFill>
              <a:srgbClr val="EAB200"/>
            </a:solidFill>
            <a:prstDash val="solid"/>
            <a:miter lim="800000"/>
            <a:headEnd len="sm" w="sm" type="none"/>
            <a:tailEnd len="sm" w="sm" type="none"/>
          </a:ln>
        </p:spPr>
      </p:cxnSp>
      <p:sp>
        <p:nvSpPr>
          <p:cNvPr id="22" name="Google Shape;22;p34" title="Subtitle"/>
          <p:cNvSpPr txBox="1"/>
          <p:nvPr>
            <p:ph idx="2" type="body"/>
          </p:nvPr>
        </p:nvSpPr>
        <p:spPr>
          <a:xfrm>
            <a:off x="531379" y="2563477"/>
            <a:ext cx="7342631" cy="608895"/>
          </a:xfrm>
          <a:prstGeom prst="rect">
            <a:avLst/>
          </a:prstGeom>
          <a:noFill/>
          <a:ln>
            <a:noFill/>
          </a:ln>
        </p:spPr>
        <p:txBody>
          <a:bodyPr anchorCtr="0" anchor="t" bIns="45700" lIns="91425" spcFirstLastPara="1" rIns="91425" wrap="square" tIns="45700">
            <a:noAutofit/>
          </a:bodyPr>
          <a:lstStyle>
            <a:lvl1pPr indent="-228600" lvl="0" marL="457200" marR="0" rtl="0" algn="l">
              <a:lnSpc>
                <a:spcPct val="90000"/>
              </a:lnSpc>
              <a:spcBef>
                <a:spcPts val="1000"/>
              </a:spcBef>
              <a:spcAft>
                <a:spcPts val="0"/>
              </a:spcAft>
              <a:buClr>
                <a:srgbClr val="2E7A40"/>
              </a:buClr>
              <a:buSzPts val="2000"/>
              <a:buFont typeface="Arial"/>
              <a:buNone/>
              <a:defRPr b="0" i="0" sz="2000" u="none" cap="none" strike="noStrike">
                <a:solidFill>
                  <a:schemeClr val="accent6"/>
                </a:solidFill>
                <a:latin typeface="Calibri"/>
                <a:ea typeface="Calibri"/>
                <a:cs typeface="Calibri"/>
                <a:sym typeface="Calibri"/>
              </a:defRPr>
            </a:lvl1pPr>
            <a:lvl2pPr indent="-228600" lvl="1" marL="914400" marR="0" rtl="0" algn="l">
              <a:lnSpc>
                <a:spcPct val="90000"/>
              </a:lnSpc>
              <a:spcBef>
                <a:spcPts val="500"/>
              </a:spcBef>
              <a:spcAft>
                <a:spcPts val="0"/>
              </a:spcAft>
              <a:buClr>
                <a:srgbClr val="2E7A40"/>
              </a:buClr>
              <a:buSzPts val="2000"/>
              <a:buFont typeface="Arial"/>
              <a:buNone/>
              <a:defRPr b="0" i="0" sz="2000" u="none" cap="none" strike="noStrike">
                <a:solidFill>
                  <a:schemeClr val="dk1"/>
                </a:solidFill>
                <a:latin typeface="Calibri"/>
                <a:ea typeface="Calibri"/>
                <a:cs typeface="Calibri"/>
                <a:sym typeface="Calibri"/>
              </a:defRPr>
            </a:lvl2pPr>
            <a:lvl3pPr indent="-342900" lvl="2" marL="1371600" marR="0" rtl="0" algn="l">
              <a:lnSpc>
                <a:spcPct val="90000"/>
              </a:lnSpc>
              <a:spcBef>
                <a:spcPts val="500"/>
              </a:spcBef>
              <a:spcAft>
                <a:spcPts val="0"/>
              </a:spcAft>
              <a:buClr>
                <a:srgbClr val="2E7A40"/>
              </a:buClr>
              <a:buSzPts val="1800"/>
              <a:buFont typeface="Arial"/>
              <a:buChar char="•"/>
              <a:defRPr b="0" i="0" sz="1800" u="none" cap="none" strike="noStrike">
                <a:solidFill>
                  <a:schemeClr val="dk1"/>
                </a:solidFill>
                <a:latin typeface="Calibri"/>
                <a:ea typeface="Calibri"/>
                <a:cs typeface="Calibri"/>
                <a:sym typeface="Calibri"/>
              </a:defRPr>
            </a:lvl3pPr>
            <a:lvl4pPr indent="-330200" lvl="3" marL="1828800" marR="0" rtl="0" algn="l">
              <a:lnSpc>
                <a:spcPct val="90000"/>
              </a:lnSpc>
              <a:spcBef>
                <a:spcPts val="500"/>
              </a:spcBef>
              <a:spcAft>
                <a:spcPts val="0"/>
              </a:spcAft>
              <a:buClr>
                <a:srgbClr val="2E7A40"/>
              </a:buClr>
              <a:buSzPts val="1600"/>
              <a:buFont typeface="Arial"/>
              <a:buChar char="•"/>
              <a:defRPr b="0" i="0" sz="1600" u="none" cap="none" strike="noStrike">
                <a:solidFill>
                  <a:schemeClr val="dk1"/>
                </a:solidFill>
                <a:latin typeface="Calibri"/>
                <a:ea typeface="Calibri"/>
                <a:cs typeface="Calibri"/>
                <a:sym typeface="Calibri"/>
              </a:defRPr>
            </a:lvl4pPr>
            <a:lvl5pPr indent="-330200" lvl="4" marL="2286000" marR="0" rtl="0" algn="l">
              <a:lnSpc>
                <a:spcPct val="90000"/>
              </a:lnSpc>
              <a:spcBef>
                <a:spcPts val="500"/>
              </a:spcBef>
              <a:spcAft>
                <a:spcPts val="0"/>
              </a:spcAft>
              <a:buClr>
                <a:srgbClr val="2E7A40"/>
              </a:buClr>
              <a:buSzPts val="1600"/>
              <a:buFont typeface="Arial"/>
              <a:buChar char="•"/>
              <a:defRPr b="0" i="0" sz="16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23" name="Google Shape;23;p34" title="Title "/>
          <p:cNvSpPr txBox="1"/>
          <p:nvPr>
            <p:ph type="title"/>
          </p:nvPr>
        </p:nvSpPr>
        <p:spPr>
          <a:xfrm>
            <a:off x="531378" y="1308484"/>
            <a:ext cx="7342622" cy="1215566"/>
          </a:xfrm>
          <a:prstGeom prst="rect">
            <a:avLst/>
          </a:prstGeom>
          <a:noFill/>
          <a:ln>
            <a:noFill/>
          </a:ln>
        </p:spPr>
        <p:txBody>
          <a:bodyPr anchorCtr="0" anchor="b" bIns="0" lIns="91425" spcFirstLastPara="1" rIns="91425" wrap="square" tIns="45700">
            <a:normAutofit/>
          </a:bodyPr>
          <a:lstStyle>
            <a:lvl1pPr lvl="0" algn="l">
              <a:lnSpc>
                <a:spcPct val="90000"/>
              </a:lnSpc>
              <a:spcBef>
                <a:spcPts val="0"/>
              </a:spcBef>
              <a:spcAft>
                <a:spcPts val="0"/>
              </a:spcAft>
              <a:buClr>
                <a:schemeClr val="accent1"/>
              </a:buClr>
              <a:buSzPts val="4400"/>
              <a:buFont typeface="Calibri"/>
              <a:buNone/>
              <a:defRPr b="1" sz="4400">
                <a:solidFill>
                  <a:schemeClr val="accen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4" name="Google Shape;24;p34"/>
          <p:cNvSpPr/>
          <p:nvPr>
            <p:ph idx="3" type="pic"/>
          </p:nvPr>
        </p:nvSpPr>
        <p:spPr>
          <a:xfrm>
            <a:off x="6604000" y="0"/>
            <a:ext cx="5588000" cy="6872249"/>
          </a:xfrm>
          <a:prstGeom prst="rect">
            <a:avLst/>
          </a:prstGeom>
          <a:solidFill>
            <a:srgbClr val="D8D8D8"/>
          </a:solidFill>
          <a:ln>
            <a:noFill/>
          </a:ln>
        </p:spPr>
      </p:sp>
      <p:sp>
        <p:nvSpPr>
          <p:cNvPr id="25" name="Google Shape;25;p34"/>
          <p:cNvSpPr txBox="1"/>
          <p:nvPr>
            <p:ph idx="11" type="ftr"/>
          </p:nvPr>
        </p:nvSpPr>
        <p:spPr>
          <a:xfrm>
            <a:off x="338530" y="6356350"/>
            <a:ext cx="411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34"/>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extLst>
    <p:ext uri="{DCECCB84-F9BA-43D5-87BE-67443E8EF086}">
      <p15:sldGuideLst>
        <p15:guide id="1" orient="horz" pos="142">
          <p15:clr>
            <a:srgbClr val="FBAE40"/>
          </p15:clr>
        </p15:guide>
        <p15:guide id="2" pos="3840">
          <p15:clr>
            <a:srgbClr val="FBAE40"/>
          </p15:clr>
        </p15:guide>
        <p15:guide id="3" pos="415">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with Image">
  <p:cSld name="Title Slide with Image">
    <p:spTree>
      <p:nvGrpSpPr>
        <p:cNvPr id="27" name="Shape 27"/>
        <p:cNvGrpSpPr/>
        <p:nvPr/>
      </p:nvGrpSpPr>
      <p:grpSpPr>
        <a:xfrm>
          <a:off x="0" y="0"/>
          <a:ext cx="0" cy="0"/>
          <a:chOff x="0" y="0"/>
          <a:chExt cx="0" cy="0"/>
        </a:xfrm>
      </p:grpSpPr>
      <p:sp>
        <p:nvSpPr>
          <p:cNvPr id="28" name="Google Shape;28;p35"/>
          <p:cNvSpPr/>
          <p:nvPr/>
        </p:nvSpPr>
        <p:spPr>
          <a:xfrm flipH="1" rot="10800000">
            <a:off x="0" y="-6"/>
            <a:ext cx="10625328" cy="5404110"/>
          </a:xfrm>
          <a:prstGeom prst="rtTriangle">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cxnSp>
        <p:nvCxnSpPr>
          <p:cNvPr id="29" name="Google Shape;29;p35"/>
          <p:cNvCxnSpPr/>
          <p:nvPr/>
        </p:nvCxnSpPr>
        <p:spPr>
          <a:xfrm flipH="1" rot="10800000">
            <a:off x="0" y="0"/>
            <a:ext cx="6030686" cy="3004456"/>
          </a:xfrm>
          <a:prstGeom prst="straightConnector1">
            <a:avLst/>
          </a:prstGeom>
          <a:noFill/>
          <a:ln cap="flat" cmpd="sng" w="9525">
            <a:solidFill>
              <a:srgbClr val="A5A5A5"/>
            </a:solidFill>
            <a:prstDash val="solid"/>
            <a:miter lim="800000"/>
            <a:headEnd len="sm" w="sm" type="none"/>
            <a:tailEnd len="sm" w="sm" type="none"/>
          </a:ln>
        </p:spPr>
      </p:cxnSp>
      <p:sp>
        <p:nvSpPr>
          <p:cNvPr id="30" name="Google Shape;30;p35"/>
          <p:cNvSpPr/>
          <p:nvPr>
            <p:ph idx="2" type="pic"/>
          </p:nvPr>
        </p:nvSpPr>
        <p:spPr>
          <a:xfrm>
            <a:off x="1683398" y="860944"/>
            <a:ext cx="4428523" cy="5137089"/>
          </a:xfrm>
          <a:prstGeom prst="rect">
            <a:avLst/>
          </a:prstGeom>
          <a:noFill/>
          <a:ln>
            <a:noFill/>
          </a:ln>
        </p:spPr>
      </p:sp>
      <p:cxnSp>
        <p:nvCxnSpPr>
          <p:cNvPr id="31" name="Google Shape;31;p35"/>
          <p:cNvCxnSpPr/>
          <p:nvPr/>
        </p:nvCxnSpPr>
        <p:spPr>
          <a:xfrm flipH="1" rot="10800000">
            <a:off x="9004301" y="3924299"/>
            <a:ext cx="3187700" cy="1689100"/>
          </a:xfrm>
          <a:prstGeom prst="straightConnector1">
            <a:avLst/>
          </a:prstGeom>
          <a:noFill/>
          <a:ln cap="flat" cmpd="sng" w="9525">
            <a:solidFill>
              <a:schemeClr val="accent2"/>
            </a:solidFill>
            <a:prstDash val="solid"/>
            <a:miter lim="800000"/>
            <a:headEnd len="sm" w="sm" type="none"/>
            <a:tailEnd len="sm" w="sm" type="none"/>
          </a:ln>
        </p:spPr>
      </p:cxnSp>
      <p:sp>
        <p:nvSpPr>
          <p:cNvPr id="32" name="Google Shape;32;p35" title="Title"/>
          <p:cNvSpPr txBox="1"/>
          <p:nvPr>
            <p:ph type="ctrTitle"/>
          </p:nvPr>
        </p:nvSpPr>
        <p:spPr>
          <a:xfrm>
            <a:off x="6375721" y="2006084"/>
            <a:ext cx="4853573" cy="1616252"/>
          </a:xfrm>
          <a:prstGeom prst="rect">
            <a:avLst/>
          </a:prstGeom>
          <a:noFill/>
          <a:ln>
            <a:noFill/>
          </a:ln>
        </p:spPr>
        <p:txBody>
          <a:bodyPr anchorCtr="0" anchor="b" bIns="0" lIns="91425" spcFirstLastPara="1" rIns="91425" wrap="square" tIns="45700">
            <a:normAutofit/>
          </a:bodyPr>
          <a:lstStyle>
            <a:lvl1pPr lvl="0" algn="l">
              <a:lnSpc>
                <a:spcPct val="90000"/>
              </a:lnSpc>
              <a:spcBef>
                <a:spcPts val="0"/>
              </a:spcBef>
              <a:spcAft>
                <a:spcPts val="0"/>
              </a:spcAft>
              <a:buClr>
                <a:schemeClr val="accent1"/>
              </a:buClr>
              <a:buSzPts val="4300"/>
              <a:buFont typeface="Calibri"/>
              <a:buNone/>
              <a:defRPr b="1" sz="4300">
                <a:solidFill>
                  <a:schemeClr val="accen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 name="Google Shape;33;p35" title="Subtitle"/>
          <p:cNvSpPr txBox="1"/>
          <p:nvPr>
            <p:ph idx="1" type="subTitle"/>
          </p:nvPr>
        </p:nvSpPr>
        <p:spPr>
          <a:xfrm>
            <a:off x="6375214" y="3640998"/>
            <a:ext cx="4854339" cy="1257574"/>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rgbClr val="2E7A40"/>
              </a:buClr>
              <a:buSzPts val="2400"/>
              <a:buFont typeface="Arial"/>
              <a:buNone/>
              <a:defRPr b="0" i="0" sz="2400" u="none" cap="none" strike="noStrike">
                <a:solidFill>
                  <a:schemeClr val="accent6"/>
                </a:solidFill>
                <a:latin typeface="Calibri"/>
                <a:ea typeface="Calibri"/>
                <a:cs typeface="Calibri"/>
                <a:sym typeface="Calibri"/>
              </a:defRPr>
            </a:lvl1pPr>
            <a:lvl2pPr lvl="1" marR="0" rtl="0" algn="ctr">
              <a:lnSpc>
                <a:spcPct val="90000"/>
              </a:lnSpc>
              <a:spcBef>
                <a:spcPts val="500"/>
              </a:spcBef>
              <a:spcAft>
                <a:spcPts val="0"/>
              </a:spcAft>
              <a:buClr>
                <a:srgbClr val="2E7A40"/>
              </a:buClr>
              <a:buSzPts val="2000"/>
              <a:buFont typeface="Arial"/>
              <a:buNone/>
              <a:defRPr b="0" i="0" sz="2000" u="none" cap="none" strike="noStrike">
                <a:solidFill>
                  <a:schemeClr val="dk1"/>
                </a:solidFill>
                <a:latin typeface="Calibri"/>
                <a:ea typeface="Calibri"/>
                <a:cs typeface="Calibri"/>
                <a:sym typeface="Calibri"/>
              </a:defRPr>
            </a:lvl2pPr>
            <a:lvl3pPr lvl="2" marR="0" rtl="0" algn="ctr">
              <a:lnSpc>
                <a:spcPct val="90000"/>
              </a:lnSpc>
              <a:spcBef>
                <a:spcPts val="500"/>
              </a:spcBef>
              <a:spcAft>
                <a:spcPts val="0"/>
              </a:spcAft>
              <a:buClr>
                <a:srgbClr val="2E7A40"/>
              </a:buClr>
              <a:buSzPts val="1800"/>
              <a:buFont typeface="Arial"/>
              <a:buNone/>
              <a:defRPr b="0" i="0" sz="1800" u="none" cap="none" strike="noStrike">
                <a:solidFill>
                  <a:schemeClr val="dk1"/>
                </a:solidFill>
                <a:latin typeface="Calibri"/>
                <a:ea typeface="Calibri"/>
                <a:cs typeface="Calibri"/>
                <a:sym typeface="Calibri"/>
              </a:defRPr>
            </a:lvl3pPr>
            <a:lvl4pPr lvl="3" marR="0" rtl="0" algn="ctr">
              <a:lnSpc>
                <a:spcPct val="90000"/>
              </a:lnSpc>
              <a:spcBef>
                <a:spcPts val="500"/>
              </a:spcBef>
              <a:spcAft>
                <a:spcPts val="0"/>
              </a:spcAft>
              <a:buClr>
                <a:srgbClr val="2E7A40"/>
              </a:buClr>
              <a:buSzPts val="1600"/>
              <a:buFont typeface="Arial"/>
              <a:buNone/>
              <a:defRPr b="0" i="0" sz="1600" u="none" cap="none" strike="noStrike">
                <a:solidFill>
                  <a:schemeClr val="dk1"/>
                </a:solidFill>
                <a:latin typeface="Calibri"/>
                <a:ea typeface="Calibri"/>
                <a:cs typeface="Calibri"/>
                <a:sym typeface="Calibri"/>
              </a:defRPr>
            </a:lvl4pPr>
            <a:lvl5pPr lvl="4" marR="0" rtl="0" algn="ctr">
              <a:lnSpc>
                <a:spcPct val="90000"/>
              </a:lnSpc>
              <a:spcBef>
                <a:spcPts val="500"/>
              </a:spcBef>
              <a:spcAft>
                <a:spcPts val="0"/>
              </a:spcAft>
              <a:buClr>
                <a:srgbClr val="2E7A40"/>
              </a:buClr>
              <a:buSzPts val="1600"/>
              <a:buFont typeface="Arial"/>
              <a:buNone/>
              <a:defRPr b="0" i="0" sz="1600" u="none" cap="none" strike="noStrike">
                <a:solidFill>
                  <a:schemeClr val="dk1"/>
                </a:solidFill>
                <a:latin typeface="Calibri"/>
                <a:ea typeface="Calibri"/>
                <a:cs typeface="Calibri"/>
                <a:sym typeface="Calibri"/>
              </a:defRPr>
            </a:lvl5pPr>
            <a:lvl6pPr lvl="5"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6pPr>
            <a:lvl7pPr lvl="6"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7pPr>
            <a:lvl8pPr lvl="7"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8pPr>
            <a:lvl9pPr lvl="8"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9pPr>
          </a:lstStyle>
          <a:p/>
        </p:txBody>
      </p:sp>
      <p:cxnSp>
        <p:nvCxnSpPr>
          <p:cNvPr id="34" name="Google Shape;34;p35"/>
          <p:cNvCxnSpPr/>
          <p:nvPr/>
        </p:nvCxnSpPr>
        <p:spPr>
          <a:xfrm flipH="1" rot="10800000">
            <a:off x="-17837" y="4700016"/>
            <a:ext cx="1919789" cy="1001054"/>
          </a:xfrm>
          <a:prstGeom prst="straightConnector1">
            <a:avLst/>
          </a:prstGeom>
          <a:noFill/>
          <a:ln cap="flat" cmpd="sng" w="9525">
            <a:solidFill>
              <a:schemeClr val="accent1"/>
            </a:solidFill>
            <a:prstDash val="solid"/>
            <a:miter lim="800000"/>
            <a:headEnd len="sm" w="sm" type="none"/>
            <a:tailEnd len="sm" w="sm" type="none"/>
          </a:ln>
        </p:spPr>
      </p:cxnSp>
    </p:spTree>
  </p:cSld>
  <p:clrMapOvr>
    <a:masterClrMapping/>
  </p:clrMapOvr>
  <p:extLst>
    <p:ext uri="{DCECCB84-F9BA-43D5-87BE-67443E8EF086}">
      <p15:sldGuideLst>
        <p15:guide id="1" orient="horz" pos="2160">
          <p15:clr>
            <a:srgbClr val="FBAE40"/>
          </p15:clr>
        </p15:guide>
        <p15:guide id="2" pos="7537">
          <p15:clr>
            <a:srgbClr val="FBAE40"/>
          </p15:clr>
        </p15:guide>
        <p15:guide id="3" pos="138">
          <p15:clr>
            <a:srgbClr val="FBAE40"/>
          </p15:clr>
        </p15:guide>
        <p15:guide id="4" orient="horz" pos="4178">
          <p15:clr>
            <a:srgbClr val="FBAE40"/>
          </p15:clr>
        </p15:guide>
        <p15:guide id="5" orient="horz" pos="142">
          <p15:clr>
            <a:srgbClr val="FBAE40"/>
          </p15:clr>
        </p15:guide>
        <p15:guide id="6" pos="2457">
          <p15:clr>
            <a:srgbClr val="FBAE40"/>
          </p15:clr>
        </p15:guide>
        <p15:guide id="7" pos="438">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with Image">
  <p:cSld name="Section Header with Image">
    <p:spTree>
      <p:nvGrpSpPr>
        <p:cNvPr id="35" name="Shape 35"/>
        <p:cNvGrpSpPr/>
        <p:nvPr/>
      </p:nvGrpSpPr>
      <p:grpSpPr>
        <a:xfrm>
          <a:off x="0" y="0"/>
          <a:ext cx="0" cy="0"/>
          <a:chOff x="0" y="0"/>
          <a:chExt cx="0" cy="0"/>
        </a:xfrm>
      </p:grpSpPr>
      <p:sp>
        <p:nvSpPr>
          <p:cNvPr id="36" name="Google Shape;36;p36"/>
          <p:cNvSpPr/>
          <p:nvPr/>
        </p:nvSpPr>
        <p:spPr>
          <a:xfrm flipH="1" rot="10800000">
            <a:off x="0" y="-6"/>
            <a:ext cx="10625328" cy="5404110"/>
          </a:xfrm>
          <a:prstGeom prst="rtTriangle">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7" name="Google Shape;37;p36"/>
          <p:cNvSpPr/>
          <p:nvPr/>
        </p:nvSpPr>
        <p:spPr>
          <a:xfrm rot="-1641210">
            <a:off x="-637324" y="3588176"/>
            <a:ext cx="3860162" cy="1746952"/>
          </a:xfrm>
          <a:prstGeom prst="parallelogram">
            <a:avLst>
              <a:gd fmla="val 53218" name="adj"/>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cxnSp>
        <p:nvCxnSpPr>
          <p:cNvPr id="38" name="Google Shape;38;p36"/>
          <p:cNvCxnSpPr/>
          <p:nvPr/>
        </p:nvCxnSpPr>
        <p:spPr>
          <a:xfrm flipH="1" rot="10800000">
            <a:off x="0" y="1010090"/>
            <a:ext cx="1785257" cy="907506"/>
          </a:xfrm>
          <a:prstGeom prst="straightConnector1">
            <a:avLst/>
          </a:prstGeom>
          <a:noFill/>
          <a:ln cap="flat" cmpd="sng" w="9525">
            <a:solidFill>
              <a:srgbClr val="A5A5A5"/>
            </a:solidFill>
            <a:prstDash val="solid"/>
            <a:miter lim="800000"/>
            <a:headEnd len="sm" w="sm" type="none"/>
            <a:tailEnd len="sm" w="sm" type="none"/>
          </a:ln>
        </p:spPr>
      </p:cxnSp>
      <p:sp>
        <p:nvSpPr>
          <p:cNvPr id="39" name="Google Shape;39;p36" title="Title"/>
          <p:cNvSpPr txBox="1"/>
          <p:nvPr>
            <p:ph type="title"/>
          </p:nvPr>
        </p:nvSpPr>
        <p:spPr>
          <a:xfrm>
            <a:off x="6283842" y="1987420"/>
            <a:ext cx="4911633" cy="1789855"/>
          </a:xfrm>
          <a:prstGeom prst="rect">
            <a:avLst/>
          </a:prstGeom>
          <a:noFill/>
          <a:ln>
            <a:noFill/>
          </a:ln>
        </p:spPr>
        <p:txBody>
          <a:bodyPr anchorCtr="0" anchor="b" bIns="0" lIns="91425" spcFirstLastPara="1" rIns="91425" wrap="square" tIns="45700">
            <a:normAutofit/>
          </a:bodyPr>
          <a:lstStyle>
            <a:lvl1pPr lvl="0" algn="l">
              <a:lnSpc>
                <a:spcPct val="90000"/>
              </a:lnSpc>
              <a:spcBef>
                <a:spcPts val="0"/>
              </a:spcBef>
              <a:spcAft>
                <a:spcPts val="0"/>
              </a:spcAft>
              <a:buClr>
                <a:schemeClr val="accent1"/>
              </a:buClr>
              <a:buSzPts val="4000"/>
              <a:buFont typeface="Calibri"/>
              <a:buNone/>
              <a:defRPr b="1" sz="4000">
                <a:solidFill>
                  <a:schemeClr val="accent1"/>
                </a:solidFill>
                <a:latin typeface="Calibri"/>
                <a:ea typeface="Calibri"/>
                <a:cs typeface="Calibri"/>
                <a:sym typeface="Calibri"/>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0" name="Google Shape;40;p36" title="Subtitle"/>
          <p:cNvSpPr txBox="1"/>
          <p:nvPr>
            <p:ph idx="1" type="body"/>
          </p:nvPr>
        </p:nvSpPr>
        <p:spPr>
          <a:xfrm>
            <a:off x="6283842" y="3792046"/>
            <a:ext cx="4911633" cy="910580"/>
          </a:xfrm>
          <a:prstGeom prst="rect">
            <a:avLst/>
          </a:prstGeom>
          <a:noFill/>
          <a:ln>
            <a:noFill/>
          </a:ln>
        </p:spPr>
        <p:txBody>
          <a:bodyPr anchorCtr="0" anchor="t" bIns="45700" lIns="91425" spcFirstLastPara="1" rIns="91425" wrap="square" tIns="45700">
            <a:normAutofit/>
          </a:bodyPr>
          <a:lstStyle>
            <a:lvl1pPr indent="-228600" lvl="0" marL="457200" marR="0" rtl="0" algn="l">
              <a:lnSpc>
                <a:spcPct val="90000"/>
              </a:lnSpc>
              <a:spcBef>
                <a:spcPts val="1000"/>
              </a:spcBef>
              <a:spcAft>
                <a:spcPts val="0"/>
              </a:spcAft>
              <a:buClr>
                <a:srgbClr val="2E7A40"/>
              </a:buClr>
              <a:buSzPts val="2000"/>
              <a:buFont typeface="Arial"/>
              <a:buNone/>
              <a:defRPr b="0" i="0" sz="2000" u="none" cap="none" strike="noStrike">
                <a:solidFill>
                  <a:schemeClr val="accent6"/>
                </a:solidFill>
                <a:latin typeface="Calibri"/>
                <a:ea typeface="Calibri"/>
                <a:cs typeface="Calibri"/>
                <a:sym typeface="Calibri"/>
              </a:defRPr>
            </a:lvl1pPr>
            <a:lvl2pPr indent="-228600" lvl="1" marL="914400" marR="0" rtl="0" algn="l">
              <a:lnSpc>
                <a:spcPct val="90000"/>
              </a:lnSpc>
              <a:spcBef>
                <a:spcPts val="500"/>
              </a:spcBef>
              <a:spcAft>
                <a:spcPts val="0"/>
              </a:spcAft>
              <a:buClr>
                <a:srgbClr val="2E7A40"/>
              </a:buClr>
              <a:buSzPts val="2000"/>
              <a:buFont typeface="Arial"/>
              <a:buNone/>
              <a:defRPr b="0" i="0" sz="2000" u="none" cap="none" strike="noStrike">
                <a:solidFill>
                  <a:srgbClr val="909090"/>
                </a:solidFill>
                <a:latin typeface="Calibri"/>
                <a:ea typeface="Calibri"/>
                <a:cs typeface="Calibri"/>
                <a:sym typeface="Calibri"/>
              </a:defRPr>
            </a:lvl2pPr>
            <a:lvl3pPr indent="-228600" lvl="2" marL="1371600" marR="0" rtl="0" algn="l">
              <a:lnSpc>
                <a:spcPct val="90000"/>
              </a:lnSpc>
              <a:spcBef>
                <a:spcPts val="500"/>
              </a:spcBef>
              <a:spcAft>
                <a:spcPts val="0"/>
              </a:spcAft>
              <a:buClr>
                <a:srgbClr val="2E7A40"/>
              </a:buClr>
              <a:buSzPts val="1800"/>
              <a:buFont typeface="Arial"/>
              <a:buNone/>
              <a:defRPr b="0" i="0" sz="1800" u="none" cap="none" strike="noStrike">
                <a:solidFill>
                  <a:srgbClr val="909090"/>
                </a:solidFill>
                <a:latin typeface="Calibri"/>
                <a:ea typeface="Calibri"/>
                <a:cs typeface="Calibri"/>
                <a:sym typeface="Calibri"/>
              </a:defRPr>
            </a:lvl3pPr>
            <a:lvl4pPr indent="-228600" lvl="3" marL="1828800" marR="0" rtl="0" algn="l">
              <a:lnSpc>
                <a:spcPct val="90000"/>
              </a:lnSpc>
              <a:spcBef>
                <a:spcPts val="500"/>
              </a:spcBef>
              <a:spcAft>
                <a:spcPts val="0"/>
              </a:spcAft>
              <a:buClr>
                <a:srgbClr val="2E7A40"/>
              </a:buClr>
              <a:buSzPts val="1600"/>
              <a:buFont typeface="Arial"/>
              <a:buNone/>
              <a:defRPr b="0" i="0" sz="1600" u="none" cap="none" strike="noStrike">
                <a:solidFill>
                  <a:srgbClr val="909090"/>
                </a:solidFill>
                <a:latin typeface="Calibri"/>
                <a:ea typeface="Calibri"/>
                <a:cs typeface="Calibri"/>
                <a:sym typeface="Calibri"/>
              </a:defRPr>
            </a:lvl4pPr>
            <a:lvl5pPr indent="-228600" lvl="4" marL="2286000" marR="0" rtl="0" algn="l">
              <a:lnSpc>
                <a:spcPct val="90000"/>
              </a:lnSpc>
              <a:spcBef>
                <a:spcPts val="500"/>
              </a:spcBef>
              <a:spcAft>
                <a:spcPts val="0"/>
              </a:spcAft>
              <a:buClr>
                <a:srgbClr val="2E7A40"/>
              </a:buClr>
              <a:buSzPts val="1600"/>
              <a:buFont typeface="Arial"/>
              <a:buNone/>
              <a:defRPr b="0" i="0" sz="1600" u="none" cap="none" strike="noStrike">
                <a:solidFill>
                  <a:srgbClr val="909090"/>
                </a:solidFill>
                <a:latin typeface="Calibri"/>
                <a:ea typeface="Calibri"/>
                <a:cs typeface="Calibri"/>
                <a:sym typeface="Calibri"/>
              </a:defRPr>
            </a:lvl5pPr>
            <a:lvl6pPr indent="-228600" lvl="5" marL="2743200" marR="0" rtl="0" algn="l">
              <a:lnSpc>
                <a:spcPct val="90000"/>
              </a:lnSpc>
              <a:spcBef>
                <a:spcPts val="500"/>
              </a:spcBef>
              <a:spcAft>
                <a:spcPts val="0"/>
              </a:spcAft>
              <a:buClr>
                <a:srgbClr val="909090"/>
              </a:buClr>
              <a:buSzPts val="1600"/>
              <a:buFont typeface="Arial"/>
              <a:buNone/>
              <a:defRPr b="0" i="0" sz="1600" u="none" cap="none" strike="noStrike">
                <a:solidFill>
                  <a:srgbClr val="909090"/>
                </a:solidFill>
                <a:latin typeface="Calibri"/>
                <a:ea typeface="Calibri"/>
                <a:cs typeface="Calibri"/>
                <a:sym typeface="Calibri"/>
              </a:defRPr>
            </a:lvl6pPr>
            <a:lvl7pPr indent="-228600" lvl="6" marL="3200400" marR="0" rtl="0" algn="l">
              <a:lnSpc>
                <a:spcPct val="90000"/>
              </a:lnSpc>
              <a:spcBef>
                <a:spcPts val="500"/>
              </a:spcBef>
              <a:spcAft>
                <a:spcPts val="0"/>
              </a:spcAft>
              <a:buClr>
                <a:srgbClr val="909090"/>
              </a:buClr>
              <a:buSzPts val="1600"/>
              <a:buFont typeface="Arial"/>
              <a:buNone/>
              <a:defRPr b="0" i="0" sz="1600" u="none" cap="none" strike="noStrike">
                <a:solidFill>
                  <a:srgbClr val="909090"/>
                </a:solidFill>
                <a:latin typeface="Calibri"/>
                <a:ea typeface="Calibri"/>
                <a:cs typeface="Calibri"/>
                <a:sym typeface="Calibri"/>
              </a:defRPr>
            </a:lvl7pPr>
            <a:lvl8pPr indent="-228600" lvl="7" marL="3657600" marR="0" rtl="0" algn="l">
              <a:lnSpc>
                <a:spcPct val="90000"/>
              </a:lnSpc>
              <a:spcBef>
                <a:spcPts val="500"/>
              </a:spcBef>
              <a:spcAft>
                <a:spcPts val="0"/>
              </a:spcAft>
              <a:buClr>
                <a:srgbClr val="909090"/>
              </a:buClr>
              <a:buSzPts val="1600"/>
              <a:buFont typeface="Arial"/>
              <a:buNone/>
              <a:defRPr b="0" i="0" sz="1600" u="none" cap="none" strike="noStrike">
                <a:solidFill>
                  <a:srgbClr val="909090"/>
                </a:solidFill>
                <a:latin typeface="Calibri"/>
                <a:ea typeface="Calibri"/>
                <a:cs typeface="Calibri"/>
                <a:sym typeface="Calibri"/>
              </a:defRPr>
            </a:lvl8pPr>
            <a:lvl9pPr indent="-228600" lvl="8" marL="4114800" marR="0" rtl="0" algn="l">
              <a:lnSpc>
                <a:spcPct val="90000"/>
              </a:lnSpc>
              <a:spcBef>
                <a:spcPts val="500"/>
              </a:spcBef>
              <a:spcAft>
                <a:spcPts val="0"/>
              </a:spcAft>
              <a:buClr>
                <a:srgbClr val="909090"/>
              </a:buClr>
              <a:buSzPts val="1600"/>
              <a:buFont typeface="Arial"/>
              <a:buNone/>
              <a:defRPr b="0" i="0" sz="1600" u="none" cap="none" strike="noStrike">
                <a:solidFill>
                  <a:srgbClr val="909090"/>
                </a:solidFill>
                <a:latin typeface="Calibri"/>
                <a:ea typeface="Calibri"/>
                <a:cs typeface="Calibri"/>
                <a:sym typeface="Calibri"/>
              </a:defRPr>
            </a:lvl9pPr>
          </a:lstStyle>
          <a:p/>
        </p:txBody>
      </p:sp>
      <p:cxnSp>
        <p:nvCxnSpPr>
          <p:cNvPr id="41" name="Google Shape;41;p36"/>
          <p:cNvCxnSpPr/>
          <p:nvPr/>
        </p:nvCxnSpPr>
        <p:spPr>
          <a:xfrm flipH="1" rot="10800000">
            <a:off x="9004301" y="3924299"/>
            <a:ext cx="3187700" cy="1689100"/>
          </a:xfrm>
          <a:prstGeom prst="straightConnector1">
            <a:avLst/>
          </a:prstGeom>
          <a:noFill/>
          <a:ln cap="flat" cmpd="sng" w="9525">
            <a:solidFill>
              <a:schemeClr val="accent2"/>
            </a:solidFill>
            <a:prstDash val="solid"/>
            <a:miter lim="800000"/>
            <a:headEnd len="sm" w="sm" type="none"/>
            <a:tailEnd len="sm" w="sm" type="none"/>
          </a:ln>
        </p:spPr>
      </p:cxnSp>
      <p:sp>
        <p:nvSpPr>
          <p:cNvPr id="42" name="Google Shape;42;p36"/>
          <p:cNvSpPr/>
          <p:nvPr/>
        </p:nvSpPr>
        <p:spPr>
          <a:xfrm>
            <a:off x="7754112" y="0"/>
            <a:ext cx="2258568" cy="742819"/>
          </a:xfrm>
          <a:prstGeom prst="parallelogram">
            <a:avLst>
              <a:gd fmla="val 195850" name="adj"/>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cxnSp>
        <p:nvCxnSpPr>
          <p:cNvPr id="43" name="Google Shape;43;p36"/>
          <p:cNvCxnSpPr/>
          <p:nvPr/>
        </p:nvCxnSpPr>
        <p:spPr>
          <a:xfrm flipH="1" rot="10800000">
            <a:off x="0" y="408562"/>
            <a:ext cx="6595353" cy="3403148"/>
          </a:xfrm>
          <a:prstGeom prst="straightConnector1">
            <a:avLst/>
          </a:prstGeom>
          <a:noFill/>
          <a:ln cap="flat" cmpd="sng" w="9525">
            <a:solidFill>
              <a:srgbClr val="A5A5A5"/>
            </a:solidFill>
            <a:prstDash val="solid"/>
            <a:miter lim="800000"/>
            <a:headEnd len="sm" w="sm" type="none"/>
            <a:tailEnd len="sm" w="sm" type="none"/>
          </a:ln>
        </p:spPr>
      </p:cxnSp>
      <p:sp>
        <p:nvSpPr>
          <p:cNvPr id="44" name="Google Shape;44;p36"/>
          <p:cNvSpPr/>
          <p:nvPr>
            <p:ph idx="2" type="pic"/>
          </p:nvPr>
        </p:nvSpPr>
        <p:spPr>
          <a:xfrm>
            <a:off x="1683398" y="860944"/>
            <a:ext cx="4428523" cy="5137089"/>
          </a:xfrm>
          <a:prstGeom prst="rect">
            <a:avLst/>
          </a:prstGeom>
          <a:noFill/>
          <a:ln>
            <a:noFill/>
          </a:ln>
        </p:spPr>
      </p:sp>
      <p:cxnSp>
        <p:nvCxnSpPr>
          <p:cNvPr id="45" name="Google Shape;45;p36"/>
          <p:cNvCxnSpPr/>
          <p:nvPr/>
        </p:nvCxnSpPr>
        <p:spPr>
          <a:xfrm flipH="1" rot="10800000">
            <a:off x="-17837" y="5266944"/>
            <a:ext cx="1919789" cy="1001054"/>
          </a:xfrm>
          <a:prstGeom prst="straightConnector1">
            <a:avLst/>
          </a:prstGeom>
          <a:noFill/>
          <a:ln cap="flat" cmpd="sng" w="9525">
            <a:solidFill>
              <a:schemeClr val="accent1"/>
            </a:solidFill>
            <a:prstDash val="solid"/>
            <a:miter lim="800000"/>
            <a:headEnd len="sm" w="sm" type="none"/>
            <a:tailEnd len="sm" w="sm" type="none"/>
          </a:ln>
        </p:spPr>
      </p:cxnSp>
      <p:sp>
        <p:nvSpPr>
          <p:cNvPr id="46" name="Google Shape;46;p36"/>
          <p:cNvSpPr/>
          <p:nvPr/>
        </p:nvSpPr>
        <p:spPr>
          <a:xfrm rot="-1641210">
            <a:off x="-139035" y="3407045"/>
            <a:ext cx="1438399" cy="236580"/>
          </a:xfrm>
          <a:prstGeom prst="parallelogram">
            <a:avLst>
              <a:gd fmla="val 53218" name="adj"/>
            </a:avLst>
          </a:prstGeom>
          <a:solidFill>
            <a:srgbClr val="A5A5A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Tree>
  </p:cSld>
  <p:clrMapOvr>
    <a:masterClrMapping/>
  </p:clrMapOvr>
  <p:extLst>
    <p:ext uri="{DCECCB84-F9BA-43D5-87BE-67443E8EF086}">
      <p15:sldGuideLst>
        <p15:guide id="1" orient="horz" pos="2183">
          <p15:clr>
            <a:srgbClr val="FBAE40"/>
          </p15:clr>
        </p15:guide>
        <p15:guide id="2" pos="3840">
          <p15:clr>
            <a:srgbClr val="FBAE40"/>
          </p15:clr>
        </p15:guide>
        <p15:guide id="3" pos="143">
          <p15:clr>
            <a:srgbClr val="FBAE40"/>
          </p15:clr>
        </p15:guide>
        <p15:guide id="4" orient="horz" pos="4170">
          <p15:clr>
            <a:srgbClr val="FBAE40"/>
          </p15:clr>
        </p15:guide>
        <p15:guide id="5" pos="7537">
          <p15:clr>
            <a:srgbClr val="FBAE40"/>
          </p15:clr>
        </p15:guide>
        <p15:guide id="6" orient="horz" pos="142">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ext Layout 02">
  <p:cSld name="Text Layout 02">
    <p:spTree>
      <p:nvGrpSpPr>
        <p:cNvPr id="47" name="Shape 47"/>
        <p:cNvGrpSpPr/>
        <p:nvPr/>
      </p:nvGrpSpPr>
      <p:grpSpPr>
        <a:xfrm>
          <a:off x="0" y="0"/>
          <a:ext cx="0" cy="0"/>
          <a:chOff x="0" y="0"/>
          <a:chExt cx="0" cy="0"/>
        </a:xfrm>
      </p:grpSpPr>
      <p:sp>
        <p:nvSpPr>
          <p:cNvPr id="48" name="Google Shape;48;p37"/>
          <p:cNvSpPr/>
          <p:nvPr/>
        </p:nvSpPr>
        <p:spPr>
          <a:xfrm rot="10800000">
            <a:off x="1839686" y="-6"/>
            <a:ext cx="10352314" cy="5638806"/>
          </a:xfrm>
          <a:prstGeom prst="rtTriangle">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9" name="Google Shape;49;p37"/>
          <p:cNvSpPr/>
          <p:nvPr>
            <p:ph idx="2" type="pic"/>
          </p:nvPr>
        </p:nvSpPr>
        <p:spPr>
          <a:xfrm>
            <a:off x="6170177" y="1435100"/>
            <a:ext cx="6021821" cy="5422900"/>
          </a:xfrm>
          <a:prstGeom prst="rect">
            <a:avLst/>
          </a:prstGeom>
          <a:solidFill>
            <a:srgbClr val="D8D8D8"/>
          </a:solidFill>
          <a:ln>
            <a:noFill/>
          </a:ln>
        </p:spPr>
      </p:sp>
      <p:sp>
        <p:nvSpPr>
          <p:cNvPr id="50" name="Google Shape;50;p37" title="Bullet Points"/>
          <p:cNvSpPr txBox="1"/>
          <p:nvPr>
            <p:ph idx="1" type="body"/>
          </p:nvPr>
        </p:nvSpPr>
        <p:spPr>
          <a:xfrm>
            <a:off x="531378" y="3196915"/>
            <a:ext cx="4942829" cy="2958275"/>
          </a:xfrm>
          <a:prstGeom prst="rect">
            <a:avLst/>
          </a:prstGeom>
          <a:noFill/>
          <a:ln>
            <a:noFill/>
          </a:ln>
        </p:spPr>
        <p:txBody>
          <a:bodyPr anchorCtr="0" anchor="t" bIns="45700" lIns="91425" spcFirstLastPara="1" rIns="91425" wrap="square" tIns="45700">
            <a:normAutofit/>
          </a:bodyPr>
          <a:lstStyle>
            <a:lvl1pPr indent="-381000" lvl="0" marL="457200" marR="0" rtl="0" algn="l">
              <a:lnSpc>
                <a:spcPct val="90000"/>
              </a:lnSpc>
              <a:spcBef>
                <a:spcPts val="1000"/>
              </a:spcBef>
              <a:spcAft>
                <a:spcPts val="0"/>
              </a:spcAft>
              <a:buClr>
                <a:schemeClr val="accent2"/>
              </a:buClr>
              <a:buSzPts val="2400"/>
              <a:buFont typeface="Arial"/>
              <a:buChar char="•"/>
              <a:defRPr b="0" i="0" sz="2400" u="none" cap="none" strike="noStrike">
                <a:solidFill>
                  <a:schemeClr val="dk1"/>
                </a:solidFill>
                <a:latin typeface="Calibri"/>
                <a:ea typeface="Calibri"/>
                <a:cs typeface="Calibri"/>
                <a:sym typeface="Calibri"/>
              </a:defRPr>
            </a:lvl1pPr>
            <a:lvl2pPr indent="-355600" lvl="1" marL="914400" marR="0" rtl="0" algn="l">
              <a:lnSpc>
                <a:spcPct val="90000"/>
              </a:lnSpc>
              <a:spcBef>
                <a:spcPts val="500"/>
              </a:spcBef>
              <a:spcAft>
                <a:spcPts val="0"/>
              </a:spcAft>
              <a:buClr>
                <a:schemeClr val="accent2"/>
              </a:buClr>
              <a:buSzPts val="2000"/>
              <a:buFont typeface="Arial"/>
              <a:buChar char="•"/>
              <a:defRPr b="0" i="0" sz="2000" u="none" cap="none" strike="noStrike">
                <a:solidFill>
                  <a:schemeClr val="dk1"/>
                </a:solidFill>
                <a:latin typeface="Calibri"/>
                <a:ea typeface="Calibri"/>
                <a:cs typeface="Calibri"/>
                <a:sym typeface="Calibri"/>
              </a:defRPr>
            </a:lvl2pPr>
            <a:lvl3pPr indent="-342900" lvl="2" marL="1371600" marR="0" rtl="0" algn="l">
              <a:lnSpc>
                <a:spcPct val="90000"/>
              </a:lnSpc>
              <a:spcBef>
                <a:spcPts val="500"/>
              </a:spcBef>
              <a:spcAft>
                <a:spcPts val="0"/>
              </a:spcAft>
              <a:buClr>
                <a:schemeClr val="accent2"/>
              </a:buClr>
              <a:buSzPts val="1800"/>
              <a:buFont typeface="Arial"/>
              <a:buChar char="•"/>
              <a:defRPr b="0" i="0" sz="1800" u="none" cap="none" strike="noStrike">
                <a:solidFill>
                  <a:schemeClr val="dk1"/>
                </a:solidFill>
                <a:latin typeface="Calibri"/>
                <a:ea typeface="Calibri"/>
                <a:cs typeface="Calibri"/>
                <a:sym typeface="Calibri"/>
              </a:defRPr>
            </a:lvl3pPr>
            <a:lvl4pPr indent="-330200" lvl="3" marL="1828800" marR="0" rtl="0" algn="l">
              <a:lnSpc>
                <a:spcPct val="90000"/>
              </a:lnSpc>
              <a:spcBef>
                <a:spcPts val="500"/>
              </a:spcBef>
              <a:spcAft>
                <a:spcPts val="0"/>
              </a:spcAft>
              <a:buClr>
                <a:schemeClr val="accent2"/>
              </a:buClr>
              <a:buSzPts val="1600"/>
              <a:buFont typeface="Arial"/>
              <a:buChar char="•"/>
              <a:defRPr b="0" i="0" sz="1600" u="none" cap="none" strike="noStrike">
                <a:solidFill>
                  <a:schemeClr val="dk1"/>
                </a:solidFill>
                <a:latin typeface="Calibri"/>
                <a:ea typeface="Calibri"/>
                <a:cs typeface="Calibri"/>
                <a:sym typeface="Calibri"/>
              </a:defRPr>
            </a:lvl4pPr>
            <a:lvl5pPr indent="-330200" lvl="4" marL="2286000" marR="0" rtl="0" algn="l">
              <a:lnSpc>
                <a:spcPct val="90000"/>
              </a:lnSpc>
              <a:spcBef>
                <a:spcPts val="500"/>
              </a:spcBef>
              <a:spcAft>
                <a:spcPts val="0"/>
              </a:spcAft>
              <a:buClr>
                <a:schemeClr val="accent2"/>
              </a:buClr>
              <a:buSzPts val="1600"/>
              <a:buFont typeface="Arial"/>
              <a:buChar char="•"/>
              <a:defRPr b="0" i="0" sz="16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51" name="Google Shape;51;p37"/>
          <p:cNvSpPr/>
          <p:nvPr/>
        </p:nvSpPr>
        <p:spPr>
          <a:xfrm flipH="1">
            <a:off x="2978150" y="-5"/>
            <a:ext cx="4121150" cy="1308105"/>
          </a:xfrm>
          <a:prstGeom prst="parallelogram">
            <a:avLst>
              <a:gd fmla="val 186380" name="adj"/>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cxnSp>
        <p:nvCxnSpPr>
          <p:cNvPr id="52" name="Google Shape;52;p37"/>
          <p:cNvCxnSpPr/>
          <p:nvPr/>
        </p:nvCxnSpPr>
        <p:spPr>
          <a:xfrm flipH="1" rot="10800000">
            <a:off x="10352314" y="1185452"/>
            <a:ext cx="1839685" cy="1633948"/>
          </a:xfrm>
          <a:prstGeom prst="straightConnector1">
            <a:avLst/>
          </a:prstGeom>
          <a:noFill/>
          <a:ln cap="flat" cmpd="sng" w="9525">
            <a:solidFill>
              <a:schemeClr val="accent2"/>
            </a:solidFill>
            <a:prstDash val="solid"/>
            <a:miter lim="800000"/>
            <a:headEnd len="sm" w="sm" type="none"/>
            <a:tailEnd len="sm" w="sm" type="none"/>
          </a:ln>
        </p:spPr>
      </p:cxnSp>
      <p:sp>
        <p:nvSpPr>
          <p:cNvPr id="53" name="Google Shape;53;p37" title="Subtitle"/>
          <p:cNvSpPr txBox="1"/>
          <p:nvPr>
            <p:ph idx="3" type="body"/>
          </p:nvPr>
        </p:nvSpPr>
        <p:spPr>
          <a:xfrm>
            <a:off x="531379" y="2563477"/>
            <a:ext cx="7342621" cy="608895"/>
          </a:xfrm>
          <a:prstGeom prst="rect">
            <a:avLst/>
          </a:prstGeom>
          <a:noFill/>
          <a:ln>
            <a:noFill/>
          </a:ln>
        </p:spPr>
        <p:txBody>
          <a:bodyPr anchorCtr="0" anchor="t" bIns="45700" lIns="91425" spcFirstLastPara="1" rIns="91425" wrap="square" tIns="45700">
            <a:noAutofit/>
          </a:bodyPr>
          <a:lstStyle>
            <a:lvl1pPr indent="-228600" lvl="0" marL="457200" marR="0" rtl="0" algn="l">
              <a:lnSpc>
                <a:spcPct val="90000"/>
              </a:lnSpc>
              <a:spcBef>
                <a:spcPts val="1000"/>
              </a:spcBef>
              <a:spcAft>
                <a:spcPts val="0"/>
              </a:spcAft>
              <a:buClr>
                <a:srgbClr val="2E7A40"/>
              </a:buClr>
              <a:buSzPts val="2000"/>
              <a:buFont typeface="Arial"/>
              <a:buNone/>
              <a:defRPr b="0" i="0" sz="2000" u="none" cap="none" strike="noStrike">
                <a:solidFill>
                  <a:schemeClr val="accent6"/>
                </a:solidFill>
                <a:latin typeface="Calibri"/>
                <a:ea typeface="Calibri"/>
                <a:cs typeface="Calibri"/>
                <a:sym typeface="Calibri"/>
              </a:defRPr>
            </a:lvl1pPr>
            <a:lvl2pPr indent="-228600" lvl="1" marL="914400" marR="0" rtl="0" algn="l">
              <a:lnSpc>
                <a:spcPct val="90000"/>
              </a:lnSpc>
              <a:spcBef>
                <a:spcPts val="500"/>
              </a:spcBef>
              <a:spcAft>
                <a:spcPts val="0"/>
              </a:spcAft>
              <a:buClr>
                <a:srgbClr val="2E7A40"/>
              </a:buClr>
              <a:buSzPts val="2000"/>
              <a:buFont typeface="Arial"/>
              <a:buNone/>
              <a:defRPr b="0" i="0" sz="2000" u="none" cap="none" strike="noStrike">
                <a:solidFill>
                  <a:schemeClr val="dk1"/>
                </a:solidFill>
                <a:latin typeface="Calibri"/>
                <a:ea typeface="Calibri"/>
                <a:cs typeface="Calibri"/>
                <a:sym typeface="Calibri"/>
              </a:defRPr>
            </a:lvl2pPr>
            <a:lvl3pPr indent="-342900" lvl="2" marL="1371600" marR="0" rtl="0" algn="l">
              <a:lnSpc>
                <a:spcPct val="90000"/>
              </a:lnSpc>
              <a:spcBef>
                <a:spcPts val="500"/>
              </a:spcBef>
              <a:spcAft>
                <a:spcPts val="0"/>
              </a:spcAft>
              <a:buClr>
                <a:srgbClr val="2E7A40"/>
              </a:buClr>
              <a:buSzPts val="1800"/>
              <a:buFont typeface="Arial"/>
              <a:buChar char="•"/>
              <a:defRPr b="0" i="0" sz="1800" u="none" cap="none" strike="noStrike">
                <a:solidFill>
                  <a:schemeClr val="dk1"/>
                </a:solidFill>
                <a:latin typeface="Calibri"/>
                <a:ea typeface="Calibri"/>
                <a:cs typeface="Calibri"/>
                <a:sym typeface="Calibri"/>
              </a:defRPr>
            </a:lvl3pPr>
            <a:lvl4pPr indent="-330200" lvl="3" marL="1828800" marR="0" rtl="0" algn="l">
              <a:lnSpc>
                <a:spcPct val="90000"/>
              </a:lnSpc>
              <a:spcBef>
                <a:spcPts val="500"/>
              </a:spcBef>
              <a:spcAft>
                <a:spcPts val="0"/>
              </a:spcAft>
              <a:buClr>
                <a:srgbClr val="2E7A40"/>
              </a:buClr>
              <a:buSzPts val="1600"/>
              <a:buFont typeface="Arial"/>
              <a:buChar char="•"/>
              <a:defRPr b="0" i="0" sz="1600" u="none" cap="none" strike="noStrike">
                <a:solidFill>
                  <a:schemeClr val="dk1"/>
                </a:solidFill>
                <a:latin typeface="Calibri"/>
                <a:ea typeface="Calibri"/>
                <a:cs typeface="Calibri"/>
                <a:sym typeface="Calibri"/>
              </a:defRPr>
            </a:lvl4pPr>
            <a:lvl5pPr indent="-330200" lvl="4" marL="2286000" marR="0" rtl="0" algn="l">
              <a:lnSpc>
                <a:spcPct val="90000"/>
              </a:lnSpc>
              <a:spcBef>
                <a:spcPts val="500"/>
              </a:spcBef>
              <a:spcAft>
                <a:spcPts val="0"/>
              </a:spcAft>
              <a:buClr>
                <a:srgbClr val="2E7A40"/>
              </a:buClr>
              <a:buSzPts val="1600"/>
              <a:buFont typeface="Arial"/>
              <a:buChar char="•"/>
              <a:defRPr b="0" i="0" sz="16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54" name="Google Shape;54;p37"/>
          <p:cNvSpPr txBox="1"/>
          <p:nvPr/>
        </p:nvSpPr>
        <p:spPr>
          <a:xfrm>
            <a:off x="11073384" y="237744"/>
            <a:ext cx="814647" cy="61555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400">
                <a:solidFill>
                  <a:schemeClr val="accent1"/>
                </a:solidFill>
                <a:latin typeface="Arial Black"/>
                <a:ea typeface="Arial Black"/>
                <a:cs typeface="Arial Black"/>
                <a:sym typeface="Arial Black"/>
              </a:rPr>
              <a:t>FR</a:t>
            </a:r>
            <a:endParaRPr/>
          </a:p>
        </p:txBody>
      </p:sp>
      <p:sp>
        <p:nvSpPr>
          <p:cNvPr id="55" name="Google Shape;55;p37" title="Title "/>
          <p:cNvSpPr txBox="1"/>
          <p:nvPr>
            <p:ph type="title"/>
          </p:nvPr>
        </p:nvSpPr>
        <p:spPr>
          <a:xfrm>
            <a:off x="531378" y="1308484"/>
            <a:ext cx="7342622" cy="1215566"/>
          </a:xfrm>
          <a:prstGeom prst="rect">
            <a:avLst/>
          </a:prstGeom>
          <a:noFill/>
          <a:ln>
            <a:noFill/>
          </a:ln>
        </p:spPr>
        <p:txBody>
          <a:bodyPr anchorCtr="0" anchor="b" bIns="0" lIns="91425" spcFirstLastPara="1" rIns="91425" wrap="square" tIns="45700">
            <a:normAutofit/>
          </a:bodyPr>
          <a:lstStyle>
            <a:lvl1pPr lvl="0" algn="l">
              <a:lnSpc>
                <a:spcPct val="90000"/>
              </a:lnSpc>
              <a:spcBef>
                <a:spcPts val="0"/>
              </a:spcBef>
              <a:spcAft>
                <a:spcPts val="0"/>
              </a:spcAft>
              <a:buClr>
                <a:schemeClr val="accent1"/>
              </a:buClr>
              <a:buSzPts val="4400"/>
              <a:buFont typeface="Calibri"/>
              <a:buNone/>
              <a:defRPr b="1" sz="4400">
                <a:solidFill>
                  <a:schemeClr val="accen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37"/>
          <p:cNvSpPr txBox="1"/>
          <p:nvPr>
            <p:ph idx="11" type="ftr"/>
          </p:nvPr>
        </p:nvSpPr>
        <p:spPr>
          <a:xfrm>
            <a:off x="338530" y="6356350"/>
            <a:ext cx="411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37"/>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extLst>
    <p:ext uri="{DCECCB84-F9BA-43D5-87BE-67443E8EF086}">
      <p15:sldGuideLst>
        <p15:guide id="1" orient="horz" pos="142">
          <p15:clr>
            <a:srgbClr val="FBAE40"/>
          </p15:clr>
        </p15:guide>
        <p15:guide id="2" pos="3840">
          <p15:clr>
            <a:srgbClr val="FBAE40"/>
          </p15:clr>
        </p15:guide>
        <p15:guide id="3" pos="415">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ion with Subtitle">
  <p:cSld name="Comparision with Subtitle">
    <p:spTree>
      <p:nvGrpSpPr>
        <p:cNvPr id="58" name="Shape 58"/>
        <p:cNvGrpSpPr/>
        <p:nvPr/>
      </p:nvGrpSpPr>
      <p:grpSpPr>
        <a:xfrm>
          <a:off x="0" y="0"/>
          <a:ext cx="0" cy="0"/>
          <a:chOff x="0" y="0"/>
          <a:chExt cx="0" cy="0"/>
        </a:xfrm>
      </p:grpSpPr>
      <p:cxnSp>
        <p:nvCxnSpPr>
          <p:cNvPr id="59" name="Google Shape;59;p38"/>
          <p:cNvCxnSpPr/>
          <p:nvPr/>
        </p:nvCxnSpPr>
        <p:spPr>
          <a:xfrm rot="10800000">
            <a:off x="-9247" y="3633967"/>
            <a:ext cx="1912619" cy="1572989"/>
          </a:xfrm>
          <a:prstGeom prst="straightConnector1">
            <a:avLst/>
          </a:prstGeom>
          <a:noFill/>
          <a:ln cap="flat" cmpd="sng" w="9525">
            <a:solidFill>
              <a:schemeClr val="accent2"/>
            </a:solidFill>
            <a:prstDash val="solid"/>
            <a:miter lim="800000"/>
            <a:headEnd len="sm" w="sm" type="none"/>
            <a:tailEnd len="sm" w="sm" type="none"/>
          </a:ln>
        </p:spPr>
      </p:cxnSp>
      <p:grpSp>
        <p:nvGrpSpPr>
          <p:cNvPr id="60" name="Google Shape;60;p38"/>
          <p:cNvGrpSpPr/>
          <p:nvPr/>
        </p:nvGrpSpPr>
        <p:grpSpPr>
          <a:xfrm flipH="1">
            <a:off x="7561328" y="0"/>
            <a:ext cx="4763978" cy="3541007"/>
            <a:chOff x="-124265" y="-2"/>
            <a:chExt cx="4763978" cy="3367272"/>
          </a:xfrm>
        </p:grpSpPr>
        <p:sp>
          <p:nvSpPr>
            <p:cNvPr id="61" name="Google Shape;61;p38"/>
            <p:cNvSpPr/>
            <p:nvPr/>
          </p:nvSpPr>
          <p:spPr>
            <a:xfrm>
              <a:off x="0" y="-1"/>
              <a:ext cx="4639713" cy="3367271"/>
            </a:xfrm>
            <a:prstGeom prst="diagStripe">
              <a:avLst>
                <a:gd fmla="val 51202" name="adj"/>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cxnSp>
          <p:nvCxnSpPr>
            <p:cNvPr id="62" name="Google Shape;62;p38"/>
            <p:cNvCxnSpPr/>
            <p:nvPr/>
          </p:nvCxnSpPr>
          <p:spPr>
            <a:xfrm flipH="1" rot="10800000">
              <a:off x="1433638" y="-2"/>
              <a:ext cx="1240971" cy="916595"/>
            </a:xfrm>
            <a:prstGeom prst="straightConnector1">
              <a:avLst/>
            </a:prstGeom>
            <a:noFill/>
            <a:ln cap="flat" cmpd="sng" w="9525">
              <a:solidFill>
                <a:srgbClr val="BFBFBF"/>
              </a:solidFill>
              <a:prstDash val="solid"/>
              <a:miter lim="800000"/>
              <a:headEnd len="sm" w="sm" type="none"/>
              <a:tailEnd len="sm" w="sm" type="none"/>
            </a:ln>
          </p:spPr>
        </p:cxnSp>
        <p:sp>
          <p:nvSpPr>
            <p:cNvPr id="63" name="Google Shape;63;p38"/>
            <p:cNvSpPr/>
            <p:nvPr/>
          </p:nvSpPr>
          <p:spPr>
            <a:xfrm rot="-2178838">
              <a:off x="-192127" y="1140864"/>
              <a:ext cx="1354398" cy="214994"/>
            </a:xfrm>
            <a:prstGeom prst="parallelogram">
              <a:avLst>
                <a:gd fmla="val 72003" name="adj"/>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sp>
        <p:nvSpPr>
          <p:cNvPr id="64" name="Google Shape;64;p38"/>
          <p:cNvSpPr txBox="1"/>
          <p:nvPr>
            <p:ph idx="1" type="body"/>
          </p:nvPr>
        </p:nvSpPr>
        <p:spPr>
          <a:xfrm>
            <a:off x="520698" y="2104888"/>
            <a:ext cx="5475290" cy="781188"/>
          </a:xfrm>
          <a:prstGeom prst="rect">
            <a:avLst/>
          </a:prstGeom>
          <a:noFill/>
          <a:ln>
            <a:noFill/>
          </a:ln>
        </p:spPr>
        <p:txBody>
          <a:bodyPr anchorCtr="0" anchor="b" bIns="45700" lIns="91425" spcFirstLastPara="1" rIns="91425" wrap="square" tIns="45700">
            <a:normAutofit/>
          </a:bodyPr>
          <a:lstStyle>
            <a:lvl1pPr indent="-228600" lvl="0" marL="457200" marR="0" rtl="0" algn="l">
              <a:lnSpc>
                <a:spcPct val="100000"/>
              </a:lnSpc>
              <a:spcBef>
                <a:spcPts val="0"/>
              </a:spcBef>
              <a:spcAft>
                <a:spcPts val="0"/>
              </a:spcAft>
              <a:buClr>
                <a:srgbClr val="2E7A40"/>
              </a:buClr>
              <a:buSzPts val="2800"/>
              <a:buFont typeface="Arial"/>
              <a:buNone/>
              <a:defRPr b="1" i="0" sz="2800" u="none" cap="none" strike="noStrike">
                <a:solidFill>
                  <a:schemeClr val="dk1"/>
                </a:solidFill>
                <a:latin typeface="Calibri"/>
                <a:ea typeface="Calibri"/>
                <a:cs typeface="Calibri"/>
                <a:sym typeface="Calibri"/>
              </a:defRPr>
            </a:lvl1pPr>
            <a:lvl2pPr indent="-228600" lvl="1" marL="914400" marR="0" rtl="0" algn="l">
              <a:lnSpc>
                <a:spcPct val="90000"/>
              </a:lnSpc>
              <a:spcBef>
                <a:spcPts val="500"/>
              </a:spcBef>
              <a:spcAft>
                <a:spcPts val="0"/>
              </a:spcAft>
              <a:buClr>
                <a:srgbClr val="2E7A40"/>
              </a:buClr>
              <a:buSzPts val="2000"/>
              <a:buFont typeface="Arial"/>
              <a:buNone/>
              <a:defRPr b="1" i="0" sz="2000" u="none" cap="none" strike="noStrike">
                <a:solidFill>
                  <a:schemeClr val="dk1"/>
                </a:solidFill>
                <a:latin typeface="Calibri"/>
                <a:ea typeface="Calibri"/>
                <a:cs typeface="Calibri"/>
                <a:sym typeface="Calibri"/>
              </a:defRPr>
            </a:lvl2pPr>
            <a:lvl3pPr indent="-228600" lvl="2" marL="1371600" marR="0" rtl="0" algn="l">
              <a:lnSpc>
                <a:spcPct val="90000"/>
              </a:lnSpc>
              <a:spcBef>
                <a:spcPts val="500"/>
              </a:spcBef>
              <a:spcAft>
                <a:spcPts val="0"/>
              </a:spcAft>
              <a:buClr>
                <a:srgbClr val="2E7A40"/>
              </a:buClr>
              <a:buSzPts val="1800"/>
              <a:buFont typeface="Arial"/>
              <a:buNone/>
              <a:defRPr b="1" i="0" sz="1800" u="none" cap="none" strike="noStrike">
                <a:solidFill>
                  <a:schemeClr val="dk1"/>
                </a:solidFill>
                <a:latin typeface="Calibri"/>
                <a:ea typeface="Calibri"/>
                <a:cs typeface="Calibri"/>
                <a:sym typeface="Calibri"/>
              </a:defRPr>
            </a:lvl3pPr>
            <a:lvl4pPr indent="-228600" lvl="3" marL="1828800" marR="0" rtl="0" algn="l">
              <a:lnSpc>
                <a:spcPct val="90000"/>
              </a:lnSpc>
              <a:spcBef>
                <a:spcPts val="500"/>
              </a:spcBef>
              <a:spcAft>
                <a:spcPts val="0"/>
              </a:spcAft>
              <a:buClr>
                <a:srgbClr val="2E7A40"/>
              </a:buClr>
              <a:buSzPts val="1600"/>
              <a:buFont typeface="Arial"/>
              <a:buNone/>
              <a:defRPr b="1" i="0" sz="1600" u="none" cap="none" strike="noStrike">
                <a:solidFill>
                  <a:schemeClr val="dk1"/>
                </a:solidFill>
                <a:latin typeface="Calibri"/>
                <a:ea typeface="Calibri"/>
                <a:cs typeface="Calibri"/>
                <a:sym typeface="Calibri"/>
              </a:defRPr>
            </a:lvl4pPr>
            <a:lvl5pPr indent="-228600" lvl="4" marL="2286000" marR="0" rtl="0" algn="l">
              <a:lnSpc>
                <a:spcPct val="90000"/>
              </a:lnSpc>
              <a:spcBef>
                <a:spcPts val="500"/>
              </a:spcBef>
              <a:spcAft>
                <a:spcPts val="0"/>
              </a:spcAft>
              <a:buClr>
                <a:srgbClr val="2E7A40"/>
              </a:buClr>
              <a:buSzPts val="1600"/>
              <a:buFont typeface="Arial"/>
              <a:buNone/>
              <a:defRPr b="1" i="0" sz="1600" u="none" cap="none" strike="noStrike">
                <a:solidFill>
                  <a:schemeClr val="dk1"/>
                </a:solidFill>
                <a:latin typeface="Calibri"/>
                <a:ea typeface="Calibri"/>
                <a:cs typeface="Calibri"/>
                <a:sym typeface="Calibri"/>
              </a:defRPr>
            </a:lvl5pPr>
            <a:lvl6pPr indent="-228600" lvl="5" marL="2743200" marR="0" rtl="0" algn="l">
              <a:lnSpc>
                <a:spcPct val="90000"/>
              </a:lnSpc>
              <a:spcBef>
                <a:spcPts val="500"/>
              </a:spcBef>
              <a:spcAft>
                <a:spcPts val="0"/>
              </a:spcAft>
              <a:buClr>
                <a:schemeClr val="dk1"/>
              </a:buClr>
              <a:buSzPts val="1600"/>
              <a:buFont typeface="Arial"/>
              <a:buNone/>
              <a:defRPr b="1" i="0" sz="1600" u="none" cap="none" strike="noStrike">
                <a:solidFill>
                  <a:schemeClr val="dk1"/>
                </a:solidFill>
                <a:latin typeface="Calibri"/>
                <a:ea typeface="Calibri"/>
                <a:cs typeface="Calibri"/>
                <a:sym typeface="Calibri"/>
              </a:defRPr>
            </a:lvl6pPr>
            <a:lvl7pPr indent="-228600" lvl="6" marL="3200400" marR="0" rtl="0" algn="l">
              <a:lnSpc>
                <a:spcPct val="90000"/>
              </a:lnSpc>
              <a:spcBef>
                <a:spcPts val="500"/>
              </a:spcBef>
              <a:spcAft>
                <a:spcPts val="0"/>
              </a:spcAft>
              <a:buClr>
                <a:schemeClr val="dk1"/>
              </a:buClr>
              <a:buSzPts val="1600"/>
              <a:buFont typeface="Arial"/>
              <a:buNone/>
              <a:defRPr b="1" i="0" sz="1600" u="none" cap="none" strike="noStrike">
                <a:solidFill>
                  <a:schemeClr val="dk1"/>
                </a:solidFill>
                <a:latin typeface="Calibri"/>
                <a:ea typeface="Calibri"/>
                <a:cs typeface="Calibri"/>
                <a:sym typeface="Calibri"/>
              </a:defRPr>
            </a:lvl7pPr>
            <a:lvl8pPr indent="-228600" lvl="7" marL="3657600" marR="0" rtl="0" algn="l">
              <a:lnSpc>
                <a:spcPct val="90000"/>
              </a:lnSpc>
              <a:spcBef>
                <a:spcPts val="500"/>
              </a:spcBef>
              <a:spcAft>
                <a:spcPts val="0"/>
              </a:spcAft>
              <a:buClr>
                <a:schemeClr val="dk1"/>
              </a:buClr>
              <a:buSzPts val="1600"/>
              <a:buFont typeface="Arial"/>
              <a:buNone/>
              <a:defRPr b="1" i="0" sz="1600" u="none" cap="none" strike="noStrike">
                <a:solidFill>
                  <a:schemeClr val="dk1"/>
                </a:solidFill>
                <a:latin typeface="Calibri"/>
                <a:ea typeface="Calibri"/>
                <a:cs typeface="Calibri"/>
                <a:sym typeface="Calibri"/>
              </a:defRPr>
            </a:lvl8pPr>
            <a:lvl9pPr indent="-228600" lvl="8" marL="4114800" marR="0" rtl="0" algn="l">
              <a:lnSpc>
                <a:spcPct val="90000"/>
              </a:lnSpc>
              <a:spcBef>
                <a:spcPts val="500"/>
              </a:spcBef>
              <a:spcAft>
                <a:spcPts val="0"/>
              </a:spcAft>
              <a:buClr>
                <a:schemeClr val="dk1"/>
              </a:buClr>
              <a:buSzPts val="1600"/>
              <a:buFont typeface="Arial"/>
              <a:buNone/>
              <a:defRPr b="1" i="0" sz="1600" u="none" cap="none" strike="noStrike">
                <a:solidFill>
                  <a:schemeClr val="dk1"/>
                </a:solidFill>
                <a:latin typeface="Calibri"/>
                <a:ea typeface="Calibri"/>
                <a:cs typeface="Calibri"/>
                <a:sym typeface="Calibri"/>
              </a:defRPr>
            </a:lvl9pPr>
          </a:lstStyle>
          <a:p/>
        </p:txBody>
      </p:sp>
      <p:sp>
        <p:nvSpPr>
          <p:cNvPr id="65" name="Google Shape;65;p38" title="Bullet Points"/>
          <p:cNvSpPr txBox="1"/>
          <p:nvPr>
            <p:ph idx="2" type="body"/>
          </p:nvPr>
        </p:nvSpPr>
        <p:spPr>
          <a:xfrm>
            <a:off x="520698" y="2886076"/>
            <a:ext cx="5475290" cy="3232149"/>
          </a:xfrm>
          <a:prstGeom prst="rect">
            <a:avLst/>
          </a:prstGeom>
          <a:noFill/>
          <a:ln>
            <a:noFill/>
          </a:ln>
        </p:spPr>
        <p:txBody>
          <a:bodyPr anchorCtr="0" anchor="t" bIns="45700" lIns="91425" spcFirstLastPara="1" rIns="91425" wrap="square" tIns="45700">
            <a:normAutofit/>
          </a:bodyPr>
          <a:lstStyle>
            <a:lvl1pPr indent="-381000" lvl="0" marL="457200" marR="0" rtl="0" algn="l">
              <a:lnSpc>
                <a:spcPct val="90000"/>
              </a:lnSpc>
              <a:spcBef>
                <a:spcPts val="1000"/>
              </a:spcBef>
              <a:spcAft>
                <a:spcPts val="0"/>
              </a:spcAft>
              <a:buClr>
                <a:srgbClr val="2E7A40"/>
              </a:buClr>
              <a:buSzPts val="2400"/>
              <a:buFont typeface="Arial"/>
              <a:buChar char="•"/>
              <a:defRPr b="0" i="0" sz="2400" u="none" cap="none" strike="noStrike">
                <a:solidFill>
                  <a:schemeClr val="dk1"/>
                </a:solidFill>
                <a:latin typeface="Calibri"/>
                <a:ea typeface="Calibri"/>
                <a:cs typeface="Calibri"/>
                <a:sym typeface="Calibri"/>
              </a:defRPr>
            </a:lvl1pPr>
            <a:lvl2pPr indent="-355600" lvl="1" marL="914400" marR="0" rtl="0" algn="l">
              <a:lnSpc>
                <a:spcPct val="90000"/>
              </a:lnSpc>
              <a:spcBef>
                <a:spcPts val="500"/>
              </a:spcBef>
              <a:spcAft>
                <a:spcPts val="0"/>
              </a:spcAft>
              <a:buClr>
                <a:srgbClr val="2E7A40"/>
              </a:buClr>
              <a:buSzPts val="2000"/>
              <a:buFont typeface="Arial"/>
              <a:buChar char="•"/>
              <a:defRPr b="0" i="0" sz="2000" u="none" cap="none" strike="noStrike">
                <a:solidFill>
                  <a:schemeClr val="dk1"/>
                </a:solidFill>
                <a:latin typeface="Calibri"/>
                <a:ea typeface="Calibri"/>
                <a:cs typeface="Calibri"/>
                <a:sym typeface="Calibri"/>
              </a:defRPr>
            </a:lvl2pPr>
            <a:lvl3pPr indent="-342900" lvl="2" marL="1371600" marR="0" rtl="0" algn="l">
              <a:lnSpc>
                <a:spcPct val="90000"/>
              </a:lnSpc>
              <a:spcBef>
                <a:spcPts val="500"/>
              </a:spcBef>
              <a:spcAft>
                <a:spcPts val="0"/>
              </a:spcAft>
              <a:buClr>
                <a:srgbClr val="2E7A40"/>
              </a:buClr>
              <a:buSzPts val="1800"/>
              <a:buFont typeface="Arial"/>
              <a:buChar char="•"/>
              <a:defRPr b="0" i="0" sz="1800" u="none" cap="none" strike="noStrike">
                <a:solidFill>
                  <a:schemeClr val="dk1"/>
                </a:solidFill>
                <a:latin typeface="Calibri"/>
                <a:ea typeface="Calibri"/>
                <a:cs typeface="Calibri"/>
                <a:sym typeface="Calibri"/>
              </a:defRPr>
            </a:lvl3pPr>
            <a:lvl4pPr indent="-330200" lvl="3" marL="1828800" marR="0" rtl="0" algn="l">
              <a:lnSpc>
                <a:spcPct val="90000"/>
              </a:lnSpc>
              <a:spcBef>
                <a:spcPts val="500"/>
              </a:spcBef>
              <a:spcAft>
                <a:spcPts val="0"/>
              </a:spcAft>
              <a:buClr>
                <a:srgbClr val="2E7A40"/>
              </a:buClr>
              <a:buSzPts val="1600"/>
              <a:buFont typeface="Arial"/>
              <a:buChar char="•"/>
              <a:defRPr b="0" i="0" sz="1600" u="none" cap="none" strike="noStrike">
                <a:solidFill>
                  <a:schemeClr val="dk1"/>
                </a:solidFill>
                <a:latin typeface="Calibri"/>
                <a:ea typeface="Calibri"/>
                <a:cs typeface="Calibri"/>
                <a:sym typeface="Calibri"/>
              </a:defRPr>
            </a:lvl4pPr>
            <a:lvl5pPr indent="-330200" lvl="4" marL="2286000" marR="0" rtl="0" algn="l">
              <a:lnSpc>
                <a:spcPct val="90000"/>
              </a:lnSpc>
              <a:spcBef>
                <a:spcPts val="500"/>
              </a:spcBef>
              <a:spcAft>
                <a:spcPts val="0"/>
              </a:spcAft>
              <a:buClr>
                <a:srgbClr val="2E7A40"/>
              </a:buClr>
              <a:buSzPts val="1600"/>
              <a:buFont typeface="Arial"/>
              <a:buChar char="•"/>
              <a:defRPr b="0" i="0" sz="16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66" name="Google Shape;66;p38"/>
          <p:cNvSpPr txBox="1"/>
          <p:nvPr>
            <p:ph idx="3" type="body"/>
          </p:nvPr>
        </p:nvSpPr>
        <p:spPr>
          <a:xfrm>
            <a:off x="6186713" y="2104888"/>
            <a:ext cx="5475600" cy="781188"/>
          </a:xfrm>
          <a:prstGeom prst="rect">
            <a:avLst/>
          </a:prstGeom>
          <a:noFill/>
          <a:ln>
            <a:noFill/>
          </a:ln>
        </p:spPr>
        <p:txBody>
          <a:bodyPr anchorCtr="0" anchor="b" bIns="45700" lIns="91425" spcFirstLastPara="1" rIns="91425" wrap="square" tIns="45700">
            <a:normAutofit/>
          </a:bodyPr>
          <a:lstStyle>
            <a:lvl1pPr indent="-228600" lvl="0" marL="457200" marR="0" rtl="0" algn="l">
              <a:lnSpc>
                <a:spcPct val="100000"/>
              </a:lnSpc>
              <a:spcBef>
                <a:spcPts val="1000"/>
              </a:spcBef>
              <a:spcAft>
                <a:spcPts val="0"/>
              </a:spcAft>
              <a:buClr>
                <a:srgbClr val="2E7A40"/>
              </a:buClr>
              <a:buSzPts val="2800"/>
              <a:buFont typeface="Arial"/>
              <a:buNone/>
              <a:defRPr b="1" i="0" sz="2800" u="none" cap="none" strike="noStrike">
                <a:solidFill>
                  <a:schemeClr val="dk1"/>
                </a:solidFill>
                <a:latin typeface="Calibri"/>
                <a:ea typeface="Calibri"/>
                <a:cs typeface="Calibri"/>
                <a:sym typeface="Calibri"/>
              </a:defRPr>
            </a:lvl1pPr>
            <a:lvl2pPr indent="-228600" lvl="1" marL="914400" marR="0" rtl="0" algn="l">
              <a:lnSpc>
                <a:spcPct val="90000"/>
              </a:lnSpc>
              <a:spcBef>
                <a:spcPts val="500"/>
              </a:spcBef>
              <a:spcAft>
                <a:spcPts val="0"/>
              </a:spcAft>
              <a:buClr>
                <a:srgbClr val="2E7A40"/>
              </a:buClr>
              <a:buSzPts val="2000"/>
              <a:buFont typeface="Arial"/>
              <a:buNone/>
              <a:defRPr b="1" i="0" sz="2000" u="none" cap="none" strike="noStrike">
                <a:solidFill>
                  <a:schemeClr val="dk1"/>
                </a:solidFill>
                <a:latin typeface="Calibri"/>
                <a:ea typeface="Calibri"/>
                <a:cs typeface="Calibri"/>
                <a:sym typeface="Calibri"/>
              </a:defRPr>
            </a:lvl2pPr>
            <a:lvl3pPr indent="-228600" lvl="2" marL="1371600" marR="0" rtl="0" algn="l">
              <a:lnSpc>
                <a:spcPct val="90000"/>
              </a:lnSpc>
              <a:spcBef>
                <a:spcPts val="500"/>
              </a:spcBef>
              <a:spcAft>
                <a:spcPts val="0"/>
              </a:spcAft>
              <a:buClr>
                <a:srgbClr val="2E7A40"/>
              </a:buClr>
              <a:buSzPts val="1800"/>
              <a:buFont typeface="Arial"/>
              <a:buNone/>
              <a:defRPr b="1" i="0" sz="1800" u="none" cap="none" strike="noStrike">
                <a:solidFill>
                  <a:schemeClr val="dk1"/>
                </a:solidFill>
                <a:latin typeface="Calibri"/>
                <a:ea typeface="Calibri"/>
                <a:cs typeface="Calibri"/>
                <a:sym typeface="Calibri"/>
              </a:defRPr>
            </a:lvl3pPr>
            <a:lvl4pPr indent="-228600" lvl="3" marL="1828800" marR="0" rtl="0" algn="l">
              <a:lnSpc>
                <a:spcPct val="90000"/>
              </a:lnSpc>
              <a:spcBef>
                <a:spcPts val="500"/>
              </a:spcBef>
              <a:spcAft>
                <a:spcPts val="0"/>
              </a:spcAft>
              <a:buClr>
                <a:srgbClr val="2E7A40"/>
              </a:buClr>
              <a:buSzPts val="1600"/>
              <a:buFont typeface="Arial"/>
              <a:buNone/>
              <a:defRPr b="1" i="0" sz="1600" u="none" cap="none" strike="noStrike">
                <a:solidFill>
                  <a:schemeClr val="dk1"/>
                </a:solidFill>
                <a:latin typeface="Calibri"/>
                <a:ea typeface="Calibri"/>
                <a:cs typeface="Calibri"/>
                <a:sym typeface="Calibri"/>
              </a:defRPr>
            </a:lvl4pPr>
            <a:lvl5pPr indent="-228600" lvl="4" marL="2286000" marR="0" rtl="0" algn="l">
              <a:lnSpc>
                <a:spcPct val="90000"/>
              </a:lnSpc>
              <a:spcBef>
                <a:spcPts val="500"/>
              </a:spcBef>
              <a:spcAft>
                <a:spcPts val="0"/>
              </a:spcAft>
              <a:buClr>
                <a:srgbClr val="2E7A40"/>
              </a:buClr>
              <a:buSzPts val="1600"/>
              <a:buFont typeface="Arial"/>
              <a:buNone/>
              <a:defRPr b="1" i="0" sz="1600" u="none" cap="none" strike="noStrike">
                <a:solidFill>
                  <a:schemeClr val="dk1"/>
                </a:solidFill>
                <a:latin typeface="Calibri"/>
                <a:ea typeface="Calibri"/>
                <a:cs typeface="Calibri"/>
                <a:sym typeface="Calibri"/>
              </a:defRPr>
            </a:lvl5pPr>
            <a:lvl6pPr indent="-228600" lvl="5" marL="2743200" marR="0" rtl="0" algn="l">
              <a:lnSpc>
                <a:spcPct val="90000"/>
              </a:lnSpc>
              <a:spcBef>
                <a:spcPts val="500"/>
              </a:spcBef>
              <a:spcAft>
                <a:spcPts val="0"/>
              </a:spcAft>
              <a:buClr>
                <a:schemeClr val="dk1"/>
              </a:buClr>
              <a:buSzPts val="1600"/>
              <a:buFont typeface="Arial"/>
              <a:buNone/>
              <a:defRPr b="1" i="0" sz="1600" u="none" cap="none" strike="noStrike">
                <a:solidFill>
                  <a:schemeClr val="dk1"/>
                </a:solidFill>
                <a:latin typeface="Calibri"/>
                <a:ea typeface="Calibri"/>
                <a:cs typeface="Calibri"/>
                <a:sym typeface="Calibri"/>
              </a:defRPr>
            </a:lvl6pPr>
            <a:lvl7pPr indent="-228600" lvl="6" marL="3200400" marR="0" rtl="0" algn="l">
              <a:lnSpc>
                <a:spcPct val="90000"/>
              </a:lnSpc>
              <a:spcBef>
                <a:spcPts val="500"/>
              </a:spcBef>
              <a:spcAft>
                <a:spcPts val="0"/>
              </a:spcAft>
              <a:buClr>
                <a:schemeClr val="dk1"/>
              </a:buClr>
              <a:buSzPts val="1600"/>
              <a:buFont typeface="Arial"/>
              <a:buNone/>
              <a:defRPr b="1" i="0" sz="1600" u="none" cap="none" strike="noStrike">
                <a:solidFill>
                  <a:schemeClr val="dk1"/>
                </a:solidFill>
                <a:latin typeface="Calibri"/>
                <a:ea typeface="Calibri"/>
                <a:cs typeface="Calibri"/>
                <a:sym typeface="Calibri"/>
              </a:defRPr>
            </a:lvl7pPr>
            <a:lvl8pPr indent="-228600" lvl="7" marL="3657600" marR="0" rtl="0" algn="l">
              <a:lnSpc>
                <a:spcPct val="90000"/>
              </a:lnSpc>
              <a:spcBef>
                <a:spcPts val="500"/>
              </a:spcBef>
              <a:spcAft>
                <a:spcPts val="0"/>
              </a:spcAft>
              <a:buClr>
                <a:schemeClr val="dk1"/>
              </a:buClr>
              <a:buSzPts val="1600"/>
              <a:buFont typeface="Arial"/>
              <a:buNone/>
              <a:defRPr b="1" i="0" sz="1600" u="none" cap="none" strike="noStrike">
                <a:solidFill>
                  <a:schemeClr val="dk1"/>
                </a:solidFill>
                <a:latin typeface="Calibri"/>
                <a:ea typeface="Calibri"/>
                <a:cs typeface="Calibri"/>
                <a:sym typeface="Calibri"/>
              </a:defRPr>
            </a:lvl8pPr>
            <a:lvl9pPr indent="-228600" lvl="8" marL="4114800" marR="0" rtl="0" algn="l">
              <a:lnSpc>
                <a:spcPct val="90000"/>
              </a:lnSpc>
              <a:spcBef>
                <a:spcPts val="500"/>
              </a:spcBef>
              <a:spcAft>
                <a:spcPts val="0"/>
              </a:spcAft>
              <a:buClr>
                <a:schemeClr val="dk1"/>
              </a:buClr>
              <a:buSzPts val="1600"/>
              <a:buFont typeface="Arial"/>
              <a:buNone/>
              <a:defRPr b="1" i="0" sz="1600" u="none" cap="none" strike="noStrike">
                <a:solidFill>
                  <a:schemeClr val="dk1"/>
                </a:solidFill>
                <a:latin typeface="Calibri"/>
                <a:ea typeface="Calibri"/>
                <a:cs typeface="Calibri"/>
                <a:sym typeface="Calibri"/>
              </a:defRPr>
            </a:lvl9pPr>
          </a:lstStyle>
          <a:p/>
        </p:txBody>
      </p:sp>
      <p:sp>
        <p:nvSpPr>
          <p:cNvPr id="67" name="Google Shape;67;p38" title="Bullet Points"/>
          <p:cNvSpPr txBox="1"/>
          <p:nvPr>
            <p:ph idx="4" type="body"/>
          </p:nvPr>
        </p:nvSpPr>
        <p:spPr>
          <a:xfrm>
            <a:off x="6186713" y="2886076"/>
            <a:ext cx="5475600" cy="3232149"/>
          </a:xfrm>
          <a:prstGeom prst="rect">
            <a:avLst/>
          </a:prstGeom>
          <a:noFill/>
          <a:ln>
            <a:noFill/>
          </a:ln>
        </p:spPr>
        <p:txBody>
          <a:bodyPr anchorCtr="0" anchor="t" bIns="45700" lIns="91425" spcFirstLastPara="1" rIns="91425" wrap="square" tIns="45700">
            <a:normAutofit/>
          </a:bodyPr>
          <a:lstStyle>
            <a:lvl1pPr indent="-381000" lvl="0" marL="457200" marR="0" rtl="0" algn="l">
              <a:lnSpc>
                <a:spcPct val="90000"/>
              </a:lnSpc>
              <a:spcBef>
                <a:spcPts val="1000"/>
              </a:spcBef>
              <a:spcAft>
                <a:spcPts val="0"/>
              </a:spcAft>
              <a:buClr>
                <a:srgbClr val="2E7A40"/>
              </a:buClr>
              <a:buSzPts val="2400"/>
              <a:buFont typeface="Arial"/>
              <a:buChar char="•"/>
              <a:defRPr b="0" i="0" sz="2400" u="none" cap="none" strike="noStrike">
                <a:solidFill>
                  <a:schemeClr val="dk1"/>
                </a:solidFill>
                <a:latin typeface="Calibri"/>
                <a:ea typeface="Calibri"/>
                <a:cs typeface="Calibri"/>
                <a:sym typeface="Calibri"/>
              </a:defRPr>
            </a:lvl1pPr>
            <a:lvl2pPr indent="-355600" lvl="1" marL="914400" marR="0" rtl="0" algn="l">
              <a:lnSpc>
                <a:spcPct val="90000"/>
              </a:lnSpc>
              <a:spcBef>
                <a:spcPts val="500"/>
              </a:spcBef>
              <a:spcAft>
                <a:spcPts val="0"/>
              </a:spcAft>
              <a:buClr>
                <a:srgbClr val="2E7A40"/>
              </a:buClr>
              <a:buSzPts val="2000"/>
              <a:buFont typeface="Arial"/>
              <a:buChar char="•"/>
              <a:defRPr b="0" i="0" sz="2000" u="none" cap="none" strike="noStrike">
                <a:solidFill>
                  <a:schemeClr val="dk1"/>
                </a:solidFill>
                <a:latin typeface="Calibri"/>
                <a:ea typeface="Calibri"/>
                <a:cs typeface="Calibri"/>
                <a:sym typeface="Calibri"/>
              </a:defRPr>
            </a:lvl2pPr>
            <a:lvl3pPr indent="-342900" lvl="2" marL="1371600" marR="0" rtl="0" algn="l">
              <a:lnSpc>
                <a:spcPct val="90000"/>
              </a:lnSpc>
              <a:spcBef>
                <a:spcPts val="500"/>
              </a:spcBef>
              <a:spcAft>
                <a:spcPts val="0"/>
              </a:spcAft>
              <a:buClr>
                <a:srgbClr val="2E7A40"/>
              </a:buClr>
              <a:buSzPts val="1800"/>
              <a:buFont typeface="Arial"/>
              <a:buChar char="•"/>
              <a:defRPr b="0" i="0" sz="1800" u="none" cap="none" strike="noStrike">
                <a:solidFill>
                  <a:schemeClr val="dk1"/>
                </a:solidFill>
                <a:latin typeface="Calibri"/>
                <a:ea typeface="Calibri"/>
                <a:cs typeface="Calibri"/>
                <a:sym typeface="Calibri"/>
              </a:defRPr>
            </a:lvl3pPr>
            <a:lvl4pPr indent="-330200" lvl="3" marL="1828800" marR="0" rtl="0" algn="l">
              <a:lnSpc>
                <a:spcPct val="90000"/>
              </a:lnSpc>
              <a:spcBef>
                <a:spcPts val="500"/>
              </a:spcBef>
              <a:spcAft>
                <a:spcPts val="0"/>
              </a:spcAft>
              <a:buClr>
                <a:srgbClr val="2E7A40"/>
              </a:buClr>
              <a:buSzPts val="1600"/>
              <a:buFont typeface="Arial"/>
              <a:buChar char="•"/>
              <a:defRPr b="0" i="0" sz="1600" u="none" cap="none" strike="noStrike">
                <a:solidFill>
                  <a:schemeClr val="dk1"/>
                </a:solidFill>
                <a:latin typeface="Calibri"/>
                <a:ea typeface="Calibri"/>
                <a:cs typeface="Calibri"/>
                <a:sym typeface="Calibri"/>
              </a:defRPr>
            </a:lvl4pPr>
            <a:lvl5pPr indent="-330200" lvl="4" marL="2286000" marR="0" rtl="0" algn="l">
              <a:lnSpc>
                <a:spcPct val="90000"/>
              </a:lnSpc>
              <a:spcBef>
                <a:spcPts val="500"/>
              </a:spcBef>
              <a:spcAft>
                <a:spcPts val="0"/>
              </a:spcAft>
              <a:buClr>
                <a:srgbClr val="2E7A40"/>
              </a:buClr>
              <a:buSzPts val="1600"/>
              <a:buFont typeface="Arial"/>
              <a:buChar char="•"/>
              <a:defRPr b="0" i="0" sz="16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68" name="Google Shape;68;p38" title="Subtitle"/>
          <p:cNvSpPr txBox="1"/>
          <p:nvPr>
            <p:ph idx="5" type="body"/>
          </p:nvPr>
        </p:nvSpPr>
        <p:spPr>
          <a:xfrm>
            <a:off x="520493" y="1376932"/>
            <a:ext cx="7368596" cy="608895"/>
          </a:xfrm>
          <a:prstGeom prst="rect">
            <a:avLst/>
          </a:prstGeom>
          <a:noFill/>
          <a:ln>
            <a:noFill/>
          </a:ln>
        </p:spPr>
        <p:txBody>
          <a:bodyPr anchorCtr="0" anchor="t" bIns="45700" lIns="91425" spcFirstLastPara="1" rIns="91425" wrap="square" tIns="45700">
            <a:noAutofit/>
          </a:bodyPr>
          <a:lstStyle>
            <a:lvl1pPr indent="-228600" lvl="0" marL="457200" marR="0" rtl="0" algn="l">
              <a:lnSpc>
                <a:spcPct val="90000"/>
              </a:lnSpc>
              <a:spcBef>
                <a:spcPts val="1000"/>
              </a:spcBef>
              <a:spcAft>
                <a:spcPts val="0"/>
              </a:spcAft>
              <a:buClr>
                <a:srgbClr val="2E7A40"/>
              </a:buClr>
              <a:buSzPts val="2000"/>
              <a:buFont typeface="Arial"/>
              <a:buNone/>
              <a:defRPr b="0" i="0" sz="2000" u="none" cap="none" strike="noStrike">
                <a:solidFill>
                  <a:schemeClr val="accent6"/>
                </a:solidFill>
                <a:latin typeface="Calibri"/>
                <a:ea typeface="Calibri"/>
                <a:cs typeface="Calibri"/>
                <a:sym typeface="Calibri"/>
              </a:defRPr>
            </a:lvl1pPr>
            <a:lvl2pPr indent="-228600" lvl="1" marL="914400" marR="0" rtl="0" algn="l">
              <a:lnSpc>
                <a:spcPct val="90000"/>
              </a:lnSpc>
              <a:spcBef>
                <a:spcPts val="500"/>
              </a:spcBef>
              <a:spcAft>
                <a:spcPts val="0"/>
              </a:spcAft>
              <a:buClr>
                <a:srgbClr val="2E7A40"/>
              </a:buClr>
              <a:buSzPts val="2000"/>
              <a:buFont typeface="Arial"/>
              <a:buNone/>
              <a:defRPr b="0" i="0" sz="2000" u="none" cap="none" strike="noStrike">
                <a:solidFill>
                  <a:schemeClr val="dk1"/>
                </a:solidFill>
                <a:latin typeface="Calibri"/>
                <a:ea typeface="Calibri"/>
                <a:cs typeface="Calibri"/>
                <a:sym typeface="Calibri"/>
              </a:defRPr>
            </a:lvl2pPr>
            <a:lvl3pPr indent="-342900" lvl="2" marL="1371600" marR="0" rtl="0" algn="l">
              <a:lnSpc>
                <a:spcPct val="90000"/>
              </a:lnSpc>
              <a:spcBef>
                <a:spcPts val="500"/>
              </a:spcBef>
              <a:spcAft>
                <a:spcPts val="0"/>
              </a:spcAft>
              <a:buClr>
                <a:srgbClr val="2E7A40"/>
              </a:buClr>
              <a:buSzPts val="1800"/>
              <a:buFont typeface="Arial"/>
              <a:buChar char="•"/>
              <a:defRPr b="0" i="0" sz="1800" u="none" cap="none" strike="noStrike">
                <a:solidFill>
                  <a:schemeClr val="dk1"/>
                </a:solidFill>
                <a:latin typeface="Calibri"/>
                <a:ea typeface="Calibri"/>
                <a:cs typeface="Calibri"/>
                <a:sym typeface="Calibri"/>
              </a:defRPr>
            </a:lvl3pPr>
            <a:lvl4pPr indent="-330200" lvl="3" marL="1828800" marR="0" rtl="0" algn="l">
              <a:lnSpc>
                <a:spcPct val="90000"/>
              </a:lnSpc>
              <a:spcBef>
                <a:spcPts val="500"/>
              </a:spcBef>
              <a:spcAft>
                <a:spcPts val="0"/>
              </a:spcAft>
              <a:buClr>
                <a:srgbClr val="2E7A40"/>
              </a:buClr>
              <a:buSzPts val="1600"/>
              <a:buFont typeface="Arial"/>
              <a:buChar char="•"/>
              <a:defRPr b="0" i="0" sz="1600" u="none" cap="none" strike="noStrike">
                <a:solidFill>
                  <a:schemeClr val="dk1"/>
                </a:solidFill>
                <a:latin typeface="Calibri"/>
                <a:ea typeface="Calibri"/>
                <a:cs typeface="Calibri"/>
                <a:sym typeface="Calibri"/>
              </a:defRPr>
            </a:lvl4pPr>
            <a:lvl5pPr indent="-330200" lvl="4" marL="2286000" marR="0" rtl="0" algn="l">
              <a:lnSpc>
                <a:spcPct val="90000"/>
              </a:lnSpc>
              <a:spcBef>
                <a:spcPts val="500"/>
              </a:spcBef>
              <a:spcAft>
                <a:spcPts val="0"/>
              </a:spcAft>
              <a:buClr>
                <a:srgbClr val="2E7A40"/>
              </a:buClr>
              <a:buSzPts val="1600"/>
              <a:buFont typeface="Arial"/>
              <a:buChar char="•"/>
              <a:defRPr b="0" i="0" sz="16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69" name="Google Shape;69;p38"/>
          <p:cNvSpPr txBox="1"/>
          <p:nvPr/>
        </p:nvSpPr>
        <p:spPr>
          <a:xfrm>
            <a:off x="11072378" y="235732"/>
            <a:ext cx="814647" cy="61555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400">
                <a:solidFill>
                  <a:schemeClr val="accent1"/>
                </a:solidFill>
                <a:latin typeface="Arial Black"/>
                <a:ea typeface="Arial Black"/>
                <a:cs typeface="Arial Black"/>
                <a:sym typeface="Arial Black"/>
              </a:rPr>
              <a:t>FR</a:t>
            </a:r>
            <a:endParaRPr/>
          </a:p>
        </p:txBody>
      </p:sp>
      <p:sp>
        <p:nvSpPr>
          <p:cNvPr id="70" name="Google Shape;70;p38"/>
          <p:cNvSpPr/>
          <p:nvPr/>
        </p:nvSpPr>
        <p:spPr>
          <a:xfrm flipH="1">
            <a:off x="6679908" y="1"/>
            <a:ext cx="1447800" cy="639064"/>
          </a:xfrm>
          <a:prstGeom prst="parallelogram">
            <a:avLst>
              <a:gd fmla="val 135617" name="adj"/>
            </a:avLst>
          </a:prstGeom>
          <a:solidFill>
            <a:schemeClr val="accent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71" name="Google Shape;71;p38"/>
          <p:cNvSpPr txBox="1"/>
          <p:nvPr>
            <p:ph idx="11" type="ftr"/>
          </p:nvPr>
        </p:nvSpPr>
        <p:spPr>
          <a:xfrm>
            <a:off x="338530" y="6356350"/>
            <a:ext cx="411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38"/>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73" name="Google Shape;73;p38" title="Title "/>
          <p:cNvSpPr txBox="1"/>
          <p:nvPr>
            <p:ph type="title"/>
          </p:nvPr>
        </p:nvSpPr>
        <p:spPr>
          <a:xfrm>
            <a:off x="518678" y="209028"/>
            <a:ext cx="8333222" cy="1147969"/>
          </a:xfrm>
          <a:prstGeom prst="rect">
            <a:avLst/>
          </a:prstGeom>
          <a:noFill/>
          <a:ln>
            <a:noFill/>
          </a:ln>
        </p:spPr>
        <p:txBody>
          <a:bodyPr anchorCtr="0" anchor="b" bIns="0" lIns="91425" spcFirstLastPara="1" rIns="91425" wrap="square" tIns="45700">
            <a:normAutofit/>
          </a:bodyPr>
          <a:lstStyle>
            <a:lvl1pPr lvl="0" algn="l">
              <a:lnSpc>
                <a:spcPct val="90000"/>
              </a:lnSpc>
              <a:spcBef>
                <a:spcPts val="0"/>
              </a:spcBef>
              <a:spcAft>
                <a:spcPts val="0"/>
              </a:spcAft>
              <a:buClr>
                <a:schemeClr val="accent1"/>
              </a:buClr>
              <a:buSzPts val="4400"/>
              <a:buFont typeface="Calibri"/>
              <a:buNone/>
              <a:defRPr b="1" sz="4400">
                <a:solidFill>
                  <a:schemeClr val="accen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extLst>
    <p:ext uri="{DCECCB84-F9BA-43D5-87BE-67443E8EF086}">
      <p15:sldGuideLst>
        <p15:guide id="1" orient="horz" pos="2160">
          <p15:clr>
            <a:srgbClr val="FBAE40"/>
          </p15:clr>
        </p15:guide>
        <p15:guide id="2" pos="3840">
          <p15:clr>
            <a:srgbClr val="FBAE40"/>
          </p15:clr>
        </p15:guide>
        <p15:guide id="3" pos="393">
          <p15:clr>
            <a:srgbClr val="FBAE40"/>
          </p15:clr>
        </p15:guide>
        <p15:guide id="4" pos="7423">
          <p15:clr>
            <a:srgbClr val="FBAE40"/>
          </p15:clr>
        </p15:guide>
        <p15:guide id="5" orient="horz" pos="777">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hart">
  <p:cSld name="Chart">
    <p:spTree>
      <p:nvGrpSpPr>
        <p:cNvPr id="74" name="Shape 74"/>
        <p:cNvGrpSpPr/>
        <p:nvPr/>
      </p:nvGrpSpPr>
      <p:grpSpPr>
        <a:xfrm>
          <a:off x="0" y="0"/>
          <a:ext cx="0" cy="0"/>
          <a:chOff x="0" y="0"/>
          <a:chExt cx="0" cy="0"/>
        </a:xfrm>
      </p:grpSpPr>
      <p:sp>
        <p:nvSpPr>
          <p:cNvPr id="75" name="Google Shape;75;p39"/>
          <p:cNvSpPr txBox="1"/>
          <p:nvPr/>
        </p:nvSpPr>
        <p:spPr>
          <a:xfrm>
            <a:off x="11072378" y="235732"/>
            <a:ext cx="814647" cy="61555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400">
                <a:solidFill>
                  <a:schemeClr val="accent1"/>
                </a:solidFill>
                <a:latin typeface="Arial Black"/>
                <a:ea typeface="Arial Black"/>
                <a:cs typeface="Arial Black"/>
                <a:sym typeface="Arial Black"/>
              </a:rPr>
              <a:t>FR</a:t>
            </a:r>
            <a:endParaRPr/>
          </a:p>
        </p:txBody>
      </p:sp>
      <p:grpSp>
        <p:nvGrpSpPr>
          <p:cNvPr id="76" name="Google Shape;76;p39"/>
          <p:cNvGrpSpPr/>
          <p:nvPr/>
        </p:nvGrpSpPr>
        <p:grpSpPr>
          <a:xfrm flipH="1">
            <a:off x="7561328" y="0"/>
            <a:ext cx="4763978" cy="3541007"/>
            <a:chOff x="-124265" y="-2"/>
            <a:chExt cx="4763978" cy="3367272"/>
          </a:xfrm>
        </p:grpSpPr>
        <p:sp>
          <p:nvSpPr>
            <p:cNvPr id="77" name="Google Shape;77;p39"/>
            <p:cNvSpPr/>
            <p:nvPr/>
          </p:nvSpPr>
          <p:spPr>
            <a:xfrm>
              <a:off x="0" y="-1"/>
              <a:ext cx="4639713" cy="3367271"/>
            </a:xfrm>
            <a:prstGeom prst="diagStripe">
              <a:avLst>
                <a:gd fmla="val 51202" name="adj"/>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cxnSp>
          <p:nvCxnSpPr>
            <p:cNvPr id="78" name="Google Shape;78;p39"/>
            <p:cNvCxnSpPr/>
            <p:nvPr/>
          </p:nvCxnSpPr>
          <p:spPr>
            <a:xfrm flipH="1" rot="10800000">
              <a:off x="1433638" y="-2"/>
              <a:ext cx="1240971" cy="916595"/>
            </a:xfrm>
            <a:prstGeom prst="straightConnector1">
              <a:avLst/>
            </a:prstGeom>
            <a:noFill/>
            <a:ln cap="flat" cmpd="sng" w="9525">
              <a:solidFill>
                <a:srgbClr val="BFBFBF"/>
              </a:solidFill>
              <a:prstDash val="solid"/>
              <a:miter lim="800000"/>
              <a:headEnd len="sm" w="sm" type="none"/>
              <a:tailEnd len="sm" w="sm" type="none"/>
            </a:ln>
          </p:spPr>
        </p:cxnSp>
        <p:sp>
          <p:nvSpPr>
            <p:cNvPr id="79" name="Google Shape;79;p39"/>
            <p:cNvSpPr/>
            <p:nvPr/>
          </p:nvSpPr>
          <p:spPr>
            <a:xfrm rot="-2178838">
              <a:off x="-192127" y="1140864"/>
              <a:ext cx="1354398" cy="214994"/>
            </a:xfrm>
            <a:prstGeom prst="parallelogram">
              <a:avLst>
                <a:gd fmla="val 72003" name="adj"/>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sp>
        <p:nvSpPr>
          <p:cNvPr id="80" name="Google Shape;80;p39"/>
          <p:cNvSpPr/>
          <p:nvPr/>
        </p:nvSpPr>
        <p:spPr>
          <a:xfrm flipH="1">
            <a:off x="6679908" y="1"/>
            <a:ext cx="1447800" cy="639064"/>
          </a:xfrm>
          <a:prstGeom prst="parallelogram">
            <a:avLst>
              <a:gd fmla="val 135617" name="adj"/>
            </a:avLst>
          </a:prstGeom>
          <a:solidFill>
            <a:schemeClr val="accent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81" name="Google Shape;81;p39" title="Subtitle"/>
          <p:cNvSpPr txBox="1"/>
          <p:nvPr>
            <p:ph idx="1" type="body"/>
          </p:nvPr>
        </p:nvSpPr>
        <p:spPr>
          <a:xfrm>
            <a:off x="520493" y="1376932"/>
            <a:ext cx="7368596" cy="608895"/>
          </a:xfrm>
          <a:prstGeom prst="rect">
            <a:avLst/>
          </a:prstGeom>
          <a:noFill/>
          <a:ln>
            <a:noFill/>
          </a:ln>
        </p:spPr>
        <p:txBody>
          <a:bodyPr anchorCtr="0" anchor="t" bIns="45700" lIns="91425" spcFirstLastPara="1" rIns="91425" wrap="square" tIns="45700">
            <a:noAutofit/>
          </a:bodyPr>
          <a:lstStyle>
            <a:lvl1pPr indent="-228600" lvl="0" marL="457200" marR="0" rtl="0" algn="l">
              <a:lnSpc>
                <a:spcPct val="90000"/>
              </a:lnSpc>
              <a:spcBef>
                <a:spcPts val="1000"/>
              </a:spcBef>
              <a:spcAft>
                <a:spcPts val="0"/>
              </a:spcAft>
              <a:buClr>
                <a:srgbClr val="2E7A40"/>
              </a:buClr>
              <a:buSzPts val="2000"/>
              <a:buFont typeface="Arial"/>
              <a:buNone/>
              <a:defRPr b="0" i="0" sz="2000" u="none" cap="none" strike="noStrike">
                <a:solidFill>
                  <a:schemeClr val="accent6"/>
                </a:solidFill>
                <a:latin typeface="Calibri"/>
                <a:ea typeface="Calibri"/>
                <a:cs typeface="Calibri"/>
                <a:sym typeface="Calibri"/>
              </a:defRPr>
            </a:lvl1pPr>
            <a:lvl2pPr indent="-228600" lvl="1" marL="914400" marR="0" rtl="0" algn="l">
              <a:lnSpc>
                <a:spcPct val="90000"/>
              </a:lnSpc>
              <a:spcBef>
                <a:spcPts val="500"/>
              </a:spcBef>
              <a:spcAft>
                <a:spcPts val="0"/>
              </a:spcAft>
              <a:buClr>
                <a:srgbClr val="2E7A40"/>
              </a:buClr>
              <a:buSzPts val="2000"/>
              <a:buFont typeface="Arial"/>
              <a:buNone/>
              <a:defRPr b="0" i="0" sz="2000" u="none" cap="none" strike="noStrike">
                <a:solidFill>
                  <a:schemeClr val="dk1"/>
                </a:solidFill>
                <a:latin typeface="Calibri"/>
                <a:ea typeface="Calibri"/>
                <a:cs typeface="Calibri"/>
                <a:sym typeface="Calibri"/>
              </a:defRPr>
            </a:lvl2pPr>
            <a:lvl3pPr indent="-342900" lvl="2" marL="1371600" marR="0" rtl="0" algn="l">
              <a:lnSpc>
                <a:spcPct val="90000"/>
              </a:lnSpc>
              <a:spcBef>
                <a:spcPts val="500"/>
              </a:spcBef>
              <a:spcAft>
                <a:spcPts val="0"/>
              </a:spcAft>
              <a:buClr>
                <a:srgbClr val="2E7A40"/>
              </a:buClr>
              <a:buSzPts val="1800"/>
              <a:buFont typeface="Arial"/>
              <a:buChar char="•"/>
              <a:defRPr b="0" i="0" sz="1800" u="none" cap="none" strike="noStrike">
                <a:solidFill>
                  <a:schemeClr val="dk1"/>
                </a:solidFill>
                <a:latin typeface="Calibri"/>
                <a:ea typeface="Calibri"/>
                <a:cs typeface="Calibri"/>
                <a:sym typeface="Calibri"/>
              </a:defRPr>
            </a:lvl3pPr>
            <a:lvl4pPr indent="-330200" lvl="3" marL="1828800" marR="0" rtl="0" algn="l">
              <a:lnSpc>
                <a:spcPct val="90000"/>
              </a:lnSpc>
              <a:spcBef>
                <a:spcPts val="500"/>
              </a:spcBef>
              <a:spcAft>
                <a:spcPts val="0"/>
              </a:spcAft>
              <a:buClr>
                <a:srgbClr val="2E7A40"/>
              </a:buClr>
              <a:buSzPts val="1600"/>
              <a:buFont typeface="Arial"/>
              <a:buChar char="•"/>
              <a:defRPr b="0" i="0" sz="1600" u="none" cap="none" strike="noStrike">
                <a:solidFill>
                  <a:schemeClr val="dk1"/>
                </a:solidFill>
                <a:latin typeface="Calibri"/>
                <a:ea typeface="Calibri"/>
                <a:cs typeface="Calibri"/>
                <a:sym typeface="Calibri"/>
              </a:defRPr>
            </a:lvl4pPr>
            <a:lvl5pPr indent="-330200" lvl="4" marL="2286000" marR="0" rtl="0" algn="l">
              <a:lnSpc>
                <a:spcPct val="90000"/>
              </a:lnSpc>
              <a:spcBef>
                <a:spcPts val="500"/>
              </a:spcBef>
              <a:spcAft>
                <a:spcPts val="0"/>
              </a:spcAft>
              <a:buClr>
                <a:srgbClr val="2E7A40"/>
              </a:buClr>
              <a:buSzPts val="1600"/>
              <a:buFont typeface="Arial"/>
              <a:buChar char="•"/>
              <a:defRPr b="0" i="0" sz="16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2" name="Google Shape;82;p39"/>
          <p:cNvSpPr txBox="1"/>
          <p:nvPr>
            <p:ph idx="11" type="ftr"/>
          </p:nvPr>
        </p:nvSpPr>
        <p:spPr>
          <a:xfrm>
            <a:off x="338530" y="6356350"/>
            <a:ext cx="411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39"/>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84" name="Google Shape;84;p39" title="Title "/>
          <p:cNvSpPr txBox="1"/>
          <p:nvPr>
            <p:ph type="title"/>
          </p:nvPr>
        </p:nvSpPr>
        <p:spPr>
          <a:xfrm>
            <a:off x="518678" y="209028"/>
            <a:ext cx="8333222" cy="1147969"/>
          </a:xfrm>
          <a:prstGeom prst="rect">
            <a:avLst/>
          </a:prstGeom>
          <a:noFill/>
          <a:ln>
            <a:noFill/>
          </a:ln>
        </p:spPr>
        <p:txBody>
          <a:bodyPr anchorCtr="0" anchor="b" bIns="0" lIns="91425" spcFirstLastPara="1" rIns="91425" wrap="square" tIns="45700">
            <a:normAutofit/>
          </a:bodyPr>
          <a:lstStyle>
            <a:lvl1pPr lvl="0" algn="l">
              <a:lnSpc>
                <a:spcPct val="90000"/>
              </a:lnSpc>
              <a:spcBef>
                <a:spcPts val="0"/>
              </a:spcBef>
              <a:spcAft>
                <a:spcPts val="0"/>
              </a:spcAft>
              <a:buClr>
                <a:schemeClr val="accent1"/>
              </a:buClr>
              <a:buSzPts val="4400"/>
              <a:buFont typeface="Calibri"/>
              <a:buNone/>
              <a:defRPr b="1" sz="4400">
                <a:solidFill>
                  <a:schemeClr val="accen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5" name="Google Shape;85;p39"/>
          <p:cNvSpPr txBox="1"/>
          <p:nvPr>
            <p:ph idx="2" type="body"/>
          </p:nvPr>
        </p:nvSpPr>
        <p:spPr>
          <a:xfrm>
            <a:off x="531814" y="2005762"/>
            <a:ext cx="5225764" cy="4083888"/>
          </a:xfrm>
          <a:prstGeom prst="rect">
            <a:avLst/>
          </a:prstGeom>
          <a:noFill/>
          <a:ln>
            <a:noFill/>
          </a:ln>
        </p:spPr>
        <p:txBody>
          <a:bodyPr anchorCtr="0" anchor="t" bIns="45700" lIns="91425" spcFirstLastPara="1" rIns="91425" wrap="square" tIns="45700">
            <a:noAutofit/>
          </a:bodyPr>
          <a:lstStyle>
            <a:lvl1pPr indent="-228600" lvl="0" marL="457200" marR="0" rtl="0" algn="l">
              <a:lnSpc>
                <a:spcPct val="90000"/>
              </a:lnSpc>
              <a:spcBef>
                <a:spcPts val="1000"/>
              </a:spcBef>
              <a:spcAft>
                <a:spcPts val="0"/>
              </a:spcAft>
              <a:buClr>
                <a:srgbClr val="2E7A40"/>
              </a:buClr>
              <a:buSzPts val="2400"/>
              <a:buFont typeface="Arial"/>
              <a:buNone/>
              <a:defRPr b="0" i="0" sz="2400" u="none" cap="none" strike="noStrike">
                <a:solidFill>
                  <a:schemeClr val="dk1"/>
                </a:solidFill>
                <a:latin typeface="Calibri"/>
                <a:ea typeface="Calibri"/>
                <a:cs typeface="Calibri"/>
                <a:sym typeface="Calibri"/>
              </a:defRPr>
            </a:lvl1pPr>
            <a:lvl2pPr indent="-228600" lvl="1" marL="914400" marR="0" rtl="0" algn="l">
              <a:lnSpc>
                <a:spcPct val="90000"/>
              </a:lnSpc>
              <a:spcBef>
                <a:spcPts val="500"/>
              </a:spcBef>
              <a:spcAft>
                <a:spcPts val="0"/>
              </a:spcAft>
              <a:buClr>
                <a:srgbClr val="2E7A40"/>
              </a:buClr>
              <a:buSzPts val="2400"/>
              <a:buFont typeface="Arial"/>
              <a:buNone/>
              <a:defRPr b="0" i="0" sz="2400" u="none" cap="none" strike="noStrike">
                <a:solidFill>
                  <a:schemeClr val="lt1"/>
                </a:solidFill>
                <a:latin typeface="Calibri"/>
                <a:ea typeface="Calibri"/>
                <a:cs typeface="Calibri"/>
                <a:sym typeface="Calibri"/>
              </a:defRPr>
            </a:lvl2pPr>
            <a:lvl3pPr indent="-228600" lvl="2" marL="1371600" marR="0" rtl="0" algn="l">
              <a:lnSpc>
                <a:spcPct val="90000"/>
              </a:lnSpc>
              <a:spcBef>
                <a:spcPts val="500"/>
              </a:spcBef>
              <a:spcAft>
                <a:spcPts val="0"/>
              </a:spcAft>
              <a:buClr>
                <a:srgbClr val="2E7A40"/>
              </a:buClr>
              <a:buSzPts val="2400"/>
              <a:buFont typeface="Arial"/>
              <a:buNone/>
              <a:defRPr b="0" i="0" sz="2400" u="none" cap="none" strike="noStrike">
                <a:solidFill>
                  <a:schemeClr val="lt1"/>
                </a:solidFill>
                <a:latin typeface="Calibri"/>
                <a:ea typeface="Calibri"/>
                <a:cs typeface="Calibri"/>
                <a:sym typeface="Calibri"/>
              </a:defRPr>
            </a:lvl3pPr>
            <a:lvl4pPr indent="-228600" lvl="3" marL="1828800" marR="0" rtl="0" algn="l">
              <a:lnSpc>
                <a:spcPct val="90000"/>
              </a:lnSpc>
              <a:spcBef>
                <a:spcPts val="500"/>
              </a:spcBef>
              <a:spcAft>
                <a:spcPts val="0"/>
              </a:spcAft>
              <a:buClr>
                <a:srgbClr val="2E7A40"/>
              </a:buClr>
              <a:buSzPts val="2400"/>
              <a:buFont typeface="Arial"/>
              <a:buNone/>
              <a:defRPr b="0" i="0" sz="2400" u="none" cap="none" strike="noStrike">
                <a:solidFill>
                  <a:schemeClr val="lt1"/>
                </a:solidFill>
                <a:latin typeface="Calibri"/>
                <a:ea typeface="Calibri"/>
                <a:cs typeface="Calibri"/>
                <a:sym typeface="Calibri"/>
              </a:defRPr>
            </a:lvl4pPr>
            <a:lvl5pPr indent="-228600" lvl="4" marL="2286000" marR="0" rtl="0" algn="l">
              <a:lnSpc>
                <a:spcPct val="90000"/>
              </a:lnSpc>
              <a:spcBef>
                <a:spcPts val="500"/>
              </a:spcBef>
              <a:spcAft>
                <a:spcPts val="0"/>
              </a:spcAft>
              <a:buClr>
                <a:srgbClr val="2E7A40"/>
              </a:buClr>
              <a:buSzPts val="2400"/>
              <a:buFont typeface="Arial"/>
              <a:buNone/>
              <a:defRPr b="0" i="0" sz="2400" u="none" cap="none" strike="noStrike">
                <a:solidFill>
                  <a:schemeClr val="lt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6" name="Google Shape;86;p39" title="Chart"/>
          <p:cNvSpPr/>
          <p:nvPr>
            <p:ph idx="3" type="chart"/>
          </p:nvPr>
        </p:nvSpPr>
        <p:spPr>
          <a:xfrm>
            <a:off x="5796114" y="2005762"/>
            <a:ext cx="5719397" cy="4084470"/>
          </a:xfrm>
          <a:prstGeom prst="rect">
            <a:avLst/>
          </a:prstGeom>
          <a:noFill/>
          <a:ln>
            <a:noFill/>
          </a:ln>
        </p:spPr>
        <p:txBody>
          <a:bodyPr anchorCtr="0" anchor="t" bIns="45700" lIns="91400" spcFirstLastPara="1" rIns="91400" wrap="square" tIns="45700">
            <a:noAutofit/>
          </a:bodyPr>
          <a:lstStyle>
            <a:lvl1pPr lvl="0" marR="0" rtl="0" algn="ctr">
              <a:lnSpc>
                <a:spcPct val="90000"/>
              </a:lnSpc>
              <a:spcBef>
                <a:spcPts val="1000"/>
              </a:spcBef>
              <a:spcAft>
                <a:spcPts val="0"/>
              </a:spcAft>
              <a:buClr>
                <a:srgbClr val="2E7A40"/>
              </a:buClr>
              <a:buSzPts val="2000"/>
              <a:buFont typeface="Arial"/>
              <a:buNone/>
              <a:defRPr b="0" i="0" sz="20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rgbClr val="2E7A40"/>
              </a:buClr>
              <a:buSzPts val="2000"/>
              <a:buFont typeface="Arial"/>
              <a:buChar char="•"/>
              <a:defRPr b="0" i="0" sz="20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rgbClr val="2E7A40"/>
              </a:buClr>
              <a:buSzPts val="1800"/>
              <a:buFont typeface="Arial"/>
              <a:buChar char="•"/>
              <a:defRPr b="0" i="0" sz="18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rgbClr val="2E7A40"/>
              </a:buClr>
              <a:buSzPts val="1600"/>
              <a:buFont typeface="Arial"/>
              <a:buChar char="•"/>
              <a:defRPr b="0" i="0" sz="16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rgbClr val="2E7A40"/>
              </a:buClr>
              <a:buSzPts val="1600"/>
              <a:buFont typeface="Arial"/>
              <a:buChar char="•"/>
              <a:defRPr b="0" i="0" sz="16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extLst>
    <p:ext uri="{DCECCB84-F9BA-43D5-87BE-67443E8EF086}">
      <p15:sldGuideLst>
        <p15:guide id="1" orient="horz" pos="142">
          <p15:clr>
            <a:srgbClr val="FBAE40"/>
          </p15:clr>
        </p15:guide>
        <p15:guide id="2" pos="3840">
          <p15:clr>
            <a:srgbClr val="FBAE40"/>
          </p15:clr>
        </p15:guide>
        <p15:guide id="3" pos="778">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p:cSld name="Table">
    <p:spTree>
      <p:nvGrpSpPr>
        <p:cNvPr id="87" name="Shape 87"/>
        <p:cNvGrpSpPr/>
        <p:nvPr/>
      </p:nvGrpSpPr>
      <p:grpSpPr>
        <a:xfrm>
          <a:off x="0" y="0"/>
          <a:ext cx="0" cy="0"/>
          <a:chOff x="0" y="0"/>
          <a:chExt cx="0" cy="0"/>
        </a:xfrm>
      </p:grpSpPr>
      <p:sp>
        <p:nvSpPr>
          <p:cNvPr id="88" name="Google Shape;88;p40" title="Table"/>
          <p:cNvSpPr/>
          <p:nvPr>
            <p:ph idx="2" type="tbl"/>
          </p:nvPr>
        </p:nvSpPr>
        <p:spPr>
          <a:xfrm>
            <a:off x="531378" y="2664803"/>
            <a:ext cx="10993375" cy="3433180"/>
          </a:xfrm>
          <a:prstGeom prst="rect">
            <a:avLst/>
          </a:prstGeom>
          <a:noFill/>
          <a:ln>
            <a:noFill/>
          </a:ln>
        </p:spPr>
        <p:txBody>
          <a:bodyPr anchorCtr="0" anchor="t" bIns="45700" lIns="91400" spcFirstLastPara="1" rIns="91400" wrap="square" tIns="45700">
            <a:noAutofit/>
          </a:bodyPr>
          <a:lstStyle>
            <a:lvl1pPr lvl="0" marR="0" rtl="0" algn="ctr">
              <a:spcBef>
                <a:spcPts val="0"/>
              </a:spcBef>
              <a:spcAft>
                <a:spcPts val="0"/>
              </a:spcAft>
              <a:buClr>
                <a:schemeClr val="dk1"/>
              </a:buClr>
              <a:buSzPts val="2000"/>
              <a:buFont typeface="Calibri"/>
              <a:buNone/>
              <a:defRPr b="0" i="0" sz="20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9" name="Google Shape;89;p40"/>
          <p:cNvSpPr txBox="1"/>
          <p:nvPr/>
        </p:nvSpPr>
        <p:spPr>
          <a:xfrm>
            <a:off x="11072378" y="235732"/>
            <a:ext cx="814647" cy="61555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400">
                <a:solidFill>
                  <a:schemeClr val="accent1"/>
                </a:solidFill>
                <a:latin typeface="Arial Black"/>
                <a:ea typeface="Arial Black"/>
                <a:cs typeface="Arial Black"/>
                <a:sym typeface="Arial Black"/>
              </a:rPr>
              <a:t>FR</a:t>
            </a:r>
            <a:endParaRPr/>
          </a:p>
        </p:txBody>
      </p:sp>
      <p:grpSp>
        <p:nvGrpSpPr>
          <p:cNvPr id="90" name="Google Shape;90;p40"/>
          <p:cNvGrpSpPr/>
          <p:nvPr/>
        </p:nvGrpSpPr>
        <p:grpSpPr>
          <a:xfrm flipH="1">
            <a:off x="7561328" y="0"/>
            <a:ext cx="4763978" cy="3541007"/>
            <a:chOff x="-124265" y="-2"/>
            <a:chExt cx="4763978" cy="3367272"/>
          </a:xfrm>
        </p:grpSpPr>
        <p:sp>
          <p:nvSpPr>
            <p:cNvPr id="91" name="Google Shape;91;p40"/>
            <p:cNvSpPr/>
            <p:nvPr/>
          </p:nvSpPr>
          <p:spPr>
            <a:xfrm>
              <a:off x="0" y="-1"/>
              <a:ext cx="4639713" cy="3367271"/>
            </a:xfrm>
            <a:prstGeom prst="diagStripe">
              <a:avLst>
                <a:gd fmla="val 51202" name="adj"/>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cxnSp>
          <p:nvCxnSpPr>
            <p:cNvPr id="92" name="Google Shape;92;p40"/>
            <p:cNvCxnSpPr/>
            <p:nvPr/>
          </p:nvCxnSpPr>
          <p:spPr>
            <a:xfrm flipH="1" rot="10800000">
              <a:off x="1433638" y="-2"/>
              <a:ext cx="1240971" cy="916595"/>
            </a:xfrm>
            <a:prstGeom prst="straightConnector1">
              <a:avLst/>
            </a:prstGeom>
            <a:noFill/>
            <a:ln cap="flat" cmpd="sng" w="9525">
              <a:solidFill>
                <a:srgbClr val="BFBFBF"/>
              </a:solidFill>
              <a:prstDash val="solid"/>
              <a:miter lim="800000"/>
              <a:headEnd len="sm" w="sm" type="none"/>
              <a:tailEnd len="sm" w="sm" type="none"/>
            </a:ln>
          </p:spPr>
        </p:cxnSp>
        <p:sp>
          <p:nvSpPr>
            <p:cNvPr id="93" name="Google Shape;93;p40"/>
            <p:cNvSpPr/>
            <p:nvPr/>
          </p:nvSpPr>
          <p:spPr>
            <a:xfrm rot="-2178838">
              <a:off x="-192127" y="1140864"/>
              <a:ext cx="1354398" cy="214994"/>
            </a:xfrm>
            <a:prstGeom prst="parallelogram">
              <a:avLst>
                <a:gd fmla="val 72003" name="adj"/>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sp>
        <p:nvSpPr>
          <p:cNvPr id="94" name="Google Shape;94;p40"/>
          <p:cNvSpPr/>
          <p:nvPr/>
        </p:nvSpPr>
        <p:spPr>
          <a:xfrm flipH="1">
            <a:off x="6679908" y="1"/>
            <a:ext cx="1447800" cy="639064"/>
          </a:xfrm>
          <a:prstGeom prst="parallelogram">
            <a:avLst>
              <a:gd fmla="val 135617" name="adj"/>
            </a:avLst>
          </a:prstGeom>
          <a:solidFill>
            <a:schemeClr val="accent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95" name="Google Shape;95;p40" title="Subtitle"/>
          <p:cNvSpPr txBox="1"/>
          <p:nvPr>
            <p:ph idx="1" type="body"/>
          </p:nvPr>
        </p:nvSpPr>
        <p:spPr>
          <a:xfrm>
            <a:off x="520493" y="1376932"/>
            <a:ext cx="7368596" cy="608895"/>
          </a:xfrm>
          <a:prstGeom prst="rect">
            <a:avLst/>
          </a:prstGeom>
          <a:noFill/>
          <a:ln>
            <a:noFill/>
          </a:ln>
        </p:spPr>
        <p:txBody>
          <a:bodyPr anchorCtr="0" anchor="t" bIns="45700" lIns="91425" spcFirstLastPara="1" rIns="91425" wrap="square" tIns="45700">
            <a:noAutofit/>
          </a:bodyPr>
          <a:lstStyle>
            <a:lvl1pPr indent="-228600" lvl="0" marL="457200" marR="0" rtl="0" algn="l">
              <a:lnSpc>
                <a:spcPct val="90000"/>
              </a:lnSpc>
              <a:spcBef>
                <a:spcPts val="1000"/>
              </a:spcBef>
              <a:spcAft>
                <a:spcPts val="0"/>
              </a:spcAft>
              <a:buClr>
                <a:srgbClr val="2E7A40"/>
              </a:buClr>
              <a:buSzPts val="2000"/>
              <a:buFont typeface="Arial"/>
              <a:buNone/>
              <a:defRPr b="0" i="0" sz="2000" u="none" cap="none" strike="noStrike">
                <a:solidFill>
                  <a:schemeClr val="accent6"/>
                </a:solidFill>
                <a:latin typeface="Calibri"/>
                <a:ea typeface="Calibri"/>
                <a:cs typeface="Calibri"/>
                <a:sym typeface="Calibri"/>
              </a:defRPr>
            </a:lvl1pPr>
            <a:lvl2pPr indent="-228600" lvl="1" marL="914400" marR="0" rtl="0" algn="l">
              <a:lnSpc>
                <a:spcPct val="90000"/>
              </a:lnSpc>
              <a:spcBef>
                <a:spcPts val="500"/>
              </a:spcBef>
              <a:spcAft>
                <a:spcPts val="0"/>
              </a:spcAft>
              <a:buClr>
                <a:srgbClr val="2E7A40"/>
              </a:buClr>
              <a:buSzPts val="2000"/>
              <a:buFont typeface="Arial"/>
              <a:buNone/>
              <a:defRPr b="0" i="0" sz="2000" u="none" cap="none" strike="noStrike">
                <a:solidFill>
                  <a:schemeClr val="dk1"/>
                </a:solidFill>
                <a:latin typeface="Calibri"/>
                <a:ea typeface="Calibri"/>
                <a:cs typeface="Calibri"/>
                <a:sym typeface="Calibri"/>
              </a:defRPr>
            </a:lvl2pPr>
            <a:lvl3pPr indent="-342900" lvl="2" marL="1371600" marR="0" rtl="0" algn="l">
              <a:lnSpc>
                <a:spcPct val="90000"/>
              </a:lnSpc>
              <a:spcBef>
                <a:spcPts val="500"/>
              </a:spcBef>
              <a:spcAft>
                <a:spcPts val="0"/>
              </a:spcAft>
              <a:buClr>
                <a:srgbClr val="2E7A40"/>
              </a:buClr>
              <a:buSzPts val="1800"/>
              <a:buFont typeface="Arial"/>
              <a:buChar char="•"/>
              <a:defRPr b="0" i="0" sz="1800" u="none" cap="none" strike="noStrike">
                <a:solidFill>
                  <a:schemeClr val="dk1"/>
                </a:solidFill>
                <a:latin typeface="Calibri"/>
                <a:ea typeface="Calibri"/>
                <a:cs typeface="Calibri"/>
                <a:sym typeface="Calibri"/>
              </a:defRPr>
            </a:lvl3pPr>
            <a:lvl4pPr indent="-330200" lvl="3" marL="1828800" marR="0" rtl="0" algn="l">
              <a:lnSpc>
                <a:spcPct val="90000"/>
              </a:lnSpc>
              <a:spcBef>
                <a:spcPts val="500"/>
              </a:spcBef>
              <a:spcAft>
                <a:spcPts val="0"/>
              </a:spcAft>
              <a:buClr>
                <a:srgbClr val="2E7A40"/>
              </a:buClr>
              <a:buSzPts val="1600"/>
              <a:buFont typeface="Arial"/>
              <a:buChar char="•"/>
              <a:defRPr b="0" i="0" sz="1600" u="none" cap="none" strike="noStrike">
                <a:solidFill>
                  <a:schemeClr val="dk1"/>
                </a:solidFill>
                <a:latin typeface="Calibri"/>
                <a:ea typeface="Calibri"/>
                <a:cs typeface="Calibri"/>
                <a:sym typeface="Calibri"/>
              </a:defRPr>
            </a:lvl4pPr>
            <a:lvl5pPr indent="-330200" lvl="4" marL="2286000" marR="0" rtl="0" algn="l">
              <a:lnSpc>
                <a:spcPct val="90000"/>
              </a:lnSpc>
              <a:spcBef>
                <a:spcPts val="500"/>
              </a:spcBef>
              <a:spcAft>
                <a:spcPts val="0"/>
              </a:spcAft>
              <a:buClr>
                <a:srgbClr val="2E7A40"/>
              </a:buClr>
              <a:buSzPts val="1600"/>
              <a:buFont typeface="Arial"/>
              <a:buChar char="•"/>
              <a:defRPr b="0" i="0" sz="16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96" name="Google Shape;96;p40"/>
          <p:cNvSpPr txBox="1"/>
          <p:nvPr>
            <p:ph idx="11" type="ftr"/>
          </p:nvPr>
        </p:nvSpPr>
        <p:spPr>
          <a:xfrm>
            <a:off x="338530" y="6356350"/>
            <a:ext cx="411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7" name="Google Shape;97;p40"/>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98" name="Google Shape;98;p40" title="Title "/>
          <p:cNvSpPr txBox="1"/>
          <p:nvPr>
            <p:ph type="title"/>
          </p:nvPr>
        </p:nvSpPr>
        <p:spPr>
          <a:xfrm>
            <a:off x="518678" y="209028"/>
            <a:ext cx="8333222" cy="1147969"/>
          </a:xfrm>
          <a:prstGeom prst="rect">
            <a:avLst/>
          </a:prstGeom>
          <a:noFill/>
          <a:ln>
            <a:noFill/>
          </a:ln>
        </p:spPr>
        <p:txBody>
          <a:bodyPr anchorCtr="0" anchor="b" bIns="0" lIns="91425" spcFirstLastPara="1" rIns="91425" wrap="square" tIns="45700">
            <a:normAutofit/>
          </a:bodyPr>
          <a:lstStyle>
            <a:lvl1pPr lvl="0" algn="l">
              <a:lnSpc>
                <a:spcPct val="90000"/>
              </a:lnSpc>
              <a:spcBef>
                <a:spcPts val="0"/>
              </a:spcBef>
              <a:spcAft>
                <a:spcPts val="0"/>
              </a:spcAft>
              <a:buClr>
                <a:schemeClr val="accent1"/>
              </a:buClr>
              <a:buSzPts val="4400"/>
              <a:buFont typeface="Calibri"/>
              <a:buNone/>
              <a:defRPr b="1" sz="4400">
                <a:solidFill>
                  <a:schemeClr val="accen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extLst>
    <p:ext uri="{DCECCB84-F9BA-43D5-87BE-67443E8EF086}">
      <p15:sldGuideLst>
        <p15:guide id="1" orient="horz" pos="142">
          <p15:clr>
            <a:srgbClr val="FBAE40"/>
          </p15:clr>
        </p15:guide>
        <p15:guide id="2" pos="3840">
          <p15:clr>
            <a:srgbClr val="FBAE40"/>
          </p15:clr>
        </p15:guide>
        <p15:guide id="3" pos="778">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Large Photo">
  <p:cSld name="Large Photo">
    <p:spTree>
      <p:nvGrpSpPr>
        <p:cNvPr id="99" name="Shape 99"/>
        <p:cNvGrpSpPr/>
        <p:nvPr/>
      </p:nvGrpSpPr>
      <p:grpSpPr>
        <a:xfrm>
          <a:off x="0" y="0"/>
          <a:ext cx="0" cy="0"/>
          <a:chOff x="0" y="0"/>
          <a:chExt cx="0" cy="0"/>
        </a:xfrm>
      </p:grpSpPr>
      <p:sp>
        <p:nvSpPr>
          <p:cNvPr id="100" name="Google Shape;100;p41"/>
          <p:cNvSpPr/>
          <p:nvPr/>
        </p:nvSpPr>
        <p:spPr>
          <a:xfrm flipH="1" rot="10800000">
            <a:off x="0" y="-5"/>
            <a:ext cx="11747500" cy="6299203"/>
          </a:xfrm>
          <a:prstGeom prst="rtTriangle">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01" name="Google Shape;101;p41" title="Image"/>
          <p:cNvSpPr/>
          <p:nvPr>
            <p:ph idx="2" type="pic"/>
          </p:nvPr>
        </p:nvSpPr>
        <p:spPr>
          <a:xfrm>
            <a:off x="359229" y="326570"/>
            <a:ext cx="11473542" cy="6204859"/>
          </a:xfrm>
          <a:prstGeom prst="rect">
            <a:avLst/>
          </a:prstGeom>
          <a:solidFill>
            <a:srgbClr val="D8D8D8"/>
          </a:solidFill>
          <a:ln>
            <a:noFill/>
          </a:ln>
        </p:spPr>
      </p:sp>
      <p:cxnSp>
        <p:nvCxnSpPr>
          <p:cNvPr id="102" name="Google Shape;102;p41"/>
          <p:cNvCxnSpPr/>
          <p:nvPr/>
        </p:nvCxnSpPr>
        <p:spPr>
          <a:xfrm flipH="1" rot="10800000">
            <a:off x="0" y="5344886"/>
            <a:ext cx="2362200" cy="1240972"/>
          </a:xfrm>
          <a:prstGeom prst="straightConnector1">
            <a:avLst/>
          </a:prstGeom>
          <a:noFill/>
          <a:ln cap="flat" cmpd="sng" w="9525">
            <a:solidFill>
              <a:srgbClr val="7F7F7F"/>
            </a:solidFill>
            <a:prstDash val="solid"/>
            <a:miter lim="800000"/>
            <a:headEnd len="sm" w="sm" type="none"/>
            <a:tailEnd len="sm" w="sm" type="none"/>
          </a:ln>
        </p:spPr>
      </p:cxnSp>
      <p:sp>
        <p:nvSpPr>
          <p:cNvPr id="103" name="Google Shape;103;p41" title="Title "/>
          <p:cNvSpPr txBox="1"/>
          <p:nvPr>
            <p:ph type="title"/>
          </p:nvPr>
        </p:nvSpPr>
        <p:spPr>
          <a:xfrm>
            <a:off x="359229" y="558802"/>
            <a:ext cx="8333222" cy="939798"/>
          </a:xfrm>
          <a:prstGeom prst="rect">
            <a:avLst/>
          </a:prstGeom>
          <a:solidFill>
            <a:schemeClr val="lt1">
              <a:alpha val="89803"/>
            </a:schemeClr>
          </a:solidFill>
          <a:ln>
            <a:noFill/>
          </a:ln>
        </p:spPr>
        <p:txBody>
          <a:bodyPr anchorCtr="0" anchor="ctr" bIns="0" lIns="288000" spcFirstLastPara="1" rIns="91425" wrap="square" tIns="45700">
            <a:normAutofit/>
          </a:bodyPr>
          <a:lstStyle>
            <a:lvl1pPr lvl="0" algn="l">
              <a:lnSpc>
                <a:spcPct val="90000"/>
              </a:lnSpc>
              <a:spcBef>
                <a:spcPts val="0"/>
              </a:spcBef>
              <a:spcAft>
                <a:spcPts val="0"/>
              </a:spcAft>
              <a:buClr>
                <a:schemeClr val="dk1"/>
              </a:buClr>
              <a:buSzPts val="3600"/>
              <a:buFont typeface="Calibri"/>
              <a:buNone/>
              <a:defRPr b="1" sz="3600">
                <a:solidFill>
                  <a:schemeClr val="dk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extLst>
    <p:ext uri="{DCECCB84-F9BA-43D5-87BE-67443E8EF086}">
      <p15:sldGuideLst>
        <p15:guide id="1" orient="horz" pos="2160">
          <p15:clr>
            <a:srgbClr val="FBAE40"/>
          </p15:clr>
        </p15:guide>
        <p15:guide id="2"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ank you">
  <p:cSld name="Thank you">
    <p:spTree>
      <p:nvGrpSpPr>
        <p:cNvPr id="104" name="Shape 104"/>
        <p:cNvGrpSpPr/>
        <p:nvPr/>
      </p:nvGrpSpPr>
      <p:grpSpPr>
        <a:xfrm>
          <a:off x="0" y="0"/>
          <a:ext cx="0" cy="0"/>
          <a:chOff x="0" y="0"/>
          <a:chExt cx="0" cy="0"/>
        </a:xfrm>
      </p:grpSpPr>
      <p:sp>
        <p:nvSpPr>
          <p:cNvPr id="105" name="Google Shape;105;p42" title="Title"/>
          <p:cNvSpPr txBox="1"/>
          <p:nvPr>
            <p:ph type="ctrTitle"/>
          </p:nvPr>
        </p:nvSpPr>
        <p:spPr>
          <a:xfrm>
            <a:off x="6375721" y="1821022"/>
            <a:ext cx="4853573" cy="1616252"/>
          </a:xfrm>
          <a:prstGeom prst="rect">
            <a:avLst/>
          </a:prstGeom>
          <a:noFill/>
          <a:ln>
            <a:noFill/>
          </a:ln>
        </p:spPr>
        <p:txBody>
          <a:bodyPr anchorCtr="0" anchor="b" bIns="0" lIns="91425" spcFirstLastPara="1" rIns="91425" wrap="square" tIns="45700">
            <a:normAutofit/>
          </a:bodyPr>
          <a:lstStyle>
            <a:lvl1pPr lvl="0" algn="l">
              <a:lnSpc>
                <a:spcPct val="90000"/>
              </a:lnSpc>
              <a:spcBef>
                <a:spcPts val="0"/>
              </a:spcBef>
              <a:spcAft>
                <a:spcPts val="0"/>
              </a:spcAft>
              <a:buClr>
                <a:schemeClr val="accent1"/>
              </a:buClr>
              <a:buSzPts val="4300"/>
              <a:buFont typeface="Calibri"/>
              <a:buNone/>
              <a:defRPr b="1" sz="4300">
                <a:solidFill>
                  <a:schemeClr val="accen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06" name="Google Shape;106;p42"/>
          <p:cNvSpPr txBox="1"/>
          <p:nvPr>
            <p:ph idx="1" type="body"/>
          </p:nvPr>
        </p:nvSpPr>
        <p:spPr>
          <a:xfrm>
            <a:off x="6822929" y="3461163"/>
            <a:ext cx="3445782" cy="28800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90000"/>
              </a:lnSpc>
              <a:spcBef>
                <a:spcPts val="1000"/>
              </a:spcBef>
              <a:spcAft>
                <a:spcPts val="0"/>
              </a:spcAft>
              <a:buClr>
                <a:srgbClr val="2E7A40"/>
              </a:buClr>
              <a:buSzPts val="1800"/>
              <a:buFont typeface="Arial"/>
              <a:buNone/>
              <a:defRPr b="0" i="0" sz="1800" u="none" cap="none" strike="noStrike">
                <a:solidFill>
                  <a:schemeClr val="dk1"/>
                </a:solidFill>
                <a:latin typeface="Calibri"/>
                <a:ea typeface="Calibri"/>
                <a:cs typeface="Calibri"/>
                <a:sym typeface="Calibri"/>
              </a:defRPr>
            </a:lvl1pPr>
            <a:lvl2pPr indent="-355600" lvl="1" marL="914400" marR="0" rtl="0" algn="l">
              <a:lnSpc>
                <a:spcPct val="90000"/>
              </a:lnSpc>
              <a:spcBef>
                <a:spcPts val="500"/>
              </a:spcBef>
              <a:spcAft>
                <a:spcPts val="0"/>
              </a:spcAft>
              <a:buClr>
                <a:srgbClr val="2E7A40"/>
              </a:buClr>
              <a:buSzPts val="2000"/>
              <a:buFont typeface="Arial"/>
              <a:buChar char="•"/>
              <a:defRPr b="0" i="0" sz="2000" u="none" cap="none" strike="noStrike">
                <a:solidFill>
                  <a:schemeClr val="dk1"/>
                </a:solidFill>
                <a:latin typeface="Calibri"/>
                <a:ea typeface="Calibri"/>
                <a:cs typeface="Calibri"/>
                <a:sym typeface="Calibri"/>
              </a:defRPr>
            </a:lvl2pPr>
            <a:lvl3pPr indent="-342900" lvl="2" marL="1371600" marR="0" rtl="0" algn="l">
              <a:lnSpc>
                <a:spcPct val="90000"/>
              </a:lnSpc>
              <a:spcBef>
                <a:spcPts val="500"/>
              </a:spcBef>
              <a:spcAft>
                <a:spcPts val="0"/>
              </a:spcAft>
              <a:buClr>
                <a:srgbClr val="2E7A40"/>
              </a:buClr>
              <a:buSzPts val="1800"/>
              <a:buFont typeface="Arial"/>
              <a:buChar char="•"/>
              <a:defRPr b="0" i="0" sz="1800" u="none" cap="none" strike="noStrike">
                <a:solidFill>
                  <a:schemeClr val="dk1"/>
                </a:solidFill>
                <a:latin typeface="Calibri"/>
                <a:ea typeface="Calibri"/>
                <a:cs typeface="Calibri"/>
                <a:sym typeface="Calibri"/>
              </a:defRPr>
            </a:lvl3pPr>
            <a:lvl4pPr indent="-330200" lvl="3" marL="1828800" marR="0" rtl="0" algn="l">
              <a:lnSpc>
                <a:spcPct val="90000"/>
              </a:lnSpc>
              <a:spcBef>
                <a:spcPts val="500"/>
              </a:spcBef>
              <a:spcAft>
                <a:spcPts val="0"/>
              </a:spcAft>
              <a:buClr>
                <a:srgbClr val="2E7A40"/>
              </a:buClr>
              <a:buSzPts val="1600"/>
              <a:buFont typeface="Arial"/>
              <a:buChar char="•"/>
              <a:defRPr b="0" i="0" sz="1600" u="none" cap="none" strike="noStrike">
                <a:solidFill>
                  <a:schemeClr val="dk1"/>
                </a:solidFill>
                <a:latin typeface="Calibri"/>
                <a:ea typeface="Calibri"/>
                <a:cs typeface="Calibri"/>
                <a:sym typeface="Calibri"/>
              </a:defRPr>
            </a:lvl4pPr>
            <a:lvl5pPr indent="-330200" lvl="4" marL="2286000" marR="0" rtl="0" algn="l">
              <a:lnSpc>
                <a:spcPct val="90000"/>
              </a:lnSpc>
              <a:spcBef>
                <a:spcPts val="500"/>
              </a:spcBef>
              <a:spcAft>
                <a:spcPts val="0"/>
              </a:spcAft>
              <a:buClr>
                <a:srgbClr val="2E7A40"/>
              </a:buClr>
              <a:buSzPts val="1600"/>
              <a:buFont typeface="Arial"/>
              <a:buChar char="•"/>
              <a:defRPr b="0" i="0" sz="16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07" name="Google Shape;107;p42"/>
          <p:cNvSpPr txBox="1"/>
          <p:nvPr>
            <p:ph idx="2" type="body"/>
          </p:nvPr>
        </p:nvSpPr>
        <p:spPr>
          <a:xfrm>
            <a:off x="6822929" y="3839451"/>
            <a:ext cx="3445782" cy="28800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90000"/>
              </a:lnSpc>
              <a:spcBef>
                <a:spcPts val="1000"/>
              </a:spcBef>
              <a:spcAft>
                <a:spcPts val="0"/>
              </a:spcAft>
              <a:buClr>
                <a:srgbClr val="2E7A40"/>
              </a:buClr>
              <a:buSzPts val="1800"/>
              <a:buFont typeface="Arial"/>
              <a:buNone/>
              <a:defRPr b="0" i="0" sz="1800" u="none" cap="none" strike="noStrike">
                <a:solidFill>
                  <a:schemeClr val="dk1"/>
                </a:solidFill>
                <a:latin typeface="Calibri"/>
                <a:ea typeface="Calibri"/>
                <a:cs typeface="Calibri"/>
                <a:sym typeface="Calibri"/>
              </a:defRPr>
            </a:lvl1pPr>
            <a:lvl2pPr indent="-355600" lvl="1" marL="914400" marR="0" rtl="0" algn="l">
              <a:lnSpc>
                <a:spcPct val="90000"/>
              </a:lnSpc>
              <a:spcBef>
                <a:spcPts val="500"/>
              </a:spcBef>
              <a:spcAft>
                <a:spcPts val="0"/>
              </a:spcAft>
              <a:buClr>
                <a:srgbClr val="2E7A40"/>
              </a:buClr>
              <a:buSzPts val="2000"/>
              <a:buFont typeface="Arial"/>
              <a:buChar char="•"/>
              <a:defRPr b="0" i="0" sz="2000" u="none" cap="none" strike="noStrike">
                <a:solidFill>
                  <a:schemeClr val="dk1"/>
                </a:solidFill>
                <a:latin typeface="Calibri"/>
                <a:ea typeface="Calibri"/>
                <a:cs typeface="Calibri"/>
                <a:sym typeface="Calibri"/>
              </a:defRPr>
            </a:lvl2pPr>
            <a:lvl3pPr indent="-342900" lvl="2" marL="1371600" marR="0" rtl="0" algn="l">
              <a:lnSpc>
                <a:spcPct val="90000"/>
              </a:lnSpc>
              <a:spcBef>
                <a:spcPts val="500"/>
              </a:spcBef>
              <a:spcAft>
                <a:spcPts val="0"/>
              </a:spcAft>
              <a:buClr>
                <a:srgbClr val="2E7A40"/>
              </a:buClr>
              <a:buSzPts val="1800"/>
              <a:buFont typeface="Arial"/>
              <a:buChar char="•"/>
              <a:defRPr b="0" i="0" sz="1800" u="none" cap="none" strike="noStrike">
                <a:solidFill>
                  <a:schemeClr val="dk1"/>
                </a:solidFill>
                <a:latin typeface="Calibri"/>
                <a:ea typeface="Calibri"/>
                <a:cs typeface="Calibri"/>
                <a:sym typeface="Calibri"/>
              </a:defRPr>
            </a:lvl3pPr>
            <a:lvl4pPr indent="-330200" lvl="3" marL="1828800" marR="0" rtl="0" algn="l">
              <a:lnSpc>
                <a:spcPct val="90000"/>
              </a:lnSpc>
              <a:spcBef>
                <a:spcPts val="500"/>
              </a:spcBef>
              <a:spcAft>
                <a:spcPts val="0"/>
              </a:spcAft>
              <a:buClr>
                <a:srgbClr val="2E7A40"/>
              </a:buClr>
              <a:buSzPts val="1600"/>
              <a:buFont typeface="Arial"/>
              <a:buChar char="•"/>
              <a:defRPr b="0" i="0" sz="1600" u="none" cap="none" strike="noStrike">
                <a:solidFill>
                  <a:schemeClr val="dk1"/>
                </a:solidFill>
                <a:latin typeface="Calibri"/>
                <a:ea typeface="Calibri"/>
                <a:cs typeface="Calibri"/>
                <a:sym typeface="Calibri"/>
              </a:defRPr>
            </a:lvl4pPr>
            <a:lvl5pPr indent="-330200" lvl="4" marL="2286000" marR="0" rtl="0" algn="l">
              <a:lnSpc>
                <a:spcPct val="90000"/>
              </a:lnSpc>
              <a:spcBef>
                <a:spcPts val="500"/>
              </a:spcBef>
              <a:spcAft>
                <a:spcPts val="0"/>
              </a:spcAft>
              <a:buClr>
                <a:srgbClr val="2E7A40"/>
              </a:buClr>
              <a:buSzPts val="1600"/>
              <a:buFont typeface="Arial"/>
              <a:buChar char="•"/>
              <a:defRPr b="0" i="0" sz="16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08" name="Google Shape;108;p42"/>
          <p:cNvSpPr txBox="1"/>
          <p:nvPr>
            <p:ph idx="3" type="body"/>
          </p:nvPr>
        </p:nvSpPr>
        <p:spPr>
          <a:xfrm>
            <a:off x="6822928" y="4216669"/>
            <a:ext cx="3445783" cy="28907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90000"/>
              </a:lnSpc>
              <a:spcBef>
                <a:spcPts val="1000"/>
              </a:spcBef>
              <a:spcAft>
                <a:spcPts val="0"/>
              </a:spcAft>
              <a:buClr>
                <a:srgbClr val="2E7A40"/>
              </a:buClr>
              <a:buSzPts val="1800"/>
              <a:buFont typeface="Arial"/>
              <a:buNone/>
              <a:defRPr b="0" i="0" sz="1800" u="none" cap="none" strike="noStrike">
                <a:solidFill>
                  <a:schemeClr val="dk1"/>
                </a:solidFill>
                <a:latin typeface="Calibri"/>
                <a:ea typeface="Calibri"/>
                <a:cs typeface="Calibri"/>
                <a:sym typeface="Calibri"/>
              </a:defRPr>
            </a:lvl1pPr>
            <a:lvl2pPr indent="-355600" lvl="1" marL="914400" marR="0" rtl="0" algn="l">
              <a:lnSpc>
                <a:spcPct val="90000"/>
              </a:lnSpc>
              <a:spcBef>
                <a:spcPts val="500"/>
              </a:spcBef>
              <a:spcAft>
                <a:spcPts val="0"/>
              </a:spcAft>
              <a:buClr>
                <a:srgbClr val="2E7A40"/>
              </a:buClr>
              <a:buSzPts val="2000"/>
              <a:buFont typeface="Arial"/>
              <a:buChar char="•"/>
              <a:defRPr b="0" i="0" sz="2000" u="none" cap="none" strike="noStrike">
                <a:solidFill>
                  <a:schemeClr val="dk1"/>
                </a:solidFill>
                <a:latin typeface="Calibri"/>
                <a:ea typeface="Calibri"/>
                <a:cs typeface="Calibri"/>
                <a:sym typeface="Calibri"/>
              </a:defRPr>
            </a:lvl2pPr>
            <a:lvl3pPr indent="-342900" lvl="2" marL="1371600" marR="0" rtl="0" algn="l">
              <a:lnSpc>
                <a:spcPct val="90000"/>
              </a:lnSpc>
              <a:spcBef>
                <a:spcPts val="500"/>
              </a:spcBef>
              <a:spcAft>
                <a:spcPts val="0"/>
              </a:spcAft>
              <a:buClr>
                <a:srgbClr val="2E7A40"/>
              </a:buClr>
              <a:buSzPts val="1800"/>
              <a:buFont typeface="Arial"/>
              <a:buChar char="•"/>
              <a:defRPr b="0" i="0" sz="1800" u="none" cap="none" strike="noStrike">
                <a:solidFill>
                  <a:schemeClr val="dk1"/>
                </a:solidFill>
                <a:latin typeface="Calibri"/>
                <a:ea typeface="Calibri"/>
                <a:cs typeface="Calibri"/>
                <a:sym typeface="Calibri"/>
              </a:defRPr>
            </a:lvl3pPr>
            <a:lvl4pPr indent="-330200" lvl="3" marL="1828800" marR="0" rtl="0" algn="l">
              <a:lnSpc>
                <a:spcPct val="90000"/>
              </a:lnSpc>
              <a:spcBef>
                <a:spcPts val="500"/>
              </a:spcBef>
              <a:spcAft>
                <a:spcPts val="0"/>
              </a:spcAft>
              <a:buClr>
                <a:srgbClr val="2E7A40"/>
              </a:buClr>
              <a:buSzPts val="1600"/>
              <a:buFont typeface="Arial"/>
              <a:buChar char="•"/>
              <a:defRPr b="0" i="0" sz="1600" u="none" cap="none" strike="noStrike">
                <a:solidFill>
                  <a:schemeClr val="dk1"/>
                </a:solidFill>
                <a:latin typeface="Calibri"/>
                <a:ea typeface="Calibri"/>
                <a:cs typeface="Calibri"/>
                <a:sym typeface="Calibri"/>
              </a:defRPr>
            </a:lvl4pPr>
            <a:lvl5pPr indent="-330200" lvl="4" marL="2286000" marR="0" rtl="0" algn="l">
              <a:lnSpc>
                <a:spcPct val="90000"/>
              </a:lnSpc>
              <a:spcBef>
                <a:spcPts val="500"/>
              </a:spcBef>
              <a:spcAft>
                <a:spcPts val="0"/>
              </a:spcAft>
              <a:buClr>
                <a:srgbClr val="2E7A40"/>
              </a:buClr>
              <a:buSzPts val="1600"/>
              <a:buFont typeface="Arial"/>
              <a:buChar char="•"/>
              <a:defRPr b="0" i="0" sz="16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09" name="Google Shape;109;p42"/>
          <p:cNvSpPr txBox="1"/>
          <p:nvPr>
            <p:ph idx="4" type="body"/>
          </p:nvPr>
        </p:nvSpPr>
        <p:spPr>
          <a:xfrm>
            <a:off x="6822929" y="4594957"/>
            <a:ext cx="3445782" cy="28800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90000"/>
              </a:lnSpc>
              <a:spcBef>
                <a:spcPts val="1000"/>
              </a:spcBef>
              <a:spcAft>
                <a:spcPts val="0"/>
              </a:spcAft>
              <a:buClr>
                <a:srgbClr val="2E7A40"/>
              </a:buClr>
              <a:buSzPts val="1800"/>
              <a:buFont typeface="Arial"/>
              <a:buNone/>
              <a:defRPr b="0" i="0" sz="1800" u="none" cap="none" strike="noStrike">
                <a:solidFill>
                  <a:schemeClr val="dk1"/>
                </a:solidFill>
                <a:latin typeface="Calibri"/>
                <a:ea typeface="Calibri"/>
                <a:cs typeface="Calibri"/>
                <a:sym typeface="Calibri"/>
              </a:defRPr>
            </a:lvl1pPr>
            <a:lvl2pPr indent="-355600" lvl="1" marL="914400" marR="0" rtl="0" algn="l">
              <a:lnSpc>
                <a:spcPct val="90000"/>
              </a:lnSpc>
              <a:spcBef>
                <a:spcPts val="500"/>
              </a:spcBef>
              <a:spcAft>
                <a:spcPts val="0"/>
              </a:spcAft>
              <a:buClr>
                <a:srgbClr val="2E7A40"/>
              </a:buClr>
              <a:buSzPts val="2000"/>
              <a:buFont typeface="Arial"/>
              <a:buChar char="•"/>
              <a:defRPr b="0" i="0" sz="2000" u="none" cap="none" strike="noStrike">
                <a:solidFill>
                  <a:schemeClr val="dk1"/>
                </a:solidFill>
                <a:latin typeface="Calibri"/>
                <a:ea typeface="Calibri"/>
                <a:cs typeface="Calibri"/>
                <a:sym typeface="Calibri"/>
              </a:defRPr>
            </a:lvl2pPr>
            <a:lvl3pPr indent="-342900" lvl="2" marL="1371600" marR="0" rtl="0" algn="l">
              <a:lnSpc>
                <a:spcPct val="90000"/>
              </a:lnSpc>
              <a:spcBef>
                <a:spcPts val="500"/>
              </a:spcBef>
              <a:spcAft>
                <a:spcPts val="0"/>
              </a:spcAft>
              <a:buClr>
                <a:srgbClr val="2E7A40"/>
              </a:buClr>
              <a:buSzPts val="1800"/>
              <a:buFont typeface="Arial"/>
              <a:buChar char="•"/>
              <a:defRPr b="0" i="0" sz="1800" u="none" cap="none" strike="noStrike">
                <a:solidFill>
                  <a:schemeClr val="dk1"/>
                </a:solidFill>
                <a:latin typeface="Calibri"/>
                <a:ea typeface="Calibri"/>
                <a:cs typeface="Calibri"/>
                <a:sym typeface="Calibri"/>
              </a:defRPr>
            </a:lvl3pPr>
            <a:lvl4pPr indent="-330200" lvl="3" marL="1828800" marR="0" rtl="0" algn="l">
              <a:lnSpc>
                <a:spcPct val="90000"/>
              </a:lnSpc>
              <a:spcBef>
                <a:spcPts val="500"/>
              </a:spcBef>
              <a:spcAft>
                <a:spcPts val="0"/>
              </a:spcAft>
              <a:buClr>
                <a:srgbClr val="2E7A40"/>
              </a:buClr>
              <a:buSzPts val="1600"/>
              <a:buFont typeface="Arial"/>
              <a:buChar char="•"/>
              <a:defRPr b="0" i="0" sz="1600" u="none" cap="none" strike="noStrike">
                <a:solidFill>
                  <a:schemeClr val="dk1"/>
                </a:solidFill>
                <a:latin typeface="Calibri"/>
                <a:ea typeface="Calibri"/>
                <a:cs typeface="Calibri"/>
                <a:sym typeface="Calibri"/>
              </a:defRPr>
            </a:lvl4pPr>
            <a:lvl5pPr indent="-330200" lvl="4" marL="2286000" marR="0" rtl="0" algn="l">
              <a:lnSpc>
                <a:spcPct val="90000"/>
              </a:lnSpc>
              <a:spcBef>
                <a:spcPts val="500"/>
              </a:spcBef>
              <a:spcAft>
                <a:spcPts val="0"/>
              </a:spcAft>
              <a:buClr>
                <a:srgbClr val="2E7A40"/>
              </a:buClr>
              <a:buSzPts val="1600"/>
              <a:buFont typeface="Arial"/>
              <a:buChar char="•"/>
              <a:defRPr b="0" i="0" sz="16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10" name="Google Shape;110;p42"/>
          <p:cNvSpPr/>
          <p:nvPr/>
        </p:nvSpPr>
        <p:spPr>
          <a:xfrm>
            <a:off x="6458938" y="3505247"/>
            <a:ext cx="258875" cy="258875"/>
          </a:xfrm>
          <a:custGeom>
            <a:rect b="b" l="l" r="r" t="t"/>
            <a:pathLst>
              <a:path extrusionOk="0" h="21600" w="21600">
                <a:moveTo>
                  <a:pt x="17958" y="17505"/>
                </a:moveTo>
                <a:cubicBezTo>
                  <a:pt x="17372" y="16944"/>
                  <a:pt x="16242" y="15945"/>
                  <a:pt x="15117" y="15413"/>
                </a:cubicBezTo>
                <a:cubicBezTo>
                  <a:pt x="14189" y="14975"/>
                  <a:pt x="13657" y="14531"/>
                  <a:pt x="13491" y="14057"/>
                </a:cubicBezTo>
                <a:cubicBezTo>
                  <a:pt x="13377" y="13728"/>
                  <a:pt x="13428" y="13351"/>
                  <a:pt x="13649" y="12904"/>
                </a:cubicBezTo>
                <a:cubicBezTo>
                  <a:pt x="13815" y="12567"/>
                  <a:pt x="13972" y="12286"/>
                  <a:pt x="14117" y="12028"/>
                </a:cubicBezTo>
                <a:cubicBezTo>
                  <a:pt x="14730" y="10934"/>
                  <a:pt x="15203" y="10145"/>
                  <a:pt x="15203" y="7348"/>
                </a:cubicBezTo>
                <a:cubicBezTo>
                  <a:pt x="15203" y="3162"/>
                  <a:pt x="12787" y="2951"/>
                  <a:pt x="12309" y="2951"/>
                </a:cubicBezTo>
                <a:cubicBezTo>
                  <a:pt x="11917" y="2951"/>
                  <a:pt x="11672" y="3037"/>
                  <a:pt x="11435" y="3121"/>
                </a:cubicBezTo>
                <a:cubicBezTo>
                  <a:pt x="11175" y="3213"/>
                  <a:pt x="10907" y="3309"/>
                  <a:pt x="10296" y="3319"/>
                </a:cubicBezTo>
                <a:cubicBezTo>
                  <a:pt x="9190" y="3337"/>
                  <a:pt x="6873" y="3375"/>
                  <a:pt x="6873" y="7226"/>
                </a:cubicBezTo>
                <a:cubicBezTo>
                  <a:pt x="6873" y="9919"/>
                  <a:pt x="7574" y="11156"/>
                  <a:pt x="8125" y="12150"/>
                </a:cubicBezTo>
                <a:cubicBezTo>
                  <a:pt x="8266" y="12404"/>
                  <a:pt x="8399" y="12645"/>
                  <a:pt x="8505" y="12885"/>
                </a:cubicBezTo>
                <a:cubicBezTo>
                  <a:pt x="8973" y="13949"/>
                  <a:pt x="8631" y="14693"/>
                  <a:pt x="7426" y="15224"/>
                </a:cubicBezTo>
                <a:cubicBezTo>
                  <a:pt x="5905" y="15897"/>
                  <a:pt x="5188" y="16247"/>
                  <a:pt x="3693" y="17562"/>
                </a:cubicBezTo>
                <a:cubicBezTo>
                  <a:pt x="2017" y="15800"/>
                  <a:pt x="982" y="13423"/>
                  <a:pt x="982" y="10800"/>
                </a:cubicBezTo>
                <a:cubicBezTo>
                  <a:pt x="982" y="5377"/>
                  <a:pt x="5377" y="982"/>
                  <a:pt x="10800" y="982"/>
                </a:cubicBezTo>
                <a:cubicBezTo>
                  <a:pt x="16223" y="982"/>
                  <a:pt x="20618" y="5377"/>
                  <a:pt x="20618" y="10800"/>
                </a:cubicBezTo>
                <a:cubicBezTo>
                  <a:pt x="20618" y="13395"/>
                  <a:pt x="19603" y="15749"/>
                  <a:pt x="17958" y="17505"/>
                </a:cubicBezTo>
                <a:moveTo>
                  <a:pt x="10800" y="20618"/>
                </a:moveTo>
                <a:cubicBezTo>
                  <a:pt x="8356" y="20618"/>
                  <a:pt x="6125" y="19720"/>
                  <a:pt x="4407" y="18242"/>
                </a:cubicBezTo>
                <a:cubicBezTo>
                  <a:pt x="5730" y="17084"/>
                  <a:pt x="6362" y="16767"/>
                  <a:pt x="7823" y="16122"/>
                </a:cubicBezTo>
                <a:cubicBezTo>
                  <a:pt x="9515" y="15375"/>
                  <a:pt x="10091" y="14051"/>
                  <a:pt x="9403" y="12489"/>
                </a:cubicBezTo>
                <a:cubicBezTo>
                  <a:pt x="9279" y="12208"/>
                  <a:pt x="9136" y="11949"/>
                  <a:pt x="8984" y="11674"/>
                </a:cubicBezTo>
                <a:cubicBezTo>
                  <a:pt x="8461" y="10732"/>
                  <a:pt x="7855" y="9665"/>
                  <a:pt x="7855" y="7226"/>
                </a:cubicBezTo>
                <a:cubicBezTo>
                  <a:pt x="7855" y="4341"/>
                  <a:pt x="9224" y="4318"/>
                  <a:pt x="10312" y="4300"/>
                </a:cubicBezTo>
                <a:cubicBezTo>
                  <a:pt x="11084" y="4287"/>
                  <a:pt x="11461" y="4154"/>
                  <a:pt x="11763" y="4047"/>
                </a:cubicBezTo>
                <a:cubicBezTo>
                  <a:pt x="11964" y="3975"/>
                  <a:pt x="12086" y="3933"/>
                  <a:pt x="12309" y="3933"/>
                </a:cubicBezTo>
                <a:cubicBezTo>
                  <a:pt x="13218" y="3933"/>
                  <a:pt x="14221" y="4830"/>
                  <a:pt x="14221" y="7348"/>
                </a:cubicBezTo>
                <a:cubicBezTo>
                  <a:pt x="14221" y="9888"/>
                  <a:pt x="13840" y="10513"/>
                  <a:pt x="13261" y="11548"/>
                </a:cubicBezTo>
                <a:cubicBezTo>
                  <a:pt x="13108" y="11820"/>
                  <a:pt x="12943" y="12115"/>
                  <a:pt x="12768" y="12470"/>
                </a:cubicBezTo>
                <a:cubicBezTo>
                  <a:pt x="12430" y="13155"/>
                  <a:pt x="12362" y="13798"/>
                  <a:pt x="12565" y="14380"/>
                </a:cubicBezTo>
                <a:cubicBezTo>
                  <a:pt x="12825" y="15126"/>
                  <a:pt x="13502" y="15737"/>
                  <a:pt x="14696" y="16302"/>
                </a:cubicBezTo>
                <a:cubicBezTo>
                  <a:pt x="15675" y="16764"/>
                  <a:pt x="16700" y="17667"/>
                  <a:pt x="17251" y="18189"/>
                </a:cubicBezTo>
                <a:cubicBezTo>
                  <a:pt x="15525" y="19697"/>
                  <a:pt x="13272" y="20618"/>
                  <a:pt x="10800" y="20618"/>
                </a:cubicBezTo>
                <a:moveTo>
                  <a:pt x="10800" y="0"/>
                </a:moveTo>
                <a:cubicBezTo>
                  <a:pt x="4835" y="0"/>
                  <a:pt x="0" y="4835"/>
                  <a:pt x="0" y="10800"/>
                </a:cubicBezTo>
                <a:cubicBezTo>
                  <a:pt x="0" y="16764"/>
                  <a:pt x="4835" y="21600"/>
                  <a:pt x="10800" y="21600"/>
                </a:cubicBezTo>
                <a:cubicBezTo>
                  <a:pt x="16765" y="21600"/>
                  <a:pt x="21600" y="16764"/>
                  <a:pt x="21600" y="10800"/>
                </a:cubicBezTo>
                <a:cubicBezTo>
                  <a:pt x="21600" y="4835"/>
                  <a:pt x="16765" y="0"/>
                  <a:pt x="10800" y="0"/>
                </a:cubicBezTo>
              </a:path>
            </a:pathLst>
          </a:custGeom>
          <a:solidFill>
            <a:schemeClr val="accent2"/>
          </a:solidFill>
          <a:ln>
            <a:noFill/>
          </a:ln>
        </p:spPr>
        <p:txBody>
          <a:bodyPr anchorCtr="0" anchor="ctr" bIns="38100" lIns="38100" spcFirstLastPara="1" rIns="38100" wrap="square" tIns="38100">
            <a:noAutofit/>
          </a:bodyPr>
          <a:lstStyle/>
          <a:p>
            <a:pPr indent="0" lvl="0" marL="0" marR="0" rtl="0" algn="ctr">
              <a:lnSpc>
                <a:spcPct val="100000"/>
              </a:lnSpc>
              <a:spcBef>
                <a:spcPts val="0"/>
              </a:spcBef>
              <a:spcAft>
                <a:spcPts val="0"/>
              </a:spcAft>
              <a:buNone/>
            </a:pPr>
            <a:r>
              <a:t/>
            </a:r>
            <a:endParaRPr sz="1800">
              <a:solidFill>
                <a:schemeClr val="dk1"/>
              </a:solidFill>
              <a:latin typeface="Calibri"/>
              <a:ea typeface="Calibri"/>
              <a:cs typeface="Calibri"/>
              <a:sym typeface="Calibri"/>
            </a:endParaRPr>
          </a:p>
        </p:txBody>
      </p:sp>
      <p:sp>
        <p:nvSpPr>
          <p:cNvPr id="111" name="Google Shape;111;p42"/>
          <p:cNvSpPr/>
          <p:nvPr/>
        </p:nvSpPr>
        <p:spPr>
          <a:xfrm>
            <a:off x="6507622" y="3897986"/>
            <a:ext cx="161507" cy="296095"/>
          </a:xfrm>
          <a:custGeom>
            <a:rect b="b" l="l" r="r" t="t"/>
            <a:pathLst>
              <a:path extrusionOk="0" h="21600" w="21600">
                <a:moveTo>
                  <a:pt x="11700" y="1473"/>
                </a:moveTo>
                <a:lnTo>
                  <a:pt x="9900" y="1473"/>
                </a:lnTo>
                <a:cubicBezTo>
                  <a:pt x="9403" y="1473"/>
                  <a:pt x="9000" y="1692"/>
                  <a:pt x="9000" y="1964"/>
                </a:cubicBezTo>
                <a:cubicBezTo>
                  <a:pt x="9000" y="2235"/>
                  <a:pt x="9403" y="2455"/>
                  <a:pt x="9900" y="2455"/>
                </a:cubicBezTo>
                <a:lnTo>
                  <a:pt x="11700" y="2455"/>
                </a:lnTo>
                <a:cubicBezTo>
                  <a:pt x="12197" y="2455"/>
                  <a:pt x="12600" y="2235"/>
                  <a:pt x="12600" y="1964"/>
                </a:cubicBezTo>
                <a:cubicBezTo>
                  <a:pt x="12600" y="1692"/>
                  <a:pt x="12197" y="1473"/>
                  <a:pt x="11700" y="1473"/>
                </a:cubicBezTo>
                <a:moveTo>
                  <a:pt x="19800" y="2945"/>
                </a:moveTo>
                <a:lnTo>
                  <a:pt x="1800" y="2945"/>
                </a:lnTo>
                <a:lnTo>
                  <a:pt x="1800" y="1964"/>
                </a:lnTo>
                <a:cubicBezTo>
                  <a:pt x="1800" y="1422"/>
                  <a:pt x="2605" y="982"/>
                  <a:pt x="3600" y="982"/>
                </a:cubicBezTo>
                <a:lnTo>
                  <a:pt x="18000" y="982"/>
                </a:lnTo>
                <a:cubicBezTo>
                  <a:pt x="18993" y="982"/>
                  <a:pt x="19800" y="1422"/>
                  <a:pt x="19800" y="1964"/>
                </a:cubicBezTo>
                <a:cubicBezTo>
                  <a:pt x="19800" y="1964"/>
                  <a:pt x="19800" y="2945"/>
                  <a:pt x="19800" y="2945"/>
                </a:cubicBezTo>
                <a:close/>
                <a:moveTo>
                  <a:pt x="19800" y="17673"/>
                </a:moveTo>
                <a:lnTo>
                  <a:pt x="1800" y="17673"/>
                </a:lnTo>
                <a:lnTo>
                  <a:pt x="1800" y="3927"/>
                </a:lnTo>
                <a:lnTo>
                  <a:pt x="19800" y="3927"/>
                </a:lnTo>
                <a:cubicBezTo>
                  <a:pt x="19800" y="3927"/>
                  <a:pt x="19800" y="17673"/>
                  <a:pt x="19800" y="17673"/>
                </a:cubicBezTo>
                <a:close/>
                <a:moveTo>
                  <a:pt x="19800" y="19636"/>
                </a:moveTo>
                <a:cubicBezTo>
                  <a:pt x="19800" y="20179"/>
                  <a:pt x="18993" y="20618"/>
                  <a:pt x="18000" y="20618"/>
                </a:cubicBezTo>
                <a:lnTo>
                  <a:pt x="3600" y="20618"/>
                </a:lnTo>
                <a:cubicBezTo>
                  <a:pt x="2605" y="20618"/>
                  <a:pt x="1800" y="20179"/>
                  <a:pt x="1800" y="19636"/>
                </a:cubicBezTo>
                <a:lnTo>
                  <a:pt x="1800" y="18655"/>
                </a:lnTo>
                <a:lnTo>
                  <a:pt x="19800" y="18655"/>
                </a:lnTo>
                <a:cubicBezTo>
                  <a:pt x="19800" y="18655"/>
                  <a:pt x="19800" y="19636"/>
                  <a:pt x="19800" y="19636"/>
                </a:cubicBezTo>
                <a:close/>
                <a:moveTo>
                  <a:pt x="18000" y="0"/>
                </a:moveTo>
                <a:lnTo>
                  <a:pt x="3600" y="0"/>
                </a:lnTo>
                <a:cubicBezTo>
                  <a:pt x="1612" y="0"/>
                  <a:pt x="0" y="879"/>
                  <a:pt x="0" y="1964"/>
                </a:cubicBezTo>
                <a:lnTo>
                  <a:pt x="0" y="19636"/>
                </a:lnTo>
                <a:cubicBezTo>
                  <a:pt x="0" y="20721"/>
                  <a:pt x="1612" y="21600"/>
                  <a:pt x="3600" y="21600"/>
                </a:cubicBezTo>
                <a:lnTo>
                  <a:pt x="18000" y="21600"/>
                </a:lnTo>
                <a:cubicBezTo>
                  <a:pt x="19988" y="21600"/>
                  <a:pt x="21600" y="20721"/>
                  <a:pt x="21600" y="19636"/>
                </a:cubicBezTo>
                <a:lnTo>
                  <a:pt x="21600" y="1964"/>
                </a:lnTo>
                <a:cubicBezTo>
                  <a:pt x="21600" y="879"/>
                  <a:pt x="19988" y="0"/>
                  <a:pt x="18000" y="0"/>
                </a:cubicBezTo>
                <a:moveTo>
                  <a:pt x="10800" y="20127"/>
                </a:moveTo>
                <a:cubicBezTo>
                  <a:pt x="11297" y="20127"/>
                  <a:pt x="11700" y="19908"/>
                  <a:pt x="11700" y="19636"/>
                </a:cubicBezTo>
                <a:cubicBezTo>
                  <a:pt x="11700" y="19366"/>
                  <a:pt x="11297" y="19145"/>
                  <a:pt x="10800" y="19145"/>
                </a:cubicBezTo>
                <a:cubicBezTo>
                  <a:pt x="10303" y="19145"/>
                  <a:pt x="9900" y="19366"/>
                  <a:pt x="9900" y="19636"/>
                </a:cubicBezTo>
                <a:cubicBezTo>
                  <a:pt x="9900" y="19908"/>
                  <a:pt x="10303" y="20127"/>
                  <a:pt x="10800" y="20127"/>
                </a:cubicBezTo>
              </a:path>
            </a:pathLst>
          </a:custGeom>
          <a:solidFill>
            <a:schemeClr val="accent2"/>
          </a:solidFill>
          <a:ln>
            <a:noFill/>
          </a:ln>
        </p:spPr>
        <p:txBody>
          <a:bodyPr anchorCtr="0" anchor="ctr" bIns="38100" lIns="38100" spcFirstLastPara="1" rIns="38100" wrap="square" tIns="38100">
            <a:noAutofit/>
          </a:bodyPr>
          <a:lstStyle/>
          <a:p>
            <a:pPr indent="0" lvl="0" marL="0" marR="0" rtl="0" algn="ctr">
              <a:lnSpc>
                <a:spcPct val="100000"/>
              </a:lnSpc>
              <a:spcBef>
                <a:spcPts val="0"/>
              </a:spcBef>
              <a:spcAft>
                <a:spcPts val="0"/>
              </a:spcAft>
              <a:buNone/>
            </a:pPr>
            <a:r>
              <a:t/>
            </a:r>
            <a:endParaRPr sz="1800">
              <a:solidFill>
                <a:schemeClr val="dk1"/>
              </a:solidFill>
              <a:latin typeface="Calibri"/>
              <a:ea typeface="Calibri"/>
              <a:cs typeface="Calibri"/>
              <a:sym typeface="Calibri"/>
            </a:endParaRPr>
          </a:p>
        </p:txBody>
      </p:sp>
      <p:sp>
        <p:nvSpPr>
          <p:cNvPr id="112" name="Google Shape;112;p42"/>
          <p:cNvSpPr/>
          <p:nvPr/>
        </p:nvSpPr>
        <p:spPr>
          <a:xfrm>
            <a:off x="6458938" y="4327945"/>
            <a:ext cx="258875" cy="188273"/>
          </a:xfrm>
          <a:custGeom>
            <a:rect b="b" l="l" r="r" t="t"/>
            <a:pathLst>
              <a:path extrusionOk="0" h="21600" w="21600">
                <a:moveTo>
                  <a:pt x="20618" y="18900"/>
                </a:moveTo>
                <a:cubicBezTo>
                  <a:pt x="20618" y="18980"/>
                  <a:pt x="20611" y="19058"/>
                  <a:pt x="20601" y="19135"/>
                </a:cubicBezTo>
                <a:lnTo>
                  <a:pt x="14539" y="10800"/>
                </a:lnTo>
                <a:lnTo>
                  <a:pt x="20601" y="2465"/>
                </a:lnTo>
                <a:cubicBezTo>
                  <a:pt x="20611" y="2542"/>
                  <a:pt x="20618" y="2620"/>
                  <a:pt x="20618" y="2700"/>
                </a:cubicBezTo>
                <a:cubicBezTo>
                  <a:pt x="20618" y="2700"/>
                  <a:pt x="20618" y="18900"/>
                  <a:pt x="20618" y="18900"/>
                </a:cubicBezTo>
                <a:close/>
                <a:moveTo>
                  <a:pt x="19636" y="20250"/>
                </a:moveTo>
                <a:lnTo>
                  <a:pt x="1964" y="20250"/>
                </a:lnTo>
                <a:cubicBezTo>
                  <a:pt x="1849" y="20250"/>
                  <a:pt x="1739" y="20218"/>
                  <a:pt x="1637" y="20168"/>
                </a:cubicBezTo>
                <a:lnTo>
                  <a:pt x="7755" y="11754"/>
                </a:lnTo>
                <a:lnTo>
                  <a:pt x="9440" y="14072"/>
                </a:lnTo>
                <a:cubicBezTo>
                  <a:pt x="9816" y="14589"/>
                  <a:pt x="10308" y="14847"/>
                  <a:pt x="10800" y="14847"/>
                </a:cubicBezTo>
                <a:cubicBezTo>
                  <a:pt x="11292" y="14847"/>
                  <a:pt x="11784" y="14589"/>
                  <a:pt x="12159" y="14072"/>
                </a:cubicBezTo>
                <a:lnTo>
                  <a:pt x="13845" y="11754"/>
                </a:lnTo>
                <a:lnTo>
                  <a:pt x="19964" y="20168"/>
                </a:lnTo>
                <a:cubicBezTo>
                  <a:pt x="19861" y="20218"/>
                  <a:pt x="19752" y="20250"/>
                  <a:pt x="19636" y="20250"/>
                </a:cubicBezTo>
                <a:moveTo>
                  <a:pt x="982" y="18900"/>
                </a:moveTo>
                <a:lnTo>
                  <a:pt x="982" y="2700"/>
                </a:lnTo>
                <a:cubicBezTo>
                  <a:pt x="982" y="2620"/>
                  <a:pt x="989" y="2542"/>
                  <a:pt x="999" y="2465"/>
                </a:cubicBezTo>
                <a:lnTo>
                  <a:pt x="7061" y="10800"/>
                </a:lnTo>
                <a:lnTo>
                  <a:pt x="999" y="19135"/>
                </a:lnTo>
                <a:cubicBezTo>
                  <a:pt x="989" y="19058"/>
                  <a:pt x="982" y="18980"/>
                  <a:pt x="982" y="18900"/>
                </a:cubicBezTo>
                <a:moveTo>
                  <a:pt x="1964" y="1350"/>
                </a:moveTo>
                <a:lnTo>
                  <a:pt x="19636" y="1350"/>
                </a:lnTo>
                <a:cubicBezTo>
                  <a:pt x="19752" y="1350"/>
                  <a:pt x="19861" y="1382"/>
                  <a:pt x="19964" y="1433"/>
                </a:cubicBezTo>
                <a:lnTo>
                  <a:pt x="11465" y="13118"/>
                </a:lnTo>
                <a:cubicBezTo>
                  <a:pt x="11288" y="13362"/>
                  <a:pt x="11051" y="13497"/>
                  <a:pt x="10800" y="13497"/>
                </a:cubicBezTo>
                <a:cubicBezTo>
                  <a:pt x="10549" y="13497"/>
                  <a:pt x="10312" y="13362"/>
                  <a:pt x="10134" y="13118"/>
                </a:cubicBezTo>
                <a:lnTo>
                  <a:pt x="1637" y="1433"/>
                </a:lnTo>
                <a:cubicBezTo>
                  <a:pt x="1739" y="1382"/>
                  <a:pt x="1849" y="1350"/>
                  <a:pt x="1964" y="1350"/>
                </a:cubicBezTo>
                <a:moveTo>
                  <a:pt x="19636" y="0"/>
                </a:moveTo>
                <a:lnTo>
                  <a:pt x="1964" y="0"/>
                </a:lnTo>
                <a:cubicBezTo>
                  <a:pt x="879" y="0"/>
                  <a:pt x="0" y="1209"/>
                  <a:pt x="0" y="2700"/>
                </a:cubicBezTo>
                <a:lnTo>
                  <a:pt x="0" y="18900"/>
                </a:lnTo>
                <a:cubicBezTo>
                  <a:pt x="0" y="20391"/>
                  <a:pt x="879" y="21600"/>
                  <a:pt x="1964" y="21600"/>
                </a:cubicBezTo>
                <a:lnTo>
                  <a:pt x="19636" y="21600"/>
                </a:lnTo>
                <a:cubicBezTo>
                  <a:pt x="20721" y="21600"/>
                  <a:pt x="21600" y="20391"/>
                  <a:pt x="21600" y="18900"/>
                </a:cubicBezTo>
                <a:lnTo>
                  <a:pt x="21600" y="2700"/>
                </a:lnTo>
                <a:cubicBezTo>
                  <a:pt x="21600" y="1209"/>
                  <a:pt x="20721" y="0"/>
                  <a:pt x="19636" y="0"/>
                </a:cubicBezTo>
              </a:path>
            </a:pathLst>
          </a:custGeom>
          <a:solidFill>
            <a:schemeClr val="accent2"/>
          </a:solidFill>
          <a:ln>
            <a:noFill/>
          </a:ln>
        </p:spPr>
        <p:txBody>
          <a:bodyPr anchorCtr="0" anchor="ctr" bIns="38100" lIns="38100" spcFirstLastPara="1" rIns="38100" wrap="square" tIns="38100">
            <a:noAutofit/>
          </a:bodyPr>
          <a:lstStyle/>
          <a:p>
            <a:pPr indent="0" lvl="0" marL="0" marR="0" rtl="0" algn="ctr">
              <a:lnSpc>
                <a:spcPct val="100000"/>
              </a:lnSpc>
              <a:spcBef>
                <a:spcPts val="0"/>
              </a:spcBef>
              <a:spcAft>
                <a:spcPts val="0"/>
              </a:spcAft>
              <a:buNone/>
            </a:pPr>
            <a:r>
              <a:t/>
            </a:r>
            <a:endParaRPr sz="1800">
              <a:solidFill>
                <a:schemeClr val="dk1"/>
              </a:solidFill>
              <a:latin typeface="Calibri"/>
              <a:ea typeface="Calibri"/>
              <a:cs typeface="Calibri"/>
              <a:sym typeface="Calibri"/>
            </a:endParaRPr>
          </a:p>
        </p:txBody>
      </p:sp>
      <p:sp>
        <p:nvSpPr>
          <p:cNvPr id="113" name="Google Shape;113;p42"/>
          <p:cNvSpPr/>
          <p:nvPr/>
        </p:nvSpPr>
        <p:spPr>
          <a:xfrm>
            <a:off x="6471716" y="4650082"/>
            <a:ext cx="233318" cy="233318"/>
          </a:xfrm>
          <a:custGeom>
            <a:rect b="b" l="l" r="r" t="t"/>
            <a:pathLst>
              <a:path extrusionOk="0" h="21600" w="21600">
                <a:moveTo>
                  <a:pt x="17850" y="17620"/>
                </a:moveTo>
                <a:cubicBezTo>
                  <a:pt x="17270" y="17122"/>
                  <a:pt x="16604" y="16682"/>
                  <a:pt x="15855" y="16324"/>
                </a:cubicBezTo>
                <a:cubicBezTo>
                  <a:pt x="15868" y="16284"/>
                  <a:pt x="15882" y="16244"/>
                  <a:pt x="15896" y="16203"/>
                </a:cubicBezTo>
                <a:cubicBezTo>
                  <a:pt x="16131" y="15456"/>
                  <a:pt x="16320" y="14656"/>
                  <a:pt x="16454" y="13811"/>
                </a:cubicBezTo>
                <a:cubicBezTo>
                  <a:pt x="16471" y="13704"/>
                  <a:pt x="16484" y="13596"/>
                  <a:pt x="16499" y="13488"/>
                </a:cubicBezTo>
                <a:cubicBezTo>
                  <a:pt x="16544" y="13166"/>
                  <a:pt x="16581" y="12839"/>
                  <a:pt x="16610" y="12507"/>
                </a:cubicBezTo>
                <a:cubicBezTo>
                  <a:pt x="16621" y="12383"/>
                  <a:pt x="16632" y="12260"/>
                  <a:pt x="16641" y="12135"/>
                </a:cubicBezTo>
                <a:cubicBezTo>
                  <a:pt x="16660" y="11858"/>
                  <a:pt x="16664" y="11574"/>
                  <a:pt x="16673" y="11291"/>
                </a:cubicBezTo>
                <a:lnTo>
                  <a:pt x="20598" y="11291"/>
                </a:lnTo>
                <a:cubicBezTo>
                  <a:pt x="20476" y="13747"/>
                  <a:pt x="19450" y="15962"/>
                  <a:pt x="17850" y="17620"/>
                </a:cubicBezTo>
                <a:moveTo>
                  <a:pt x="13714" y="20178"/>
                </a:moveTo>
                <a:cubicBezTo>
                  <a:pt x="13925" y="19957"/>
                  <a:pt x="14127" y="19710"/>
                  <a:pt x="14321" y="19444"/>
                </a:cubicBezTo>
                <a:cubicBezTo>
                  <a:pt x="14339" y="19419"/>
                  <a:pt x="14357" y="19394"/>
                  <a:pt x="14375" y="19369"/>
                </a:cubicBezTo>
                <a:cubicBezTo>
                  <a:pt x="14764" y="18822"/>
                  <a:pt x="15116" y="18192"/>
                  <a:pt x="15420" y="17488"/>
                </a:cubicBezTo>
                <a:cubicBezTo>
                  <a:pt x="15436" y="17450"/>
                  <a:pt x="15451" y="17410"/>
                  <a:pt x="15467" y="17372"/>
                </a:cubicBezTo>
                <a:cubicBezTo>
                  <a:pt x="15485" y="17329"/>
                  <a:pt x="15499" y="17282"/>
                  <a:pt x="15517" y="17239"/>
                </a:cubicBezTo>
                <a:cubicBezTo>
                  <a:pt x="16123" y="17535"/>
                  <a:pt x="16665" y="17890"/>
                  <a:pt x="17142" y="18285"/>
                </a:cubicBezTo>
                <a:cubicBezTo>
                  <a:pt x="16149" y="19129"/>
                  <a:pt x="14989" y="19782"/>
                  <a:pt x="13714" y="20178"/>
                </a:cubicBezTo>
                <a:moveTo>
                  <a:pt x="11291" y="20569"/>
                </a:moveTo>
                <a:lnTo>
                  <a:pt x="11291" y="16221"/>
                </a:lnTo>
                <a:cubicBezTo>
                  <a:pt x="12498" y="16271"/>
                  <a:pt x="13638" y="16493"/>
                  <a:pt x="14652" y="16869"/>
                </a:cubicBezTo>
                <a:cubicBezTo>
                  <a:pt x="13850" y="18909"/>
                  <a:pt x="12654" y="20298"/>
                  <a:pt x="11291" y="20569"/>
                </a:cubicBezTo>
                <a:moveTo>
                  <a:pt x="11291" y="11291"/>
                </a:moveTo>
                <a:lnTo>
                  <a:pt x="15697" y="11291"/>
                </a:lnTo>
                <a:cubicBezTo>
                  <a:pt x="15655" y="12995"/>
                  <a:pt x="15392" y="14581"/>
                  <a:pt x="14971" y="15948"/>
                </a:cubicBezTo>
                <a:cubicBezTo>
                  <a:pt x="13855" y="15534"/>
                  <a:pt x="12608" y="15291"/>
                  <a:pt x="11291" y="15240"/>
                </a:cubicBezTo>
                <a:cubicBezTo>
                  <a:pt x="11291" y="15240"/>
                  <a:pt x="11291" y="11291"/>
                  <a:pt x="11291" y="11291"/>
                </a:cubicBezTo>
                <a:close/>
                <a:moveTo>
                  <a:pt x="11291" y="6360"/>
                </a:moveTo>
                <a:cubicBezTo>
                  <a:pt x="12608" y="6309"/>
                  <a:pt x="13855" y="6066"/>
                  <a:pt x="14971" y="5652"/>
                </a:cubicBezTo>
                <a:cubicBezTo>
                  <a:pt x="15392" y="7019"/>
                  <a:pt x="15655" y="8605"/>
                  <a:pt x="15697" y="10309"/>
                </a:cubicBezTo>
                <a:lnTo>
                  <a:pt x="11291" y="10309"/>
                </a:lnTo>
                <a:cubicBezTo>
                  <a:pt x="11291" y="10309"/>
                  <a:pt x="11291" y="6360"/>
                  <a:pt x="11291" y="6360"/>
                </a:cubicBezTo>
                <a:close/>
                <a:moveTo>
                  <a:pt x="11291" y="1031"/>
                </a:moveTo>
                <a:cubicBezTo>
                  <a:pt x="12654" y="1302"/>
                  <a:pt x="13850" y="2691"/>
                  <a:pt x="14652" y="4731"/>
                </a:cubicBezTo>
                <a:cubicBezTo>
                  <a:pt x="13638" y="5107"/>
                  <a:pt x="12498" y="5329"/>
                  <a:pt x="11291" y="5379"/>
                </a:cubicBezTo>
                <a:cubicBezTo>
                  <a:pt x="11291" y="5379"/>
                  <a:pt x="11291" y="1031"/>
                  <a:pt x="11291" y="1031"/>
                </a:cubicBezTo>
                <a:close/>
                <a:moveTo>
                  <a:pt x="17142" y="3315"/>
                </a:moveTo>
                <a:cubicBezTo>
                  <a:pt x="16665" y="3711"/>
                  <a:pt x="16123" y="4065"/>
                  <a:pt x="15517" y="4361"/>
                </a:cubicBezTo>
                <a:cubicBezTo>
                  <a:pt x="15499" y="4318"/>
                  <a:pt x="15485" y="4271"/>
                  <a:pt x="15467" y="4229"/>
                </a:cubicBezTo>
                <a:cubicBezTo>
                  <a:pt x="15451" y="4190"/>
                  <a:pt x="15436" y="4151"/>
                  <a:pt x="15420" y="4112"/>
                </a:cubicBezTo>
                <a:cubicBezTo>
                  <a:pt x="15116" y="3408"/>
                  <a:pt x="14764" y="2778"/>
                  <a:pt x="14375" y="2231"/>
                </a:cubicBezTo>
                <a:cubicBezTo>
                  <a:pt x="14357" y="2206"/>
                  <a:pt x="14339" y="2181"/>
                  <a:pt x="14321" y="2156"/>
                </a:cubicBezTo>
                <a:cubicBezTo>
                  <a:pt x="14127" y="1890"/>
                  <a:pt x="13925" y="1643"/>
                  <a:pt x="13714" y="1422"/>
                </a:cubicBezTo>
                <a:cubicBezTo>
                  <a:pt x="14989" y="1818"/>
                  <a:pt x="16149" y="2471"/>
                  <a:pt x="17142" y="3315"/>
                </a:cubicBezTo>
                <a:moveTo>
                  <a:pt x="20598" y="10309"/>
                </a:moveTo>
                <a:lnTo>
                  <a:pt x="16673" y="10309"/>
                </a:lnTo>
                <a:cubicBezTo>
                  <a:pt x="16664" y="10027"/>
                  <a:pt x="16660" y="9742"/>
                  <a:pt x="16641" y="9465"/>
                </a:cubicBezTo>
                <a:cubicBezTo>
                  <a:pt x="16632" y="9340"/>
                  <a:pt x="16621" y="9217"/>
                  <a:pt x="16610" y="9093"/>
                </a:cubicBezTo>
                <a:cubicBezTo>
                  <a:pt x="16581" y="8761"/>
                  <a:pt x="16544" y="8434"/>
                  <a:pt x="16499" y="8112"/>
                </a:cubicBezTo>
                <a:cubicBezTo>
                  <a:pt x="16484" y="8005"/>
                  <a:pt x="16471" y="7896"/>
                  <a:pt x="16454" y="7789"/>
                </a:cubicBezTo>
                <a:cubicBezTo>
                  <a:pt x="16320" y="6944"/>
                  <a:pt x="16131" y="6144"/>
                  <a:pt x="15896" y="5397"/>
                </a:cubicBezTo>
                <a:cubicBezTo>
                  <a:pt x="15882" y="5357"/>
                  <a:pt x="15868" y="5317"/>
                  <a:pt x="15855" y="5276"/>
                </a:cubicBezTo>
                <a:cubicBezTo>
                  <a:pt x="16604" y="4918"/>
                  <a:pt x="17270" y="4478"/>
                  <a:pt x="17850" y="3981"/>
                </a:cubicBezTo>
                <a:cubicBezTo>
                  <a:pt x="19450" y="5638"/>
                  <a:pt x="20476" y="7853"/>
                  <a:pt x="20598" y="10309"/>
                </a:cubicBezTo>
                <a:moveTo>
                  <a:pt x="10309" y="5379"/>
                </a:moveTo>
                <a:cubicBezTo>
                  <a:pt x="9101" y="5329"/>
                  <a:pt x="7961" y="5107"/>
                  <a:pt x="6947" y="4731"/>
                </a:cubicBezTo>
                <a:cubicBezTo>
                  <a:pt x="7749" y="2691"/>
                  <a:pt x="8945" y="1302"/>
                  <a:pt x="10309" y="1031"/>
                </a:cubicBezTo>
                <a:cubicBezTo>
                  <a:pt x="10309" y="1031"/>
                  <a:pt x="10309" y="5379"/>
                  <a:pt x="10309" y="5379"/>
                </a:cubicBezTo>
                <a:close/>
                <a:moveTo>
                  <a:pt x="10309" y="10309"/>
                </a:moveTo>
                <a:lnTo>
                  <a:pt x="5903" y="10309"/>
                </a:lnTo>
                <a:cubicBezTo>
                  <a:pt x="5945" y="8605"/>
                  <a:pt x="6207" y="7019"/>
                  <a:pt x="6629" y="5652"/>
                </a:cubicBezTo>
                <a:cubicBezTo>
                  <a:pt x="7745" y="6066"/>
                  <a:pt x="8991" y="6309"/>
                  <a:pt x="10309" y="6360"/>
                </a:cubicBezTo>
                <a:cubicBezTo>
                  <a:pt x="10309" y="6360"/>
                  <a:pt x="10309" y="10309"/>
                  <a:pt x="10309" y="10309"/>
                </a:cubicBezTo>
                <a:close/>
                <a:moveTo>
                  <a:pt x="10309" y="15240"/>
                </a:moveTo>
                <a:cubicBezTo>
                  <a:pt x="8991" y="15291"/>
                  <a:pt x="7745" y="15534"/>
                  <a:pt x="6629" y="15948"/>
                </a:cubicBezTo>
                <a:cubicBezTo>
                  <a:pt x="6207" y="14581"/>
                  <a:pt x="5945" y="12995"/>
                  <a:pt x="5903" y="11291"/>
                </a:cubicBezTo>
                <a:lnTo>
                  <a:pt x="10309" y="11291"/>
                </a:lnTo>
                <a:cubicBezTo>
                  <a:pt x="10309" y="11291"/>
                  <a:pt x="10309" y="15240"/>
                  <a:pt x="10309" y="15240"/>
                </a:cubicBezTo>
                <a:close/>
                <a:moveTo>
                  <a:pt x="10309" y="20569"/>
                </a:moveTo>
                <a:cubicBezTo>
                  <a:pt x="8945" y="20298"/>
                  <a:pt x="7749" y="18909"/>
                  <a:pt x="6947" y="16869"/>
                </a:cubicBezTo>
                <a:cubicBezTo>
                  <a:pt x="7961" y="16493"/>
                  <a:pt x="9101" y="16271"/>
                  <a:pt x="10309" y="16221"/>
                </a:cubicBezTo>
                <a:cubicBezTo>
                  <a:pt x="10309" y="16221"/>
                  <a:pt x="10309" y="20569"/>
                  <a:pt x="10309" y="20569"/>
                </a:cubicBezTo>
                <a:close/>
                <a:moveTo>
                  <a:pt x="4458" y="18285"/>
                </a:moveTo>
                <a:cubicBezTo>
                  <a:pt x="4934" y="17890"/>
                  <a:pt x="5476" y="17535"/>
                  <a:pt x="6083" y="17239"/>
                </a:cubicBezTo>
                <a:cubicBezTo>
                  <a:pt x="6100" y="17282"/>
                  <a:pt x="6115" y="17329"/>
                  <a:pt x="6132" y="17372"/>
                </a:cubicBezTo>
                <a:cubicBezTo>
                  <a:pt x="6149" y="17410"/>
                  <a:pt x="6163" y="17450"/>
                  <a:pt x="6180" y="17488"/>
                </a:cubicBezTo>
                <a:cubicBezTo>
                  <a:pt x="6484" y="18192"/>
                  <a:pt x="6835" y="18822"/>
                  <a:pt x="7224" y="19369"/>
                </a:cubicBezTo>
                <a:cubicBezTo>
                  <a:pt x="7242" y="19394"/>
                  <a:pt x="7261" y="19419"/>
                  <a:pt x="7279" y="19444"/>
                </a:cubicBezTo>
                <a:cubicBezTo>
                  <a:pt x="7472" y="19710"/>
                  <a:pt x="7674" y="19957"/>
                  <a:pt x="7886" y="20178"/>
                </a:cubicBezTo>
                <a:cubicBezTo>
                  <a:pt x="6610" y="19782"/>
                  <a:pt x="5451" y="19129"/>
                  <a:pt x="4458" y="18285"/>
                </a:cubicBezTo>
                <a:moveTo>
                  <a:pt x="1002" y="11291"/>
                </a:moveTo>
                <a:lnTo>
                  <a:pt x="4927" y="11291"/>
                </a:lnTo>
                <a:cubicBezTo>
                  <a:pt x="4935" y="11574"/>
                  <a:pt x="4940" y="11858"/>
                  <a:pt x="4958" y="12135"/>
                </a:cubicBezTo>
                <a:cubicBezTo>
                  <a:pt x="4967" y="12260"/>
                  <a:pt x="4979" y="12383"/>
                  <a:pt x="4989" y="12507"/>
                </a:cubicBezTo>
                <a:cubicBezTo>
                  <a:pt x="5018" y="12839"/>
                  <a:pt x="5055" y="13166"/>
                  <a:pt x="5100" y="13488"/>
                </a:cubicBezTo>
                <a:cubicBezTo>
                  <a:pt x="5116" y="13596"/>
                  <a:pt x="5129" y="13704"/>
                  <a:pt x="5146" y="13811"/>
                </a:cubicBezTo>
                <a:cubicBezTo>
                  <a:pt x="5280" y="14656"/>
                  <a:pt x="5468" y="15456"/>
                  <a:pt x="5704" y="16203"/>
                </a:cubicBezTo>
                <a:cubicBezTo>
                  <a:pt x="5718" y="16244"/>
                  <a:pt x="5731" y="16284"/>
                  <a:pt x="5744" y="16324"/>
                </a:cubicBezTo>
                <a:cubicBezTo>
                  <a:pt x="4996" y="16682"/>
                  <a:pt x="4330" y="17122"/>
                  <a:pt x="3749" y="17620"/>
                </a:cubicBezTo>
                <a:cubicBezTo>
                  <a:pt x="2150" y="15962"/>
                  <a:pt x="1123" y="13747"/>
                  <a:pt x="1002" y="11291"/>
                </a:cubicBezTo>
                <a:moveTo>
                  <a:pt x="3749" y="3981"/>
                </a:moveTo>
                <a:cubicBezTo>
                  <a:pt x="4330" y="4478"/>
                  <a:pt x="4996" y="4918"/>
                  <a:pt x="5744" y="5276"/>
                </a:cubicBezTo>
                <a:cubicBezTo>
                  <a:pt x="5731" y="5317"/>
                  <a:pt x="5718" y="5357"/>
                  <a:pt x="5704" y="5397"/>
                </a:cubicBezTo>
                <a:cubicBezTo>
                  <a:pt x="5469" y="6144"/>
                  <a:pt x="5280" y="6944"/>
                  <a:pt x="5146" y="7789"/>
                </a:cubicBezTo>
                <a:cubicBezTo>
                  <a:pt x="5129" y="7896"/>
                  <a:pt x="5116" y="8005"/>
                  <a:pt x="5100" y="8112"/>
                </a:cubicBezTo>
                <a:cubicBezTo>
                  <a:pt x="5055" y="8434"/>
                  <a:pt x="5018" y="8761"/>
                  <a:pt x="4989" y="9093"/>
                </a:cubicBezTo>
                <a:cubicBezTo>
                  <a:pt x="4979" y="9217"/>
                  <a:pt x="4967" y="9340"/>
                  <a:pt x="4958" y="9465"/>
                </a:cubicBezTo>
                <a:cubicBezTo>
                  <a:pt x="4940" y="9742"/>
                  <a:pt x="4935" y="10027"/>
                  <a:pt x="4927" y="10309"/>
                </a:cubicBezTo>
                <a:lnTo>
                  <a:pt x="1002" y="10309"/>
                </a:lnTo>
                <a:cubicBezTo>
                  <a:pt x="1123" y="7853"/>
                  <a:pt x="2150" y="5638"/>
                  <a:pt x="3749" y="3981"/>
                </a:cubicBezTo>
                <a:moveTo>
                  <a:pt x="7886" y="1422"/>
                </a:moveTo>
                <a:cubicBezTo>
                  <a:pt x="7674" y="1643"/>
                  <a:pt x="7472" y="1890"/>
                  <a:pt x="7279" y="2156"/>
                </a:cubicBezTo>
                <a:cubicBezTo>
                  <a:pt x="7261" y="2181"/>
                  <a:pt x="7242" y="2206"/>
                  <a:pt x="7224" y="2231"/>
                </a:cubicBezTo>
                <a:cubicBezTo>
                  <a:pt x="6835" y="2778"/>
                  <a:pt x="6484" y="3408"/>
                  <a:pt x="6180" y="4112"/>
                </a:cubicBezTo>
                <a:cubicBezTo>
                  <a:pt x="6163" y="4151"/>
                  <a:pt x="6149" y="4190"/>
                  <a:pt x="6132" y="4229"/>
                </a:cubicBezTo>
                <a:cubicBezTo>
                  <a:pt x="6115" y="4271"/>
                  <a:pt x="6100" y="4318"/>
                  <a:pt x="6083" y="4361"/>
                </a:cubicBezTo>
                <a:cubicBezTo>
                  <a:pt x="5476" y="4065"/>
                  <a:pt x="4934" y="3711"/>
                  <a:pt x="4458" y="3315"/>
                </a:cubicBezTo>
                <a:cubicBezTo>
                  <a:pt x="5451" y="2471"/>
                  <a:pt x="6610" y="1818"/>
                  <a:pt x="7886" y="1422"/>
                </a:cubicBezTo>
                <a:moveTo>
                  <a:pt x="10800" y="0"/>
                </a:moveTo>
                <a:cubicBezTo>
                  <a:pt x="4835" y="0"/>
                  <a:pt x="0" y="4835"/>
                  <a:pt x="0" y="10800"/>
                </a:cubicBezTo>
                <a:cubicBezTo>
                  <a:pt x="0" y="16765"/>
                  <a:pt x="4835" y="21600"/>
                  <a:pt x="10800" y="21600"/>
                </a:cubicBezTo>
                <a:cubicBezTo>
                  <a:pt x="16764" y="21600"/>
                  <a:pt x="21600" y="16765"/>
                  <a:pt x="21600" y="10800"/>
                </a:cubicBezTo>
                <a:cubicBezTo>
                  <a:pt x="21600" y="4835"/>
                  <a:pt x="16764" y="0"/>
                  <a:pt x="10800" y="0"/>
                </a:cubicBezTo>
              </a:path>
            </a:pathLst>
          </a:custGeom>
          <a:solidFill>
            <a:schemeClr val="accent2"/>
          </a:solidFill>
          <a:ln>
            <a:noFill/>
          </a:ln>
        </p:spPr>
        <p:txBody>
          <a:bodyPr anchorCtr="0" anchor="ctr" bIns="38100" lIns="38100" spcFirstLastPara="1" rIns="38100" wrap="square" tIns="38100">
            <a:noAutofit/>
          </a:bodyPr>
          <a:lstStyle/>
          <a:p>
            <a:pPr indent="0" lvl="0" marL="0" marR="0" rtl="0" algn="ctr">
              <a:lnSpc>
                <a:spcPct val="100000"/>
              </a:lnSpc>
              <a:spcBef>
                <a:spcPts val="0"/>
              </a:spcBef>
              <a:spcAft>
                <a:spcPts val="0"/>
              </a:spcAft>
              <a:buNone/>
            </a:pPr>
            <a:r>
              <a:t/>
            </a:r>
            <a:endParaRPr sz="1800">
              <a:solidFill>
                <a:schemeClr val="dk1"/>
              </a:solidFill>
              <a:latin typeface="Calibri"/>
              <a:ea typeface="Calibri"/>
              <a:cs typeface="Calibri"/>
              <a:sym typeface="Calibri"/>
            </a:endParaRPr>
          </a:p>
        </p:txBody>
      </p:sp>
      <p:sp>
        <p:nvSpPr>
          <p:cNvPr id="114" name="Google Shape;114;p42"/>
          <p:cNvSpPr/>
          <p:nvPr/>
        </p:nvSpPr>
        <p:spPr>
          <a:xfrm flipH="1" rot="10800000">
            <a:off x="0" y="-6"/>
            <a:ext cx="10625328" cy="5404110"/>
          </a:xfrm>
          <a:prstGeom prst="rtTriangle">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cxnSp>
        <p:nvCxnSpPr>
          <p:cNvPr id="115" name="Google Shape;115;p42"/>
          <p:cNvCxnSpPr/>
          <p:nvPr/>
        </p:nvCxnSpPr>
        <p:spPr>
          <a:xfrm flipH="1" rot="10800000">
            <a:off x="0" y="0"/>
            <a:ext cx="6030686" cy="3004456"/>
          </a:xfrm>
          <a:prstGeom prst="straightConnector1">
            <a:avLst/>
          </a:prstGeom>
          <a:noFill/>
          <a:ln cap="flat" cmpd="sng" w="9525">
            <a:solidFill>
              <a:srgbClr val="A5A5A5"/>
            </a:solidFill>
            <a:prstDash val="solid"/>
            <a:miter lim="800000"/>
            <a:headEnd len="sm" w="sm" type="none"/>
            <a:tailEnd len="sm" w="sm" type="none"/>
          </a:ln>
        </p:spPr>
      </p:cxnSp>
      <p:cxnSp>
        <p:nvCxnSpPr>
          <p:cNvPr id="116" name="Google Shape;116;p42"/>
          <p:cNvCxnSpPr/>
          <p:nvPr/>
        </p:nvCxnSpPr>
        <p:spPr>
          <a:xfrm flipH="1" rot="10800000">
            <a:off x="9004301" y="3924299"/>
            <a:ext cx="3187700" cy="1689100"/>
          </a:xfrm>
          <a:prstGeom prst="straightConnector1">
            <a:avLst/>
          </a:prstGeom>
          <a:noFill/>
          <a:ln cap="flat" cmpd="sng" w="9525">
            <a:solidFill>
              <a:schemeClr val="accent2"/>
            </a:solidFill>
            <a:prstDash val="solid"/>
            <a:miter lim="800000"/>
            <a:headEnd len="sm" w="sm" type="none"/>
            <a:tailEnd len="sm" w="sm" type="none"/>
          </a:ln>
        </p:spPr>
      </p:cxnSp>
      <p:cxnSp>
        <p:nvCxnSpPr>
          <p:cNvPr id="117" name="Google Shape;117;p42"/>
          <p:cNvCxnSpPr/>
          <p:nvPr/>
        </p:nvCxnSpPr>
        <p:spPr>
          <a:xfrm flipH="1" rot="10800000">
            <a:off x="-17837" y="4700016"/>
            <a:ext cx="1919789" cy="1001054"/>
          </a:xfrm>
          <a:prstGeom prst="straightConnector1">
            <a:avLst/>
          </a:prstGeom>
          <a:noFill/>
          <a:ln cap="flat" cmpd="sng" w="9525">
            <a:solidFill>
              <a:schemeClr val="accent1"/>
            </a:solidFill>
            <a:prstDash val="solid"/>
            <a:miter lim="800000"/>
            <a:headEnd len="sm" w="sm" type="none"/>
            <a:tailEnd len="sm" w="sm" type="none"/>
          </a:ln>
        </p:spPr>
      </p:cxnSp>
      <p:sp>
        <p:nvSpPr>
          <p:cNvPr id="118" name="Google Shape;118;p42"/>
          <p:cNvSpPr/>
          <p:nvPr>
            <p:ph idx="5" type="pic"/>
          </p:nvPr>
        </p:nvSpPr>
        <p:spPr>
          <a:xfrm>
            <a:off x="1683398" y="860944"/>
            <a:ext cx="4428523" cy="5137089"/>
          </a:xfrm>
          <a:prstGeom prst="rect">
            <a:avLst/>
          </a:prstGeom>
          <a:noFill/>
          <a:ln>
            <a:noFill/>
          </a:ln>
        </p:spPr>
      </p:sp>
    </p:spTree>
  </p:cSld>
  <p:clrMapOvr>
    <a:masterClrMapping/>
  </p:clrMapOvr>
  <p:extLst>
    <p:ext uri="{DCECCB84-F9BA-43D5-87BE-67443E8EF086}">
      <p15:sldGuideLst>
        <p15:guide id="1" orient="horz" pos="2160">
          <p15:clr>
            <a:srgbClr val="FBAE40"/>
          </p15:clr>
        </p15:guide>
        <p15:guide id="2" pos="7537">
          <p15:clr>
            <a:srgbClr val="FBAE40"/>
          </p15:clr>
        </p15:guide>
        <p15:guide id="3" pos="138">
          <p15:clr>
            <a:srgbClr val="FBAE40"/>
          </p15:clr>
        </p15:guide>
        <p15:guide id="4" orient="horz" pos="4178">
          <p15:clr>
            <a:srgbClr val="FBAE40"/>
          </p15:clr>
        </p15:guide>
        <p15:guide id="5" orient="horz" pos="142">
          <p15:clr>
            <a:srgbClr val="FBAE40"/>
          </p15:clr>
        </p15:guide>
        <p15:guide id="6" pos="2457">
          <p15:clr>
            <a:srgbClr val="FBAE40"/>
          </p15:clr>
        </p15:guide>
        <p15:guide id="7" pos="438">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p:cSld name="Title Slide">
    <p:spTree>
      <p:nvGrpSpPr>
        <p:cNvPr id="119" name="Shape 119"/>
        <p:cNvGrpSpPr/>
        <p:nvPr/>
      </p:nvGrpSpPr>
      <p:grpSpPr>
        <a:xfrm>
          <a:off x="0" y="0"/>
          <a:ext cx="0" cy="0"/>
          <a:chOff x="0" y="0"/>
          <a:chExt cx="0" cy="0"/>
        </a:xfrm>
      </p:grpSpPr>
      <p:sp>
        <p:nvSpPr>
          <p:cNvPr id="120" name="Google Shape;120;p43"/>
          <p:cNvSpPr/>
          <p:nvPr/>
        </p:nvSpPr>
        <p:spPr>
          <a:xfrm flipH="1" rot="10800000">
            <a:off x="0" y="-6"/>
            <a:ext cx="10625328" cy="5404110"/>
          </a:xfrm>
          <a:prstGeom prst="rtTriangle">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cxnSp>
        <p:nvCxnSpPr>
          <p:cNvPr id="121" name="Google Shape;121;p43"/>
          <p:cNvCxnSpPr/>
          <p:nvPr/>
        </p:nvCxnSpPr>
        <p:spPr>
          <a:xfrm flipH="1" rot="10800000">
            <a:off x="0" y="0"/>
            <a:ext cx="6030686" cy="3004456"/>
          </a:xfrm>
          <a:prstGeom prst="straightConnector1">
            <a:avLst/>
          </a:prstGeom>
          <a:noFill/>
          <a:ln cap="flat" cmpd="sng" w="9525">
            <a:solidFill>
              <a:srgbClr val="A5A5A5"/>
            </a:solidFill>
            <a:prstDash val="solid"/>
            <a:miter lim="800000"/>
            <a:headEnd len="sm" w="sm" type="none"/>
            <a:tailEnd len="sm" w="sm" type="none"/>
          </a:ln>
        </p:spPr>
      </p:cxnSp>
      <p:cxnSp>
        <p:nvCxnSpPr>
          <p:cNvPr id="122" name="Google Shape;122;p43"/>
          <p:cNvCxnSpPr/>
          <p:nvPr/>
        </p:nvCxnSpPr>
        <p:spPr>
          <a:xfrm flipH="1" rot="10800000">
            <a:off x="9004301" y="3924299"/>
            <a:ext cx="3187700" cy="1689100"/>
          </a:xfrm>
          <a:prstGeom prst="straightConnector1">
            <a:avLst/>
          </a:prstGeom>
          <a:noFill/>
          <a:ln cap="flat" cmpd="sng" w="9525">
            <a:solidFill>
              <a:schemeClr val="accent2"/>
            </a:solidFill>
            <a:prstDash val="solid"/>
            <a:miter lim="800000"/>
            <a:headEnd len="sm" w="sm" type="none"/>
            <a:tailEnd len="sm" w="sm" type="none"/>
          </a:ln>
        </p:spPr>
      </p:cxnSp>
      <p:sp>
        <p:nvSpPr>
          <p:cNvPr id="123" name="Google Shape;123;p43" title="Title"/>
          <p:cNvSpPr txBox="1"/>
          <p:nvPr>
            <p:ph type="ctrTitle"/>
          </p:nvPr>
        </p:nvSpPr>
        <p:spPr>
          <a:xfrm>
            <a:off x="6375721" y="2006084"/>
            <a:ext cx="4853573" cy="1616252"/>
          </a:xfrm>
          <a:prstGeom prst="rect">
            <a:avLst/>
          </a:prstGeom>
          <a:noFill/>
          <a:ln>
            <a:noFill/>
          </a:ln>
        </p:spPr>
        <p:txBody>
          <a:bodyPr anchorCtr="0" anchor="b" bIns="0" lIns="91425" spcFirstLastPara="1" rIns="91425" wrap="square" tIns="45700">
            <a:normAutofit/>
          </a:bodyPr>
          <a:lstStyle>
            <a:lvl1pPr lvl="0" algn="l">
              <a:lnSpc>
                <a:spcPct val="90000"/>
              </a:lnSpc>
              <a:spcBef>
                <a:spcPts val="0"/>
              </a:spcBef>
              <a:spcAft>
                <a:spcPts val="0"/>
              </a:spcAft>
              <a:buClr>
                <a:schemeClr val="accent1"/>
              </a:buClr>
              <a:buSzPts val="4300"/>
              <a:buFont typeface="Calibri"/>
              <a:buNone/>
              <a:defRPr b="1" sz="4300">
                <a:solidFill>
                  <a:schemeClr val="accen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24" name="Google Shape;124;p43" title="Subtitle"/>
          <p:cNvSpPr txBox="1"/>
          <p:nvPr>
            <p:ph idx="1" type="subTitle"/>
          </p:nvPr>
        </p:nvSpPr>
        <p:spPr>
          <a:xfrm>
            <a:off x="6375214" y="3640998"/>
            <a:ext cx="4854339" cy="1257574"/>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rgbClr val="2E7A40"/>
              </a:buClr>
              <a:buSzPts val="2400"/>
              <a:buFont typeface="Arial"/>
              <a:buNone/>
              <a:defRPr b="0" i="0" sz="2400" u="none" cap="none" strike="noStrike">
                <a:solidFill>
                  <a:schemeClr val="accent6"/>
                </a:solidFill>
                <a:latin typeface="Calibri"/>
                <a:ea typeface="Calibri"/>
                <a:cs typeface="Calibri"/>
                <a:sym typeface="Calibri"/>
              </a:defRPr>
            </a:lvl1pPr>
            <a:lvl2pPr lvl="1" marR="0" rtl="0" algn="ctr">
              <a:lnSpc>
                <a:spcPct val="90000"/>
              </a:lnSpc>
              <a:spcBef>
                <a:spcPts val="500"/>
              </a:spcBef>
              <a:spcAft>
                <a:spcPts val="0"/>
              </a:spcAft>
              <a:buClr>
                <a:srgbClr val="2E7A40"/>
              </a:buClr>
              <a:buSzPts val="2000"/>
              <a:buFont typeface="Arial"/>
              <a:buNone/>
              <a:defRPr b="0" i="0" sz="2000" u="none" cap="none" strike="noStrike">
                <a:solidFill>
                  <a:schemeClr val="dk1"/>
                </a:solidFill>
                <a:latin typeface="Calibri"/>
                <a:ea typeface="Calibri"/>
                <a:cs typeface="Calibri"/>
                <a:sym typeface="Calibri"/>
              </a:defRPr>
            </a:lvl2pPr>
            <a:lvl3pPr lvl="2" marR="0" rtl="0" algn="ctr">
              <a:lnSpc>
                <a:spcPct val="90000"/>
              </a:lnSpc>
              <a:spcBef>
                <a:spcPts val="500"/>
              </a:spcBef>
              <a:spcAft>
                <a:spcPts val="0"/>
              </a:spcAft>
              <a:buClr>
                <a:srgbClr val="2E7A40"/>
              </a:buClr>
              <a:buSzPts val="1800"/>
              <a:buFont typeface="Arial"/>
              <a:buNone/>
              <a:defRPr b="0" i="0" sz="1800" u="none" cap="none" strike="noStrike">
                <a:solidFill>
                  <a:schemeClr val="dk1"/>
                </a:solidFill>
                <a:latin typeface="Calibri"/>
                <a:ea typeface="Calibri"/>
                <a:cs typeface="Calibri"/>
                <a:sym typeface="Calibri"/>
              </a:defRPr>
            </a:lvl3pPr>
            <a:lvl4pPr lvl="3" marR="0" rtl="0" algn="ctr">
              <a:lnSpc>
                <a:spcPct val="90000"/>
              </a:lnSpc>
              <a:spcBef>
                <a:spcPts val="500"/>
              </a:spcBef>
              <a:spcAft>
                <a:spcPts val="0"/>
              </a:spcAft>
              <a:buClr>
                <a:srgbClr val="2E7A40"/>
              </a:buClr>
              <a:buSzPts val="1600"/>
              <a:buFont typeface="Arial"/>
              <a:buNone/>
              <a:defRPr b="0" i="0" sz="1600" u="none" cap="none" strike="noStrike">
                <a:solidFill>
                  <a:schemeClr val="dk1"/>
                </a:solidFill>
                <a:latin typeface="Calibri"/>
                <a:ea typeface="Calibri"/>
                <a:cs typeface="Calibri"/>
                <a:sym typeface="Calibri"/>
              </a:defRPr>
            </a:lvl4pPr>
            <a:lvl5pPr lvl="4" marR="0" rtl="0" algn="ctr">
              <a:lnSpc>
                <a:spcPct val="90000"/>
              </a:lnSpc>
              <a:spcBef>
                <a:spcPts val="500"/>
              </a:spcBef>
              <a:spcAft>
                <a:spcPts val="0"/>
              </a:spcAft>
              <a:buClr>
                <a:srgbClr val="2E7A40"/>
              </a:buClr>
              <a:buSzPts val="1600"/>
              <a:buFont typeface="Arial"/>
              <a:buNone/>
              <a:defRPr b="0" i="0" sz="1600" u="none" cap="none" strike="noStrike">
                <a:solidFill>
                  <a:schemeClr val="dk1"/>
                </a:solidFill>
                <a:latin typeface="Calibri"/>
                <a:ea typeface="Calibri"/>
                <a:cs typeface="Calibri"/>
                <a:sym typeface="Calibri"/>
              </a:defRPr>
            </a:lvl5pPr>
            <a:lvl6pPr lvl="5"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6pPr>
            <a:lvl7pPr lvl="6"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7pPr>
            <a:lvl8pPr lvl="7"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8pPr>
            <a:lvl9pPr lvl="8"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9pPr>
          </a:lstStyle>
          <a:p/>
        </p:txBody>
      </p:sp>
      <p:cxnSp>
        <p:nvCxnSpPr>
          <p:cNvPr id="125" name="Google Shape;125;p43"/>
          <p:cNvCxnSpPr/>
          <p:nvPr/>
        </p:nvCxnSpPr>
        <p:spPr>
          <a:xfrm flipH="1" rot="10800000">
            <a:off x="-17837" y="4700016"/>
            <a:ext cx="1919789" cy="1001054"/>
          </a:xfrm>
          <a:prstGeom prst="straightConnector1">
            <a:avLst/>
          </a:prstGeom>
          <a:noFill/>
          <a:ln cap="flat" cmpd="sng" w="9525">
            <a:solidFill>
              <a:schemeClr val="accent1"/>
            </a:solidFill>
            <a:prstDash val="solid"/>
            <a:miter lim="800000"/>
            <a:headEnd len="sm" w="sm" type="none"/>
            <a:tailEnd len="sm" w="sm" type="none"/>
          </a:ln>
        </p:spPr>
      </p:cxnSp>
    </p:spTree>
  </p:cSld>
  <p:clrMapOvr>
    <a:masterClrMapping/>
  </p:clrMapOvr>
  <p:extLst>
    <p:ext uri="{DCECCB84-F9BA-43D5-87BE-67443E8EF086}">
      <p15:sldGuideLst>
        <p15:guide id="1" orient="horz" pos="2160">
          <p15:clr>
            <a:srgbClr val="FBAE40"/>
          </p15:clr>
        </p15:guide>
        <p15:guide id="2" pos="7537">
          <p15:clr>
            <a:srgbClr val="FBAE40"/>
          </p15:clr>
        </p15:guide>
        <p15:guide id="3" pos="138">
          <p15:clr>
            <a:srgbClr val="FBAE40"/>
          </p15:clr>
        </p15:guide>
        <p15:guide id="4" orient="horz" pos="4178">
          <p15:clr>
            <a:srgbClr val="FBAE40"/>
          </p15:clr>
        </p15:guide>
        <p15:guide id="5" orient="horz" pos="142">
          <p15:clr>
            <a:srgbClr val="FBAE40"/>
          </p15:clr>
        </p15:guide>
        <p15:guide id="6" pos="2457">
          <p15:clr>
            <a:srgbClr val="FBAE40"/>
          </p15:clr>
        </p15:guide>
        <p15:guide id="7" pos="438">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p:cSld name="Section Header">
    <p:spTree>
      <p:nvGrpSpPr>
        <p:cNvPr id="126" name="Shape 126"/>
        <p:cNvGrpSpPr/>
        <p:nvPr/>
      </p:nvGrpSpPr>
      <p:grpSpPr>
        <a:xfrm>
          <a:off x="0" y="0"/>
          <a:ext cx="0" cy="0"/>
          <a:chOff x="0" y="0"/>
          <a:chExt cx="0" cy="0"/>
        </a:xfrm>
      </p:grpSpPr>
      <p:sp>
        <p:nvSpPr>
          <p:cNvPr id="127" name="Google Shape;127;p44"/>
          <p:cNvSpPr/>
          <p:nvPr/>
        </p:nvSpPr>
        <p:spPr>
          <a:xfrm flipH="1" rot="10800000">
            <a:off x="0" y="-6"/>
            <a:ext cx="10625328" cy="5404110"/>
          </a:xfrm>
          <a:prstGeom prst="rtTriangle">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28" name="Google Shape;128;p44"/>
          <p:cNvSpPr/>
          <p:nvPr/>
        </p:nvSpPr>
        <p:spPr>
          <a:xfrm rot="-1641210">
            <a:off x="-637324" y="3588176"/>
            <a:ext cx="3860162" cy="1746952"/>
          </a:xfrm>
          <a:prstGeom prst="parallelogram">
            <a:avLst>
              <a:gd fmla="val 53218" name="adj"/>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cxnSp>
        <p:nvCxnSpPr>
          <p:cNvPr id="129" name="Google Shape;129;p44"/>
          <p:cNvCxnSpPr/>
          <p:nvPr/>
        </p:nvCxnSpPr>
        <p:spPr>
          <a:xfrm flipH="1" rot="10800000">
            <a:off x="0" y="1010090"/>
            <a:ext cx="1785257" cy="907506"/>
          </a:xfrm>
          <a:prstGeom prst="straightConnector1">
            <a:avLst/>
          </a:prstGeom>
          <a:noFill/>
          <a:ln cap="flat" cmpd="sng" w="9525">
            <a:solidFill>
              <a:srgbClr val="A5A5A5"/>
            </a:solidFill>
            <a:prstDash val="solid"/>
            <a:miter lim="800000"/>
            <a:headEnd len="sm" w="sm" type="none"/>
            <a:tailEnd len="sm" w="sm" type="none"/>
          </a:ln>
        </p:spPr>
      </p:cxnSp>
      <p:sp>
        <p:nvSpPr>
          <p:cNvPr id="130" name="Google Shape;130;p44" title="Title"/>
          <p:cNvSpPr txBox="1"/>
          <p:nvPr>
            <p:ph type="title"/>
          </p:nvPr>
        </p:nvSpPr>
        <p:spPr>
          <a:xfrm>
            <a:off x="6283842" y="1987420"/>
            <a:ext cx="4911633" cy="1789855"/>
          </a:xfrm>
          <a:prstGeom prst="rect">
            <a:avLst/>
          </a:prstGeom>
          <a:noFill/>
          <a:ln>
            <a:noFill/>
          </a:ln>
        </p:spPr>
        <p:txBody>
          <a:bodyPr anchorCtr="0" anchor="b" bIns="0" lIns="91425" spcFirstLastPara="1" rIns="91425" wrap="square" tIns="45700">
            <a:normAutofit/>
          </a:bodyPr>
          <a:lstStyle>
            <a:lvl1pPr lvl="0" algn="l">
              <a:lnSpc>
                <a:spcPct val="90000"/>
              </a:lnSpc>
              <a:spcBef>
                <a:spcPts val="0"/>
              </a:spcBef>
              <a:spcAft>
                <a:spcPts val="0"/>
              </a:spcAft>
              <a:buClr>
                <a:schemeClr val="accent1"/>
              </a:buClr>
              <a:buSzPts val="4000"/>
              <a:buFont typeface="Calibri"/>
              <a:buNone/>
              <a:defRPr b="1" sz="4000">
                <a:solidFill>
                  <a:schemeClr val="accent1"/>
                </a:solidFill>
                <a:latin typeface="Calibri"/>
                <a:ea typeface="Calibri"/>
                <a:cs typeface="Calibri"/>
                <a:sym typeface="Calibri"/>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1" name="Google Shape;131;p44" title="Subtitle"/>
          <p:cNvSpPr txBox="1"/>
          <p:nvPr>
            <p:ph idx="1" type="body"/>
          </p:nvPr>
        </p:nvSpPr>
        <p:spPr>
          <a:xfrm>
            <a:off x="6283842" y="3792046"/>
            <a:ext cx="4911633" cy="910580"/>
          </a:xfrm>
          <a:prstGeom prst="rect">
            <a:avLst/>
          </a:prstGeom>
          <a:noFill/>
          <a:ln>
            <a:noFill/>
          </a:ln>
        </p:spPr>
        <p:txBody>
          <a:bodyPr anchorCtr="0" anchor="t" bIns="45700" lIns="91425" spcFirstLastPara="1" rIns="91425" wrap="square" tIns="45700">
            <a:normAutofit/>
          </a:bodyPr>
          <a:lstStyle>
            <a:lvl1pPr indent="-228600" lvl="0" marL="457200" marR="0" rtl="0" algn="l">
              <a:lnSpc>
                <a:spcPct val="90000"/>
              </a:lnSpc>
              <a:spcBef>
                <a:spcPts val="1000"/>
              </a:spcBef>
              <a:spcAft>
                <a:spcPts val="0"/>
              </a:spcAft>
              <a:buClr>
                <a:srgbClr val="2E7A40"/>
              </a:buClr>
              <a:buSzPts val="2000"/>
              <a:buFont typeface="Arial"/>
              <a:buNone/>
              <a:defRPr b="0" i="0" sz="2000" u="none" cap="none" strike="noStrike">
                <a:solidFill>
                  <a:schemeClr val="accent6"/>
                </a:solidFill>
                <a:latin typeface="Calibri"/>
                <a:ea typeface="Calibri"/>
                <a:cs typeface="Calibri"/>
                <a:sym typeface="Calibri"/>
              </a:defRPr>
            </a:lvl1pPr>
            <a:lvl2pPr indent="-228600" lvl="1" marL="914400" marR="0" rtl="0" algn="l">
              <a:lnSpc>
                <a:spcPct val="90000"/>
              </a:lnSpc>
              <a:spcBef>
                <a:spcPts val="500"/>
              </a:spcBef>
              <a:spcAft>
                <a:spcPts val="0"/>
              </a:spcAft>
              <a:buClr>
                <a:srgbClr val="2E7A40"/>
              </a:buClr>
              <a:buSzPts val="2000"/>
              <a:buFont typeface="Arial"/>
              <a:buNone/>
              <a:defRPr b="0" i="0" sz="2000" u="none" cap="none" strike="noStrike">
                <a:solidFill>
                  <a:srgbClr val="909090"/>
                </a:solidFill>
                <a:latin typeface="Calibri"/>
                <a:ea typeface="Calibri"/>
                <a:cs typeface="Calibri"/>
                <a:sym typeface="Calibri"/>
              </a:defRPr>
            </a:lvl2pPr>
            <a:lvl3pPr indent="-228600" lvl="2" marL="1371600" marR="0" rtl="0" algn="l">
              <a:lnSpc>
                <a:spcPct val="90000"/>
              </a:lnSpc>
              <a:spcBef>
                <a:spcPts val="500"/>
              </a:spcBef>
              <a:spcAft>
                <a:spcPts val="0"/>
              </a:spcAft>
              <a:buClr>
                <a:srgbClr val="2E7A40"/>
              </a:buClr>
              <a:buSzPts val="1800"/>
              <a:buFont typeface="Arial"/>
              <a:buNone/>
              <a:defRPr b="0" i="0" sz="1800" u="none" cap="none" strike="noStrike">
                <a:solidFill>
                  <a:srgbClr val="909090"/>
                </a:solidFill>
                <a:latin typeface="Calibri"/>
                <a:ea typeface="Calibri"/>
                <a:cs typeface="Calibri"/>
                <a:sym typeface="Calibri"/>
              </a:defRPr>
            </a:lvl3pPr>
            <a:lvl4pPr indent="-228600" lvl="3" marL="1828800" marR="0" rtl="0" algn="l">
              <a:lnSpc>
                <a:spcPct val="90000"/>
              </a:lnSpc>
              <a:spcBef>
                <a:spcPts val="500"/>
              </a:spcBef>
              <a:spcAft>
                <a:spcPts val="0"/>
              </a:spcAft>
              <a:buClr>
                <a:srgbClr val="2E7A40"/>
              </a:buClr>
              <a:buSzPts val="1600"/>
              <a:buFont typeface="Arial"/>
              <a:buNone/>
              <a:defRPr b="0" i="0" sz="1600" u="none" cap="none" strike="noStrike">
                <a:solidFill>
                  <a:srgbClr val="909090"/>
                </a:solidFill>
                <a:latin typeface="Calibri"/>
                <a:ea typeface="Calibri"/>
                <a:cs typeface="Calibri"/>
                <a:sym typeface="Calibri"/>
              </a:defRPr>
            </a:lvl4pPr>
            <a:lvl5pPr indent="-228600" lvl="4" marL="2286000" marR="0" rtl="0" algn="l">
              <a:lnSpc>
                <a:spcPct val="90000"/>
              </a:lnSpc>
              <a:spcBef>
                <a:spcPts val="500"/>
              </a:spcBef>
              <a:spcAft>
                <a:spcPts val="0"/>
              </a:spcAft>
              <a:buClr>
                <a:srgbClr val="2E7A40"/>
              </a:buClr>
              <a:buSzPts val="1600"/>
              <a:buFont typeface="Arial"/>
              <a:buNone/>
              <a:defRPr b="0" i="0" sz="1600" u="none" cap="none" strike="noStrike">
                <a:solidFill>
                  <a:srgbClr val="909090"/>
                </a:solidFill>
                <a:latin typeface="Calibri"/>
                <a:ea typeface="Calibri"/>
                <a:cs typeface="Calibri"/>
                <a:sym typeface="Calibri"/>
              </a:defRPr>
            </a:lvl5pPr>
            <a:lvl6pPr indent="-228600" lvl="5" marL="2743200" marR="0" rtl="0" algn="l">
              <a:lnSpc>
                <a:spcPct val="90000"/>
              </a:lnSpc>
              <a:spcBef>
                <a:spcPts val="500"/>
              </a:spcBef>
              <a:spcAft>
                <a:spcPts val="0"/>
              </a:spcAft>
              <a:buClr>
                <a:srgbClr val="909090"/>
              </a:buClr>
              <a:buSzPts val="1600"/>
              <a:buFont typeface="Arial"/>
              <a:buNone/>
              <a:defRPr b="0" i="0" sz="1600" u="none" cap="none" strike="noStrike">
                <a:solidFill>
                  <a:srgbClr val="909090"/>
                </a:solidFill>
                <a:latin typeface="Calibri"/>
                <a:ea typeface="Calibri"/>
                <a:cs typeface="Calibri"/>
                <a:sym typeface="Calibri"/>
              </a:defRPr>
            </a:lvl6pPr>
            <a:lvl7pPr indent="-228600" lvl="6" marL="3200400" marR="0" rtl="0" algn="l">
              <a:lnSpc>
                <a:spcPct val="90000"/>
              </a:lnSpc>
              <a:spcBef>
                <a:spcPts val="500"/>
              </a:spcBef>
              <a:spcAft>
                <a:spcPts val="0"/>
              </a:spcAft>
              <a:buClr>
                <a:srgbClr val="909090"/>
              </a:buClr>
              <a:buSzPts val="1600"/>
              <a:buFont typeface="Arial"/>
              <a:buNone/>
              <a:defRPr b="0" i="0" sz="1600" u="none" cap="none" strike="noStrike">
                <a:solidFill>
                  <a:srgbClr val="909090"/>
                </a:solidFill>
                <a:latin typeface="Calibri"/>
                <a:ea typeface="Calibri"/>
                <a:cs typeface="Calibri"/>
                <a:sym typeface="Calibri"/>
              </a:defRPr>
            </a:lvl7pPr>
            <a:lvl8pPr indent="-228600" lvl="7" marL="3657600" marR="0" rtl="0" algn="l">
              <a:lnSpc>
                <a:spcPct val="90000"/>
              </a:lnSpc>
              <a:spcBef>
                <a:spcPts val="500"/>
              </a:spcBef>
              <a:spcAft>
                <a:spcPts val="0"/>
              </a:spcAft>
              <a:buClr>
                <a:srgbClr val="909090"/>
              </a:buClr>
              <a:buSzPts val="1600"/>
              <a:buFont typeface="Arial"/>
              <a:buNone/>
              <a:defRPr b="0" i="0" sz="1600" u="none" cap="none" strike="noStrike">
                <a:solidFill>
                  <a:srgbClr val="909090"/>
                </a:solidFill>
                <a:latin typeface="Calibri"/>
                <a:ea typeface="Calibri"/>
                <a:cs typeface="Calibri"/>
                <a:sym typeface="Calibri"/>
              </a:defRPr>
            </a:lvl8pPr>
            <a:lvl9pPr indent="-228600" lvl="8" marL="4114800" marR="0" rtl="0" algn="l">
              <a:lnSpc>
                <a:spcPct val="90000"/>
              </a:lnSpc>
              <a:spcBef>
                <a:spcPts val="500"/>
              </a:spcBef>
              <a:spcAft>
                <a:spcPts val="0"/>
              </a:spcAft>
              <a:buClr>
                <a:srgbClr val="909090"/>
              </a:buClr>
              <a:buSzPts val="1600"/>
              <a:buFont typeface="Arial"/>
              <a:buNone/>
              <a:defRPr b="0" i="0" sz="1600" u="none" cap="none" strike="noStrike">
                <a:solidFill>
                  <a:srgbClr val="909090"/>
                </a:solidFill>
                <a:latin typeface="Calibri"/>
                <a:ea typeface="Calibri"/>
                <a:cs typeface="Calibri"/>
                <a:sym typeface="Calibri"/>
              </a:defRPr>
            </a:lvl9pPr>
          </a:lstStyle>
          <a:p/>
        </p:txBody>
      </p:sp>
      <p:cxnSp>
        <p:nvCxnSpPr>
          <p:cNvPr id="132" name="Google Shape;132;p44"/>
          <p:cNvCxnSpPr/>
          <p:nvPr/>
        </p:nvCxnSpPr>
        <p:spPr>
          <a:xfrm flipH="1" rot="10800000">
            <a:off x="9004301" y="3924299"/>
            <a:ext cx="3187700" cy="1689100"/>
          </a:xfrm>
          <a:prstGeom prst="straightConnector1">
            <a:avLst/>
          </a:prstGeom>
          <a:noFill/>
          <a:ln cap="flat" cmpd="sng" w="9525">
            <a:solidFill>
              <a:schemeClr val="accent2"/>
            </a:solidFill>
            <a:prstDash val="solid"/>
            <a:miter lim="800000"/>
            <a:headEnd len="sm" w="sm" type="none"/>
            <a:tailEnd len="sm" w="sm" type="none"/>
          </a:ln>
        </p:spPr>
      </p:cxnSp>
      <p:sp>
        <p:nvSpPr>
          <p:cNvPr id="133" name="Google Shape;133;p44"/>
          <p:cNvSpPr/>
          <p:nvPr/>
        </p:nvSpPr>
        <p:spPr>
          <a:xfrm>
            <a:off x="7754112" y="0"/>
            <a:ext cx="2258568" cy="742819"/>
          </a:xfrm>
          <a:prstGeom prst="parallelogram">
            <a:avLst>
              <a:gd fmla="val 195850" name="adj"/>
            </a:avLst>
          </a:prstGeom>
          <a:solidFill>
            <a:schemeClr val="accent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cxnSp>
        <p:nvCxnSpPr>
          <p:cNvPr id="134" name="Google Shape;134;p44"/>
          <p:cNvCxnSpPr/>
          <p:nvPr/>
        </p:nvCxnSpPr>
        <p:spPr>
          <a:xfrm flipH="1" rot="10800000">
            <a:off x="0" y="408562"/>
            <a:ext cx="6595353" cy="3403148"/>
          </a:xfrm>
          <a:prstGeom prst="straightConnector1">
            <a:avLst/>
          </a:prstGeom>
          <a:noFill/>
          <a:ln cap="flat" cmpd="sng" w="9525">
            <a:solidFill>
              <a:srgbClr val="A5A5A5"/>
            </a:solidFill>
            <a:prstDash val="solid"/>
            <a:miter lim="800000"/>
            <a:headEnd len="sm" w="sm" type="none"/>
            <a:tailEnd len="sm" w="sm" type="none"/>
          </a:ln>
        </p:spPr>
      </p:cxnSp>
      <p:cxnSp>
        <p:nvCxnSpPr>
          <p:cNvPr id="135" name="Google Shape;135;p44"/>
          <p:cNvCxnSpPr/>
          <p:nvPr/>
        </p:nvCxnSpPr>
        <p:spPr>
          <a:xfrm flipH="1" rot="10800000">
            <a:off x="-17837" y="5266944"/>
            <a:ext cx="1919789" cy="1001054"/>
          </a:xfrm>
          <a:prstGeom prst="straightConnector1">
            <a:avLst/>
          </a:prstGeom>
          <a:noFill/>
          <a:ln cap="flat" cmpd="sng" w="9525">
            <a:solidFill>
              <a:schemeClr val="accent1"/>
            </a:solidFill>
            <a:prstDash val="solid"/>
            <a:miter lim="800000"/>
            <a:headEnd len="sm" w="sm" type="none"/>
            <a:tailEnd len="sm" w="sm" type="none"/>
          </a:ln>
        </p:spPr>
      </p:cxnSp>
      <p:sp>
        <p:nvSpPr>
          <p:cNvPr id="136" name="Google Shape;136;p44"/>
          <p:cNvSpPr/>
          <p:nvPr/>
        </p:nvSpPr>
        <p:spPr>
          <a:xfrm rot="-1641210">
            <a:off x="-139035" y="3407045"/>
            <a:ext cx="1438399" cy="236580"/>
          </a:xfrm>
          <a:prstGeom prst="parallelogram">
            <a:avLst>
              <a:gd fmla="val 53218" name="adj"/>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Tree>
  </p:cSld>
  <p:clrMapOvr>
    <a:masterClrMapping/>
  </p:clrMapOvr>
  <p:extLst>
    <p:ext uri="{DCECCB84-F9BA-43D5-87BE-67443E8EF086}">
      <p15:sldGuideLst>
        <p15:guide id="1" orient="horz" pos="2183">
          <p15:clr>
            <a:srgbClr val="FBAE40"/>
          </p15:clr>
        </p15:guide>
        <p15:guide id="2" pos="3840">
          <p15:clr>
            <a:srgbClr val="FBAE40"/>
          </p15:clr>
        </p15:guide>
        <p15:guide id="3" pos="143">
          <p15:clr>
            <a:srgbClr val="FBAE40"/>
          </p15:clr>
        </p15:guide>
        <p15:guide id="4" orient="horz" pos="4170">
          <p15:clr>
            <a:srgbClr val="FBAE40"/>
          </p15:clr>
        </p15:guide>
        <p15:guide id="5" pos="7537">
          <p15:clr>
            <a:srgbClr val="FBAE40"/>
          </p15:clr>
        </p15:guide>
        <p15:guide id="6" orient="horz" pos="142">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p:cSld name="Title and Content">
    <p:spTree>
      <p:nvGrpSpPr>
        <p:cNvPr id="137" name="Shape 137"/>
        <p:cNvGrpSpPr/>
        <p:nvPr/>
      </p:nvGrpSpPr>
      <p:grpSpPr>
        <a:xfrm>
          <a:off x="0" y="0"/>
          <a:ext cx="0" cy="0"/>
          <a:chOff x="0" y="0"/>
          <a:chExt cx="0" cy="0"/>
        </a:xfrm>
      </p:grpSpPr>
      <p:cxnSp>
        <p:nvCxnSpPr>
          <p:cNvPr id="138" name="Google Shape;138;p45"/>
          <p:cNvCxnSpPr/>
          <p:nvPr/>
        </p:nvCxnSpPr>
        <p:spPr>
          <a:xfrm rot="10800000">
            <a:off x="-9247" y="3633967"/>
            <a:ext cx="1912619" cy="1572989"/>
          </a:xfrm>
          <a:prstGeom prst="straightConnector1">
            <a:avLst/>
          </a:prstGeom>
          <a:noFill/>
          <a:ln cap="flat" cmpd="sng" w="9525">
            <a:solidFill>
              <a:schemeClr val="accent2"/>
            </a:solidFill>
            <a:prstDash val="solid"/>
            <a:miter lim="800000"/>
            <a:headEnd len="sm" w="sm" type="none"/>
            <a:tailEnd len="sm" w="sm" type="none"/>
          </a:ln>
        </p:spPr>
      </p:cxnSp>
      <p:grpSp>
        <p:nvGrpSpPr>
          <p:cNvPr id="139" name="Google Shape;139;p45"/>
          <p:cNvGrpSpPr/>
          <p:nvPr/>
        </p:nvGrpSpPr>
        <p:grpSpPr>
          <a:xfrm flipH="1">
            <a:off x="7561328" y="0"/>
            <a:ext cx="4763978" cy="3541007"/>
            <a:chOff x="-124265" y="-2"/>
            <a:chExt cx="4763978" cy="3367272"/>
          </a:xfrm>
        </p:grpSpPr>
        <p:sp>
          <p:nvSpPr>
            <p:cNvPr id="140" name="Google Shape;140;p45"/>
            <p:cNvSpPr/>
            <p:nvPr/>
          </p:nvSpPr>
          <p:spPr>
            <a:xfrm>
              <a:off x="0" y="-1"/>
              <a:ext cx="4639713" cy="3367271"/>
            </a:xfrm>
            <a:prstGeom prst="diagStripe">
              <a:avLst>
                <a:gd fmla="val 51202" name="adj"/>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cxnSp>
          <p:nvCxnSpPr>
            <p:cNvPr id="141" name="Google Shape;141;p45"/>
            <p:cNvCxnSpPr/>
            <p:nvPr/>
          </p:nvCxnSpPr>
          <p:spPr>
            <a:xfrm flipH="1" rot="10800000">
              <a:off x="1433638" y="-2"/>
              <a:ext cx="1240971" cy="916595"/>
            </a:xfrm>
            <a:prstGeom prst="straightConnector1">
              <a:avLst/>
            </a:prstGeom>
            <a:noFill/>
            <a:ln cap="flat" cmpd="sng" w="9525">
              <a:solidFill>
                <a:srgbClr val="BFBFBF"/>
              </a:solidFill>
              <a:prstDash val="solid"/>
              <a:miter lim="800000"/>
              <a:headEnd len="sm" w="sm" type="none"/>
              <a:tailEnd len="sm" w="sm" type="none"/>
            </a:ln>
          </p:spPr>
        </p:cxnSp>
        <p:sp>
          <p:nvSpPr>
            <p:cNvPr id="142" name="Google Shape;142;p45"/>
            <p:cNvSpPr/>
            <p:nvPr/>
          </p:nvSpPr>
          <p:spPr>
            <a:xfrm rot="-2178838">
              <a:off x="-192127" y="1140864"/>
              <a:ext cx="1354398" cy="214994"/>
            </a:xfrm>
            <a:prstGeom prst="parallelogram">
              <a:avLst>
                <a:gd fmla="val 72003" name="adj"/>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sp>
        <p:nvSpPr>
          <p:cNvPr id="143" name="Google Shape;143;p45"/>
          <p:cNvSpPr txBox="1"/>
          <p:nvPr/>
        </p:nvSpPr>
        <p:spPr>
          <a:xfrm>
            <a:off x="11072378" y="235732"/>
            <a:ext cx="814647" cy="61555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400">
                <a:solidFill>
                  <a:schemeClr val="accent6"/>
                </a:solidFill>
                <a:latin typeface="Arial Black"/>
                <a:ea typeface="Arial Black"/>
                <a:cs typeface="Arial Black"/>
                <a:sym typeface="Arial Black"/>
              </a:rPr>
              <a:t>FR</a:t>
            </a:r>
            <a:endParaRPr/>
          </a:p>
        </p:txBody>
      </p:sp>
      <p:sp>
        <p:nvSpPr>
          <p:cNvPr id="144" name="Google Shape;144;p45"/>
          <p:cNvSpPr/>
          <p:nvPr/>
        </p:nvSpPr>
        <p:spPr>
          <a:xfrm flipH="1">
            <a:off x="6679908" y="1"/>
            <a:ext cx="1447800" cy="639064"/>
          </a:xfrm>
          <a:prstGeom prst="parallelogram">
            <a:avLst>
              <a:gd fmla="val 135617" name="adj"/>
            </a:avLst>
          </a:prstGeom>
          <a:solidFill>
            <a:schemeClr val="accent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45" name="Google Shape;145;p45"/>
          <p:cNvSpPr txBox="1"/>
          <p:nvPr>
            <p:ph idx="11" type="ftr"/>
          </p:nvPr>
        </p:nvSpPr>
        <p:spPr>
          <a:xfrm>
            <a:off x="338530" y="6356350"/>
            <a:ext cx="411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6" name="Google Shape;146;p45"/>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147" name="Google Shape;147;p45" title="Title "/>
          <p:cNvSpPr txBox="1"/>
          <p:nvPr>
            <p:ph type="title"/>
          </p:nvPr>
        </p:nvSpPr>
        <p:spPr>
          <a:xfrm>
            <a:off x="518678" y="209028"/>
            <a:ext cx="8333222" cy="1147969"/>
          </a:xfrm>
          <a:prstGeom prst="rect">
            <a:avLst/>
          </a:prstGeom>
          <a:noFill/>
          <a:ln>
            <a:noFill/>
          </a:ln>
        </p:spPr>
        <p:txBody>
          <a:bodyPr anchorCtr="0" anchor="b" bIns="0" lIns="91425" spcFirstLastPara="1" rIns="91425" wrap="square" tIns="45700">
            <a:normAutofit/>
          </a:bodyPr>
          <a:lstStyle>
            <a:lvl1pPr lvl="0" algn="l">
              <a:lnSpc>
                <a:spcPct val="90000"/>
              </a:lnSpc>
              <a:spcBef>
                <a:spcPts val="0"/>
              </a:spcBef>
              <a:spcAft>
                <a:spcPts val="0"/>
              </a:spcAft>
              <a:buClr>
                <a:schemeClr val="accent1"/>
              </a:buClr>
              <a:buSzPts val="4400"/>
              <a:buFont typeface="Calibri"/>
              <a:buNone/>
              <a:defRPr b="1" sz="4400">
                <a:solidFill>
                  <a:schemeClr val="accen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48" name="Google Shape;148;p45"/>
          <p:cNvSpPr txBox="1"/>
          <p:nvPr>
            <p:ph idx="1" type="body"/>
          </p:nvPr>
        </p:nvSpPr>
        <p:spPr>
          <a:xfrm>
            <a:off x="518678" y="1671924"/>
            <a:ext cx="10835122" cy="4505039"/>
          </a:xfrm>
          <a:prstGeom prst="rect">
            <a:avLst/>
          </a:prstGeom>
          <a:noFill/>
          <a:ln>
            <a:noFill/>
          </a:ln>
        </p:spPr>
        <p:txBody>
          <a:bodyPr anchorCtr="0" anchor="t" bIns="45700" lIns="91425" spcFirstLastPara="1" rIns="91425" wrap="square" tIns="45700">
            <a:noAutofit/>
          </a:bodyPr>
          <a:lstStyle>
            <a:lvl1pPr indent="-381000" lvl="0" marL="457200" marR="0" rtl="0" algn="l">
              <a:lnSpc>
                <a:spcPct val="90000"/>
              </a:lnSpc>
              <a:spcBef>
                <a:spcPts val="1000"/>
              </a:spcBef>
              <a:spcAft>
                <a:spcPts val="0"/>
              </a:spcAft>
              <a:buClr>
                <a:schemeClr val="accent2"/>
              </a:buClr>
              <a:buSzPts val="2400"/>
              <a:buFont typeface="Arial"/>
              <a:buChar char="•"/>
              <a:defRPr b="0" i="0" sz="2400" u="none" cap="none" strike="noStrike">
                <a:solidFill>
                  <a:schemeClr val="dk1"/>
                </a:solidFill>
                <a:latin typeface="Calibri"/>
                <a:ea typeface="Calibri"/>
                <a:cs typeface="Calibri"/>
                <a:sym typeface="Calibri"/>
              </a:defRPr>
            </a:lvl1pPr>
            <a:lvl2pPr indent="-355600" lvl="1" marL="914400" marR="0" rtl="0" algn="l">
              <a:lnSpc>
                <a:spcPct val="90000"/>
              </a:lnSpc>
              <a:spcBef>
                <a:spcPts val="500"/>
              </a:spcBef>
              <a:spcAft>
                <a:spcPts val="0"/>
              </a:spcAft>
              <a:buClr>
                <a:schemeClr val="accent2"/>
              </a:buClr>
              <a:buSzPts val="2000"/>
              <a:buFont typeface="Arial"/>
              <a:buChar char="•"/>
              <a:defRPr b="0" i="0" sz="2000" u="none" cap="none" strike="noStrike">
                <a:solidFill>
                  <a:schemeClr val="dk1"/>
                </a:solidFill>
                <a:latin typeface="Calibri"/>
                <a:ea typeface="Calibri"/>
                <a:cs typeface="Calibri"/>
                <a:sym typeface="Calibri"/>
              </a:defRPr>
            </a:lvl2pPr>
            <a:lvl3pPr indent="-342900" lvl="2" marL="1371600" marR="0" rtl="0" algn="l">
              <a:lnSpc>
                <a:spcPct val="90000"/>
              </a:lnSpc>
              <a:spcBef>
                <a:spcPts val="500"/>
              </a:spcBef>
              <a:spcAft>
                <a:spcPts val="0"/>
              </a:spcAft>
              <a:buClr>
                <a:schemeClr val="accent2"/>
              </a:buClr>
              <a:buSzPts val="1800"/>
              <a:buFont typeface="Arial"/>
              <a:buChar char="•"/>
              <a:defRPr b="0" i="0" sz="1800" u="none" cap="none" strike="noStrike">
                <a:solidFill>
                  <a:schemeClr val="dk1"/>
                </a:solidFill>
                <a:latin typeface="Calibri"/>
                <a:ea typeface="Calibri"/>
                <a:cs typeface="Calibri"/>
                <a:sym typeface="Calibri"/>
              </a:defRPr>
            </a:lvl3pPr>
            <a:lvl4pPr indent="-330200" lvl="3" marL="1828800" marR="0" rtl="0" algn="l">
              <a:lnSpc>
                <a:spcPct val="90000"/>
              </a:lnSpc>
              <a:spcBef>
                <a:spcPts val="500"/>
              </a:spcBef>
              <a:spcAft>
                <a:spcPts val="0"/>
              </a:spcAft>
              <a:buClr>
                <a:schemeClr val="accent2"/>
              </a:buClr>
              <a:buSzPts val="1600"/>
              <a:buFont typeface="Arial"/>
              <a:buChar char="•"/>
              <a:defRPr b="0" i="0" sz="1600" u="none" cap="none" strike="noStrike">
                <a:solidFill>
                  <a:schemeClr val="dk1"/>
                </a:solidFill>
                <a:latin typeface="Calibri"/>
                <a:ea typeface="Calibri"/>
                <a:cs typeface="Calibri"/>
                <a:sym typeface="Calibri"/>
              </a:defRPr>
            </a:lvl4pPr>
            <a:lvl5pPr indent="-330200" lvl="4" marL="2286000" marR="0" rtl="0" algn="l">
              <a:lnSpc>
                <a:spcPct val="90000"/>
              </a:lnSpc>
              <a:spcBef>
                <a:spcPts val="500"/>
              </a:spcBef>
              <a:spcAft>
                <a:spcPts val="0"/>
              </a:spcAft>
              <a:buClr>
                <a:schemeClr val="accent2"/>
              </a:buClr>
              <a:buSzPts val="1600"/>
              <a:buFont typeface="Arial"/>
              <a:buChar char="•"/>
              <a:defRPr b="0" i="0" sz="16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extLst>
    <p:ext uri="{DCECCB84-F9BA-43D5-87BE-67443E8EF086}">
      <p15:sldGuideLst>
        <p15:guide id="1" orient="horz" pos="2160">
          <p15:clr>
            <a:srgbClr val="FBAE40"/>
          </p15:clr>
        </p15:guide>
        <p15:guide id="2" pos="3840">
          <p15:clr>
            <a:srgbClr val="FBAE40"/>
          </p15:clr>
        </p15:guide>
        <p15:guide id="3" pos="393">
          <p15:clr>
            <a:srgbClr val="FBAE40"/>
          </p15:clr>
        </p15:guide>
        <p15:guide id="4" pos="7423">
          <p15:clr>
            <a:srgbClr val="FBAE40"/>
          </p15:clr>
        </p15:guide>
        <p15:guide id="5" orient="horz" pos="777">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p:cSld name="Two Content">
    <p:spTree>
      <p:nvGrpSpPr>
        <p:cNvPr id="149" name="Shape 149"/>
        <p:cNvGrpSpPr/>
        <p:nvPr/>
      </p:nvGrpSpPr>
      <p:grpSpPr>
        <a:xfrm>
          <a:off x="0" y="0"/>
          <a:ext cx="0" cy="0"/>
          <a:chOff x="0" y="0"/>
          <a:chExt cx="0" cy="0"/>
        </a:xfrm>
      </p:grpSpPr>
      <p:cxnSp>
        <p:nvCxnSpPr>
          <p:cNvPr id="150" name="Google Shape;150;p46"/>
          <p:cNvCxnSpPr/>
          <p:nvPr/>
        </p:nvCxnSpPr>
        <p:spPr>
          <a:xfrm rot="10800000">
            <a:off x="-9247" y="3633967"/>
            <a:ext cx="1912619" cy="1572989"/>
          </a:xfrm>
          <a:prstGeom prst="straightConnector1">
            <a:avLst/>
          </a:prstGeom>
          <a:noFill/>
          <a:ln cap="flat" cmpd="sng" w="9525">
            <a:solidFill>
              <a:schemeClr val="accent2"/>
            </a:solidFill>
            <a:prstDash val="solid"/>
            <a:miter lim="800000"/>
            <a:headEnd len="sm" w="sm" type="none"/>
            <a:tailEnd len="sm" w="sm" type="none"/>
          </a:ln>
        </p:spPr>
      </p:cxnSp>
      <p:grpSp>
        <p:nvGrpSpPr>
          <p:cNvPr id="151" name="Google Shape;151;p46"/>
          <p:cNvGrpSpPr/>
          <p:nvPr/>
        </p:nvGrpSpPr>
        <p:grpSpPr>
          <a:xfrm flipH="1">
            <a:off x="7561328" y="0"/>
            <a:ext cx="4763978" cy="3541007"/>
            <a:chOff x="-124265" y="-2"/>
            <a:chExt cx="4763978" cy="3367272"/>
          </a:xfrm>
        </p:grpSpPr>
        <p:sp>
          <p:nvSpPr>
            <p:cNvPr id="152" name="Google Shape;152;p46"/>
            <p:cNvSpPr/>
            <p:nvPr/>
          </p:nvSpPr>
          <p:spPr>
            <a:xfrm>
              <a:off x="0" y="-1"/>
              <a:ext cx="4639713" cy="3367271"/>
            </a:xfrm>
            <a:prstGeom prst="diagStripe">
              <a:avLst>
                <a:gd fmla="val 51202" name="adj"/>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cxnSp>
          <p:nvCxnSpPr>
            <p:cNvPr id="153" name="Google Shape;153;p46"/>
            <p:cNvCxnSpPr/>
            <p:nvPr/>
          </p:nvCxnSpPr>
          <p:spPr>
            <a:xfrm flipH="1" rot="10800000">
              <a:off x="1433638" y="-2"/>
              <a:ext cx="1240971" cy="916595"/>
            </a:xfrm>
            <a:prstGeom prst="straightConnector1">
              <a:avLst/>
            </a:prstGeom>
            <a:noFill/>
            <a:ln cap="flat" cmpd="sng" w="9525">
              <a:solidFill>
                <a:srgbClr val="BFBFBF"/>
              </a:solidFill>
              <a:prstDash val="solid"/>
              <a:miter lim="800000"/>
              <a:headEnd len="sm" w="sm" type="none"/>
              <a:tailEnd len="sm" w="sm" type="none"/>
            </a:ln>
          </p:spPr>
        </p:cxnSp>
        <p:sp>
          <p:nvSpPr>
            <p:cNvPr id="154" name="Google Shape;154;p46"/>
            <p:cNvSpPr/>
            <p:nvPr/>
          </p:nvSpPr>
          <p:spPr>
            <a:xfrm rot="-2178838">
              <a:off x="-192127" y="1140864"/>
              <a:ext cx="1354398" cy="214994"/>
            </a:xfrm>
            <a:prstGeom prst="parallelogram">
              <a:avLst>
                <a:gd fmla="val 72003" name="adj"/>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sp>
        <p:nvSpPr>
          <p:cNvPr id="155" name="Google Shape;155;p46"/>
          <p:cNvSpPr txBox="1"/>
          <p:nvPr/>
        </p:nvSpPr>
        <p:spPr>
          <a:xfrm>
            <a:off x="11072378" y="235732"/>
            <a:ext cx="814647" cy="61555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400">
                <a:solidFill>
                  <a:schemeClr val="accent6"/>
                </a:solidFill>
                <a:latin typeface="Arial Black"/>
                <a:ea typeface="Arial Black"/>
                <a:cs typeface="Arial Black"/>
                <a:sym typeface="Arial Black"/>
              </a:rPr>
              <a:t>FR</a:t>
            </a:r>
            <a:endParaRPr/>
          </a:p>
        </p:txBody>
      </p:sp>
      <p:sp>
        <p:nvSpPr>
          <p:cNvPr id="156" name="Google Shape;156;p46"/>
          <p:cNvSpPr/>
          <p:nvPr/>
        </p:nvSpPr>
        <p:spPr>
          <a:xfrm flipH="1">
            <a:off x="6679908" y="1"/>
            <a:ext cx="1447800" cy="639064"/>
          </a:xfrm>
          <a:prstGeom prst="parallelogram">
            <a:avLst>
              <a:gd fmla="val 135617" name="adj"/>
            </a:avLst>
          </a:prstGeom>
          <a:solidFill>
            <a:schemeClr val="accent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57" name="Google Shape;157;p46"/>
          <p:cNvSpPr txBox="1"/>
          <p:nvPr>
            <p:ph idx="11" type="ftr"/>
          </p:nvPr>
        </p:nvSpPr>
        <p:spPr>
          <a:xfrm>
            <a:off x="338530" y="6356350"/>
            <a:ext cx="411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8" name="Google Shape;158;p46"/>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159" name="Google Shape;159;p46" title="Title "/>
          <p:cNvSpPr txBox="1"/>
          <p:nvPr>
            <p:ph type="title"/>
          </p:nvPr>
        </p:nvSpPr>
        <p:spPr>
          <a:xfrm>
            <a:off x="518678" y="209028"/>
            <a:ext cx="8333222" cy="1147969"/>
          </a:xfrm>
          <a:prstGeom prst="rect">
            <a:avLst/>
          </a:prstGeom>
          <a:noFill/>
          <a:ln>
            <a:noFill/>
          </a:ln>
        </p:spPr>
        <p:txBody>
          <a:bodyPr anchorCtr="0" anchor="b" bIns="0" lIns="91425" spcFirstLastPara="1" rIns="91425" wrap="square" tIns="45700">
            <a:normAutofit/>
          </a:bodyPr>
          <a:lstStyle>
            <a:lvl1pPr lvl="0" algn="l">
              <a:lnSpc>
                <a:spcPct val="90000"/>
              </a:lnSpc>
              <a:spcBef>
                <a:spcPts val="0"/>
              </a:spcBef>
              <a:spcAft>
                <a:spcPts val="0"/>
              </a:spcAft>
              <a:buClr>
                <a:schemeClr val="accent1"/>
              </a:buClr>
              <a:buSzPts val="4400"/>
              <a:buFont typeface="Calibri"/>
              <a:buNone/>
              <a:defRPr b="1" sz="4400">
                <a:solidFill>
                  <a:schemeClr val="accen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60" name="Google Shape;160;p46"/>
          <p:cNvSpPr txBox="1"/>
          <p:nvPr>
            <p:ph idx="1" type="body"/>
          </p:nvPr>
        </p:nvSpPr>
        <p:spPr>
          <a:xfrm>
            <a:off x="529687" y="1651044"/>
            <a:ext cx="5181600" cy="4525919"/>
          </a:xfrm>
          <a:prstGeom prst="rect">
            <a:avLst/>
          </a:prstGeom>
          <a:noFill/>
          <a:ln>
            <a:noFill/>
          </a:ln>
        </p:spPr>
        <p:txBody>
          <a:bodyPr anchorCtr="0" anchor="t" bIns="45700" lIns="91425" spcFirstLastPara="1" rIns="91425" wrap="square" tIns="45700">
            <a:noAutofit/>
          </a:bodyPr>
          <a:lstStyle>
            <a:lvl1pPr indent="-381000" lvl="0" marL="457200" marR="0" rtl="0" algn="l">
              <a:lnSpc>
                <a:spcPct val="90000"/>
              </a:lnSpc>
              <a:spcBef>
                <a:spcPts val="1000"/>
              </a:spcBef>
              <a:spcAft>
                <a:spcPts val="0"/>
              </a:spcAft>
              <a:buClr>
                <a:schemeClr val="accent2"/>
              </a:buClr>
              <a:buSzPts val="2400"/>
              <a:buFont typeface="Arial"/>
              <a:buChar char="•"/>
              <a:defRPr b="0" i="0" sz="2400" u="none" cap="none" strike="noStrike">
                <a:solidFill>
                  <a:schemeClr val="dk1"/>
                </a:solidFill>
                <a:latin typeface="Calibri"/>
                <a:ea typeface="Calibri"/>
                <a:cs typeface="Calibri"/>
                <a:sym typeface="Calibri"/>
              </a:defRPr>
            </a:lvl1pPr>
            <a:lvl2pPr indent="-355600" lvl="1" marL="914400" marR="0" rtl="0" algn="l">
              <a:lnSpc>
                <a:spcPct val="90000"/>
              </a:lnSpc>
              <a:spcBef>
                <a:spcPts val="500"/>
              </a:spcBef>
              <a:spcAft>
                <a:spcPts val="0"/>
              </a:spcAft>
              <a:buClr>
                <a:schemeClr val="accent2"/>
              </a:buClr>
              <a:buSzPts val="2000"/>
              <a:buFont typeface="Arial"/>
              <a:buChar char="•"/>
              <a:defRPr b="0" i="0" sz="2000" u="none" cap="none" strike="noStrike">
                <a:solidFill>
                  <a:schemeClr val="dk1"/>
                </a:solidFill>
                <a:latin typeface="Calibri"/>
                <a:ea typeface="Calibri"/>
                <a:cs typeface="Calibri"/>
                <a:sym typeface="Calibri"/>
              </a:defRPr>
            </a:lvl2pPr>
            <a:lvl3pPr indent="-342900" lvl="2" marL="1371600" marR="0" rtl="0" algn="l">
              <a:lnSpc>
                <a:spcPct val="90000"/>
              </a:lnSpc>
              <a:spcBef>
                <a:spcPts val="500"/>
              </a:spcBef>
              <a:spcAft>
                <a:spcPts val="0"/>
              </a:spcAft>
              <a:buClr>
                <a:schemeClr val="accent2"/>
              </a:buClr>
              <a:buSzPts val="1800"/>
              <a:buFont typeface="Arial"/>
              <a:buChar char="•"/>
              <a:defRPr b="0" i="0" sz="1800" u="none" cap="none" strike="noStrike">
                <a:solidFill>
                  <a:schemeClr val="dk1"/>
                </a:solidFill>
                <a:latin typeface="Calibri"/>
                <a:ea typeface="Calibri"/>
                <a:cs typeface="Calibri"/>
                <a:sym typeface="Calibri"/>
              </a:defRPr>
            </a:lvl3pPr>
            <a:lvl4pPr indent="-330200" lvl="3" marL="1828800" marR="0" rtl="0" algn="l">
              <a:lnSpc>
                <a:spcPct val="90000"/>
              </a:lnSpc>
              <a:spcBef>
                <a:spcPts val="500"/>
              </a:spcBef>
              <a:spcAft>
                <a:spcPts val="0"/>
              </a:spcAft>
              <a:buClr>
                <a:schemeClr val="accent2"/>
              </a:buClr>
              <a:buSzPts val="1600"/>
              <a:buFont typeface="Arial"/>
              <a:buChar char="•"/>
              <a:defRPr b="0" i="0" sz="1600" u="none" cap="none" strike="noStrike">
                <a:solidFill>
                  <a:schemeClr val="dk1"/>
                </a:solidFill>
                <a:latin typeface="Calibri"/>
                <a:ea typeface="Calibri"/>
                <a:cs typeface="Calibri"/>
                <a:sym typeface="Calibri"/>
              </a:defRPr>
            </a:lvl4pPr>
            <a:lvl5pPr indent="-330200" lvl="4" marL="2286000" marR="0" rtl="0" algn="l">
              <a:lnSpc>
                <a:spcPct val="90000"/>
              </a:lnSpc>
              <a:spcBef>
                <a:spcPts val="500"/>
              </a:spcBef>
              <a:spcAft>
                <a:spcPts val="0"/>
              </a:spcAft>
              <a:buClr>
                <a:schemeClr val="accent2"/>
              </a:buClr>
              <a:buSzPts val="1600"/>
              <a:buFont typeface="Arial"/>
              <a:buChar char="•"/>
              <a:defRPr b="0" i="0" sz="16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61" name="Google Shape;161;p46"/>
          <p:cNvSpPr txBox="1"/>
          <p:nvPr>
            <p:ph idx="2" type="body"/>
          </p:nvPr>
        </p:nvSpPr>
        <p:spPr>
          <a:xfrm>
            <a:off x="6172200" y="1651044"/>
            <a:ext cx="5181600" cy="4525919"/>
          </a:xfrm>
          <a:prstGeom prst="rect">
            <a:avLst/>
          </a:prstGeom>
          <a:noFill/>
          <a:ln>
            <a:noFill/>
          </a:ln>
        </p:spPr>
        <p:txBody>
          <a:bodyPr anchorCtr="0" anchor="t" bIns="45700" lIns="91425" spcFirstLastPara="1" rIns="91425" wrap="square" tIns="45700">
            <a:noAutofit/>
          </a:bodyPr>
          <a:lstStyle>
            <a:lvl1pPr indent="-381000" lvl="0" marL="457200" marR="0" rtl="0" algn="l">
              <a:lnSpc>
                <a:spcPct val="90000"/>
              </a:lnSpc>
              <a:spcBef>
                <a:spcPts val="1000"/>
              </a:spcBef>
              <a:spcAft>
                <a:spcPts val="0"/>
              </a:spcAft>
              <a:buClr>
                <a:schemeClr val="accent2"/>
              </a:buClr>
              <a:buSzPts val="2400"/>
              <a:buFont typeface="Arial"/>
              <a:buChar char="•"/>
              <a:defRPr b="0" i="0" sz="2400" u="none" cap="none" strike="noStrike">
                <a:solidFill>
                  <a:schemeClr val="dk1"/>
                </a:solidFill>
                <a:latin typeface="Calibri"/>
                <a:ea typeface="Calibri"/>
                <a:cs typeface="Calibri"/>
                <a:sym typeface="Calibri"/>
              </a:defRPr>
            </a:lvl1pPr>
            <a:lvl2pPr indent="-355600" lvl="1" marL="914400" marR="0" rtl="0" algn="l">
              <a:lnSpc>
                <a:spcPct val="90000"/>
              </a:lnSpc>
              <a:spcBef>
                <a:spcPts val="500"/>
              </a:spcBef>
              <a:spcAft>
                <a:spcPts val="0"/>
              </a:spcAft>
              <a:buClr>
                <a:schemeClr val="accent2"/>
              </a:buClr>
              <a:buSzPts val="2000"/>
              <a:buFont typeface="Arial"/>
              <a:buChar char="•"/>
              <a:defRPr b="0" i="0" sz="2000" u="none" cap="none" strike="noStrike">
                <a:solidFill>
                  <a:schemeClr val="dk1"/>
                </a:solidFill>
                <a:latin typeface="Calibri"/>
                <a:ea typeface="Calibri"/>
                <a:cs typeface="Calibri"/>
                <a:sym typeface="Calibri"/>
              </a:defRPr>
            </a:lvl2pPr>
            <a:lvl3pPr indent="-342900" lvl="2" marL="1371600" marR="0" rtl="0" algn="l">
              <a:lnSpc>
                <a:spcPct val="90000"/>
              </a:lnSpc>
              <a:spcBef>
                <a:spcPts val="500"/>
              </a:spcBef>
              <a:spcAft>
                <a:spcPts val="0"/>
              </a:spcAft>
              <a:buClr>
                <a:schemeClr val="accent2"/>
              </a:buClr>
              <a:buSzPts val="1800"/>
              <a:buFont typeface="Arial"/>
              <a:buChar char="•"/>
              <a:defRPr b="0" i="0" sz="1800" u="none" cap="none" strike="noStrike">
                <a:solidFill>
                  <a:schemeClr val="dk1"/>
                </a:solidFill>
                <a:latin typeface="Calibri"/>
                <a:ea typeface="Calibri"/>
                <a:cs typeface="Calibri"/>
                <a:sym typeface="Calibri"/>
              </a:defRPr>
            </a:lvl3pPr>
            <a:lvl4pPr indent="-330200" lvl="3" marL="1828800" marR="0" rtl="0" algn="l">
              <a:lnSpc>
                <a:spcPct val="90000"/>
              </a:lnSpc>
              <a:spcBef>
                <a:spcPts val="500"/>
              </a:spcBef>
              <a:spcAft>
                <a:spcPts val="0"/>
              </a:spcAft>
              <a:buClr>
                <a:schemeClr val="accent2"/>
              </a:buClr>
              <a:buSzPts val="1600"/>
              <a:buFont typeface="Arial"/>
              <a:buChar char="•"/>
              <a:defRPr b="0" i="0" sz="1600" u="none" cap="none" strike="noStrike">
                <a:solidFill>
                  <a:schemeClr val="dk1"/>
                </a:solidFill>
                <a:latin typeface="Calibri"/>
                <a:ea typeface="Calibri"/>
                <a:cs typeface="Calibri"/>
                <a:sym typeface="Calibri"/>
              </a:defRPr>
            </a:lvl4pPr>
            <a:lvl5pPr indent="-330200" lvl="4" marL="2286000" marR="0" rtl="0" algn="l">
              <a:lnSpc>
                <a:spcPct val="90000"/>
              </a:lnSpc>
              <a:spcBef>
                <a:spcPts val="500"/>
              </a:spcBef>
              <a:spcAft>
                <a:spcPts val="0"/>
              </a:spcAft>
              <a:buClr>
                <a:schemeClr val="accent2"/>
              </a:buClr>
              <a:buSzPts val="1600"/>
              <a:buFont typeface="Arial"/>
              <a:buChar char="•"/>
              <a:defRPr b="0" i="0" sz="16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extLst>
    <p:ext uri="{DCECCB84-F9BA-43D5-87BE-67443E8EF086}">
      <p15:sldGuideLst>
        <p15:guide id="1" orient="horz" pos="2160">
          <p15:clr>
            <a:srgbClr val="FBAE40"/>
          </p15:clr>
        </p15:guide>
        <p15:guide id="2" pos="3840">
          <p15:clr>
            <a:srgbClr val="FBAE40"/>
          </p15:clr>
        </p15:guide>
        <p15:guide id="3" pos="393">
          <p15:clr>
            <a:srgbClr val="FBAE40"/>
          </p15:clr>
        </p15:guide>
        <p15:guide id="4" pos="7423">
          <p15:clr>
            <a:srgbClr val="FBAE40"/>
          </p15:clr>
        </p15:guide>
        <p15:guide id="5" orient="horz" pos="777">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p:cSld name="Comparison">
    <p:spTree>
      <p:nvGrpSpPr>
        <p:cNvPr id="162" name="Shape 162"/>
        <p:cNvGrpSpPr/>
        <p:nvPr/>
      </p:nvGrpSpPr>
      <p:grpSpPr>
        <a:xfrm>
          <a:off x="0" y="0"/>
          <a:ext cx="0" cy="0"/>
          <a:chOff x="0" y="0"/>
          <a:chExt cx="0" cy="0"/>
        </a:xfrm>
      </p:grpSpPr>
      <p:cxnSp>
        <p:nvCxnSpPr>
          <p:cNvPr id="163" name="Google Shape;163;p47"/>
          <p:cNvCxnSpPr/>
          <p:nvPr/>
        </p:nvCxnSpPr>
        <p:spPr>
          <a:xfrm rot="10800000">
            <a:off x="-9247" y="3633967"/>
            <a:ext cx="1912619" cy="1572989"/>
          </a:xfrm>
          <a:prstGeom prst="straightConnector1">
            <a:avLst/>
          </a:prstGeom>
          <a:noFill/>
          <a:ln cap="flat" cmpd="sng" w="9525">
            <a:solidFill>
              <a:schemeClr val="accent2"/>
            </a:solidFill>
            <a:prstDash val="solid"/>
            <a:miter lim="800000"/>
            <a:headEnd len="sm" w="sm" type="none"/>
            <a:tailEnd len="sm" w="sm" type="none"/>
          </a:ln>
        </p:spPr>
      </p:cxnSp>
      <p:grpSp>
        <p:nvGrpSpPr>
          <p:cNvPr id="164" name="Google Shape;164;p47"/>
          <p:cNvGrpSpPr/>
          <p:nvPr/>
        </p:nvGrpSpPr>
        <p:grpSpPr>
          <a:xfrm flipH="1">
            <a:off x="7561328" y="0"/>
            <a:ext cx="4763978" cy="3541007"/>
            <a:chOff x="-124265" y="-2"/>
            <a:chExt cx="4763978" cy="3367272"/>
          </a:xfrm>
        </p:grpSpPr>
        <p:sp>
          <p:nvSpPr>
            <p:cNvPr id="165" name="Google Shape;165;p47"/>
            <p:cNvSpPr/>
            <p:nvPr/>
          </p:nvSpPr>
          <p:spPr>
            <a:xfrm>
              <a:off x="0" y="-1"/>
              <a:ext cx="4639713" cy="3367271"/>
            </a:xfrm>
            <a:prstGeom prst="diagStripe">
              <a:avLst>
                <a:gd fmla="val 51202" name="adj"/>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cxnSp>
          <p:nvCxnSpPr>
            <p:cNvPr id="166" name="Google Shape;166;p47"/>
            <p:cNvCxnSpPr/>
            <p:nvPr/>
          </p:nvCxnSpPr>
          <p:spPr>
            <a:xfrm flipH="1" rot="10800000">
              <a:off x="1433638" y="-2"/>
              <a:ext cx="1240971" cy="916595"/>
            </a:xfrm>
            <a:prstGeom prst="straightConnector1">
              <a:avLst/>
            </a:prstGeom>
            <a:noFill/>
            <a:ln cap="flat" cmpd="sng" w="9525">
              <a:solidFill>
                <a:srgbClr val="BFBFBF"/>
              </a:solidFill>
              <a:prstDash val="solid"/>
              <a:miter lim="800000"/>
              <a:headEnd len="sm" w="sm" type="none"/>
              <a:tailEnd len="sm" w="sm" type="none"/>
            </a:ln>
          </p:spPr>
        </p:cxnSp>
        <p:sp>
          <p:nvSpPr>
            <p:cNvPr id="167" name="Google Shape;167;p47"/>
            <p:cNvSpPr/>
            <p:nvPr/>
          </p:nvSpPr>
          <p:spPr>
            <a:xfrm rot="-2178838">
              <a:off x="-192127" y="1140864"/>
              <a:ext cx="1354398" cy="214994"/>
            </a:xfrm>
            <a:prstGeom prst="parallelogram">
              <a:avLst>
                <a:gd fmla="val 72003" name="adj"/>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sp>
        <p:nvSpPr>
          <p:cNvPr id="168" name="Google Shape;168;p47"/>
          <p:cNvSpPr txBox="1"/>
          <p:nvPr/>
        </p:nvSpPr>
        <p:spPr>
          <a:xfrm>
            <a:off x="11072378" y="235732"/>
            <a:ext cx="814647" cy="61555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400">
                <a:solidFill>
                  <a:schemeClr val="accent6"/>
                </a:solidFill>
                <a:latin typeface="Arial Black"/>
                <a:ea typeface="Arial Black"/>
                <a:cs typeface="Arial Black"/>
                <a:sym typeface="Arial Black"/>
              </a:rPr>
              <a:t>FR</a:t>
            </a:r>
            <a:endParaRPr/>
          </a:p>
        </p:txBody>
      </p:sp>
      <p:sp>
        <p:nvSpPr>
          <p:cNvPr id="169" name="Google Shape;169;p47"/>
          <p:cNvSpPr/>
          <p:nvPr/>
        </p:nvSpPr>
        <p:spPr>
          <a:xfrm flipH="1">
            <a:off x="6679908" y="1"/>
            <a:ext cx="1447800" cy="639064"/>
          </a:xfrm>
          <a:prstGeom prst="parallelogram">
            <a:avLst>
              <a:gd fmla="val 135617" name="adj"/>
            </a:avLst>
          </a:prstGeom>
          <a:solidFill>
            <a:schemeClr val="accent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70" name="Google Shape;170;p47"/>
          <p:cNvSpPr txBox="1"/>
          <p:nvPr>
            <p:ph idx="11" type="ftr"/>
          </p:nvPr>
        </p:nvSpPr>
        <p:spPr>
          <a:xfrm>
            <a:off x="338530" y="6356350"/>
            <a:ext cx="411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1" name="Google Shape;171;p47"/>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172" name="Google Shape;172;p47" title="Title "/>
          <p:cNvSpPr txBox="1"/>
          <p:nvPr>
            <p:ph type="title"/>
          </p:nvPr>
        </p:nvSpPr>
        <p:spPr>
          <a:xfrm>
            <a:off x="518678" y="209028"/>
            <a:ext cx="8333222" cy="1147969"/>
          </a:xfrm>
          <a:prstGeom prst="rect">
            <a:avLst/>
          </a:prstGeom>
          <a:noFill/>
          <a:ln>
            <a:noFill/>
          </a:ln>
        </p:spPr>
        <p:txBody>
          <a:bodyPr anchorCtr="0" anchor="b" bIns="0" lIns="91425" spcFirstLastPara="1" rIns="91425" wrap="square" tIns="45700">
            <a:normAutofit/>
          </a:bodyPr>
          <a:lstStyle>
            <a:lvl1pPr lvl="0" algn="l">
              <a:lnSpc>
                <a:spcPct val="90000"/>
              </a:lnSpc>
              <a:spcBef>
                <a:spcPts val="0"/>
              </a:spcBef>
              <a:spcAft>
                <a:spcPts val="0"/>
              </a:spcAft>
              <a:buClr>
                <a:schemeClr val="accent1"/>
              </a:buClr>
              <a:buSzPts val="4400"/>
              <a:buFont typeface="Calibri"/>
              <a:buNone/>
              <a:defRPr b="1" sz="4400">
                <a:solidFill>
                  <a:schemeClr val="accen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3" name="Google Shape;173;p47"/>
          <p:cNvSpPr txBox="1"/>
          <p:nvPr>
            <p:ph idx="1" type="body"/>
          </p:nvPr>
        </p:nvSpPr>
        <p:spPr>
          <a:xfrm>
            <a:off x="518678" y="1681163"/>
            <a:ext cx="5382501" cy="823912"/>
          </a:xfrm>
          <a:prstGeom prst="rect">
            <a:avLst/>
          </a:prstGeom>
          <a:noFill/>
          <a:ln>
            <a:noFill/>
          </a:ln>
        </p:spPr>
        <p:txBody>
          <a:bodyPr anchorCtr="0" anchor="b" bIns="45700" lIns="91425" spcFirstLastPara="1" rIns="91425" wrap="square" tIns="45700">
            <a:noAutofit/>
          </a:bodyPr>
          <a:lstStyle>
            <a:lvl1pPr indent="-228600" lvl="0" marL="457200" marR="0" rtl="0" algn="l">
              <a:lnSpc>
                <a:spcPct val="90000"/>
              </a:lnSpc>
              <a:spcBef>
                <a:spcPts val="1000"/>
              </a:spcBef>
              <a:spcAft>
                <a:spcPts val="0"/>
              </a:spcAft>
              <a:buClr>
                <a:srgbClr val="2E7A40"/>
              </a:buClr>
              <a:buSzPts val="2400"/>
              <a:buFont typeface="Arial"/>
              <a:buNone/>
              <a:defRPr b="1" i="0" sz="2400" u="none" cap="none" strike="noStrike">
                <a:solidFill>
                  <a:schemeClr val="accent6"/>
                </a:solidFill>
                <a:latin typeface="Calibri"/>
                <a:ea typeface="Calibri"/>
                <a:cs typeface="Calibri"/>
                <a:sym typeface="Calibri"/>
              </a:defRPr>
            </a:lvl1pPr>
            <a:lvl2pPr indent="-355600" lvl="1" marL="914400" marR="0" rtl="0" algn="l">
              <a:lnSpc>
                <a:spcPct val="90000"/>
              </a:lnSpc>
              <a:spcBef>
                <a:spcPts val="500"/>
              </a:spcBef>
              <a:spcAft>
                <a:spcPts val="0"/>
              </a:spcAft>
              <a:buClr>
                <a:srgbClr val="2E7A40"/>
              </a:buClr>
              <a:buSzPts val="2000"/>
              <a:buFont typeface="Arial"/>
              <a:buChar char="•"/>
              <a:defRPr b="0" i="0" sz="2000" u="none" cap="none" strike="noStrike">
                <a:solidFill>
                  <a:schemeClr val="dk1"/>
                </a:solidFill>
                <a:latin typeface="Calibri"/>
                <a:ea typeface="Calibri"/>
                <a:cs typeface="Calibri"/>
                <a:sym typeface="Calibri"/>
              </a:defRPr>
            </a:lvl2pPr>
            <a:lvl3pPr indent="-342900" lvl="2" marL="1371600" marR="0" rtl="0" algn="l">
              <a:lnSpc>
                <a:spcPct val="90000"/>
              </a:lnSpc>
              <a:spcBef>
                <a:spcPts val="500"/>
              </a:spcBef>
              <a:spcAft>
                <a:spcPts val="0"/>
              </a:spcAft>
              <a:buClr>
                <a:srgbClr val="2E7A40"/>
              </a:buClr>
              <a:buSzPts val="1800"/>
              <a:buFont typeface="Arial"/>
              <a:buChar char="•"/>
              <a:defRPr b="0" i="0" sz="1800" u="none" cap="none" strike="noStrike">
                <a:solidFill>
                  <a:schemeClr val="dk1"/>
                </a:solidFill>
                <a:latin typeface="Calibri"/>
                <a:ea typeface="Calibri"/>
                <a:cs typeface="Calibri"/>
                <a:sym typeface="Calibri"/>
              </a:defRPr>
            </a:lvl3pPr>
            <a:lvl4pPr indent="-330200" lvl="3" marL="1828800" marR="0" rtl="0" algn="l">
              <a:lnSpc>
                <a:spcPct val="90000"/>
              </a:lnSpc>
              <a:spcBef>
                <a:spcPts val="500"/>
              </a:spcBef>
              <a:spcAft>
                <a:spcPts val="0"/>
              </a:spcAft>
              <a:buClr>
                <a:srgbClr val="2E7A40"/>
              </a:buClr>
              <a:buSzPts val="1600"/>
              <a:buFont typeface="Arial"/>
              <a:buChar char="•"/>
              <a:defRPr b="0" i="0" sz="1600" u="none" cap="none" strike="noStrike">
                <a:solidFill>
                  <a:schemeClr val="dk1"/>
                </a:solidFill>
                <a:latin typeface="Calibri"/>
                <a:ea typeface="Calibri"/>
                <a:cs typeface="Calibri"/>
                <a:sym typeface="Calibri"/>
              </a:defRPr>
            </a:lvl4pPr>
            <a:lvl5pPr indent="-330200" lvl="4" marL="2286000" marR="0" rtl="0" algn="l">
              <a:lnSpc>
                <a:spcPct val="90000"/>
              </a:lnSpc>
              <a:spcBef>
                <a:spcPts val="500"/>
              </a:spcBef>
              <a:spcAft>
                <a:spcPts val="0"/>
              </a:spcAft>
              <a:buClr>
                <a:srgbClr val="2E7A40"/>
              </a:buClr>
              <a:buSzPts val="1600"/>
              <a:buFont typeface="Arial"/>
              <a:buChar char="•"/>
              <a:defRPr b="0" i="0" sz="16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74" name="Google Shape;174;p47"/>
          <p:cNvSpPr txBox="1"/>
          <p:nvPr>
            <p:ph idx="2" type="body"/>
          </p:nvPr>
        </p:nvSpPr>
        <p:spPr>
          <a:xfrm>
            <a:off x="6172200" y="1681163"/>
            <a:ext cx="5183188" cy="823912"/>
          </a:xfrm>
          <a:prstGeom prst="rect">
            <a:avLst/>
          </a:prstGeom>
          <a:noFill/>
          <a:ln>
            <a:noFill/>
          </a:ln>
        </p:spPr>
        <p:txBody>
          <a:bodyPr anchorCtr="0" anchor="b" bIns="45700" lIns="91425" spcFirstLastPara="1" rIns="91425" wrap="square" tIns="45700">
            <a:noAutofit/>
          </a:bodyPr>
          <a:lstStyle>
            <a:lvl1pPr indent="-228600" lvl="0" marL="457200" marR="0" rtl="0" algn="l">
              <a:lnSpc>
                <a:spcPct val="90000"/>
              </a:lnSpc>
              <a:spcBef>
                <a:spcPts val="1000"/>
              </a:spcBef>
              <a:spcAft>
                <a:spcPts val="0"/>
              </a:spcAft>
              <a:buClr>
                <a:srgbClr val="2E7A40"/>
              </a:buClr>
              <a:buSzPts val="2400"/>
              <a:buFont typeface="Arial"/>
              <a:buNone/>
              <a:defRPr b="1" i="0" sz="2400" u="none" cap="none" strike="noStrike">
                <a:solidFill>
                  <a:schemeClr val="accent6"/>
                </a:solidFill>
                <a:latin typeface="Calibri"/>
                <a:ea typeface="Calibri"/>
                <a:cs typeface="Calibri"/>
                <a:sym typeface="Calibri"/>
              </a:defRPr>
            </a:lvl1pPr>
            <a:lvl2pPr indent="-228600" lvl="1" marL="914400" marR="0" rtl="0" algn="l">
              <a:lnSpc>
                <a:spcPct val="90000"/>
              </a:lnSpc>
              <a:spcBef>
                <a:spcPts val="500"/>
              </a:spcBef>
              <a:spcAft>
                <a:spcPts val="0"/>
              </a:spcAft>
              <a:buClr>
                <a:srgbClr val="2E7A40"/>
              </a:buClr>
              <a:buSzPts val="2000"/>
              <a:buFont typeface="Arial"/>
              <a:buNone/>
              <a:defRPr b="1" i="0" sz="2000" u="none" cap="none" strike="noStrike">
                <a:solidFill>
                  <a:schemeClr val="dk1"/>
                </a:solidFill>
                <a:latin typeface="Calibri"/>
                <a:ea typeface="Calibri"/>
                <a:cs typeface="Calibri"/>
                <a:sym typeface="Calibri"/>
              </a:defRPr>
            </a:lvl2pPr>
            <a:lvl3pPr indent="-228600" lvl="2" marL="1371600" marR="0" rtl="0" algn="l">
              <a:lnSpc>
                <a:spcPct val="90000"/>
              </a:lnSpc>
              <a:spcBef>
                <a:spcPts val="500"/>
              </a:spcBef>
              <a:spcAft>
                <a:spcPts val="0"/>
              </a:spcAft>
              <a:buClr>
                <a:srgbClr val="2E7A40"/>
              </a:buClr>
              <a:buSzPts val="1800"/>
              <a:buFont typeface="Arial"/>
              <a:buNone/>
              <a:defRPr b="1" i="0" sz="1800" u="none" cap="none" strike="noStrike">
                <a:solidFill>
                  <a:schemeClr val="dk1"/>
                </a:solidFill>
                <a:latin typeface="Calibri"/>
                <a:ea typeface="Calibri"/>
                <a:cs typeface="Calibri"/>
                <a:sym typeface="Calibri"/>
              </a:defRPr>
            </a:lvl3pPr>
            <a:lvl4pPr indent="-228600" lvl="3" marL="1828800" marR="0" rtl="0" algn="l">
              <a:lnSpc>
                <a:spcPct val="90000"/>
              </a:lnSpc>
              <a:spcBef>
                <a:spcPts val="500"/>
              </a:spcBef>
              <a:spcAft>
                <a:spcPts val="0"/>
              </a:spcAft>
              <a:buClr>
                <a:srgbClr val="2E7A40"/>
              </a:buClr>
              <a:buSzPts val="1600"/>
              <a:buFont typeface="Arial"/>
              <a:buNone/>
              <a:defRPr b="1" i="0" sz="1600" u="none" cap="none" strike="noStrike">
                <a:solidFill>
                  <a:schemeClr val="dk1"/>
                </a:solidFill>
                <a:latin typeface="Calibri"/>
                <a:ea typeface="Calibri"/>
                <a:cs typeface="Calibri"/>
                <a:sym typeface="Calibri"/>
              </a:defRPr>
            </a:lvl4pPr>
            <a:lvl5pPr indent="-228600" lvl="4" marL="2286000" marR="0" rtl="0" algn="l">
              <a:lnSpc>
                <a:spcPct val="90000"/>
              </a:lnSpc>
              <a:spcBef>
                <a:spcPts val="500"/>
              </a:spcBef>
              <a:spcAft>
                <a:spcPts val="0"/>
              </a:spcAft>
              <a:buClr>
                <a:srgbClr val="2E7A40"/>
              </a:buClr>
              <a:buSzPts val="1600"/>
              <a:buFont typeface="Arial"/>
              <a:buNone/>
              <a:defRPr b="1" i="0" sz="1600" u="none" cap="none" strike="noStrike">
                <a:solidFill>
                  <a:schemeClr val="dk1"/>
                </a:solidFill>
                <a:latin typeface="Calibri"/>
                <a:ea typeface="Calibri"/>
                <a:cs typeface="Calibri"/>
                <a:sym typeface="Calibri"/>
              </a:defRPr>
            </a:lvl5pPr>
            <a:lvl6pPr indent="-228600" lvl="5" marL="2743200" marR="0" rtl="0" algn="l">
              <a:lnSpc>
                <a:spcPct val="90000"/>
              </a:lnSpc>
              <a:spcBef>
                <a:spcPts val="500"/>
              </a:spcBef>
              <a:spcAft>
                <a:spcPts val="0"/>
              </a:spcAft>
              <a:buClr>
                <a:schemeClr val="dk1"/>
              </a:buClr>
              <a:buSzPts val="1600"/>
              <a:buFont typeface="Arial"/>
              <a:buNone/>
              <a:defRPr b="1" i="0" sz="1600" u="none" cap="none" strike="noStrike">
                <a:solidFill>
                  <a:schemeClr val="dk1"/>
                </a:solidFill>
                <a:latin typeface="Calibri"/>
                <a:ea typeface="Calibri"/>
                <a:cs typeface="Calibri"/>
                <a:sym typeface="Calibri"/>
              </a:defRPr>
            </a:lvl6pPr>
            <a:lvl7pPr indent="-228600" lvl="6" marL="3200400" marR="0" rtl="0" algn="l">
              <a:lnSpc>
                <a:spcPct val="90000"/>
              </a:lnSpc>
              <a:spcBef>
                <a:spcPts val="500"/>
              </a:spcBef>
              <a:spcAft>
                <a:spcPts val="0"/>
              </a:spcAft>
              <a:buClr>
                <a:schemeClr val="dk1"/>
              </a:buClr>
              <a:buSzPts val="1600"/>
              <a:buFont typeface="Arial"/>
              <a:buNone/>
              <a:defRPr b="1" i="0" sz="1600" u="none" cap="none" strike="noStrike">
                <a:solidFill>
                  <a:schemeClr val="dk1"/>
                </a:solidFill>
                <a:latin typeface="Calibri"/>
                <a:ea typeface="Calibri"/>
                <a:cs typeface="Calibri"/>
                <a:sym typeface="Calibri"/>
              </a:defRPr>
            </a:lvl7pPr>
            <a:lvl8pPr indent="-228600" lvl="7" marL="3657600" marR="0" rtl="0" algn="l">
              <a:lnSpc>
                <a:spcPct val="90000"/>
              </a:lnSpc>
              <a:spcBef>
                <a:spcPts val="500"/>
              </a:spcBef>
              <a:spcAft>
                <a:spcPts val="0"/>
              </a:spcAft>
              <a:buClr>
                <a:schemeClr val="dk1"/>
              </a:buClr>
              <a:buSzPts val="1600"/>
              <a:buFont typeface="Arial"/>
              <a:buNone/>
              <a:defRPr b="1" i="0" sz="1600" u="none" cap="none" strike="noStrike">
                <a:solidFill>
                  <a:schemeClr val="dk1"/>
                </a:solidFill>
                <a:latin typeface="Calibri"/>
                <a:ea typeface="Calibri"/>
                <a:cs typeface="Calibri"/>
                <a:sym typeface="Calibri"/>
              </a:defRPr>
            </a:lvl8pPr>
            <a:lvl9pPr indent="-228600" lvl="8" marL="4114800" marR="0" rtl="0" algn="l">
              <a:lnSpc>
                <a:spcPct val="90000"/>
              </a:lnSpc>
              <a:spcBef>
                <a:spcPts val="500"/>
              </a:spcBef>
              <a:spcAft>
                <a:spcPts val="0"/>
              </a:spcAft>
              <a:buClr>
                <a:schemeClr val="dk1"/>
              </a:buClr>
              <a:buSzPts val="1600"/>
              <a:buFont typeface="Arial"/>
              <a:buNone/>
              <a:defRPr b="1" i="0" sz="1600" u="none" cap="none" strike="noStrike">
                <a:solidFill>
                  <a:schemeClr val="dk1"/>
                </a:solidFill>
                <a:latin typeface="Calibri"/>
                <a:ea typeface="Calibri"/>
                <a:cs typeface="Calibri"/>
                <a:sym typeface="Calibri"/>
              </a:defRPr>
            </a:lvl9pPr>
          </a:lstStyle>
          <a:p/>
        </p:txBody>
      </p:sp>
      <p:sp>
        <p:nvSpPr>
          <p:cNvPr id="175" name="Google Shape;175;p47"/>
          <p:cNvSpPr txBox="1"/>
          <p:nvPr>
            <p:ph idx="3" type="body"/>
          </p:nvPr>
        </p:nvSpPr>
        <p:spPr>
          <a:xfrm>
            <a:off x="6172200" y="2505075"/>
            <a:ext cx="5183188" cy="3684588"/>
          </a:xfrm>
          <a:prstGeom prst="rect">
            <a:avLst/>
          </a:prstGeom>
          <a:noFill/>
          <a:ln>
            <a:noFill/>
          </a:ln>
        </p:spPr>
        <p:txBody>
          <a:bodyPr anchorCtr="0" anchor="t" bIns="45700" lIns="91425" spcFirstLastPara="1" rIns="91425" wrap="square" tIns="45700">
            <a:noAutofit/>
          </a:bodyPr>
          <a:lstStyle>
            <a:lvl1pPr indent="-381000" lvl="0" marL="457200" marR="0" rtl="0" algn="l">
              <a:lnSpc>
                <a:spcPct val="90000"/>
              </a:lnSpc>
              <a:spcBef>
                <a:spcPts val="1000"/>
              </a:spcBef>
              <a:spcAft>
                <a:spcPts val="0"/>
              </a:spcAft>
              <a:buClr>
                <a:schemeClr val="accent2"/>
              </a:buClr>
              <a:buSzPts val="2400"/>
              <a:buFont typeface="Arial"/>
              <a:buChar char="•"/>
              <a:defRPr b="0" i="0" sz="2400" u="none" cap="none" strike="noStrike">
                <a:solidFill>
                  <a:schemeClr val="dk1"/>
                </a:solidFill>
                <a:latin typeface="Calibri"/>
                <a:ea typeface="Calibri"/>
                <a:cs typeface="Calibri"/>
                <a:sym typeface="Calibri"/>
              </a:defRPr>
            </a:lvl1pPr>
            <a:lvl2pPr indent="-355600" lvl="1" marL="914400" marR="0" rtl="0" algn="l">
              <a:lnSpc>
                <a:spcPct val="90000"/>
              </a:lnSpc>
              <a:spcBef>
                <a:spcPts val="500"/>
              </a:spcBef>
              <a:spcAft>
                <a:spcPts val="0"/>
              </a:spcAft>
              <a:buClr>
                <a:schemeClr val="accent2"/>
              </a:buClr>
              <a:buSzPts val="2000"/>
              <a:buFont typeface="Arial"/>
              <a:buChar char="•"/>
              <a:defRPr b="0" i="0" sz="2000" u="none" cap="none" strike="noStrike">
                <a:solidFill>
                  <a:schemeClr val="dk1"/>
                </a:solidFill>
                <a:latin typeface="Calibri"/>
                <a:ea typeface="Calibri"/>
                <a:cs typeface="Calibri"/>
                <a:sym typeface="Calibri"/>
              </a:defRPr>
            </a:lvl2pPr>
            <a:lvl3pPr indent="-342900" lvl="2" marL="1371600" marR="0" rtl="0" algn="l">
              <a:lnSpc>
                <a:spcPct val="90000"/>
              </a:lnSpc>
              <a:spcBef>
                <a:spcPts val="500"/>
              </a:spcBef>
              <a:spcAft>
                <a:spcPts val="0"/>
              </a:spcAft>
              <a:buClr>
                <a:schemeClr val="accent2"/>
              </a:buClr>
              <a:buSzPts val="1800"/>
              <a:buFont typeface="Arial"/>
              <a:buChar char="•"/>
              <a:defRPr b="0" i="0" sz="1800" u="none" cap="none" strike="noStrike">
                <a:solidFill>
                  <a:schemeClr val="dk1"/>
                </a:solidFill>
                <a:latin typeface="Calibri"/>
                <a:ea typeface="Calibri"/>
                <a:cs typeface="Calibri"/>
                <a:sym typeface="Calibri"/>
              </a:defRPr>
            </a:lvl3pPr>
            <a:lvl4pPr indent="-330200" lvl="3" marL="1828800" marR="0" rtl="0" algn="l">
              <a:lnSpc>
                <a:spcPct val="90000"/>
              </a:lnSpc>
              <a:spcBef>
                <a:spcPts val="500"/>
              </a:spcBef>
              <a:spcAft>
                <a:spcPts val="0"/>
              </a:spcAft>
              <a:buClr>
                <a:schemeClr val="accent2"/>
              </a:buClr>
              <a:buSzPts val="1600"/>
              <a:buFont typeface="Arial"/>
              <a:buChar char="•"/>
              <a:defRPr b="0" i="0" sz="1600" u="none" cap="none" strike="noStrike">
                <a:solidFill>
                  <a:schemeClr val="dk1"/>
                </a:solidFill>
                <a:latin typeface="Calibri"/>
                <a:ea typeface="Calibri"/>
                <a:cs typeface="Calibri"/>
                <a:sym typeface="Calibri"/>
              </a:defRPr>
            </a:lvl4pPr>
            <a:lvl5pPr indent="-330200" lvl="4" marL="2286000" marR="0" rtl="0" algn="l">
              <a:lnSpc>
                <a:spcPct val="90000"/>
              </a:lnSpc>
              <a:spcBef>
                <a:spcPts val="500"/>
              </a:spcBef>
              <a:spcAft>
                <a:spcPts val="0"/>
              </a:spcAft>
              <a:buClr>
                <a:schemeClr val="accent2"/>
              </a:buClr>
              <a:buSzPts val="1600"/>
              <a:buFont typeface="Arial"/>
              <a:buChar char="•"/>
              <a:defRPr b="0" i="0" sz="16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76" name="Google Shape;176;p47"/>
          <p:cNvSpPr txBox="1"/>
          <p:nvPr>
            <p:ph idx="4" type="body"/>
          </p:nvPr>
        </p:nvSpPr>
        <p:spPr>
          <a:xfrm>
            <a:off x="518678" y="2505075"/>
            <a:ext cx="5391749" cy="3684588"/>
          </a:xfrm>
          <a:prstGeom prst="rect">
            <a:avLst/>
          </a:prstGeom>
          <a:noFill/>
          <a:ln>
            <a:noFill/>
          </a:ln>
        </p:spPr>
        <p:txBody>
          <a:bodyPr anchorCtr="0" anchor="t" bIns="45700" lIns="91425" spcFirstLastPara="1" rIns="91425" wrap="square" tIns="45700">
            <a:noAutofit/>
          </a:bodyPr>
          <a:lstStyle>
            <a:lvl1pPr indent="-381000" lvl="0" marL="457200" marR="0" rtl="0" algn="l">
              <a:lnSpc>
                <a:spcPct val="90000"/>
              </a:lnSpc>
              <a:spcBef>
                <a:spcPts val="1000"/>
              </a:spcBef>
              <a:spcAft>
                <a:spcPts val="0"/>
              </a:spcAft>
              <a:buClr>
                <a:schemeClr val="accent2"/>
              </a:buClr>
              <a:buSzPts val="2400"/>
              <a:buFont typeface="Arial"/>
              <a:buChar char="•"/>
              <a:defRPr b="0" i="0" sz="2400" u="none" cap="none" strike="noStrike">
                <a:solidFill>
                  <a:schemeClr val="dk1"/>
                </a:solidFill>
                <a:latin typeface="Calibri"/>
                <a:ea typeface="Calibri"/>
                <a:cs typeface="Calibri"/>
                <a:sym typeface="Calibri"/>
              </a:defRPr>
            </a:lvl1pPr>
            <a:lvl2pPr indent="-355600" lvl="1" marL="914400" marR="0" rtl="0" algn="l">
              <a:lnSpc>
                <a:spcPct val="90000"/>
              </a:lnSpc>
              <a:spcBef>
                <a:spcPts val="500"/>
              </a:spcBef>
              <a:spcAft>
                <a:spcPts val="0"/>
              </a:spcAft>
              <a:buClr>
                <a:schemeClr val="accent2"/>
              </a:buClr>
              <a:buSzPts val="2000"/>
              <a:buFont typeface="Arial"/>
              <a:buChar char="•"/>
              <a:defRPr b="0" i="0" sz="2000" u="none" cap="none" strike="noStrike">
                <a:solidFill>
                  <a:schemeClr val="dk1"/>
                </a:solidFill>
                <a:latin typeface="Calibri"/>
                <a:ea typeface="Calibri"/>
                <a:cs typeface="Calibri"/>
                <a:sym typeface="Calibri"/>
              </a:defRPr>
            </a:lvl2pPr>
            <a:lvl3pPr indent="-342900" lvl="2" marL="1371600" marR="0" rtl="0" algn="l">
              <a:lnSpc>
                <a:spcPct val="90000"/>
              </a:lnSpc>
              <a:spcBef>
                <a:spcPts val="500"/>
              </a:spcBef>
              <a:spcAft>
                <a:spcPts val="0"/>
              </a:spcAft>
              <a:buClr>
                <a:schemeClr val="accent2"/>
              </a:buClr>
              <a:buSzPts val="1800"/>
              <a:buFont typeface="Arial"/>
              <a:buChar char="•"/>
              <a:defRPr b="0" i="0" sz="1800" u="none" cap="none" strike="noStrike">
                <a:solidFill>
                  <a:schemeClr val="dk1"/>
                </a:solidFill>
                <a:latin typeface="Calibri"/>
                <a:ea typeface="Calibri"/>
                <a:cs typeface="Calibri"/>
                <a:sym typeface="Calibri"/>
              </a:defRPr>
            </a:lvl3pPr>
            <a:lvl4pPr indent="-330200" lvl="3" marL="1828800" marR="0" rtl="0" algn="l">
              <a:lnSpc>
                <a:spcPct val="90000"/>
              </a:lnSpc>
              <a:spcBef>
                <a:spcPts val="500"/>
              </a:spcBef>
              <a:spcAft>
                <a:spcPts val="0"/>
              </a:spcAft>
              <a:buClr>
                <a:schemeClr val="accent2"/>
              </a:buClr>
              <a:buSzPts val="1600"/>
              <a:buFont typeface="Arial"/>
              <a:buChar char="•"/>
              <a:defRPr b="0" i="0" sz="1600" u="none" cap="none" strike="noStrike">
                <a:solidFill>
                  <a:schemeClr val="dk1"/>
                </a:solidFill>
                <a:latin typeface="Calibri"/>
                <a:ea typeface="Calibri"/>
                <a:cs typeface="Calibri"/>
                <a:sym typeface="Calibri"/>
              </a:defRPr>
            </a:lvl4pPr>
            <a:lvl5pPr indent="-330200" lvl="4" marL="2286000" marR="0" rtl="0" algn="l">
              <a:lnSpc>
                <a:spcPct val="90000"/>
              </a:lnSpc>
              <a:spcBef>
                <a:spcPts val="500"/>
              </a:spcBef>
              <a:spcAft>
                <a:spcPts val="0"/>
              </a:spcAft>
              <a:buClr>
                <a:schemeClr val="accent2"/>
              </a:buClr>
              <a:buSzPts val="1600"/>
              <a:buFont typeface="Arial"/>
              <a:buChar char="•"/>
              <a:defRPr b="0" i="0" sz="16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extLst>
    <p:ext uri="{DCECCB84-F9BA-43D5-87BE-67443E8EF086}">
      <p15:sldGuideLst>
        <p15:guide id="1" orient="horz" pos="2160">
          <p15:clr>
            <a:srgbClr val="FBAE40"/>
          </p15:clr>
        </p15:guide>
        <p15:guide id="2" pos="3840">
          <p15:clr>
            <a:srgbClr val="FBAE40"/>
          </p15:clr>
        </p15:guide>
        <p15:guide id="3" pos="393">
          <p15:clr>
            <a:srgbClr val="FBAE40"/>
          </p15:clr>
        </p15:guide>
        <p15:guide id="4" pos="7423">
          <p15:clr>
            <a:srgbClr val="FBAE40"/>
          </p15:clr>
        </p15:guide>
        <p15:guide id="5" orient="horz" pos="777">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p:cSld name="Content with Caption">
    <p:spTree>
      <p:nvGrpSpPr>
        <p:cNvPr id="177" name="Shape 177"/>
        <p:cNvGrpSpPr/>
        <p:nvPr/>
      </p:nvGrpSpPr>
      <p:grpSpPr>
        <a:xfrm>
          <a:off x="0" y="0"/>
          <a:ext cx="0" cy="0"/>
          <a:chOff x="0" y="0"/>
          <a:chExt cx="0" cy="0"/>
        </a:xfrm>
      </p:grpSpPr>
      <p:sp>
        <p:nvSpPr>
          <p:cNvPr id="178" name="Google Shape;178;p48"/>
          <p:cNvSpPr/>
          <p:nvPr/>
        </p:nvSpPr>
        <p:spPr>
          <a:xfrm flipH="1" rot="10800000">
            <a:off x="0" y="-6"/>
            <a:ext cx="10625328" cy="5404110"/>
          </a:xfrm>
          <a:prstGeom prst="rtTriangle">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cxnSp>
        <p:nvCxnSpPr>
          <p:cNvPr id="179" name="Google Shape;179;p48"/>
          <p:cNvCxnSpPr/>
          <p:nvPr/>
        </p:nvCxnSpPr>
        <p:spPr>
          <a:xfrm flipH="1" rot="10800000">
            <a:off x="0" y="0"/>
            <a:ext cx="6030686" cy="3004456"/>
          </a:xfrm>
          <a:prstGeom prst="straightConnector1">
            <a:avLst/>
          </a:prstGeom>
          <a:noFill/>
          <a:ln cap="flat" cmpd="sng" w="9525">
            <a:solidFill>
              <a:srgbClr val="A5A5A5"/>
            </a:solidFill>
            <a:prstDash val="solid"/>
            <a:miter lim="800000"/>
            <a:headEnd len="sm" w="sm" type="none"/>
            <a:tailEnd len="sm" w="sm" type="none"/>
          </a:ln>
        </p:spPr>
      </p:cxnSp>
      <p:cxnSp>
        <p:nvCxnSpPr>
          <p:cNvPr id="180" name="Google Shape;180;p48"/>
          <p:cNvCxnSpPr/>
          <p:nvPr/>
        </p:nvCxnSpPr>
        <p:spPr>
          <a:xfrm flipH="1" rot="10800000">
            <a:off x="9004301" y="3924299"/>
            <a:ext cx="3187700" cy="1689100"/>
          </a:xfrm>
          <a:prstGeom prst="straightConnector1">
            <a:avLst/>
          </a:prstGeom>
          <a:noFill/>
          <a:ln cap="flat" cmpd="sng" w="9525">
            <a:solidFill>
              <a:schemeClr val="accent2"/>
            </a:solidFill>
            <a:prstDash val="solid"/>
            <a:miter lim="800000"/>
            <a:headEnd len="sm" w="sm" type="none"/>
            <a:tailEnd len="sm" w="sm" type="none"/>
          </a:ln>
        </p:spPr>
      </p:cxnSp>
      <p:sp>
        <p:nvSpPr>
          <p:cNvPr id="181" name="Google Shape;181;p48" title="Title"/>
          <p:cNvSpPr txBox="1"/>
          <p:nvPr>
            <p:ph type="ctrTitle"/>
          </p:nvPr>
        </p:nvSpPr>
        <p:spPr>
          <a:xfrm>
            <a:off x="719170" y="4374036"/>
            <a:ext cx="5311516" cy="1327031"/>
          </a:xfrm>
          <a:prstGeom prst="rect">
            <a:avLst/>
          </a:prstGeom>
          <a:noFill/>
          <a:ln>
            <a:noFill/>
          </a:ln>
        </p:spPr>
        <p:txBody>
          <a:bodyPr anchorCtr="0" anchor="b" bIns="0" lIns="91425" spcFirstLastPara="1" rIns="91425" wrap="square" tIns="45700">
            <a:normAutofit/>
          </a:bodyPr>
          <a:lstStyle>
            <a:lvl1pPr lvl="0" algn="r">
              <a:lnSpc>
                <a:spcPct val="90000"/>
              </a:lnSpc>
              <a:spcBef>
                <a:spcPts val="0"/>
              </a:spcBef>
              <a:spcAft>
                <a:spcPts val="0"/>
              </a:spcAft>
              <a:buClr>
                <a:schemeClr val="accent1"/>
              </a:buClr>
              <a:buSzPts val="4300"/>
              <a:buFont typeface="Arial"/>
              <a:buNone/>
              <a:defRPr b="1" sz="4300">
                <a:solidFill>
                  <a:schemeClr val="accen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cxnSp>
        <p:nvCxnSpPr>
          <p:cNvPr id="182" name="Google Shape;182;p48"/>
          <p:cNvCxnSpPr/>
          <p:nvPr/>
        </p:nvCxnSpPr>
        <p:spPr>
          <a:xfrm flipH="1" rot="10800000">
            <a:off x="-17837" y="4700016"/>
            <a:ext cx="1919789" cy="1001054"/>
          </a:xfrm>
          <a:prstGeom prst="straightConnector1">
            <a:avLst/>
          </a:prstGeom>
          <a:noFill/>
          <a:ln cap="flat" cmpd="sng" w="9525">
            <a:solidFill>
              <a:schemeClr val="accent1"/>
            </a:solidFill>
            <a:prstDash val="solid"/>
            <a:miter lim="800000"/>
            <a:headEnd len="sm" w="sm" type="none"/>
            <a:tailEnd len="sm" w="sm" type="none"/>
          </a:ln>
        </p:spPr>
      </p:cxnSp>
      <p:sp>
        <p:nvSpPr>
          <p:cNvPr id="183" name="Google Shape;183;p48"/>
          <p:cNvSpPr txBox="1"/>
          <p:nvPr>
            <p:ph idx="1" type="body"/>
          </p:nvPr>
        </p:nvSpPr>
        <p:spPr>
          <a:xfrm>
            <a:off x="719170" y="5701069"/>
            <a:ext cx="5311516" cy="931505"/>
          </a:xfrm>
          <a:prstGeom prst="rect">
            <a:avLst/>
          </a:prstGeom>
          <a:noFill/>
          <a:ln>
            <a:noFill/>
          </a:ln>
        </p:spPr>
        <p:txBody>
          <a:bodyPr anchorCtr="0" anchor="t" bIns="45700" lIns="91425" spcFirstLastPara="1" rIns="91425" wrap="square" tIns="45700">
            <a:noAutofit/>
          </a:bodyPr>
          <a:lstStyle>
            <a:lvl1pPr indent="-228600" lvl="0" marL="457200" marR="0" rtl="0" algn="r">
              <a:lnSpc>
                <a:spcPct val="90000"/>
              </a:lnSpc>
              <a:spcBef>
                <a:spcPts val="1000"/>
              </a:spcBef>
              <a:spcAft>
                <a:spcPts val="0"/>
              </a:spcAft>
              <a:buClr>
                <a:srgbClr val="2E7A40"/>
              </a:buClr>
              <a:buSzPts val="1600"/>
              <a:buFont typeface="Arial"/>
              <a:buNone/>
              <a:defRPr b="0" i="0" sz="1600" u="none" cap="none" strike="noStrike">
                <a:solidFill>
                  <a:schemeClr val="accent6"/>
                </a:solidFill>
                <a:latin typeface="Calibri"/>
                <a:ea typeface="Calibri"/>
                <a:cs typeface="Calibri"/>
                <a:sym typeface="Calibri"/>
              </a:defRPr>
            </a:lvl1pPr>
            <a:lvl2pPr indent="-228600" lvl="1" marL="914400" marR="0" rtl="0" algn="l">
              <a:lnSpc>
                <a:spcPct val="90000"/>
              </a:lnSpc>
              <a:spcBef>
                <a:spcPts val="500"/>
              </a:spcBef>
              <a:spcAft>
                <a:spcPts val="0"/>
              </a:spcAft>
              <a:buClr>
                <a:srgbClr val="2E7A40"/>
              </a:buClr>
              <a:buSzPts val="1400"/>
              <a:buFont typeface="Arial"/>
              <a:buNone/>
              <a:defRPr b="0" i="0" sz="1400" u="none" cap="none" strike="noStrike">
                <a:solidFill>
                  <a:schemeClr val="dk1"/>
                </a:solidFill>
                <a:latin typeface="Calibri"/>
                <a:ea typeface="Calibri"/>
                <a:cs typeface="Calibri"/>
                <a:sym typeface="Calibri"/>
              </a:defRPr>
            </a:lvl2pPr>
            <a:lvl3pPr indent="-228600" lvl="2" marL="1371600" marR="0" rtl="0" algn="l">
              <a:lnSpc>
                <a:spcPct val="90000"/>
              </a:lnSpc>
              <a:spcBef>
                <a:spcPts val="500"/>
              </a:spcBef>
              <a:spcAft>
                <a:spcPts val="0"/>
              </a:spcAft>
              <a:buClr>
                <a:srgbClr val="2E7A40"/>
              </a:buClr>
              <a:buSzPts val="12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90000"/>
              </a:lnSpc>
              <a:spcBef>
                <a:spcPts val="500"/>
              </a:spcBef>
              <a:spcAft>
                <a:spcPts val="0"/>
              </a:spcAft>
              <a:buClr>
                <a:srgbClr val="2E7A40"/>
              </a:buClr>
              <a:buSzPts val="1000"/>
              <a:buFont typeface="Arial"/>
              <a:buNone/>
              <a:defRPr b="0" i="0" sz="1000" u="none" cap="none" strike="noStrike">
                <a:solidFill>
                  <a:schemeClr val="dk1"/>
                </a:solidFill>
                <a:latin typeface="Calibri"/>
                <a:ea typeface="Calibri"/>
                <a:cs typeface="Calibri"/>
                <a:sym typeface="Calibri"/>
              </a:defRPr>
            </a:lvl4pPr>
            <a:lvl5pPr indent="-228600" lvl="4" marL="2286000" marR="0" rtl="0" algn="l">
              <a:lnSpc>
                <a:spcPct val="90000"/>
              </a:lnSpc>
              <a:spcBef>
                <a:spcPts val="500"/>
              </a:spcBef>
              <a:spcAft>
                <a:spcPts val="0"/>
              </a:spcAft>
              <a:buClr>
                <a:srgbClr val="2E7A40"/>
              </a:buClr>
              <a:buSzPts val="1000"/>
              <a:buFont typeface="Arial"/>
              <a:buNone/>
              <a:defRPr b="0" i="0" sz="1000" u="none" cap="none" strike="noStrike">
                <a:solidFill>
                  <a:schemeClr val="dk1"/>
                </a:solidFill>
                <a:latin typeface="Calibri"/>
                <a:ea typeface="Calibri"/>
                <a:cs typeface="Calibri"/>
                <a:sym typeface="Calibri"/>
              </a:defRPr>
            </a:lvl5pPr>
            <a:lvl6pPr indent="-228600" lvl="5" marL="2743200" marR="0" rtl="0" algn="l">
              <a:lnSpc>
                <a:spcPct val="90000"/>
              </a:lnSpc>
              <a:spcBef>
                <a:spcPts val="500"/>
              </a:spcBef>
              <a:spcAft>
                <a:spcPts val="0"/>
              </a:spcAft>
              <a:buClr>
                <a:schemeClr val="dk1"/>
              </a:buClr>
              <a:buSzPts val="1000"/>
              <a:buFont typeface="Arial"/>
              <a:buNone/>
              <a:defRPr b="0" i="0" sz="1000" u="none" cap="none" strike="noStrike">
                <a:solidFill>
                  <a:schemeClr val="dk1"/>
                </a:solidFill>
                <a:latin typeface="Calibri"/>
                <a:ea typeface="Calibri"/>
                <a:cs typeface="Calibri"/>
                <a:sym typeface="Calibri"/>
              </a:defRPr>
            </a:lvl6pPr>
            <a:lvl7pPr indent="-228600" lvl="6" marL="3200400" marR="0" rtl="0" algn="l">
              <a:lnSpc>
                <a:spcPct val="90000"/>
              </a:lnSpc>
              <a:spcBef>
                <a:spcPts val="500"/>
              </a:spcBef>
              <a:spcAft>
                <a:spcPts val="0"/>
              </a:spcAft>
              <a:buClr>
                <a:schemeClr val="dk1"/>
              </a:buClr>
              <a:buSzPts val="1000"/>
              <a:buFont typeface="Arial"/>
              <a:buNone/>
              <a:defRPr b="0" i="0" sz="1000" u="none" cap="none" strike="noStrike">
                <a:solidFill>
                  <a:schemeClr val="dk1"/>
                </a:solidFill>
                <a:latin typeface="Calibri"/>
                <a:ea typeface="Calibri"/>
                <a:cs typeface="Calibri"/>
                <a:sym typeface="Calibri"/>
              </a:defRPr>
            </a:lvl7pPr>
            <a:lvl8pPr indent="-228600" lvl="7" marL="3657600" marR="0" rtl="0" algn="l">
              <a:lnSpc>
                <a:spcPct val="90000"/>
              </a:lnSpc>
              <a:spcBef>
                <a:spcPts val="500"/>
              </a:spcBef>
              <a:spcAft>
                <a:spcPts val="0"/>
              </a:spcAft>
              <a:buClr>
                <a:schemeClr val="dk1"/>
              </a:buClr>
              <a:buSzPts val="1000"/>
              <a:buFont typeface="Arial"/>
              <a:buNone/>
              <a:defRPr b="0" i="0" sz="1000" u="none" cap="none" strike="noStrike">
                <a:solidFill>
                  <a:schemeClr val="dk1"/>
                </a:solidFill>
                <a:latin typeface="Calibri"/>
                <a:ea typeface="Calibri"/>
                <a:cs typeface="Calibri"/>
                <a:sym typeface="Calibri"/>
              </a:defRPr>
            </a:lvl8pPr>
            <a:lvl9pPr indent="-228600" lvl="8" marL="4114800" marR="0" rtl="0" algn="l">
              <a:lnSpc>
                <a:spcPct val="90000"/>
              </a:lnSpc>
              <a:spcBef>
                <a:spcPts val="500"/>
              </a:spcBef>
              <a:spcAft>
                <a:spcPts val="0"/>
              </a:spcAft>
              <a:buClr>
                <a:schemeClr val="dk1"/>
              </a:buClr>
              <a:buSzPts val="1000"/>
              <a:buFont typeface="Arial"/>
              <a:buNone/>
              <a:defRPr b="0" i="0" sz="1000" u="none" cap="none" strike="noStrike">
                <a:solidFill>
                  <a:schemeClr val="dk1"/>
                </a:solidFill>
                <a:latin typeface="Calibri"/>
                <a:ea typeface="Calibri"/>
                <a:cs typeface="Calibri"/>
                <a:sym typeface="Calibri"/>
              </a:defRPr>
            </a:lvl9pPr>
          </a:lstStyle>
          <a:p/>
        </p:txBody>
      </p:sp>
      <p:sp>
        <p:nvSpPr>
          <p:cNvPr id="184" name="Google Shape;184;p48"/>
          <p:cNvSpPr txBox="1"/>
          <p:nvPr>
            <p:ph idx="2" type="body"/>
          </p:nvPr>
        </p:nvSpPr>
        <p:spPr>
          <a:xfrm>
            <a:off x="6161316" y="2290713"/>
            <a:ext cx="5803672" cy="4341862"/>
          </a:xfrm>
          <a:prstGeom prst="rect">
            <a:avLst/>
          </a:prstGeom>
          <a:noFill/>
          <a:ln>
            <a:noFill/>
          </a:ln>
        </p:spPr>
        <p:txBody>
          <a:bodyPr anchorCtr="0" anchor="t" bIns="45700" lIns="91425" spcFirstLastPara="1" rIns="91425" wrap="square" tIns="45700">
            <a:noAutofit/>
          </a:bodyPr>
          <a:lstStyle>
            <a:lvl1pPr indent="-381000" lvl="0" marL="457200" marR="0" rtl="0" algn="l">
              <a:lnSpc>
                <a:spcPct val="90000"/>
              </a:lnSpc>
              <a:spcBef>
                <a:spcPts val="1000"/>
              </a:spcBef>
              <a:spcAft>
                <a:spcPts val="0"/>
              </a:spcAft>
              <a:buClr>
                <a:schemeClr val="accent2"/>
              </a:buClr>
              <a:buSzPts val="2400"/>
              <a:buFont typeface="Arial"/>
              <a:buChar char="•"/>
              <a:defRPr b="0" i="0" sz="2400" u="none" cap="none" strike="noStrike">
                <a:solidFill>
                  <a:schemeClr val="dk1"/>
                </a:solidFill>
                <a:latin typeface="Calibri"/>
                <a:ea typeface="Calibri"/>
                <a:cs typeface="Calibri"/>
                <a:sym typeface="Calibri"/>
              </a:defRPr>
            </a:lvl1pPr>
            <a:lvl2pPr indent="-355600" lvl="1" marL="914400" marR="0" rtl="0" algn="l">
              <a:lnSpc>
                <a:spcPct val="90000"/>
              </a:lnSpc>
              <a:spcBef>
                <a:spcPts val="500"/>
              </a:spcBef>
              <a:spcAft>
                <a:spcPts val="0"/>
              </a:spcAft>
              <a:buClr>
                <a:schemeClr val="accent2"/>
              </a:buClr>
              <a:buSzPts val="2000"/>
              <a:buFont typeface="Arial"/>
              <a:buChar char="•"/>
              <a:defRPr b="0" i="0" sz="2000" u="none" cap="none" strike="noStrike">
                <a:solidFill>
                  <a:schemeClr val="dk1"/>
                </a:solidFill>
                <a:latin typeface="Calibri"/>
                <a:ea typeface="Calibri"/>
                <a:cs typeface="Calibri"/>
                <a:sym typeface="Calibri"/>
              </a:defRPr>
            </a:lvl2pPr>
            <a:lvl3pPr indent="-342900" lvl="2" marL="1371600" marR="0" rtl="0" algn="l">
              <a:lnSpc>
                <a:spcPct val="90000"/>
              </a:lnSpc>
              <a:spcBef>
                <a:spcPts val="500"/>
              </a:spcBef>
              <a:spcAft>
                <a:spcPts val="0"/>
              </a:spcAft>
              <a:buClr>
                <a:schemeClr val="accent2"/>
              </a:buClr>
              <a:buSzPts val="1800"/>
              <a:buFont typeface="Arial"/>
              <a:buChar char="•"/>
              <a:defRPr b="0" i="0" sz="1800" u="none" cap="none" strike="noStrike">
                <a:solidFill>
                  <a:schemeClr val="dk1"/>
                </a:solidFill>
                <a:latin typeface="Calibri"/>
                <a:ea typeface="Calibri"/>
                <a:cs typeface="Calibri"/>
                <a:sym typeface="Calibri"/>
              </a:defRPr>
            </a:lvl3pPr>
            <a:lvl4pPr indent="-330200" lvl="3" marL="1828800" marR="0" rtl="0" algn="l">
              <a:lnSpc>
                <a:spcPct val="90000"/>
              </a:lnSpc>
              <a:spcBef>
                <a:spcPts val="500"/>
              </a:spcBef>
              <a:spcAft>
                <a:spcPts val="0"/>
              </a:spcAft>
              <a:buClr>
                <a:schemeClr val="accent2"/>
              </a:buClr>
              <a:buSzPts val="1600"/>
              <a:buFont typeface="Arial"/>
              <a:buChar char="•"/>
              <a:defRPr b="0" i="0" sz="1600" u="none" cap="none" strike="noStrike">
                <a:solidFill>
                  <a:schemeClr val="dk1"/>
                </a:solidFill>
                <a:latin typeface="Calibri"/>
                <a:ea typeface="Calibri"/>
                <a:cs typeface="Calibri"/>
                <a:sym typeface="Calibri"/>
              </a:defRPr>
            </a:lvl4pPr>
            <a:lvl5pPr indent="-330200" lvl="4" marL="2286000" marR="0" rtl="0" algn="l">
              <a:lnSpc>
                <a:spcPct val="90000"/>
              </a:lnSpc>
              <a:spcBef>
                <a:spcPts val="500"/>
              </a:spcBef>
              <a:spcAft>
                <a:spcPts val="0"/>
              </a:spcAft>
              <a:buClr>
                <a:schemeClr val="accent2"/>
              </a:buClr>
              <a:buSzPts val="1600"/>
              <a:buFont typeface="Arial"/>
              <a:buChar char="•"/>
              <a:defRPr b="0" i="0" sz="1600" u="none" cap="none" strike="noStrike">
                <a:solidFill>
                  <a:schemeClr val="dk1"/>
                </a:solidFill>
                <a:latin typeface="Calibri"/>
                <a:ea typeface="Calibri"/>
                <a:cs typeface="Calibri"/>
                <a:sym typeface="Calibri"/>
              </a:defRPr>
            </a:lvl5pPr>
            <a:lvl6pPr indent="-355600" lvl="5" marL="27432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Tree>
  </p:cSld>
  <p:clrMapOvr>
    <a:masterClrMapping/>
  </p:clrMapOvr>
  <p:extLst>
    <p:ext uri="{DCECCB84-F9BA-43D5-87BE-67443E8EF086}">
      <p15:sldGuideLst>
        <p15:guide id="1" orient="horz" pos="2160">
          <p15:clr>
            <a:srgbClr val="FBAE40"/>
          </p15:clr>
        </p15:guide>
        <p15:guide id="2" pos="7537">
          <p15:clr>
            <a:srgbClr val="FBAE40"/>
          </p15:clr>
        </p15:guide>
        <p15:guide id="3" pos="138">
          <p15:clr>
            <a:srgbClr val="FBAE40"/>
          </p15:clr>
        </p15:guide>
        <p15:guide id="4" orient="horz" pos="4178">
          <p15:clr>
            <a:srgbClr val="FBAE40"/>
          </p15:clr>
        </p15:guide>
        <p15:guide id="5" orient="horz" pos="142">
          <p15:clr>
            <a:srgbClr val="FBAE40"/>
          </p15:clr>
        </p15:guide>
        <p15:guide id="6" pos="2457">
          <p15:clr>
            <a:srgbClr val="FBAE40"/>
          </p15:clr>
        </p15:guide>
        <p15:guide id="7" pos="438">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p:cSld name="Picture with Caption">
    <p:spTree>
      <p:nvGrpSpPr>
        <p:cNvPr id="185" name="Shape 185"/>
        <p:cNvGrpSpPr/>
        <p:nvPr/>
      </p:nvGrpSpPr>
      <p:grpSpPr>
        <a:xfrm>
          <a:off x="0" y="0"/>
          <a:ext cx="0" cy="0"/>
          <a:chOff x="0" y="0"/>
          <a:chExt cx="0" cy="0"/>
        </a:xfrm>
      </p:grpSpPr>
      <p:sp>
        <p:nvSpPr>
          <p:cNvPr id="186" name="Google Shape;186;p49"/>
          <p:cNvSpPr/>
          <p:nvPr/>
        </p:nvSpPr>
        <p:spPr>
          <a:xfrm flipH="1" rot="10800000">
            <a:off x="0" y="-6"/>
            <a:ext cx="10625328" cy="5404110"/>
          </a:xfrm>
          <a:prstGeom prst="rtTriangle">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cxnSp>
        <p:nvCxnSpPr>
          <p:cNvPr id="187" name="Google Shape;187;p49"/>
          <p:cNvCxnSpPr/>
          <p:nvPr/>
        </p:nvCxnSpPr>
        <p:spPr>
          <a:xfrm flipH="1" rot="10800000">
            <a:off x="0" y="0"/>
            <a:ext cx="6030686" cy="3004456"/>
          </a:xfrm>
          <a:prstGeom prst="straightConnector1">
            <a:avLst/>
          </a:prstGeom>
          <a:noFill/>
          <a:ln cap="flat" cmpd="sng" w="9525">
            <a:solidFill>
              <a:srgbClr val="A5A5A5"/>
            </a:solidFill>
            <a:prstDash val="solid"/>
            <a:miter lim="800000"/>
            <a:headEnd len="sm" w="sm" type="none"/>
            <a:tailEnd len="sm" w="sm" type="none"/>
          </a:ln>
        </p:spPr>
      </p:cxnSp>
      <p:cxnSp>
        <p:nvCxnSpPr>
          <p:cNvPr id="188" name="Google Shape;188;p49"/>
          <p:cNvCxnSpPr/>
          <p:nvPr/>
        </p:nvCxnSpPr>
        <p:spPr>
          <a:xfrm flipH="1" rot="10800000">
            <a:off x="9004301" y="3924299"/>
            <a:ext cx="3187700" cy="1689100"/>
          </a:xfrm>
          <a:prstGeom prst="straightConnector1">
            <a:avLst/>
          </a:prstGeom>
          <a:noFill/>
          <a:ln cap="flat" cmpd="sng" w="9525">
            <a:solidFill>
              <a:schemeClr val="accent2"/>
            </a:solidFill>
            <a:prstDash val="solid"/>
            <a:miter lim="800000"/>
            <a:headEnd len="sm" w="sm" type="none"/>
            <a:tailEnd len="sm" w="sm" type="none"/>
          </a:ln>
        </p:spPr>
      </p:cxnSp>
      <p:sp>
        <p:nvSpPr>
          <p:cNvPr id="189" name="Google Shape;189;p49" title="Title"/>
          <p:cNvSpPr txBox="1"/>
          <p:nvPr>
            <p:ph type="ctrTitle"/>
          </p:nvPr>
        </p:nvSpPr>
        <p:spPr>
          <a:xfrm>
            <a:off x="719170" y="4374036"/>
            <a:ext cx="5311516" cy="1327031"/>
          </a:xfrm>
          <a:prstGeom prst="rect">
            <a:avLst/>
          </a:prstGeom>
          <a:noFill/>
          <a:ln>
            <a:noFill/>
          </a:ln>
        </p:spPr>
        <p:txBody>
          <a:bodyPr anchorCtr="0" anchor="b" bIns="0" lIns="91425" spcFirstLastPara="1" rIns="91425" wrap="square" tIns="45700">
            <a:normAutofit/>
          </a:bodyPr>
          <a:lstStyle>
            <a:lvl1pPr lvl="0" algn="r">
              <a:lnSpc>
                <a:spcPct val="90000"/>
              </a:lnSpc>
              <a:spcBef>
                <a:spcPts val="0"/>
              </a:spcBef>
              <a:spcAft>
                <a:spcPts val="0"/>
              </a:spcAft>
              <a:buClr>
                <a:schemeClr val="accent1"/>
              </a:buClr>
              <a:buSzPts val="4300"/>
              <a:buFont typeface="Arial"/>
              <a:buNone/>
              <a:defRPr b="1" sz="4300">
                <a:solidFill>
                  <a:schemeClr val="accen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cxnSp>
        <p:nvCxnSpPr>
          <p:cNvPr id="190" name="Google Shape;190;p49"/>
          <p:cNvCxnSpPr/>
          <p:nvPr/>
        </p:nvCxnSpPr>
        <p:spPr>
          <a:xfrm flipH="1" rot="10800000">
            <a:off x="-17837" y="4700016"/>
            <a:ext cx="1919789" cy="1001054"/>
          </a:xfrm>
          <a:prstGeom prst="straightConnector1">
            <a:avLst/>
          </a:prstGeom>
          <a:noFill/>
          <a:ln cap="flat" cmpd="sng" w="9525">
            <a:solidFill>
              <a:schemeClr val="accent1"/>
            </a:solidFill>
            <a:prstDash val="solid"/>
            <a:miter lim="800000"/>
            <a:headEnd len="sm" w="sm" type="none"/>
            <a:tailEnd len="sm" w="sm" type="none"/>
          </a:ln>
        </p:spPr>
      </p:cxnSp>
      <p:sp>
        <p:nvSpPr>
          <p:cNvPr id="191" name="Google Shape;191;p49"/>
          <p:cNvSpPr txBox="1"/>
          <p:nvPr>
            <p:ph idx="1" type="body"/>
          </p:nvPr>
        </p:nvSpPr>
        <p:spPr>
          <a:xfrm>
            <a:off x="719170" y="5701069"/>
            <a:ext cx="5311516" cy="931505"/>
          </a:xfrm>
          <a:prstGeom prst="rect">
            <a:avLst/>
          </a:prstGeom>
          <a:noFill/>
          <a:ln>
            <a:noFill/>
          </a:ln>
        </p:spPr>
        <p:txBody>
          <a:bodyPr anchorCtr="0" anchor="t" bIns="45700" lIns="91425" spcFirstLastPara="1" rIns="91425" wrap="square" tIns="45700">
            <a:noAutofit/>
          </a:bodyPr>
          <a:lstStyle>
            <a:lvl1pPr indent="-228600" lvl="0" marL="457200" marR="0" rtl="0" algn="r">
              <a:lnSpc>
                <a:spcPct val="90000"/>
              </a:lnSpc>
              <a:spcBef>
                <a:spcPts val="1000"/>
              </a:spcBef>
              <a:spcAft>
                <a:spcPts val="0"/>
              </a:spcAft>
              <a:buClr>
                <a:srgbClr val="2E7A40"/>
              </a:buClr>
              <a:buSzPts val="1600"/>
              <a:buFont typeface="Arial"/>
              <a:buNone/>
              <a:defRPr b="0" i="0" sz="1600" u="none" cap="none" strike="noStrike">
                <a:solidFill>
                  <a:schemeClr val="accent6"/>
                </a:solidFill>
                <a:latin typeface="Calibri"/>
                <a:ea typeface="Calibri"/>
                <a:cs typeface="Calibri"/>
                <a:sym typeface="Calibri"/>
              </a:defRPr>
            </a:lvl1pPr>
            <a:lvl2pPr indent="-228600" lvl="1" marL="914400" marR="0" rtl="0" algn="l">
              <a:lnSpc>
                <a:spcPct val="90000"/>
              </a:lnSpc>
              <a:spcBef>
                <a:spcPts val="500"/>
              </a:spcBef>
              <a:spcAft>
                <a:spcPts val="0"/>
              </a:spcAft>
              <a:buClr>
                <a:srgbClr val="2E7A40"/>
              </a:buClr>
              <a:buSzPts val="1400"/>
              <a:buFont typeface="Arial"/>
              <a:buNone/>
              <a:defRPr b="0" i="0" sz="1400" u="none" cap="none" strike="noStrike">
                <a:solidFill>
                  <a:schemeClr val="dk1"/>
                </a:solidFill>
                <a:latin typeface="Calibri"/>
                <a:ea typeface="Calibri"/>
                <a:cs typeface="Calibri"/>
                <a:sym typeface="Calibri"/>
              </a:defRPr>
            </a:lvl2pPr>
            <a:lvl3pPr indent="-228600" lvl="2" marL="1371600" marR="0" rtl="0" algn="l">
              <a:lnSpc>
                <a:spcPct val="90000"/>
              </a:lnSpc>
              <a:spcBef>
                <a:spcPts val="500"/>
              </a:spcBef>
              <a:spcAft>
                <a:spcPts val="0"/>
              </a:spcAft>
              <a:buClr>
                <a:srgbClr val="2E7A40"/>
              </a:buClr>
              <a:buSzPts val="12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90000"/>
              </a:lnSpc>
              <a:spcBef>
                <a:spcPts val="500"/>
              </a:spcBef>
              <a:spcAft>
                <a:spcPts val="0"/>
              </a:spcAft>
              <a:buClr>
                <a:srgbClr val="2E7A40"/>
              </a:buClr>
              <a:buSzPts val="1000"/>
              <a:buFont typeface="Arial"/>
              <a:buNone/>
              <a:defRPr b="0" i="0" sz="1000" u="none" cap="none" strike="noStrike">
                <a:solidFill>
                  <a:schemeClr val="dk1"/>
                </a:solidFill>
                <a:latin typeface="Calibri"/>
                <a:ea typeface="Calibri"/>
                <a:cs typeface="Calibri"/>
                <a:sym typeface="Calibri"/>
              </a:defRPr>
            </a:lvl4pPr>
            <a:lvl5pPr indent="-228600" lvl="4" marL="2286000" marR="0" rtl="0" algn="l">
              <a:lnSpc>
                <a:spcPct val="90000"/>
              </a:lnSpc>
              <a:spcBef>
                <a:spcPts val="500"/>
              </a:spcBef>
              <a:spcAft>
                <a:spcPts val="0"/>
              </a:spcAft>
              <a:buClr>
                <a:srgbClr val="2E7A40"/>
              </a:buClr>
              <a:buSzPts val="1000"/>
              <a:buFont typeface="Arial"/>
              <a:buNone/>
              <a:defRPr b="0" i="0" sz="1000" u="none" cap="none" strike="noStrike">
                <a:solidFill>
                  <a:schemeClr val="dk1"/>
                </a:solidFill>
                <a:latin typeface="Calibri"/>
                <a:ea typeface="Calibri"/>
                <a:cs typeface="Calibri"/>
                <a:sym typeface="Calibri"/>
              </a:defRPr>
            </a:lvl5pPr>
            <a:lvl6pPr indent="-228600" lvl="5" marL="2743200" marR="0" rtl="0" algn="l">
              <a:lnSpc>
                <a:spcPct val="90000"/>
              </a:lnSpc>
              <a:spcBef>
                <a:spcPts val="500"/>
              </a:spcBef>
              <a:spcAft>
                <a:spcPts val="0"/>
              </a:spcAft>
              <a:buClr>
                <a:schemeClr val="dk1"/>
              </a:buClr>
              <a:buSzPts val="1000"/>
              <a:buFont typeface="Arial"/>
              <a:buNone/>
              <a:defRPr b="0" i="0" sz="1000" u="none" cap="none" strike="noStrike">
                <a:solidFill>
                  <a:schemeClr val="dk1"/>
                </a:solidFill>
                <a:latin typeface="Calibri"/>
                <a:ea typeface="Calibri"/>
                <a:cs typeface="Calibri"/>
                <a:sym typeface="Calibri"/>
              </a:defRPr>
            </a:lvl6pPr>
            <a:lvl7pPr indent="-228600" lvl="6" marL="3200400" marR="0" rtl="0" algn="l">
              <a:lnSpc>
                <a:spcPct val="90000"/>
              </a:lnSpc>
              <a:spcBef>
                <a:spcPts val="500"/>
              </a:spcBef>
              <a:spcAft>
                <a:spcPts val="0"/>
              </a:spcAft>
              <a:buClr>
                <a:schemeClr val="dk1"/>
              </a:buClr>
              <a:buSzPts val="1000"/>
              <a:buFont typeface="Arial"/>
              <a:buNone/>
              <a:defRPr b="0" i="0" sz="1000" u="none" cap="none" strike="noStrike">
                <a:solidFill>
                  <a:schemeClr val="dk1"/>
                </a:solidFill>
                <a:latin typeface="Calibri"/>
                <a:ea typeface="Calibri"/>
                <a:cs typeface="Calibri"/>
                <a:sym typeface="Calibri"/>
              </a:defRPr>
            </a:lvl7pPr>
            <a:lvl8pPr indent="-228600" lvl="7" marL="3657600" marR="0" rtl="0" algn="l">
              <a:lnSpc>
                <a:spcPct val="90000"/>
              </a:lnSpc>
              <a:spcBef>
                <a:spcPts val="500"/>
              </a:spcBef>
              <a:spcAft>
                <a:spcPts val="0"/>
              </a:spcAft>
              <a:buClr>
                <a:schemeClr val="dk1"/>
              </a:buClr>
              <a:buSzPts val="1000"/>
              <a:buFont typeface="Arial"/>
              <a:buNone/>
              <a:defRPr b="0" i="0" sz="1000" u="none" cap="none" strike="noStrike">
                <a:solidFill>
                  <a:schemeClr val="dk1"/>
                </a:solidFill>
                <a:latin typeface="Calibri"/>
                <a:ea typeface="Calibri"/>
                <a:cs typeface="Calibri"/>
                <a:sym typeface="Calibri"/>
              </a:defRPr>
            </a:lvl8pPr>
            <a:lvl9pPr indent="-228600" lvl="8" marL="4114800" marR="0" rtl="0" algn="l">
              <a:lnSpc>
                <a:spcPct val="90000"/>
              </a:lnSpc>
              <a:spcBef>
                <a:spcPts val="500"/>
              </a:spcBef>
              <a:spcAft>
                <a:spcPts val="0"/>
              </a:spcAft>
              <a:buClr>
                <a:schemeClr val="dk1"/>
              </a:buClr>
              <a:buSzPts val="1000"/>
              <a:buFont typeface="Arial"/>
              <a:buNone/>
              <a:defRPr b="0" i="0" sz="1000" u="none" cap="none" strike="noStrike">
                <a:solidFill>
                  <a:schemeClr val="dk1"/>
                </a:solidFill>
                <a:latin typeface="Calibri"/>
                <a:ea typeface="Calibri"/>
                <a:cs typeface="Calibri"/>
                <a:sym typeface="Calibri"/>
              </a:defRPr>
            </a:lvl9pPr>
          </a:lstStyle>
          <a:p/>
        </p:txBody>
      </p:sp>
      <p:sp>
        <p:nvSpPr>
          <p:cNvPr id="192" name="Google Shape;192;p49"/>
          <p:cNvSpPr/>
          <p:nvPr>
            <p:ph idx="2" type="pic"/>
          </p:nvPr>
        </p:nvSpPr>
        <p:spPr>
          <a:xfrm>
            <a:off x="6249970" y="2271860"/>
            <a:ext cx="5715017" cy="4360714"/>
          </a:xfrm>
          <a:prstGeom prst="rect">
            <a:avLst/>
          </a:prstGeom>
          <a:noFill/>
          <a:ln>
            <a:noFill/>
          </a:ln>
        </p:spPr>
      </p:sp>
    </p:spTree>
  </p:cSld>
  <p:clrMapOvr>
    <a:masterClrMapping/>
  </p:clrMapOvr>
  <p:extLst>
    <p:ext uri="{DCECCB84-F9BA-43D5-87BE-67443E8EF086}">
      <p15:sldGuideLst>
        <p15:guide id="1" orient="horz" pos="2160">
          <p15:clr>
            <a:srgbClr val="FBAE40"/>
          </p15:clr>
        </p15:guide>
        <p15:guide id="2" pos="7537">
          <p15:clr>
            <a:srgbClr val="FBAE40"/>
          </p15:clr>
        </p15:guide>
        <p15:guide id="3" pos="138">
          <p15:clr>
            <a:srgbClr val="FBAE40"/>
          </p15:clr>
        </p15:guide>
        <p15:guide id="4" orient="horz" pos="4178">
          <p15:clr>
            <a:srgbClr val="FBAE40"/>
          </p15:clr>
        </p15:guide>
        <p15:guide id="5" orient="horz" pos="142">
          <p15:clr>
            <a:srgbClr val="FBAE40"/>
          </p15:clr>
        </p15:guide>
        <p15:guide id="6" pos="2457">
          <p15:clr>
            <a:srgbClr val="FBAE40"/>
          </p15:clr>
        </p15:guide>
        <p15:guide id="7" pos="438">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p:cSld name="Blank">
    <p:spTree>
      <p:nvGrpSpPr>
        <p:cNvPr id="193" name="Shape 193"/>
        <p:cNvGrpSpPr/>
        <p:nvPr/>
      </p:nvGrpSpPr>
      <p:grpSpPr>
        <a:xfrm>
          <a:off x="0" y="0"/>
          <a:ext cx="0" cy="0"/>
          <a:chOff x="0" y="0"/>
          <a:chExt cx="0" cy="0"/>
        </a:xfrm>
      </p:grpSpPr>
      <p:sp>
        <p:nvSpPr>
          <p:cNvPr id="194" name="Google Shape;194;p50"/>
          <p:cNvSpPr txBox="1"/>
          <p:nvPr/>
        </p:nvSpPr>
        <p:spPr>
          <a:xfrm>
            <a:off x="11072378" y="235732"/>
            <a:ext cx="814647" cy="61555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400">
                <a:solidFill>
                  <a:schemeClr val="accent1"/>
                </a:solidFill>
                <a:latin typeface="Arial Black"/>
                <a:ea typeface="Arial Black"/>
                <a:cs typeface="Arial Black"/>
                <a:sym typeface="Arial Black"/>
              </a:rPr>
              <a:t>FR</a:t>
            </a:r>
            <a:endParaRPr/>
          </a:p>
        </p:txBody>
      </p:sp>
      <p:grpSp>
        <p:nvGrpSpPr>
          <p:cNvPr id="195" name="Google Shape;195;p50"/>
          <p:cNvGrpSpPr/>
          <p:nvPr/>
        </p:nvGrpSpPr>
        <p:grpSpPr>
          <a:xfrm flipH="1">
            <a:off x="7561328" y="0"/>
            <a:ext cx="4763978" cy="3541007"/>
            <a:chOff x="-124265" y="-2"/>
            <a:chExt cx="4763978" cy="3367272"/>
          </a:xfrm>
        </p:grpSpPr>
        <p:sp>
          <p:nvSpPr>
            <p:cNvPr id="196" name="Google Shape;196;p50"/>
            <p:cNvSpPr/>
            <p:nvPr/>
          </p:nvSpPr>
          <p:spPr>
            <a:xfrm>
              <a:off x="0" y="-1"/>
              <a:ext cx="4639713" cy="3367271"/>
            </a:xfrm>
            <a:prstGeom prst="diagStripe">
              <a:avLst>
                <a:gd fmla="val 51202" name="adj"/>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cxnSp>
          <p:nvCxnSpPr>
            <p:cNvPr id="197" name="Google Shape;197;p50"/>
            <p:cNvCxnSpPr/>
            <p:nvPr/>
          </p:nvCxnSpPr>
          <p:spPr>
            <a:xfrm flipH="1" rot="10800000">
              <a:off x="1433638" y="-2"/>
              <a:ext cx="1240971" cy="916595"/>
            </a:xfrm>
            <a:prstGeom prst="straightConnector1">
              <a:avLst/>
            </a:prstGeom>
            <a:noFill/>
            <a:ln cap="flat" cmpd="sng" w="9525">
              <a:solidFill>
                <a:srgbClr val="BFBFBF"/>
              </a:solidFill>
              <a:prstDash val="solid"/>
              <a:miter lim="800000"/>
              <a:headEnd len="sm" w="sm" type="none"/>
              <a:tailEnd len="sm" w="sm" type="none"/>
            </a:ln>
          </p:spPr>
        </p:cxnSp>
        <p:sp>
          <p:nvSpPr>
            <p:cNvPr id="198" name="Google Shape;198;p50"/>
            <p:cNvSpPr/>
            <p:nvPr/>
          </p:nvSpPr>
          <p:spPr>
            <a:xfrm rot="-2178838">
              <a:off x="-192127" y="1140864"/>
              <a:ext cx="1354398" cy="214994"/>
            </a:xfrm>
            <a:prstGeom prst="parallelogram">
              <a:avLst>
                <a:gd fmla="val 72003" name="adj"/>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sp>
        <p:nvSpPr>
          <p:cNvPr id="199" name="Google Shape;199;p50"/>
          <p:cNvSpPr/>
          <p:nvPr/>
        </p:nvSpPr>
        <p:spPr>
          <a:xfrm flipH="1">
            <a:off x="6679908" y="1"/>
            <a:ext cx="1447800" cy="639064"/>
          </a:xfrm>
          <a:prstGeom prst="parallelogram">
            <a:avLst>
              <a:gd fmla="val 135617" name="adj"/>
            </a:avLst>
          </a:prstGeom>
          <a:solidFill>
            <a:schemeClr val="accent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00" name="Google Shape;200;p50"/>
          <p:cNvSpPr txBox="1"/>
          <p:nvPr>
            <p:ph idx="11" type="ftr"/>
          </p:nvPr>
        </p:nvSpPr>
        <p:spPr>
          <a:xfrm>
            <a:off x="338530" y="6356350"/>
            <a:ext cx="411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1" name="Google Shape;201;p50"/>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extLst>
    <p:ext uri="{DCECCB84-F9BA-43D5-87BE-67443E8EF086}">
      <p15:sldGuideLst>
        <p15:guide id="1" orient="horz" pos="142">
          <p15:clr>
            <a:srgbClr val="FBAE40"/>
          </p15:clr>
        </p15:guide>
        <p15:guide id="2" pos="3840">
          <p15:clr>
            <a:srgbClr val="FBAE40"/>
          </p15:clr>
        </p15:guide>
        <p15:guide id="3" pos="778">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p:cSld name="Title Only">
    <p:spTree>
      <p:nvGrpSpPr>
        <p:cNvPr id="202" name="Shape 202"/>
        <p:cNvGrpSpPr/>
        <p:nvPr/>
      </p:nvGrpSpPr>
      <p:grpSpPr>
        <a:xfrm>
          <a:off x="0" y="0"/>
          <a:ext cx="0" cy="0"/>
          <a:chOff x="0" y="0"/>
          <a:chExt cx="0" cy="0"/>
        </a:xfrm>
      </p:grpSpPr>
      <p:sp>
        <p:nvSpPr>
          <p:cNvPr id="203" name="Google Shape;203;p51"/>
          <p:cNvSpPr txBox="1"/>
          <p:nvPr/>
        </p:nvSpPr>
        <p:spPr>
          <a:xfrm>
            <a:off x="11072378" y="235732"/>
            <a:ext cx="814647" cy="61555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400">
                <a:solidFill>
                  <a:schemeClr val="accent1"/>
                </a:solidFill>
                <a:latin typeface="Arial Black"/>
                <a:ea typeface="Arial Black"/>
                <a:cs typeface="Arial Black"/>
                <a:sym typeface="Arial Black"/>
              </a:rPr>
              <a:t>FR</a:t>
            </a:r>
            <a:endParaRPr/>
          </a:p>
        </p:txBody>
      </p:sp>
      <p:grpSp>
        <p:nvGrpSpPr>
          <p:cNvPr id="204" name="Google Shape;204;p51"/>
          <p:cNvGrpSpPr/>
          <p:nvPr/>
        </p:nvGrpSpPr>
        <p:grpSpPr>
          <a:xfrm flipH="1">
            <a:off x="7561328" y="0"/>
            <a:ext cx="4763978" cy="3541007"/>
            <a:chOff x="-124265" y="-2"/>
            <a:chExt cx="4763978" cy="3367272"/>
          </a:xfrm>
        </p:grpSpPr>
        <p:sp>
          <p:nvSpPr>
            <p:cNvPr id="205" name="Google Shape;205;p51"/>
            <p:cNvSpPr/>
            <p:nvPr/>
          </p:nvSpPr>
          <p:spPr>
            <a:xfrm>
              <a:off x="0" y="-1"/>
              <a:ext cx="4639713" cy="3367271"/>
            </a:xfrm>
            <a:prstGeom prst="diagStripe">
              <a:avLst>
                <a:gd fmla="val 51202" name="adj"/>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cxnSp>
          <p:nvCxnSpPr>
            <p:cNvPr id="206" name="Google Shape;206;p51"/>
            <p:cNvCxnSpPr/>
            <p:nvPr/>
          </p:nvCxnSpPr>
          <p:spPr>
            <a:xfrm flipH="1" rot="10800000">
              <a:off x="1433638" y="-2"/>
              <a:ext cx="1240971" cy="916595"/>
            </a:xfrm>
            <a:prstGeom prst="straightConnector1">
              <a:avLst/>
            </a:prstGeom>
            <a:noFill/>
            <a:ln cap="flat" cmpd="sng" w="9525">
              <a:solidFill>
                <a:srgbClr val="BFBFBF"/>
              </a:solidFill>
              <a:prstDash val="solid"/>
              <a:miter lim="800000"/>
              <a:headEnd len="sm" w="sm" type="none"/>
              <a:tailEnd len="sm" w="sm" type="none"/>
            </a:ln>
          </p:spPr>
        </p:cxnSp>
        <p:sp>
          <p:nvSpPr>
            <p:cNvPr id="207" name="Google Shape;207;p51"/>
            <p:cNvSpPr/>
            <p:nvPr/>
          </p:nvSpPr>
          <p:spPr>
            <a:xfrm rot="-2178838">
              <a:off x="-192127" y="1140864"/>
              <a:ext cx="1354398" cy="214994"/>
            </a:xfrm>
            <a:prstGeom prst="parallelogram">
              <a:avLst>
                <a:gd fmla="val 72003" name="adj"/>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sp>
        <p:nvSpPr>
          <p:cNvPr id="208" name="Google Shape;208;p51"/>
          <p:cNvSpPr/>
          <p:nvPr/>
        </p:nvSpPr>
        <p:spPr>
          <a:xfrm flipH="1">
            <a:off x="6679908" y="1"/>
            <a:ext cx="1447800" cy="639064"/>
          </a:xfrm>
          <a:prstGeom prst="parallelogram">
            <a:avLst>
              <a:gd fmla="val 135617" name="adj"/>
            </a:avLst>
          </a:prstGeom>
          <a:solidFill>
            <a:schemeClr val="accent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09" name="Google Shape;209;p51" title="Title "/>
          <p:cNvSpPr txBox="1"/>
          <p:nvPr>
            <p:ph type="title"/>
          </p:nvPr>
        </p:nvSpPr>
        <p:spPr>
          <a:xfrm>
            <a:off x="518678" y="209028"/>
            <a:ext cx="8333222" cy="1215566"/>
          </a:xfrm>
          <a:prstGeom prst="rect">
            <a:avLst/>
          </a:prstGeom>
          <a:noFill/>
          <a:ln>
            <a:noFill/>
          </a:ln>
        </p:spPr>
        <p:txBody>
          <a:bodyPr anchorCtr="0" anchor="b" bIns="0" lIns="91425" spcFirstLastPara="1" rIns="91425" wrap="square" tIns="45700">
            <a:normAutofit/>
          </a:bodyPr>
          <a:lstStyle>
            <a:lvl1pPr lvl="0" algn="l">
              <a:lnSpc>
                <a:spcPct val="90000"/>
              </a:lnSpc>
              <a:spcBef>
                <a:spcPts val="0"/>
              </a:spcBef>
              <a:spcAft>
                <a:spcPts val="0"/>
              </a:spcAft>
              <a:buClr>
                <a:schemeClr val="accent1"/>
              </a:buClr>
              <a:buSzPts val="4400"/>
              <a:buFont typeface="Calibri"/>
              <a:buNone/>
              <a:defRPr b="1" sz="4400">
                <a:solidFill>
                  <a:schemeClr val="accen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10" name="Google Shape;210;p51"/>
          <p:cNvSpPr txBox="1"/>
          <p:nvPr>
            <p:ph idx="11" type="ftr"/>
          </p:nvPr>
        </p:nvSpPr>
        <p:spPr>
          <a:xfrm>
            <a:off x="338530" y="6356350"/>
            <a:ext cx="411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1" name="Google Shape;211;p51"/>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extLst>
    <p:ext uri="{DCECCB84-F9BA-43D5-87BE-67443E8EF086}">
      <p15:sldGuideLst>
        <p15:guide id="1" orient="horz" pos="142">
          <p15:clr>
            <a:srgbClr val="FBAE40"/>
          </p15:clr>
        </p15:guide>
        <p15:guide id="2" pos="3840">
          <p15:clr>
            <a:srgbClr val="FBAE40"/>
          </p15:clr>
        </p15:guide>
        <p15:guide id="3" pos="778">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p:cSld name="Custom Layout">
    <p:spTree>
      <p:nvGrpSpPr>
        <p:cNvPr id="212" name="Shape 212"/>
        <p:cNvGrpSpPr/>
        <p:nvPr/>
      </p:nvGrpSpPr>
      <p:grpSpPr>
        <a:xfrm>
          <a:off x="0" y="0"/>
          <a:ext cx="0" cy="0"/>
          <a:chOff x="0" y="0"/>
          <a:chExt cx="0" cy="0"/>
        </a:xfrm>
      </p:grpSpPr>
      <p:sp>
        <p:nvSpPr>
          <p:cNvPr id="213" name="Google Shape;213;p52"/>
          <p:cNvSpPr txBox="1"/>
          <p:nvPr>
            <p:ph type="title"/>
          </p:nvPr>
        </p:nvSpPr>
        <p:spPr>
          <a:xfrm>
            <a:off x="518678" y="209029"/>
            <a:ext cx="10835122" cy="1147968"/>
          </a:xfrm>
          <a:prstGeom prst="rect">
            <a:avLst/>
          </a:prstGeom>
          <a:noFill/>
          <a:ln>
            <a:noFill/>
          </a:ln>
        </p:spPr>
        <p:txBody>
          <a:bodyPr anchorCtr="0" anchor="b" bIns="0" lIns="91425" spcFirstLastPara="1" rIns="91425" wrap="square" tIns="45700">
            <a:normAutofit/>
          </a:bodyPr>
          <a:lstStyle>
            <a:lvl1pPr lvl="0" algn="l">
              <a:lnSpc>
                <a:spcPct val="90000"/>
              </a:lnSpc>
              <a:spcBef>
                <a:spcPts val="0"/>
              </a:spcBef>
              <a:spcAft>
                <a:spcPts val="0"/>
              </a:spcAft>
              <a:buClr>
                <a:schemeClr val="accen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20.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21" Type="http://schemas.openxmlformats.org/officeDocument/2006/relationships/theme" Target="../theme/theme2.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5" Type="http://schemas.openxmlformats.org/officeDocument/2006/relationships/slideLayout" Target="../slideLayouts/slideLayout5.xml"/><Relationship Id="rId19" Type="http://schemas.openxmlformats.org/officeDocument/2006/relationships/slideLayout" Target="../slideLayouts/slideLayout19.xml"/><Relationship Id="rId6" Type="http://schemas.openxmlformats.org/officeDocument/2006/relationships/slideLayout" Target="../slideLayouts/slideLayout6.xml"/><Relationship Id="rId18" Type="http://schemas.openxmlformats.org/officeDocument/2006/relationships/slideLayout" Target="../slideLayouts/slideLayout18.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32"/>
          <p:cNvSpPr txBox="1"/>
          <p:nvPr>
            <p:ph idx="11" type="ftr"/>
          </p:nvPr>
        </p:nvSpPr>
        <p:spPr>
          <a:xfrm>
            <a:off x="338530" y="6356350"/>
            <a:ext cx="41148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lt2"/>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1" name="Google Shape;11;p32"/>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chemeClr val="lt2"/>
                </a:solidFill>
                <a:latin typeface="Calibri"/>
                <a:ea typeface="Calibri"/>
                <a:cs typeface="Calibri"/>
                <a:sym typeface="Calibri"/>
              </a:defRPr>
            </a:lvl1pPr>
            <a:lvl2pPr indent="0" lvl="1" marL="0" marR="0" rtl="0" algn="r">
              <a:spcBef>
                <a:spcPts val="0"/>
              </a:spcBef>
              <a:buNone/>
              <a:defRPr b="0" i="0" sz="1200" u="none" cap="none" strike="noStrike">
                <a:solidFill>
                  <a:schemeClr val="lt2"/>
                </a:solidFill>
                <a:latin typeface="Calibri"/>
                <a:ea typeface="Calibri"/>
                <a:cs typeface="Calibri"/>
                <a:sym typeface="Calibri"/>
              </a:defRPr>
            </a:lvl2pPr>
            <a:lvl3pPr indent="0" lvl="2" marL="0" marR="0" rtl="0" algn="r">
              <a:spcBef>
                <a:spcPts val="0"/>
              </a:spcBef>
              <a:buNone/>
              <a:defRPr b="0" i="0" sz="1200" u="none" cap="none" strike="noStrike">
                <a:solidFill>
                  <a:schemeClr val="lt2"/>
                </a:solidFill>
                <a:latin typeface="Calibri"/>
                <a:ea typeface="Calibri"/>
                <a:cs typeface="Calibri"/>
                <a:sym typeface="Calibri"/>
              </a:defRPr>
            </a:lvl3pPr>
            <a:lvl4pPr indent="0" lvl="3" marL="0" marR="0" rtl="0" algn="r">
              <a:spcBef>
                <a:spcPts val="0"/>
              </a:spcBef>
              <a:buNone/>
              <a:defRPr b="0" i="0" sz="1200" u="none" cap="none" strike="noStrike">
                <a:solidFill>
                  <a:schemeClr val="lt2"/>
                </a:solidFill>
                <a:latin typeface="Calibri"/>
                <a:ea typeface="Calibri"/>
                <a:cs typeface="Calibri"/>
                <a:sym typeface="Calibri"/>
              </a:defRPr>
            </a:lvl4pPr>
            <a:lvl5pPr indent="0" lvl="4" marL="0" marR="0" rtl="0" algn="r">
              <a:spcBef>
                <a:spcPts val="0"/>
              </a:spcBef>
              <a:buNone/>
              <a:defRPr b="0" i="0" sz="1200" u="none" cap="none" strike="noStrike">
                <a:solidFill>
                  <a:schemeClr val="lt2"/>
                </a:solidFill>
                <a:latin typeface="Calibri"/>
                <a:ea typeface="Calibri"/>
                <a:cs typeface="Calibri"/>
                <a:sym typeface="Calibri"/>
              </a:defRPr>
            </a:lvl5pPr>
            <a:lvl6pPr indent="0" lvl="5" marL="0" marR="0" rtl="0" algn="r">
              <a:spcBef>
                <a:spcPts val="0"/>
              </a:spcBef>
              <a:buNone/>
              <a:defRPr b="0" i="0" sz="1200" u="none" cap="none" strike="noStrike">
                <a:solidFill>
                  <a:schemeClr val="lt2"/>
                </a:solidFill>
                <a:latin typeface="Calibri"/>
                <a:ea typeface="Calibri"/>
                <a:cs typeface="Calibri"/>
                <a:sym typeface="Calibri"/>
              </a:defRPr>
            </a:lvl6pPr>
            <a:lvl7pPr indent="0" lvl="6" marL="0" marR="0" rtl="0" algn="r">
              <a:spcBef>
                <a:spcPts val="0"/>
              </a:spcBef>
              <a:buNone/>
              <a:defRPr b="0" i="0" sz="1200" u="none" cap="none" strike="noStrike">
                <a:solidFill>
                  <a:schemeClr val="lt2"/>
                </a:solidFill>
                <a:latin typeface="Calibri"/>
                <a:ea typeface="Calibri"/>
                <a:cs typeface="Calibri"/>
                <a:sym typeface="Calibri"/>
              </a:defRPr>
            </a:lvl7pPr>
            <a:lvl8pPr indent="0" lvl="7" marL="0" marR="0" rtl="0" algn="r">
              <a:spcBef>
                <a:spcPts val="0"/>
              </a:spcBef>
              <a:buNone/>
              <a:defRPr b="0" i="0" sz="1200" u="none" cap="none" strike="noStrike">
                <a:solidFill>
                  <a:schemeClr val="lt2"/>
                </a:solidFill>
                <a:latin typeface="Calibri"/>
                <a:ea typeface="Calibri"/>
                <a:cs typeface="Calibri"/>
                <a:sym typeface="Calibri"/>
              </a:defRPr>
            </a:lvl8pPr>
            <a:lvl9pPr indent="0" lvl="8" marL="0" marR="0" rtl="0" algn="r">
              <a:spcBef>
                <a:spcPts val="0"/>
              </a:spcBef>
              <a:buNone/>
              <a:defRPr b="0" i="0" sz="1200" u="none" cap="none" strike="noStrike">
                <a:solidFill>
                  <a:schemeClr val="lt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12" name="Google Shape;12;p32"/>
          <p:cNvSpPr txBox="1"/>
          <p:nvPr>
            <p:ph type="title"/>
          </p:nvPr>
        </p:nvSpPr>
        <p:spPr>
          <a:xfrm>
            <a:off x="518678" y="209029"/>
            <a:ext cx="10835122" cy="1147968"/>
          </a:xfrm>
          <a:prstGeom prst="rect">
            <a:avLst/>
          </a:prstGeom>
          <a:noFill/>
          <a:ln>
            <a:noFill/>
          </a:ln>
        </p:spPr>
        <p:txBody>
          <a:bodyPr anchorCtr="0" anchor="b" bIns="0" lIns="91425" spcFirstLastPara="1" rIns="91425" wrap="square" tIns="45700">
            <a:normAutofit/>
          </a:bodyPr>
          <a:lstStyle>
            <a:lvl1pPr lvl="0" marR="0" rtl="0" algn="l">
              <a:lnSpc>
                <a:spcPct val="90000"/>
              </a:lnSpc>
              <a:spcBef>
                <a:spcPts val="0"/>
              </a:spcBef>
              <a:spcAft>
                <a:spcPts val="0"/>
              </a:spcAft>
              <a:buClr>
                <a:schemeClr val="accent1"/>
              </a:buClr>
              <a:buSzPts val="4400"/>
              <a:buFont typeface="Calibri"/>
              <a:buNone/>
              <a:defRPr b="1" i="0" sz="4400" u="none" cap="none" strike="noStrike">
                <a:solidFill>
                  <a:schemeClr val="accent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2.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2.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2.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2.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2.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2.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2.jp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2.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2.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2.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2.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2.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2.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2.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6.png"/><Relationship Id="rId4" Type="http://schemas.openxmlformats.org/officeDocument/2006/relationships/image" Target="../media/image2.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2.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2.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2.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2.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2.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2.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7.png"/><Relationship Id="rId4" Type="http://schemas.openxmlformats.org/officeDocument/2006/relationships/image" Target="../media/image2.jp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8.png"/><Relationship Id="rId4" Type="http://schemas.openxmlformats.org/officeDocument/2006/relationships/image" Target="../media/image2.jp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2.jp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2.jp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2.jp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2.jp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2.jp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2.jp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2.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8" name="Shape 218"/>
        <p:cNvGrpSpPr/>
        <p:nvPr/>
      </p:nvGrpSpPr>
      <p:grpSpPr>
        <a:xfrm>
          <a:off x="0" y="0"/>
          <a:ext cx="0" cy="0"/>
          <a:chOff x="0" y="0"/>
          <a:chExt cx="0" cy="0"/>
        </a:xfrm>
      </p:grpSpPr>
      <p:sp>
        <p:nvSpPr>
          <p:cNvPr id="219" name="Google Shape;219;p1"/>
          <p:cNvSpPr/>
          <p:nvPr/>
        </p:nvSpPr>
        <p:spPr>
          <a:xfrm>
            <a:off x="661492" y="1471613"/>
            <a:ext cx="6297018" cy="1573411"/>
          </a:xfrm>
          <a:prstGeom prst="rect">
            <a:avLst/>
          </a:prstGeom>
          <a:noFill/>
          <a:ln>
            <a:noFill/>
          </a:ln>
        </p:spPr>
        <p:txBody>
          <a:bodyPr anchorCtr="0" anchor="t" bIns="0" lIns="0" spcFirstLastPara="1" rIns="0" wrap="square" tIns="0">
            <a:noAutofit/>
          </a:bodyPr>
          <a:lstStyle/>
          <a:p>
            <a:pPr indent="0" lvl="0" marL="0" marR="0" rtl="0" algn="l">
              <a:lnSpc>
                <a:spcPct val="125806"/>
              </a:lnSpc>
              <a:spcBef>
                <a:spcPts val="0"/>
              </a:spcBef>
              <a:spcAft>
                <a:spcPts val="0"/>
              </a:spcAft>
              <a:buNone/>
            </a:pPr>
            <a:r>
              <a:rPr b="1" i="0" lang="en-US" sz="3875" u="none" cap="none" strike="noStrike">
                <a:solidFill>
                  <a:srgbClr val="000000"/>
                </a:solidFill>
                <a:latin typeface="Times New Roman"/>
                <a:ea typeface="Times New Roman"/>
                <a:cs typeface="Times New Roman"/>
                <a:sym typeface="Times New Roman"/>
              </a:rPr>
              <a:t>Sustainable Finance – Lecture 6</a:t>
            </a:r>
            <a:endParaRPr b="1" i="0" sz="3875" u="none" cap="none" strike="noStrike">
              <a:solidFill>
                <a:srgbClr val="000000"/>
              </a:solidFill>
              <a:latin typeface="Times New Roman"/>
              <a:ea typeface="Times New Roman"/>
              <a:cs typeface="Times New Roman"/>
              <a:sym typeface="Times New Roman"/>
            </a:endParaRPr>
          </a:p>
        </p:txBody>
      </p:sp>
      <p:sp>
        <p:nvSpPr>
          <p:cNvPr id="220" name="Google Shape;220;p1"/>
          <p:cNvSpPr/>
          <p:nvPr/>
        </p:nvSpPr>
        <p:spPr>
          <a:xfrm>
            <a:off x="478118" y="3510558"/>
            <a:ext cx="5969177" cy="893476"/>
          </a:xfrm>
          <a:prstGeom prst="rect">
            <a:avLst/>
          </a:prstGeom>
          <a:noFill/>
          <a:ln>
            <a:noFill/>
          </a:ln>
        </p:spPr>
        <p:txBody>
          <a:bodyPr anchorCtr="0" anchor="t" bIns="0" lIns="0" spcFirstLastPara="1" rIns="0" wrap="square" tIns="0">
            <a:noAutofit/>
          </a:bodyPr>
          <a:lstStyle/>
          <a:p>
            <a:pPr indent="0" lvl="0" marL="0" marR="0" rtl="0" algn="l">
              <a:lnSpc>
                <a:spcPct val="98958"/>
              </a:lnSpc>
              <a:spcBef>
                <a:spcPts val="0"/>
              </a:spcBef>
              <a:spcAft>
                <a:spcPts val="0"/>
              </a:spcAft>
              <a:buNone/>
            </a:pPr>
            <a:r>
              <a:rPr b="1" i="0" lang="en-US" sz="2400" u="none" cap="none" strike="noStrike">
                <a:solidFill>
                  <a:srgbClr val="272525"/>
                </a:solidFill>
                <a:latin typeface="Times New Roman"/>
                <a:ea typeface="Times New Roman"/>
                <a:cs typeface="Times New Roman"/>
                <a:sym typeface="Times New Roman"/>
              </a:rPr>
              <a:t>Lesson Title</a:t>
            </a:r>
            <a:r>
              <a:rPr b="0" i="0" lang="en-US" sz="2400" u="none" cap="none" strike="noStrike">
                <a:solidFill>
                  <a:srgbClr val="272525"/>
                </a:solidFill>
                <a:latin typeface="Times New Roman"/>
                <a:ea typeface="Times New Roman"/>
                <a:cs typeface="Times New Roman"/>
                <a:sym typeface="Times New Roman"/>
              </a:rPr>
              <a:t>: Regulatory Frameworks in</a:t>
            </a:r>
            <a:endParaRPr/>
          </a:p>
          <a:p>
            <a:pPr indent="0" lvl="0" marL="0" marR="0" rtl="0" algn="l">
              <a:lnSpc>
                <a:spcPct val="98958"/>
              </a:lnSpc>
              <a:spcBef>
                <a:spcPts val="0"/>
              </a:spcBef>
              <a:spcAft>
                <a:spcPts val="0"/>
              </a:spcAft>
              <a:buNone/>
            </a:pPr>
            <a:r>
              <a:rPr b="0" i="0" lang="en-US" sz="2400" u="none" cap="none" strike="noStrike">
                <a:solidFill>
                  <a:srgbClr val="272525"/>
                </a:solidFill>
                <a:latin typeface="Times New Roman"/>
                <a:ea typeface="Times New Roman"/>
                <a:cs typeface="Times New Roman"/>
                <a:sym typeface="Times New Roman"/>
              </a:rPr>
              <a:t> Sustainable Finance</a:t>
            </a:r>
            <a:endParaRPr/>
          </a:p>
        </p:txBody>
      </p:sp>
      <p:sp>
        <p:nvSpPr>
          <p:cNvPr id="221" name="Google Shape;221;p1"/>
          <p:cNvSpPr/>
          <p:nvPr/>
        </p:nvSpPr>
        <p:spPr>
          <a:xfrm>
            <a:off x="478119" y="4639480"/>
            <a:ext cx="6480391" cy="430300"/>
          </a:xfrm>
          <a:prstGeom prst="rect">
            <a:avLst/>
          </a:prstGeom>
          <a:noFill/>
          <a:ln>
            <a:noFill/>
          </a:ln>
        </p:spPr>
        <p:txBody>
          <a:bodyPr anchorCtr="0" anchor="t" bIns="0" lIns="0" spcFirstLastPara="1" rIns="0" wrap="square" tIns="0">
            <a:noAutofit/>
          </a:bodyPr>
          <a:lstStyle/>
          <a:p>
            <a:pPr indent="0" lvl="0" marL="0" marR="0" rtl="0" algn="l">
              <a:lnSpc>
                <a:spcPct val="98958"/>
              </a:lnSpc>
              <a:spcBef>
                <a:spcPts val="0"/>
              </a:spcBef>
              <a:spcAft>
                <a:spcPts val="0"/>
              </a:spcAft>
              <a:buNone/>
            </a:pPr>
            <a:r>
              <a:rPr b="1" i="0" lang="en-US" sz="2400" u="none" cap="none" strike="noStrike">
                <a:solidFill>
                  <a:srgbClr val="272525"/>
                </a:solidFill>
                <a:latin typeface="Times New Roman"/>
                <a:ea typeface="Times New Roman"/>
                <a:cs typeface="Times New Roman"/>
                <a:sym typeface="Times New Roman"/>
              </a:rPr>
              <a:t>Instructor: </a:t>
            </a:r>
            <a:r>
              <a:rPr b="0" i="0" lang="en-US" sz="2400" u="none" cap="none" strike="noStrike">
                <a:solidFill>
                  <a:srgbClr val="272525"/>
                </a:solidFill>
                <a:latin typeface="Times New Roman"/>
                <a:ea typeface="Times New Roman"/>
                <a:cs typeface="Times New Roman"/>
                <a:sym typeface="Times New Roman"/>
              </a:rPr>
              <a:t>Dr. Mary Githinji</a:t>
            </a:r>
            <a:endParaRPr b="0" i="0" sz="2400" u="none" cap="none" strike="noStrike">
              <a:solidFill>
                <a:srgbClr val="000000"/>
              </a:solidFill>
              <a:latin typeface="Times New Roman"/>
              <a:ea typeface="Times New Roman"/>
              <a:cs typeface="Times New Roman"/>
              <a:sym typeface="Times New Roman"/>
            </a:endParaRPr>
          </a:p>
        </p:txBody>
      </p:sp>
      <p:sp>
        <p:nvSpPr>
          <p:cNvPr id="222" name="Google Shape;222;p1"/>
          <p:cNvSpPr/>
          <p:nvPr/>
        </p:nvSpPr>
        <p:spPr>
          <a:xfrm>
            <a:off x="661492" y="5069781"/>
            <a:ext cx="302419" cy="302419"/>
          </a:xfrm>
          <a:prstGeom prst="roundRect">
            <a:avLst>
              <a:gd fmla="val 25194296" name="adj"/>
            </a:avLst>
          </a:prstGeom>
          <a:no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 name="Google Shape;223;p1"/>
          <p:cNvSpPr/>
          <p:nvPr/>
        </p:nvSpPr>
        <p:spPr>
          <a:xfrm>
            <a:off x="5997014" y="3275112"/>
            <a:ext cx="232756" cy="3231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1500" u="none" cap="none" strike="noStrike">
                <a:solidFill>
                  <a:schemeClr val="dk1"/>
                </a:solidFill>
                <a:latin typeface="Times New Roman"/>
                <a:ea typeface="Times New Roman"/>
                <a:cs typeface="Times New Roman"/>
                <a:sym typeface="Times New Roman"/>
              </a:rPr>
              <a:t> </a:t>
            </a:r>
            <a:endParaRPr/>
          </a:p>
        </p:txBody>
      </p:sp>
      <p:sp>
        <p:nvSpPr>
          <p:cNvPr id="224" name="Google Shape;224;p1"/>
          <p:cNvSpPr/>
          <p:nvPr/>
        </p:nvSpPr>
        <p:spPr>
          <a:xfrm>
            <a:off x="5997014" y="3275112"/>
            <a:ext cx="232756" cy="3231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500">
                <a:solidFill>
                  <a:schemeClr val="dk1"/>
                </a:solidFill>
                <a:latin typeface="Times New Roman"/>
                <a:ea typeface="Times New Roman"/>
                <a:cs typeface="Times New Roman"/>
                <a:sym typeface="Times New Roman"/>
              </a:rPr>
              <a:t> </a:t>
            </a:r>
            <a:endParaRPr/>
          </a:p>
        </p:txBody>
      </p:sp>
      <p:pic>
        <p:nvPicPr>
          <p:cNvPr id="225" name="Google Shape;225;p1"/>
          <p:cNvPicPr preferRelativeResize="0"/>
          <p:nvPr/>
        </p:nvPicPr>
        <p:blipFill rotWithShape="1">
          <a:blip r:embed="rId3">
            <a:alphaModFix/>
          </a:blip>
          <a:srcRect b="0" l="0" r="0" t="0"/>
          <a:stretch/>
        </p:blipFill>
        <p:spPr>
          <a:xfrm>
            <a:off x="6482807" y="774915"/>
            <a:ext cx="4830956" cy="5253926"/>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9" name="Shape 229"/>
        <p:cNvGrpSpPr/>
        <p:nvPr/>
      </p:nvGrpSpPr>
      <p:grpSpPr>
        <a:xfrm>
          <a:off x="0" y="0"/>
          <a:ext cx="0" cy="0"/>
          <a:chOff x="0" y="0"/>
          <a:chExt cx="0" cy="0"/>
        </a:xfrm>
      </p:grpSpPr>
      <p:sp>
        <p:nvSpPr>
          <p:cNvPr id="230" name="Google Shape;230;p2"/>
          <p:cNvSpPr txBox="1"/>
          <p:nvPr>
            <p:ph type="title"/>
          </p:nvPr>
        </p:nvSpPr>
        <p:spPr>
          <a:xfrm>
            <a:off x="531378" y="1308484"/>
            <a:ext cx="7342622" cy="907774"/>
          </a:xfrm>
          <a:prstGeom prst="rect">
            <a:avLst/>
          </a:prstGeom>
          <a:noFill/>
          <a:ln>
            <a:noFill/>
          </a:ln>
        </p:spPr>
        <p:txBody>
          <a:bodyPr anchorCtr="0" anchor="b" bIns="0" lIns="91425" spcFirstLastPara="1" rIns="91425" wrap="square" tIns="45700">
            <a:normAutofit/>
          </a:bodyPr>
          <a:lstStyle/>
          <a:p>
            <a:pPr indent="0" lvl="0" marL="0" rtl="0" algn="l">
              <a:lnSpc>
                <a:spcPct val="90000"/>
              </a:lnSpc>
              <a:spcBef>
                <a:spcPts val="0"/>
              </a:spcBef>
              <a:spcAft>
                <a:spcPts val="0"/>
              </a:spcAft>
              <a:buClr>
                <a:schemeClr val="accent1"/>
              </a:buClr>
              <a:buSzPts val="4400"/>
              <a:buFont typeface="Calibri"/>
              <a:buNone/>
            </a:pPr>
            <a:r>
              <a:rPr lang="en-US"/>
              <a:t>INTRODUCTION</a:t>
            </a:r>
            <a:endParaRPr b="0"/>
          </a:p>
        </p:txBody>
      </p:sp>
      <p:sp>
        <p:nvSpPr>
          <p:cNvPr id="231" name="Google Shape;231;p2"/>
          <p:cNvSpPr txBox="1"/>
          <p:nvPr>
            <p:ph idx="1" type="body"/>
          </p:nvPr>
        </p:nvSpPr>
        <p:spPr>
          <a:xfrm>
            <a:off x="531378" y="2340245"/>
            <a:ext cx="7062791" cy="3814946"/>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SzPts val="2400"/>
              <a:buNone/>
            </a:pPr>
            <a:r>
              <a:rPr lang="en-US"/>
              <a:t>Sustainable finance is increasingly recognized as a crucial lever for achieving global climate, social, and governance goals. Regulatory frameworks are pivotal in shaping market behavior, guiding financial institutions, and ensuring alignment with environmental, social, and governance (ESG) objectives. This lesson explores the evolution, significance, and effectiveness of regulatory frameworks in sustainable finance. It discusses international and national-level approaches, highlights best practices, and outlines the challenges and opportunities in harmonizing regulatory efforts.</a:t>
            </a:r>
            <a:endParaRPr/>
          </a:p>
        </p:txBody>
      </p:sp>
      <p:pic>
        <p:nvPicPr>
          <p:cNvPr id="232" name="Google Shape;232;p2" title="Skyline"/>
          <p:cNvPicPr preferRelativeResize="0"/>
          <p:nvPr>
            <p:ph idx="3" type="pic"/>
          </p:nvPr>
        </p:nvPicPr>
        <p:blipFill rotWithShape="1">
          <a:blip r:embed="rId3">
            <a:alphaModFix/>
          </a:blip>
          <a:srcRect b="0" l="23312" r="23313" t="0"/>
          <a:stretch/>
        </p:blipFill>
        <p:spPr>
          <a:xfrm>
            <a:off x="8106825" y="-7125"/>
            <a:ext cx="5588000" cy="6872249"/>
          </a:xfrm>
          <a:prstGeom prst="rect">
            <a:avLst/>
          </a:prstGeom>
          <a:solidFill>
            <a:srgbClr val="D8D8D8"/>
          </a:solidFill>
          <a:ln>
            <a:noFill/>
          </a:ln>
        </p:spPr>
      </p:pic>
      <p:sp>
        <p:nvSpPr>
          <p:cNvPr id="233" name="Google Shape;233;p2"/>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237" name="Shape 237"/>
        <p:cNvGrpSpPr/>
        <p:nvPr/>
      </p:nvGrpSpPr>
      <p:grpSpPr>
        <a:xfrm>
          <a:off x="0" y="0"/>
          <a:ext cx="0" cy="0"/>
          <a:chOff x="0" y="0"/>
          <a:chExt cx="0" cy="0"/>
        </a:xfrm>
      </p:grpSpPr>
      <p:sp>
        <p:nvSpPr>
          <p:cNvPr id="238" name="Google Shape;238;p3"/>
          <p:cNvSpPr txBox="1"/>
          <p:nvPr>
            <p:ph type="title"/>
          </p:nvPr>
        </p:nvSpPr>
        <p:spPr>
          <a:xfrm>
            <a:off x="531377" y="1374894"/>
            <a:ext cx="7868703" cy="805912"/>
          </a:xfrm>
          <a:prstGeom prst="rect">
            <a:avLst/>
          </a:prstGeom>
          <a:noFill/>
          <a:ln>
            <a:noFill/>
          </a:ln>
        </p:spPr>
        <p:txBody>
          <a:bodyPr anchorCtr="0" anchor="b" bIns="0" lIns="91425" spcFirstLastPara="1" rIns="91425" wrap="square" tIns="45700">
            <a:normAutofit/>
          </a:bodyPr>
          <a:lstStyle/>
          <a:p>
            <a:pPr indent="0" lvl="0" marL="0" rtl="0" algn="l">
              <a:lnSpc>
                <a:spcPct val="90000"/>
              </a:lnSpc>
              <a:spcBef>
                <a:spcPts val="0"/>
              </a:spcBef>
              <a:spcAft>
                <a:spcPts val="0"/>
              </a:spcAft>
              <a:buClr>
                <a:schemeClr val="accent1"/>
              </a:buClr>
              <a:buSzPts val="4400"/>
              <a:buFont typeface="Calibri"/>
              <a:buNone/>
            </a:pPr>
            <a:r>
              <a:rPr lang="en-US"/>
              <a:t> Introduction</a:t>
            </a:r>
            <a:endParaRPr b="0"/>
          </a:p>
        </p:txBody>
      </p:sp>
      <p:sp>
        <p:nvSpPr>
          <p:cNvPr id="239" name="Google Shape;239;p3"/>
          <p:cNvSpPr txBox="1"/>
          <p:nvPr>
            <p:ph idx="1" type="body"/>
          </p:nvPr>
        </p:nvSpPr>
        <p:spPr>
          <a:xfrm>
            <a:off x="531376" y="2324746"/>
            <a:ext cx="7388257" cy="4031603"/>
          </a:xfrm>
          <a:prstGeom prst="rect">
            <a:avLst/>
          </a:prstGeom>
          <a:noFill/>
          <a:ln>
            <a:noFill/>
          </a:ln>
        </p:spPr>
        <p:txBody>
          <a:bodyPr anchorCtr="0" anchor="t" bIns="45700" lIns="91425" spcFirstLastPara="1" rIns="91425" wrap="square" tIns="45700">
            <a:normAutofit fontScale="92500" lnSpcReduction="20000"/>
          </a:bodyPr>
          <a:lstStyle/>
          <a:p>
            <a:pPr indent="0" lvl="0" marL="0" rtl="0" algn="l">
              <a:lnSpc>
                <a:spcPct val="150000"/>
              </a:lnSpc>
              <a:spcBef>
                <a:spcPts val="0"/>
              </a:spcBef>
              <a:spcAft>
                <a:spcPts val="0"/>
              </a:spcAft>
              <a:buSzPct val="100000"/>
              <a:buNone/>
            </a:pPr>
            <a:r>
              <a:rPr lang="en-US"/>
              <a:t>The global financial system plays a central role in supporting sustainable development. As investors, firms, and governments seek to integrate ESG considerations into financial decisions, regulatory frameworks have emerged as essential instruments for ensuring consistency, transparency, and accountability. These frameworks provide the structural and legal backing required to align capital flows with long-term sustainability goals, such as those outlined in the Paris Agreement and the United Nations Sustainable Development Goals (SDGs).</a:t>
            </a:r>
            <a:endParaRPr/>
          </a:p>
        </p:txBody>
      </p:sp>
      <p:pic>
        <p:nvPicPr>
          <p:cNvPr id="240" name="Google Shape;240;p3" title="Skyline"/>
          <p:cNvPicPr preferRelativeResize="0"/>
          <p:nvPr>
            <p:ph idx="3" type="pic"/>
          </p:nvPr>
        </p:nvPicPr>
        <p:blipFill rotWithShape="1">
          <a:blip r:embed="rId3">
            <a:alphaModFix/>
          </a:blip>
          <a:srcRect b="0" l="23312" r="23313" t="0"/>
          <a:stretch/>
        </p:blipFill>
        <p:spPr>
          <a:xfrm>
            <a:off x="8255000" y="-7125"/>
            <a:ext cx="5588000" cy="6872249"/>
          </a:xfrm>
          <a:prstGeom prst="rect">
            <a:avLst/>
          </a:prstGeom>
          <a:solidFill>
            <a:srgbClr val="D8D8D8"/>
          </a:solidFill>
          <a:ln>
            <a:noFill/>
          </a:ln>
        </p:spPr>
      </p:pic>
      <p:sp>
        <p:nvSpPr>
          <p:cNvPr id="241" name="Google Shape;241;p3"/>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245" name="Shape 245"/>
        <p:cNvGrpSpPr/>
        <p:nvPr/>
      </p:nvGrpSpPr>
      <p:grpSpPr>
        <a:xfrm>
          <a:off x="0" y="0"/>
          <a:ext cx="0" cy="0"/>
          <a:chOff x="0" y="0"/>
          <a:chExt cx="0" cy="0"/>
        </a:xfrm>
      </p:grpSpPr>
      <p:sp>
        <p:nvSpPr>
          <p:cNvPr id="246" name="Google Shape;246;p4"/>
          <p:cNvSpPr txBox="1"/>
          <p:nvPr>
            <p:ph type="title"/>
          </p:nvPr>
        </p:nvSpPr>
        <p:spPr>
          <a:xfrm>
            <a:off x="531378" y="1069382"/>
            <a:ext cx="6845815" cy="774915"/>
          </a:xfrm>
          <a:prstGeom prst="rect">
            <a:avLst/>
          </a:prstGeom>
          <a:noFill/>
          <a:ln>
            <a:noFill/>
          </a:ln>
        </p:spPr>
        <p:txBody>
          <a:bodyPr anchorCtr="0" anchor="b" bIns="0" lIns="91425" spcFirstLastPara="1" rIns="91425" wrap="square" tIns="45700">
            <a:normAutofit/>
          </a:bodyPr>
          <a:lstStyle/>
          <a:p>
            <a:pPr indent="0" lvl="0" marL="0" rtl="0" algn="l">
              <a:lnSpc>
                <a:spcPct val="90000"/>
              </a:lnSpc>
              <a:spcBef>
                <a:spcPts val="0"/>
              </a:spcBef>
              <a:spcAft>
                <a:spcPts val="0"/>
              </a:spcAft>
              <a:buClr>
                <a:schemeClr val="accent1"/>
              </a:buClr>
              <a:buSzPts val="4400"/>
              <a:buFont typeface="Calibri"/>
              <a:buNone/>
            </a:pPr>
            <a:r>
              <a:rPr lang="en-US"/>
              <a:t> Learning Outcomes</a:t>
            </a:r>
            <a:endParaRPr b="0"/>
          </a:p>
        </p:txBody>
      </p:sp>
      <p:sp>
        <p:nvSpPr>
          <p:cNvPr id="247" name="Google Shape;247;p4"/>
          <p:cNvSpPr txBox="1"/>
          <p:nvPr>
            <p:ph idx="1" type="body"/>
          </p:nvPr>
        </p:nvSpPr>
        <p:spPr>
          <a:xfrm>
            <a:off x="531377" y="2154263"/>
            <a:ext cx="7171281" cy="4202085"/>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90000"/>
              </a:lnSpc>
              <a:spcBef>
                <a:spcPts val="0"/>
              </a:spcBef>
              <a:spcAft>
                <a:spcPts val="0"/>
              </a:spcAft>
              <a:buSzPts val="2400"/>
              <a:buNone/>
            </a:pPr>
            <a:r>
              <a:rPr lang="en-US"/>
              <a:t>By the end of this session, students will be able to:</a:t>
            </a:r>
            <a:endParaRPr/>
          </a:p>
          <a:p>
            <a:pPr indent="-228600" lvl="0" marL="228600" rtl="0" algn="l">
              <a:lnSpc>
                <a:spcPct val="90000"/>
              </a:lnSpc>
              <a:spcBef>
                <a:spcPts val="1000"/>
              </a:spcBef>
              <a:spcAft>
                <a:spcPts val="0"/>
              </a:spcAft>
              <a:buClr>
                <a:schemeClr val="accent2"/>
              </a:buClr>
              <a:buSzPts val="2400"/>
              <a:buChar char="•"/>
            </a:pPr>
            <a:r>
              <a:rPr lang="en-US"/>
              <a:t>Define sustainable finance and explain the importance of regulatory frameworks.</a:t>
            </a:r>
            <a:endParaRPr/>
          </a:p>
          <a:p>
            <a:pPr indent="-228600" lvl="0" marL="228600" rtl="0" algn="l">
              <a:lnSpc>
                <a:spcPct val="90000"/>
              </a:lnSpc>
              <a:spcBef>
                <a:spcPts val="1000"/>
              </a:spcBef>
              <a:spcAft>
                <a:spcPts val="0"/>
              </a:spcAft>
              <a:buClr>
                <a:schemeClr val="accent2"/>
              </a:buClr>
              <a:buSzPts val="2400"/>
              <a:buChar char="•"/>
            </a:pPr>
            <a:r>
              <a:rPr lang="en-US"/>
              <a:t>Identify key international and national regulatory instruments in sustainable finance.</a:t>
            </a:r>
            <a:endParaRPr/>
          </a:p>
          <a:p>
            <a:pPr indent="-228600" lvl="0" marL="228600" rtl="0" algn="l">
              <a:lnSpc>
                <a:spcPct val="90000"/>
              </a:lnSpc>
              <a:spcBef>
                <a:spcPts val="1000"/>
              </a:spcBef>
              <a:spcAft>
                <a:spcPts val="0"/>
              </a:spcAft>
              <a:buClr>
                <a:schemeClr val="accent2"/>
              </a:buClr>
              <a:buSzPts val="2400"/>
              <a:buChar char="•"/>
            </a:pPr>
            <a:r>
              <a:rPr lang="en-US"/>
              <a:t>Explain the role and structure of ESG disclosure standards such as TCFD and ISSB.</a:t>
            </a:r>
            <a:endParaRPr/>
          </a:p>
          <a:p>
            <a:pPr indent="-228600" lvl="0" marL="228600" rtl="0" algn="l">
              <a:lnSpc>
                <a:spcPct val="90000"/>
              </a:lnSpc>
              <a:spcBef>
                <a:spcPts val="1000"/>
              </a:spcBef>
              <a:spcAft>
                <a:spcPts val="0"/>
              </a:spcAft>
              <a:buClr>
                <a:schemeClr val="accent2"/>
              </a:buClr>
              <a:buSzPts val="2400"/>
              <a:buChar char="•"/>
            </a:pPr>
            <a:r>
              <a:rPr lang="en-US"/>
              <a:t>Evaluate the challenges facing regulatory frameworks in sustainable finance.</a:t>
            </a:r>
            <a:endParaRPr/>
          </a:p>
          <a:p>
            <a:pPr indent="-228600" lvl="0" marL="228600" rtl="0" algn="l">
              <a:lnSpc>
                <a:spcPct val="90000"/>
              </a:lnSpc>
              <a:spcBef>
                <a:spcPts val="1000"/>
              </a:spcBef>
              <a:spcAft>
                <a:spcPts val="0"/>
              </a:spcAft>
              <a:buClr>
                <a:schemeClr val="accent2"/>
              </a:buClr>
              <a:buSzPts val="2400"/>
              <a:buChar char="•"/>
            </a:pPr>
            <a:r>
              <a:rPr lang="en-US"/>
              <a:t>Propose opportunities for enhancing regulatory coherence and effectiveness globally.</a:t>
            </a:r>
            <a:endParaRPr/>
          </a:p>
        </p:txBody>
      </p:sp>
      <p:pic>
        <p:nvPicPr>
          <p:cNvPr id="248" name="Google Shape;248;p4" title="Skyline"/>
          <p:cNvPicPr preferRelativeResize="0"/>
          <p:nvPr>
            <p:ph idx="3" type="pic"/>
          </p:nvPr>
        </p:nvPicPr>
        <p:blipFill rotWithShape="1">
          <a:blip r:embed="rId3">
            <a:alphaModFix/>
          </a:blip>
          <a:srcRect b="0" l="23312" r="23313" t="0"/>
          <a:stretch/>
        </p:blipFill>
        <p:spPr>
          <a:xfrm>
            <a:off x="8212650" y="0"/>
            <a:ext cx="5588000" cy="6872249"/>
          </a:xfrm>
          <a:prstGeom prst="rect">
            <a:avLst/>
          </a:prstGeom>
          <a:solidFill>
            <a:srgbClr val="D8D8D8"/>
          </a:solidFill>
          <a:ln>
            <a:noFill/>
          </a:ln>
        </p:spPr>
      </p:pic>
      <p:sp>
        <p:nvSpPr>
          <p:cNvPr id="249" name="Google Shape;249;p4"/>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253" name="Shape 253"/>
        <p:cNvGrpSpPr/>
        <p:nvPr/>
      </p:nvGrpSpPr>
      <p:grpSpPr>
        <a:xfrm>
          <a:off x="0" y="0"/>
          <a:ext cx="0" cy="0"/>
          <a:chOff x="0" y="0"/>
          <a:chExt cx="0" cy="0"/>
        </a:xfrm>
      </p:grpSpPr>
      <p:sp>
        <p:nvSpPr>
          <p:cNvPr id="254" name="Google Shape;254;p5"/>
          <p:cNvSpPr txBox="1"/>
          <p:nvPr>
            <p:ph type="title"/>
          </p:nvPr>
        </p:nvSpPr>
        <p:spPr>
          <a:xfrm>
            <a:off x="338530" y="2634712"/>
            <a:ext cx="7457117" cy="1596325"/>
          </a:xfrm>
          <a:prstGeom prst="rect">
            <a:avLst/>
          </a:prstGeom>
          <a:noFill/>
          <a:ln>
            <a:noFill/>
          </a:ln>
        </p:spPr>
        <p:txBody>
          <a:bodyPr anchorCtr="0" anchor="b" bIns="0" lIns="91425" spcFirstLastPara="1" rIns="91425" wrap="square" tIns="45700">
            <a:normAutofit/>
          </a:bodyPr>
          <a:lstStyle/>
          <a:p>
            <a:pPr indent="0" lvl="0" marL="0" rtl="0" algn="l">
              <a:lnSpc>
                <a:spcPct val="90000"/>
              </a:lnSpc>
              <a:spcBef>
                <a:spcPts val="0"/>
              </a:spcBef>
              <a:spcAft>
                <a:spcPts val="0"/>
              </a:spcAft>
              <a:buClr>
                <a:schemeClr val="accent1"/>
              </a:buClr>
              <a:buSzPts val="4400"/>
              <a:buFont typeface="Calibri"/>
              <a:buNone/>
            </a:pPr>
            <a:r>
              <a:rPr lang="en-US"/>
              <a:t> Defining Sustainable Finance and the Role of Regulation</a:t>
            </a:r>
            <a:endParaRPr b="0"/>
          </a:p>
        </p:txBody>
      </p:sp>
      <p:pic>
        <p:nvPicPr>
          <p:cNvPr id="255" name="Google Shape;255;p5" title="Skyline"/>
          <p:cNvPicPr preferRelativeResize="0"/>
          <p:nvPr>
            <p:ph idx="3" type="pic"/>
          </p:nvPr>
        </p:nvPicPr>
        <p:blipFill rotWithShape="1">
          <a:blip r:embed="rId3">
            <a:alphaModFix/>
          </a:blip>
          <a:srcRect b="0" l="23312" r="23313" t="0"/>
          <a:stretch/>
        </p:blipFill>
        <p:spPr>
          <a:xfrm>
            <a:off x="8723088" y="-3262"/>
            <a:ext cx="5588000" cy="6872249"/>
          </a:xfrm>
          <a:prstGeom prst="rect">
            <a:avLst/>
          </a:prstGeom>
          <a:solidFill>
            <a:srgbClr val="D8D8D8"/>
          </a:solidFill>
          <a:ln>
            <a:noFill/>
          </a:ln>
        </p:spPr>
      </p:pic>
      <p:sp>
        <p:nvSpPr>
          <p:cNvPr id="256" name="Google Shape;256;p5"/>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260" name="Shape 260"/>
        <p:cNvGrpSpPr/>
        <p:nvPr/>
      </p:nvGrpSpPr>
      <p:grpSpPr>
        <a:xfrm>
          <a:off x="0" y="0"/>
          <a:ext cx="0" cy="0"/>
          <a:chOff x="0" y="0"/>
          <a:chExt cx="0" cy="0"/>
        </a:xfrm>
      </p:grpSpPr>
      <p:sp>
        <p:nvSpPr>
          <p:cNvPr id="261" name="Google Shape;261;p6"/>
          <p:cNvSpPr txBox="1"/>
          <p:nvPr>
            <p:ph type="title"/>
          </p:nvPr>
        </p:nvSpPr>
        <p:spPr>
          <a:xfrm>
            <a:off x="531377" y="1286360"/>
            <a:ext cx="8333654" cy="991891"/>
          </a:xfrm>
          <a:prstGeom prst="rect">
            <a:avLst/>
          </a:prstGeom>
          <a:noFill/>
          <a:ln>
            <a:noFill/>
          </a:ln>
        </p:spPr>
        <p:txBody>
          <a:bodyPr anchorCtr="0" anchor="b" bIns="0" lIns="91425" spcFirstLastPara="1" rIns="91425" wrap="square" tIns="45700">
            <a:normAutofit/>
          </a:bodyPr>
          <a:lstStyle/>
          <a:p>
            <a:pPr indent="0" lvl="0" marL="0" rtl="0" algn="l">
              <a:lnSpc>
                <a:spcPct val="90000"/>
              </a:lnSpc>
              <a:spcBef>
                <a:spcPts val="0"/>
              </a:spcBef>
              <a:spcAft>
                <a:spcPts val="0"/>
              </a:spcAft>
              <a:buClr>
                <a:schemeClr val="accent1"/>
              </a:buClr>
              <a:buSzPts val="4400"/>
              <a:buFont typeface="Calibri"/>
              <a:buNone/>
            </a:pPr>
            <a:r>
              <a:rPr lang="en-US"/>
              <a:t>What is Sustainable Finance?</a:t>
            </a:r>
            <a:endParaRPr b="0"/>
          </a:p>
        </p:txBody>
      </p:sp>
      <p:sp>
        <p:nvSpPr>
          <p:cNvPr id="262" name="Google Shape;262;p6"/>
          <p:cNvSpPr txBox="1"/>
          <p:nvPr>
            <p:ph idx="1" type="body"/>
          </p:nvPr>
        </p:nvSpPr>
        <p:spPr>
          <a:xfrm>
            <a:off x="531377" y="2913681"/>
            <a:ext cx="7202277" cy="331663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SzPts val="2800"/>
              <a:buNone/>
            </a:pPr>
            <a:r>
              <a:rPr lang="en-US" sz="2800"/>
              <a:t>Sustainable finance refers to the process of taking due account of ESG considerations in investment decision-making and financial service delivery. It encompasses a broad range of financial instruments and mechanisms, such as green bonds, ESG-focused funds, and climate risk disclosures.</a:t>
            </a:r>
            <a:endParaRPr/>
          </a:p>
        </p:txBody>
      </p:sp>
      <p:pic>
        <p:nvPicPr>
          <p:cNvPr id="263" name="Google Shape;263;p6" title="Skyline"/>
          <p:cNvPicPr preferRelativeResize="0"/>
          <p:nvPr>
            <p:ph idx="3" type="pic"/>
          </p:nvPr>
        </p:nvPicPr>
        <p:blipFill rotWithShape="1">
          <a:blip r:embed="rId3">
            <a:alphaModFix/>
          </a:blip>
          <a:srcRect b="0" l="23312" r="23313" t="0"/>
          <a:stretch/>
        </p:blipFill>
        <p:spPr>
          <a:xfrm>
            <a:off x="8191500" y="-7125"/>
            <a:ext cx="5588000" cy="6872249"/>
          </a:xfrm>
          <a:prstGeom prst="rect">
            <a:avLst/>
          </a:prstGeom>
          <a:solidFill>
            <a:srgbClr val="D8D8D8"/>
          </a:solidFill>
          <a:ln>
            <a:noFill/>
          </a:ln>
        </p:spPr>
      </p:pic>
      <p:sp>
        <p:nvSpPr>
          <p:cNvPr id="264" name="Google Shape;264;p6"/>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268" name="Shape 268"/>
        <p:cNvGrpSpPr/>
        <p:nvPr/>
      </p:nvGrpSpPr>
      <p:grpSpPr>
        <a:xfrm>
          <a:off x="0" y="0"/>
          <a:ext cx="0" cy="0"/>
          <a:chOff x="0" y="0"/>
          <a:chExt cx="0" cy="0"/>
        </a:xfrm>
      </p:grpSpPr>
      <p:sp>
        <p:nvSpPr>
          <p:cNvPr id="269" name="Google Shape;269;p7"/>
          <p:cNvSpPr txBox="1"/>
          <p:nvPr>
            <p:ph type="title"/>
          </p:nvPr>
        </p:nvSpPr>
        <p:spPr>
          <a:xfrm>
            <a:off x="531378" y="1239864"/>
            <a:ext cx="7388256" cy="1177872"/>
          </a:xfrm>
          <a:prstGeom prst="rect">
            <a:avLst/>
          </a:prstGeom>
          <a:noFill/>
          <a:ln>
            <a:noFill/>
          </a:ln>
        </p:spPr>
        <p:txBody>
          <a:bodyPr anchorCtr="0" anchor="b" bIns="0" lIns="91425" spcFirstLastPara="1" rIns="91425" wrap="square" tIns="45700">
            <a:normAutofit fontScale="90000"/>
          </a:bodyPr>
          <a:lstStyle/>
          <a:p>
            <a:pPr indent="0" lvl="0" marL="0" rtl="0" algn="l">
              <a:lnSpc>
                <a:spcPct val="90000"/>
              </a:lnSpc>
              <a:spcBef>
                <a:spcPts val="0"/>
              </a:spcBef>
              <a:spcAft>
                <a:spcPts val="0"/>
              </a:spcAft>
              <a:buClr>
                <a:schemeClr val="accent1"/>
              </a:buClr>
              <a:buSzPct val="100000"/>
              <a:buFont typeface="Calibri"/>
              <a:buNone/>
            </a:pPr>
            <a:r>
              <a:rPr lang="en-US"/>
              <a:t>Importance of Regulatory Frameworks</a:t>
            </a:r>
            <a:endParaRPr b="0"/>
          </a:p>
        </p:txBody>
      </p:sp>
      <p:sp>
        <p:nvSpPr>
          <p:cNvPr id="270" name="Google Shape;270;p7"/>
          <p:cNvSpPr txBox="1"/>
          <p:nvPr>
            <p:ph idx="1" type="body"/>
          </p:nvPr>
        </p:nvSpPr>
        <p:spPr>
          <a:xfrm>
            <a:off x="531378" y="2557219"/>
            <a:ext cx="7000798" cy="361110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SzPts val="2400"/>
              <a:buNone/>
            </a:pPr>
            <a:r>
              <a:rPr lang="en-US"/>
              <a:t>Regulatory frameworks provide the foundation for credible, transparent, and enforceable sustainable finance practices. They:</a:t>
            </a:r>
            <a:endParaRPr/>
          </a:p>
          <a:p>
            <a:pPr indent="-228600" lvl="0" marL="228600" rtl="0" algn="l">
              <a:lnSpc>
                <a:spcPct val="90000"/>
              </a:lnSpc>
              <a:spcBef>
                <a:spcPts val="1000"/>
              </a:spcBef>
              <a:spcAft>
                <a:spcPts val="0"/>
              </a:spcAft>
              <a:buSzPts val="2400"/>
              <a:buChar char="•"/>
            </a:pPr>
            <a:r>
              <a:rPr lang="en-US"/>
              <a:t>Standardize ESG disclosures</a:t>
            </a:r>
            <a:endParaRPr/>
          </a:p>
          <a:p>
            <a:pPr indent="-228600" lvl="0" marL="228600" rtl="0" algn="l">
              <a:lnSpc>
                <a:spcPct val="90000"/>
              </a:lnSpc>
              <a:spcBef>
                <a:spcPts val="1000"/>
              </a:spcBef>
              <a:spcAft>
                <a:spcPts val="0"/>
              </a:spcAft>
              <a:buSzPts val="2400"/>
              <a:buChar char="•"/>
            </a:pPr>
            <a:r>
              <a:rPr lang="en-US"/>
              <a:t>Guide institutional investors</a:t>
            </a:r>
            <a:endParaRPr/>
          </a:p>
          <a:p>
            <a:pPr indent="-228600" lvl="0" marL="228600" rtl="0" algn="l">
              <a:lnSpc>
                <a:spcPct val="90000"/>
              </a:lnSpc>
              <a:spcBef>
                <a:spcPts val="1000"/>
              </a:spcBef>
              <a:spcAft>
                <a:spcPts val="0"/>
              </a:spcAft>
              <a:buSzPts val="2400"/>
              <a:buChar char="•"/>
            </a:pPr>
            <a:r>
              <a:rPr lang="en-US"/>
              <a:t>Prevent greenwashing</a:t>
            </a:r>
            <a:endParaRPr/>
          </a:p>
          <a:p>
            <a:pPr indent="-228600" lvl="0" marL="228600" rtl="0" algn="l">
              <a:lnSpc>
                <a:spcPct val="90000"/>
              </a:lnSpc>
              <a:spcBef>
                <a:spcPts val="1000"/>
              </a:spcBef>
              <a:spcAft>
                <a:spcPts val="0"/>
              </a:spcAft>
              <a:buSzPts val="2400"/>
              <a:buChar char="•"/>
            </a:pPr>
            <a:r>
              <a:rPr lang="en-US"/>
              <a:t>Facilitate risk pricing</a:t>
            </a:r>
            <a:endParaRPr/>
          </a:p>
          <a:p>
            <a:pPr indent="-228600" lvl="0" marL="228600" rtl="0" algn="l">
              <a:lnSpc>
                <a:spcPct val="90000"/>
              </a:lnSpc>
              <a:spcBef>
                <a:spcPts val="1000"/>
              </a:spcBef>
              <a:spcAft>
                <a:spcPts val="0"/>
              </a:spcAft>
              <a:buClr>
                <a:schemeClr val="accent2"/>
              </a:buClr>
              <a:buSzPts val="2400"/>
              <a:buChar char="•"/>
            </a:pPr>
            <a:r>
              <a:rPr lang="en-US"/>
              <a:t>Foster innovation and long-term investment</a:t>
            </a:r>
            <a:endParaRPr/>
          </a:p>
        </p:txBody>
      </p:sp>
      <p:pic>
        <p:nvPicPr>
          <p:cNvPr id="271" name="Google Shape;271;p7" title="Skyline"/>
          <p:cNvPicPr preferRelativeResize="0"/>
          <p:nvPr>
            <p:ph idx="3" type="pic"/>
          </p:nvPr>
        </p:nvPicPr>
        <p:blipFill rotWithShape="1">
          <a:blip r:embed="rId3">
            <a:alphaModFix/>
          </a:blip>
          <a:srcRect b="0" l="23312" r="23313" t="0"/>
          <a:stretch/>
        </p:blipFill>
        <p:spPr>
          <a:xfrm>
            <a:off x="8212675" y="-7125"/>
            <a:ext cx="5588000" cy="6872249"/>
          </a:xfrm>
          <a:prstGeom prst="rect">
            <a:avLst/>
          </a:prstGeom>
          <a:solidFill>
            <a:srgbClr val="D8D8D8"/>
          </a:solidFill>
          <a:ln>
            <a:noFill/>
          </a:ln>
        </p:spPr>
      </p:pic>
      <p:sp>
        <p:nvSpPr>
          <p:cNvPr id="272" name="Google Shape;272;p7"/>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276" name="Shape 276"/>
        <p:cNvGrpSpPr/>
        <p:nvPr/>
      </p:nvGrpSpPr>
      <p:grpSpPr>
        <a:xfrm>
          <a:off x="0" y="0"/>
          <a:ext cx="0" cy="0"/>
          <a:chOff x="0" y="0"/>
          <a:chExt cx="0" cy="0"/>
        </a:xfrm>
      </p:grpSpPr>
      <p:sp>
        <p:nvSpPr>
          <p:cNvPr id="277" name="Google Shape;277;p8"/>
          <p:cNvSpPr txBox="1"/>
          <p:nvPr>
            <p:ph type="title"/>
          </p:nvPr>
        </p:nvSpPr>
        <p:spPr>
          <a:xfrm>
            <a:off x="531378" y="960894"/>
            <a:ext cx="6845815" cy="914401"/>
          </a:xfrm>
          <a:prstGeom prst="rect">
            <a:avLst/>
          </a:prstGeom>
          <a:noFill/>
          <a:ln>
            <a:noFill/>
          </a:ln>
        </p:spPr>
        <p:txBody>
          <a:bodyPr anchorCtr="0" anchor="b" bIns="0" lIns="91425" spcFirstLastPara="1" rIns="91425" wrap="square" tIns="45700">
            <a:normAutofit/>
          </a:bodyPr>
          <a:lstStyle/>
          <a:p>
            <a:pPr indent="0" lvl="0" marL="0" rtl="0" algn="l">
              <a:lnSpc>
                <a:spcPct val="90000"/>
              </a:lnSpc>
              <a:spcBef>
                <a:spcPts val="0"/>
              </a:spcBef>
              <a:spcAft>
                <a:spcPts val="0"/>
              </a:spcAft>
              <a:buClr>
                <a:schemeClr val="accent1"/>
              </a:buClr>
              <a:buSzPts val="4400"/>
              <a:buFont typeface="Calibri"/>
              <a:buNone/>
            </a:pPr>
            <a:r>
              <a:rPr lang="en-US"/>
              <a:t> Components of Climate Risk</a:t>
            </a:r>
            <a:endParaRPr b="0"/>
          </a:p>
        </p:txBody>
      </p:sp>
      <p:pic>
        <p:nvPicPr>
          <p:cNvPr id="278" name="Google Shape;278;p8" title="Skyline"/>
          <p:cNvPicPr preferRelativeResize="0"/>
          <p:nvPr>
            <p:ph idx="3" type="pic"/>
          </p:nvPr>
        </p:nvPicPr>
        <p:blipFill rotWithShape="1">
          <a:blip r:embed="rId3">
            <a:alphaModFix/>
          </a:blip>
          <a:srcRect b="0" l="23312" r="23313" t="0"/>
          <a:stretch/>
        </p:blipFill>
        <p:spPr>
          <a:xfrm>
            <a:off x="8212650" y="-7125"/>
            <a:ext cx="5588000" cy="6872249"/>
          </a:xfrm>
          <a:prstGeom prst="rect">
            <a:avLst/>
          </a:prstGeom>
          <a:solidFill>
            <a:srgbClr val="D8D8D8"/>
          </a:solidFill>
          <a:ln>
            <a:noFill/>
          </a:ln>
        </p:spPr>
      </p:pic>
      <p:sp>
        <p:nvSpPr>
          <p:cNvPr id="279" name="Google Shape;279;p8"/>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pic>
        <p:nvPicPr>
          <p:cNvPr id="280" name="Google Shape;280;p8"/>
          <p:cNvPicPr preferRelativeResize="0"/>
          <p:nvPr>
            <p:ph idx="1" type="body"/>
          </p:nvPr>
        </p:nvPicPr>
        <p:blipFill rotWithShape="1">
          <a:blip r:embed="rId4">
            <a:alphaModFix/>
          </a:blip>
          <a:srcRect b="0" l="0" r="0" t="0"/>
          <a:stretch/>
        </p:blipFill>
        <p:spPr>
          <a:xfrm>
            <a:off x="1100380" y="2278251"/>
            <a:ext cx="5129939" cy="3876488"/>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284" name="Shape 284"/>
        <p:cNvGrpSpPr/>
        <p:nvPr/>
      </p:nvGrpSpPr>
      <p:grpSpPr>
        <a:xfrm>
          <a:off x="0" y="0"/>
          <a:ext cx="0" cy="0"/>
          <a:chOff x="0" y="0"/>
          <a:chExt cx="0" cy="0"/>
        </a:xfrm>
      </p:grpSpPr>
      <p:sp>
        <p:nvSpPr>
          <p:cNvPr id="285" name="Google Shape;285;p9"/>
          <p:cNvSpPr txBox="1"/>
          <p:nvPr>
            <p:ph type="title"/>
          </p:nvPr>
        </p:nvSpPr>
        <p:spPr>
          <a:xfrm>
            <a:off x="338530" y="1255363"/>
            <a:ext cx="7798080" cy="907898"/>
          </a:xfrm>
          <a:prstGeom prst="rect">
            <a:avLst/>
          </a:prstGeom>
          <a:noFill/>
          <a:ln>
            <a:noFill/>
          </a:ln>
        </p:spPr>
        <p:txBody>
          <a:bodyPr anchorCtr="0" anchor="b" bIns="0" lIns="91425" spcFirstLastPara="1" rIns="91425" wrap="square" tIns="45700">
            <a:normAutofit/>
          </a:bodyPr>
          <a:lstStyle/>
          <a:p>
            <a:pPr indent="0" lvl="0" marL="0" rtl="0" algn="l">
              <a:lnSpc>
                <a:spcPct val="90000"/>
              </a:lnSpc>
              <a:spcBef>
                <a:spcPts val="0"/>
              </a:spcBef>
              <a:spcAft>
                <a:spcPts val="0"/>
              </a:spcAft>
              <a:buClr>
                <a:schemeClr val="accent1"/>
              </a:buClr>
              <a:buSzPts val="4400"/>
              <a:buFont typeface="Calibri"/>
              <a:buNone/>
            </a:pPr>
            <a:r>
              <a:rPr lang="en-US"/>
              <a:t>Global Regulatory Landscape</a:t>
            </a:r>
            <a:endParaRPr b="0"/>
          </a:p>
        </p:txBody>
      </p:sp>
      <p:sp>
        <p:nvSpPr>
          <p:cNvPr id="286" name="Google Shape;286;p9"/>
          <p:cNvSpPr txBox="1"/>
          <p:nvPr>
            <p:ph idx="1" type="body"/>
          </p:nvPr>
        </p:nvSpPr>
        <p:spPr>
          <a:xfrm>
            <a:off x="531378" y="2433234"/>
            <a:ext cx="6876812" cy="3923116"/>
          </a:xfrm>
          <a:prstGeom prst="rect">
            <a:avLst/>
          </a:prstGeom>
          <a:noFill/>
          <a:ln>
            <a:noFill/>
          </a:ln>
        </p:spPr>
        <p:txBody>
          <a:bodyPr anchorCtr="0" anchor="t" bIns="45700" lIns="91425" spcFirstLastPara="1" rIns="91425" wrap="square" tIns="45700">
            <a:normAutofit/>
          </a:bodyPr>
          <a:lstStyle/>
          <a:p>
            <a:pPr indent="-228600" lvl="0" marL="228600" rtl="0" algn="l">
              <a:lnSpc>
                <a:spcPct val="150000"/>
              </a:lnSpc>
              <a:spcBef>
                <a:spcPts val="0"/>
              </a:spcBef>
              <a:spcAft>
                <a:spcPts val="0"/>
              </a:spcAft>
              <a:buSzPts val="3200"/>
              <a:buChar char="•"/>
            </a:pPr>
            <a:r>
              <a:rPr lang="en-US" sz="3200"/>
              <a:t>The European Union (EU)</a:t>
            </a:r>
            <a:endParaRPr/>
          </a:p>
          <a:p>
            <a:pPr indent="-228600" lvl="0" marL="228600" rtl="0" algn="l">
              <a:lnSpc>
                <a:spcPct val="150000"/>
              </a:lnSpc>
              <a:spcBef>
                <a:spcPts val="1000"/>
              </a:spcBef>
              <a:spcAft>
                <a:spcPts val="0"/>
              </a:spcAft>
              <a:buSzPts val="3200"/>
              <a:buChar char="•"/>
            </a:pPr>
            <a:r>
              <a:rPr lang="en-US" sz="3200"/>
              <a:t>United States</a:t>
            </a:r>
            <a:endParaRPr/>
          </a:p>
          <a:p>
            <a:pPr indent="-228600" lvl="0" marL="228600" rtl="0" algn="l">
              <a:lnSpc>
                <a:spcPct val="150000"/>
              </a:lnSpc>
              <a:spcBef>
                <a:spcPts val="1000"/>
              </a:spcBef>
              <a:spcAft>
                <a:spcPts val="0"/>
              </a:spcAft>
              <a:buSzPts val="3200"/>
              <a:buChar char="•"/>
            </a:pPr>
            <a:r>
              <a:rPr lang="en-US" sz="3200"/>
              <a:t>Asia-Pacific and Emerging Markets</a:t>
            </a:r>
            <a:endParaRPr/>
          </a:p>
          <a:p>
            <a:pPr indent="0" lvl="0" marL="0" rtl="0" algn="l">
              <a:lnSpc>
                <a:spcPct val="90000"/>
              </a:lnSpc>
              <a:spcBef>
                <a:spcPts val="1000"/>
              </a:spcBef>
              <a:spcAft>
                <a:spcPts val="0"/>
              </a:spcAft>
              <a:buSzPts val="2400"/>
              <a:buNone/>
            </a:pPr>
            <a:r>
              <a:t/>
            </a:r>
            <a:endParaRPr/>
          </a:p>
        </p:txBody>
      </p:sp>
      <p:pic>
        <p:nvPicPr>
          <p:cNvPr id="287" name="Google Shape;287;p9" title="Skyline"/>
          <p:cNvPicPr preferRelativeResize="0"/>
          <p:nvPr>
            <p:ph idx="3" type="pic"/>
          </p:nvPr>
        </p:nvPicPr>
        <p:blipFill rotWithShape="1">
          <a:blip r:embed="rId3">
            <a:alphaModFix/>
          </a:blip>
          <a:srcRect b="0" l="23312" r="23313" t="0"/>
          <a:stretch/>
        </p:blipFill>
        <p:spPr>
          <a:xfrm>
            <a:off x="8233850" y="-7125"/>
            <a:ext cx="5588000" cy="6872249"/>
          </a:xfrm>
          <a:prstGeom prst="rect">
            <a:avLst/>
          </a:prstGeom>
          <a:solidFill>
            <a:srgbClr val="D8D8D8"/>
          </a:solidFill>
          <a:ln>
            <a:noFill/>
          </a:ln>
        </p:spPr>
      </p:pic>
      <p:sp>
        <p:nvSpPr>
          <p:cNvPr id="288" name="Google Shape;288;p9"/>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292" name="Shape 292"/>
        <p:cNvGrpSpPr/>
        <p:nvPr/>
      </p:nvGrpSpPr>
      <p:grpSpPr>
        <a:xfrm>
          <a:off x="0" y="0"/>
          <a:ext cx="0" cy="0"/>
          <a:chOff x="0" y="0"/>
          <a:chExt cx="0" cy="0"/>
        </a:xfrm>
      </p:grpSpPr>
      <p:sp>
        <p:nvSpPr>
          <p:cNvPr id="293" name="Google Shape;293;p10"/>
          <p:cNvSpPr txBox="1"/>
          <p:nvPr>
            <p:ph type="title"/>
          </p:nvPr>
        </p:nvSpPr>
        <p:spPr>
          <a:xfrm>
            <a:off x="338530" y="1255363"/>
            <a:ext cx="7798080" cy="907898"/>
          </a:xfrm>
          <a:prstGeom prst="rect">
            <a:avLst/>
          </a:prstGeom>
          <a:noFill/>
          <a:ln>
            <a:noFill/>
          </a:ln>
        </p:spPr>
        <p:txBody>
          <a:bodyPr anchorCtr="0" anchor="b" bIns="0" lIns="91425" spcFirstLastPara="1" rIns="91425" wrap="square" tIns="45700">
            <a:normAutofit/>
          </a:bodyPr>
          <a:lstStyle/>
          <a:p>
            <a:pPr indent="0" lvl="0" marL="0" rtl="0" algn="l">
              <a:lnSpc>
                <a:spcPct val="90000"/>
              </a:lnSpc>
              <a:spcBef>
                <a:spcPts val="0"/>
              </a:spcBef>
              <a:spcAft>
                <a:spcPts val="0"/>
              </a:spcAft>
              <a:buClr>
                <a:schemeClr val="accent1"/>
              </a:buClr>
              <a:buSzPts val="4400"/>
              <a:buFont typeface="Calibri"/>
              <a:buNone/>
            </a:pPr>
            <a:r>
              <a:rPr lang="en-US"/>
              <a:t>The European Union (EU)</a:t>
            </a:r>
            <a:endParaRPr b="0"/>
          </a:p>
        </p:txBody>
      </p:sp>
      <p:sp>
        <p:nvSpPr>
          <p:cNvPr id="294" name="Google Shape;294;p10"/>
          <p:cNvSpPr txBox="1"/>
          <p:nvPr>
            <p:ph idx="1" type="body"/>
          </p:nvPr>
        </p:nvSpPr>
        <p:spPr>
          <a:xfrm>
            <a:off x="531378" y="2433234"/>
            <a:ext cx="6876812" cy="3923116"/>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90000"/>
              </a:lnSpc>
              <a:spcBef>
                <a:spcPts val="0"/>
              </a:spcBef>
              <a:spcAft>
                <a:spcPts val="0"/>
              </a:spcAft>
              <a:buSzPts val="2400"/>
              <a:buNone/>
            </a:pPr>
            <a:r>
              <a:rPr lang="en-US"/>
              <a:t>The EU leads with its comprehensive </a:t>
            </a:r>
            <a:r>
              <a:rPr b="1" lang="en-US"/>
              <a:t>Sustainable Finance Action Plan</a:t>
            </a:r>
            <a:r>
              <a:rPr lang="en-US"/>
              <a:t>, which includes:</a:t>
            </a:r>
            <a:endParaRPr/>
          </a:p>
          <a:p>
            <a:pPr indent="-228600" lvl="0" marL="228600" rtl="0" algn="l">
              <a:lnSpc>
                <a:spcPct val="90000"/>
              </a:lnSpc>
              <a:spcBef>
                <a:spcPts val="1000"/>
              </a:spcBef>
              <a:spcAft>
                <a:spcPts val="0"/>
              </a:spcAft>
              <a:buSzPts val="2400"/>
              <a:buChar char="•"/>
            </a:pPr>
            <a:r>
              <a:rPr b="1" lang="en-US"/>
              <a:t>EU Taxonomy Regulation</a:t>
            </a:r>
            <a:r>
              <a:rPr lang="en-US"/>
              <a:t>: A classification system to determine environmentally sustainable economic activities.</a:t>
            </a:r>
            <a:endParaRPr/>
          </a:p>
          <a:p>
            <a:pPr indent="-228600" lvl="0" marL="228600" rtl="0" algn="l">
              <a:lnSpc>
                <a:spcPct val="90000"/>
              </a:lnSpc>
              <a:spcBef>
                <a:spcPts val="1000"/>
              </a:spcBef>
              <a:spcAft>
                <a:spcPts val="0"/>
              </a:spcAft>
              <a:buSzPts val="2400"/>
              <a:buChar char="•"/>
            </a:pPr>
            <a:r>
              <a:rPr b="1" lang="en-US"/>
              <a:t>Sustainable Finance Disclosure Regulation (SFDR)</a:t>
            </a:r>
            <a:r>
              <a:rPr lang="en-US"/>
              <a:t>: Requires asset managers to disclose how they integrate ESG risks.</a:t>
            </a:r>
            <a:endParaRPr/>
          </a:p>
          <a:p>
            <a:pPr indent="-228600" lvl="0" marL="228600" rtl="0" algn="l">
              <a:lnSpc>
                <a:spcPct val="90000"/>
              </a:lnSpc>
              <a:spcBef>
                <a:spcPts val="1000"/>
              </a:spcBef>
              <a:spcAft>
                <a:spcPts val="0"/>
              </a:spcAft>
              <a:buSzPts val="2400"/>
              <a:buChar char="•"/>
            </a:pPr>
            <a:r>
              <a:rPr b="1" lang="en-US"/>
              <a:t>Corporate Sustainability Reporting Directive (CSRD)</a:t>
            </a:r>
            <a:r>
              <a:rPr lang="en-US"/>
              <a:t>: Enhances non-financial reporting standards for corporations.</a:t>
            </a:r>
            <a:endParaRPr/>
          </a:p>
        </p:txBody>
      </p:sp>
      <p:pic>
        <p:nvPicPr>
          <p:cNvPr id="295" name="Google Shape;295;p10" title="Skyline"/>
          <p:cNvPicPr preferRelativeResize="0"/>
          <p:nvPr>
            <p:ph idx="3" type="pic"/>
          </p:nvPr>
        </p:nvPicPr>
        <p:blipFill rotWithShape="1">
          <a:blip r:embed="rId3">
            <a:alphaModFix/>
          </a:blip>
          <a:srcRect b="0" l="23312" r="23313" t="0"/>
          <a:stretch/>
        </p:blipFill>
        <p:spPr>
          <a:xfrm>
            <a:off x="8233850" y="-7125"/>
            <a:ext cx="5588000" cy="6872249"/>
          </a:xfrm>
          <a:prstGeom prst="rect">
            <a:avLst/>
          </a:prstGeom>
          <a:solidFill>
            <a:srgbClr val="D8D8D8"/>
          </a:solidFill>
          <a:ln>
            <a:noFill/>
          </a:ln>
        </p:spPr>
      </p:pic>
      <p:sp>
        <p:nvSpPr>
          <p:cNvPr id="296" name="Google Shape;296;p10"/>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300" name="Shape 300"/>
        <p:cNvGrpSpPr/>
        <p:nvPr/>
      </p:nvGrpSpPr>
      <p:grpSpPr>
        <a:xfrm>
          <a:off x="0" y="0"/>
          <a:ext cx="0" cy="0"/>
          <a:chOff x="0" y="0"/>
          <a:chExt cx="0" cy="0"/>
        </a:xfrm>
      </p:grpSpPr>
      <p:sp>
        <p:nvSpPr>
          <p:cNvPr id="301" name="Google Shape;301;p11"/>
          <p:cNvSpPr txBox="1"/>
          <p:nvPr>
            <p:ph type="title"/>
          </p:nvPr>
        </p:nvSpPr>
        <p:spPr>
          <a:xfrm>
            <a:off x="338530" y="1255363"/>
            <a:ext cx="7798080" cy="1144829"/>
          </a:xfrm>
          <a:prstGeom prst="rect">
            <a:avLst/>
          </a:prstGeom>
          <a:noFill/>
          <a:ln>
            <a:noFill/>
          </a:ln>
        </p:spPr>
        <p:txBody>
          <a:bodyPr anchorCtr="0" anchor="b" bIns="0" lIns="91425" spcFirstLastPara="1" rIns="91425" wrap="square" tIns="45700">
            <a:normAutofit/>
          </a:bodyPr>
          <a:lstStyle/>
          <a:p>
            <a:pPr indent="0" lvl="0" marL="0" rtl="0" algn="l">
              <a:lnSpc>
                <a:spcPct val="90000"/>
              </a:lnSpc>
              <a:spcBef>
                <a:spcPts val="0"/>
              </a:spcBef>
              <a:spcAft>
                <a:spcPts val="0"/>
              </a:spcAft>
              <a:buClr>
                <a:schemeClr val="accent1"/>
              </a:buClr>
              <a:buSzPts val="4400"/>
              <a:buFont typeface="Calibri"/>
              <a:buNone/>
            </a:pPr>
            <a:r>
              <a:rPr lang="en-US"/>
              <a:t>United States</a:t>
            </a:r>
            <a:endParaRPr b="0"/>
          </a:p>
        </p:txBody>
      </p:sp>
      <p:sp>
        <p:nvSpPr>
          <p:cNvPr id="302" name="Google Shape;302;p11"/>
          <p:cNvSpPr txBox="1"/>
          <p:nvPr>
            <p:ph idx="1" type="body"/>
          </p:nvPr>
        </p:nvSpPr>
        <p:spPr>
          <a:xfrm>
            <a:off x="531378" y="3037668"/>
            <a:ext cx="6489354" cy="2991172"/>
          </a:xfrm>
          <a:prstGeom prst="rect">
            <a:avLst/>
          </a:prstGeom>
          <a:noFill/>
          <a:ln>
            <a:noFill/>
          </a:ln>
        </p:spPr>
        <p:txBody>
          <a:bodyPr anchorCtr="0" anchor="t" bIns="45700" lIns="91425" spcFirstLastPara="1" rIns="91425" wrap="square" tIns="45700">
            <a:normAutofit/>
          </a:bodyPr>
          <a:lstStyle/>
          <a:p>
            <a:pPr indent="-228600" lvl="0" marL="228600" rtl="0" algn="l">
              <a:lnSpc>
                <a:spcPct val="150000"/>
              </a:lnSpc>
              <a:spcBef>
                <a:spcPts val="0"/>
              </a:spcBef>
              <a:spcAft>
                <a:spcPts val="0"/>
              </a:spcAft>
              <a:buSzPts val="2400"/>
              <a:buChar char="•"/>
            </a:pPr>
            <a:r>
              <a:rPr lang="en-US"/>
              <a:t>The U.S. approach is more market-driven, but recent actions by the Securities and Exchange Commission (SEC) have introduced proposed rules on climate-related disclosures and ESG investment fund labeling</a:t>
            </a:r>
            <a:endParaRPr/>
          </a:p>
        </p:txBody>
      </p:sp>
      <p:pic>
        <p:nvPicPr>
          <p:cNvPr id="303" name="Google Shape;303;p11" title="Skyline"/>
          <p:cNvPicPr preferRelativeResize="0"/>
          <p:nvPr>
            <p:ph idx="3" type="pic"/>
          </p:nvPr>
        </p:nvPicPr>
        <p:blipFill rotWithShape="1">
          <a:blip r:embed="rId3">
            <a:alphaModFix/>
          </a:blip>
          <a:srcRect b="0" l="23312" r="23313" t="0"/>
          <a:stretch/>
        </p:blipFill>
        <p:spPr>
          <a:xfrm>
            <a:off x="8723088" y="-7125"/>
            <a:ext cx="5588000" cy="6872249"/>
          </a:xfrm>
          <a:prstGeom prst="rect">
            <a:avLst/>
          </a:prstGeom>
          <a:solidFill>
            <a:srgbClr val="D8D8D8"/>
          </a:solidFill>
          <a:ln>
            <a:noFill/>
          </a:ln>
        </p:spPr>
      </p:pic>
      <p:sp>
        <p:nvSpPr>
          <p:cNvPr id="304" name="Google Shape;304;p11"/>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308" name="Shape 308"/>
        <p:cNvGrpSpPr/>
        <p:nvPr/>
      </p:nvGrpSpPr>
      <p:grpSpPr>
        <a:xfrm>
          <a:off x="0" y="0"/>
          <a:ext cx="0" cy="0"/>
          <a:chOff x="0" y="0"/>
          <a:chExt cx="0" cy="0"/>
        </a:xfrm>
      </p:grpSpPr>
      <p:sp>
        <p:nvSpPr>
          <p:cNvPr id="309" name="Google Shape;309;p12"/>
          <p:cNvSpPr txBox="1"/>
          <p:nvPr>
            <p:ph type="title"/>
          </p:nvPr>
        </p:nvSpPr>
        <p:spPr>
          <a:xfrm>
            <a:off x="338530" y="1255364"/>
            <a:ext cx="7798080" cy="938896"/>
          </a:xfrm>
          <a:prstGeom prst="rect">
            <a:avLst/>
          </a:prstGeom>
          <a:noFill/>
          <a:ln>
            <a:noFill/>
          </a:ln>
        </p:spPr>
        <p:txBody>
          <a:bodyPr anchorCtr="0" anchor="b" bIns="0" lIns="91425" spcFirstLastPara="1" rIns="91425" wrap="square" tIns="45700">
            <a:normAutofit fontScale="90000"/>
          </a:bodyPr>
          <a:lstStyle/>
          <a:p>
            <a:pPr indent="0" lvl="0" marL="0" rtl="0" algn="l">
              <a:lnSpc>
                <a:spcPct val="90000"/>
              </a:lnSpc>
              <a:spcBef>
                <a:spcPts val="0"/>
              </a:spcBef>
              <a:spcAft>
                <a:spcPts val="0"/>
              </a:spcAft>
              <a:buClr>
                <a:schemeClr val="accent1"/>
              </a:buClr>
              <a:buSzPct val="100000"/>
              <a:buFont typeface="Calibri"/>
              <a:buNone/>
            </a:pPr>
            <a:r>
              <a:rPr lang="en-US"/>
              <a:t>Asia-Pacific and Emerging Markets</a:t>
            </a:r>
            <a:endParaRPr b="0"/>
          </a:p>
        </p:txBody>
      </p:sp>
      <p:sp>
        <p:nvSpPr>
          <p:cNvPr id="310" name="Google Shape;310;p12"/>
          <p:cNvSpPr txBox="1"/>
          <p:nvPr>
            <p:ph idx="1" type="body"/>
          </p:nvPr>
        </p:nvSpPr>
        <p:spPr>
          <a:xfrm>
            <a:off x="531378" y="2541722"/>
            <a:ext cx="6489354" cy="3673098"/>
          </a:xfrm>
          <a:prstGeom prst="rect">
            <a:avLst/>
          </a:prstGeom>
          <a:noFill/>
          <a:ln>
            <a:noFill/>
          </a:ln>
        </p:spPr>
        <p:txBody>
          <a:bodyPr anchorCtr="0" anchor="t" bIns="45700" lIns="91425" spcFirstLastPara="1" rIns="91425" wrap="square" tIns="45700">
            <a:normAutofit/>
          </a:bodyPr>
          <a:lstStyle/>
          <a:p>
            <a:pPr indent="0" lvl="0" marL="0" rtl="0" algn="just">
              <a:lnSpc>
                <a:spcPct val="150000"/>
              </a:lnSpc>
              <a:spcBef>
                <a:spcPts val="0"/>
              </a:spcBef>
              <a:spcAft>
                <a:spcPts val="0"/>
              </a:spcAft>
              <a:buSzPts val="2400"/>
              <a:buNone/>
            </a:pPr>
            <a:r>
              <a:rPr lang="en-US"/>
              <a:t>Countries like Japan, China, and Singapore are developing green taxonomies and encouraging voluntary disclosures. China’s </a:t>
            </a:r>
            <a:r>
              <a:rPr b="1" lang="en-US"/>
              <a:t>Green Bond Endorsed Project Catalogue</a:t>
            </a:r>
            <a:r>
              <a:rPr lang="en-US"/>
              <a:t> and alignment with the </a:t>
            </a:r>
            <a:r>
              <a:rPr b="1" lang="en-US"/>
              <a:t>International Platform on Sustainable Finance (IPSF)</a:t>
            </a:r>
            <a:r>
              <a:rPr lang="en-US"/>
              <a:t> show increasing regulatory coordination.</a:t>
            </a:r>
            <a:endParaRPr/>
          </a:p>
        </p:txBody>
      </p:sp>
      <p:pic>
        <p:nvPicPr>
          <p:cNvPr id="311" name="Google Shape;311;p12" title="Skyline"/>
          <p:cNvPicPr preferRelativeResize="0"/>
          <p:nvPr>
            <p:ph idx="3" type="pic"/>
          </p:nvPr>
        </p:nvPicPr>
        <p:blipFill rotWithShape="1">
          <a:blip r:embed="rId3">
            <a:alphaModFix/>
          </a:blip>
          <a:srcRect b="0" l="23312" r="23313" t="0"/>
          <a:stretch/>
        </p:blipFill>
        <p:spPr>
          <a:xfrm>
            <a:off x="8233850" y="-150775"/>
            <a:ext cx="5588000" cy="6872249"/>
          </a:xfrm>
          <a:prstGeom prst="rect">
            <a:avLst/>
          </a:prstGeom>
          <a:solidFill>
            <a:srgbClr val="D8D8D8"/>
          </a:solidFill>
          <a:ln>
            <a:noFill/>
          </a:ln>
        </p:spPr>
      </p:pic>
      <p:sp>
        <p:nvSpPr>
          <p:cNvPr id="312" name="Google Shape;312;p12"/>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316" name="Shape 316"/>
        <p:cNvGrpSpPr/>
        <p:nvPr/>
      </p:nvGrpSpPr>
      <p:grpSpPr>
        <a:xfrm>
          <a:off x="0" y="0"/>
          <a:ext cx="0" cy="0"/>
          <a:chOff x="0" y="0"/>
          <a:chExt cx="0" cy="0"/>
        </a:xfrm>
      </p:grpSpPr>
      <p:sp>
        <p:nvSpPr>
          <p:cNvPr id="317" name="Google Shape;317;p13"/>
          <p:cNvSpPr txBox="1"/>
          <p:nvPr>
            <p:ph type="title"/>
          </p:nvPr>
        </p:nvSpPr>
        <p:spPr>
          <a:xfrm>
            <a:off x="338530" y="1255362"/>
            <a:ext cx="7798080" cy="1144829"/>
          </a:xfrm>
          <a:prstGeom prst="rect">
            <a:avLst/>
          </a:prstGeom>
          <a:noFill/>
          <a:ln>
            <a:noFill/>
          </a:ln>
        </p:spPr>
        <p:txBody>
          <a:bodyPr anchorCtr="0" anchor="b" bIns="0" lIns="91425" spcFirstLastPara="1" rIns="91425" wrap="square" tIns="45700">
            <a:normAutofit/>
          </a:bodyPr>
          <a:lstStyle/>
          <a:p>
            <a:pPr indent="0" lvl="0" marL="0" rtl="0" algn="l">
              <a:lnSpc>
                <a:spcPct val="90000"/>
              </a:lnSpc>
              <a:spcBef>
                <a:spcPts val="0"/>
              </a:spcBef>
              <a:spcAft>
                <a:spcPts val="0"/>
              </a:spcAft>
              <a:buClr>
                <a:schemeClr val="accent1"/>
              </a:buClr>
              <a:buSzPts val="4400"/>
              <a:buFont typeface="Calibri"/>
              <a:buNone/>
            </a:pPr>
            <a:r>
              <a:rPr lang="en-US"/>
              <a:t>Key Regulatory Instruments</a:t>
            </a:r>
            <a:endParaRPr b="0"/>
          </a:p>
        </p:txBody>
      </p:sp>
      <p:sp>
        <p:nvSpPr>
          <p:cNvPr id="318" name="Google Shape;318;p13"/>
          <p:cNvSpPr txBox="1"/>
          <p:nvPr>
            <p:ph idx="1" type="body"/>
          </p:nvPr>
        </p:nvSpPr>
        <p:spPr>
          <a:xfrm>
            <a:off x="531378" y="2727702"/>
            <a:ext cx="6489354" cy="3301138"/>
          </a:xfrm>
          <a:prstGeom prst="rect">
            <a:avLst/>
          </a:prstGeom>
          <a:noFill/>
          <a:ln>
            <a:noFill/>
          </a:ln>
        </p:spPr>
        <p:txBody>
          <a:bodyPr anchorCtr="0" anchor="t" bIns="45700" lIns="91425" spcFirstLastPara="1" rIns="91425" wrap="square" tIns="45700">
            <a:normAutofit/>
          </a:bodyPr>
          <a:lstStyle/>
          <a:p>
            <a:pPr indent="-228600" lvl="0" marL="228600" rtl="0" algn="l">
              <a:lnSpc>
                <a:spcPct val="150000"/>
              </a:lnSpc>
              <a:spcBef>
                <a:spcPts val="0"/>
              </a:spcBef>
              <a:spcAft>
                <a:spcPts val="0"/>
              </a:spcAft>
              <a:buSzPts val="2400"/>
              <a:buChar char="•"/>
            </a:pPr>
            <a:r>
              <a:rPr lang="en-US"/>
              <a:t>Taxonomies</a:t>
            </a:r>
            <a:endParaRPr/>
          </a:p>
          <a:p>
            <a:pPr indent="-228600" lvl="0" marL="228600" rtl="0" algn="l">
              <a:lnSpc>
                <a:spcPct val="150000"/>
              </a:lnSpc>
              <a:spcBef>
                <a:spcPts val="1000"/>
              </a:spcBef>
              <a:spcAft>
                <a:spcPts val="0"/>
              </a:spcAft>
              <a:buSzPts val="2400"/>
              <a:buChar char="•"/>
            </a:pPr>
            <a:r>
              <a:rPr lang="en-US"/>
              <a:t>ESG Disclosure Requirements</a:t>
            </a:r>
            <a:endParaRPr/>
          </a:p>
          <a:p>
            <a:pPr indent="-228600" lvl="0" marL="228600" rtl="0" algn="l">
              <a:lnSpc>
                <a:spcPct val="150000"/>
              </a:lnSpc>
              <a:spcBef>
                <a:spcPts val="1000"/>
              </a:spcBef>
              <a:spcAft>
                <a:spcPts val="0"/>
              </a:spcAft>
              <a:buSzPts val="2400"/>
              <a:buChar char="•"/>
            </a:pPr>
            <a:r>
              <a:rPr lang="en-US"/>
              <a:t>Climate Stress Testing and Prudential Regulation</a:t>
            </a:r>
            <a:endParaRPr/>
          </a:p>
        </p:txBody>
      </p:sp>
      <p:pic>
        <p:nvPicPr>
          <p:cNvPr id="319" name="Google Shape;319;p13" title="Skyline"/>
          <p:cNvPicPr preferRelativeResize="0"/>
          <p:nvPr>
            <p:ph idx="3" type="pic"/>
          </p:nvPr>
        </p:nvPicPr>
        <p:blipFill rotWithShape="1">
          <a:blip r:embed="rId3">
            <a:alphaModFix/>
          </a:blip>
          <a:srcRect b="0" l="23312" r="23313" t="0"/>
          <a:stretch/>
        </p:blipFill>
        <p:spPr>
          <a:xfrm>
            <a:off x="8233825" y="-150775"/>
            <a:ext cx="5588000" cy="6872249"/>
          </a:xfrm>
          <a:prstGeom prst="rect">
            <a:avLst/>
          </a:prstGeom>
          <a:solidFill>
            <a:srgbClr val="D8D8D8"/>
          </a:solidFill>
          <a:ln>
            <a:noFill/>
          </a:ln>
        </p:spPr>
      </p:pic>
      <p:sp>
        <p:nvSpPr>
          <p:cNvPr id="320" name="Google Shape;320;p13"/>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324" name="Shape 324"/>
        <p:cNvGrpSpPr/>
        <p:nvPr/>
      </p:nvGrpSpPr>
      <p:grpSpPr>
        <a:xfrm>
          <a:off x="0" y="0"/>
          <a:ext cx="0" cy="0"/>
          <a:chOff x="0" y="0"/>
          <a:chExt cx="0" cy="0"/>
        </a:xfrm>
      </p:grpSpPr>
      <p:sp>
        <p:nvSpPr>
          <p:cNvPr id="325" name="Google Shape;325;p14"/>
          <p:cNvSpPr txBox="1"/>
          <p:nvPr>
            <p:ph type="title"/>
          </p:nvPr>
        </p:nvSpPr>
        <p:spPr>
          <a:xfrm>
            <a:off x="338530" y="1363851"/>
            <a:ext cx="7798080" cy="1036340"/>
          </a:xfrm>
          <a:prstGeom prst="rect">
            <a:avLst/>
          </a:prstGeom>
          <a:noFill/>
          <a:ln>
            <a:noFill/>
          </a:ln>
        </p:spPr>
        <p:txBody>
          <a:bodyPr anchorCtr="0" anchor="b" bIns="0" lIns="91425" spcFirstLastPara="1" rIns="91425" wrap="square" tIns="45700">
            <a:normAutofit/>
          </a:bodyPr>
          <a:lstStyle/>
          <a:p>
            <a:pPr indent="0" lvl="0" marL="0" rtl="0" algn="l">
              <a:lnSpc>
                <a:spcPct val="90000"/>
              </a:lnSpc>
              <a:spcBef>
                <a:spcPts val="0"/>
              </a:spcBef>
              <a:spcAft>
                <a:spcPts val="0"/>
              </a:spcAft>
              <a:buClr>
                <a:schemeClr val="accent1"/>
              </a:buClr>
              <a:buSzPts val="4400"/>
              <a:buFont typeface="Calibri"/>
              <a:buNone/>
            </a:pPr>
            <a:r>
              <a:rPr lang="en-US"/>
              <a:t>Taxonomies</a:t>
            </a:r>
            <a:endParaRPr b="0"/>
          </a:p>
        </p:txBody>
      </p:sp>
      <p:sp>
        <p:nvSpPr>
          <p:cNvPr id="326" name="Google Shape;326;p14"/>
          <p:cNvSpPr txBox="1"/>
          <p:nvPr>
            <p:ph idx="1" type="body"/>
          </p:nvPr>
        </p:nvSpPr>
        <p:spPr>
          <a:xfrm>
            <a:off x="531378" y="2727702"/>
            <a:ext cx="6675334" cy="3301138"/>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SzPts val="2400"/>
              <a:buNone/>
            </a:pPr>
            <a:r>
              <a:rPr lang="en-US"/>
              <a:t>Taxonomies classify which economic activities are sustainable. The EU taxonomy serves as a model for other jurisdictions, enabling consistent capital allocation and reducing market fragmentation.</a:t>
            </a:r>
            <a:endParaRPr/>
          </a:p>
        </p:txBody>
      </p:sp>
      <p:pic>
        <p:nvPicPr>
          <p:cNvPr id="327" name="Google Shape;327;p14" title="Skyline"/>
          <p:cNvPicPr preferRelativeResize="0"/>
          <p:nvPr>
            <p:ph idx="3" type="pic"/>
          </p:nvPr>
        </p:nvPicPr>
        <p:blipFill rotWithShape="1">
          <a:blip r:embed="rId3">
            <a:alphaModFix/>
          </a:blip>
          <a:srcRect b="0" l="23312" r="23313" t="0"/>
          <a:stretch/>
        </p:blipFill>
        <p:spPr>
          <a:xfrm>
            <a:off x="8723088" y="-150775"/>
            <a:ext cx="5588000" cy="6872249"/>
          </a:xfrm>
          <a:prstGeom prst="rect">
            <a:avLst/>
          </a:prstGeom>
          <a:solidFill>
            <a:srgbClr val="D8D8D8"/>
          </a:solidFill>
          <a:ln>
            <a:noFill/>
          </a:ln>
        </p:spPr>
      </p:pic>
      <p:sp>
        <p:nvSpPr>
          <p:cNvPr id="328" name="Google Shape;328;p14"/>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332" name="Shape 332"/>
        <p:cNvGrpSpPr/>
        <p:nvPr/>
      </p:nvGrpSpPr>
      <p:grpSpPr>
        <a:xfrm>
          <a:off x="0" y="0"/>
          <a:ext cx="0" cy="0"/>
          <a:chOff x="0" y="0"/>
          <a:chExt cx="0" cy="0"/>
        </a:xfrm>
      </p:grpSpPr>
      <p:sp>
        <p:nvSpPr>
          <p:cNvPr id="333" name="Google Shape;333;p15"/>
          <p:cNvSpPr txBox="1"/>
          <p:nvPr>
            <p:ph type="title"/>
          </p:nvPr>
        </p:nvSpPr>
        <p:spPr>
          <a:xfrm>
            <a:off x="338530" y="1286359"/>
            <a:ext cx="7968562" cy="1022888"/>
          </a:xfrm>
          <a:prstGeom prst="rect">
            <a:avLst/>
          </a:prstGeom>
          <a:noFill/>
          <a:ln>
            <a:noFill/>
          </a:ln>
        </p:spPr>
        <p:txBody>
          <a:bodyPr anchorCtr="0" anchor="b" bIns="0" lIns="91425" spcFirstLastPara="1" rIns="91425" wrap="square" tIns="45700">
            <a:normAutofit fontScale="90000"/>
          </a:bodyPr>
          <a:lstStyle/>
          <a:p>
            <a:pPr indent="0" lvl="0" marL="0" rtl="0" algn="l">
              <a:lnSpc>
                <a:spcPct val="90000"/>
              </a:lnSpc>
              <a:spcBef>
                <a:spcPts val="0"/>
              </a:spcBef>
              <a:spcAft>
                <a:spcPts val="0"/>
              </a:spcAft>
              <a:buClr>
                <a:schemeClr val="accent1"/>
              </a:buClr>
              <a:buSzPct val="100000"/>
              <a:buFont typeface="Calibri"/>
              <a:buNone/>
            </a:pPr>
            <a:r>
              <a:rPr lang="en-US"/>
              <a:t>The Four Pillars of Climate-Related Financial Disclosures</a:t>
            </a:r>
            <a:endParaRPr b="0"/>
          </a:p>
        </p:txBody>
      </p:sp>
      <p:pic>
        <p:nvPicPr>
          <p:cNvPr id="334" name="Google Shape;334;p15" title="Skyline"/>
          <p:cNvPicPr preferRelativeResize="0"/>
          <p:nvPr>
            <p:ph idx="3" type="pic"/>
          </p:nvPr>
        </p:nvPicPr>
        <p:blipFill rotWithShape="1">
          <a:blip r:embed="rId3">
            <a:alphaModFix/>
          </a:blip>
          <a:srcRect b="0" l="23312" r="23313" t="0"/>
          <a:stretch/>
        </p:blipFill>
        <p:spPr>
          <a:xfrm>
            <a:off x="8212675" y="-150775"/>
            <a:ext cx="5588000" cy="6872249"/>
          </a:xfrm>
          <a:prstGeom prst="rect">
            <a:avLst/>
          </a:prstGeom>
          <a:solidFill>
            <a:srgbClr val="D8D8D8"/>
          </a:solidFill>
          <a:ln>
            <a:noFill/>
          </a:ln>
        </p:spPr>
      </p:pic>
      <p:sp>
        <p:nvSpPr>
          <p:cNvPr id="335" name="Google Shape;335;p15"/>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336" name="Google Shape;336;p15"/>
          <p:cNvSpPr txBox="1"/>
          <p:nvPr>
            <p:ph idx="1" type="body"/>
          </p:nvPr>
        </p:nvSpPr>
        <p:spPr>
          <a:xfrm>
            <a:off x="531378" y="2479729"/>
            <a:ext cx="6582344" cy="3675461"/>
          </a:xfrm>
          <a:prstGeom prst="rect">
            <a:avLst/>
          </a:prstGeom>
          <a:noFill/>
          <a:ln>
            <a:noFill/>
          </a:ln>
        </p:spPr>
        <p:txBody>
          <a:bodyPr anchorCtr="0" anchor="t" bIns="45700" lIns="91425" spcFirstLastPara="1" rIns="91425" wrap="square" tIns="45700">
            <a:normAutofit lnSpcReduction="10000"/>
          </a:bodyPr>
          <a:lstStyle/>
          <a:p>
            <a:pPr indent="0" lvl="0" marL="0" rtl="0" algn="just">
              <a:lnSpc>
                <a:spcPct val="90000"/>
              </a:lnSpc>
              <a:spcBef>
                <a:spcPts val="0"/>
              </a:spcBef>
              <a:spcAft>
                <a:spcPts val="0"/>
              </a:spcAft>
              <a:buSzPts val="2400"/>
              <a:buNone/>
            </a:pPr>
            <a:r>
              <a:rPr lang="en-US"/>
              <a:t>An essential component of sustainable finance regulation is the standardized disclosure of climate-related information. The Task Force on Climate-related Financial Disclosures (TCFD) recommends a framework based on four foundational pillars that organizations should use to enhance transparency and comparability in climate-related reporting. These pillars are increasingly embedded in national and international regulatory frameworks and have guided the development of the International Sustainability Standards Board (ISSB) disclosure standards.</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340" name="Shape 340"/>
        <p:cNvGrpSpPr/>
        <p:nvPr/>
      </p:nvGrpSpPr>
      <p:grpSpPr>
        <a:xfrm>
          <a:off x="0" y="0"/>
          <a:ext cx="0" cy="0"/>
          <a:chOff x="0" y="0"/>
          <a:chExt cx="0" cy="0"/>
        </a:xfrm>
      </p:grpSpPr>
      <p:sp>
        <p:nvSpPr>
          <p:cNvPr id="341" name="Google Shape;341;p16"/>
          <p:cNvSpPr txBox="1"/>
          <p:nvPr>
            <p:ph type="title"/>
          </p:nvPr>
        </p:nvSpPr>
        <p:spPr>
          <a:xfrm>
            <a:off x="338530" y="1286359"/>
            <a:ext cx="7968562" cy="1022888"/>
          </a:xfrm>
          <a:prstGeom prst="rect">
            <a:avLst/>
          </a:prstGeom>
          <a:noFill/>
          <a:ln>
            <a:noFill/>
          </a:ln>
        </p:spPr>
        <p:txBody>
          <a:bodyPr anchorCtr="0" anchor="b" bIns="0" lIns="91425" spcFirstLastPara="1" rIns="91425" wrap="square" tIns="45700">
            <a:normAutofit fontScale="90000"/>
          </a:bodyPr>
          <a:lstStyle/>
          <a:p>
            <a:pPr indent="0" lvl="0" marL="0" rtl="0" algn="l">
              <a:lnSpc>
                <a:spcPct val="90000"/>
              </a:lnSpc>
              <a:spcBef>
                <a:spcPts val="0"/>
              </a:spcBef>
              <a:spcAft>
                <a:spcPts val="0"/>
              </a:spcAft>
              <a:buClr>
                <a:schemeClr val="accent1"/>
              </a:buClr>
              <a:buSzPct val="100000"/>
              <a:buFont typeface="Calibri"/>
              <a:buNone/>
            </a:pPr>
            <a:r>
              <a:rPr lang="en-US"/>
              <a:t>The Four Pillars of Climate-Related Financial Disclosures</a:t>
            </a:r>
            <a:endParaRPr b="0"/>
          </a:p>
        </p:txBody>
      </p:sp>
      <p:pic>
        <p:nvPicPr>
          <p:cNvPr id="342" name="Google Shape;342;p16"/>
          <p:cNvPicPr preferRelativeResize="0"/>
          <p:nvPr>
            <p:ph idx="1" type="body"/>
          </p:nvPr>
        </p:nvPicPr>
        <p:blipFill rotWithShape="1">
          <a:blip r:embed="rId3">
            <a:alphaModFix/>
          </a:blip>
          <a:srcRect b="0" l="0" r="0" t="0"/>
          <a:stretch/>
        </p:blipFill>
        <p:spPr>
          <a:xfrm>
            <a:off x="898902" y="2549864"/>
            <a:ext cx="5705098" cy="3806485"/>
          </a:xfrm>
          <a:prstGeom prst="rect">
            <a:avLst/>
          </a:prstGeom>
          <a:noFill/>
          <a:ln>
            <a:noFill/>
          </a:ln>
        </p:spPr>
      </p:pic>
      <p:pic>
        <p:nvPicPr>
          <p:cNvPr id="343" name="Google Shape;343;p16" title="Skyline"/>
          <p:cNvPicPr preferRelativeResize="0"/>
          <p:nvPr>
            <p:ph idx="3" type="pic"/>
          </p:nvPr>
        </p:nvPicPr>
        <p:blipFill rotWithShape="1">
          <a:blip r:embed="rId4">
            <a:alphaModFix/>
          </a:blip>
          <a:srcRect b="0" l="23312" r="23313" t="0"/>
          <a:stretch/>
        </p:blipFill>
        <p:spPr>
          <a:xfrm>
            <a:off x="8212675" y="-150775"/>
            <a:ext cx="5588000" cy="6872249"/>
          </a:xfrm>
          <a:prstGeom prst="rect">
            <a:avLst/>
          </a:prstGeom>
          <a:solidFill>
            <a:srgbClr val="D8D8D8"/>
          </a:solidFill>
          <a:ln>
            <a:noFill/>
          </a:ln>
        </p:spPr>
      </p:pic>
      <p:sp>
        <p:nvSpPr>
          <p:cNvPr id="344" name="Google Shape;344;p16"/>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348" name="Shape 348"/>
        <p:cNvGrpSpPr/>
        <p:nvPr/>
      </p:nvGrpSpPr>
      <p:grpSpPr>
        <a:xfrm>
          <a:off x="0" y="0"/>
          <a:ext cx="0" cy="0"/>
          <a:chOff x="0" y="0"/>
          <a:chExt cx="0" cy="0"/>
        </a:xfrm>
      </p:grpSpPr>
      <p:sp>
        <p:nvSpPr>
          <p:cNvPr id="349" name="Google Shape;349;p17"/>
          <p:cNvSpPr txBox="1"/>
          <p:nvPr>
            <p:ph type="title"/>
          </p:nvPr>
        </p:nvSpPr>
        <p:spPr>
          <a:xfrm>
            <a:off x="338530" y="1286358"/>
            <a:ext cx="7798080" cy="1016389"/>
          </a:xfrm>
          <a:prstGeom prst="rect">
            <a:avLst/>
          </a:prstGeom>
          <a:noFill/>
          <a:ln>
            <a:noFill/>
          </a:ln>
        </p:spPr>
        <p:txBody>
          <a:bodyPr anchorCtr="0" anchor="b" bIns="0" lIns="91425" spcFirstLastPara="1" rIns="91425" wrap="square" tIns="45700">
            <a:normAutofit/>
          </a:bodyPr>
          <a:lstStyle/>
          <a:p>
            <a:pPr indent="0" lvl="0" marL="0" rtl="0" algn="l">
              <a:lnSpc>
                <a:spcPct val="90000"/>
              </a:lnSpc>
              <a:spcBef>
                <a:spcPts val="0"/>
              </a:spcBef>
              <a:spcAft>
                <a:spcPts val="0"/>
              </a:spcAft>
              <a:buClr>
                <a:schemeClr val="accent1"/>
              </a:buClr>
              <a:buSzPts val="4400"/>
              <a:buFont typeface="Calibri"/>
              <a:buNone/>
            </a:pPr>
            <a:r>
              <a:rPr lang="en-US"/>
              <a:t>Pillar 1: Governance</a:t>
            </a:r>
            <a:endParaRPr/>
          </a:p>
        </p:txBody>
      </p:sp>
      <p:sp>
        <p:nvSpPr>
          <p:cNvPr id="350" name="Google Shape;350;p17"/>
          <p:cNvSpPr txBox="1"/>
          <p:nvPr>
            <p:ph idx="1" type="body"/>
          </p:nvPr>
        </p:nvSpPr>
        <p:spPr>
          <a:xfrm>
            <a:off x="531378" y="2588217"/>
            <a:ext cx="6675334" cy="3440623"/>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150000"/>
              </a:lnSpc>
              <a:spcBef>
                <a:spcPts val="0"/>
              </a:spcBef>
              <a:spcAft>
                <a:spcPts val="0"/>
              </a:spcAft>
              <a:buSzPts val="2400"/>
              <a:buNone/>
            </a:pPr>
            <a:r>
              <a:rPr lang="en-US"/>
              <a:t>Disclose the organization’s governance around climate-related risks and opportunities.</a:t>
            </a:r>
            <a:endParaRPr/>
          </a:p>
          <a:p>
            <a:pPr indent="0" lvl="0" marL="0" rtl="0" algn="l">
              <a:lnSpc>
                <a:spcPct val="150000"/>
              </a:lnSpc>
              <a:spcBef>
                <a:spcPts val="1000"/>
              </a:spcBef>
              <a:spcAft>
                <a:spcPts val="0"/>
              </a:spcAft>
              <a:buSzPts val="2400"/>
              <a:buNone/>
            </a:pPr>
            <a:r>
              <a:rPr lang="en-US"/>
              <a:t>•Describe the board’s oversight of climate-related risks and opportunities.</a:t>
            </a:r>
            <a:endParaRPr/>
          </a:p>
          <a:p>
            <a:pPr indent="0" lvl="0" marL="0" rtl="0" algn="l">
              <a:lnSpc>
                <a:spcPct val="150000"/>
              </a:lnSpc>
              <a:spcBef>
                <a:spcPts val="1000"/>
              </a:spcBef>
              <a:spcAft>
                <a:spcPts val="0"/>
              </a:spcAft>
              <a:buSzPts val="2400"/>
              <a:buNone/>
            </a:pPr>
            <a:r>
              <a:rPr lang="en-US"/>
              <a:t>• Describe management’s role in assessing and managing climate-related risks and opportunities</a:t>
            </a:r>
            <a:endParaRPr/>
          </a:p>
        </p:txBody>
      </p:sp>
      <p:pic>
        <p:nvPicPr>
          <p:cNvPr id="351" name="Google Shape;351;p17" title="Skyline"/>
          <p:cNvPicPr preferRelativeResize="0"/>
          <p:nvPr>
            <p:ph idx="3" type="pic"/>
          </p:nvPr>
        </p:nvPicPr>
        <p:blipFill rotWithShape="1">
          <a:blip r:embed="rId3">
            <a:alphaModFix/>
          </a:blip>
          <a:srcRect b="0" l="23312" r="23313" t="0"/>
          <a:stretch/>
        </p:blipFill>
        <p:spPr>
          <a:xfrm>
            <a:off x="8233825" y="-7125"/>
            <a:ext cx="5588000" cy="6872249"/>
          </a:xfrm>
          <a:prstGeom prst="rect">
            <a:avLst/>
          </a:prstGeom>
          <a:solidFill>
            <a:srgbClr val="D8D8D8"/>
          </a:solidFill>
          <a:ln>
            <a:noFill/>
          </a:ln>
        </p:spPr>
      </p:pic>
      <p:sp>
        <p:nvSpPr>
          <p:cNvPr id="352" name="Google Shape;352;p17"/>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356" name="Shape 356"/>
        <p:cNvGrpSpPr/>
        <p:nvPr/>
      </p:nvGrpSpPr>
      <p:grpSpPr>
        <a:xfrm>
          <a:off x="0" y="0"/>
          <a:ext cx="0" cy="0"/>
          <a:chOff x="0" y="0"/>
          <a:chExt cx="0" cy="0"/>
        </a:xfrm>
      </p:grpSpPr>
      <p:sp>
        <p:nvSpPr>
          <p:cNvPr id="357" name="Google Shape;357;p18"/>
          <p:cNvSpPr txBox="1"/>
          <p:nvPr>
            <p:ph type="title"/>
          </p:nvPr>
        </p:nvSpPr>
        <p:spPr>
          <a:xfrm>
            <a:off x="338530" y="1317356"/>
            <a:ext cx="7798080" cy="555894"/>
          </a:xfrm>
          <a:prstGeom prst="rect">
            <a:avLst/>
          </a:prstGeom>
          <a:noFill/>
          <a:ln>
            <a:noFill/>
          </a:ln>
        </p:spPr>
        <p:txBody>
          <a:bodyPr anchorCtr="0" anchor="b" bIns="0" lIns="91425" spcFirstLastPara="1" rIns="91425" wrap="square" tIns="45700">
            <a:normAutofit fontScale="90000"/>
          </a:bodyPr>
          <a:lstStyle/>
          <a:p>
            <a:pPr indent="0" lvl="0" marL="0" rtl="0" algn="l">
              <a:lnSpc>
                <a:spcPct val="90000"/>
              </a:lnSpc>
              <a:spcBef>
                <a:spcPts val="0"/>
              </a:spcBef>
              <a:spcAft>
                <a:spcPts val="0"/>
              </a:spcAft>
              <a:buClr>
                <a:schemeClr val="accent1"/>
              </a:buClr>
              <a:buSzPct val="100000"/>
              <a:buFont typeface="Calibri"/>
              <a:buNone/>
            </a:pPr>
            <a:r>
              <a:rPr lang="en-US"/>
              <a:t>Pillar 2: Strategy</a:t>
            </a:r>
            <a:endParaRPr/>
          </a:p>
        </p:txBody>
      </p:sp>
      <p:sp>
        <p:nvSpPr>
          <p:cNvPr id="358" name="Google Shape;358;p18"/>
          <p:cNvSpPr txBox="1"/>
          <p:nvPr>
            <p:ph idx="1" type="body"/>
          </p:nvPr>
        </p:nvSpPr>
        <p:spPr>
          <a:xfrm>
            <a:off x="531377" y="2092271"/>
            <a:ext cx="7047294" cy="3936569"/>
          </a:xfrm>
          <a:prstGeom prst="rect">
            <a:avLst/>
          </a:prstGeom>
          <a:noFill/>
          <a:ln>
            <a:noFill/>
          </a:ln>
        </p:spPr>
        <p:txBody>
          <a:bodyPr anchorCtr="0" anchor="t" bIns="45700" lIns="91425" spcFirstLastPara="1" rIns="91425" wrap="square" tIns="45700">
            <a:noAutofit/>
          </a:bodyPr>
          <a:lstStyle/>
          <a:p>
            <a:pPr indent="0" lvl="0" marL="0" rtl="0" algn="l">
              <a:lnSpc>
                <a:spcPct val="150000"/>
              </a:lnSpc>
              <a:spcBef>
                <a:spcPts val="0"/>
              </a:spcBef>
              <a:spcAft>
                <a:spcPts val="0"/>
              </a:spcAft>
              <a:buSzPts val="1600"/>
              <a:buNone/>
            </a:pPr>
            <a:r>
              <a:rPr lang="en-US" sz="1600"/>
              <a:t>Disclose the actual and potential impacts of climate-related risks and opportunities on the organization’s businesses, strategy, and financial planning where such information is material.</a:t>
            </a:r>
            <a:endParaRPr/>
          </a:p>
          <a:p>
            <a:pPr indent="0" lvl="0" marL="0" rtl="0" algn="l">
              <a:lnSpc>
                <a:spcPct val="150000"/>
              </a:lnSpc>
              <a:spcBef>
                <a:spcPts val="1000"/>
              </a:spcBef>
              <a:spcAft>
                <a:spcPts val="0"/>
              </a:spcAft>
              <a:buSzPts val="1600"/>
              <a:buNone/>
            </a:pPr>
            <a:r>
              <a:rPr lang="en-US" sz="1600"/>
              <a:t>•Describe the climate-related risks and opportunities the organization has identified over the short, medium, and long term.</a:t>
            </a:r>
            <a:endParaRPr/>
          </a:p>
          <a:p>
            <a:pPr indent="0" lvl="0" marL="0" rtl="0" algn="l">
              <a:lnSpc>
                <a:spcPct val="150000"/>
              </a:lnSpc>
              <a:spcBef>
                <a:spcPts val="1000"/>
              </a:spcBef>
              <a:spcAft>
                <a:spcPts val="0"/>
              </a:spcAft>
              <a:buSzPts val="1600"/>
              <a:buNone/>
            </a:pPr>
            <a:r>
              <a:rPr lang="en-US" sz="1600"/>
              <a:t>•Describe the impact of climate-related risks and opportunities on the organization’s businesses, strategy, and financial planning.</a:t>
            </a:r>
            <a:endParaRPr/>
          </a:p>
          <a:p>
            <a:pPr indent="0" lvl="0" marL="0" rtl="0" algn="l">
              <a:lnSpc>
                <a:spcPct val="150000"/>
              </a:lnSpc>
              <a:spcBef>
                <a:spcPts val="1000"/>
              </a:spcBef>
              <a:spcAft>
                <a:spcPts val="0"/>
              </a:spcAft>
              <a:buSzPts val="1600"/>
              <a:buNone/>
            </a:pPr>
            <a:r>
              <a:rPr lang="en-US" sz="1600"/>
              <a:t>• Describe the resilience of the organization’s strategy, taking into consideration different climate-related scenarios, including a 2°C or lower scenario.</a:t>
            </a:r>
            <a:endParaRPr/>
          </a:p>
        </p:txBody>
      </p:sp>
      <p:pic>
        <p:nvPicPr>
          <p:cNvPr id="359" name="Google Shape;359;p18" title="Skyline"/>
          <p:cNvPicPr preferRelativeResize="0"/>
          <p:nvPr>
            <p:ph idx="3" type="pic"/>
          </p:nvPr>
        </p:nvPicPr>
        <p:blipFill rotWithShape="1">
          <a:blip r:embed="rId3">
            <a:alphaModFix/>
          </a:blip>
          <a:srcRect b="0" l="23312" r="23313" t="0"/>
          <a:stretch/>
        </p:blipFill>
        <p:spPr>
          <a:xfrm>
            <a:off x="8233825" y="105850"/>
            <a:ext cx="5588000" cy="6872249"/>
          </a:xfrm>
          <a:prstGeom prst="rect">
            <a:avLst/>
          </a:prstGeom>
          <a:solidFill>
            <a:srgbClr val="D8D8D8"/>
          </a:solidFill>
          <a:ln>
            <a:noFill/>
          </a:ln>
        </p:spPr>
      </p:pic>
      <p:sp>
        <p:nvSpPr>
          <p:cNvPr id="360" name="Google Shape;360;p18"/>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364" name="Shape 364"/>
        <p:cNvGrpSpPr/>
        <p:nvPr/>
      </p:nvGrpSpPr>
      <p:grpSpPr>
        <a:xfrm>
          <a:off x="0" y="0"/>
          <a:ext cx="0" cy="0"/>
          <a:chOff x="0" y="0"/>
          <a:chExt cx="0" cy="0"/>
        </a:xfrm>
      </p:grpSpPr>
      <p:sp>
        <p:nvSpPr>
          <p:cNvPr id="365" name="Google Shape;365;p19"/>
          <p:cNvSpPr txBox="1"/>
          <p:nvPr>
            <p:ph type="title"/>
          </p:nvPr>
        </p:nvSpPr>
        <p:spPr>
          <a:xfrm>
            <a:off x="338530" y="1286359"/>
            <a:ext cx="7798080" cy="774916"/>
          </a:xfrm>
          <a:prstGeom prst="rect">
            <a:avLst/>
          </a:prstGeom>
          <a:noFill/>
          <a:ln>
            <a:noFill/>
          </a:ln>
        </p:spPr>
        <p:txBody>
          <a:bodyPr anchorCtr="0" anchor="b" bIns="0" lIns="91425" spcFirstLastPara="1" rIns="91425" wrap="square" tIns="45700">
            <a:normAutofit/>
          </a:bodyPr>
          <a:lstStyle/>
          <a:p>
            <a:pPr indent="0" lvl="0" marL="0" rtl="0" algn="l">
              <a:lnSpc>
                <a:spcPct val="90000"/>
              </a:lnSpc>
              <a:spcBef>
                <a:spcPts val="0"/>
              </a:spcBef>
              <a:spcAft>
                <a:spcPts val="0"/>
              </a:spcAft>
              <a:buClr>
                <a:schemeClr val="accent1"/>
              </a:buClr>
              <a:buSzPts val="4400"/>
              <a:buFont typeface="Calibri"/>
              <a:buNone/>
            </a:pPr>
            <a:r>
              <a:rPr lang="en-US"/>
              <a:t>Pillar 3: Risk Management</a:t>
            </a:r>
            <a:endParaRPr/>
          </a:p>
        </p:txBody>
      </p:sp>
      <p:sp>
        <p:nvSpPr>
          <p:cNvPr id="366" name="Google Shape;366;p19"/>
          <p:cNvSpPr txBox="1"/>
          <p:nvPr>
            <p:ph idx="1" type="body"/>
          </p:nvPr>
        </p:nvSpPr>
        <p:spPr>
          <a:xfrm>
            <a:off x="531378" y="2309247"/>
            <a:ext cx="6675334" cy="3719593"/>
          </a:xfrm>
          <a:prstGeom prst="rect">
            <a:avLst/>
          </a:prstGeom>
          <a:noFill/>
          <a:ln>
            <a:noFill/>
          </a:ln>
        </p:spPr>
        <p:txBody>
          <a:bodyPr anchorCtr="0" anchor="t" bIns="45700" lIns="91425" spcFirstLastPara="1" rIns="91425" wrap="square" tIns="45700">
            <a:normAutofit fontScale="85000" lnSpcReduction="20000"/>
          </a:bodyPr>
          <a:lstStyle/>
          <a:p>
            <a:pPr indent="0" lvl="0" marL="0" rtl="0" algn="l">
              <a:lnSpc>
                <a:spcPct val="150000"/>
              </a:lnSpc>
              <a:spcBef>
                <a:spcPts val="0"/>
              </a:spcBef>
              <a:spcAft>
                <a:spcPts val="0"/>
              </a:spcAft>
              <a:buSzPct val="100000"/>
              <a:buNone/>
            </a:pPr>
            <a:r>
              <a:rPr lang="en-US"/>
              <a:t>Disclose how the organization identifies, assesses, and manages climate-related risks.</a:t>
            </a:r>
            <a:endParaRPr/>
          </a:p>
          <a:p>
            <a:pPr indent="0" lvl="0" marL="0" rtl="0" algn="l">
              <a:lnSpc>
                <a:spcPct val="150000"/>
              </a:lnSpc>
              <a:spcBef>
                <a:spcPts val="1000"/>
              </a:spcBef>
              <a:spcAft>
                <a:spcPts val="0"/>
              </a:spcAft>
              <a:buSzPct val="100000"/>
              <a:buNone/>
            </a:pPr>
            <a:r>
              <a:rPr lang="en-US"/>
              <a:t>•Describe the organization’s processes for identifying and assessing climate-related risks.</a:t>
            </a:r>
            <a:endParaRPr/>
          </a:p>
          <a:p>
            <a:pPr indent="0" lvl="0" marL="0" rtl="0" algn="l">
              <a:lnSpc>
                <a:spcPct val="150000"/>
              </a:lnSpc>
              <a:spcBef>
                <a:spcPts val="1000"/>
              </a:spcBef>
              <a:spcAft>
                <a:spcPts val="0"/>
              </a:spcAft>
              <a:buSzPct val="100000"/>
              <a:buNone/>
            </a:pPr>
            <a:r>
              <a:rPr lang="en-US"/>
              <a:t>• Describe the organization’s processes for managing climate-related risks.</a:t>
            </a:r>
            <a:endParaRPr/>
          </a:p>
          <a:p>
            <a:pPr indent="0" lvl="0" marL="0" rtl="0" algn="l">
              <a:lnSpc>
                <a:spcPct val="150000"/>
              </a:lnSpc>
              <a:spcBef>
                <a:spcPts val="1000"/>
              </a:spcBef>
              <a:spcAft>
                <a:spcPts val="0"/>
              </a:spcAft>
              <a:buSzPct val="100000"/>
              <a:buNone/>
            </a:pPr>
            <a:r>
              <a:rPr lang="en-US"/>
              <a:t>• Describe how these processes are integrated into the organization’s overall risk management.</a:t>
            </a:r>
            <a:endParaRPr/>
          </a:p>
          <a:p>
            <a:pPr indent="0" lvl="0" marL="0" rtl="0" algn="l">
              <a:lnSpc>
                <a:spcPct val="150000"/>
              </a:lnSpc>
              <a:spcBef>
                <a:spcPts val="1000"/>
              </a:spcBef>
              <a:spcAft>
                <a:spcPts val="0"/>
              </a:spcAft>
              <a:buSzPct val="100000"/>
              <a:buNone/>
            </a:pPr>
            <a:r>
              <a:t/>
            </a:r>
            <a:endParaRPr/>
          </a:p>
        </p:txBody>
      </p:sp>
      <p:pic>
        <p:nvPicPr>
          <p:cNvPr id="367" name="Google Shape;367;p19" title="Skyline"/>
          <p:cNvPicPr preferRelativeResize="0"/>
          <p:nvPr>
            <p:ph idx="3" type="pic"/>
          </p:nvPr>
        </p:nvPicPr>
        <p:blipFill rotWithShape="1">
          <a:blip r:embed="rId3">
            <a:alphaModFix/>
          </a:blip>
          <a:srcRect b="0" l="23312" r="23313" t="0"/>
          <a:stretch/>
        </p:blipFill>
        <p:spPr>
          <a:xfrm>
            <a:off x="7747000" y="-7125"/>
            <a:ext cx="5588000" cy="6872249"/>
          </a:xfrm>
          <a:prstGeom prst="rect">
            <a:avLst/>
          </a:prstGeom>
          <a:solidFill>
            <a:srgbClr val="D8D8D8"/>
          </a:solidFill>
          <a:ln>
            <a:noFill/>
          </a:ln>
        </p:spPr>
      </p:pic>
      <p:sp>
        <p:nvSpPr>
          <p:cNvPr id="368" name="Google Shape;368;p19"/>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372" name="Shape 372"/>
        <p:cNvGrpSpPr/>
        <p:nvPr/>
      </p:nvGrpSpPr>
      <p:grpSpPr>
        <a:xfrm>
          <a:off x="0" y="0"/>
          <a:ext cx="0" cy="0"/>
          <a:chOff x="0" y="0"/>
          <a:chExt cx="0" cy="0"/>
        </a:xfrm>
      </p:grpSpPr>
      <p:sp>
        <p:nvSpPr>
          <p:cNvPr id="373" name="Google Shape;373;p20"/>
          <p:cNvSpPr txBox="1"/>
          <p:nvPr>
            <p:ph type="title"/>
          </p:nvPr>
        </p:nvSpPr>
        <p:spPr>
          <a:xfrm>
            <a:off x="338530" y="1286359"/>
            <a:ext cx="7798080" cy="774916"/>
          </a:xfrm>
          <a:prstGeom prst="rect">
            <a:avLst/>
          </a:prstGeom>
          <a:noFill/>
          <a:ln>
            <a:noFill/>
          </a:ln>
        </p:spPr>
        <p:txBody>
          <a:bodyPr anchorCtr="0" anchor="b" bIns="0" lIns="91425" spcFirstLastPara="1" rIns="91425" wrap="square" tIns="45700">
            <a:normAutofit/>
          </a:bodyPr>
          <a:lstStyle/>
          <a:p>
            <a:pPr indent="0" lvl="0" marL="0" rtl="0" algn="l">
              <a:lnSpc>
                <a:spcPct val="90000"/>
              </a:lnSpc>
              <a:spcBef>
                <a:spcPts val="0"/>
              </a:spcBef>
              <a:spcAft>
                <a:spcPts val="0"/>
              </a:spcAft>
              <a:buClr>
                <a:schemeClr val="accent1"/>
              </a:buClr>
              <a:buSzPts val="4400"/>
              <a:buFont typeface="Calibri"/>
              <a:buNone/>
            </a:pPr>
            <a:r>
              <a:rPr lang="en-US"/>
              <a:t>Pillar 4: Metrics and Targets</a:t>
            </a:r>
            <a:endParaRPr/>
          </a:p>
        </p:txBody>
      </p:sp>
      <p:sp>
        <p:nvSpPr>
          <p:cNvPr id="374" name="Google Shape;374;p20"/>
          <p:cNvSpPr txBox="1"/>
          <p:nvPr>
            <p:ph idx="1" type="body"/>
          </p:nvPr>
        </p:nvSpPr>
        <p:spPr>
          <a:xfrm>
            <a:off x="531377" y="2309247"/>
            <a:ext cx="7310765" cy="3921072"/>
          </a:xfrm>
          <a:prstGeom prst="rect">
            <a:avLst/>
          </a:prstGeom>
          <a:noFill/>
          <a:ln>
            <a:noFill/>
          </a:ln>
        </p:spPr>
        <p:txBody>
          <a:bodyPr anchorCtr="0" anchor="t" bIns="45700" lIns="91425" spcFirstLastPara="1" rIns="91425" wrap="square" tIns="45700">
            <a:noAutofit/>
          </a:bodyPr>
          <a:lstStyle/>
          <a:p>
            <a:pPr indent="0" lvl="0" marL="0" rtl="0" algn="l">
              <a:lnSpc>
                <a:spcPct val="150000"/>
              </a:lnSpc>
              <a:spcBef>
                <a:spcPts val="0"/>
              </a:spcBef>
              <a:spcAft>
                <a:spcPts val="0"/>
              </a:spcAft>
              <a:buSzPts val="1800"/>
              <a:buNone/>
            </a:pPr>
            <a:r>
              <a:rPr lang="en-US" sz="1800"/>
              <a:t>Disclose the metrics and targets used to assess and manage relevant climate-related risks and opportunities where such information is material.</a:t>
            </a:r>
            <a:endParaRPr/>
          </a:p>
          <a:p>
            <a:pPr indent="0" lvl="0" marL="0" rtl="0" algn="l">
              <a:lnSpc>
                <a:spcPct val="150000"/>
              </a:lnSpc>
              <a:spcBef>
                <a:spcPts val="1000"/>
              </a:spcBef>
              <a:spcAft>
                <a:spcPts val="0"/>
              </a:spcAft>
              <a:buSzPts val="1800"/>
              <a:buNone/>
            </a:pPr>
            <a:r>
              <a:rPr lang="en-US" sz="1800"/>
              <a:t>•Disclose the metrics and targets used by the organization to assess climate-related risks.</a:t>
            </a:r>
            <a:endParaRPr sz="1800"/>
          </a:p>
          <a:p>
            <a:pPr indent="0" lvl="0" marL="0" rtl="0" algn="l">
              <a:lnSpc>
                <a:spcPct val="150000"/>
              </a:lnSpc>
              <a:spcBef>
                <a:spcPts val="1000"/>
              </a:spcBef>
              <a:spcAft>
                <a:spcPts val="0"/>
              </a:spcAft>
              <a:buSzPts val="1800"/>
              <a:buNone/>
            </a:pPr>
            <a:r>
              <a:rPr lang="en-US" sz="1800"/>
              <a:t>• Disclose Scope 1, Scope 2, and, if appropriate, Scope 3 greenhouse gas (GHG) emissions, and the related risks.</a:t>
            </a:r>
            <a:endParaRPr/>
          </a:p>
          <a:p>
            <a:pPr indent="0" lvl="0" marL="0" rtl="0" algn="l">
              <a:lnSpc>
                <a:spcPct val="150000"/>
              </a:lnSpc>
              <a:spcBef>
                <a:spcPts val="1000"/>
              </a:spcBef>
              <a:spcAft>
                <a:spcPts val="0"/>
              </a:spcAft>
              <a:buSzPts val="1800"/>
              <a:buNone/>
            </a:pPr>
            <a:r>
              <a:rPr lang="en-US" sz="1800"/>
              <a:t>•Describe the targets used by the organization to manage climate-related</a:t>
            </a:r>
            <a:endParaRPr sz="1800"/>
          </a:p>
        </p:txBody>
      </p:sp>
      <p:pic>
        <p:nvPicPr>
          <p:cNvPr id="375" name="Google Shape;375;p20" title="Skyline"/>
          <p:cNvPicPr preferRelativeResize="0"/>
          <p:nvPr>
            <p:ph idx="3" type="pic"/>
          </p:nvPr>
        </p:nvPicPr>
        <p:blipFill rotWithShape="1">
          <a:blip r:embed="rId3">
            <a:alphaModFix/>
          </a:blip>
          <a:srcRect b="0" l="23312" r="23313" t="0"/>
          <a:stretch/>
        </p:blipFill>
        <p:spPr>
          <a:xfrm>
            <a:off x="7747000" y="-7125"/>
            <a:ext cx="5588000" cy="6872249"/>
          </a:xfrm>
          <a:prstGeom prst="rect">
            <a:avLst/>
          </a:prstGeom>
          <a:solidFill>
            <a:srgbClr val="D8D8D8"/>
          </a:solidFill>
          <a:ln>
            <a:noFill/>
          </a:ln>
        </p:spPr>
      </p:pic>
      <p:sp>
        <p:nvSpPr>
          <p:cNvPr id="376" name="Google Shape;376;p20"/>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380" name="Shape 380"/>
        <p:cNvGrpSpPr/>
        <p:nvPr/>
      </p:nvGrpSpPr>
      <p:grpSpPr>
        <a:xfrm>
          <a:off x="0" y="0"/>
          <a:ext cx="0" cy="0"/>
          <a:chOff x="0" y="0"/>
          <a:chExt cx="0" cy="0"/>
        </a:xfrm>
      </p:grpSpPr>
      <p:sp>
        <p:nvSpPr>
          <p:cNvPr id="381" name="Google Shape;381;p21"/>
          <p:cNvSpPr txBox="1"/>
          <p:nvPr>
            <p:ph type="title"/>
          </p:nvPr>
        </p:nvSpPr>
        <p:spPr>
          <a:xfrm>
            <a:off x="338530" y="1255362"/>
            <a:ext cx="8294026" cy="1144829"/>
          </a:xfrm>
          <a:prstGeom prst="rect">
            <a:avLst/>
          </a:prstGeom>
          <a:noFill/>
          <a:ln>
            <a:noFill/>
          </a:ln>
        </p:spPr>
        <p:txBody>
          <a:bodyPr anchorCtr="0" anchor="b" bIns="0" lIns="91425" spcFirstLastPara="1" rIns="91425" wrap="square" tIns="45700">
            <a:normAutofit/>
          </a:bodyPr>
          <a:lstStyle/>
          <a:p>
            <a:pPr indent="0" lvl="0" marL="0" rtl="0" algn="l">
              <a:lnSpc>
                <a:spcPct val="90000"/>
              </a:lnSpc>
              <a:spcBef>
                <a:spcPts val="0"/>
              </a:spcBef>
              <a:spcAft>
                <a:spcPts val="0"/>
              </a:spcAft>
              <a:buClr>
                <a:schemeClr val="accent1"/>
              </a:buClr>
              <a:buSzPts val="4400"/>
              <a:buFont typeface="Calibri"/>
              <a:buNone/>
            </a:pPr>
            <a:r>
              <a:rPr lang="en-US"/>
              <a:t>ESG Disclosure Requirements</a:t>
            </a:r>
            <a:endParaRPr b="0"/>
          </a:p>
        </p:txBody>
      </p:sp>
      <p:sp>
        <p:nvSpPr>
          <p:cNvPr id="382" name="Google Shape;382;p21"/>
          <p:cNvSpPr txBox="1"/>
          <p:nvPr>
            <p:ph idx="1" type="body"/>
          </p:nvPr>
        </p:nvSpPr>
        <p:spPr>
          <a:xfrm>
            <a:off x="531378" y="2727702"/>
            <a:ext cx="6675334" cy="3301138"/>
          </a:xfrm>
          <a:prstGeom prst="rect">
            <a:avLst/>
          </a:prstGeom>
          <a:noFill/>
          <a:ln>
            <a:noFill/>
          </a:ln>
        </p:spPr>
        <p:txBody>
          <a:bodyPr anchorCtr="0" anchor="t" bIns="45700" lIns="91425" spcFirstLastPara="1" rIns="91425" wrap="square" tIns="45700">
            <a:normAutofit lnSpcReduction="10000"/>
          </a:bodyPr>
          <a:lstStyle/>
          <a:p>
            <a:pPr indent="0" lvl="0" marL="0" rtl="0" algn="just">
              <a:lnSpc>
                <a:spcPct val="150000"/>
              </a:lnSpc>
              <a:spcBef>
                <a:spcPts val="0"/>
              </a:spcBef>
              <a:spcAft>
                <a:spcPts val="0"/>
              </a:spcAft>
              <a:buSzPts val="2400"/>
              <a:buNone/>
            </a:pPr>
            <a:r>
              <a:rPr lang="en-US"/>
              <a:t>Mandatory disclosures enable investors to assess the sustainability-related risks and impacts of their portfolios. Frameworks such as the Task Force on Climate-related Financial Disclosures (TCFD) and International Sustainability Standards Board (ISSB) promote global comparability.</a:t>
            </a:r>
            <a:endParaRPr/>
          </a:p>
        </p:txBody>
      </p:sp>
      <p:pic>
        <p:nvPicPr>
          <p:cNvPr id="383" name="Google Shape;383;p21" title="Skyline"/>
          <p:cNvPicPr preferRelativeResize="0"/>
          <p:nvPr>
            <p:ph idx="3" type="pic"/>
          </p:nvPr>
        </p:nvPicPr>
        <p:blipFill rotWithShape="1">
          <a:blip r:embed="rId3">
            <a:alphaModFix/>
          </a:blip>
          <a:srcRect b="0" l="23312" r="23313" t="0"/>
          <a:stretch/>
        </p:blipFill>
        <p:spPr>
          <a:xfrm>
            <a:off x="7768150" y="-7125"/>
            <a:ext cx="5588000" cy="6872249"/>
          </a:xfrm>
          <a:prstGeom prst="rect">
            <a:avLst/>
          </a:prstGeom>
          <a:solidFill>
            <a:srgbClr val="D8D8D8"/>
          </a:solidFill>
          <a:ln>
            <a:noFill/>
          </a:ln>
        </p:spPr>
      </p:pic>
      <p:sp>
        <p:nvSpPr>
          <p:cNvPr id="384" name="Google Shape;384;p21"/>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388" name="Shape 388"/>
        <p:cNvGrpSpPr/>
        <p:nvPr/>
      </p:nvGrpSpPr>
      <p:grpSpPr>
        <a:xfrm>
          <a:off x="0" y="0"/>
          <a:ext cx="0" cy="0"/>
          <a:chOff x="0" y="0"/>
          <a:chExt cx="0" cy="0"/>
        </a:xfrm>
      </p:grpSpPr>
      <p:sp>
        <p:nvSpPr>
          <p:cNvPr id="389" name="Google Shape;389;p22"/>
          <p:cNvSpPr txBox="1"/>
          <p:nvPr>
            <p:ph type="title"/>
          </p:nvPr>
        </p:nvSpPr>
        <p:spPr>
          <a:xfrm>
            <a:off x="338529" y="1146876"/>
            <a:ext cx="8154541" cy="883402"/>
          </a:xfrm>
          <a:prstGeom prst="rect">
            <a:avLst/>
          </a:prstGeom>
          <a:noFill/>
          <a:ln>
            <a:noFill/>
          </a:ln>
        </p:spPr>
        <p:txBody>
          <a:bodyPr anchorCtr="0" anchor="b" bIns="0" lIns="91425" spcFirstLastPara="1" rIns="91425" wrap="square" tIns="45700">
            <a:normAutofit/>
          </a:bodyPr>
          <a:lstStyle/>
          <a:p>
            <a:pPr indent="0" lvl="0" marL="0" rtl="0" algn="l">
              <a:lnSpc>
                <a:spcPct val="90000"/>
              </a:lnSpc>
              <a:spcBef>
                <a:spcPts val="0"/>
              </a:spcBef>
              <a:spcAft>
                <a:spcPts val="0"/>
              </a:spcAft>
              <a:buClr>
                <a:schemeClr val="accent1"/>
              </a:buClr>
              <a:buSzPts val="4400"/>
              <a:buFont typeface="Calibri"/>
              <a:buNone/>
            </a:pPr>
            <a:r>
              <a:rPr lang="en-US"/>
              <a:t>ESG Disclosure Requirements</a:t>
            </a:r>
            <a:endParaRPr b="0"/>
          </a:p>
        </p:txBody>
      </p:sp>
      <p:sp>
        <p:nvSpPr>
          <p:cNvPr id="390" name="Google Shape;390;p22"/>
          <p:cNvSpPr txBox="1"/>
          <p:nvPr>
            <p:ph idx="1" type="body"/>
          </p:nvPr>
        </p:nvSpPr>
        <p:spPr>
          <a:xfrm>
            <a:off x="531378" y="2510725"/>
            <a:ext cx="6504853" cy="3378631"/>
          </a:xfrm>
          <a:prstGeom prst="rect">
            <a:avLst/>
          </a:prstGeom>
          <a:noFill/>
          <a:ln>
            <a:noFill/>
          </a:ln>
        </p:spPr>
        <p:txBody>
          <a:bodyPr anchorCtr="0" anchor="t" bIns="45700" lIns="91425" spcFirstLastPara="1" rIns="91425" wrap="square" tIns="45700">
            <a:normAutofit/>
          </a:bodyPr>
          <a:lstStyle/>
          <a:p>
            <a:pPr indent="-228600" lvl="0" marL="228600" rtl="0" algn="l">
              <a:lnSpc>
                <a:spcPct val="150000"/>
              </a:lnSpc>
              <a:spcBef>
                <a:spcPts val="0"/>
              </a:spcBef>
              <a:spcAft>
                <a:spcPts val="0"/>
              </a:spcAft>
              <a:buSzPts val="2400"/>
              <a:buChar char="•"/>
            </a:pPr>
            <a:r>
              <a:rPr lang="en-US"/>
              <a:t>Task Force on Climate-related Financial Disclosures (TCFD)</a:t>
            </a:r>
            <a:endParaRPr/>
          </a:p>
          <a:p>
            <a:pPr indent="-228600" lvl="0" marL="228600" rtl="0" algn="l">
              <a:lnSpc>
                <a:spcPct val="150000"/>
              </a:lnSpc>
              <a:spcBef>
                <a:spcPts val="1000"/>
              </a:spcBef>
              <a:spcAft>
                <a:spcPts val="0"/>
              </a:spcAft>
              <a:buSzPts val="2400"/>
              <a:buChar char="•"/>
            </a:pPr>
            <a:r>
              <a:rPr lang="en-US"/>
              <a:t>International Sustainability Standards Board (ISSB)</a:t>
            </a:r>
            <a:endParaRPr/>
          </a:p>
          <a:p>
            <a:pPr indent="-228600" lvl="0" marL="228600" rtl="0" algn="l">
              <a:lnSpc>
                <a:spcPct val="150000"/>
              </a:lnSpc>
              <a:spcBef>
                <a:spcPts val="1000"/>
              </a:spcBef>
              <a:spcAft>
                <a:spcPts val="0"/>
              </a:spcAft>
              <a:buSzPts val="2400"/>
              <a:buChar char="•"/>
            </a:pPr>
            <a:r>
              <a:rPr lang="en-US"/>
              <a:t>Regional and National Disclosure Requirements</a:t>
            </a:r>
            <a:endParaRPr/>
          </a:p>
        </p:txBody>
      </p:sp>
      <p:pic>
        <p:nvPicPr>
          <p:cNvPr id="391" name="Google Shape;391;p22" title="Skyline"/>
          <p:cNvPicPr preferRelativeResize="0"/>
          <p:nvPr>
            <p:ph idx="3" type="pic"/>
          </p:nvPr>
        </p:nvPicPr>
        <p:blipFill rotWithShape="1">
          <a:blip r:embed="rId3">
            <a:alphaModFix/>
          </a:blip>
          <a:srcRect b="0" l="23312" r="23313" t="0"/>
          <a:stretch/>
        </p:blipFill>
        <p:spPr>
          <a:xfrm>
            <a:off x="7768175" y="-7125"/>
            <a:ext cx="5588000" cy="6872249"/>
          </a:xfrm>
          <a:prstGeom prst="rect">
            <a:avLst/>
          </a:prstGeom>
          <a:solidFill>
            <a:srgbClr val="D8D8D8"/>
          </a:solidFill>
          <a:ln>
            <a:noFill/>
          </a:ln>
        </p:spPr>
      </p:pic>
      <p:sp>
        <p:nvSpPr>
          <p:cNvPr id="392" name="Google Shape;392;p22"/>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396" name="Shape 396"/>
        <p:cNvGrpSpPr/>
        <p:nvPr/>
      </p:nvGrpSpPr>
      <p:grpSpPr>
        <a:xfrm>
          <a:off x="0" y="0"/>
          <a:ext cx="0" cy="0"/>
          <a:chOff x="0" y="0"/>
          <a:chExt cx="0" cy="0"/>
        </a:xfrm>
      </p:grpSpPr>
      <p:sp>
        <p:nvSpPr>
          <p:cNvPr id="397" name="Google Shape;397;p23"/>
          <p:cNvSpPr txBox="1"/>
          <p:nvPr>
            <p:ph type="title"/>
          </p:nvPr>
        </p:nvSpPr>
        <p:spPr>
          <a:xfrm>
            <a:off x="338530" y="1208868"/>
            <a:ext cx="7999558" cy="1224366"/>
          </a:xfrm>
          <a:prstGeom prst="rect">
            <a:avLst/>
          </a:prstGeom>
          <a:noFill/>
          <a:ln>
            <a:noFill/>
          </a:ln>
        </p:spPr>
        <p:txBody>
          <a:bodyPr anchorCtr="0" anchor="b" bIns="0" lIns="91425" spcFirstLastPara="1" rIns="91425" wrap="square" tIns="45700">
            <a:normAutofit fontScale="90000"/>
          </a:bodyPr>
          <a:lstStyle/>
          <a:p>
            <a:pPr indent="0" lvl="0" marL="0" rtl="0" algn="l">
              <a:lnSpc>
                <a:spcPct val="90000"/>
              </a:lnSpc>
              <a:spcBef>
                <a:spcPts val="0"/>
              </a:spcBef>
              <a:spcAft>
                <a:spcPts val="0"/>
              </a:spcAft>
              <a:buClr>
                <a:schemeClr val="accent1"/>
              </a:buClr>
              <a:buSzPct val="100000"/>
              <a:buFont typeface="Calibri"/>
              <a:buNone/>
            </a:pPr>
            <a:r>
              <a:rPr lang="en-US"/>
              <a:t>Task Force on Climate-related Financial Disclosures (TCFD)</a:t>
            </a:r>
            <a:endParaRPr b="0"/>
          </a:p>
        </p:txBody>
      </p:sp>
      <p:pic>
        <p:nvPicPr>
          <p:cNvPr id="398" name="Google Shape;398;p23"/>
          <p:cNvPicPr preferRelativeResize="0"/>
          <p:nvPr>
            <p:ph idx="1" type="body"/>
          </p:nvPr>
        </p:nvPicPr>
        <p:blipFill rotWithShape="1">
          <a:blip r:embed="rId3">
            <a:alphaModFix/>
          </a:blip>
          <a:srcRect b="0" l="0" r="0" t="0"/>
          <a:stretch/>
        </p:blipFill>
        <p:spPr>
          <a:xfrm>
            <a:off x="531813" y="2720612"/>
            <a:ext cx="6953250" cy="3021739"/>
          </a:xfrm>
          <a:prstGeom prst="rect">
            <a:avLst/>
          </a:prstGeom>
          <a:noFill/>
          <a:ln>
            <a:noFill/>
          </a:ln>
        </p:spPr>
      </p:pic>
      <p:pic>
        <p:nvPicPr>
          <p:cNvPr id="399" name="Google Shape;399;p23" title="Skyline"/>
          <p:cNvPicPr preferRelativeResize="0"/>
          <p:nvPr>
            <p:ph idx="3" type="pic"/>
          </p:nvPr>
        </p:nvPicPr>
        <p:blipFill rotWithShape="1">
          <a:blip r:embed="rId4">
            <a:alphaModFix/>
          </a:blip>
          <a:srcRect b="0" l="23312" r="23313" t="0"/>
          <a:stretch/>
        </p:blipFill>
        <p:spPr>
          <a:xfrm>
            <a:off x="8233825" y="-7125"/>
            <a:ext cx="5588000" cy="6872249"/>
          </a:xfrm>
          <a:prstGeom prst="rect">
            <a:avLst/>
          </a:prstGeom>
          <a:solidFill>
            <a:srgbClr val="D8D8D8"/>
          </a:solidFill>
          <a:ln>
            <a:noFill/>
          </a:ln>
        </p:spPr>
      </p:pic>
      <p:sp>
        <p:nvSpPr>
          <p:cNvPr id="400" name="Google Shape;400;p23"/>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404" name="Shape 404"/>
        <p:cNvGrpSpPr/>
        <p:nvPr/>
      </p:nvGrpSpPr>
      <p:grpSpPr>
        <a:xfrm>
          <a:off x="0" y="0"/>
          <a:ext cx="0" cy="0"/>
          <a:chOff x="0" y="0"/>
          <a:chExt cx="0" cy="0"/>
        </a:xfrm>
      </p:grpSpPr>
      <p:sp>
        <p:nvSpPr>
          <p:cNvPr id="405" name="Google Shape;405;p24"/>
          <p:cNvSpPr txBox="1"/>
          <p:nvPr>
            <p:ph type="title"/>
          </p:nvPr>
        </p:nvSpPr>
        <p:spPr>
          <a:xfrm>
            <a:off x="338530" y="1208868"/>
            <a:ext cx="7999558" cy="1224366"/>
          </a:xfrm>
          <a:prstGeom prst="rect">
            <a:avLst/>
          </a:prstGeom>
          <a:noFill/>
          <a:ln>
            <a:noFill/>
          </a:ln>
        </p:spPr>
        <p:txBody>
          <a:bodyPr anchorCtr="0" anchor="b" bIns="0" lIns="91425" spcFirstLastPara="1" rIns="91425" wrap="square" tIns="45700">
            <a:normAutofit fontScale="90000"/>
          </a:bodyPr>
          <a:lstStyle/>
          <a:p>
            <a:pPr indent="0" lvl="0" marL="0" rtl="0" algn="l">
              <a:lnSpc>
                <a:spcPct val="90000"/>
              </a:lnSpc>
              <a:spcBef>
                <a:spcPts val="0"/>
              </a:spcBef>
              <a:spcAft>
                <a:spcPts val="0"/>
              </a:spcAft>
              <a:buClr>
                <a:schemeClr val="accent1"/>
              </a:buClr>
              <a:buSzPct val="100000"/>
              <a:buFont typeface="Calibri"/>
              <a:buNone/>
            </a:pPr>
            <a:r>
              <a:rPr lang="en-US"/>
              <a:t>International Sustainability Standards Board (ISSB)</a:t>
            </a:r>
            <a:endParaRPr b="0"/>
          </a:p>
        </p:txBody>
      </p:sp>
      <p:pic>
        <p:nvPicPr>
          <p:cNvPr id="406" name="Google Shape;406;p24"/>
          <p:cNvPicPr preferRelativeResize="0"/>
          <p:nvPr>
            <p:ph idx="1" type="body"/>
          </p:nvPr>
        </p:nvPicPr>
        <p:blipFill rotWithShape="1">
          <a:blip r:embed="rId3">
            <a:alphaModFix/>
          </a:blip>
          <a:srcRect b="0" l="0" r="0" t="0"/>
          <a:stretch/>
        </p:blipFill>
        <p:spPr>
          <a:xfrm>
            <a:off x="531813" y="3272282"/>
            <a:ext cx="6953250" cy="1918399"/>
          </a:xfrm>
          <a:prstGeom prst="rect">
            <a:avLst/>
          </a:prstGeom>
          <a:noFill/>
          <a:ln>
            <a:noFill/>
          </a:ln>
        </p:spPr>
      </p:pic>
      <p:pic>
        <p:nvPicPr>
          <p:cNvPr id="407" name="Google Shape;407;p24" title="Skyline"/>
          <p:cNvPicPr preferRelativeResize="0"/>
          <p:nvPr>
            <p:ph idx="3" type="pic"/>
          </p:nvPr>
        </p:nvPicPr>
        <p:blipFill rotWithShape="1">
          <a:blip r:embed="rId4">
            <a:alphaModFix/>
          </a:blip>
          <a:srcRect b="0" l="23312" r="23313" t="0"/>
          <a:stretch/>
        </p:blipFill>
        <p:spPr>
          <a:xfrm>
            <a:off x="8233850" y="-7125"/>
            <a:ext cx="5588000" cy="6872249"/>
          </a:xfrm>
          <a:prstGeom prst="rect">
            <a:avLst/>
          </a:prstGeom>
          <a:solidFill>
            <a:srgbClr val="D8D8D8"/>
          </a:solidFill>
          <a:ln>
            <a:noFill/>
          </a:ln>
        </p:spPr>
      </p:pic>
      <p:sp>
        <p:nvSpPr>
          <p:cNvPr id="408" name="Google Shape;408;p24"/>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412" name="Shape 412"/>
        <p:cNvGrpSpPr/>
        <p:nvPr/>
      </p:nvGrpSpPr>
      <p:grpSpPr>
        <a:xfrm>
          <a:off x="0" y="0"/>
          <a:ext cx="0" cy="0"/>
          <a:chOff x="0" y="0"/>
          <a:chExt cx="0" cy="0"/>
        </a:xfrm>
      </p:grpSpPr>
      <p:sp>
        <p:nvSpPr>
          <p:cNvPr id="413" name="Google Shape;413;p25"/>
          <p:cNvSpPr txBox="1"/>
          <p:nvPr>
            <p:ph type="title"/>
          </p:nvPr>
        </p:nvSpPr>
        <p:spPr>
          <a:xfrm>
            <a:off x="338530" y="1208868"/>
            <a:ext cx="7999558" cy="1224366"/>
          </a:xfrm>
          <a:prstGeom prst="rect">
            <a:avLst/>
          </a:prstGeom>
          <a:noFill/>
          <a:ln>
            <a:noFill/>
          </a:ln>
        </p:spPr>
        <p:txBody>
          <a:bodyPr anchorCtr="0" anchor="b" bIns="0" lIns="91425" spcFirstLastPara="1" rIns="91425" wrap="square" tIns="45700">
            <a:normAutofit fontScale="90000"/>
          </a:bodyPr>
          <a:lstStyle/>
          <a:p>
            <a:pPr indent="0" lvl="0" marL="0" rtl="0" algn="l">
              <a:lnSpc>
                <a:spcPct val="90000"/>
              </a:lnSpc>
              <a:spcBef>
                <a:spcPts val="0"/>
              </a:spcBef>
              <a:spcAft>
                <a:spcPts val="0"/>
              </a:spcAft>
              <a:buClr>
                <a:schemeClr val="accent1"/>
              </a:buClr>
              <a:buSzPct val="100000"/>
              <a:buFont typeface="Calibri"/>
              <a:buNone/>
            </a:pPr>
            <a:r>
              <a:rPr lang="en-US"/>
              <a:t>Regional and National Disclosure Requirements</a:t>
            </a:r>
            <a:endParaRPr b="0"/>
          </a:p>
        </p:txBody>
      </p:sp>
      <p:sp>
        <p:nvSpPr>
          <p:cNvPr id="414" name="Google Shape;414;p25"/>
          <p:cNvSpPr txBox="1"/>
          <p:nvPr>
            <p:ph idx="1" type="body"/>
          </p:nvPr>
        </p:nvSpPr>
        <p:spPr>
          <a:xfrm>
            <a:off x="531377" y="2433234"/>
            <a:ext cx="6954303" cy="3595606"/>
          </a:xfrm>
          <a:prstGeom prst="rect">
            <a:avLst/>
          </a:prstGeom>
          <a:noFill/>
          <a:ln>
            <a:noFill/>
          </a:ln>
        </p:spPr>
        <p:txBody>
          <a:bodyPr anchorCtr="0" anchor="t" bIns="45700" lIns="91425" spcFirstLastPara="1" rIns="91425" wrap="square" tIns="45700">
            <a:normAutofit fontScale="85000" lnSpcReduction="20000"/>
          </a:bodyPr>
          <a:lstStyle/>
          <a:p>
            <a:pPr indent="0" lvl="0" marL="0" rtl="0" algn="l">
              <a:lnSpc>
                <a:spcPct val="90000"/>
              </a:lnSpc>
              <a:spcBef>
                <a:spcPts val="0"/>
              </a:spcBef>
              <a:spcAft>
                <a:spcPts val="0"/>
              </a:spcAft>
              <a:buSzPct val="100000"/>
              <a:buNone/>
            </a:pPr>
            <a:r>
              <a:rPr lang="en-US"/>
              <a:t>In addition to global frameworks, numerous countries and regions have enacted mandatory ESG disclosure rules tailored to their contexts:</a:t>
            </a:r>
            <a:endParaRPr/>
          </a:p>
          <a:p>
            <a:pPr indent="0" lvl="0" marL="0" rtl="0" algn="l">
              <a:lnSpc>
                <a:spcPct val="90000"/>
              </a:lnSpc>
              <a:spcBef>
                <a:spcPts val="1000"/>
              </a:spcBef>
              <a:spcAft>
                <a:spcPts val="0"/>
              </a:spcAft>
              <a:buSzPct val="100000"/>
              <a:buNone/>
            </a:pPr>
            <a:r>
              <a:rPr lang="en-US"/>
              <a:t>•European Union (EU): The Sustainable Finance Disclosure Regulation (SFDR) and the Corporate Sustainability Reporting Directive (CSRD) </a:t>
            </a:r>
            <a:endParaRPr/>
          </a:p>
          <a:p>
            <a:pPr indent="0" lvl="0" marL="0" rtl="0" algn="l">
              <a:lnSpc>
                <a:spcPct val="90000"/>
              </a:lnSpc>
              <a:spcBef>
                <a:spcPts val="1000"/>
              </a:spcBef>
              <a:spcAft>
                <a:spcPts val="0"/>
              </a:spcAft>
              <a:buSzPct val="100000"/>
              <a:buNone/>
            </a:pPr>
            <a:r>
              <a:rPr lang="en-US"/>
              <a:t>•United States: The Securities and Exchange Commission (SEC) has proposed rules requiring public companies to disclose material climate-related risks, </a:t>
            </a:r>
            <a:endParaRPr/>
          </a:p>
          <a:p>
            <a:pPr indent="0" lvl="0" marL="0" rtl="0" algn="l">
              <a:lnSpc>
                <a:spcPct val="90000"/>
              </a:lnSpc>
              <a:spcBef>
                <a:spcPts val="1000"/>
              </a:spcBef>
              <a:spcAft>
                <a:spcPts val="0"/>
              </a:spcAft>
              <a:buSzPct val="100000"/>
              <a:buNone/>
            </a:pPr>
            <a:r>
              <a:rPr lang="en-US"/>
              <a:t>•China: The China Securities Regulatory Commission (CSRC) is developing mandatory ESG disclosure rules for listed companies</a:t>
            </a:r>
            <a:endParaRPr/>
          </a:p>
          <a:p>
            <a:pPr indent="0" lvl="0" marL="0" rtl="0" algn="l">
              <a:lnSpc>
                <a:spcPct val="90000"/>
              </a:lnSpc>
              <a:spcBef>
                <a:spcPts val="1000"/>
              </a:spcBef>
              <a:spcAft>
                <a:spcPts val="0"/>
              </a:spcAft>
              <a:buSzPct val="100000"/>
              <a:buNone/>
            </a:pPr>
            <a:r>
              <a:rPr lang="en-US"/>
              <a:t>•Kenya and South Africa: Emerging market regulators are encouraging ESG integration through guidance notes</a:t>
            </a:r>
            <a:endParaRPr/>
          </a:p>
        </p:txBody>
      </p:sp>
      <p:pic>
        <p:nvPicPr>
          <p:cNvPr id="415" name="Google Shape;415;p25" title="Skyline"/>
          <p:cNvPicPr preferRelativeResize="0"/>
          <p:nvPr>
            <p:ph idx="3" type="pic"/>
          </p:nvPr>
        </p:nvPicPr>
        <p:blipFill rotWithShape="1">
          <a:blip r:embed="rId3">
            <a:alphaModFix/>
          </a:blip>
          <a:srcRect b="0" l="23312" r="23313" t="0"/>
          <a:stretch/>
        </p:blipFill>
        <p:spPr>
          <a:xfrm>
            <a:off x="8212675" y="-7125"/>
            <a:ext cx="5588000" cy="6872249"/>
          </a:xfrm>
          <a:prstGeom prst="rect">
            <a:avLst/>
          </a:prstGeom>
          <a:solidFill>
            <a:srgbClr val="D8D8D8"/>
          </a:solidFill>
          <a:ln>
            <a:noFill/>
          </a:ln>
        </p:spPr>
      </p:pic>
      <p:sp>
        <p:nvSpPr>
          <p:cNvPr id="416" name="Google Shape;416;p25"/>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420" name="Shape 420"/>
        <p:cNvGrpSpPr/>
        <p:nvPr/>
      </p:nvGrpSpPr>
      <p:grpSpPr>
        <a:xfrm>
          <a:off x="0" y="0"/>
          <a:ext cx="0" cy="0"/>
          <a:chOff x="0" y="0"/>
          <a:chExt cx="0" cy="0"/>
        </a:xfrm>
      </p:grpSpPr>
      <p:sp>
        <p:nvSpPr>
          <p:cNvPr id="421" name="Google Shape;421;p26"/>
          <p:cNvSpPr txBox="1"/>
          <p:nvPr>
            <p:ph type="title"/>
          </p:nvPr>
        </p:nvSpPr>
        <p:spPr>
          <a:xfrm>
            <a:off x="338530" y="1301858"/>
            <a:ext cx="7798080" cy="1299812"/>
          </a:xfrm>
          <a:prstGeom prst="rect">
            <a:avLst/>
          </a:prstGeom>
          <a:noFill/>
          <a:ln>
            <a:noFill/>
          </a:ln>
        </p:spPr>
        <p:txBody>
          <a:bodyPr anchorCtr="0" anchor="b" bIns="0" lIns="91425" spcFirstLastPara="1" rIns="91425" wrap="square" tIns="45700">
            <a:normAutofit/>
          </a:bodyPr>
          <a:lstStyle/>
          <a:p>
            <a:pPr indent="0" lvl="0" marL="0" rtl="0" algn="l">
              <a:lnSpc>
                <a:spcPct val="90000"/>
              </a:lnSpc>
              <a:spcBef>
                <a:spcPts val="0"/>
              </a:spcBef>
              <a:spcAft>
                <a:spcPts val="0"/>
              </a:spcAft>
              <a:buClr>
                <a:schemeClr val="accent1"/>
              </a:buClr>
              <a:buSzPts val="4400"/>
              <a:buFont typeface="Calibri"/>
              <a:buNone/>
            </a:pPr>
            <a:r>
              <a:rPr lang="en-US"/>
              <a:t>Climate Stress Testing and Prudential Regulation</a:t>
            </a:r>
            <a:endParaRPr b="0"/>
          </a:p>
        </p:txBody>
      </p:sp>
      <p:sp>
        <p:nvSpPr>
          <p:cNvPr id="422" name="Google Shape;422;p26"/>
          <p:cNvSpPr txBox="1"/>
          <p:nvPr>
            <p:ph idx="1" type="body"/>
          </p:nvPr>
        </p:nvSpPr>
        <p:spPr>
          <a:xfrm>
            <a:off x="531377" y="2758698"/>
            <a:ext cx="6845815" cy="3440624"/>
          </a:xfrm>
          <a:prstGeom prst="rect">
            <a:avLst/>
          </a:prstGeom>
          <a:noFill/>
          <a:ln>
            <a:noFill/>
          </a:ln>
        </p:spPr>
        <p:txBody>
          <a:bodyPr anchorCtr="0" anchor="t" bIns="45700" lIns="91425" spcFirstLastPara="1" rIns="91425" wrap="square" tIns="45700">
            <a:normAutofit/>
          </a:bodyPr>
          <a:lstStyle/>
          <a:p>
            <a:pPr indent="0" lvl="0" marL="0" rtl="0" algn="just">
              <a:lnSpc>
                <a:spcPct val="150000"/>
              </a:lnSpc>
              <a:spcBef>
                <a:spcPts val="0"/>
              </a:spcBef>
              <a:spcAft>
                <a:spcPts val="0"/>
              </a:spcAft>
              <a:buSzPts val="2400"/>
              <a:buNone/>
            </a:pPr>
            <a:r>
              <a:rPr lang="en-US"/>
              <a:t>Central banks and financial supervisors, through networks like the Network for Greening the Financial System (NGFS), integrate climate risks into macro-prudential oversight and conduct climate stress testing for financial institutions.</a:t>
            </a:r>
            <a:endParaRPr/>
          </a:p>
        </p:txBody>
      </p:sp>
      <p:pic>
        <p:nvPicPr>
          <p:cNvPr id="423" name="Google Shape;423;p26" title="Skyline"/>
          <p:cNvPicPr preferRelativeResize="0"/>
          <p:nvPr>
            <p:ph idx="3" type="pic"/>
          </p:nvPr>
        </p:nvPicPr>
        <p:blipFill rotWithShape="1">
          <a:blip r:embed="rId3">
            <a:alphaModFix/>
          </a:blip>
          <a:srcRect b="0" l="23312" r="23313" t="0"/>
          <a:stretch/>
        </p:blipFill>
        <p:spPr>
          <a:xfrm>
            <a:off x="8233825" y="-7125"/>
            <a:ext cx="5588000" cy="6872249"/>
          </a:xfrm>
          <a:prstGeom prst="rect">
            <a:avLst/>
          </a:prstGeom>
          <a:solidFill>
            <a:srgbClr val="D8D8D8"/>
          </a:solidFill>
          <a:ln>
            <a:noFill/>
          </a:ln>
        </p:spPr>
      </p:pic>
      <p:sp>
        <p:nvSpPr>
          <p:cNvPr id="424" name="Google Shape;424;p26"/>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428" name="Shape 428"/>
        <p:cNvGrpSpPr/>
        <p:nvPr/>
      </p:nvGrpSpPr>
      <p:grpSpPr>
        <a:xfrm>
          <a:off x="0" y="0"/>
          <a:ext cx="0" cy="0"/>
          <a:chOff x="0" y="0"/>
          <a:chExt cx="0" cy="0"/>
        </a:xfrm>
      </p:grpSpPr>
      <p:sp>
        <p:nvSpPr>
          <p:cNvPr id="429" name="Google Shape;429;p27"/>
          <p:cNvSpPr txBox="1"/>
          <p:nvPr>
            <p:ph type="title"/>
          </p:nvPr>
        </p:nvSpPr>
        <p:spPr>
          <a:xfrm>
            <a:off x="338530" y="1255362"/>
            <a:ext cx="7798080" cy="1144829"/>
          </a:xfrm>
          <a:prstGeom prst="rect">
            <a:avLst/>
          </a:prstGeom>
          <a:noFill/>
          <a:ln>
            <a:noFill/>
          </a:ln>
        </p:spPr>
        <p:txBody>
          <a:bodyPr anchorCtr="0" anchor="b" bIns="0" lIns="91425" spcFirstLastPara="1" rIns="91425" wrap="square" tIns="45700">
            <a:normAutofit fontScale="90000"/>
          </a:bodyPr>
          <a:lstStyle/>
          <a:p>
            <a:pPr indent="0" lvl="0" marL="0" rtl="0" algn="l">
              <a:lnSpc>
                <a:spcPct val="90000"/>
              </a:lnSpc>
              <a:spcBef>
                <a:spcPts val="0"/>
              </a:spcBef>
              <a:spcAft>
                <a:spcPts val="0"/>
              </a:spcAft>
              <a:buClr>
                <a:schemeClr val="accent1"/>
              </a:buClr>
              <a:buSzPct val="100000"/>
              <a:buFont typeface="Calibri"/>
              <a:buNone/>
            </a:pPr>
            <a:r>
              <a:rPr lang="en-US"/>
              <a:t>Challenges in Sustainable Finance Regulation</a:t>
            </a:r>
            <a:endParaRPr b="0"/>
          </a:p>
        </p:txBody>
      </p:sp>
      <p:sp>
        <p:nvSpPr>
          <p:cNvPr id="430" name="Google Shape;430;p27"/>
          <p:cNvSpPr txBox="1"/>
          <p:nvPr>
            <p:ph idx="1" type="body"/>
          </p:nvPr>
        </p:nvSpPr>
        <p:spPr>
          <a:xfrm>
            <a:off x="531378" y="2975674"/>
            <a:ext cx="6489354" cy="3053165"/>
          </a:xfrm>
          <a:prstGeom prst="rect">
            <a:avLst/>
          </a:prstGeom>
          <a:noFill/>
          <a:ln>
            <a:noFill/>
          </a:ln>
        </p:spPr>
        <p:txBody>
          <a:bodyPr anchorCtr="0" anchor="t" bIns="45700" lIns="91425" spcFirstLastPara="1" rIns="91425" wrap="square" tIns="45700">
            <a:normAutofit/>
          </a:bodyPr>
          <a:lstStyle/>
          <a:p>
            <a:pPr indent="-228600" lvl="0" marL="228600" rtl="0" algn="l">
              <a:lnSpc>
                <a:spcPct val="150000"/>
              </a:lnSpc>
              <a:spcBef>
                <a:spcPts val="0"/>
              </a:spcBef>
              <a:spcAft>
                <a:spcPts val="0"/>
              </a:spcAft>
              <a:buSzPts val="2400"/>
              <a:buChar char="•"/>
            </a:pPr>
            <a:r>
              <a:rPr lang="en-US"/>
              <a:t>Fragmentation and Inconsistencies</a:t>
            </a:r>
            <a:endParaRPr/>
          </a:p>
          <a:p>
            <a:pPr indent="-228600" lvl="0" marL="228600" rtl="0" algn="l">
              <a:lnSpc>
                <a:spcPct val="150000"/>
              </a:lnSpc>
              <a:spcBef>
                <a:spcPts val="1000"/>
              </a:spcBef>
              <a:spcAft>
                <a:spcPts val="0"/>
              </a:spcAft>
              <a:buSzPts val="2400"/>
              <a:buChar char="•"/>
            </a:pPr>
            <a:r>
              <a:rPr lang="en-US"/>
              <a:t>Greenwashing and Enforcement Gaps</a:t>
            </a:r>
            <a:endParaRPr/>
          </a:p>
          <a:p>
            <a:pPr indent="-228600" lvl="0" marL="228600" rtl="0" algn="l">
              <a:lnSpc>
                <a:spcPct val="150000"/>
              </a:lnSpc>
              <a:spcBef>
                <a:spcPts val="1000"/>
              </a:spcBef>
              <a:spcAft>
                <a:spcPts val="0"/>
              </a:spcAft>
              <a:buSzPts val="2400"/>
              <a:buChar char="•"/>
            </a:pPr>
            <a:r>
              <a:rPr lang="en-US"/>
              <a:t>Data Availability and Quality</a:t>
            </a:r>
            <a:endParaRPr/>
          </a:p>
          <a:p>
            <a:pPr indent="0" lvl="0" marL="0" rtl="0" algn="l">
              <a:lnSpc>
                <a:spcPct val="150000"/>
              </a:lnSpc>
              <a:spcBef>
                <a:spcPts val="1000"/>
              </a:spcBef>
              <a:spcAft>
                <a:spcPts val="0"/>
              </a:spcAft>
              <a:buSzPts val="2400"/>
              <a:buNone/>
            </a:pPr>
            <a:r>
              <a:t/>
            </a:r>
            <a:endParaRPr/>
          </a:p>
        </p:txBody>
      </p:sp>
      <p:pic>
        <p:nvPicPr>
          <p:cNvPr id="431" name="Google Shape;431;p27" title="Skyline"/>
          <p:cNvPicPr preferRelativeResize="0"/>
          <p:nvPr>
            <p:ph idx="3" type="pic"/>
          </p:nvPr>
        </p:nvPicPr>
        <p:blipFill rotWithShape="1">
          <a:blip r:embed="rId3">
            <a:alphaModFix/>
          </a:blip>
          <a:srcRect b="0" l="23312" r="23313" t="0"/>
          <a:stretch/>
        </p:blipFill>
        <p:spPr>
          <a:xfrm>
            <a:off x="8233850" y="-7125"/>
            <a:ext cx="5588000" cy="6872249"/>
          </a:xfrm>
          <a:prstGeom prst="rect">
            <a:avLst/>
          </a:prstGeom>
          <a:solidFill>
            <a:srgbClr val="D8D8D8"/>
          </a:solidFill>
          <a:ln>
            <a:noFill/>
          </a:ln>
        </p:spPr>
      </p:pic>
      <p:sp>
        <p:nvSpPr>
          <p:cNvPr id="432" name="Google Shape;432;p27"/>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436" name="Shape 436"/>
        <p:cNvGrpSpPr/>
        <p:nvPr/>
      </p:nvGrpSpPr>
      <p:grpSpPr>
        <a:xfrm>
          <a:off x="0" y="0"/>
          <a:ext cx="0" cy="0"/>
          <a:chOff x="0" y="0"/>
          <a:chExt cx="0" cy="0"/>
        </a:xfrm>
      </p:grpSpPr>
      <p:sp>
        <p:nvSpPr>
          <p:cNvPr id="437" name="Google Shape;437;p28"/>
          <p:cNvSpPr txBox="1"/>
          <p:nvPr>
            <p:ph type="title"/>
          </p:nvPr>
        </p:nvSpPr>
        <p:spPr>
          <a:xfrm>
            <a:off x="338530" y="1255363"/>
            <a:ext cx="7798080" cy="907898"/>
          </a:xfrm>
          <a:prstGeom prst="rect">
            <a:avLst/>
          </a:prstGeom>
          <a:noFill/>
          <a:ln>
            <a:noFill/>
          </a:ln>
        </p:spPr>
        <p:txBody>
          <a:bodyPr anchorCtr="0" anchor="b" bIns="0" lIns="91425" spcFirstLastPara="1" rIns="91425" wrap="square" tIns="45700">
            <a:normAutofit fontScale="90000"/>
          </a:bodyPr>
          <a:lstStyle/>
          <a:p>
            <a:pPr indent="0" lvl="0" marL="0" rtl="0" algn="l">
              <a:lnSpc>
                <a:spcPct val="90000"/>
              </a:lnSpc>
              <a:spcBef>
                <a:spcPts val="0"/>
              </a:spcBef>
              <a:spcAft>
                <a:spcPts val="0"/>
              </a:spcAft>
              <a:buClr>
                <a:schemeClr val="accent1"/>
              </a:buClr>
              <a:buSzPct val="100000"/>
              <a:buFont typeface="Calibri"/>
              <a:buNone/>
            </a:pPr>
            <a:r>
              <a:rPr lang="en-US"/>
              <a:t>Opportunities and the Way Forward</a:t>
            </a:r>
            <a:endParaRPr b="0"/>
          </a:p>
        </p:txBody>
      </p:sp>
      <p:sp>
        <p:nvSpPr>
          <p:cNvPr id="438" name="Google Shape;438;p28"/>
          <p:cNvSpPr txBox="1"/>
          <p:nvPr>
            <p:ph idx="1" type="body"/>
          </p:nvPr>
        </p:nvSpPr>
        <p:spPr>
          <a:xfrm>
            <a:off x="531378" y="2572719"/>
            <a:ext cx="6706330" cy="3657599"/>
          </a:xfrm>
          <a:prstGeom prst="rect">
            <a:avLst/>
          </a:prstGeom>
          <a:noFill/>
          <a:ln>
            <a:noFill/>
          </a:ln>
        </p:spPr>
        <p:txBody>
          <a:bodyPr anchorCtr="0" anchor="t" bIns="45700" lIns="91425" spcFirstLastPara="1" rIns="91425" wrap="square" tIns="45700">
            <a:noAutofit/>
          </a:bodyPr>
          <a:lstStyle/>
          <a:p>
            <a:pPr indent="-228600" lvl="0" marL="228600" rtl="0" algn="l">
              <a:lnSpc>
                <a:spcPct val="150000"/>
              </a:lnSpc>
              <a:spcBef>
                <a:spcPts val="0"/>
              </a:spcBef>
              <a:spcAft>
                <a:spcPts val="0"/>
              </a:spcAft>
              <a:buSzPts val="3200"/>
              <a:buChar char="•"/>
            </a:pPr>
            <a:r>
              <a:rPr lang="en-US" sz="3200"/>
              <a:t>Harmonization of Standards</a:t>
            </a:r>
            <a:endParaRPr/>
          </a:p>
          <a:p>
            <a:pPr indent="-228600" lvl="0" marL="228600" rtl="0" algn="l">
              <a:lnSpc>
                <a:spcPct val="150000"/>
              </a:lnSpc>
              <a:spcBef>
                <a:spcPts val="1000"/>
              </a:spcBef>
              <a:spcAft>
                <a:spcPts val="0"/>
              </a:spcAft>
              <a:buSzPts val="3200"/>
              <a:buChar char="•"/>
            </a:pPr>
            <a:r>
              <a:rPr lang="en-US" sz="3200"/>
              <a:t>Capacity Building in Developing Countries</a:t>
            </a:r>
            <a:endParaRPr sz="3200"/>
          </a:p>
          <a:p>
            <a:pPr indent="-228600" lvl="0" marL="228600" rtl="0" algn="l">
              <a:lnSpc>
                <a:spcPct val="150000"/>
              </a:lnSpc>
              <a:spcBef>
                <a:spcPts val="1000"/>
              </a:spcBef>
              <a:spcAft>
                <a:spcPts val="0"/>
              </a:spcAft>
              <a:buSzPts val="3200"/>
              <a:buChar char="•"/>
            </a:pPr>
            <a:r>
              <a:rPr lang="en-US" sz="3200"/>
              <a:t>Role of Technology</a:t>
            </a:r>
            <a:endParaRPr sz="3200"/>
          </a:p>
        </p:txBody>
      </p:sp>
      <p:pic>
        <p:nvPicPr>
          <p:cNvPr id="439" name="Google Shape;439;p28" title="Skyline"/>
          <p:cNvPicPr preferRelativeResize="0"/>
          <p:nvPr>
            <p:ph idx="3" type="pic"/>
          </p:nvPr>
        </p:nvPicPr>
        <p:blipFill rotWithShape="1">
          <a:blip r:embed="rId3">
            <a:alphaModFix/>
          </a:blip>
          <a:srcRect b="0" l="23312" r="23313" t="0"/>
          <a:stretch/>
        </p:blipFill>
        <p:spPr>
          <a:xfrm>
            <a:off x="8233825" y="-7125"/>
            <a:ext cx="5588000" cy="6872249"/>
          </a:xfrm>
          <a:prstGeom prst="rect">
            <a:avLst/>
          </a:prstGeom>
          <a:solidFill>
            <a:srgbClr val="D8D8D8"/>
          </a:solidFill>
          <a:ln>
            <a:noFill/>
          </a:ln>
        </p:spPr>
      </p:pic>
      <p:sp>
        <p:nvSpPr>
          <p:cNvPr id="440" name="Google Shape;440;p28"/>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444" name="Shape 444"/>
        <p:cNvGrpSpPr/>
        <p:nvPr/>
      </p:nvGrpSpPr>
      <p:grpSpPr>
        <a:xfrm>
          <a:off x="0" y="0"/>
          <a:ext cx="0" cy="0"/>
          <a:chOff x="0" y="0"/>
          <a:chExt cx="0" cy="0"/>
        </a:xfrm>
      </p:grpSpPr>
      <p:sp>
        <p:nvSpPr>
          <p:cNvPr id="445" name="Google Shape;445;p29"/>
          <p:cNvSpPr txBox="1"/>
          <p:nvPr>
            <p:ph type="title"/>
          </p:nvPr>
        </p:nvSpPr>
        <p:spPr>
          <a:xfrm>
            <a:off x="338530" y="1317356"/>
            <a:ext cx="7798080" cy="1160327"/>
          </a:xfrm>
          <a:prstGeom prst="rect">
            <a:avLst/>
          </a:prstGeom>
          <a:noFill/>
          <a:ln>
            <a:noFill/>
          </a:ln>
        </p:spPr>
        <p:txBody>
          <a:bodyPr anchorCtr="0" anchor="b" bIns="0" lIns="91425" spcFirstLastPara="1" rIns="91425" wrap="square" tIns="45700">
            <a:normAutofit/>
          </a:bodyPr>
          <a:lstStyle/>
          <a:p>
            <a:pPr indent="0" lvl="0" marL="0" rtl="0" algn="l">
              <a:lnSpc>
                <a:spcPct val="90000"/>
              </a:lnSpc>
              <a:spcBef>
                <a:spcPts val="0"/>
              </a:spcBef>
              <a:spcAft>
                <a:spcPts val="0"/>
              </a:spcAft>
              <a:buClr>
                <a:schemeClr val="accent1"/>
              </a:buClr>
              <a:buSzPts val="4400"/>
              <a:buFont typeface="Calibri"/>
              <a:buNone/>
            </a:pPr>
            <a:r>
              <a:rPr lang="en-US"/>
              <a:t>Conclusion &amp; Key Takeaways</a:t>
            </a:r>
            <a:endParaRPr b="0"/>
          </a:p>
        </p:txBody>
      </p:sp>
      <p:sp>
        <p:nvSpPr>
          <p:cNvPr id="446" name="Google Shape;446;p29"/>
          <p:cNvSpPr txBox="1"/>
          <p:nvPr>
            <p:ph idx="1" type="body"/>
          </p:nvPr>
        </p:nvSpPr>
        <p:spPr>
          <a:xfrm>
            <a:off x="531378" y="2634712"/>
            <a:ext cx="6675334" cy="3564610"/>
          </a:xfrm>
          <a:prstGeom prst="rect">
            <a:avLst/>
          </a:prstGeom>
          <a:noFill/>
          <a:ln>
            <a:noFill/>
          </a:ln>
        </p:spPr>
        <p:txBody>
          <a:bodyPr anchorCtr="0" anchor="t" bIns="45700" lIns="91425" spcFirstLastPara="1" rIns="91425" wrap="square" tIns="45700">
            <a:normAutofit fontScale="92500" lnSpcReduction="20000"/>
          </a:bodyPr>
          <a:lstStyle/>
          <a:p>
            <a:pPr indent="-228600" lvl="0" marL="228600" rtl="0" algn="l">
              <a:lnSpc>
                <a:spcPct val="150000"/>
              </a:lnSpc>
              <a:spcBef>
                <a:spcPts val="0"/>
              </a:spcBef>
              <a:spcAft>
                <a:spcPts val="0"/>
              </a:spcAft>
              <a:buSzPct val="100000"/>
              <a:buChar char="•"/>
            </a:pPr>
            <a:r>
              <a:rPr lang="en-US"/>
              <a:t>Strong regulatory frameworks are key to credible sustainable finance.</a:t>
            </a:r>
            <a:endParaRPr/>
          </a:p>
          <a:p>
            <a:pPr indent="-228600" lvl="0" marL="228600" rtl="0" algn="l">
              <a:lnSpc>
                <a:spcPct val="150000"/>
              </a:lnSpc>
              <a:spcBef>
                <a:spcPts val="1000"/>
              </a:spcBef>
              <a:spcAft>
                <a:spcPts val="0"/>
              </a:spcAft>
              <a:buSzPct val="100000"/>
              <a:buChar char="•"/>
            </a:pPr>
            <a:r>
              <a:rPr lang="en-US"/>
              <a:t>Policies must align with global standards and fit local contexts.</a:t>
            </a:r>
            <a:endParaRPr/>
          </a:p>
          <a:p>
            <a:pPr indent="-228600" lvl="0" marL="228600" rtl="0" algn="l">
              <a:lnSpc>
                <a:spcPct val="150000"/>
              </a:lnSpc>
              <a:spcBef>
                <a:spcPts val="1000"/>
              </a:spcBef>
              <a:spcAft>
                <a:spcPts val="0"/>
              </a:spcAft>
              <a:buSzPct val="100000"/>
              <a:buChar char="•"/>
            </a:pPr>
            <a:r>
              <a:rPr lang="en-US"/>
              <a:t>Collaboration among regulators, institutions, and global bodies is vital to scale sustainable finance and ensure a resilient, inclusive future.</a:t>
            </a:r>
            <a:endParaRPr/>
          </a:p>
        </p:txBody>
      </p:sp>
      <p:pic>
        <p:nvPicPr>
          <p:cNvPr id="447" name="Google Shape;447;p29" title="Skyline"/>
          <p:cNvPicPr preferRelativeResize="0"/>
          <p:nvPr>
            <p:ph idx="3" type="pic"/>
          </p:nvPr>
        </p:nvPicPr>
        <p:blipFill rotWithShape="1">
          <a:blip r:embed="rId3">
            <a:alphaModFix/>
          </a:blip>
          <a:srcRect b="0" l="23312" r="23313" t="0"/>
          <a:stretch/>
        </p:blipFill>
        <p:spPr>
          <a:xfrm>
            <a:off x="8723088" y="-7125"/>
            <a:ext cx="5588000" cy="6872249"/>
          </a:xfrm>
          <a:prstGeom prst="rect">
            <a:avLst/>
          </a:prstGeom>
          <a:solidFill>
            <a:srgbClr val="D8D8D8"/>
          </a:solidFill>
          <a:ln>
            <a:noFill/>
          </a:ln>
        </p:spPr>
      </p:pic>
      <p:sp>
        <p:nvSpPr>
          <p:cNvPr id="448" name="Google Shape;448;p29"/>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452" name="Shape 452"/>
        <p:cNvGrpSpPr/>
        <p:nvPr/>
      </p:nvGrpSpPr>
      <p:grpSpPr>
        <a:xfrm>
          <a:off x="0" y="0"/>
          <a:ext cx="0" cy="0"/>
          <a:chOff x="0" y="0"/>
          <a:chExt cx="0" cy="0"/>
        </a:xfrm>
      </p:grpSpPr>
      <p:sp>
        <p:nvSpPr>
          <p:cNvPr id="453" name="Google Shape;453;p30"/>
          <p:cNvSpPr txBox="1"/>
          <p:nvPr>
            <p:ph type="title"/>
          </p:nvPr>
        </p:nvSpPr>
        <p:spPr>
          <a:xfrm>
            <a:off x="338530" y="1317356"/>
            <a:ext cx="7798080" cy="1160327"/>
          </a:xfrm>
          <a:prstGeom prst="rect">
            <a:avLst/>
          </a:prstGeom>
          <a:noFill/>
          <a:ln>
            <a:noFill/>
          </a:ln>
        </p:spPr>
        <p:txBody>
          <a:bodyPr anchorCtr="0" anchor="b" bIns="0" lIns="91425" spcFirstLastPara="1" rIns="91425" wrap="square" tIns="45700">
            <a:normAutofit/>
          </a:bodyPr>
          <a:lstStyle/>
          <a:p>
            <a:pPr indent="0" lvl="0" marL="0" rtl="0" algn="l">
              <a:lnSpc>
                <a:spcPct val="90000"/>
              </a:lnSpc>
              <a:spcBef>
                <a:spcPts val="0"/>
              </a:spcBef>
              <a:spcAft>
                <a:spcPts val="0"/>
              </a:spcAft>
              <a:buClr>
                <a:schemeClr val="accent1"/>
              </a:buClr>
              <a:buSzPts val="4400"/>
              <a:buFont typeface="Calibri"/>
              <a:buNone/>
            </a:pPr>
            <a:r>
              <a:rPr lang="en-US"/>
              <a:t>References</a:t>
            </a:r>
            <a:endParaRPr b="0"/>
          </a:p>
        </p:txBody>
      </p:sp>
      <p:sp>
        <p:nvSpPr>
          <p:cNvPr id="454" name="Google Shape;454;p30"/>
          <p:cNvSpPr txBox="1"/>
          <p:nvPr>
            <p:ph idx="1" type="body"/>
          </p:nvPr>
        </p:nvSpPr>
        <p:spPr>
          <a:xfrm>
            <a:off x="531378" y="2634712"/>
            <a:ext cx="6675334" cy="3564610"/>
          </a:xfrm>
          <a:prstGeom prst="rect">
            <a:avLst/>
          </a:prstGeom>
          <a:noFill/>
          <a:ln>
            <a:noFill/>
          </a:ln>
        </p:spPr>
        <p:txBody>
          <a:bodyPr anchorCtr="0" anchor="t" bIns="45700" lIns="91425" spcFirstLastPara="1" rIns="91425" wrap="square" tIns="45700">
            <a:normAutofit fontScale="85000" lnSpcReduction="10000"/>
          </a:bodyPr>
          <a:lstStyle/>
          <a:p>
            <a:pPr indent="-342900" lvl="0" marL="342900" marR="0" rtl="0" algn="l">
              <a:lnSpc>
                <a:spcPct val="150000"/>
              </a:lnSpc>
              <a:spcBef>
                <a:spcPts val="0"/>
              </a:spcBef>
              <a:spcAft>
                <a:spcPts val="0"/>
              </a:spcAft>
              <a:buSzPct val="120000"/>
              <a:buFont typeface="Calibri"/>
              <a:buAutoNum type="arabicPeriod"/>
            </a:pPr>
            <a:r>
              <a:rPr lang="en-US">
                <a:latin typeface="Times New Roman"/>
                <a:ea typeface="Times New Roman"/>
                <a:cs typeface="Times New Roman"/>
                <a:sym typeface="Times New Roman"/>
              </a:rPr>
              <a:t>Masum, S. J. H. (2019). </a:t>
            </a:r>
            <a:r>
              <a:rPr i="1" lang="en-US">
                <a:latin typeface="Times New Roman"/>
                <a:ea typeface="Times New Roman"/>
                <a:cs typeface="Times New Roman"/>
                <a:sym typeface="Times New Roman"/>
              </a:rPr>
              <a:t>Climate Risk Assessment Review</a:t>
            </a:r>
            <a:r>
              <a:rPr lang="en-US">
                <a:latin typeface="Times New Roman"/>
                <a:ea typeface="Times New Roman"/>
                <a:cs typeface="Times New Roman"/>
                <a:sym typeface="Times New Roman"/>
              </a:rPr>
              <a:t>. ResearchGate.</a:t>
            </a:r>
            <a:endParaRPr sz="2000">
              <a:latin typeface="Calibri"/>
              <a:ea typeface="Calibri"/>
              <a:cs typeface="Calibri"/>
              <a:sym typeface="Calibri"/>
            </a:endParaRPr>
          </a:p>
          <a:p>
            <a:pPr indent="-342900" lvl="0" marL="342900" marR="0" rtl="0" algn="l">
              <a:lnSpc>
                <a:spcPct val="150000"/>
              </a:lnSpc>
              <a:spcBef>
                <a:spcPts val="0"/>
              </a:spcBef>
              <a:spcAft>
                <a:spcPts val="0"/>
              </a:spcAft>
              <a:buSzPct val="120000"/>
              <a:buFont typeface="Calibri"/>
              <a:buAutoNum type="arabicPeriod"/>
            </a:pPr>
            <a:r>
              <a:rPr lang="en-US">
                <a:latin typeface="Times New Roman"/>
                <a:ea typeface="Times New Roman"/>
                <a:cs typeface="Times New Roman"/>
                <a:sym typeface="Times New Roman"/>
              </a:rPr>
              <a:t>European Commission (2020). </a:t>
            </a:r>
            <a:r>
              <a:rPr i="1" lang="en-US">
                <a:latin typeface="Times New Roman"/>
                <a:ea typeface="Times New Roman"/>
                <a:cs typeface="Times New Roman"/>
                <a:sym typeface="Times New Roman"/>
              </a:rPr>
              <a:t>EU Taxonomy for Sustainable Activities</a:t>
            </a:r>
            <a:r>
              <a:rPr lang="en-US">
                <a:latin typeface="Times New Roman"/>
                <a:ea typeface="Times New Roman"/>
                <a:cs typeface="Times New Roman"/>
                <a:sym typeface="Times New Roman"/>
              </a:rPr>
              <a:t>.</a:t>
            </a:r>
            <a:endParaRPr sz="2000">
              <a:latin typeface="Calibri"/>
              <a:ea typeface="Calibri"/>
              <a:cs typeface="Calibri"/>
              <a:sym typeface="Calibri"/>
            </a:endParaRPr>
          </a:p>
          <a:p>
            <a:pPr indent="-342900" lvl="0" marL="342900" marR="0" rtl="0" algn="l">
              <a:lnSpc>
                <a:spcPct val="150000"/>
              </a:lnSpc>
              <a:spcBef>
                <a:spcPts val="0"/>
              </a:spcBef>
              <a:spcAft>
                <a:spcPts val="0"/>
              </a:spcAft>
              <a:buSzPct val="120000"/>
              <a:buFont typeface="Calibri"/>
              <a:buAutoNum type="arabicPeriod"/>
            </a:pPr>
            <a:r>
              <a:rPr lang="en-US">
                <a:latin typeface="Times New Roman"/>
                <a:ea typeface="Times New Roman"/>
                <a:cs typeface="Times New Roman"/>
                <a:sym typeface="Times New Roman"/>
              </a:rPr>
              <a:t>Network for Greening the Financial System (NGFS). (2021). </a:t>
            </a:r>
            <a:r>
              <a:rPr i="1" lang="en-US">
                <a:latin typeface="Times New Roman"/>
                <a:ea typeface="Times New Roman"/>
                <a:cs typeface="Times New Roman"/>
                <a:sym typeface="Times New Roman"/>
              </a:rPr>
              <a:t>Scenarios in Action.</a:t>
            </a:r>
            <a:endParaRPr sz="2000">
              <a:latin typeface="Calibri"/>
              <a:ea typeface="Calibri"/>
              <a:cs typeface="Calibri"/>
              <a:sym typeface="Calibri"/>
            </a:endParaRPr>
          </a:p>
          <a:p>
            <a:pPr indent="-342900" lvl="0" marL="342900" marR="0" rtl="0" algn="l">
              <a:lnSpc>
                <a:spcPct val="150000"/>
              </a:lnSpc>
              <a:spcBef>
                <a:spcPts val="0"/>
              </a:spcBef>
              <a:spcAft>
                <a:spcPts val="0"/>
              </a:spcAft>
              <a:buSzPct val="120000"/>
              <a:buFont typeface="Calibri"/>
              <a:buAutoNum type="arabicPeriod"/>
            </a:pPr>
            <a:r>
              <a:rPr lang="en-US">
                <a:latin typeface="Times New Roman"/>
                <a:ea typeface="Times New Roman"/>
                <a:cs typeface="Times New Roman"/>
                <a:sym typeface="Times New Roman"/>
              </a:rPr>
              <a:t>Task Force on Climate-related Financial Disclosures (TCFD). (2017). </a:t>
            </a:r>
            <a:r>
              <a:rPr i="1" lang="en-US">
                <a:latin typeface="Times New Roman"/>
                <a:ea typeface="Times New Roman"/>
                <a:cs typeface="Times New Roman"/>
                <a:sym typeface="Times New Roman"/>
              </a:rPr>
              <a:t>Final Recommendations Report.</a:t>
            </a:r>
            <a:endParaRPr sz="2000">
              <a:latin typeface="Calibri"/>
              <a:ea typeface="Calibri"/>
              <a:cs typeface="Calibri"/>
              <a:sym typeface="Calibri"/>
            </a:endParaRPr>
          </a:p>
        </p:txBody>
      </p:sp>
      <p:pic>
        <p:nvPicPr>
          <p:cNvPr id="455" name="Google Shape;455;p30" title="Skyline"/>
          <p:cNvPicPr preferRelativeResize="0"/>
          <p:nvPr>
            <p:ph idx="3" type="pic"/>
          </p:nvPr>
        </p:nvPicPr>
        <p:blipFill rotWithShape="1">
          <a:blip r:embed="rId3">
            <a:alphaModFix/>
          </a:blip>
          <a:srcRect b="0" l="23312" r="23313" t="0"/>
          <a:stretch/>
        </p:blipFill>
        <p:spPr>
          <a:xfrm>
            <a:off x="8723088" y="-7125"/>
            <a:ext cx="5588000" cy="6872249"/>
          </a:xfrm>
          <a:prstGeom prst="rect">
            <a:avLst/>
          </a:prstGeom>
          <a:solidFill>
            <a:srgbClr val="D8D8D8"/>
          </a:solidFill>
          <a:ln>
            <a:noFill/>
          </a:ln>
        </p:spPr>
      </p:pic>
      <p:sp>
        <p:nvSpPr>
          <p:cNvPr id="456" name="Google Shape;456;p30"/>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460" name="Shape 460"/>
        <p:cNvGrpSpPr/>
        <p:nvPr/>
      </p:nvGrpSpPr>
      <p:grpSpPr>
        <a:xfrm>
          <a:off x="0" y="0"/>
          <a:ext cx="0" cy="0"/>
          <a:chOff x="0" y="0"/>
          <a:chExt cx="0" cy="0"/>
        </a:xfrm>
      </p:grpSpPr>
      <p:sp>
        <p:nvSpPr>
          <p:cNvPr id="461" name="Google Shape;461;p31"/>
          <p:cNvSpPr txBox="1"/>
          <p:nvPr>
            <p:ph idx="1" type="body"/>
          </p:nvPr>
        </p:nvSpPr>
        <p:spPr>
          <a:xfrm>
            <a:off x="531378" y="2634712"/>
            <a:ext cx="6675334" cy="356461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SzPts val="6000"/>
              <a:buNone/>
            </a:pPr>
            <a:r>
              <a:rPr b="1" lang="en-US" sz="6000">
                <a:solidFill>
                  <a:srgbClr val="00194C"/>
                </a:solidFill>
              </a:rPr>
              <a:t>Thank You</a:t>
            </a:r>
            <a:endParaRPr sz="6000"/>
          </a:p>
        </p:txBody>
      </p:sp>
      <p:pic>
        <p:nvPicPr>
          <p:cNvPr id="462" name="Google Shape;462;p31" title="Skyline"/>
          <p:cNvPicPr preferRelativeResize="0"/>
          <p:nvPr>
            <p:ph idx="3" type="pic"/>
          </p:nvPr>
        </p:nvPicPr>
        <p:blipFill rotWithShape="1">
          <a:blip r:embed="rId3">
            <a:alphaModFix/>
          </a:blip>
          <a:srcRect b="0" l="23312" r="23313" t="0"/>
          <a:stretch/>
        </p:blipFill>
        <p:spPr>
          <a:xfrm>
            <a:off x="8191500" y="-7125"/>
            <a:ext cx="5588000" cy="6872249"/>
          </a:xfrm>
          <a:prstGeom prst="rect">
            <a:avLst/>
          </a:prstGeom>
          <a:solidFill>
            <a:srgbClr val="D8D8D8"/>
          </a:solidFill>
          <a:ln>
            <a:noFill/>
          </a:ln>
        </p:spPr>
      </p:pic>
      <p:sp>
        <p:nvSpPr>
          <p:cNvPr id="463" name="Google Shape;463;p31"/>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Custom 14">
      <a:dk1>
        <a:srgbClr val="3F3F3F"/>
      </a:dk1>
      <a:lt1>
        <a:srgbClr val="FFFFFF"/>
      </a:lt1>
      <a:dk2>
        <a:srgbClr val="F2F2F2"/>
      </a:dk2>
      <a:lt2>
        <a:srgbClr val="A5A5A5"/>
      </a:lt2>
      <a:accent1>
        <a:srgbClr val="00194C"/>
      </a:accent1>
      <a:accent2>
        <a:srgbClr val="EAB200"/>
      </a:accent2>
      <a:accent3>
        <a:srgbClr val="F2F2F2"/>
      </a:accent3>
      <a:accent4>
        <a:srgbClr val="954F72"/>
      </a:accent4>
      <a:accent5>
        <a:srgbClr val="00843B"/>
      </a:accent5>
      <a:accent6>
        <a:srgbClr val="014067"/>
      </a:accent6>
      <a:hlink>
        <a:srgbClr val="00194C"/>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2025-04-15T18:56:18Z</dcterms:creat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