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  <p:sldMasterId id="2147483703" r:id="rId5"/>
  </p:sldMasterIdLst>
  <p:notesMasterIdLst>
    <p:notesMasterId r:id="rId38"/>
  </p:notesMasterIdLst>
  <p:handoutMasterIdLst>
    <p:handoutMasterId r:id="rId39"/>
  </p:handoutMasterIdLst>
  <p:sldIdLst>
    <p:sldId id="257" r:id="rId6"/>
    <p:sldId id="332" r:id="rId7"/>
    <p:sldId id="366" r:id="rId8"/>
    <p:sldId id="364" r:id="rId9"/>
    <p:sldId id="342" r:id="rId10"/>
    <p:sldId id="333" r:id="rId11"/>
    <p:sldId id="331" r:id="rId12"/>
    <p:sldId id="359" r:id="rId13"/>
    <p:sldId id="334" r:id="rId14"/>
    <p:sldId id="367" r:id="rId15"/>
    <p:sldId id="338" r:id="rId16"/>
    <p:sldId id="335" r:id="rId17"/>
    <p:sldId id="336" r:id="rId18"/>
    <p:sldId id="373" r:id="rId19"/>
    <p:sldId id="372" r:id="rId20"/>
    <p:sldId id="337" r:id="rId21"/>
    <p:sldId id="368" r:id="rId22"/>
    <p:sldId id="365" r:id="rId23"/>
    <p:sldId id="339" r:id="rId24"/>
    <p:sldId id="362" r:id="rId25"/>
    <p:sldId id="341" r:id="rId26"/>
    <p:sldId id="343" r:id="rId27"/>
    <p:sldId id="344" r:id="rId28"/>
    <p:sldId id="369" r:id="rId29"/>
    <p:sldId id="345" r:id="rId30"/>
    <p:sldId id="346" r:id="rId31"/>
    <p:sldId id="370" r:id="rId32"/>
    <p:sldId id="371" r:id="rId33"/>
    <p:sldId id="348" r:id="rId34"/>
    <p:sldId id="349" r:id="rId35"/>
    <p:sldId id="357" r:id="rId36"/>
    <p:sldId id="330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69" autoAdjust="0"/>
    <p:restoredTop sz="93810" autoAdjust="0"/>
  </p:normalViewPr>
  <p:slideViewPr>
    <p:cSldViewPr snapToGrid="0" showGuides="1">
      <p:cViewPr varScale="1">
        <p:scale>
          <a:sx n="115" d="100"/>
          <a:sy n="115" d="100"/>
        </p:scale>
        <p:origin x="342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24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187" y="3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AAC74A-664E-43D3-859E-B35855730D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10C658-31F9-4A67-8267-E3463B262A3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D794A-17F4-48F7-A14F-39DCAE091952}" type="datetimeFigureOut">
              <a:rPr lang="en-US" smtClean="0"/>
              <a:t>05-Jun-25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7BBBF1-3A7A-4F4B-8592-578ABE65B71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2F046-B531-4374-9A89-AC21BCA06E1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2DFAA7-D3C3-4D01-9299-453E25D16D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52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C6A87-CC60-415C-BFEE-13D1CAD6861A}" type="datetimeFigureOut">
              <a:rPr lang="en-US" smtClean="0"/>
              <a:t>05-Jun-25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51814-3B91-4036-94D2-3977634EE2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625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44817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4448175"/>
            <a:ext cx="12192000" cy="240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5" y="4551363"/>
            <a:ext cx="11520488" cy="1176337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5" y="5830888"/>
            <a:ext cx="11520488" cy="5508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81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1508BC1-7ABB-42C8-B268-3C6F4FD455DE}"/>
              </a:ext>
            </a:extLst>
          </p:cNvPr>
          <p:cNvSpPr/>
          <p:nvPr userDrawn="1"/>
        </p:nvSpPr>
        <p:spPr>
          <a:xfrm>
            <a:off x="200025" y="-1"/>
            <a:ext cx="119919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500" y="0"/>
            <a:ext cx="6034088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1"/>
            <a:ext cx="371475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05625" y="1512889"/>
            <a:ext cx="4986338" cy="326231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05625" y="4927600"/>
            <a:ext cx="4986338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08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6610" y="1779589"/>
            <a:ext cx="5318781" cy="21828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36610" y="4079083"/>
            <a:ext cx="5318781" cy="976311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044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A59197-7C21-44E6-8A97-DE0ABD1E6909}"/>
              </a:ext>
            </a:extLst>
          </p:cNvPr>
          <p:cNvSpPr/>
          <p:nvPr userDrawn="1"/>
        </p:nvSpPr>
        <p:spPr>
          <a:xfrm>
            <a:off x="0" y="0"/>
            <a:ext cx="64135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016500" y="472281"/>
            <a:ext cx="7175500" cy="591343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6" y="1779589"/>
            <a:ext cx="4416424" cy="2182811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6" y="4079083"/>
            <a:ext cx="4416424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626B81-8882-4179-8C3A-BEA9BBEF2A62}"/>
              </a:ext>
            </a:extLst>
          </p:cNvPr>
          <p:cNvSpPr/>
          <p:nvPr userDrawn="1"/>
        </p:nvSpPr>
        <p:spPr>
          <a:xfrm>
            <a:off x="5021263" y="368300"/>
            <a:ext cx="3159760" cy="11668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836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17DDCC-4521-4225-8F36-D4B39128409A}"/>
              </a:ext>
            </a:extLst>
          </p:cNvPr>
          <p:cNvSpPr/>
          <p:nvPr userDrawn="1"/>
        </p:nvSpPr>
        <p:spPr>
          <a:xfrm>
            <a:off x="8991600" y="3965574"/>
            <a:ext cx="3200400" cy="289242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570C8-2343-4B74-AF97-DC7CE5D92865}"/>
              </a:ext>
            </a:extLst>
          </p:cNvPr>
          <p:cNvSpPr/>
          <p:nvPr userDrawn="1"/>
        </p:nvSpPr>
        <p:spPr>
          <a:xfrm>
            <a:off x="0" y="0"/>
            <a:ext cx="3200400" cy="289242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371476" y="278606"/>
            <a:ext cx="11520487" cy="3150394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0B27536-7968-45BB-9FA8-DF1A47A47827}"/>
              </a:ext>
            </a:extLst>
          </p:cNvPr>
          <p:cNvSpPr/>
          <p:nvPr userDrawn="1"/>
        </p:nvSpPr>
        <p:spPr>
          <a:xfrm>
            <a:off x="371476" y="3429000"/>
            <a:ext cx="11520487" cy="2771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10507" y="3886201"/>
            <a:ext cx="9242424" cy="1104900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10507" y="5130801"/>
            <a:ext cx="9242424" cy="5334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379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79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9C071DB-1B6B-4FC3-A099-12F35734D22D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5768407-2D97-4F4F-8CB8-4D3668680B64}"/>
              </a:ext>
            </a:extLst>
          </p:cNvPr>
          <p:cNvSpPr/>
          <p:nvPr userDrawn="1"/>
        </p:nvSpPr>
        <p:spPr>
          <a:xfrm>
            <a:off x="371475" y="1460501"/>
            <a:ext cx="5724525" cy="4740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600" y="260351"/>
            <a:ext cx="9702800" cy="973137"/>
          </a:xfrm>
        </p:spPr>
        <p:txBody>
          <a:bodyPr>
            <a:normAutofit/>
          </a:bodyPr>
          <a:lstStyle>
            <a:lvl1pPr algn="ct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638299"/>
            <a:ext cx="5346700" cy="438150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D4AFEBD-46AA-4A09-AD19-CDD123811A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1460501"/>
            <a:ext cx="5795963" cy="474027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17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260351"/>
            <a:ext cx="5495926" cy="213836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2603500"/>
            <a:ext cx="5495926" cy="3573463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Picture Placeholder 1">
            <a:extLst>
              <a:ext uri="{FF2B5EF4-FFF2-40B4-BE49-F238E27FC236}">
                <a16:creationId xmlns:a16="http://schemas.microsoft.com/office/drawing/2014/main" id="{08C777B1-9A90-4B1E-A6AE-9339286077E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91224" y="637283"/>
            <a:ext cx="2692800" cy="278254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0FEA994A-8056-4F3D-9365-B6A362A93EE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498424" y="3430043"/>
            <a:ext cx="2692800" cy="277232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29E334-587D-4420-9285-C2A5F494582B}"/>
              </a:ext>
            </a:extLst>
          </p:cNvPr>
          <p:cNvSpPr/>
          <p:nvPr userDrawn="1"/>
        </p:nvSpPr>
        <p:spPr>
          <a:xfrm>
            <a:off x="9289522" y="3527226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BD4601-EF26-4D7C-8CB6-95488F17575B}"/>
              </a:ext>
            </a:extLst>
          </p:cNvPr>
          <p:cNvSpPr/>
          <p:nvPr userDrawn="1"/>
        </p:nvSpPr>
        <p:spPr>
          <a:xfrm>
            <a:off x="8621786" y="2848323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949C41-2679-4E9D-A28C-F0C979F5702B}"/>
              </a:ext>
            </a:extLst>
          </p:cNvPr>
          <p:cNvSpPr/>
          <p:nvPr userDrawn="1"/>
        </p:nvSpPr>
        <p:spPr>
          <a:xfrm>
            <a:off x="8870898" y="2508125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54B05D-55FD-4118-B899-4095FF50870D}"/>
              </a:ext>
            </a:extLst>
          </p:cNvPr>
          <p:cNvSpPr/>
          <p:nvPr userDrawn="1"/>
        </p:nvSpPr>
        <p:spPr>
          <a:xfrm>
            <a:off x="0" y="933450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40533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1016000"/>
            <a:ext cx="3997324" cy="2501899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3619500"/>
            <a:ext cx="3997325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02201" y="619125"/>
            <a:ext cx="3454400" cy="5581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F6824EBC-CC6E-4D5A-B85A-DAC55ACE853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32801" y="260351"/>
            <a:ext cx="3454400" cy="558164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661888-890D-4E0C-8076-65EDFDB7DE27}"/>
              </a:ext>
            </a:extLst>
          </p:cNvPr>
          <p:cNvSpPr/>
          <p:nvPr userDrawn="1"/>
        </p:nvSpPr>
        <p:spPr>
          <a:xfrm>
            <a:off x="8432801" y="5842000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E48EF9-5BAF-4BD7-A6BE-866C0307B69F}"/>
              </a:ext>
            </a:extLst>
          </p:cNvPr>
          <p:cNvSpPr/>
          <p:nvPr userDrawn="1"/>
        </p:nvSpPr>
        <p:spPr>
          <a:xfrm>
            <a:off x="4902201" y="239509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8D4A5F4-99AC-4FB3-8A59-AB8D7B4FC7D7}"/>
              </a:ext>
            </a:extLst>
          </p:cNvPr>
          <p:cNvSpPr/>
          <p:nvPr userDrawn="1"/>
        </p:nvSpPr>
        <p:spPr>
          <a:xfrm>
            <a:off x="0" y="1384300"/>
            <a:ext cx="177800" cy="4457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13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476250"/>
            <a:ext cx="5165724" cy="2557463"/>
          </a:xfrm>
        </p:spPr>
        <p:txBody>
          <a:bodyPr anchor="ctr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76250"/>
            <a:ext cx="5795963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3233941"/>
            <a:ext cx="11520486" cy="2966833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476250"/>
            <a:ext cx="165100" cy="25574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79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0"/>
            <a:ext cx="513805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551573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3073967"/>
            <a:ext cx="5272764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17601" y="1016000"/>
            <a:ext cx="5138058" cy="4978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06EB3B-6A54-45E7-B23D-F9515CC15D12}"/>
              </a:ext>
            </a:extLst>
          </p:cNvPr>
          <p:cNvSpPr/>
          <p:nvPr userDrawn="1"/>
        </p:nvSpPr>
        <p:spPr>
          <a:xfrm>
            <a:off x="0" y="5994400"/>
            <a:ext cx="4093029" cy="863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110354-15BA-4B22-B7CF-3D5BFA5C722D}"/>
              </a:ext>
            </a:extLst>
          </p:cNvPr>
          <p:cNvSpPr/>
          <p:nvPr userDrawn="1"/>
        </p:nvSpPr>
        <p:spPr>
          <a:xfrm>
            <a:off x="2162630" y="873210"/>
            <a:ext cx="4093029" cy="13857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357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783831"/>
            <a:ext cx="3111954" cy="3290338"/>
          </a:xfrm>
        </p:spPr>
        <p:txBody>
          <a:bodyPr anchor="ctr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9370" y="1783832"/>
            <a:ext cx="4402592" cy="3290338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72114" y="0"/>
            <a:ext cx="3628571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16C293-C1E0-4EA5-BDE5-D226D72FC08B}"/>
              </a:ext>
            </a:extLst>
          </p:cNvPr>
          <p:cNvSpPr/>
          <p:nvPr userDrawn="1"/>
        </p:nvSpPr>
        <p:spPr>
          <a:xfrm>
            <a:off x="371475" y="5297714"/>
            <a:ext cx="3111954" cy="15602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770C08-8FFF-4293-8E7D-DBFEE4E3E443}"/>
              </a:ext>
            </a:extLst>
          </p:cNvPr>
          <p:cNvSpPr/>
          <p:nvPr userDrawn="1"/>
        </p:nvSpPr>
        <p:spPr>
          <a:xfrm>
            <a:off x="7489370" y="0"/>
            <a:ext cx="4402593" cy="156028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620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1389743"/>
            <a:ext cx="12192000" cy="407851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331584"/>
            <a:ext cx="1051560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2E6F7-3BE5-4484-A73E-3EFDB7348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968071"/>
            <a:ext cx="10515600" cy="80554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9AEFA0-9379-4E32-9D66-976465036916}"/>
              </a:ext>
            </a:extLst>
          </p:cNvPr>
          <p:cNvSpPr/>
          <p:nvPr userDrawn="1"/>
        </p:nvSpPr>
        <p:spPr>
          <a:xfrm>
            <a:off x="371475" y="580571"/>
            <a:ext cx="1573439" cy="15001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FFB43B-30D9-4055-B912-4E3C85B03657}"/>
              </a:ext>
            </a:extLst>
          </p:cNvPr>
          <p:cNvSpPr/>
          <p:nvPr userDrawn="1"/>
        </p:nvSpPr>
        <p:spPr>
          <a:xfrm>
            <a:off x="7097486" y="5105274"/>
            <a:ext cx="4794477" cy="72596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814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0"/>
            <a:ext cx="6096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391EAACA-1322-4E60-917E-C7408F539D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600982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750" y="3957831"/>
            <a:ext cx="962025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3296215-27AE-462B-9127-E1C932633896}"/>
              </a:ext>
            </a:extLst>
          </p:cNvPr>
          <p:cNvSpPr/>
          <p:nvPr userDrawn="1"/>
        </p:nvSpPr>
        <p:spPr>
          <a:xfrm>
            <a:off x="1093471" y="3843394"/>
            <a:ext cx="1722120" cy="1729060"/>
          </a:xfrm>
          <a:custGeom>
            <a:avLst/>
            <a:gdLst>
              <a:gd name="connsiteX0" fmla="*/ 0 w 2730500"/>
              <a:gd name="connsiteY0" fmla="*/ 0 h 2730500"/>
              <a:gd name="connsiteX1" fmla="*/ 2730500 w 2730500"/>
              <a:gd name="connsiteY1" fmla="*/ 0 h 2730500"/>
              <a:gd name="connsiteX2" fmla="*/ 2730500 w 2730500"/>
              <a:gd name="connsiteY2" fmla="*/ 672834 h 2730500"/>
              <a:gd name="connsiteX3" fmla="*/ 2606675 w 2730500"/>
              <a:gd name="connsiteY3" fmla="*/ 672834 h 2730500"/>
              <a:gd name="connsiteX4" fmla="*/ 2606675 w 2730500"/>
              <a:gd name="connsiteY4" fmla="*/ 116870 h 2730500"/>
              <a:gd name="connsiteX5" fmla="*/ 123826 w 2730500"/>
              <a:gd name="connsiteY5" fmla="*/ 116870 h 2730500"/>
              <a:gd name="connsiteX6" fmla="*/ 123826 w 2730500"/>
              <a:gd name="connsiteY6" fmla="*/ 2613630 h 2730500"/>
              <a:gd name="connsiteX7" fmla="*/ 2606675 w 2730500"/>
              <a:gd name="connsiteY7" fmla="*/ 2613630 h 2730500"/>
              <a:gd name="connsiteX8" fmla="*/ 2606675 w 2730500"/>
              <a:gd name="connsiteY8" fmla="*/ 2066205 h 2730500"/>
              <a:gd name="connsiteX9" fmla="*/ 2730500 w 2730500"/>
              <a:gd name="connsiteY9" fmla="*/ 2066205 h 2730500"/>
              <a:gd name="connsiteX10" fmla="*/ 2730500 w 2730500"/>
              <a:gd name="connsiteY10" fmla="*/ 2730500 h 2730500"/>
              <a:gd name="connsiteX11" fmla="*/ 0 w 2730500"/>
              <a:gd name="connsiteY11" fmla="*/ 2730500 h 273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30500" h="2730500">
                <a:moveTo>
                  <a:pt x="0" y="0"/>
                </a:moveTo>
                <a:lnTo>
                  <a:pt x="2730500" y="0"/>
                </a:lnTo>
                <a:lnTo>
                  <a:pt x="2730500" y="672834"/>
                </a:lnTo>
                <a:lnTo>
                  <a:pt x="2606675" y="672834"/>
                </a:lnTo>
                <a:lnTo>
                  <a:pt x="2606675" y="116870"/>
                </a:lnTo>
                <a:lnTo>
                  <a:pt x="123826" y="116870"/>
                </a:lnTo>
                <a:lnTo>
                  <a:pt x="123826" y="2613630"/>
                </a:lnTo>
                <a:lnTo>
                  <a:pt x="2606675" y="2613630"/>
                </a:lnTo>
                <a:lnTo>
                  <a:pt x="2606675" y="2066205"/>
                </a:lnTo>
                <a:lnTo>
                  <a:pt x="2730500" y="2066205"/>
                </a:lnTo>
                <a:lnTo>
                  <a:pt x="2730500" y="2730500"/>
                </a:lnTo>
                <a:lnTo>
                  <a:pt x="0" y="27305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74798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DB7CFEB-6952-4BC3-B9E0-0C382490F9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00675" y="260350"/>
            <a:ext cx="6499502" cy="5940425"/>
          </a:xfrm>
          <a:custGeom>
            <a:avLst/>
            <a:gdLst>
              <a:gd name="connsiteX0" fmla="*/ 4432576 w 6499502"/>
              <a:gd name="connsiteY0" fmla="*/ 4057650 h 5940425"/>
              <a:gd name="connsiteX1" fmla="*/ 6499502 w 6499502"/>
              <a:gd name="connsiteY1" fmla="*/ 4057650 h 5940425"/>
              <a:gd name="connsiteX2" fmla="*/ 6499502 w 6499502"/>
              <a:gd name="connsiteY2" fmla="*/ 5940425 h 5940425"/>
              <a:gd name="connsiteX3" fmla="*/ 4432576 w 6499502"/>
              <a:gd name="connsiteY3" fmla="*/ 5940425 h 5940425"/>
              <a:gd name="connsiteX4" fmla="*/ 2216288 w 6499502"/>
              <a:gd name="connsiteY4" fmla="*/ 4057650 h 5940425"/>
              <a:gd name="connsiteX5" fmla="*/ 4283214 w 6499502"/>
              <a:gd name="connsiteY5" fmla="*/ 4057650 h 5940425"/>
              <a:gd name="connsiteX6" fmla="*/ 4283214 w 6499502"/>
              <a:gd name="connsiteY6" fmla="*/ 5940425 h 5940425"/>
              <a:gd name="connsiteX7" fmla="*/ 2216288 w 6499502"/>
              <a:gd name="connsiteY7" fmla="*/ 5940425 h 5940425"/>
              <a:gd name="connsiteX8" fmla="*/ 0 w 6499502"/>
              <a:gd name="connsiteY8" fmla="*/ 4057650 h 5940425"/>
              <a:gd name="connsiteX9" fmla="*/ 2066926 w 6499502"/>
              <a:gd name="connsiteY9" fmla="*/ 4057650 h 5940425"/>
              <a:gd name="connsiteX10" fmla="*/ 2066926 w 6499502"/>
              <a:gd name="connsiteY10" fmla="*/ 5940425 h 5940425"/>
              <a:gd name="connsiteX11" fmla="*/ 0 w 6499502"/>
              <a:gd name="connsiteY11" fmla="*/ 5940425 h 5940425"/>
              <a:gd name="connsiteX12" fmla="*/ 4432576 w 6499502"/>
              <a:gd name="connsiteY12" fmla="*/ 2028825 h 5940425"/>
              <a:gd name="connsiteX13" fmla="*/ 6499502 w 6499502"/>
              <a:gd name="connsiteY13" fmla="*/ 2028825 h 5940425"/>
              <a:gd name="connsiteX14" fmla="*/ 6499502 w 6499502"/>
              <a:gd name="connsiteY14" fmla="*/ 3911600 h 5940425"/>
              <a:gd name="connsiteX15" fmla="*/ 4432576 w 6499502"/>
              <a:gd name="connsiteY15" fmla="*/ 3911600 h 5940425"/>
              <a:gd name="connsiteX16" fmla="*/ 2216288 w 6499502"/>
              <a:gd name="connsiteY16" fmla="*/ 2028825 h 5940425"/>
              <a:gd name="connsiteX17" fmla="*/ 4283214 w 6499502"/>
              <a:gd name="connsiteY17" fmla="*/ 2028825 h 5940425"/>
              <a:gd name="connsiteX18" fmla="*/ 4283214 w 6499502"/>
              <a:gd name="connsiteY18" fmla="*/ 3911600 h 5940425"/>
              <a:gd name="connsiteX19" fmla="*/ 2216288 w 6499502"/>
              <a:gd name="connsiteY19" fmla="*/ 3911600 h 5940425"/>
              <a:gd name="connsiteX20" fmla="*/ 0 w 6499502"/>
              <a:gd name="connsiteY20" fmla="*/ 2028825 h 5940425"/>
              <a:gd name="connsiteX21" fmla="*/ 2066926 w 6499502"/>
              <a:gd name="connsiteY21" fmla="*/ 2028825 h 5940425"/>
              <a:gd name="connsiteX22" fmla="*/ 2066926 w 6499502"/>
              <a:gd name="connsiteY22" fmla="*/ 3911600 h 5940425"/>
              <a:gd name="connsiteX23" fmla="*/ 0 w 6499502"/>
              <a:gd name="connsiteY23" fmla="*/ 3911600 h 5940425"/>
              <a:gd name="connsiteX24" fmla="*/ 4432576 w 6499502"/>
              <a:gd name="connsiteY24" fmla="*/ 0 h 5940425"/>
              <a:gd name="connsiteX25" fmla="*/ 6499502 w 6499502"/>
              <a:gd name="connsiteY25" fmla="*/ 0 h 5940425"/>
              <a:gd name="connsiteX26" fmla="*/ 6499502 w 6499502"/>
              <a:gd name="connsiteY26" fmla="*/ 1882775 h 5940425"/>
              <a:gd name="connsiteX27" fmla="*/ 4432576 w 6499502"/>
              <a:gd name="connsiteY27" fmla="*/ 1882775 h 5940425"/>
              <a:gd name="connsiteX28" fmla="*/ 2216288 w 6499502"/>
              <a:gd name="connsiteY28" fmla="*/ 0 h 5940425"/>
              <a:gd name="connsiteX29" fmla="*/ 4283214 w 6499502"/>
              <a:gd name="connsiteY29" fmla="*/ 0 h 5940425"/>
              <a:gd name="connsiteX30" fmla="*/ 4283214 w 6499502"/>
              <a:gd name="connsiteY30" fmla="*/ 1882775 h 5940425"/>
              <a:gd name="connsiteX31" fmla="*/ 2216288 w 6499502"/>
              <a:gd name="connsiteY31" fmla="*/ 1882775 h 5940425"/>
              <a:gd name="connsiteX32" fmla="*/ 0 w 6499502"/>
              <a:gd name="connsiteY32" fmla="*/ 0 h 5940425"/>
              <a:gd name="connsiteX33" fmla="*/ 2066926 w 6499502"/>
              <a:gd name="connsiteY33" fmla="*/ 0 h 5940425"/>
              <a:gd name="connsiteX34" fmla="*/ 2066926 w 6499502"/>
              <a:gd name="connsiteY34" fmla="*/ 1882775 h 5940425"/>
              <a:gd name="connsiteX35" fmla="*/ 0 w 6499502"/>
              <a:gd name="connsiteY35" fmla="*/ 1882775 h 5940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6499502" h="5940425">
                <a:moveTo>
                  <a:pt x="4432576" y="4057650"/>
                </a:moveTo>
                <a:lnTo>
                  <a:pt x="6499502" y="4057650"/>
                </a:lnTo>
                <a:lnTo>
                  <a:pt x="6499502" y="5940425"/>
                </a:lnTo>
                <a:lnTo>
                  <a:pt x="4432576" y="5940425"/>
                </a:lnTo>
                <a:close/>
                <a:moveTo>
                  <a:pt x="2216288" y="4057650"/>
                </a:moveTo>
                <a:lnTo>
                  <a:pt x="4283214" y="4057650"/>
                </a:lnTo>
                <a:lnTo>
                  <a:pt x="4283214" y="5940425"/>
                </a:lnTo>
                <a:lnTo>
                  <a:pt x="2216288" y="5940425"/>
                </a:lnTo>
                <a:close/>
                <a:moveTo>
                  <a:pt x="0" y="4057650"/>
                </a:moveTo>
                <a:lnTo>
                  <a:pt x="2066926" y="4057650"/>
                </a:lnTo>
                <a:lnTo>
                  <a:pt x="2066926" y="5940425"/>
                </a:lnTo>
                <a:lnTo>
                  <a:pt x="0" y="5940425"/>
                </a:lnTo>
                <a:close/>
                <a:moveTo>
                  <a:pt x="4432576" y="2028825"/>
                </a:moveTo>
                <a:lnTo>
                  <a:pt x="6499502" y="2028825"/>
                </a:lnTo>
                <a:lnTo>
                  <a:pt x="6499502" y="3911600"/>
                </a:lnTo>
                <a:lnTo>
                  <a:pt x="4432576" y="3911600"/>
                </a:lnTo>
                <a:close/>
                <a:moveTo>
                  <a:pt x="2216288" y="2028825"/>
                </a:moveTo>
                <a:lnTo>
                  <a:pt x="4283214" y="2028825"/>
                </a:lnTo>
                <a:lnTo>
                  <a:pt x="4283214" y="3911600"/>
                </a:lnTo>
                <a:lnTo>
                  <a:pt x="2216288" y="3911600"/>
                </a:lnTo>
                <a:close/>
                <a:moveTo>
                  <a:pt x="0" y="2028825"/>
                </a:moveTo>
                <a:lnTo>
                  <a:pt x="2066926" y="2028825"/>
                </a:lnTo>
                <a:lnTo>
                  <a:pt x="2066926" y="3911600"/>
                </a:lnTo>
                <a:lnTo>
                  <a:pt x="0" y="3911600"/>
                </a:lnTo>
                <a:close/>
                <a:moveTo>
                  <a:pt x="4432576" y="0"/>
                </a:moveTo>
                <a:lnTo>
                  <a:pt x="6499502" y="0"/>
                </a:lnTo>
                <a:lnTo>
                  <a:pt x="6499502" y="1882775"/>
                </a:lnTo>
                <a:lnTo>
                  <a:pt x="4432576" y="1882775"/>
                </a:lnTo>
                <a:close/>
                <a:moveTo>
                  <a:pt x="2216288" y="0"/>
                </a:moveTo>
                <a:lnTo>
                  <a:pt x="4283214" y="0"/>
                </a:lnTo>
                <a:lnTo>
                  <a:pt x="4283214" y="1882775"/>
                </a:lnTo>
                <a:lnTo>
                  <a:pt x="2216288" y="1882775"/>
                </a:lnTo>
                <a:close/>
                <a:moveTo>
                  <a:pt x="0" y="0"/>
                </a:moveTo>
                <a:lnTo>
                  <a:pt x="2066926" y="0"/>
                </a:lnTo>
                <a:lnTo>
                  <a:pt x="2066926" y="1882775"/>
                </a:lnTo>
                <a:lnTo>
                  <a:pt x="0" y="18827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596928"/>
            <a:ext cx="4810125" cy="3267268"/>
          </a:xfrm>
        </p:spPr>
        <p:txBody>
          <a:bodyPr anchor="ctr"/>
          <a:lstStyle>
            <a:lvl1pPr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3933498" y="4952673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B43515-5C7A-4125-B76D-8A24D2BBE5EC}"/>
              </a:ext>
            </a:extLst>
          </p:cNvPr>
          <p:cNvSpPr/>
          <p:nvPr userDrawn="1"/>
        </p:nvSpPr>
        <p:spPr>
          <a:xfrm>
            <a:off x="371475" y="1011911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9A713B-4176-4C86-9E87-4ADBD6F444FB}"/>
              </a:ext>
            </a:extLst>
          </p:cNvPr>
          <p:cNvSpPr/>
          <p:nvPr userDrawn="1"/>
        </p:nvSpPr>
        <p:spPr>
          <a:xfrm>
            <a:off x="620587" y="671713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62233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3917949"/>
            <a:ext cx="6915150" cy="2268337"/>
          </a:xfrm>
        </p:spPr>
        <p:txBody>
          <a:bodyPr anchor="ctr"/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5222179" y="2327274"/>
            <a:ext cx="2176462" cy="1511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A0623C-0B34-4074-8AA0-6428A5AF07A3}"/>
              </a:ext>
            </a:extLst>
          </p:cNvPr>
          <p:cNvSpPr/>
          <p:nvPr userDrawn="1"/>
        </p:nvSpPr>
        <p:spPr>
          <a:xfrm>
            <a:off x="7468839" y="3917949"/>
            <a:ext cx="2176462" cy="22828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B5D335A5-A601-4D8A-AEF5-F34792FF565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71474" y="260351"/>
            <a:ext cx="11520489" cy="5940424"/>
          </a:xfrm>
          <a:custGeom>
            <a:avLst/>
            <a:gdLst>
              <a:gd name="connsiteX0" fmla="*/ 9344026 w 11520489"/>
              <a:gd name="connsiteY0" fmla="*/ 3657598 h 5940424"/>
              <a:gd name="connsiteX1" fmla="*/ 11520489 w 11520489"/>
              <a:gd name="connsiteY1" fmla="*/ 3657598 h 5940424"/>
              <a:gd name="connsiteX2" fmla="*/ 11520489 w 11520489"/>
              <a:gd name="connsiteY2" fmla="*/ 5940424 h 5940424"/>
              <a:gd name="connsiteX3" fmla="*/ 9344026 w 11520489"/>
              <a:gd name="connsiteY3" fmla="*/ 5940424 h 5940424"/>
              <a:gd name="connsiteX4" fmla="*/ 9344026 w 11520489"/>
              <a:gd name="connsiteY4" fmla="*/ 2066924 h 5940424"/>
              <a:gd name="connsiteX5" fmla="*/ 11520489 w 11520489"/>
              <a:gd name="connsiteY5" fmla="*/ 2066924 h 5940424"/>
              <a:gd name="connsiteX6" fmla="*/ 11520489 w 11520489"/>
              <a:gd name="connsiteY6" fmla="*/ 3578224 h 5940424"/>
              <a:gd name="connsiteX7" fmla="*/ 9344026 w 11520489"/>
              <a:gd name="connsiteY7" fmla="*/ 3578224 h 5940424"/>
              <a:gd name="connsiteX8" fmla="*/ 7097365 w 11520489"/>
              <a:gd name="connsiteY8" fmla="*/ 2066924 h 5940424"/>
              <a:gd name="connsiteX9" fmla="*/ 9273828 w 11520489"/>
              <a:gd name="connsiteY9" fmla="*/ 2066924 h 5940424"/>
              <a:gd name="connsiteX10" fmla="*/ 9273828 w 11520489"/>
              <a:gd name="connsiteY10" fmla="*/ 3578224 h 5940424"/>
              <a:gd name="connsiteX11" fmla="*/ 7097365 w 11520489"/>
              <a:gd name="connsiteY11" fmla="*/ 3578224 h 5940424"/>
              <a:gd name="connsiteX12" fmla="*/ 2604044 w 11520489"/>
              <a:gd name="connsiteY12" fmla="*/ 2066923 h 5940424"/>
              <a:gd name="connsiteX13" fmla="*/ 4780506 w 11520489"/>
              <a:gd name="connsiteY13" fmla="*/ 2066923 h 5940424"/>
              <a:gd name="connsiteX14" fmla="*/ 4780506 w 11520489"/>
              <a:gd name="connsiteY14" fmla="*/ 3578222 h 5940424"/>
              <a:gd name="connsiteX15" fmla="*/ 2604044 w 11520489"/>
              <a:gd name="connsiteY15" fmla="*/ 3578222 h 5940424"/>
              <a:gd name="connsiteX16" fmla="*/ 0 w 11520489"/>
              <a:gd name="connsiteY16" fmla="*/ 2066923 h 5940424"/>
              <a:gd name="connsiteX17" fmla="*/ 2533843 w 11520489"/>
              <a:gd name="connsiteY17" fmla="*/ 2066923 h 5940424"/>
              <a:gd name="connsiteX18" fmla="*/ 2533843 w 11520489"/>
              <a:gd name="connsiteY18" fmla="*/ 3578222 h 5940424"/>
              <a:gd name="connsiteX19" fmla="*/ 0 w 11520489"/>
              <a:gd name="connsiteY19" fmla="*/ 3578222 h 5940424"/>
              <a:gd name="connsiteX20" fmla="*/ 2604046 w 11520489"/>
              <a:gd name="connsiteY20" fmla="*/ 0 h 5940424"/>
              <a:gd name="connsiteX21" fmla="*/ 4780509 w 11520489"/>
              <a:gd name="connsiteY21" fmla="*/ 0 h 5940424"/>
              <a:gd name="connsiteX22" fmla="*/ 4780509 w 11520489"/>
              <a:gd name="connsiteY22" fmla="*/ 1987550 h 5940424"/>
              <a:gd name="connsiteX23" fmla="*/ 2604046 w 11520489"/>
              <a:gd name="connsiteY23" fmla="*/ 1987550 h 5940424"/>
              <a:gd name="connsiteX24" fmla="*/ 2 w 11520489"/>
              <a:gd name="connsiteY24" fmla="*/ 0 h 5940424"/>
              <a:gd name="connsiteX25" fmla="*/ 2533845 w 11520489"/>
              <a:gd name="connsiteY25" fmla="*/ 0 h 5940424"/>
              <a:gd name="connsiteX26" fmla="*/ 2533845 w 11520489"/>
              <a:gd name="connsiteY26" fmla="*/ 1987550 h 5940424"/>
              <a:gd name="connsiteX27" fmla="*/ 2 w 11520489"/>
              <a:gd name="connsiteY27" fmla="*/ 1987550 h 5940424"/>
              <a:gd name="connsiteX28" fmla="*/ 7097365 w 11520489"/>
              <a:gd name="connsiteY28" fmla="*/ 0 h 5940424"/>
              <a:gd name="connsiteX29" fmla="*/ 9273828 w 11520489"/>
              <a:gd name="connsiteY29" fmla="*/ 0 h 5940424"/>
              <a:gd name="connsiteX30" fmla="*/ 9273828 w 11520489"/>
              <a:gd name="connsiteY30" fmla="*/ 1987550 h 5940424"/>
              <a:gd name="connsiteX31" fmla="*/ 7097365 w 11520489"/>
              <a:gd name="connsiteY31" fmla="*/ 1987550 h 5940424"/>
              <a:gd name="connsiteX32" fmla="*/ 4850705 w 11520489"/>
              <a:gd name="connsiteY32" fmla="*/ 0 h 5940424"/>
              <a:gd name="connsiteX33" fmla="*/ 7027168 w 11520489"/>
              <a:gd name="connsiteY33" fmla="*/ 0 h 5940424"/>
              <a:gd name="connsiteX34" fmla="*/ 7027168 w 11520489"/>
              <a:gd name="connsiteY34" fmla="*/ 1987550 h 5940424"/>
              <a:gd name="connsiteX35" fmla="*/ 4850705 w 11520489"/>
              <a:gd name="connsiteY35" fmla="*/ 1987550 h 5940424"/>
              <a:gd name="connsiteX36" fmla="*/ 9344025 w 11520489"/>
              <a:gd name="connsiteY36" fmla="*/ 0 h 5940424"/>
              <a:gd name="connsiteX37" fmla="*/ 11520488 w 11520489"/>
              <a:gd name="connsiteY37" fmla="*/ 0 h 5940424"/>
              <a:gd name="connsiteX38" fmla="*/ 11520488 w 11520489"/>
              <a:gd name="connsiteY38" fmla="*/ 1987550 h 5940424"/>
              <a:gd name="connsiteX39" fmla="*/ 9344025 w 11520489"/>
              <a:gd name="connsiteY39" fmla="*/ 1987550 h 5940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1520489" h="5940424">
                <a:moveTo>
                  <a:pt x="9344026" y="3657598"/>
                </a:moveTo>
                <a:lnTo>
                  <a:pt x="11520489" y="3657598"/>
                </a:lnTo>
                <a:lnTo>
                  <a:pt x="11520489" y="5940424"/>
                </a:lnTo>
                <a:lnTo>
                  <a:pt x="9344026" y="5940424"/>
                </a:lnTo>
                <a:close/>
                <a:moveTo>
                  <a:pt x="9344026" y="2066924"/>
                </a:moveTo>
                <a:lnTo>
                  <a:pt x="11520489" y="2066924"/>
                </a:lnTo>
                <a:lnTo>
                  <a:pt x="11520489" y="3578224"/>
                </a:lnTo>
                <a:lnTo>
                  <a:pt x="9344026" y="3578224"/>
                </a:lnTo>
                <a:close/>
                <a:moveTo>
                  <a:pt x="7097365" y="2066924"/>
                </a:moveTo>
                <a:lnTo>
                  <a:pt x="9273828" y="2066924"/>
                </a:lnTo>
                <a:lnTo>
                  <a:pt x="9273828" y="3578224"/>
                </a:lnTo>
                <a:lnTo>
                  <a:pt x="7097365" y="3578224"/>
                </a:lnTo>
                <a:close/>
                <a:moveTo>
                  <a:pt x="2604044" y="2066923"/>
                </a:moveTo>
                <a:lnTo>
                  <a:pt x="4780506" y="2066923"/>
                </a:lnTo>
                <a:lnTo>
                  <a:pt x="4780506" y="3578222"/>
                </a:lnTo>
                <a:lnTo>
                  <a:pt x="2604044" y="3578222"/>
                </a:lnTo>
                <a:close/>
                <a:moveTo>
                  <a:pt x="0" y="2066923"/>
                </a:moveTo>
                <a:lnTo>
                  <a:pt x="2533843" y="2066923"/>
                </a:lnTo>
                <a:lnTo>
                  <a:pt x="2533843" y="3578222"/>
                </a:lnTo>
                <a:lnTo>
                  <a:pt x="0" y="3578222"/>
                </a:lnTo>
                <a:close/>
                <a:moveTo>
                  <a:pt x="2604046" y="0"/>
                </a:moveTo>
                <a:lnTo>
                  <a:pt x="4780509" y="0"/>
                </a:lnTo>
                <a:lnTo>
                  <a:pt x="4780509" y="1987550"/>
                </a:lnTo>
                <a:lnTo>
                  <a:pt x="2604046" y="1987550"/>
                </a:lnTo>
                <a:close/>
                <a:moveTo>
                  <a:pt x="2" y="0"/>
                </a:moveTo>
                <a:lnTo>
                  <a:pt x="2533845" y="0"/>
                </a:lnTo>
                <a:lnTo>
                  <a:pt x="2533845" y="1987550"/>
                </a:lnTo>
                <a:lnTo>
                  <a:pt x="2" y="1987550"/>
                </a:lnTo>
                <a:close/>
                <a:moveTo>
                  <a:pt x="7097365" y="0"/>
                </a:moveTo>
                <a:lnTo>
                  <a:pt x="9273828" y="0"/>
                </a:lnTo>
                <a:lnTo>
                  <a:pt x="9273828" y="1987550"/>
                </a:lnTo>
                <a:lnTo>
                  <a:pt x="7097365" y="1987550"/>
                </a:lnTo>
                <a:close/>
                <a:moveTo>
                  <a:pt x="4850705" y="0"/>
                </a:moveTo>
                <a:lnTo>
                  <a:pt x="7027168" y="0"/>
                </a:lnTo>
                <a:lnTo>
                  <a:pt x="7027168" y="1987550"/>
                </a:lnTo>
                <a:lnTo>
                  <a:pt x="4850705" y="1987550"/>
                </a:lnTo>
                <a:close/>
                <a:moveTo>
                  <a:pt x="9344025" y="0"/>
                </a:moveTo>
                <a:lnTo>
                  <a:pt x="11520488" y="0"/>
                </a:lnTo>
                <a:lnTo>
                  <a:pt x="11520488" y="1987550"/>
                </a:lnTo>
                <a:lnTo>
                  <a:pt x="9344025" y="19875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83340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300" y="4406207"/>
            <a:ext cx="10439400" cy="1175444"/>
          </a:xfrm>
        </p:spPr>
        <p:txBody>
          <a:bodyPr anchor="ctr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0" y="0"/>
            <a:ext cx="12191999" cy="28479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230D70C6-13FD-45D4-8FB6-26C56B8FF2D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365759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0ED78A-2A17-41C4-9030-D406C56DDF4A}"/>
              </a:ext>
            </a:extLst>
          </p:cNvPr>
          <p:cNvSpPr/>
          <p:nvPr userDrawn="1"/>
        </p:nvSpPr>
        <p:spPr>
          <a:xfrm>
            <a:off x="5795961" y="3914082"/>
            <a:ext cx="600075" cy="2918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544582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A6C789F-805A-4494-8430-C63414191AC2}"/>
              </a:ext>
            </a:extLst>
          </p:cNvPr>
          <p:cNvSpPr/>
          <p:nvPr userDrawn="1"/>
        </p:nvSpPr>
        <p:spPr>
          <a:xfrm>
            <a:off x="371475" y="1526382"/>
            <a:ext cx="3595688" cy="45624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8224838" y="1526382"/>
            <a:ext cx="3595688" cy="45624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026" y="1724025"/>
            <a:ext cx="314325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282" y="1712119"/>
            <a:ext cx="314280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967163" y="1233488"/>
            <a:ext cx="4257675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6615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6200775" y="1233487"/>
            <a:ext cx="5619751" cy="273367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1357414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757863" cy="24156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B9795E85-7B91-41BB-9DF4-A4893AA48FF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00775" y="3967163"/>
            <a:ext cx="5619750" cy="24145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5757863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48474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0182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8" cy="238136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11520488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3808206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08236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15E3050-1157-4448-A84E-5AC72FC84A7F}"/>
              </a:ext>
            </a:extLst>
          </p:cNvPr>
          <p:cNvCxnSpPr/>
          <p:nvPr userDrawn="1"/>
        </p:nvCxnSpPr>
        <p:spPr>
          <a:xfrm>
            <a:off x="6131719" y="3774712"/>
            <a:ext cx="0" cy="247184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5386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15DEB4D-1697-4E72-B2BF-F5EA1EF3B009}"/>
              </a:ext>
            </a:extLst>
          </p:cNvPr>
          <p:cNvSpPr/>
          <p:nvPr userDrawn="1"/>
        </p:nvSpPr>
        <p:spPr>
          <a:xfrm>
            <a:off x="7162799" y="3052634"/>
            <a:ext cx="1368533" cy="113014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334424"/>
            <a:ext cx="4448175" cy="1520824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09563" y="3118775"/>
            <a:ext cx="2927311" cy="3081999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475" y="3118776"/>
            <a:ext cx="2926800" cy="308192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84421AF3-217F-49BD-BF47-1140F3F445D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908415" y="-4277"/>
            <a:ext cx="7283585" cy="6204974"/>
          </a:xfrm>
          <a:custGeom>
            <a:avLst/>
            <a:gdLst>
              <a:gd name="connsiteX0" fmla="*/ 4914900 w 7283585"/>
              <a:gd name="connsiteY0" fmla="*/ 4064000 h 6204974"/>
              <a:gd name="connsiteX1" fmla="*/ 7283585 w 7283585"/>
              <a:gd name="connsiteY1" fmla="*/ 4064000 h 6204974"/>
              <a:gd name="connsiteX2" fmla="*/ 7283585 w 7283585"/>
              <a:gd name="connsiteY2" fmla="*/ 6204974 h 6204974"/>
              <a:gd name="connsiteX3" fmla="*/ 4914900 w 7283585"/>
              <a:gd name="connsiteY3" fmla="*/ 6204974 h 6204974"/>
              <a:gd name="connsiteX4" fmla="*/ 4914900 w 7283585"/>
              <a:gd name="connsiteY4" fmla="*/ 2032000 h 6204974"/>
              <a:gd name="connsiteX5" fmla="*/ 7283585 w 7283585"/>
              <a:gd name="connsiteY5" fmla="*/ 2032000 h 6204974"/>
              <a:gd name="connsiteX6" fmla="*/ 7283585 w 7283585"/>
              <a:gd name="connsiteY6" fmla="*/ 3946525 h 6204974"/>
              <a:gd name="connsiteX7" fmla="*/ 4914900 w 7283585"/>
              <a:gd name="connsiteY7" fmla="*/ 3946525 h 6204974"/>
              <a:gd name="connsiteX8" fmla="*/ 2457450 w 7283585"/>
              <a:gd name="connsiteY8" fmla="*/ 2032000 h 6204974"/>
              <a:gd name="connsiteX9" fmla="*/ 4826135 w 7283585"/>
              <a:gd name="connsiteY9" fmla="*/ 2032000 h 6204974"/>
              <a:gd name="connsiteX10" fmla="*/ 4826135 w 7283585"/>
              <a:gd name="connsiteY10" fmla="*/ 3946525 h 6204974"/>
              <a:gd name="connsiteX11" fmla="*/ 2457450 w 7283585"/>
              <a:gd name="connsiteY11" fmla="*/ 3946525 h 6204974"/>
              <a:gd name="connsiteX12" fmla="*/ 0 w 7283585"/>
              <a:gd name="connsiteY12" fmla="*/ 8552 h 6204974"/>
              <a:gd name="connsiteX13" fmla="*/ 2368685 w 7283585"/>
              <a:gd name="connsiteY13" fmla="*/ 8552 h 6204974"/>
              <a:gd name="connsiteX14" fmla="*/ 2368685 w 7283585"/>
              <a:gd name="connsiteY14" fmla="*/ 1923077 h 6204974"/>
              <a:gd name="connsiteX15" fmla="*/ 0 w 7283585"/>
              <a:gd name="connsiteY15" fmla="*/ 1923077 h 6204974"/>
              <a:gd name="connsiteX16" fmla="*/ 2457450 w 7283585"/>
              <a:gd name="connsiteY16" fmla="*/ 4276 h 6204974"/>
              <a:gd name="connsiteX17" fmla="*/ 4826135 w 7283585"/>
              <a:gd name="connsiteY17" fmla="*/ 4276 h 6204974"/>
              <a:gd name="connsiteX18" fmla="*/ 4826135 w 7283585"/>
              <a:gd name="connsiteY18" fmla="*/ 1918801 h 6204974"/>
              <a:gd name="connsiteX19" fmla="*/ 2457450 w 7283585"/>
              <a:gd name="connsiteY19" fmla="*/ 1918801 h 6204974"/>
              <a:gd name="connsiteX20" fmla="*/ 4914900 w 7283585"/>
              <a:gd name="connsiteY20" fmla="*/ 0 h 6204974"/>
              <a:gd name="connsiteX21" fmla="*/ 7283585 w 7283585"/>
              <a:gd name="connsiteY21" fmla="*/ 0 h 6204974"/>
              <a:gd name="connsiteX22" fmla="*/ 7283585 w 7283585"/>
              <a:gd name="connsiteY22" fmla="*/ 1914525 h 6204974"/>
              <a:gd name="connsiteX23" fmla="*/ 4914900 w 7283585"/>
              <a:gd name="connsiteY23" fmla="*/ 1914525 h 620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283585" h="6204974">
                <a:moveTo>
                  <a:pt x="4914900" y="4064000"/>
                </a:moveTo>
                <a:lnTo>
                  <a:pt x="7283585" y="4064000"/>
                </a:lnTo>
                <a:lnTo>
                  <a:pt x="7283585" y="6204974"/>
                </a:lnTo>
                <a:lnTo>
                  <a:pt x="4914900" y="6204974"/>
                </a:lnTo>
                <a:close/>
                <a:moveTo>
                  <a:pt x="4914900" y="2032000"/>
                </a:moveTo>
                <a:lnTo>
                  <a:pt x="7283585" y="2032000"/>
                </a:lnTo>
                <a:lnTo>
                  <a:pt x="7283585" y="3946525"/>
                </a:lnTo>
                <a:lnTo>
                  <a:pt x="4914900" y="3946525"/>
                </a:lnTo>
                <a:close/>
                <a:moveTo>
                  <a:pt x="2457450" y="2032000"/>
                </a:moveTo>
                <a:lnTo>
                  <a:pt x="4826135" y="2032000"/>
                </a:lnTo>
                <a:lnTo>
                  <a:pt x="4826135" y="3946525"/>
                </a:lnTo>
                <a:lnTo>
                  <a:pt x="2457450" y="3946525"/>
                </a:lnTo>
                <a:close/>
                <a:moveTo>
                  <a:pt x="0" y="8552"/>
                </a:moveTo>
                <a:lnTo>
                  <a:pt x="2368685" y="8552"/>
                </a:lnTo>
                <a:lnTo>
                  <a:pt x="2368685" y="1923077"/>
                </a:lnTo>
                <a:lnTo>
                  <a:pt x="0" y="1923077"/>
                </a:lnTo>
                <a:close/>
                <a:moveTo>
                  <a:pt x="2457450" y="4276"/>
                </a:moveTo>
                <a:lnTo>
                  <a:pt x="4826135" y="4276"/>
                </a:lnTo>
                <a:lnTo>
                  <a:pt x="4826135" y="1918801"/>
                </a:lnTo>
                <a:lnTo>
                  <a:pt x="2457450" y="1918801"/>
                </a:lnTo>
                <a:close/>
                <a:moveTo>
                  <a:pt x="4914900" y="0"/>
                </a:moveTo>
                <a:lnTo>
                  <a:pt x="7283585" y="0"/>
                </a:lnTo>
                <a:lnTo>
                  <a:pt x="7283585" y="1914525"/>
                </a:lnTo>
                <a:lnTo>
                  <a:pt x="4914900" y="19145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5378D9-445B-4812-AE73-9B2CF92DCDF1}"/>
              </a:ext>
            </a:extLst>
          </p:cNvPr>
          <p:cNvSpPr/>
          <p:nvPr userDrawn="1"/>
        </p:nvSpPr>
        <p:spPr>
          <a:xfrm>
            <a:off x="6210299" y="2027725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569B8CC-B741-4501-A871-F6CC58941F5C}"/>
              </a:ext>
            </a:extLst>
          </p:cNvPr>
          <p:cNvSpPr/>
          <p:nvPr userDrawn="1"/>
        </p:nvSpPr>
        <p:spPr>
          <a:xfrm>
            <a:off x="8661263" y="4055448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ED9C5BC-5F16-4DC8-BAA3-30A378B7F5FB}"/>
              </a:ext>
            </a:extLst>
          </p:cNvPr>
          <p:cNvCxnSpPr>
            <a:cxnSpLocks/>
          </p:cNvCxnSpPr>
          <p:nvPr userDrawn="1"/>
        </p:nvCxnSpPr>
        <p:spPr>
          <a:xfrm>
            <a:off x="3452019" y="3106075"/>
            <a:ext cx="0" cy="309470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2F0E9B02-FBE7-4B3F-833A-FCDE146B2DAD}"/>
              </a:ext>
            </a:extLst>
          </p:cNvPr>
          <p:cNvSpPr/>
          <p:nvPr userDrawn="1"/>
        </p:nvSpPr>
        <p:spPr>
          <a:xfrm>
            <a:off x="0" y="1405862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589608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73E3AB81-FB3C-492F-8AB9-CFC37EECCE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11520488" cy="6121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F2C4CC9-6F35-4EBF-857F-EBD298D77347}"/>
              </a:ext>
            </a:extLst>
          </p:cNvPr>
          <p:cNvSpPr/>
          <p:nvPr userDrawn="1"/>
        </p:nvSpPr>
        <p:spPr>
          <a:xfrm>
            <a:off x="1578741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1D54A23-014A-49B4-9E28-7641C8A4F0C1}"/>
              </a:ext>
            </a:extLst>
          </p:cNvPr>
          <p:cNvSpPr/>
          <p:nvPr userDrawn="1"/>
        </p:nvSpPr>
        <p:spPr>
          <a:xfrm>
            <a:off x="6184487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504" y="1233488"/>
            <a:ext cx="9016993" cy="761076"/>
          </a:xfrm>
        </p:spPr>
        <p:txBody>
          <a:bodyPr anchor="ctr">
            <a:no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8091" y="2424864"/>
            <a:ext cx="4132800" cy="2833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2820" y="2424864"/>
            <a:ext cx="4131850" cy="283210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9587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3E1565-5B33-4914-9800-50B8400266FF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DE438B2E-01A6-453B-928D-97D98438168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5756" y="260350"/>
            <a:ext cx="11520488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110570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404FC023-3732-4036-B4DA-F34DC45303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1999" cy="6857999"/>
          </a:xfrm>
          <a:custGeom>
            <a:avLst/>
            <a:gdLst>
              <a:gd name="connsiteX0" fmla="*/ 9194799 w 12191999"/>
              <a:gd name="connsiteY0" fmla="*/ 4114799 h 6108699"/>
              <a:gd name="connsiteX1" fmla="*/ 12191999 w 12191999"/>
              <a:gd name="connsiteY1" fmla="*/ 4114799 h 6108699"/>
              <a:gd name="connsiteX2" fmla="*/ 12191999 w 12191999"/>
              <a:gd name="connsiteY2" fmla="*/ 6108699 h 6108699"/>
              <a:gd name="connsiteX3" fmla="*/ 9194799 w 12191999"/>
              <a:gd name="connsiteY3" fmla="*/ 6108699 h 6108699"/>
              <a:gd name="connsiteX4" fmla="*/ 6129865 w 12191999"/>
              <a:gd name="connsiteY4" fmla="*/ 4114799 h 6108699"/>
              <a:gd name="connsiteX5" fmla="*/ 9127065 w 12191999"/>
              <a:gd name="connsiteY5" fmla="*/ 4114799 h 6108699"/>
              <a:gd name="connsiteX6" fmla="*/ 9127065 w 12191999"/>
              <a:gd name="connsiteY6" fmla="*/ 6108699 h 6108699"/>
              <a:gd name="connsiteX7" fmla="*/ 6129865 w 12191999"/>
              <a:gd name="connsiteY7" fmla="*/ 6108699 h 6108699"/>
              <a:gd name="connsiteX8" fmla="*/ 3064933 w 12191999"/>
              <a:gd name="connsiteY8" fmla="*/ 4114799 h 6108699"/>
              <a:gd name="connsiteX9" fmla="*/ 6062132 w 12191999"/>
              <a:gd name="connsiteY9" fmla="*/ 4114799 h 6108699"/>
              <a:gd name="connsiteX10" fmla="*/ 6062132 w 12191999"/>
              <a:gd name="connsiteY10" fmla="*/ 6108699 h 6108699"/>
              <a:gd name="connsiteX11" fmla="*/ 3064933 w 12191999"/>
              <a:gd name="connsiteY11" fmla="*/ 6108699 h 6108699"/>
              <a:gd name="connsiteX12" fmla="*/ 0 w 12191999"/>
              <a:gd name="connsiteY12" fmla="*/ 4114799 h 6108699"/>
              <a:gd name="connsiteX13" fmla="*/ 2997200 w 12191999"/>
              <a:gd name="connsiteY13" fmla="*/ 4114799 h 6108699"/>
              <a:gd name="connsiteX14" fmla="*/ 2997200 w 12191999"/>
              <a:gd name="connsiteY14" fmla="*/ 6108699 h 6108699"/>
              <a:gd name="connsiteX15" fmla="*/ 0 w 12191999"/>
              <a:gd name="connsiteY15" fmla="*/ 6108699 h 6108699"/>
              <a:gd name="connsiteX16" fmla="*/ 9194799 w 12191999"/>
              <a:gd name="connsiteY16" fmla="*/ 2057400 h 6108699"/>
              <a:gd name="connsiteX17" fmla="*/ 12191999 w 12191999"/>
              <a:gd name="connsiteY17" fmla="*/ 2057400 h 6108699"/>
              <a:gd name="connsiteX18" fmla="*/ 12191999 w 12191999"/>
              <a:gd name="connsiteY18" fmla="*/ 4051299 h 6108699"/>
              <a:gd name="connsiteX19" fmla="*/ 9194799 w 12191999"/>
              <a:gd name="connsiteY19" fmla="*/ 4051299 h 6108699"/>
              <a:gd name="connsiteX20" fmla="*/ 6129865 w 12191999"/>
              <a:gd name="connsiteY20" fmla="*/ 2057400 h 6108699"/>
              <a:gd name="connsiteX21" fmla="*/ 9127065 w 12191999"/>
              <a:gd name="connsiteY21" fmla="*/ 2057400 h 6108699"/>
              <a:gd name="connsiteX22" fmla="*/ 9127065 w 12191999"/>
              <a:gd name="connsiteY22" fmla="*/ 4051299 h 6108699"/>
              <a:gd name="connsiteX23" fmla="*/ 6129865 w 12191999"/>
              <a:gd name="connsiteY23" fmla="*/ 4051299 h 6108699"/>
              <a:gd name="connsiteX24" fmla="*/ 3064934 w 12191999"/>
              <a:gd name="connsiteY24" fmla="*/ 2057400 h 6108699"/>
              <a:gd name="connsiteX25" fmla="*/ 6062132 w 12191999"/>
              <a:gd name="connsiteY25" fmla="*/ 2057400 h 6108699"/>
              <a:gd name="connsiteX26" fmla="*/ 6062132 w 12191999"/>
              <a:gd name="connsiteY26" fmla="*/ 4051299 h 6108699"/>
              <a:gd name="connsiteX27" fmla="*/ 3064934 w 12191999"/>
              <a:gd name="connsiteY27" fmla="*/ 4051299 h 6108699"/>
              <a:gd name="connsiteX28" fmla="*/ 0 w 12191999"/>
              <a:gd name="connsiteY28" fmla="*/ 2057400 h 6108699"/>
              <a:gd name="connsiteX29" fmla="*/ 2997200 w 12191999"/>
              <a:gd name="connsiteY29" fmla="*/ 2057400 h 6108699"/>
              <a:gd name="connsiteX30" fmla="*/ 2997200 w 12191999"/>
              <a:gd name="connsiteY30" fmla="*/ 4051299 h 6108699"/>
              <a:gd name="connsiteX31" fmla="*/ 0 w 12191999"/>
              <a:gd name="connsiteY31" fmla="*/ 4051299 h 6108699"/>
              <a:gd name="connsiteX32" fmla="*/ 9194799 w 12191999"/>
              <a:gd name="connsiteY32" fmla="*/ 0 h 6108699"/>
              <a:gd name="connsiteX33" fmla="*/ 12191999 w 12191999"/>
              <a:gd name="connsiteY33" fmla="*/ 0 h 6108699"/>
              <a:gd name="connsiteX34" fmla="*/ 12191999 w 12191999"/>
              <a:gd name="connsiteY34" fmla="*/ 1993900 h 6108699"/>
              <a:gd name="connsiteX35" fmla="*/ 9194799 w 12191999"/>
              <a:gd name="connsiteY35" fmla="*/ 1993900 h 6108699"/>
              <a:gd name="connsiteX36" fmla="*/ 6129865 w 12191999"/>
              <a:gd name="connsiteY36" fmla="*/ 0 h 6108699"/>
              <a:gd name="connsiteX37" fmla="*/ 9127065 w 12191999"/>
              <a:gd name="connsiteY37" fmla="*/ 0 h 6108699"/>
              <a:gd name="connsiteX38" fmla="*/ 9127065 w 12191999"/>
              <a:gd name="connsiteY38" fmla="*/ 1993900 h 6108699"/>
              <a:gd name="connsiteX39" fmla="*/ 6129865 w 12191999"/>
              <a:gd name="connsiteY39" fmla="*/ 1993900 h 6108699"/>
              <a:gd name="connsiteX40" fmla="*/ 3064934 w 12191999"/>
              <a:gd name="connsiteY40" fmla="*/ 0 h 6108699"/>
              <a:gd name="connsiteX41" fmla="*/ 6062132 w 12191999"/>
              <a:gd name="connsiteY41" fmla="*/ 0 h 6108699"/>
              <a:gd name="connsiteX42" fmla="*/ 6062132 w 12191999"/>
              <a:gd name="connsiteY42" fmla="*/ 1993900 h 6108699"/>
              <a:gd name="connsiteX43" fmla="*/ 3064934 w 12191999"/>
              <a:gd name="connsiteY43" fmla="*/ 1993900 h 6108699"/>
              <a:gd name="connsiteX44" fmla="*/ 1 w 12191999"/>
              <a:gd name="connsiteY44" fmla="*/ 0 h 6108699"/>
              <a:gd name="connsiteX45" fmla="*/ 2997201 w 12191999"/>
              <a:gd name="connsiteY45" fmla="*/ 0 h 6108699"/>
              <a:gd name="connsiteX46" fmla="*/ 2997201 w 12191999"/>
              <a:gd name="connsiteY46" fmla="*/ 1993900 h 6108699"/>
              <a:gd name="connsiteX47" fmla="*/ 1 w 12191999"/>
              <a:gd name="connsiteY47" fmla="*/ 1993900 h 6108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1999" h="6108699">
                <a:moveTo>
                  <a:pt x="9194799" y="4114799"/>
                </a:moveTo>
                <a:lnTo>
                  <a:pt x="12191999" y="4114799"/>
                </a:lnTo>
                <a:lnTo>
                  <a:pt x="12191999" y="6108699"/>
                </a:lnTo>
                <a:lnTo>
                  <a:pt x="9194799" y="6108699"/>
                </a:lnTo>
                <a:close/>
                <a:moveTo>
                  <a:pt x="6129865" y="4114799"/>
                </a:moveTo>
                <a:lnTo>
                  <a:pt x="9127065" y="4114799"/>
                </a:lnTo>
                <a:lnTo>
                  <a:pt x="9127065" y="6108699"/>
                </a:lnTo>
                <a:lnTo>
                  <a:pt x="6129865" y="6108699"/>
                </a:lnTo>
                <a:close/>
                <a:moveTo>
                  <a:pt x="3064933" y="4114799"/>
                </a:moveTo>
                <a:lnTo>
                  <a:pt x="6062132" y="4114799"/>
                </a:lnTo>
                <a:lnTo>
                  <a:pt x="6062132" y="6108699"/>
                </a:lnTo>
                <a:lnTo>
                  <a:pt x="3064933" y="6108699"/>
                </a:lnTo>
                <a:close/>
                <a:moveTo>
                  <a:pt x="0" y="4114799"/>
                </a:moveTo>
                <a:lnTo>
                  <a:pt x="2997200" y="4114799"/>
                </a:lnTo>
                <a:lnTo>
                  <a:pt x="2997200" y="6108699"/>
                </a:lnTo>
                <a:lnTo>
                  <a:pt x="0" y="6108699"/>
                </a:lnTo>
                <a:close/>
                <a:moveTo>
                  <a:pt x="9194799" y="2057400"/>
                </a:moveTo>
                <a:lnTo>
                  <a:pt x="12191999" y="2057400"/>
                </a:lnTo>
                <a:lnTo>
                  <a:pt x="12191999" y="4051299"/>
                </a:lnTo>
                <a:lnTo>
                  <a:pt x="9194799" y="4051299"/>
                </a:lnTo>
                <a:close/>
                <a:moveTo>
                  <a:pt x="6129865" y="2057400"/>
                </a:moveTo>
                <a:lnTo>
                  <a:pt x="9127065" y="2057400"/>
                </a:lnTo>
                <a:lnTo>
                  <a:pt x="9127065" y="4051299"/>
                </a:lnTo>
                <a:lnTo>
                  <a:pt x="6129865" y="4051299"/>
                </a:lnTo>
                <a:close/>
                <a:moveTo>
                  <a:pt x="3064934" y="2057400"/>
                </a:moveTo>
                <a:lnTo>
                  <a:pt x="6062132" y="2057400"/>
                </a:lnTo>
                <a:lnTo>
                  <a:pt x="6062132" y="4051299"/>
                </a:lnTo>
                <a:lnTo>
                  <a:pt x="3064934" y="4051299"/>
                </a:lnTo>
                <a:close/>
                <a:moveTo>
                  <a:pt x="0" y="2057400"/>
                </a:moveTo>
                <a:lnTo>
                  <a:pt x="2997200" y="2057400"/>
                </a:lnTo>
                <a:lnTo>
                  <a:pt x="2997200" y="4051299"/>
                </a:lnTo>
                <a:lnTo>
                  <a:pt x="0" y="4051299"/>
                </a:lnTo>
                <a:close/>
                <a:moveTo>
                  <a:pt x="9194799" y="0"/>
                </a:moveTo>
                <a:lnTo>
                  <a:pt x="12191999" y="0"/>
                </a:lnTo>
                <a:lnTo>
                  <a:pt x="12191999" y="1993900"/>
                </a:lnTo>
                <a:lnTo>
                  <a:pt x="9194799" y="1993900"/>
                </a:lnTo>
                <a:close/>
                <a:moveTo>
                  <a:pt x="6129865" y="0"/>
                </a:moveTo>
                <a:lnTo>
                  <a:pt x="9127065" y="0"/>
                </a:lnTo>
                <a:lnTo>
                  <a:pt x="9127065" y="1993900"/>
                </a:lnTo>
                <a:lnTo>
                  <a:pt x="6129865" y="1993900"/>
                </a:lnTo>
                <a:close/>
                <a:moveTo>
                  <a:pt x="3064934" y="0"/>
                </a:moveTo>
                <a:lnTo>
                  <a:pt x="6062132" y="0"/>
                </a:lnTo>
                <a:lnTo>
                  <a:pt x="6062132" y="1993900"/>
                </a:lnTo>
                <a:lnTo>
                  <a:pt x="3064934" y="1993900"/>
                </a:lnTo>
                <a:close/>
                <a:moveTo>
                  <a:pt x="1" y="0"/>
                </a:moveTo>
                <a:lnTo>
                  <a:pt x="2997201" y="0"/>
                </a:lnTo>
                <a:lnTo>
                  <a:pt x="2997201" y="1993900"/>
                </a:lnTo>
                <a:lnTo>
                  <a:pt x="1" y="19939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6092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44926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D9C7DFC2-3A77-4761-A9AF-98963C5CCA0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981575" y="260350"/>
            <a:ext cx="27400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3F6FD22A-5FDA-45EC-BE49-3C0E30A397B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839076" y="260350"/>
            <a:ext cx="4052888" cy="3803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64BDA74-9644-41EB-984D-939D27B60F3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839076" y="4165600"/>
            <a:ext cx="4052888" cy="239553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4738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233488"/>
            <a:ext cx="12192001" cy="439102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8F30468-CC2E-4430-88DD-81D548B988FA}"/>
              </a:ext>
            </a:extLst>
          </p:cNvPr>
          <p:cNvGrpSpPr/>
          <p:nvPr userDrawn="1"/>
        </p:nvGrpSpPr>
        <p:grpSpPr>
          <a:xfrm>
            <a:off x="371474" y="260350"/>
            <a:ext cx="644525" cy="973138"/>
            <a:chOff x="371475" y="671713"/>
            <a:chExt cx="496540" cy="83673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F6F92E0-2218-46A5-A183-84468D9B72A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B476586-864B-4C72-91AF-8CF8796C6DE8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38B3D026-83A3-4D78-8B11-A20A6F47170C}"/>
              </a:ext>
            </a:extLst>
          </p:cNvPr>
          <p:cNvSpPr/>
          <p:nvPr userDrawn="1"/>
        </p:nvSpPr>
        <p:spPr>
          <a:xfrm>
            <a:off x="10795001" y="5642462"/>
            <a:ext cx="1397000" cy="12155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599560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71FC10-F7C3-4841-A705-B83FDE093009}"/>
              </a:ext>
            </a:extLst>
          </p:cNvPr>
          <p:cNvSpPr/>
          <p:nvPr userDrawn="1"/>
        </p:nvSpPr>
        <p:spPr>
          <a:xfrm>
            <a:off x="9398000" y="0"/>
            <a:ext cx="2793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60350"/>
            <a:ext cx="11891963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350859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2466000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2892285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04445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2892284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04445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F36B08A9-4F2C-4D72-A755-CBF0DAD5A4F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51738" y="1233487"/>
            <a:ext cx="246490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8673131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8673130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86099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786099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188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3827" y="1233488"/>
            <a:ext cx="4828135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371476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3636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371475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3636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3717652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3717651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830620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30620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8519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8" y="2910543"/>
            <a:ext cx="5058000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8" y="3523420"/>
            <a:ext cx="5058000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5142" y="2910543"/>
            <a:ext cx="5058397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5142" y="3523420"/>
            <a:ext cx="5058397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4194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0" y="0"/>
            <a:ext cx="12192000" cy="2146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7" y="3634443"/>
            <a:ext cx="5630165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7" y="4247320"/>
            <a:ext cx="5630165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6" y="3634443"/>
            <a:ext cx="5582064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1476" y="4247320"/>
            <a:ext cx="5582064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16CD8AAD-701B-4F23-AB47-6FC68078713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1593851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2B9551A7-E41A-4D0E-925B-71270CA0F3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1738" y="1593850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4248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990C1024-E4C7-44C6-ADC4-870B3D482C3F}"/>
              </a:ext>
            </a:extLst>
          </p:cNvPr>
          <p:cNvSpPr/>
          <p:nvPr userDrawn="1"/>
        </p:nvSpPr>
        <p:spPr>
          <a:xfrm>
            <a:off x="6441279" y="3761720"/>
            <a:ext cx="5446800" cy="24009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371474" y="1271588"/>
            <a:ext cx="5445125" cy="24009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10169" y="3956706"/>
            <a:ext cx="5109021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10169" y="4569583"/>
            <a:ext cx="5109021" cy="1412117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836" y="1462743"/>
            <a:ext cx="5108400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836" y="2075621"/>
            <a:ext cx="5108400" cy="139148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9DFBCB44-5019-402B-BEC3-12F7F5526F0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0101" y="1271588"/>
            <a:ext cx="60120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8CD826C9-080C-4638-B261-376BD8B316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1475" y="3758268"/>
            <a:ext cx="60118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4903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19837" y="2227263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661614-E5E5-43DF-A12A-7BE84E58EE3B}"/>
              </a:ext>
            </a:extLst>
          </p:cNvPr>
          <p:cNvSpPr/>
          <p:nvPr userDrawn="1"/>
        </p:nvSpPr>
        <p:spPr>
          <a:xfrm>
            <a:off x="371475" y="5271760"/>
            <a:ext cx="5572125" cy="929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61B260-71A2-402A-A38D-FE2C484B7F99}"/>
              </a:ext>
            </a:extLst>
          </p:cNvPr>
          <p:cNvSpPr/>
          <p:nvPr userDrawn="1"/>
        </p:nvSpPr>
        <p:spPr>
          <a:xfrm>
            <a:off x="6319836" y="1233488"/>
            <a:ext cx="5572125" cy="9290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4987" y="5380667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83348" y="1342395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8786417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451739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9" y="164210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9F3577-4130-4F32-9302-DA8838D30560}"/>
              </a:ext>
            </a:extLst>
          </p:cNvPr>
          <p:cNvSpPr/>
          <p:nvPr userDrawn="1"/>
        </p:nvSpPr>
        <p:spPr>
          <a:xfrm>
            <a:off x="10337800" y="5122548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571500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2429505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8698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1932303"/>
            <a:ext cx="12192000" cy="291719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1470977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1462403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545147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8" y="591502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F4B4D45-80E3-42F8-B437-4182608210C3}"/>
              </a:ext>
            </a:extLst>
          </p:cNvPr>
          <p:cNvGrpSpPr/>
          <p:nvPr userDrawn="1"/>
        </p:nvGrpSpPr>
        <p:grpSpPr>
          <a:xfrm>
            <a:off x="5387974" y="422433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670E361-AF23-4722-9250-CCF26B3C5884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DE16CED-9FCD-4407-99EF-FFBE689DA9F1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A147081-5AFB-463F-B27C-7A0C4CA0573B}"/>
              </a:ext>
            </a:extLst>
          </p:cNvPr>
          <p:cNvGrpSpPr/>
          <p:nvPr userDrawn="1"/>
        </p:nvGrpSpPr>
        <p:grpSpPr>
          <a:xfrm flipH="1">
            <a:off x="6248401" y="5451475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E24567E-B0AE-4E55-A5FB-3019A959816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918E6C0-B582-4943-9462-FE9740846585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4933882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19200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72201" y="0"/>
            <a:ext cx="6019799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3037322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5372096" cy="68579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5618153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E2F46B-C34E-40D3-9D43-BBA43EDFC924}"/>
              </a:ext>
            </a:extLst>
          </p:cNvPr>
          <p:cNvSpPr/>
          <p:nvPr userDrawn="1"/>
        </p:nvSpPr>
        <p:spPr>
          <a:xfrm>
            <a:off x="6819906" y="-18257"/>
            <a:ext cx="5372096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0147" y="260350"/>
            <a:ext cx="5619600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6337101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371475" y="1233488"/>
            <a:ext cx="2776354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B5BF167-B9E6-4F02-9FA8-3CA79D552F0E}"/>
              </a:ext>
            </a:extLst>
          </p:cNvPr>
          <p:cNvSpPr/>
          <p:nvPr userDrawn="1"/>
        </p:nvSpPr>
        <p:spPr>
          <a:xfrm>
            <a:off x="3286186" y="1233488"/>
            <a:ext cx="2776354" cy="49672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8694DE-D82B-49DB-8A45-D1DD4C9BCEF1}"/>
              </a:ext>
            </a:extLst>
          </p:cNvPr>
          <p:cNvSpPr/>
          <p:nvPr userDrawn="1"/>
        </p:nvSpPr>
        <p:spPr>
          <a:xfrm>
            <a:off x="6200897" y="1233488"/>
            <a:ext cx="2776354" cy="4967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7C1370-8D38-4641-8D37-30A1218A4372}"/>
              </a:ext>
            </a:extLst>
          </p:cNvPr>
          <p:cNvSpPr/>
          <p:nvPr userDrawn="1"/>
        </p:nvSpPr>
        <p:spPr>
          <a:xfrm>
            <a:off x="9115608" y="1246188"/>
            <a:ext cx="2776354" cy="49672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E3EDDE5-9B23-44D7-8546-0B2365B42B16}"/>
              </a:ext>
            </a:extLst>
          </p:cNvPr>
          <p:cNvCxnSpPr/>
          <p:nvPr userDrawn="1"/>
        </p:nvCxnSpPr>
        <p:spPr>
          <a:xfrm>
            <a:off x="591252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9D259D5-D3C0-4B60-B2D9-9B6DFFD270D8}"/>
              </a:ext>
            </a:extLst>
          </p:cNvPr>
          <p:cNvCxnSpPr/>
          <p:nvPr userDrawn="1"/>
        </p:nvCxnSpPr>
        <p:spPr>
          <a:xfrm>
            <a:off x="3505963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710C392-9E34-4640-AC70-210A1B8C47B5}"/>
              </a:ext>
            </a:extLst>
          </p:cNvPr>
          <p:cNvCxnSpPr/>
          <p:nvPr userDrawn="1"/>
        </p:nvCxnSpPr>
        <p:spPr>
          <a:xfrm>
            <a:off x="6420674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7A92E0B-B060-48FA-A650-36894FF4B216}"/>
              </a:ext>
            </a:extLst>
          </p:cNvPr>
          <p:cNvCxnSpPr/>
          <p:nvPr userDrawn="1"/>
        </p:nvCxnSpPr>
        <p:spPr>
          <a:xfrm>
            <a:off x="9335385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D9056F2B-EAFD-4A57-BB92-D14816C84D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6300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5" name="Picture Placeholder 33">
            <a:extLst>
              <a:ext uri="{FF2B5EF4-FFF2-40B4-BE49-F238E27FC236}">
                <a16:creationId xmlns:a16="http://schemas.microsoft.com/office/drawing/2014/main" id="{E65006DE-F797-4019-BB72-F484F9FE7E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29813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6" name="Picture Placeholder 33">
            <a:extLst>
              <a:ext uri="{FF2B5EF4-FFF2-40B4-BE49-F238E27FC236}">
                <a16:creationId xmlns:a16="http://schemas.microsoft.com/office/drawing/2014/main" id="{0947D252-5545-4406-8764-B7712464DA5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44524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8" name="Picture Placeholder 33">
            <a:extLst>
              <a:ext uri="{FF2B5EF4-FFF2-40B4-BE49-F238E27FC236}">
                <a16:creationId xmlns:a16="http://schemas.microsoft.com/office/drawing/2014/main" id="{DD89F80C-C1D7-4F63-BAD2-F4EE1F9A162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659235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08BBFEC8-B6BE-4768-9284-26D98C06FF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90550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D12C79C2-427D-418B-8FFA-C27D8F2C986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05963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0FD568C4-A06D-4A56-B7D6-AF338F5C329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20674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76B41443-1233-4172-B61C-7CC516D8880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335385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1080789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B607F24-5B01-4964-9736-E876BC347E5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6168473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6769101" y="0"/>
            <a:ext cx="2711082" cy="228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44232AA-36A1-4A85-8868-9D12848EB106}"/>
              </a:ext>
            </a:extLst>
          </p:cNvPr>
          <p:cNvSpPr/>
          <p:nvPr userDrawn="1"/>
        </p:nvSpPr>
        <p:spPr>
          <a:xfrm>
            <a:off x="9480918" y="2286000"/>
            <a:ext cx="2711082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045D93-056D-486E-A634-890ECB9AF9C2}"/>
              </a:ext>
            </a:extLst>
          </p:cNvPr>
          <p:cNvSpPr/>
          <p:nvPr userDrawn="1"/>
        </p:nvSpPr>
        <p:spPr>
          <a:xfrm>
            <a:off x="6769100" y="4572000"/>
            <a:ext cx="2711082" cy="228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7CD5E4-19A9-4EFD-BBF1-2B1FBC9BB9BD}"/>
              </a:ext>
            </a:extLst>
          </p:cNvPr>
          <p:cNvSpPr/>
          <p:nvPr userDrawn="1"/>
        </p:nvSpPr>
        <p:spPr>
          <a:xfrm>
            <a:off x="9480918" y="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A533582-AC3E-4F3B-9602-085EB97AD294}"/>
              </a:ext>
            </a:extLst>
          </p:cNvPr>
          <p:cNvSpPr/>
          <p:nvPr userDrawn="1"/>
        </p:nvSpPr>
        <p:spPr>
          <a:xfrm>
            <a:off x="6768364" y="2286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F0B1BD9-4AC2-4549-9001-383664C7F224}"/>
              </a:ext>
            </a:extLst>
          </p:cNvPr>
          <p:cNvSpPr/>
          <p:nvPr userDrawn="1"/>
        </p:nvSpPr>
        <p:spPr>
          <a:xfrm>
            <a:off x="9480918" y="4572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32B2DC05-AAD7-458D-B737-BE8CCA1FFA99}"/>
              </a:ext>
            </a:extLst>
          </p:cNvPr>
          <p:cNvSpPr/>
          <p:nvPr userDrawn="1"/>
        </p:nvSpPr>
        <p:spPr>
          <a:xfrm rot="5400000">
            <a:off x="9422986" y="1050373"/>
            <a:ext cx="298174" cy="1852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E423C01B-EB10-48EF-8F1C-C2A7E1923E3E}"/>
              </a:ext>
            </a:extLst>
          </p:cNvPr>
          <p:cNvSpPr/>
          <p:nvPr userDrawn="1"/>
        </p:nvSpPr>
        <p:spPr>
          <a:xfrm rot="16200000">
            <a:off x="9238100" y="3336373"/>
            <a:ext cx="298174" cy="18525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BB0D5D5D-BB46-489A-A006-03E52FDA0AB6}"/>
              </a:ext>
            </a:extLst>
          </p:cNvPr>
          <p:cNvSpPr/>
          <p:nvPr userDrawn="1"/>
        </p:nvSpPr>
        <p:spPr>
          <a:xfrm rot="5400000">
            <a:off x="9422986" y="5622373"/>
            <a:ext cx="298174" cy="18525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2D0DCA06-9544-45C9-BE22-EBB853AE757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33588" y="561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21403A13-F195-405D-B352-4B77969E358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21034" y="2847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7" name="Picture Placeholder 33">
            <a:extLst>
              <a:ext uri="{FF2B5EF4-FFF2-40B4-BE49-F238E27FC236}">
                <a16:creationId xmlns:a16="http://schemas.microsoft.com/office/drawing/2014/main" id="{390C9BE2-4328-41D9-82FB-F6FEE7026C5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33588" y="5133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6168473" cy="5624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Text Placeholder 39">
            <a:extLst>
              <a:ext uri="{FF2B5EF4-FFF2-40B4-BE49-F238E27FC236}">
                <a16:creationId xmlns:a16="http://schemas.microsoft.com/office/drawing/2014/main" id="{1EE624A7-7FE4-44DC-B710-D995C25C9C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56242" y="215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8" name="Text Placeholder 39">
            <a:extLst>
              <a:ext uri="{FF2B5EF4-FFF2-40B4-BE49-F238E27FC236}">
                <a16:creationId xmlns:a16="http://schemas.microsoft.com/office/drawing/2014/main" id="{34CC27D1-7AB7-4922-81C5-41E9C01BAA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668059" y="2501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9" name="Text Placeholder 39">
            <a:extLst>
              <a:ext uri="{FF2B5EF4-FFF2-40B4-BE49-F238E27FC236}">
                <a16:creationId xmlns:a16="http://schemas.microsoft.com/office/drawing/2014/main" id="{03F0CFEB-33B8-47FE-BC44-44AF273543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56241" y="4787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0142591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11520487" cy="304975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Picture Placeholder 33">
            <a:extLst>
              <a:ext uri="{FF2B5EF4-FFF2-40B4-BE49-F238E27FC236}">
                <a16:creationId xmlns:a16="http://schemas.microsoft.com/office/drawing/2014/main" id="{917F3183-F8DC-409E-BDAF-E3190E5CC1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711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Picture Placeholder 33">
            <a:extLst>
              <a:ext uri="{FF2B5EF4-FFF2-40B4-BE49-F238E27FC236}">
                <a16:creationId xmlns:a16="http://schemas.microsoft.com/office/drawing/2014/main" id="{8DCF90EE-8A0F-46BB-A8EC-27CB7826EB0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08135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Picture Placeholder 33">
            <a:extLst>
              <a:ext uri="{FF2B5EF4-FFF2-40B4-BE49-F238E27FC236}">
                <a16:creationId xmlns:a16="http://schemas.microsoft.com/office/drawing/2014/main" id="{4B6BCE84-A7A7-4701-966F-9F969C523C5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4955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Picture Placeholder 33">
            <a:extLst>
              <a:ext uri="{FF2B5EF4-FFF2-40B4-BE49-F238E27FC236}">
                <a16:creationId xmlns:a16="http://schemas.microsoft.com/office/drawing/2014/main" id="{2F810615-16AA-4D3F-93BB-1074BABE1234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43508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9E999B4-BC91-4EF5-915C-59E58E141134}"/>
              </a:ext>
            </a:extLst>
          </p:cNvPr>
          <p:cNvSpPr/>
          <p:nvPr userDrawn="1"/>
        </p:nvSpPr>
        <p:spPr>
          <a:xfrm>
            <a:off x="979920" y="4514247"/>
            <a:ext cx="2379325" cy="16865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3D72D1-545E-4FA9-B18F-DBE257DA9472}"/>
              </a:ext>
            </a:extLst>
          </p:cNvPr>
          <p:cNvSpPr/>
          <p:nvPr userDrawn="1"/>
        </p:nvSpPr>
        <p:spPr>
          <a:xfrm>
            <a:off x="3621344" y="4514247"/>
            <a:ext cx="2379325" cy="16865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1FF2C74-7F94-4D15-9530-4844CA0ABABA}"/>
              </a:ext>
            </a:extLst>
          </p:cNvPr>
          <p:cNvSpPr/>
          <p:nvPr userDrawn="1"/>
        </p:nvSpPr>
        <p:spPr>
          <a:xfrm>
            <a:off x="6262766" y="4514247"/>
            <a:ext cx="2379325" cy="16865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65048BF-5755-467D-94DA-799CD1A9ED70}"/>
              </a:ext>
            </a:extLst>
          </p:cNvPr>
          <p:cNvSpPr/>
          <p:nvPr userDrawn="1"/>
        </p:nvSpPr>
        <p:spPr>
          <a:xfrm>
            <a:off x="8904188" y="4514247"/>
            <a:ext cx="2379325" cy="168652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3C8488B4-AC1B-43A6-A416-3F5BC72456F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091465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50DB978-3832-472D-9958-42D6A712EA6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732888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7A9C8821-D3DD-40C3-83BD-38D19040571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74310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C3FC554A-BF67-40BD-BD4F-B2EA17BBDB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15732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2ECF54D-C7AE-4FFE-A9FA-ECD663CD2A09}"/>
              </a:ext>
            </a:extLst>
          </p:cNvPr>
          <p:cNvCxnSpPr>
            <a:cxnSpLocks/>
          </p:cNvCxnSpPr>
          <p:nvPr userDrawn="1"/>
        </p:nvCxnSpPr>
        <p:spPr>
          <a:xfrm>
            <a:off x="979920" y="4357837"/>
            <a:ext cx="237932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FB84BED-8481-4D23-AE06-31529215FE6C}"/>
              </a:ext>
            </a:extLst>
          </p:cNvPr>
          <p:cNvCxnSpPr>
            <a:cxnSpLocks/>
          </p:cNvCxnSpPr>
          <p:nvPr userDrawn="1"/>
        </p:nvCxnSpPr>
        <p:spPr>
          <a:xfrm>
            <a:off x="3621344" y="4357837"/>
            <a:ext cx="237932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A09D405-9228-4697-A91F-4E5A2B5B6512}"/>
              </a:ext>
            </a:extLst>
          </p:cNvPr>
          <p:cNvCxnSpPr>
            <a:cxnSpLocks/>
          </p:cNvCxnSpPr>
          <p:nvPr userDrawn="1"/>
        </p:nvCxnSpPr>
        <p:spPr>
          <a:xfrm>
            <a:off x="6262767" y="4357837"/>
            <a:ext cx="2379325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645748A-37E1-4661-B50F-D1FCAF7F3088}"/>
              </a:ext>
            </a:extLst>
          </p:cNvPr>
          <p:cNvCxnSpPr>
            <a:cxnSpLocks/>
          </p:cNvCxnSpPr>
          <p:nvPr userDrawn="1"/>
        </p:nvCxnSpPr>
        <p:spPr>
          <a:xfrm>
            <a:off x="8904191" y="4357837"/>
            <a:ext cx="2379325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8721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6" y="1233488"/>
            <a:ext cx="4140890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4615257" y="1233489"/>
            <a:ext cx="2371952" cy="51482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6748F93-9B1D-4874-A164-A654BF7D6C8C}"/>
              </a:ext>
            </a:extLst>
          </p:cNvPr>
          <p:cNvGrpSpPr/>
          <p:nvPr userDrawn="1"/>
        </p:nvGrpSpPr>
        <p:grpSpPr>
          <a:xfrm>
            <a:off x="4842107" y="2462886"/>
            <a:ext cx="1918252" cy="2689468"/>
            <a:chOff x="4790661" y="2266122"/>
            <a:chExt cx="1918252" cy="285253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4AEF10CE-C943-4C6B-9DBF-5A0E63CDC89B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428B198-0637-4F15-900F-6709BFE4BDEA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7F29A1B0-F4AB-4243-979A-50FADE3330EA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894F998-0FDF-4CA2-802E-4FCFA7674171}"/>
              </a:ext>
            </a:extLst>
          </p:cNvPr>
          <p:cNvGrpSpPr/>
          <p:nvPr userDrawn="1"/>
        </p:nvGrpSpPr>
        <p:grpSpPr>
          <a:xfrm>
            <a:off x="7090100" y="2462886"/>
            <a:ext cx="4801862" cy="2689468"/>
            <a:chOff x="4790661" y="2266122"/>
            <a:chExt cx="1918252" cy="2852530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1F0C0C8-87C4-49FB-B35B-E937E9D0BEC5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857C5D3-7E33-4894-8AC3-0FD1BEB12F40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00BA9F8-92BF-42F0-BD46-D9B7E7422F75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66507" y="1463643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79CBA0C-6465-4209-AF3F-548A57F20CE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66507" y="27417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99852211-6BD9-4B69-BBC9-F2181F272D2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66507" y="4069997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EF11D65-7095-41D2-9630-E2EB44552E5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166507" y="53943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27571" y="1437538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4" name="Picture Placeholder 33">
            <a:extLst>
              <a:ext uri="{FF2B5EF4-FFF2-40B4-BE49-F238E27FC236}">
                <a16:creationId xmlns:a16="http://schemas.microsoft.com/office/drawing/2014/main" id="{9A1BE0BE-1FFD-445C-B6BA-E4A602D2211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227571" y="27156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B577AF17-6C7E-48B9-B267-0874B232A71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5227571" y="4043892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98A01AB1-3434-46C7-B1B3-90AFD4B1799F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227571" y="53682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0925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5" y="1233488"/>
            <a:ext cx="2293200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AF541B1-4F4B-40BC-BF0B-B80864399D0C}"/>
              </a:ext>
            </a:extLst>
          </p:cNvPr>
          <p:cNvSpPr/>
          <p:nvPr userDrawn="1"/>
        </p:nvSpPr>
        <p:spPr>
          <a:xfrm>
            <a:off x="371475" y="3773172"/>
            <a:ext cx="2293200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B837A4A-8DA3-4F45-9468-2C7DE5B35803}"/>
              </a:ext>
            </a:extLst>
          </p:cNvPr>
          <p:cNvSpPr/>
          <p:nvPr userDrawn="1"/>
        </p:nvSpPr>
        <p:spPr>
          <a:xfrm>
            <a:off x="6170635" y="1233487"/>
            <a:ext cx="2294237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9CA034F-F360-4CF5-B944-C16768254C5A}"/>
              </a:ext>
            </a:extLst>
          </p:cNvPr>
          <p:cNvSpPr/>
          <p:nvPr userDrawn="1"/>
        </p:nvSpPr>
        <p:spPr>
          <a:xfrm>
            <a:off x="6170635" y="3773171"/>
            <a:ext cx="2294237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5473" y="1713955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CA01639-D8FA-4F18-8FE5-E923F5A1BB48}"/>
              </a:ext>
            </a:extLst>
          </p:cNvPr>
          <p:cNvSpPr/>
          <p:nvPr userDrawn="1"/>
        </p:nvSpPr>
        <p:spPr>
          <a:xfrm>
            <a:off x="2730561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F02D09E-3C25-405E-BF24-A884A07C224A}"/>
              </a:ext>
            </a:extLst>
          </p:cNvPr>
          <p:cNvSpPr/>
          <p:nvPr userDrawn="1"/>
        </p:nvSpPr>
        <p:spPr>
          <a:xfrm>
            <a:off x="2730561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00245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5" name="Text Placeholder 39">
            <a:extLst>
              <a:ext uri="{FF2B5EF4-FFF2-40B4-BE49-F238E27FC236}">
                <a16:creationId xmlns:a16="http://schemas.microsoft.com/office/drawing/2014/main" id="{33BDF68D-A417-4526-95BD-83DC0A4FA5B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900245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C6F0F84-9668-4EA8-A3F5-3AD5AED3EFDD}"/>
              </a:ext>
            </a:extLst>
          </p:cNvPr>
          <p:cNvSpPr/>
          <p:nvPr userDrawn="1"/>
        </p:nvSpPr>
        <p:spPr>
          <a:xfrm>
            <a:off x="8549714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9CCCFCB-4EAD-47A3-8F4A-307EE022DD53}"/>
              </a:ext>
            </a:extLst>
          </p:cNvPr>
          <p:cNvSpPr/>
          <p:nvPr userDrawn="1"/>
        </p:nvSpPr>
        <p:spPr>
          <a:xfrm>
            <a:off x="8549714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058CD71F-A7E3-4F68-ADE3-4E6B1BAE312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19398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6EC40EC2-3775-4AF2-965D-0235107D834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19398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1" name="Picture Placeholder 33">
            <a:extLst>
              <a:ext uri="{FF2B5EF4-FFF2-40B4-BE49-F238E27FC236}">
                <a16:creationId xmlns:a16="http://schemas.microsoft.com/office/drawing/2014/main" id="{F196EA03-E36C-4E2A-A82F-8FA76EC2DBFC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615473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2" name="Picture Placeholder 33">
            <a:extLst>
              <a:ext uri="{FF2B5EF4-FFF2-40B4-BE49-F238E27FC236}">
                <a16:creationId xmlns:a16="http://schemas.microsoft.com/office/drawing/2014/main" id="{9A754FAD-4B3A-4A76-9F0D-84DA72FD822B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415151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3" name="Picture Placeholder 33">
            <a:extLst>
              <a:ext uri="{FF2B5EF4-FFF2-40B4-BE49-F238E27FC236}">
                <a16:creationId xmlns:a16="http://schemas.microsoft.com/office/drawing/2014/main" id="{7A45718F-1012-47C4-BF29-7462E5C6CB9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415151" y="1713954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7322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4" y="1660868"/>
            <a:ext cx="2686613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CD9ECBB-3A0A-409C-B1C0-C8F4C3087894}"/>
              </a:ext>
            </a:extLst>
          </p:cNvPr>
          <p:cNvSpPr/>
          <p:nvPr userDrawn="1"/>
        </p:nvSpPr>
        <p:spPr>
          <a:xfrm>
            <a:off x="3316099" y="1660868"/>
            <a:ext cx="2686613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FB4FA2C-0414-484D-95CD-C5E17E33E238}"/>
              </a:ext>
            </a:extLst>
          </p:cNvPr>
          <p:cNvSpPr/>
          <p:nvPr userDrawn="1"/>
        </p:nvSpPr>
        <p:spPr>
          <a:xfrm>
            <a:off x="6260723" y="1660868"/>
            <a:ext cx="2686613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D0DE753-6478-4950-8F99-15952FCB6521}"/>
              </a:ext>
            </a:extLst>
          </p:cNvPr>
          <p:cNvSpPr/>
          <p:nvPr userDrawn="1"/>
        </p:nvSpPr>
        <p:spPr>
          <a:xfrm>
            <a:off x="9205348" y="1660868"/>
            <a:ext cx="2686613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1474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71474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16099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2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16099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60723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60723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205350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6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205350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18847343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FBB81E01-55F6-44A7-8ACB-B172EA0F9FB3}"/>
              </a:ext>
            </a:extLst>
          </p:cNvPr>
          <p:cNvSpPr/>
          <p:nvPr userDrawn="1"/>
        </p:nvSpPr>
        <p:spPr>
          <a:xfrm>
            <a:off x="467420" y="3895002"/>
            <a:ext cx="2494721" cy="2067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AD85DF7-0BE8-4B88-98A1-F5062CDAA964}"/>
              </a:ext>
            </a:extLst>
          </p:cNvPr>
          <p:cNvSpPr/>
          <p:nvPr userDrawn="1"/>
        </p:nvSpPr>
        <p:spPr>
          <a:xfrm>
            <a:off x="3412044" y="3895002"/>
            <a:ext cx="2494721" cy="20672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F69394C-95D0-4D10-A34D-A35EF27D2806}"/>
              </a:ext>
            </a:extLst>
          </p:cNvPr>
          <p:cNvSpPr/>
          <p:nvPr userDrawn="1"/>
        </p:nvSpPr>
        <p:spPr>
          <a:xfrm>
            <a:off x="6356668" y="3895002"/>
            <a:ext cx="2494721" cy="2067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6DBF753-694A-4503-A33B-73C09E8EE3A5}"/>
              </a:ext>
            </a:extLst>
          </p:cNvPr>
          <p:cNvSpPr/>
          <p:nvPr userDrawn="1"/>
        </p:nvSpPr>
        <p:spPr>
          <a:xfrm>
            <a:off x="9301294" y="3895002"/>
            <a:ext cx="2494721" cy="206723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04610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04610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549235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549235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93859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493859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438486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438486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5653828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4900613" y="1233488"/>
            <a:ext cx="699135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928258E-48B5-471F-BC61-B45FB2CA51BA}"/>
              </a:ext>
            </a:extLst>
          </p:cNvPr>
          <p:cNvSpPr/>
          <p:nvPr userDrawn="1"/>
        </p:nvSpPr>
        <p:spPr>
          <a:xfrm>
            <a:off x="371474" y="1233488"/>
            <a:ext cx="4419187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867FAC3-5109-4D5D-8105-FC48313396C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6100" y="1450975"/>
            <a:ext cx="4065588" cy="45529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6796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115204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5297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7450621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1D1D3DC-359F-47D3-A498-6E5DEF615B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40675" y="1233488"/>
            <a:ext cx="39512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5930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81415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7" name="Chart Placeholder 3">
            <a:extLst>
              <a:ext uri="{FF2B5EF4-FFF2-40B4-BE49-F238E27FC236}">
                <a16:creationId xmlns:a16="http://schemas.microsoft.com/office/drawing/2014/main" id="{6750280A-6976-42F9-B984-8601DD1972DC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379473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E63221D-DF23-4F80-AB42-A74C1B1CB425}"/>
              </a:ext>
            </a:extLst>
          </p:cNvPr>
          <p:cNvCxnSpPr/>
          <p:nvPr userDrawn="1"/>
        </p:nvCxnSpPr>
        <p:spPr>
          <a:xfrm>
            <a:off x="6125817" y="1233488"/>
            <a:ext cx="0" cy="496728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3957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10622" y="1362696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9" name="Chart Placeholder 3">
            <a:extLst>
              <a:ext uri="{FF2B5EF4-FFF2-40B4-BE49-F238E27FC236}">
                <a16:creationId xmlns:a16="http://schemas.microsoft.com/office/drawing/2014/main" id="{3CC4F2FB-E360-40E2-BDA5-455EB243C216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00682" y="3781218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0" name="Chart Placeholder 3">
            <a:extLst>
              <a:ext uri="{FF2B5EF4-FFF2-40B4-BE49-F238E27FC236}">
                <a16:creationId xmlns:a16="http://schemas.microsoft.com/office/drawing/2014/main" id="{6373EAFD-6648-4861-97FB-A3961B86C814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>
          <a:xfrm>
            <a:off x="6208643" y="1367561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1" name="Chart Placeholder 3">
            <a:extLst>
              <a:ext uri="{FF2B5EF4-FFF2-40B4-BE49-F238E27FC236}">
                <a16:creationId xmlns:a16="http://schemas.microsoft.com/office/drawing/2014/main" id="{CF0E102C-57E1-46ED-BE41-21C356F42BAD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6198703" y="3786083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8442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27201" y="2337595"/>
            <a:ext cx="8737600" cy="2182811"/>
          </a:xfrm>
        </p:spPr>
        <p:txBody>
          <a:bodyPr anchor="ctr">
            <a:normAutofit/>
          </a:bodyPr>
          <a:lstStyle>
            <a:lvl1pPr algn="ctr">
              <a:defRPr sz="115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7575380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C3DD3-9184-4434-93FC-DDB3E5B53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02458-F7EC-4A75-A897-E73CF8028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D31584-D229-4F6C-BA8E-36782FDA8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2B7AE8-665C-4FF6-B292-B525984D9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31890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2ACFC-0D65-4857-AAEE-904747F38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594C5E-E06C-488C-AC82-331C53B94F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EC8C27-FA57-408C-8D6B-844D81BC8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68A18F-96D4-4F1F-BF6B-EDFACBF8D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41607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bg>
      <p:bgPr>
        <a:gradFill>
          <a:gsLst>
            <a:gs pos="0">
              <a:schemeClr val="bg1"/>
            </a:gs>
            <a:gs pos="100000">
              <a:schemeClr val="bg1">
                <a:lumMod val="95000"/>
              </a:schemeClr>
            </a:gs>
          </a:gsLst>
          <a:lin ang="9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F591CDE-476A-8747-9DDB-3046720C11C0}"/>
              </a:ext>
            </a:extLst>
          </p:cNvPr>
          <p:cNvSpPr/>
          <p:nvPr userDrawn="1"/>
        </p:nvSpPr>
        <p:spPr bwMode="auto">
          <a:xfrm>
            <a:off x="1" y="5192134"/>
            <a:ext cx="12192000" cy="169376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85000"/>
                  <a:alpha val="18000"/>
                </a:schemeClr>
              </a:gs>
            </a:gsLst>
            <a:lin ang="162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64" tIns="45732" rIns="91464" bIns="45732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1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104">
            <a:extLst>
              <a:ext uri="{FF2B5EF4-FFF2-40B4-BE49-F238E27FC236}">
                <a16:creationId xmlns:a16="http://schemas.microsoft.com/office/drawing/2014/main" id="{2269CE00-9B81-FF4A-B76F-EC7CA5914A4A}"/>
              </a:ext>
            </a:extLst>
          </p:cNvPr>
          <p:cNvGrpSpPr/>
          <p:nvPr userDrawn="1"/>
        </p:nvGrpSpPr>
        <p:grpSpPr>
          <a:xfrm>
            <a:off x="7648803" y="1921088"/>
            <a:ext cx="3857398" cy="1929200"/>
            <a:chOff x="5840664" y="3124200"/>
            <a:chExt cx="3200400" cy="1600200"/>
          </a:xfr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62000">
                <a:schemeClr val="accent3">
                  <a:lumMod val="95000"/>
                  <a:lumOff val="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shape">
              <a:fillToRect l="50000" t="50000" r="50000" b="50000"/>
            </a:path>
            <a:tileRect/>
          </a:gradFill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02591D5E-AD47-844D-8260-84425F52AAD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9000" y="3505200"/>
              <a:ext cx="396240" cy="1219200"/>
            </a:xfrm>
            <a:custGeom>
              <a:avLst/>
              <a:gdLst/>
              <a:ahLst/>
              <a:cxnLst>
                <a:cxn ang="0">
                  <a:pos x="1404" y="3824"/>
                </a:cxn>
                <a:cxn ang="0">
                  <a:pos x="1403" y="3859"/>
                </a:cxn>
                <a:cxn ang="0">
                  <a:pos x="1396" y="3926"/>
                </a:cxn>
                <a:cxn ang="0">
                  <a:pos x="1382" y="3986"/>
                </a:cxn>
                <a:cxn ang="0">
                  <a:pos x="1361" y="4040"/>
                </a:cxn>
                <a:cxn ang="0">
                  <a:pos x="1335" y="4088"/>
                </a:cxn>
                <a:cxn ang="0">
                  <a:pos x="1302" y="4132"/>
                </a:cxn>
                <a:cxn ang="0">
                  <a:pos x="1264" y="4169"/>
                </a:cxn>
                <a:cxn ang="0">
                  <a:pos x="1222" y="4203"/>
                </a:cxn>
                <a:cxn ang="0">
                  <a:pos x="1174" y="4232"/>
                </a:cxn>
                <a:cxn ang="0">
                  <a:pos x="1122" y="4256"/>
                </a:cxn>
                <a:cxn ang="0">
                  <a:pos x="1066" y="4275"/>
                </a:cxn>
                <a:cxn ang="0">
                  <a:pos x="1007" y="4291"/>
                </a:cxn>
                <a:cxn ang="0">
                  <a:pos x="943" y="4303"/>
                </a:cxn>
                <a:cxn ang="0">
                  <a:pos x="878" y="4311"/>
                </a:cxn>
                <a:cxn ang="0">
                  <a:pos x="809" y="4318"/>
                </a:cxn>
                <a:cxn ang="0">
                  <a:pos x="738" y="4320"/>
                </a:cxn>
                <a:cxn ang="0">
                  <a:pos x="702" y="4320"/>
                </a:cxn>
                <a:cxn ang="0">
                  <a:pos x="666" y="4320"/>
                </a:cxn>
                <a:cxn ang="0">
                  <a:pos x="595" y="4318"/>
                </a:cxn>
                <a:cxn ang="0">
                  <a:pos x="526" y="4311"/>
                </a:cxn>
                <a:cxn ang="0">
                  <a:pos x="461" y="4303"/>
                </a:cxn>
                <a:cxn ang="0">
                  <a:pos x="397" y="4291"/>
                </a:cxn>
                <a:cxn ang="0">
                  <a:pos x="337" y="4275"/>
                </a:cxn>
                <a:cxn ang="0">
                  <a:pos x="282" y="4256"/>
                </a:cxn>
                <a:cxn ang="0">
                  <a:pos x="229" y="4232"/>
                </a:cxn>
                <a:cxn ang="0">
                  <a:pos x="182" y="4203"/>
                </a:cxn>
                <a:cxn ang="0">
                  <a:pos x="140" y="4169"/>
                </a:cxn>
                <a:cxn ang="0">
                  <a:pos x="102" y="4132"/>
                </a:cxn>
                <a:cxn ang="0">
                  <a:pos x="69" y="4088"/>
                </a:cxn>
                <a:cxn ang="0">
                  <a:pos x="43" y="4040"/>
                </a:cxn>
                <a:cxn ang="0">
                  <a:pos x="22" y="3986"/>
                </a:cxn>
                <a:cxn ang="0">
                  <a:pos x="8" y="3926"/>
                </a:cxn>
                <a:cxn ang="0">
                  <a:pos x="1" y="3859"/>
                </a:cxn>
                <a:cxn ang="0">
                  <a:pos x="0" y="0"/>
                </a:cxn>
              </a:cxnLst>
              <a:rect l="0" t="0" r="r" b="b"/>
              <a:pathLst>
                <a:path w="1404" h="4320">
                  <a:moveTo>
                    <a:pt x="1404" y="0"/>
                  </a:moveTo>
                  <a:lnTo>
                    <a:pt x="1404" y="3824"/>
                  </a:lnTo>
                  <a:lnTo>
                    <a:pt x="1404" y="3824"/>
                  </a:lnTo>
                  <a:lnTo>
                    <a:pt x="1403" y="3859"/>
                  </a:lnTo>
                  <a:lnTo>
                    <a:pt x="1401" y="3893"/>
                  </a:lnTo>
                  <a:lnTo>
                    <a:pt x="1396" y="3926"/>
                  </a:lnTo>
                  <a:lnTo>
                    <a:pt x="1390" y="3956"/>
                  </a:lnTo>
                  <a:lnTo>
                    <a:pt x="1382" y="3986"/>
                  </a:lnTo>
                  <a:lnTo>
                    <a:pt x="1372" y="4013"/>
                  </a:lnTo>
                  <a:lnTo>
                    <a:pt x="1361" y="4040"/>
                  </a:lnTo>
                  <a:lnTo>
                    <a:pt x="1349" y="4065"/>
                  </a:lnTo>
                  <a:lnTo>
                    <a:pt x="1335" y="4088"/>
                  </a:lnTo>
                  <a:lnTo>
                    <a:pt x="1319" y="4110"/>
                  </a:lnTo>
                  <a:lnTo>
                    <a:pt x="1302" y="4132"/>
                  </a:lnTo>
                  <a:lnTo>
                    <a:pt x="1284" y="4152"/>
                  </a:lnTo>
                  <a:lnTo>
                    <a:pt x="1264" y="4169"/>
                  </a:lnTo>
                  <a:lnTo>
                    <a:pt x="1244" y="4187"/>
                  </a:lnTo>
                  <a:lnTo>
                    <a:pt x="1222" y="4203"/>
                  </a:lnTo>
                  <a:lnTo>
                    <a:pt x="1199" y="4217"/>
                  </a:lnTo>
                  <a:lnTo>
                    <a:pt x="1174" y="4232"/>
                  </a:lnTo>
                  <a:lnTo>
                    <a:pt x="1149" y="4244"/>
                  </a:lnTo>
                  <a:lnTo>
                    <a:pt x="1122" y="4256"/>
                  </a:lnTo>
                  <a:lnTo>
                    <a:pt x="1095" y="4265"/>
                  </a:lnTo>
                  <a:lnTo>
                    <a:pt x="1066" y="4275"/>
                  </a:lnTo>
                  <a:lnTo>
                    <a:pt x="1037" y="4283"/>
                  </a:lnTo>
                  <a:lnTo>
                    <a:pt x="1007" y="4291"/>
                  </a:lnTo>
                  <a:lnTo>
                    <a:pt x="975" y="4297"/>
                  </a:lnTo>
                  <a:lnTo>
                    <a:pt x="943" y="4303"/>
                  </a:lnTo>
                  <a:lnTo>
                    <a:pt x="911" y="4308"/>
                  </a:lnTo>
                  <a:lnTo>
                    <a:pt x="878" y="4311"/>
                  </a:lnTo>
                  <a:lnTo>
                    <a:pt x="844" y="4315"/>
                  </a:lnTo>
                  <a:lnTo>
                    <a:pt x="809" y="4318"/>
                  </a:lnTo>
                  <a:lnTo>
                    <a:pt x="774" y="4319"/>
                  </a:lnTo>
                  <a:lnTo>
                    <a:pt x="738" y="4320"/>
                  </a:lnTo>
                  <a:lnTo>
                    <a:pt x="702" y="4320"/>
                  </a:lnTo>
                  <a:lnTo>
                    <a:pt x="702" y="4320"/>
                  </a:lnTo>
                  <a:lnTo>
                    <a:pt x="702" y="4320"/>
                  </a:lnTo>
                  <a:lnTo>
                    <a:pt x="666" y="4320"/>
                  </a:lnTo>
                  <a:lnTo>
                    <a:pt x="630" y="4319"/>
                  </a:lnTo>
                  <a:lnTo>
                    <a:pt x="595" y="4318"/>
                  </a:lnTo>
                  <a:lnTo>
                    <a:pt x="560" y="4315"/>
                  </a:lnTo>
                  <a:lnTo>
                    <a:pt x="526" y="4311"/>
                  </a:lnTo>
                  <a:lnTo>
                    <a:pt x="493" y="4308"/>
                  </a:lnTo>
                  <a:lnTo>
                    <a:pt x="461" y="4303"/>
                  </a:lnTo>
                  <a:lnTo>
                    <a:pt x="429" y="4297"/>
                  </a:lnTo>
                  <a:lnTo>
                    <a:pt x="397" y="4291"/>
                  </a:lnTo>
                  <a:lnTo>
                    <a:pt x="367" y="4283"/>
                  </a:lnTo>
                  <a:lnTo>
                    <a:pt x="337" y="4275"/>
                  </a:lnTo>
                  <a:lnTo>
                    <a:pt x="309" y="4265"/>
                  </a:lnTo>
                  <a:lnTo>
                    <a:pt x="282" y="4256"/>
                  </a:lnTo>
                  <a:lnTo>
                    <a:pt x="255" y="4244"/>
                  </a:lnTo>
                  <a:lnTo>
                    <a:pt x="229" y="4232"/>
                  </a:lnTo>
                  <a:lnTo>
                    <a:pt x="205" y="4217"/>
                  </a:lnTo>
                  <a:lnTo>
                    <a:pt x="182" y="4203"/>
                  </a:lnTo>
                  <a:lnTo>
                    <a:pt x="160" y="4187"/>
                  </a:lnTo>
                  <a:lnTo>
                    <a:pt x="140" y="4169"/>
                  </a:lnTo>
                  <a:lnTo>
                    <a:pt x="120" y="4152"/>
                  </a:lnTo>
                  <a:lnTo>
                    <a:pt x="102" y="4132"/>
                  </a:lnTo>
                  <a:lnTo>
                    <a:pt x="84" y="4110"/>
                  </a:lnTo>
                  <a:lnTo>
                    <a:pt x="69" y="4088"/>
                  </a:lnTo>
                  <a:lnTo>
                    <a:pt x="55" y="4065"/>
                  </a:lnTo>
                  <a:lnTo>
                    <a:pt x="43" y="4040"/>
                  </a:lnTo>
                  <a:lnTo>
                    <a:pt x="32" y="4013"/>
                  </a:lnTo>
                  <a:lnTo>
                    <a:pt x="22" y="3986"/>
                  </a:lnTo>
                  <a:lnTo>
                    <a:pt x="14" y="3956"/>
                  </a:lnTo>
                  <a:lnTo>
                    <a:pt x="8" y="3926"/>
                  </a:lnTo>
                  <a:lnTo>
                    <a:pt x="3" y="3893"/>
                  </a:lnTo>
                  <a:lnTo>
                    <a:pt x="1" y="3859"/>
                  </a:lnTo>
                  <a:lnTo>
                    <a:pt x="0" y="3824"/>
                  </a:lnTo>
                  <a:lnTo>
                    <a:pt x="0" y="0"/>
                  </a:lnTo>
                  <a:lnTo>
                    <a:pt x="140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/>
                </a:gs>
                <a:gs pos="62000">
                  <a:schemeClr val="tx1"/>
                </a:gs>
                <a:gs pos="66000">
                  <a:schemeClr val="tx1"/>
                </a:gs>
                <a:gs pos="100000">
                  <a:schemeClr val="tx1"/>
                </a:gs>
              </a:gsLst>
              <a:path path="circle">
                <a:fillToRect l="100000" t="100000"/>
              </a:path>
              <a:tileRect r="-100000" b="-100000"/>
            </a:gradFill>
            <a:ln w="952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3000">
                    <a:schemeClr val="bg1">
                      <a:lumMod val="65000"/>
                    </a:schemeClr>
                  </a:gs>
                  <a:gs pos="82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2">
                      <a:lumMod val="75000"/>
                    </a:schemeClr>
                  </a:gs>
                </a:gsLst>
                <a:lin ang="5400000" scaled="1"/>
              </a:gradFill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0" name="Group 91">
              <a:extLst>
                <a:ext uri="{FF2B5EF4-FFF2-40B4-BE49-F238E27FC236}">
                  <a16:creationId xmlns:a16="http://schemas.microsoft.com/office/drawing/2014/main" id="{8A0182ED-66BD-644F-9B7D-0546A3654D4A}"/>
                </a:ext>
              </a:extLst>
            </p:cNvPr>
            <p:cNvGrpSpPr/>
            <p:nvPr/>
          </p:nvGrpSpPr>
          <p:grpSpPr>
            <a:xfrm>
              <a:off x="5840664" y="3124200"/>
              <a:ext cx="3200400" cy="480337"/>
              <a:chOff x="5840664" y="3124200"/>
              <a:chExt cx="3200400" cy="480337"/>
            </a:xfrm>
            <a:grpFill/>
          </p:grpSpPr>
          <p:sp>
            <p:nvSpPr>
              <p:cNvPr id="11" name="Freeform 5">
                <a:extLst>
                  <a:ext uri="{FF2B5EF4-FFF2-40B4-BE49-F238E27FC236}">
                    <a16:creationId xmlns:a16="http://schemas.microsoft.com/office/drawing/2014/main" id="{CFB22C03-438C-3D4F-A83D-9F19F45EC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0664" y="3124200"/>
                <a:ext cx="3200400" cy="271144"/>
              </a:xfrm>
              <a:custGeom>
                <a:avLst/>
                <a:gdLst/>
                <a:ahLst/>
                <a:cxnLst>
                  <a:cxn ang="0">
                    <a:pos x="11518" y="500"/>
                  </a:cxn>
                  <a:cxn ang="0">
                    <a:pos x="11490" y="539"/>
                  </a:cxn>
                  <a:cxn ang="0">
                    <a:pos x="11430" y="574"/>
                  </a:cxn>
                  <a:cxn ang="0">
                    <a:pos x="11339" y="610"/>
                  </a:cxn>
                  <a:cxn ang="0">
                    <a:pos x="11067" y="678"/>
                  </a:cxn>
                  <a:cxn ang="0">
                    <a:pos x="10685" y="742"/>
                  </a:cxn>
                  <a:cxn ang="0">
                    <a:pos x="10204" y="798"/>
                  </a:cxn>
                  <a:cxn ang="0">
                    <a:pos x="9633" y="849"/>
                  </a:cxn>
                  <a:cxn ang="0">
                    <a:pos x="8979" y="893"/>
                  </a:cxn>
                  <a:cxn ang="0">
                    <a:pos x="8257" y="929"/>
                  </a:cxn>
                  <a:cxn ang="0">
                    <a:pos x="7473" y="955"/>
                  </a:cxn>
                  <a:cxn ang="0">
                    <a:pos x="6637" y="971"/>
                  </a:cxn>
                  <a:cxn ang="0">
                    <a:pos x="5760" y="976"/>
                  </a:cxn>
                  <a:cxn ang="0">
                    <a:pos x="5171" y="974"/>
                  </a:cxn>
                  <a:cxn ang="0">
                    <a:pos x="4320" y="962"/>
                  </a:cxn>
                  <a:cxn ang="0">
                    <a:pos x="3519" y="939"/>
                  </a:cxn>
                  <a:cxn ang="0">
                    <a:pos x="2773" y="906"/>
                  </a:cxn>
                  <a:cxn ang="0">
                    <a:pos x="2097" y="865"/>
                  </a:cxn>
                  <a:cxn ang="0">
                    <a:pos x="1496" y="818"/>
                  </a:cxn>
                  <a:cxn ang="0">
                    <a:pos x="985" y="761"/>
                  </a:cxn>
                  <a:cxn ang="0">
                    <a:pos x="569" y="699"/>
                  </a:cxn>
                  <a:cxn ang="0">
                    <a:pos x="259" y="634"/>
                  </a:cxn>
                  <a:cxn ang="0">
                    <a:pos x="118" y="587"/>
                  </a:cxn>
                  <a:cxn ang="0">
                    <a:pos x="48" y="551"/>
                  </a:cxn>
                  <a:cxn ang="0">
                    <a:pos x="9" y="514"/>
                  </a:cxn>
                  <a:cxn ang="0">
                    <a:pos x="0" y="488"/>
                  </a:cxn>
                  <a:cxn ang="0">
                    <a:pos x="18" y="451"/>
                  </a:cxn>
                  <a:cxn ang="0">
                    <a:pos x="67" y="414"/>
                  </a:cxn>
                  <a:cxn ang="0">
                    <a:pos x="148" y="379"/>
                  </a:cxn>
                  <a:cxn ang="0">
                    <a:pos x="351" y="321"/>
                  </a:cxn>
                  <a:cxn ang="0">
                    <a:pos x="696" y="255"/>
                  </a:cxn>
                  <a:cxn ang="0">
                    <a:pos x="1145" y="197"/>
                  </a:cxn>
                  <a:cxn ang="0">
                    <a:pos x="1688" y="143"/>
                  </a:cxn>
                  <a:cxn ang="0">
                    <a:pos x="2314" y="97"/>
                  </a:cxn>
                  <a:cxn ang="0">
                    <a:pos x="3015" y="60"/>
                  </a:cxn>
                  <a:cxn ang="0">
                    <a:pos x="3780" y="30"/>
                  </a:cxn>
                  <a:cxn ang="0">
                    <a:pos x="4599" y="11"/>
                  </a:cxn>
                  <a:cxn ang="0">
                    <a:pos x="5464" y="2"/>
                  </a:cxn>
                  <a:cxn ang="0">
                    <a:pos x="6056" y="2"/>
                  </a:cxn>
                  <a:cxn ang="0">
                    <a:pos x="6921" y="11"/>
                  </a:cxn>
                  <a:cxn ang="0">
                    <a:pos x="7740" y="30"/>
                  </a:cxn>
                  <a:cxn ang="0">
                    <a:pos x="8505" y="60"/>
                  </a:cxn>
                  <a:cxn ang="0">
                    <a:pos x="9206" y="97"/>
                  </a:cxn>
                  <a:cxn ang="0">
                    <a:pos x="9832" y="143"/>
                  </a:cxn>
                  <a:cxn ang="0">
                    <a:pos x="10375" y="197"/>
                  </a:cxn>
                  <a:cxn ang="0">
                    <a:pos x="10824" y="255"/>
                  </a:cxn>
                  <a:cxn ang="0">
                    <a:pos x="11169" y="321"/>
                  </a:cxn>
                  <a:cxn ang="0">
                    <a:pos x="11372" y="379"/>
                  </a:cxn>
                  <a:cxn ang="0">
                    <a:pos x="11453" y="414"/>
                  </a:cxn>
                  <a:cxn ang="0">
                    <a:pos x="11502" y="451"/>
                  </a:cxn>
                  <a:cxn ang="0">
                    <a:pos x="11520" y="488"/>
                  </a:cxn>
                </a:cxnLst>
                <a:rect l="0" t="0" r="r" b="b"/>
                <a:pathLst>
                  <a:path w="11520" h="976">
                    <a:moveTo>
                      <a:pt x="11520" y="488"/>
                    </a:moveTo>
                    <a:lnTo>
                      <a:pt x="11520" y="488"/>
                    </a:lnTo>
                    <a:lnTo>
                      <a:pt x="11518" y="500"/>
                    </a:lnTo>
                    <a:lnTo>
                      <a:pt x="11511" y="514"/>
                    </a:lnTo>
                    <a:lnTo>
                      <a:pt x="11502" y="527"/>
                    </a:lnTo>
                    <a:lnTo>
                      <a:pt x="11490" y="539"/>
                    </a:lnTo>
                    <a:lnTo>
                      <a:pt x="11472" y="551"/>
                    </a:lnTo>
                    <a:lnTo>
                      <a:pt x="11453" y="562"/>
                    </a:lnTo>
                    <a:lnTo>
                      <a:pt x="11430" y="574"/>
                    </a:lnTo>
                    <a:lnTo>
                      <a:pt x="11402" y="587"/>
                    </a:lnTo>
                    <a:lnTo>
                      <a:pt x="11372" y="599"/>
                    </a:lnTo>
                    <a:lnTo>
                      <a:pt x="11339" y="610"/>
                    </a:lnTo>
                    <a:lnTo>
                      <a:pt x="11261" y="634"/>
                    </a:lnTo>
                    <a:lnTo>
                      <a:pt x="11169" y="655"/>
                    </a:lnTo>
                    <a:lnTo>
                      <a:pt x="11067" y="678"/>
                    </a:lnTo>
                    <a:lnTo>
                      <a:pt x="10951" y="699"/>
                    </a:lnTo>
                    <a:lnTo>
                      <a:pt x="10824" y="721"/>
                    </a:lnTo>
                    <a:lnTo>
                      <a:pt x="10685" y="742"/>
                    </a:lnTo>
                    <a:lnTo>
                      <a:pt x="10535" y="761"/>
                    </a:lnTo>
                    <a:lnTo>
                      <a:pt x="10375" y="781"/>
                    </a:lnTo>
                    <a:lnTo>
                      <a:pt x="10204" y="798"/>
                    </a:lnTo>
                    <a:lnTo>
                      <a:pt x="10022" y="818"/>
                    </a:lnTo>
                    <a:lnTo>
                      <a:pt x="9832" y="833"/>
                    </a:lnTo>
                    <a:lnTo>
                      <a:pt x="9633" y="849"/>
                    </a:lnTo>
                    <a:lnTo>
                      <a:pt x="9423" y="865"/>
                    </a:lnTo>
                    <a:lnTo>
                      <a:pt x="9206" y="879"/>
                    </a:lnTo>
                    <a:lnTo>
                      <a:pt x="8979" y="893"/>
                    </a:lnTo>
                    <a:lnTo>
                      <a:pt x="8747" y="906"/>
                    </a:lnTo>
                    <a:lnTo>
                      <a:pt x="8505" y="918"/>
                    </a:lnTo>
                    <a:lnTo>
                      <a:pt x="8257" y="929"/>
                    </a:lnTo>
                    <a:lnTo>
                      <a:pt x="8001" y="939"/>
                    </a:lnTo>
                    <a:lnTo>
                      <a:pt x="7740" y="946"/>
                    </a:lnTo>
                    <a:lnTo>
                      <a:pt x="7473" y="955"/>
                    </a:lnTo>
                    <a:lnTo>
                      <a:pt x="7200" y="962"/>
                    </a:lnTo>
                    <a:lnTo>
                      <a:pt x="6921" y="967"/>
                    </a:lnTo>
                    <a:lnTo>
                      <a:pt x="6637" y="971"/>
                    </a:lnTo>
                    <a:lnTo>
                      <a:pt x="6349" y="974"/>
                    </a:lnTo>
                    <a:lnTo>
                      <a:pt x="6056" y="976"/>
                    </a:lnTo>
                    <a:lnTo>
                      <a:pt x="5760" y="976"/>
                    </a:lnTo>
                    <a:lnTo>
                      <a:pt x="5760" y="976"/>
                    </a:lnTo>
                    <a:lnTo>
                      <a:pt x="5464" y="976"/>
                    </a:lnTo>
                    <a:lnTo>
                      <a:pt x="5171" y="974"/>
                    </a:lnTo>
                    <a:lnTo>
                      <a:pt x="4883" y="971"/>
                    </a:lnTo>
                    <a:lnTo>
                      <a:pt x="4599" y="967"/>
                    </a:lnTo>
                    <a:lnTo>
                      <a:pt x="4320" y="962"/>
                    </a:lnTo>
                    <a:lnTo>
                      <a:pt x="4047" y="955"/>
                    </a:lnTo>
                    <a:lnTo>
                      <a:pt x="3780" y="946"/>
                    </a:lnTo>
                    <a:lnTo>
                      <a:pt x="3519" y="939"/>
                    </a:lnTo>
                    <a:lnTo>
                      <a:pt x="3263" y="929"/>
                    </a:lnTo>
                    <a:lnTo>
                      <a:pt x="3015" y="918"/>
                    </a:lnTo>
                    <a:lnTo>
                      <a:pt x="2773" y="906"/>
                    </a:lnTo>
                    <a:lnTo>
                      <a:pt x="2539" y="893"/>
                    </a:lnTo>
                    <a:lnTo>
                      <a:pt x="2314" y="879"/>
                    </a:lnTo>
                    <a:lnTo>
                      <a:pt x="2097" y="865"/>
                    </a:lnTo>
                    <a:lnTo>
                      <a:pt x="1887" y="849"/>
                    </a:lnTo>
                    <a:lnTo>
                      <a:pt x="1688" y="833"/>
                    </a:lnTo>
                    <a:lnTo>
                      <a:pt x="1496" y="818"/>
                    </a:lnTo>
                    <a:lnTo>
                      <a:pt x="1316" y="798"/>
                    </a:lnTo>
                    <a:lnTo>
                      <a:pt x="1145" y="781"/>
                    </a:lnTo>
                    <a:lnTo>
                      <a:pt x="985" y="761"/>
                    </a:lnTo>
                    <a:lnTo>
                      <a:pt x="833" y="742"/>
                    </a:lnTo>
                    <a:lnTo>
                      <a:pt x="696" y="721"/>
                    </a:lnTo>
                    <a:lnTo>
                      <a:pt x="569" y="699"/>
                    </a:lnTo>
                    <a:lnTo>
                      <a:pt x="453" y="678"/>
                    </a:lnTo>
                    <a:lnTo>
                      <a:pt x="351" y="655"/>
                    </a:lnTo>
                    <a:lnTo>
                      <a:pt x="259" y="634"/>
                    </a:lnTo>
                    <a:lnTo>
                      <a:pt x="181" y="610"/>
                    </a:lnTo>
                    <a:lnTo>
                      <a:pt x="148" y="599"/>
                    </a:lnTo>
                    <a:lnTo>
                      <a:pt x="118" y="587"/>
                    </a:lnTo>
                    <a:lnTo>
                      <a:pt x="90" y="574"/>
                    </a:lnTo>
                    <a:lnTo>
                      <a:pt x="67" y="562"/>
                    </a:lnTo>
                    <a:lnTo>
                      <a:pt x="48" y="551"/>
                    </a:lnTo>
                    <a:lnTo>
                      <a:pt x="30" y="539"/>
                    </a:lnTo>
                    <a:lnTo>
                      <a:pt x="18" y="527"/>
                    </a:lnTo>
                    <a:lnTo>
                      <a:pt x="9" y="514"/>
                    </a:lnTo>
                    <a:lnTo>
                      <a:pt x="2" y="500"/>
                    </a:lnTo>
                    <a:lnTo>
                      <a:pt x="0" y="488"/>
                    </a:lnTo>
                    <a:lnTo>
                      <a:pt x="0" y="488"/>
                    </a:lnTo>
                    <a:lnTo>
                      <a:pt x="2" y="476"/>
                    </a:lnTo>
                    <a:lnTo>
                      <a:pt x="9" y="463"/>
                    </a:lnTo>
                    <a:lnTo>
                      <a:pt x="18" y="451"/>
                    </a:lnTo>
                    <a:lnTo>
                      <a:pt x="30" y="439"/>
                    </a:lnTo>
                    <a:lnTo>
                      <a:pt x="48" y="426"/>
                    </a:lnTo>
                    <a:lnTo>
                      <a:pt x="67" y="414"/>
                    </a:lnTo>
                    <a:lnTo>
                      <a:pt x="90" y="402"/>
                    </a:lnTo>
                    <a:lnTo>
                      <a:pt x="118" y="389"/>
                    </a:lnTo>
                    <a:lnTo>
                      <a:pt x="148" y="379"/>
                    </a:lnTo>
                    <a:lnTo>
                      <a:pt x="181" y="366"/>
                    </a:lnTo>
                    <a:lnTo>
                      <a:pt x="259" y="344"/>
                    </a:lnTo>
                    <a:lnTo>
                      <a:pt x="351" y="321"/>
                    </a:lnTo>
                    <a:lnTo>
                      <a:pt x="453" y="298"/>
                    </a:lnTo>
                    <a:lnTo>
                      <a:pt x="569" y="277"/>
                    </a:lnTo>
                    <a:lnTo>
                      <a:pt x="696" y="255"/>
                    </a:lnTo>
                    <a:lnTo>
                      <a:pt x="833" y="236"/>
                    </a:lnTo>
                    <a:lnTo>
                      <a:pt x="985" y="215"/>
                    </a:lnTo>
                    <a:lnTo>
                      <a:pt x="1145" y="197"/>
                    </a:lnTo>
                    <a:lnTo>
                      <a:pt x="1316" y="178"/>
                    </a:lnTo>
                    <a:lnTo>
                      <a:pt x="1496" y="160"/>
                    </a:lnTo>
                    <a:lnTo>
                      <a:pt x="1688" y="143"/>
                    </a:lnTo>
                    <a:lnTo>
                      <a:pt x="1887" y="127"/>
                    </a:lnTo>
                    <a:lnTo>
                      <a:pt x="2097" y="113"/>
                    </a:lnTo>
                    <a:lnTo>
                      <a:pt x="2314" y="97"/>
                    </a:lnTo>
                    <a:lnTo>
                      <a:pt x="2539" y="85"/>
                    </a:lnTo>
                    <a:lnTo>
                      <a:pt x="2773" y="70"/>
                    </a:lnTo>
                    <a:lnTo>
                      <a:pt x="3015" y="60"/>
                    </a:lnTo>
                    <a:lnTo>
                      <a:pt x="3263" y="49"/>
                    </a:lnTo>
                    <a:lnTo>
                      <a:pt x="3519" y="39"/>
                    </a:lnTo>
                    <a:lnTo>
                      <a:pt x="3780" y="30"/>
                    </a:lnTo>
                    <a:lnTo>
                      <a:pt x="4047" y="23"/>
                    </a:lnTo>
                    <a:lnTo>
                      <a:pt x="4320" y="16"/>
                    </a:lnTo>
                    <a:lnTo>
                      <a:pt x="4599" y="11"/>
                    </a:lnTo>
                    <a:lnTo>
                      <a:pt x="4883" y="5"/>
                    </a:lnTo>
                    <a:lnTo>
                      <a:pt x="5171" y="4"/>
                    </a:lnTo>
                    <a:lnTo>
                      <a:pt x="5464" y="2"/>
                    </a:lnTo>
                    <a:lnTo>
                      <a:pt x="5760" y="0"/>
                    </a:lnTo>
                    <a:lnTo>
                      <a:pt x="5760" y="0"/>
                    </a:lnTo>
                    <a:lnTo>
                      <a:pt x="6056" y="2"/>
                    </a:lnTo>
                    <a:lnTo>
                      <a:pt x="6349" y="4"/>
                    </a:lnTo>
                    <a:lnTo>
                      <a:pt x="6637" y="5"/>
                    </a:lnTo>
                    <a:lnTo>
                      <a:pt x="6921" y="11"/>
                    </a:lnTo>
                    <a:lnTo>
                      <a:pt x="7200" y="16"/>
                    </a:lnTo>
                    <a:lnTo>
                      <a:pt x="7473" y="23"/>
                    </a:lnTo>
                    <a:lnTo>
                      <a:pt x="7740" y="30"/>
                    </a:lnTo>
                    <a:lnTo>
                      <a:pt x="8001" y="39"/>
                    </a:lnTo>
                    <a:lnTo>
                      <a:pt x="8257" y="49"/>
                    </a:lnTo>
                    <a:lnTo>
                      <a:pt x="8505" y="60"/>
                    </a:lnTo>
                    <a:lnTo>
                      <a:pt x="8747" y="70"/>
                    </a:lnTo>
                    <a:lnTo>
                      <a:pt x="8979" y="85"/>
                    </a:lnTo>
                    <a:lnTo>
                      <a:pt x="9206" y="97"/>
                    </a:lnTo>
                    <a:lnTo>
                      <a:pt x="9423" y="113"/>
                    </a:lnTo>
                    <a:lnTo>
                      <a:pt x="9633" y="127"/>
                    </a:lnTo>
                    <a:lnTo>
                      <a:pt x="9832" y="143"/>
                    </a:lnTo>
                    <a:lnTo>
                      <a:pt x="10022" y="160"/>
                    </a:lnTo>
                    <a:lnTo>
                      <a:pt x="10204" y="178"/>
                    </a:lnTo>
                    <a:lnTo>
                      <a:pt x="10375" y="197"/>
                    </a:lnTo>
                    <a:lnTo>
                      <a:pt x="10535" y="215"/>
                    </a:lnTo>
                    <a:lnTo>
                      <a:pt x="10685" y="236"/>
                    </a:lnTo>
                    <a:lnTo>
                      <a:pt x="10824" y="255"/>
                    </a:lnTo>
                    <a:lnTo>
                      <a:pt x="10951" y="277"/>
                    </a:lnTo>
                    <a:lnTo>
                      <a:pt x="11067" y="298"/>
                    </a:lnTo>
                    <a:lnTo>
                      <a:pt x="11169" y="321"/>
                    </a:lnTo>
                    <a:lnTo>
                      <a:pt x="11261" y="344"/>
                    </a:lnTo>
                    <a:lnTo>
                      <a:pt x="11339" y="366"/>
                    </a:lnTo>
                    <a:lnTo>
                      <a:pt x="11372" y="379"/>
                    </a:lnTo>
                    <a:lnTo>
                      <a:pt x="11402" y="389"/>
                    </a:lnTo>
                    <a:lnTo>
                      <a:pt x="11430" y="402"/>
                    </a:lnTo>
                    <a:lnTo>
                      <a:pt x="11453" y="414"/>
                    </a:lnTo>
                    <a:lnTo>
                      <a:pt x="11472" y="426"/>
                    </a:lnTo>
                    <a:lnTo>
                      <a:pt x="11490" y="439"/>
                    </a:lnTo>
                    <a:lnTo>
                      <a:pt x="11502" y="451"/>
                    </a:lnTo>
                    <a:lnTo>
                      <a:pt x="11511" y="463"/>
                    </a:lnTo>
                    <a:lnTo>
                      <a:pt x="11518" y="476"/>
                    </a:lnTo>
                    <a:lnTo>
                      <a:pt x="11520" y="488"/>
                    </a:lnTo>
                    <a:lnTo>
                      <a:pt x="11520" y="488"/>
                    </a:lnTo>
                    <a:close/>
                  </a:path>
                </a:pathLst>
              </a:custGeom>
              <a:grpFill/>
              <a:ln w="9525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63000">
                      <a:schemeClr val="bg1">
                        <a:lumMod val="65000"/>
                      </a:schemeClr>
                    </a:gs>
                    <a:gs pos="82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5400000" scaled="1"/>
                </a:gradFill>
                <a:round/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/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2" name="Freeform 11">
                <a:extLst>
                  <a:ext uri="{FF2B5EF4-FFF2-40B4-BE49-F238E27FC236}">
                    <a16:creationId xmlns:a16="http://schemas.microsoft.com/office/drawing/2014/main" id="{B58C5409-26EE-4145-A4EC-92FF840809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0664" y="3258939"/>
                <a:ext cx="3200400" cy="345598"/>
              </a:xfrm>
              <a:custGeom>
                <a:avLst/>
                <a:gdLst/>
                <a:ahLst/>
                <a:cxnLst>
                  <a:cxn ang="0">
                    <a:pos x="2" y="768"/>
                  </a:cxn>
                  <a:cxn ang="0">
                    <a:pos x="30" y="807"/>
                  </a:cxn>
                  <a:cxn ang="0">
                    <a:pos x="90" y="842"/>
                  </a:cxn>
                  <a:cxn ang="0">
                    <a:pos x="181" y="879"/>
                  </a:cxn>
                  <a:cxn ang="0">
                    <a:pos x="453" y="946"/>
                  </a:cxn>
                  <a:cxn ang="0">
                    <a:pos x="833" y="1010"/>
                  </a:cxn>
                  <a:cxn ang="0">
                    <a:pos x="1316" y="1068"/>
                  </a:cxn>
                  <a:cxn ang="0">
                    <a:pos x="1887" y="1117"/>
                  </a:cxn>
                  <a:cxn ang="0">
                    <a:pos x="2539" y="1161"/>
                  </a:cxn>
                  <a:cxn ang="0">
                    <a:pos x="3263" y="1196"/>
                  </a:cxn>
                  <a:cxn ang="0">
                    <a:pos x="4047" y="1223"/>
                  </a:cxn>
                  <a:cxn ang="0">
                    <a:pos x="4883" y="1239"/>
                  </a:cxn>
                  <a:cxn ang="0">
                    <a:pos x="5760" y="1244"/>
                  </a:cxn>
                  <a:cxn ang="0">
                    <a:pos x="6349" y="1242"/>
                  </a:cxn>
                  <a:cxn ang="0">
                    <a:pos x="7200" y="1230"/>
                  </a:cxn>
                  <a:cxn ang="0">
                    <a:pos x="8001" y="1207"/>
                  </a:cxn>
                  <a:cxn ang="0">
                    <a:pos x="8747" y="1174"/>
                  </a:cxn>
                  <a:cxn ang="0">
                    <a:pos x="9423" y="1133"/>
                  </a:cxn>
                  <a:cxn ang="0">
                    <a:pos x="10022" y="1085"/>
                  </a:cxn>
                  <a:cxn ang="0">
                    <a:pos x="10535" y="1029"/>
                  </a:cxn>
                  <a:cxn ang="0">
                    <a:pos x="10951" y="967"/>
                  </a:cxn>
                  <a:cxn ang="0">
                    <a:pos x="11261" y="902"/>
                  </a:cxn>
                  <a:cxn ang="0">
                    <a:pos x="11402" y="855"/>
                  </a:cxn>
                  <a:cxn ang="0">
                    <a:pos x="11472" y="819"/>
                  </a:cxn>
                  <a:cxn ang="0">
                    <a:pos x="11511" y="782"/>
                  </a:cxn>
                  <a:cxn ang="0">
                    <a:pos x="11520" y="0"/>
                  </a:cxn>
                  <a:cxn ang="0">
                    <a:pos x="11511" y="26"/>
                  </a:cxn>
                  <a:cxn ang="0">
                    <a:pos x="11472" y="63"/>
                  </a:cxn>
                  <a:cxn ang="0">
                    <a:pos x="11402" y="99"/>
                  </a:cxn>
                  <a:cxn ang="0">
                    <a:pos x="11261" y="146"/>
                  </a:cxn>
                  <a:cxn ang="0">
                    <a:pos x="10951" y="211"/>
                  </a:cxn>
                  <a:cxn ang="0">
                    <a:pos x="10535" y="273"/>
                  </a:cxn>
                  <a:cxn ang="0">
                    <a:pos x="10022" y="330"/>
                  </a:cxn>
                  <a:cxn ang="0">
                    <a:pos x="9423" y="377"/>
                  </a:cxn>
                  <a:cxn ang="0">
                    <a:pos x="8747" y="418"/>
                  </a:cxn>
                  <a:cxn ang="0">
                    <a:pos x="8001" y="451"/>
                  </a:cxn>
                  <a:cxn ang="0">
                    <a:pos x="7200" y="474"/>
                  </a:cxn>
                  <a:cxn ang="0">
                    <a:pos x="6349" y="486"/>
                  </a:cxn>
                  <a:cxn ang="0">
                    <a:pos x="5760" y="488"/>
                  </a:cxn>
                  <a:cxn ang="0">
                    <a:pos x="4883" y="483"/>
                  </a:cxn>
                  <a:cxn ang="0">
                    <a:pos x="4047" y="467"/>
                  </a:cxn>
                  <a:cxn ang="0">
                    <a:pos x="3263" y="441"/>
                  </a:cxn>
                  <a:cxn ang="0">
                    <a:pos x="2539" y="405"/>
                  </a:cxn>
                  <a:cxn ang="0">
                    <a:pos x="1887" y="361"/>
                  </a:cxn>
                  <a:cxn ang="0">
                    <a:pos x="1316" y="310"/>
                  </a:cxn>
                  <a:cxn ang="0">
                    <a:pos x="833" y="254"/>
                  </a:cxn>
                  <a:cxn ang="0">
                    <a:pos x="453" y="190"/>
                  </a:cxn>
                  <a:cxn ang="0">
                    <a:pos x="181" y="122"/>
                  </a:cxn>
                  <a:cxn ang="0">
                    <a:pos x="90" y="86"/>
                  </a:cxn>
                  <a:cxn ang="0">
                    <a:pos x="30" y="51"/>
                  </a:cxn>
                  <a:cxn ang="0">
                    <a:pos x="2" y="12"/>
                  </a:cxn>
                </a:cxnLst>
                <a:rect l="0" t="0" r="r" b="b"/>
                <a:pathLst>
                  <a:path w="11520" h="1244">
                    <a:moveTo>
                      <a:pt x="0" y="756"/>
                    </a:moveTo>
                    <a:lnTo>
                      <a:pt x="0" y="756"/>
                    </a:lnTo>
                    <a:lnTo>
                      <a:pt x="2" y="768"/>
                    </a:lnTo>
                    <a:lnTo>
                      <a:pt x="9" y="782"/>
                    </a:lnTo>
                    <a:lnTo>
                      <a:pt x="18" y="795"/>
                    </a:lnTo>
                    <a:lnTo>
                      <a:pt x="30" y="807"/>
                    </a:lnTo>
                    <a:lnTo>
                      <a:pt x="48" y="819"/>
                    </a:lnTo>
                    <a:lnTo>
                      <a:pt x="67" y="832"/>
                    </a:lnTo>
                    <a:lnTo>
                      <a:pt x="90" y="842"/>
                    </a:lnTo>
                    <a:lnTo>
                      <a:pt x="118" y="855"/>
                    </a:lnTo>
                    <a:lnTo>
                      <a:pt x="148" y="867"/>
                    </a:lnTo>
                    <a:lnTo>
                      <a:pt x="181" y="879"/>
                    </a:lnTo>
                    <a:lnTo>
                      <a:pt x="259" y="902"/>
                    </a:lnTo>
                    <a:lnTo>
                      <a:pt x="351" y="925"/>
                    </a:lnTo>
                    <a:lnTo>
                      <a:pt x="453" y="946"/>
                    </a:lnTo>
                    <a:lnTo>
                      <a:pt x="569" y="967"/>
                    </a:lnTo>
                    <a:lnTo>
                      <a:pt x="696" y="989"/>
                    </a:lnTo>
                    <a:lnTo>
                      <a:pt x="833" y="1010"/>
                    </a:lnTo>
                    <a:lnTo>
                      <a:pt x="985" y="1029"/>
                    </a:lnTo>
                    <a:lnTo>
                      <a:pt x="1145" y="1048"/>
                    </a:lnTo>
                    <a:lnTo>
                      <a:pt x="1316" y="1068"/>
                    </a:lnTo>
                    <a:lnTo>
                      <a:pt x="1496" y="1085"/>
                    </a:lnTo>
                    <a:lnTo>
                      <a:pt x="1688" y="1101"/>
                    </a:lnTo>
                    <a:lnTo>
                      <a:pt x="1887" y="1117"/>
                    </a:lnTo>
                    <a:lnTo>
                      <a:pt x="2097" y="1133"/>
                    </a:lnTo>
                    <a:lnTo>
                      <a:pt x="2314" y="1147"/>
                    </a:lnTo>
                    <a:lnTo>
                      <a:pt x="2539" y="1161"/>
                    </a:lnTo>
                    <a:lnTo>
                      <a:pt x="2773" y="1174"/>
                    </a:lnTo>
                    <a:lnTo>
                      <a:pt x="3015" y="1186"/>
                    </a:lnTo>
                    <a:lnTo>
                      <a:pt x="3263" y="1196"/>
                    </a:lnTo>
                    <a:lnTo>
                      <a:pt x="3519" y="1207"/>
                    </a:lnTo>
                    <a:lnTo>
                      <a:pt x="3780" y="1216"/>
                    </a:lnTo>
                    <a:lnTo>
                      <a:pt x="4047" y="1223"/>
                    </a:lnTo>
                    <a:lnTo>
                      <a:pt x="4320" y="1230"/>
                    </a:lnTo>
                    <a:lnTo>
                      <a:pt x="4599" y="1235"/>
                    </a:lnTo>
                    <a:lnTo>
                      <a:pt x="4883" y="1239"/>
                    </a:lnTo>
                    <a:lnTo>
                      <a:pt x="5171" y="1242"/>
                    </a:lnTo>
                    <a:lnTo>
                      <a:pt x="5464" y="1244"/>
                    </a:lnTo>
                    <a:lnTo>
                      <a:pt x="5760" y="1244"/>
                    </a:lnTo>
                    <a:lnTo>
                      <a:pt x="5760" y="1244"/>
                    </a:lnTo>
                    <a:lnTo>
                      <a:pt x="6056" y="1244"/>
                    </a:lnTo>
                    <a:lnTo>
                      <a:pt x="6349" y="1242"/>
                    </a:lnTo>
                    <a:lnTo>
                      <a:pt x="6637" y="1239"/>
                    </a:lnTo>
                    <a:lnTo>
                      <a:pt x="6921" y="1235"/>
                    </a:lnTo>
                    <a:lnTo>
                      <a:pt x="7200" y="1230"/>
                    </a:lnTo>
                    <a:lnTo>
                      <a:pt x="7473" y="1223"/>
                    </a:lnTo>
                    <a:lnTo>
                      <a:pt x="7740" y="1216"/>
                    </a:lnTo>
                    <a:lnTo>
                      <a:pt x="8001" y="1207"/>
                    </a:lnTo>
                    <a:lnTo>
                      <a:pt x="8257" y="1196"/>
                    </a:lnTo>
                    <a:lnTo>
                      <a:pt x="8505" y="1186"/>
                    </a:lnTo>
                    <a:lnTo>
                      <a:pt x="8747" y="1174"/>
                    </a:lnTo>
                    <a:lnTo>
                      <a:pt x="8979" y="1161"/>
                    </a:lnTo>
                    <a:lnTo>
                      <a:pt x="9206" y="1147"/>
                    </a:lnTo>
                    <a:lnTo>
                      <a:pt x="9423" y="1133"/>
                    </a:lnTo>
                    <a:lnTo>
                      <a:pt x="9633" y="1117"/>
                    </a:lnTo>
                    <a:lnTo>
                      <a:pt x="9832" y="1101"/>
                    </a:lnTo>
                    <a:lnTo>
                      <a:pt x="10022" y="1085"/>
                    </a:lnTo>
                    <a:lnTo>
                      <a:pt x="10204" y="1068"/>
                    </a:lnTo>
                    <a:lnTo>
                      <a:pt x="10375" y="1048"/>
                    </a:lnTo>
                    <a:lnTo>
                      <a:pt x="10535" y="1029"/>
                    </a:lnTo>
                    <a:lnTo>
                      <a:pt x="10685" y="1010"/>
                    </a:lnTo>
                    <a:lnTo>
                      <a:pt x="10824" y="989"/>
                    </a:lnTo>
                    <a:lnTo>
                      <a:pt x="10951" y="967"/>
                    </a:lnTo>
                    <a:lnTo>
                      <a:pt x="11067" y="946"/>
                    </a:lnTo>
                    <a:lnTo>
                      <a:pt x="11169" y="925"/>
                    </a:lnTo>
                    <a:lnTo>
                      <a:pt x="11261" y="902"/>
                    </a:lnTo>
                    <a:lnTo>
                      <a:pt x="11339" y="879"/>
                    </a:lnTo>
                    <a:lnTo>
                      <a:pt x="11372" y="867"/>
                    </a:lnTo>
                    <a:lnTo>
                      <a:pt x="11402" y="855"/>
                    </a:lnTo>
                    <a:lnTo>
                      <a:pt x="11430" y="842"/>
                    </a:lnTo>
                    <a:lnTo>
                      <a:pt x="11453" y="832"/>
                    </a:lnTo>
                    <a:lnTo>
                      <a:pt x="11472" y="819"/>
                    </a:lnTo>
                    <a:lnTo>
                      <a:pt x="11490" y="807"/>
                    </a:lnTo>
                    <a:lnTo>
                      <a:pt x="11502" y="795"/>
                    </a:lnTo>
                    <a:lnTo>
                      <a:pt x="11511" y="782"/>
                    </a:lnTo>
                    <a:lnTo>
                      <a:pt x="11518" y="768"/>
                    </a:lnTo>
                    <a:lnTo>
                      <a:pt x="11520" y="756"/>
                    </a:lnTo>
                    <a:lnTo>
                      <a:pt x="11520" y="0"/>
                    </a:lnTo>
                    <a:lnTo>
                      <a:pt x="11520" y="0"/>
                    </a:lnTo>
                    <a:lnTo>
                      <a:pt x="11518" y="12"/>
                    </a:lnTo>
                    <a:lnTo>
                      <a:pt x="11511" y="26"/>
                    </a:lnTo>
                    <a:lnTo>
                      <a:pt x="11502" y="39"/>
                    </a:lnTo>
                    <a:lnTo>
                      <a:pt x="11490" y="51"/>
                    </a:lnTo>
                    <a:lnTo>
                      <a:pt x="11472" y="63"/>
                    </a:lnTo>
                    <a:lnTo>
                      <a:pt x="11453" y="74"/>
                    </a:lnTo>
                    <a:lnTo>
                      <a:pt x="11430" y="86"/>
                    </a:lnTo>
                    <a:lnTo>
                      <a:pt x="11402" y="99"/>
                    </a:lnTo>
                    <a:lnTo>
                      <a:pt x="11372" y="111"/>
                    </a:lnTo>
                    <a:lnTo>
                      <a:pt x="11339" y="122"/>
                    </a:lnTo>
                    <a:lnTo>
                      <a:pt x="11261" y="146"/>
                    </a:lnTo>
                    <a:lnTo>
                      <a:pt x="11169" y="167"/>
                    </a:lnTo>
                    <a:lnTo>
                      <a:pt x="11067" y="190"/>
                    </a:lnTo>
                    <a:lnTo>
                      <a:pt x="10951" y="211"/>
                    </a:lnTo>
                    <a:lnTo>
                      <a:pt x="10824" y="233"/>
                    </a:lnTo>
                    <a:lnTo>
                      <a:pt x="10685" y="254"/>
                    </a:lnTo>
                    <a:lnTo>
                      <a:pt x="10535" y="273"/>
                    </a:lnTo>
                    <a:lnTo>
                      <a:pt x="10375" y="293"/>
                    </a:lnTo>
                    <a:lnTo>
                      <a:pt x="10204" y="310"/>
                    </a:lnTo>
                    <a:lnTo>
                      <a:pt x="10022" y="330"/>
                    </a:lnTo>
                    <a:lnTo>
                      <a:pt x="9832" y="345"/>
                    </a:lnTo>
                    <a:lnTo>
                      <a:pt x="9633" y="361"/>
                    </a:lnTo>
                    <a:lnTo>
                      <a:pt x="9423" y="377"/>
                    </a:lnTo>
                    <a:lnTo>
                      <a:pt x="9206" y="391"/>
                    </a:lnTo>
                    <a:lnTo>
                      <a:pt x="8979" y="405"/>
                    </a:lnTo>
                    <a:lnTo>
                      <a:pt x="8747" y="418"/>
                    </a:lnTo>
                    <a:lnTo>
                      <a:pt x="8505" y="430"/>
                    </a:lnTo>
                    <a:lnTo>
                      <a:pt x="8257" y="441"/>
                    </a:lnTo>
                    <a:lnTo>
                      <a:pt x="8001" y="451"/>
                    </a:lnTo>
                    <a:lnTo>
                      <a:pt x="7740" y="458"/>
                    </a:lnTo>
                    <a:lnTo>
                      <a:pt x="7473" y="467"/>
                    </a:lnTo>
                    <a:lnTo>
                      <a:pt x="7200" y="474"/>
                    </a:lnTo>
                    <a:lnTo>
                      <a:pt x="6921" y="479"/>
                    </a:lnTo>
                    <a:lnTo>
                      <a:pt x="6637" y="483"/>
                    </a:lnTo>
                    <a:lnTo>
                      <a:pt x="6349" y="486"/>
                    </a:lnTo>
                    <a:lnTo>
                      <a:pt x="6056" y="488"/>
                    </a:lnTo>
                    <a:lnTo>
                      <a:pt x="5760" y="488"/>
                    </a:lnTo>
                    <a:lnTo>
                      <a:pt x="5760" y="488"/>
                    </a:lnTo>
                    <a:lnTo>
                      <a:pt x="5464" y="488"/>
                    </a:lnTo>
                    <a:lnTo>
                      <a:pt x="5171" y="486"/>
                    </a:lnTo>
                    <a:lnTo>
                      <a:pt x="4883" y="483"/>
                    </a:lnTo>
                    <a:lnTo>
                      <a:pt x="4599" y="479"/>
                    </a:lnTo>
                    <a:lnTo>
                      <a:pt x="4320" y="474"/>
                    </a:lnTo>
                    <a:lnTo>
                      <a:pt x="4047" y="467"/>
                    </a:lnTo>
                    <a:lnTo>
                      <a:pt x="3780" y="458"/>
                    </a:lnTo>
                    <a:lnTo>
                      <a:pt x="3519" y="451"/>
                    </a:lnTo>
                    <a:lnTo>
                      <a:pt x="3263" y="441"/>
                    </a:lnTo>
                    <a:lnTo>
                      <a:pt x="3015" y="430"/>
                    </a:lnTo>
                    <a:lnTo>
                      <a:pt x="2773" y="418"/>
                    </a:lnTo>
                    <a:lnTo>
                      <a:pt x="2539" y="405"/>
                    </a:lnTo>
                    <a:lnTo>
                      <a:pt x="2314" y="391"/>
                    </a:lnTo>
                    <a:lnTo>
                      <a:pt x="2097" y="377"/>
                    </a:lnTo>
                    <a:lnTo>
                      <a:pt x="1887" y="361"/>
                    </a:lnTo>
                    <a:lnTo>
                      <a:pt x="1688" y="345"/>
                    </a:lnTo>
                    <a:lnTo>
                      <a:pt x="1496" y="330"/>
                    </a:lnTo>
                    <a:lnTo>
                      <a:pt x="1316" y="310"/>
                    </a:lnTo>
                    <a:lnTo>
                      <a:pt x="1145" y="293"/>
                    </a:lnTo>
                    <a:lnTo>
                      <a:pt x="985" y="273"/>
                    </a:lnTo>
                    <a:lnTo>
                      <a:pt x="833" y="254"/>
                    </a:lnTo>
                    <a:lnTo>
                      <a:pt x="696" y="233"/>
                    </a:lnTo>
                    <a:lnTo>
                      <a:pt x="569" y="211"/>
                    </a:lnTo>
                    <a:lnTo>
                      <a:pt x="453" y="190"/>
                    </a:lnTo>
                    <a:lnTo>
                      <a:pt x="351" y="167"/>
                    </a:lnTo>
                    <a:lnTo>
                      <a:pt x="259" y="146"/>
                    </a:lnTo>
                    <a:lnTo>
                      <a:pt x="181" y="122"/>
                    </a:lnTo>
                    <a:lnTo>
                      <a:pt x="148" y="111"/>
                    </a:lnTo>
                    <a:lnTo>
                      <a:pt x="118" y="99"/>
                    </a:lnTo>
                    <a:lnTo>
                      <a:pt x="90" y="86"/>
                    </a:lnTo>
                    <a:lnTo>
                      <a:pt x="67" y="74"/>
                    </a:lnTo>
                    <a:lnTo>
                      <a:pt x="48" y="63"/>
                    </a:lnTo>
                    <a:lnTo>
                      <a:pt x="30" y="51"/>
                    </a:lnTo>
                    <a:lnTo>
                      <a:pt x="18" y="39"/>
                    </a:lnTo>
                    <a:lnTo>
                      <a:pt x="9" y="26"/>
                    </a:lnTo>
                    <a:lnTo>
                      <a:pt x="2" y="12"/>
                    </a:lnTo>
                    <a:lnTo>
                      <a:pt x="0" y="0"/>
                    </a:lnTo>
                    <a:lnTo>
                      <a:pt x="0" y="756"/>
                    </a:lnTo>
                    <a:close/>
                  </a:path>
                </a:pathLst>
              </a:custGeom>
              <a:gradFill flip="none" rotWithShape="1">
                <a:gsLst>
                  <a:gs pos="56000">
                    <a:schemeClr val="bg1">
                      <a:lumMod val="85000"/>
                    </a:schemeClr>
                  </a:gs>
                  <a:gs pos="32000">
                    <a:schemeClr val="bg1">
                      <a:lumMod val="50000"/>
                    </a:schemeClr>
                  </a:gs>
                  <a:gs pos="11000">
                    <a:schemeClr val="tx1">
                      <a:lumMod val="75000"/>
                      <a:lumOff val="25000"/>
                    </a:schemeClr>
                  </a:gs>
                  <a:gs pos="91000">
                    <a:schemeClr val="bg1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63000">
                      <a:schemeClr val="bg1">
                        <a:lumMod val="65000"/>
                      </a:schemeClr>
                    </a:gs>
                    <a:gs pos="82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1"/>
                </a:gradFill>
                <a:round/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/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Freeform 6">
                <a:extLst>
                  <a:ext uri="{FF2B5EF4-FFF2-40B4-BE49-F238E27FC236}">
                    <a16:creationId xmlns:a16="http://schemas.microsoft.com/office/drawing/2014/main" id="{5CC1F312-57E0-F04B-8EDC-421124D86B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6777" y="3129756"/>
                <a:ext cx="3168173" cy="250587"/>
              </a:xfrm>
              <a:custGeom>
                <a:avLst/>
                <a:gdLst/>
                <a:ahLst/>
                <a:cxnLst>
                  <a:cxn ang="0">
                    <a:pos x="11402" y="464"/>
                  </a:cxn>
                  <a:cxn ang="0">
                    <a:pos x="11374" y="497"/>
                  </a:cxn>
                  <a:cxn ang="0">
                    <a:pos x="11314" y="531"/>
                  </a:cxn>
                  <a:cxn ang="0">
                    <a:pos x="11224" y="564"/>
                  </a:cxn>
                  <a:cxn ang="0">
                    <a:pos x="10956" y="628"/>
                  </a:cxn>
                  <a:cxn ang="0">
                    <a:pos x="10577" y="686"/>
                  </a:cxn>
                  <a:cxn ang="0">
                    <a:pos x="10102" y="739"/>
                  </a:cxn>
                  <a:cxn ang="0">
                    <a:pos x="9536" y="786"/>
                  </a:cxn>
                  <a:cxn ang="0">
                    <a:pos x="8889" y="825"/>
                  </a:cxn>
                  <a:cxn ang="0">
                    <a:pos x="8174" y="858"/>
                  </a:cxn>
                  <a:cxn ang="0">
                    <a:pos x="7397" y="883"/>
                  </a:cxn>
                  <a:cxn ang="0">
                    <a:pos x="6571" y="897"/>
                  </a:cxn>
                  <a:cxn ang="0">
                    <a:pos x="5702" y="903"/>
                  </a:cxn>
                  <a:cxn ang="0">
                    <a:pos x="5119" y="901"/>
                  </a:cxn>
                  <a:cxn ang="0">
                    <a:pos x="4277" y="888"/>
                  </a:cxn>
                  <a:cxn ang="0">
                    <a:pos x="3482" y="867"/>
                  </a:cxn>
                  <a:cxn ang="0">
                    <a:pos x="2745" y="837"/>
                  </a:cxn>
                  <a:cxn ang="0">
                    <a:pos x="2076" y="800"/>
                  </a:cxn>
                  <a:cxn ang="0">
                    <a:pos x="1482" y="754"/>
                  </a:cxn>
                  <a:cxn ang="0">
                    <a:pos x="975" y="703"/>
                  </a:cxn>
                  <a:cxn ang="0">
                    <a:pos x="562" y="647"/>
                  </a:cxn>
                  <a:cxn ang="0">
                    <a:pos x="256" y="585"/>
                  </a:cxn>
                  <a:cxn ang="0">
                    <a:pos x="116" y="543"/>
                  </a:cxn>
                  <a:cxn ang="0">
                    <a:pos x="46" y="510"/>
                  </a:cxn>
                  <a:cxn ang="0">
                    <a:pos x="7" y="474"/>
                  </a:cxn>
                  <a:cxn ang="0">
                    <a:pos x="0" y="451"/>
                  </a:cxn>
                  <a:cxn ang="0">
                    <a:pos x="16" y="416"/>
                  </a:cxn>
                  <a:cxn ang="0">
                    <a:pos x="65" y="383"/>
                  </a:cxn>
                  <a:cxn ang="0">
                    <a:pos x="146" y="349"/>
                  </a:cxn>
                  <a:cxn ang="0">
                    <a:pos x="345" y="296"/>
                  </a:cxn>
                  <a:cxn ang="0">
                    <a:pos x="689" y="236"/>
                  </a:cxn>
                  <a:cxn ang="0">
                    <a:pos x="1133" y="182"/>
                  </a:cxn>
                  <a:cxn ang="0">
                    <a:pos x="1671" y="133"/>
                  </a:cxn>
                  <a:cxn ang="0">
                    <a:pos x="2291" y="90"/>
                  </a:cxn>
                  <a:cxn ang="0">
                    <a:pos x="2983" y="55"/>
                  </a:cxn>
                  <a:cxn ang="0">
                    <a:pos x="3741" y="27"/>
                  </a:cxn>
                  <a:cxn ang="0">
                    <a:pos x="4553" y="9"/>
                  </a:cxn>
                  <a:cxn ang="0">
                    <a:pos x="5408" y="0"/>
                  </a:cxn>
                  <a:cxn ang="0">
                    <a:pos x="5994" y="0"/>
                  </a:cxn>
                  <a:cxn ang="0">
                    <a:pos x="6851" y="9"/>
                  </a:cxn>
                  <a:cxn ang="0">
                    <a:pos x="7663" y="27"/>
                  </a:cxn>
                  <a:cxn ang="0">
                    <a:pos x="8419" y="55"/>
                  </a:cxn>
                  <a:cxn ang="0">
                    <a:pos x="9113" y="90"/>
                  </a:cxn>
                  <a:cxn ang="0">
                    <a:pos x="9733" y="133"/>
                  </a:cxn>
                  <a:cxn ang="0">
                    <a:pos x="10271" y="182"/>
                  </a:cxn>
                  <a:cxn ang="0">
                    <a:pos x="10715" y="236"/>
                  </a:cxn>
                  <a:cxn ang="0">
                    <a:pos x="11059" y="296"/>
                  </a:cxn>
                  <a:cxn ang="0">
                    <a:pos x="11258" y="349"/>
                  </a:cxn>
                  <a:cxn ang="0">
                    <a:pos x="11339" y="383"/>
                  </a:cxn>
                  <a:cxn ang="0">
                    <a:pos x="11388" y="416"/>
                  </a:cxn>
                  <a:cxn ang="0">
                    <a:pos x="11404" y="451"/>
                  </a:cxn>
                </a:cxnLst>
                <a:rect l="0" t="0" r="r" b="b"/>
                <a:pathLst>
                  <a:path w="11404" h="903">
                    <a:moveTo>
                      <a:pt x="11404" y="451"/>
                    </a:moveTo>
                    <a:lnTo>
                      <a:pt x="11404" y="451"/>
                    </a:lnTo>
                    <a:lnTo>
                      <a:pt x="11402" y="464"/>
                    </a:lnTo>
                    <a:lnTo>
                      <a:pt x="11397" y="474"/>
                    </a:lnTo>
                    <a:lnTo>
                      <a:pt x="11388" y="487"/>
                    </a:lnTo>
                    <a:lnTo>
                      <a:pt x="11374" y="497"/>
                    </a:lnTo>
                    <a:lnTo>
                      <a:pt x="11358" y="510"/>
                    </a:lnTo>
                    <a:lnTo>
                      <a:pt x="11339" y="520"/>
                    </a:lnTo>
                    <a:lnTo>
                      <a:pt x="11314" y="531"/>
                    </a:lnTo>
                    <a:lnTo>
                      <a:pt x="11288" y="543"/>
                    </a:lnTo>
                    <a:lnTo>
                      <a:pt x="11258" y="554"/>
                    </a:lnTo>
                    <a:lnTo>
                      <a:pt x="11224" y="564"/>
                    </a:lnTo>
                    <a:lnTo>
                      <a:pt x="11147" y="585"/>
                    </a:lnTo>
                    <a:lnTo>
                      <a:pt x="11059" y="606"/>
                    </a:lnTo>
                    <a:lnTo>
                      <a:pt x="10956" y="628"/>
                    </a:lnTo>
                    <a:lnTo>
                      <a:pt x="10842" y="647"/>
                    </a:lnTo>
                    <a:lnTo>
                      <a:pt x="10715" y="666"/>
                    </a:lnTo>
                    <a:lnTo>
                      <a:pt x="10577" y="686"/>
                    </a:lnTo>
                    <a:lnTo>
                      <a:pt x="10429" y="703"/>
                    </a:lnTo>
                    <a:lnTo>
                      <a:pt x="10271" y="721"/>
                    </a:lnTo>
                    <a:lnTo>
                      <a:pt x="10102" y="739"/>
                    </a:lnTo>
                    <a:lnTo>
                      <a:pt x="9922" y="754"/>
                    </a:lnTo>
                    <a:lnTo>
                      <a:pt x="9733" y="770"/>
                    </a:lnTo>
                    <a:lnTo>
                      <a:pt x="9536" y="786"/>
                    </a:lnTo>
                    <a:lnTo>
                      <a:pt x="9328" y="800"/>
                    </a:lnTo>
                    <a:lnTo>
                      <a:pt x="9113" y="813"/>
                    </a:lnTo>
                    <a:lnTo>
                      <a:pt x="8889" y="825"/>
                    </a:lnTo>
                    <a:lnTo>
                      <a:pt x="8659" y="837"/>
                    </a:lnTo>
                    <a:lnTo>
                      <a:pt x="8419" y="848"/>
                    </a:lnTo>
                    <a:lnTo>
                      <a:pt x="8174" y="858"/>
                    </a:lnTo>
                    <a:lnTo>
                      <a:pt x="7922" y="867"/>
                    </a:lnTo>
                    <a:lnTo>
                      <a:pt x="7663" y="876"/>
                    </a:lnTo>
                    <a:lnTo>
                      <a:pt x="7397" y="883"/>
                    </a:lnTo>
                    <a:lnTo>
                      <a:pt x="7127" y="888"/>
                    </a:lnTo>
                    <a:lnTo>
                      <a:pt x="6851" y="894"/>
                    </a:lnTo>
                    <a:lnTo>
                      <a:pt x="6571" y="897"/>
                    </a:lnTo>
                    <a:lnTo>
                      <a:pt x="6285" y="901"/>
                    </a:lnTo>
                    <a:lnTo>
                      <a:pt x="5994" y="903"/>
                    </a:lnTo>
                    <a:lnTo>
                      <a:pt x="5702" y="903"/>
                    </a:lnTo>
                    <a:lnTo>
                      <a:pt x="5702" y="903"/>
                    </a:lnTo>
                    <a:lnTo>
                      <a:pt x="5408" y="903"/>
                    </a:lnTo>
                    <a:lnTo>
                      <a:pt x="5119" y="901"/>
                    </a:lnTo>
                    <a:lnTo>
                      <a:pt x="4833" y="897"/>
                    </a:lnTo>
                    <a:lnTo>
                      <a:pt x="4553" y="894"/>
                    </a:lnTo>
                    <a:lnTo>
                      <a:pt x="4277" y="888"/>
                    </a:lnTo>
                    <a:lnTo>
                      <a:pt x="4007" y="883"/>
                    </a:lnTo>
                    <a:lnTo>
                      <a:pt x="3741" y="876"/>
                    </a:lnTo>
                    <a:lnTo>
                      <a:pt x="3482" y="867"/>
                    </a:lnTo>
                    <a:lnTo>
                      <a:pt x="3230" y="858"/>
                    </a:lnTo>
                    <a:lnTo>
                      <a:pt x="2983" y="848"/>
                    </a:lnTo>
                    <a:lnTo>
                      <a:pt x="2745" y="837"/>
                    </a:lnTo>
                    <a:lnTo>
                      <a:pt x="2515" y="825"/>
                    </a:lnTo>
                    <a:lnTo>
                      <a:pt x="2291" y="813"/>
                    </a:lnTo>
                    <a:lnTo>
                      <a:pt x="2076" y="800"/>
                    </a:lnTo>
                    <a:lnTo>
                      <a:pt x="1868" y="786"/>
                    </a:lnTo>
                    <a:lnTo>
                      <a:pt x="1671" y="770"/>
                    </a:lnTo>
                    <a:lnTo>
                      <a:pt x="1482" y="754"/>
                    </a:lnTo>
                    <a:lnTo>
                      <a:pt x="1302" y="739"/>
                    </a:lnTo>
                    <a:lnTo>
                      <a:pt x="1133" y="721"/>
                    </a:lnTo>
                    <a:lnTo>
                      <a:pt x="975" y="703"/>
                    </a:lnTo>
                    <a:lnTo>
                      <a:pt x="825" y="686"/>
                    </a:lnTo>
                    <a:lnTo>
                      <a:pt x="689" y="666"/>
                    </a:lnTo>
                    <a:lnTo>
                      <a:pt x="562" y="647"/>
                    </a:lnTo>
                    <a:lnTo>
                      <a:pt x="448" y="628"/>
                    </a:lnTo>
                    <a:lnTo>
                      <a:pt x="345" y="606"/>
                    </a:lnTo>
                    <a:lnTo>
                      <a:pt x="256" y="585"/>
                    </a:lnTo>
                    <a:lnTo>
                      <a:pt x="180" y="564"/>
                    </a:lnTo>
                    <a:lnTo>
                      <a:pt x="146" y="554"/>
                    </a:lnTo>
                    <a:lnTo>
                      <a:pt x="116" y="543"/>
                    </a:lnTo>
                    <a:lnTo>
                      <a:pt x="88" y="531"/>
                    </a:lnTo>
                    <a:lnTo>
                      <a:pt x="65" y="520"/>
                    </a:lnTo>
                    <a:lnTo>
                      <a:pt x="46" y="510"/>
                    </a:lnTo>
                    <a:lnTo>
                      <a:pt x="30" y="497"/>
                    </a:lnTo>
                    <a:lnTo>
                      <a:pt x="16" y="487"/>
                    </a:lnTo>
                    <a:lnTo>
                      <a:pt x="7" y="474"/>
                    </a:lnTo>
                    <a:lnTo>
                      <a:pt x="2" y="464"/>
                    </a:lnTo>
                    <a:lnTo>
                      <a:pt x="0" y="451"/>
                    </a:lnTo>
                    <a:lnTo>
                      <a:pt x="0" y="451"/>
                    </a:lnTo>
                    <a:lnTo>
                      <a:pt x="2" y="439"/>
                    </a:lnTo>
                    <a:lnTo>
                      <a:pt x="7" y="429"/>
                    </a:lnTo>
                    <a:lnTo>
                      <a:pt x="16" y="416"/>
                    </a:lnTo>
                    <a:lnTo>
                      <a:pt x="30" y="406"/>
                    </a:lnTo>
                    <a:lnTo>
                      <a:pt x="46" y="393"/>
                    </a:lnTo>
                    <a:lnTo>
                      <a:pt x="65" y="383"/>
                    </a:lnTo>
                    <a:lnTo>
                      <a:pt x="88" y="372"/>
                    </a:lnTo>
                    <a:lnTo>
                      <a:pt x="116" y="360"/>
                    </a:lnTo>
                    <a:lnTo>
                      <a:pt x="146" y="349"/>
                    </a:lnTo>
                    <a:lnTo>
                      <a:pt x="180" y="339"/>
                    </a:lnTo>
                    <a:lnTo>
                      <a:pt x="256" y="318"/>
                    </a:lnTo>
                    <a:lnTo>
                      <a:pt x="345" y="296"/>
                    </a:lnTo>
                    <a:lnTo>
                      <a:pt x="448" y="275"/>
                    </a:lnTo>
                    <a:lnTo>
                      <a:pt x="562" y="256"/>
                    </a:lnTo>
                    <a:lnTo>
                      <a:pt x="689" y="236"/>
                    </a:lnTo>
                    <a:lnTo>
                      <a:pt x="825" y="217"/>
                    </a:lnTo>
                    <a:lnTo>
                      <a:pt x="975" y="199"/>
                    </a:lnTo>
                    <a:lnTo>
                      <a:pt x="1133" y="182"/>
                    </a:lnTo>
                    <a:lnTo>
                      <a:pt x="1302" y="164"/>
                    </a:lnTo>
                    <a:lnTo>
                      <a:pt x="1482" y="148"/>
                    </a:lnTo>
                    <a:lnTo>
                      <a:pt x="1671" y="133"/>
                    </a:lnTo>
                    <a:lnTo>
                      <a:pt x="1868" y="117"/>
                    </a:lnTo>
                    <a:lnTo>
                      <a:pt x="2076" y="103"/>
                    </a:lnTo>
                    <a:lnTo>
                      <a:pt x="2291" y="90"/>
                    </a:lnTo>
                    <a:lnTo>
                      <a:pt x="2515" y="76"/>
                    </a:lnTo>
                    <a:lnTo>
                      <a:pt x="2745" y="66"/>
                    </a:lnTo>
                    <a:lnTo>
                      <a:pt x="2983" y="55"/>
                    </a:lnTo>
                    <a:lnTo>
                      <a:pt x="3230" y="44"/>
                    </a:lnTo>
                    <a:lnTo>
                      <a:pt x="3482" y="36"/>
                    </a:lnTo>
                    <a:lnTo>
                      <a:pt x="3741" y="27"/>
                    </a:lnTo>
                    <a:lnTo>
                      <a:pt x="4007" y="20"/>
                    </a:lnTo>
                    <a:lnTo>
                      <a:pt x="4277" y="14"/>
                    </a:lnTo>
                    <a:lnTo>
                      <a:pt x="4553" y="9"/>
                    </a:lnTo>
                    <a:lnTo>
                      <a:pt x="4833" y="6"/>
                    </a:lnTo>
                    <a:lnTo>
                      <a:pt x="5119" y="2"/>
                    </a:lnTo>
                    <a:lnTo>
                      <a:pt x="5408" y="0"/>
                    </a:lnTo>
                    <a:lnTo>
                      <a:pt x="5702" y="0"/>
                    </a:lnTo>
                    <a:lnTo>
                      <a:pt x="5702" y="0"/>
                    </a:lnTo>
                    <a:lnTo>
                      <a:pt x="5994" y="0"/>
                    </a:lnTo>
                    <a:lnTo>
                      <a:pt x="6285" y="2"/>
                    </a:lnTo>
                    <a:lnTo>
                      <a:pt x="6571" y="6"/>
                    </a:lnTo>
                    <a:lnTo>
                      <a:pt x="6851" y="9"/>
                    </a:lnTo>
                    <a:lnTo>
                      <a:pt x="7127" y="14"/>
                    </a:lnTo>
                    <a:lnTo>
                      <a:pt x="7397" y="20"/>
                    </a:lnTo>
                    <a:lnTo>
                      <a:pt x="7663" y="27"/>
                    </a:lnTo>
                    <a:lnTo>
                      <a:pt x="7922" y="36"/>
                    </a:lnTo>
                    <a:lnTo>
                      <a:pt x="8174" y="44"/>
                    </a:lnTo>
                    <a:lnTo>
                      <a:pt x="8419" y="55"/>
                    </a:lnTo>
                    <a:lnTo>
                      <a:pt x="8659" y="66"/>
                    </a:lnTo>
                    <a:lnTo>
                      <a:pt x="8889" y="76"/>
                    </a:lnTo>
                    <a:lnTo>
                      <a:pt x="9113" y="90"/>
                    </a:lnTo>
                    <a:lnTo>
                      <a:pt x="9328" y="103"/>
                    </a:lnTo>
                    <a:lnTo>
                      <a:pt x="9536" y="117"/>
                    </a:lnTo>
                    <a:lnTo>
                      <a:pt x="9733" y="133"/>
                    </a:lnTo>
                    <a:lnTo>
                      <a:pt x="9922" y="148"/>
                    </a:lnTo>
                    <a:lnTo>
                      <a:pt x="10102" y="164"/>
                    </a:lnTo>
                    <a:lnTo>
                      <a:pt x="10271" y="182"/>
                    </a:lnTo>
                    <a:lnTo>
                      <a:pt x="10429" y="199"/>
                    </a:lnTo>
                    <a:lnTo>
                      <a:pt x="10577" y="217"/>
                    </a:lnTo>
                    <a:lnTo>
                      <a:pt x="10715" y="236"/>
                    </a:lnTo>
                    <a:lnTo>
                      <a:pt x="10842" y="256"/>
                    </a:lnTo>
                    <a:lnTo>
                      <a:pt x="10956" y="275"/>
                    </a:lnTo>
                    <a:lnTo>
                      <a:pt x="11059" y="296"/>
                    </a:lnTo>
                    <a:lnTo>
                      <a:pt x="11147" y="318"/>
                    </a:lnTo>
                    <a:lnTo>
                      <a:pt x="11224" y="339"/>
                    </a:lnTo>
                    <a:lnTo>
                      <a:pt x="11258" y="349"/>
                    </a:lnTo>
                    <a:lnTo>
                      <a:pt x="11288" y="360"/>
                    </a:lnTo>
                    <a:lnTo>
                      <a:pt x="11314" y="372"/>
                    </a:lnTo>
                    <a:lnTo>
                      <a:pt x="11339" y="383"/>
                    </a:lnTo>
                    <a:lnTo>
                      <a:pt x="11358" y="393"/>
                    </a:lnTo>
                    <a:lnTo>
                      <a:pt x="11374" y="406"/>
                    </a:lnTo>
                    <a:lnTo>
                      <a:pt x="11388" y="416"/>
                    </a:lnTo>
                    <a:lnTo>
                      <a:pt x="11397" y="429"/>
                    </a:lnTo>
                    <a:lnTo>
                      <a:pt x="11402" y="439"/>
                    </a:lnTo>
                    <a:lnTo>
                      <a:pt x="11404" y="451"/>
                    </a:lnTo>
                    <a:lnTo>
                      <a:pt x="11404" y="451"/>
                    </a:ln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50000"/>
                    </a:schemeClr>
                  </a:gs>
                  <a:gs pos="35000">
                    <a:schemeClr val="bg1">
                      <a:lumMod val="65000"/>
                    </a:schemeClr>
                  </a:gs>
                  <a:gs pos="99000">
                    <a:schemeClr val="bg1">
                      <a:lumMod val="75000"/>
                    </a:schemeClr>
                  </a:gs>
                  <a:gs pos="65000">
                    <a:schemeClr val="bg1">
                      <a:lumMod val="85000"/>
                    </a:schemeClr>
                  </a:gs>
                </a:gsLst>
                <a:path path="circle">
                  <a:fillToRect l="100000" t="100000"/>
                </a:path>
              </a:gradFill>
              <a:ln w="9525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63000">
                      <a:schemeClr val="bg1">
                        <a:lumMod val="65000"/>
                      </a:schemeClr>
                    </a:gs>
                    <a:gs pos="82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4" name="Group 103">
            <a:extLst>
              <a:ext uri="{FF2B5EF4-FFF2-40B4-BE49-F238E27FC236}">
                <a16:creationId xmlns:a16="http://schemas.microsoft.com/office/drawing/2014/main" id="{34E8053C-64A9-3448-8C52-706E0C66B00F}"/>
              </a:ext>
            </a:extLst>
          </p:cNvPr>
          <p:cNvGrpSpPr/>
          <p:nvPr userDrawn="1"/>
        </p:nvGrpSpPr>
        <p:grpSpPr>
          <a:xfrm>
            <a:off x="760593" y="1921088"/>
            <a:ext cx="3857398" cy="1929200"/>
            <a:chOff x="125664" y="3124200"/>
            <a:chExt cx="3200400" cy="1600200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62B67AD7-7A6D-3543-9FB1-A81B0A9C97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505200"/>
              <a:ext cx="396240" cy="1219200"/>
            </a:xfrm>
            <a:custGeom>
              <a:avLst/>
              <a:gdLst/>
              <a:ahLst/>
              <a:cxnLst>
                <a:cxn ang="0">
                  <a:pos x="1404" y="3824"/>
                </a:cxn>
                <a:cxn ang="0">
                  <a:pos x="1403" y="3859"/>
                </a:cxn>
                <a:cxn ang="0">
                  <a:pos x="1396" y="3926"/>
                </a:cxn>
                <a:cxn ang="0">
                  <a:pos x="1382" y="3986"/>
                </a:cxn>
                <a:cxn ang="0">
                  <a:pos x="1361" y="4040"/>
                </a:cxn>
                <a:cxn ang="0">
                  <a:pos x="1335" y="4088"/>
                </a:cxn>
                <a:cxn ang="0">
                  <a:pos x="1302" y="4132"/>
                </a:cxn>
                <a:cxn ang="0">
                  <a:pos x="1264" y="4169"/>
                </a:cxn>
                <a:cxn ang="0">
                  <a:pos x="1222" y="4203"/>
                </a:cxn>
                <a:cxn ang="0">
                  <a:pos x="1174" y="4232"/>
                </a:cxn>
                <a:cxn ang="0">
                  <a:pos x="1122" y="4256"/>
                </a:cxn>
                <a:cxn ang="0">
                  <a:pos x="1066" y="4275"/>
                </a:cxn>
                <a:cxn ang="0">
                  <a:pos x="1007" y="4291"/>
                </a:cxn>
                <a:cxn ang="0">
                  <a:pos x="943" y="4303"/>
                </a:cxn>
                <a:cxn ang="0">
                  <a:pos x="878" y="4311"/>
                </a:cxn>
                <a:cxn ang="0">
                  <a:pos x="809" y="4318"/>
                </a:cxn>
                <a:cxn ang="0">
                  <a:pos x="738" y="4320"/>
                </a:cxn>
                <a:cxn ang="0">
                  <a:pos x="702" y="4320"/>
                </a:cxn>
                <a:cxn ang="0">
                  <a:pos x="666" y="4320"/>
                </a:cxn>
                <a:cxn ang="0">
                  <a:pos x="595" y="4318"/>
                </a:cxn>
                <a:cxn ang="0">
                  <a:pos x="526" y="4311"/>
                </a:cxn>
                <a:cxn ang="0">
                  <a:pos x="461" y="4303"/>
                </a:cxn>
                <a:cxn ang="0">
                  <a:pos x="397" y="4291"/>
                </a:cxn>
                <a:cxn ang="0">
                  <a:pos x="337" y="4275"/>
                </a:cxn>
                <a:cxn ang="0">
                  <a:pos x="282" y="4256"/>
                </a:cxn>
                <a:cxn ang="0">
                  <a:pos x="229" y="4232"/>
                </a:cxn>
                <a:cxn ang="0">
                  <a:pos x="182" y="4203"/>
                </a:cxn>
                <a:cxn ang="0">
                  <a:pos x="140" y="4169"/>
                </a:cxn>
                <a:cxn ang="0">
                  <a:pos x="102" y="4132"/>
                </a:cxn>
                <a:cxn ang="0">
                  <a:pos x="69" y="4088"/>
                </a:cxn>
                <a:cxn ang="0">
                  <a:pos x="43" y="4040"/>
                </a:cxn>
                <a:cxn ang="0">
                  <a:pos x="22" y="3986"/>
                </a:cxn>
                <a:cxn ang="0">
                  <a:pos x="8" y="3926"/>
                </a:cxn>
                <a:cxn ang="0">
                  <a:pos x="1" y="3859"/>
                </a:cxn>
                <a:cxn ang="0">
                  <a:pos x="0" y="0"/>
                </a:cxn>
              </a:cxnLst>
              <a:rect l="0" t="0" r="r" b="b"/>
              <a:pathLst>
                <a:path w="1404" h="4320">
                  <a:moveTo>
                    <a:pt x="1404" y="0"/>
                  </a:moveTo>
                  <a:lnTo>
                    <a:pt x="1404" y="3824"/>
                  </a:lnTo>
                  <a:lnTo>
                    <a:pt x="1404" y="3824"/>
                  </a:lnTo>
                  <a:lnTo>
                    <a:pt x="1403" y="3859"/>
                  </a:lnTo>
                  <a:lnTo>
                    <a:pt x="1401" y="3893"/>
                  </a:lnTo>
                  <a:lnTo>
                    <a:pt x="1396" y="3926"/>
                  </a:lnTo>
                  <a:lnTo>
                    <a:pt x="1390" y="3956"/>
                  </a:lnTo>
                  <a:lnTo>
                    <a:pt x="1382" y="3986"/>
                  </a:lnTo>
                  <a:lnTo>
                    <a:pt x="1372" y="4013"/>
                  </a:lnTo>
                  <a:lnTo>
                    <a:pt x="1361" y="4040"/>
                  </a:lnTo>
                  <a:lnTo>
                    <a:pt x="1349" y="4065"/>
                  </a:lnTo>
                  <a:lnTo>
                    <a:pt x="1335" y="4088"/>
                  </a:lnTo>
                  <a:lnTo>
                    <a:pt x="1319" y="4110"/>
                  </a:lnTo>
                  <a:lnTo>
                    <a:pt x="1302" y="4132"/>
                  </a:lnTo>
                  <a:lnTo>
                    <a:pt x="1284" y="4152"/>
                  </a:lnTo>
                  <a:lnTo>
                    <a:pt x="1264" y="4169"/>
                  </a:lnTo>
                  <a:lnTo>
                    <a:pt x="1244" y="4187"/>
                  </a:lnTo>
                  <a:lnTo>
                    <a:pt x="1222" y="4203"/>
                  </a:lnTo>
                  <a:lnTo>
                    <a:pt x="1199" y="4217"/>
                  </a:lnTo>
                  <a:lnTo>
                    <a:pt x="1174" y="4232"/>
                  </a:lnTo>
                  <a:lnTo>
                    <a:pt x="1149" y="4244"/>
                  </a:lnTo>
                  <a:lnTo>
                    <a:pt x="1122" y="4256"/>
                  </a:lnTo>
                  <a:lnTo>
                    <a:pt x="1095" y="4265"/>
                  </a:lnTo>
                  <a:lnTo>
                    <a:pt x="1066" y="4275"/>
                  </a:lnTo>
                  <a:lnTo>
                    <a:pt x="1037" y="4283"/>
                  </a:lnTo>
                  <a:lnTo>
                    <a:pt x="1007" y="4291"/>
                  </a:lnTo>
                  <a:lnTo>
                    <a:pt x="975" y="4297"/>
                  </a:lnTo>
                  <a:lnTo>
                    <a:pt x="943" y="4303"/>
                  </a:lnTo>
                  <a:lnTo>
                    <a:pt x="911" y="4308"/>
                  </a:lnTo>
                  <a:lnTo>
                    <a:pt x="878" y="4311"/>
                  </a:lnTo>
                  <a:lnTo>
                    <a:pt x="844" y="4315"/>
                  </a:lnTo>
                  <a:lnTo>
                    <a:pt x="809" y="4318"/>
                  </a:lnTo>
                  <a:lnTo>
                    <a:pt x="774" y="4319"/>
                  </a:lnTo>
                  <a:lnTo>
                    <a:pt x="738" y="4320"/>
                  </a:lnTo>
                  <a:lnTo>
                    <a:pt x="702" y="4320"/>
                  </a:lnTo>
                  <a:lnTo>
                    <a:pt x="702" y="4320"/>
                  </a:lnTo>
                  <a:lnTo>
                    <a:pt x="702" y="4320"/>
                  </a:lnTo>
                  <a:lnTo>
                    <a:pt x="666" y="4320"/>
                  </a:lnTo>
                  <a:lnTo>
                    <a:pt x="630" y="4319"/>
                  </a:lnTo>
                  <a:lnTo>
                    <a:pt x="595" y="4318"/>
                  </a:lnTo>
                  <a:lnTo>
                    <a:pt x="560" y="4315"/>
                  </a:lnTo>
                  <a:lnTo>
                    <a:pt x="526" y="4311"/>
                  </a:lnTo>
                  <a:lnTo>
                    <a:pt x="493" y="4308"/>
                  </a:lnTo>
                  <a:lnTo>
                    <a:pt x="461" y="4303"/>
                  </a:lnTo>
                  <a:lnTo>
                    <a:pt x="429" y="4297"/>
                  </a:lnTo>
                  <a:lnTo>
                    <a:pt x="397" y="4291"/>
                  </a:lnTo>
                  <a:lnTo>
                    <a:pt x="367" y="4283"/>
                  </a:lnTo>
                  <a:lnTo>
                    <a:pt x="337" y="4275"/>
                  </a:lnTo>
                  <a:lnTo>
                    <a:pt x="309" y="4265"/>
                  </a:lnTo>
                  <a:lnTo>
                    <a:pt x="282" y="4256"/>
                  </a:lnTo>
                  <a:lnTo>
                    <a:pt x="255" y="4244"/>
                  </a:lnTo>
                  <a:lnTo>
                    <a:pt x="229" y="4232"/>
                  </a:lnTo>
                  <a:lnTo>
                    <a:pt x="205" y="4217"/>
                  </a:lnTo>
                  <a:lnTo>
                    <a:pt x="182" y="4203"/>
                  </a:lnTo>
                  <a:lnTo>
                    <a:pt x="160" y="4187"/>
                  </a:lnTo>
                  <a:lnTo>
                    <a:pt x="140" y="4169"/>
                  </a:lnTo>
                  <a:lnTo>
                    <a:pt x="120" y="4152"/>
                  </a:lnTo>
                  <a:lnTo>
                    <a:pt x="102" y="4132"/>
                  </a:lnTo>
                  <a:lnTo>
                    <a:pt x="84" y="4110"/>
                  </a:lnTo>
                  <a:lnTo>
                    <a:pt x="69" y="4088"/>
                  </a:lnTo>
                  <a:lnTo>
                    <a:pt x="55" y="4065"/>
                  </a:lnTo>
                  <a:lnTo>
                    <a:pt x="43" y="4040"/>
                  </a:lnTo>
                  <a:lnTo>
                    <a:pt x="32" y="4013"/>
                  </a:lnTo>
                  <a:lnTo>
                    <a:pt x="22" y="3986"/>
                  </a:lnTo>
                  <a:lnTo>
                    <a:pt x="14" y="3956"/>
                  </a:lnTo>
                  <a:lnTo>
                    <a:pt x="8" y="3926"/>
                  </a:lnTo>
                  <a:lnTo>
                    <a:pt x="3" y="3893"/>
                  </a:lnTo>
                  <a:lnTo>
                    <a:pt x="1" y="3859"/>
                  </a:lnTo>
                  <a:lnTo>
                    <a:pt x="0" y="3824"/>
                  </a:lnTo>
                  <a:lnTo>
                    <a:pt x="0" y="0"/>
                  </a:lnTo>
                  <a:lnTo>
                    <a:pt x="1404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323232"/>
                </a:gs>
                <a:gs pos="20000">
                  <a:srgbClr val="000000"/>
                </a:gs>
                <a:gs pos="100000">
                  <a:srgbClr val="323232"/>
                </a:gs>
                <a:gs pos="70000">
                  <a:srgbClr val="000000"/>
                </a:gs>
              </a:gsLst>
              <a:lin ang="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6" name="Group 90">
              <a:extLst>
                <a:ext uri="{FF2B5EF4-FFF2-40B4-BE49-F238E27FC236}">
                  <a16:creationId xmlns:a16="http://schemas.microsoft.com/office/drawing/2014/main" id="{E9C15326-C74C-EE4E-BB23-49A5C400AEE1}"/>
                </a:ext>
              </a:extLst>
            </p:cNvPr>
            <p:cNvGrpSpPr/>
            <p:nvPr/>
          </p:nvGrpSpPr>
          <p:grpSpPr>
            <a:xfrm>
              <a:off x="125664" y="3124200"/>
              <a:ext cx="3200400" cy="480337"/>
              <a:chOff x="125664" y="3124200"/>
              <a:chExt cx="3200400" cy="480337"/>
            </a:xfrm>
          </p:grpSpPr>
          <p:sp>
            <p:nvSpPr>
              <p:cNvPr id="17" name="Freeform 5">
                <a:extLst>
                  <a:ext uri="{FF2B5EF4-FFF2-40B4-BE49-F238E27FC236}">
                    <a16:creationId xmlns:a16="http://schemas.microsoft.com/office/drawing/2014/main" id="{6A123291-8B92-BC46-8CA0-2B8681E7E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5664" y="3124200"/>
                <a:ext cx="3200400" cy="271144"/>
              </a:xfrm>
              <a:custGeom>
                <a:avLst/>
                <a:gdLst/>
                <a:ahLst/>
                <a:cxnLst>
                  <a:cxn ang="0">
                    <a:pos x="11518" y="500"/>
                  </a:cxn>
                  <a:cxn ang="0">
                    <a:pos x="11490" y="539"/>
                  </a:cxn>
                  <a:cxn ang="0">
                    <a:pos x="11430" y="574"/>
                  </a:cxn>
                  <a:cxn ang="0">
                    <a:pos x="11339" y="610"/>
                  </a:cxn>
                  <a:cxn ang="0">
                    <a:pos x="11067" y="678"/>
                  </a:cxn>
                  <a:cxn ang="0">
                    <a:pos x="10685" y="742"/>
                  </a:cxn>
                  <a:cxn ang="0">
                    <a:pos x="10204" y="798"/>
                  </a:cxn>
                  <a:cxn ang="0">
                    <a:pos x="9633" y="849"/>
                  </a:cxn>
                  <a:cxn ang="0">
                    <a:pos x="8979" y="893"/>
                  </a:cxn>
                  <a:cxn ang="0">
                    <a:pos x="8257" y="929"/>
                  </a:cxn>
                  <a:cxn ang="0">
                    <a:pos x="7473" y="955"/>
                  </a:cxn>
                  <a:cxn ang="0">
                    <a:pos x="6637" y="971"/>
                  </a:cxn>
                  <a:cxn ang="0">
                    <a:pos x="5760" y="976"/>
                  </a:cxn>
                  <a:cxn ang="0">
                    <a:pos x="5171" y="974"/>
                  </a:cxn>
                  <a:cxn ang="0">
                    <a:pos x="4320" y="962"/>
                  </a:cxn>
                  <a:cxn ang="0">
                    <a:pos x="3519" y="939"/>
                  </a:cxn>
                  <a:cxn ang="0">
                    <a:pos x="2773" y="906"/>
                  </a:cxn>
                  <a:cxn ang="0">
                    <a:pos x="2097" y="865"/>
                  </a:cxn>
                  <a:cxn ang="0">
                    <a:pos x="1496" y="818"/>
                  </a:cxn>
                  <a:cxn ang="0">
                    <a:pos x="985" y="761"/>
                  </a:cxn>
                  <a:cxn ang="0">
                    <a:pos x="569" y="699"/>
                  </a:cxn>
                  <a:cxn ang="0">
                    <a:pos x="259" y="634"/>
                  </a:cxn>
                  <a:cxn ang="0">
                    <a:pos x="118" y="587"/>
                  </a:cxn>
                  <a:cxn ang="0">
                    <a:pos x="48" y="551"/>
                  </a:cxn>
                  <a:cxn ang="0">
                    <a:pos x="9" y="514"/>
                  </a:cxn>
                  <a:cxn ang="0">
                    <a:pos x="0" y="488"/>
                  </a:cxn>
                  <a:cxn ang="0">
                    <a:pos x="18" y="451"/>
                  </a:cxn>
                  <a:cxn ang="0">
                    <a:pos x="67" y="414"/>
                  </a:cxn>
                  <a:cxn ang="0">
                    <a:pos x="148" y="379"/>
                  </a:cxn>
                  <a:cxn ang="0">
                    <a:pos x="351" y="321"/>
                  </a:cxn>
                  <a:cxn ang="0">
                    <a:pos x="696" y="255"/>
                  </a:cxn>
                  <a:cxn ang="0">
                    <a:pos x="1145" y="197"/>
                  </a:cxn>
                  <a:cxn ang="0">
                    <a:pos x="1688" y="143"/>
                  </a:cxn>
                  <a:cxn ang="0">
                    <a:pos x="2314" y="97"/>
                  </a:cxn>
                  <a:cxn ang="0">
                    <a:pos x="3015" y="60"/>
                  </a:cxn>
                  <a:cxn ang="0">
                    <a:pos x="3780" y="30"/>
                  </a:cxn>
                  <a:cxn ang="0">
                    <a:pos x="4599" y="11"/>
                  </a:cxn>
                  <a:cxn ang="0">
                    <a:pos x="5464" y="2"/>
                  </a:cxn>
                  <a:cxn ang="0">
                    <a:pos x="6056" y="2"/>
                  </a:cxn>
                  <a:cxn ang="0">
                    <a:pos x="6921" y="11"/>
                  </a:cxn>
                  <a:cxn ang="0">
                    <a:pos x="7740" y="30"/>
                  </a:cxn>
                  <a:cxn ang="0">
                    <a:pos x="8505" y="60"/>
                  </a:cxn>
                  <a:cxn ang="0">
                    <a:pos x="9206" y="97"/>
                  </a:cxn>
                  <a:cxn ang="0">
                    <a:pos x="9832" y="143"/>
                  </a:cxn>
                  <a:cxn ang="0">
                    <a:pos x="10375" y="197"/>
                  </a:cxn>
                  <a:cxn ang="0">
                    <a:pos x="10824" y="255"/>
                  </a:cxn>
                  <a:cxn ang="0">
                    <a:pos x="11169" y="321"/>
                  </a:cxn>
                  <a:cxn ang="0">
                    <a:pos x="11372" y="379"/>
                  </a:cxn>
                  <a:cxn ang="0">
                    <a:pos x="11453" y="414"/>
                  </a:cxn>
                  <a:cxn ang="0">
                    <a:pos x="11502" y="451"/>
                  </a:cxn>
                  <a:cxn ang="0">
                    <a:pos x="11520" y="488"/>
                  </a:cxn>
                </a:cxnLst>
                <a:rect l="0" t="0" r="r" b="b"/>
                <a:pathLst>
                  <a:path w="11520" h="976">
                    <a:moveTo>
                      <a:pt x="11520" y="488"/>
                    </a:moveTo>
                    <a:lnTo>
                      <a:pt x="11520" y="488"/>
                    </a:lnTo>
                    <a:lnTo>
                      <a:pt x="11518" y="500"/>
                    </a:lnTo>
                    <a:lnTo>
                      <a:pt x="11511" y="514"/>
                    </a:lnTo>
                    <a:lnTo>
                      <a:pt x="11502" y="527"/>
                    </a:lnTo>
                    <a:lnTo>
                      <a:pt x="11490" y="539"/>
                    </a:lnTo>
                    <a:lnTo>
                      <a:pt x="11472" y="551"/>
                    </a:lnTo>
                    <a:lnTo>
                      <a:pt x="11453" y="562"/>
                    </a:lnTo>
                    <a:lnTo>
                      <a:pt x="11430" y="574"/>
                    </a:lnTo>
                    <a:lnTo>
                      <a:pt x="11402" y="587"/>
                    </a:lnTo>
                    <a:lnTo>
                      <a:pt x="11372" y="599"/>
                    </a:lnTo>
                    <a:lnTo>
                      <a:pt x="11339" y="610"/>
                    </a:lnTo>
                    <a:lnTo>
                      <a:pt x="11261" y="634"/>
                    </a:lnTo>
                    <a:lnTo>
                      <a:pt x="11169" y="655"/>
                    </a:lnTo>
                    <a:lnTo>
                      <a:pt x="11067" y="678"/>
                    </a:lnTo>
                    <a:lnTo>
                      <a:pt x="10951" y="699"/>
                    </a:lnTo>
                    <a:lnTo>
                      <a:pt x="10824" y="721"/>
                    </a:lnTo>
                    <a:lnTo>
                      <a:pt x="10685" y="742"/>
                    </a:lnTo>
                    <a:lnTo>
                      <a:pt x="10535" y="761"/>
                    </a:lnTo>
                    <a:lnTo>
                      <a:pt x="10375" y="781"/>
                    </a:lnTo>
                    <a:lnTo>
                      <a:pt x="10204" y="798"/>
                    </a:lnTo>
                    <a:lnTo>
                      <a:pt x="10022" y="818"/>
                    </a:lnTo>
                    <a:lnTo>
                      <a:pt x="9832" y="833"/>
                    </a:lnTo>
                    <a:lnTo>
                      <a:pt x="9633" y="849"/>
                    </a:lnTo>
                    <a:lnTo>
                      <a:pt x="9423" y="865"/>
                    </a:lnTo>
                    <a:lnTo>
                      <a:pt x="9206" y="879"/>
                    </a:lnTo>
                    <a:lnTo>
                      <a:pt x="8979" y="893"/>
                    </a:lnTo>
                    <a:lnTo>
                      <a:pt x="8747" y="906"/>
                    </a:lnTo>
                    <a:lnTo>
                      <a:pt x="8505" y="918"/>
                    </a:lnTo>
                    <a:lnTo>
                      <a:pt x="8257" y="929"/>
                    </a:lnTo>
                    <a:lnTo>
                      <a:pt x="8001" y="939"/>
                    </a:lnTo>
                    <a:lnTo>
                      <a:pt x="7740" y="946"/>
                    </a:lnTo>
                    <a:lnTo>
                      <a:pt x="7473" y="955"/>
                    </a:lnTo>
                    <a:lnTo>
                      <a:pt x="7200" y="962"/>
                    </a:lnTo>
                    <a:lnTo>
                      <a:pt x="6921" y="967"/>
                    </a:lnTo>
                    <a:lnTo>
                      <a:pt x="6637" y="971"/>
                    </a:lnTo>
                    <a:lnTo>
                      <a:pt x="6349" y="974"/>
                    </a:lnTo>
                    <a:lnTo>
                      <a:pt x="6056" y="976"/>
                    </a:lnTo>
                    <a:lnTo>
                      <a:pt x="5760" y="976"/>
                    </a:lnTo>
                    <a:lnTo>
                      <a:pt x="5760" y="976"/>
                    </a:lnTo>
                    <a:lnTo>
                      <a:pt x="5464" y="976"/>
                    </a:lnTo>
                    <a:lnTo>
                      <a:pt x="5171" y="974"/>
                    </a:lnTo>
                    <a:lnTo>
                      <a:pt x="4883" y="971"/>
                    </a:lnTo>
                    <a:lnTo>
                      <a:pt x="4599" y="967"/>
                    </a:lnTo>
                    <a:lnTo>
                      <a:pt x="4320" y="962"/>
                    </a:lnTo>
                    <a:lnTo>
                      <a:pt x="4047" y="955"/>
                    </a:lnTo>
                    <a:lnTo>
                      <a:pt x="3780" y="946"/>
                    </a:lnTo>
                    <a:lnTo>
                      <a:pt x="3519" y="939"/>
                    </a:lnTo>
                    <a:lnTo>
                      <a:pt x="3263" y="929"/>
                    </a:lnTo>
                    <a:lnTo>
                      <a:pt x="3015" y="918"/>
                    </a:lnTo>
                    <a:lnTo>
                      <a:pt x="2773" y="906"/>
                    </a:lnTo>
                    <a:lnTo>
                      <a:pt x="2539" y="893"/>
                    </a:lnTo>
                    <a:lnTo>
                      <a:pt x="2314" y="879"/>
                    </a:lnTo>
                    <a:lnTo>
                      <a:pt x="2097" y="865"/>
                    </a:lnTo>
                    <a:lnTo>
                      <a:pt x="1887" y="849"/>
                    </a:lnTo>
                    <a:lnTo>
                      <a:pt x="1688" y="833"/>
                    </a:lnTo>
                    <a:lnTo>
                      <a:pt x="1496" y="818"/>
                    </a:lnTo>
                    <a:lnTo>
                      <a:pt x="1316" y="798"/>
                    </a:lnTo>
                    <a:lnTo>
                      <a:pt x="1145" y="781"/>
                    </a:lnTo>
                    <a:lnTo>
                      <a:pt x="985" y="761"/>
                    </a:lnTo>
                    <a:lnTo>
                      <a:pt x="833" y="742"/>
                    </a:lnTo>
                    <a:lnTo>
                      <a:pt x="696" y="721"/>
                    </a:lnTo>
                    <a:lnTo>
                      <a:pt x="569" y="699"/>
                    </a:lnTo>
                    <a:lnTo>
                      <a:pt x="453" y="678"/>
                    </a:lnTo>
                    <a:lnTo>
                      <a:pt x="351" y="655"/>
                    </a:lnTo>
                    <a:lnTo>
                      <a:pt x="259" y="634"/>
                    </a:lnTo>
                    <a:lnTo>
                      <a:pt x="181" y="610"/>
                    </a:lnTo>
                    <a:lnTo>
                      <a:pt x="148" y="599"/>
                    </a:lnTo>
                    <a:lnTo>
                      <a:pt x="118" y="587"/>
                    </a:lnTo>
                    <a:lnTo>
                      <a:pt x="90" y="574"/>
                    </a:lnTo>
                    <a:lnTo>
                      <a:pt x="67" y="562"/>
                    </a:lnTo>
                    <a:lnTo>
                      <a:pt x="48" y="551"/>
                    </a:lnTo>
                    <a:lnTo>
                      <a:pt x="30" y="539"/>
                    </a:lnTo>
                    <a:lnTo>
                      <a:pt x="18" y="527"/>
                    </a:lnTo>
                    <a:lnTo>
                      <a:pt x="9" y="514"/>
                    </a:lnTo>
                    <a:lnTo>
                      <a:pt x="2" y="500"/>
                    </a:lnTo>
                    <a:lnTo>
                      <a:pt x="0" y="488"/>
                    </a:lnTo>
                    <a:lnTo>
                      <a:pt x="0" y="488"/>
                    </a:lnTo>
                    <a:lnTo>
                      <a:pt x="2" y="476"/>
                    </a:lnTo>
                    <a:lnTo>
                      <a:pt x="9" y="463"/>
                    </a:lnTo>
                    <a:lnTo>
                      <a:pt x="18" y="451"/>
                    </a:lnTo>
                    <a:lnTo>
                      <a:pt x="30" y="439"/>
                    </a:lnTo>
                    <a:lnTo>
                      <a:pt x="48" y="426"/>
                    </a:lnTo>
                    <a:lnTo>
                      <a:pt x="67" y="414"/>
                    </a:lnTo>
                    <a:lnTo>
                      <a:pt x="90" y="402"/>
                    </a:lnTo>
                    <a:lnTo>
                      <a:pt x="118" y="389"/>
                    </a:lnTo>
                    <a:lnTo>
                      <a:pt x="148" y="379"/>
                    </a:lnTo>
                    <a:lnTo>
                      <a:pt x="181" y="366"/>
                    </a:lnTo>
                    <a:lnTo>
                      <a:pt x="259" y="344"/>
                    </a:lnTo>
                    <a:lnTo>
                      <a:pt x="351" y="321"/>
                    </a:lnTo>
                    <a:lnTo>
                      <a:pt x="453" y="298"/>
                    </a:lnTo>
                    <a:lnTo>
                      <a:pt x="569" y="277"/>
                    </a:lnTo>
                    <a:lnTo>
                      <a:pt x="696" y="255"/>
                    </a:lnTo>
                    <a:lnTo>
                      <a:pt x="833" y="236"/>
                    </a:lnTo>
                    <a:lnTo>
                      <a:pt x="985" y="215"/>
                    </a:lnTo>
                    <a:lnTo>
                      <a:pt x="1145" y="197"/>
                    </a:lnTo>
                    <a:lnTo>
                      <a:pt x="1316" y="178"/>
                    </a:lnTo>
                    <a:lnTo>
                      <a:pt x="1496" y="160"/>
                    </a:lnTo>
                    <a:lnTo>
                      <a:pt x="1688" y="143"/>
                    </a:lnTo>
                    <a:lnTo>
                      <a:pt x="1887" y="127"/>
                    </a:lnTo>
                    <a:lnTo>
                      <a:pt x="2097" y="113"/>
                    </a:lnTo>
                    <a:lnTo>
                      <a:pt x="2314" y="97"/>
                    </a:lnTo>
                    <a:lnTo>
                      <a:pt x="2539" y="85"/>
                    </a:lnTo>
                    <a:lnTo>
                      <a:pt x="2773" y="70"/>
                    </a:lnTo>
                    <a:lnTo>
                      <a:pt x="3015" y="60"/>
                    </a:lnTo>
                    <a:lnTo>
                      <a:pt x="3263" y="49"/>
                    </a:lnTo>
                    <a:lnTo>
                      <a:pt x="3519" y="39"/>
                    </a:lnTo>
                    <a:lnTo>
                      <a:pt x="3780" y="30"/>
                    </a:lnTo>
                    <a:lnTo>
                      <a:pt x="4047" y="23"/>
                    </a:lnTo>
                    <a:lnTo>
                      <a:pt x="4320" y="16"/>
                    </a:lnTo>
                    <a:lnTo>
                      <a:pt x="4599" y="11"/>
                    </a:lnTo>
                    <a:lnTo>
                      <a:pt x="4883" y="5"/>
                    </a:lnTo>
                    <a:lnTo>
                      <a:pt x="5171" y="4"/>
                    </a:lnTo>
                    <a:lnTo>
                      <a:pt x="5464" y="2"/>
                    </a:lnTo>
                    <a:lnTo>
                      <a:pt x="5760" y="0"/>
                    </a:lnTo>
                    <a:lnTo>
                      <a:pt x="5760" y="0"/>
                    </a:lnTo>
                    <a:lnTo>
                      <a:pt x="6056" y="2"/>
                    </a:lnTo>
                    <a:lnTo>
                      <a:pt x="6349" y="4"/>
                    </a:lnTo>
                    <a:lnTo>
                      <a:pt x="6637" y="5"/>
                    </a:lnTo>
                    <a:lnTo>
                      <a:pt x="6921" y="11"/>
                    </a:lnTo>
                    <a:lnTo>
                      <a:pt x="7200" y="16"/>
                    </a:lnTo>
                    <a:lnTo>
                      <a:pt x="7473" y="23"/>
                    </a:lnTo>
                    <a:lnTo>
                      <a:pt x="7740" y="30"/>
                    </a:lnTo>
                    <a:lnTo>
                      <a:pt x="8001" y="39"/>
                    </a:lnTo>
                    <a:lnTo>
                      <a:pt x="8257" y="49"/>
                    </a:lnTo>
                    <a:lnTo>
                      <a:pt x="8505" y="60"/>
                    </a:lnTo>
                    <a:lnTo>
                      <a:pt x="8747" y="70"/>
                    </a:lnTo>
                    <a:lnTo>
                      <a:pt x="8979" y="85"/>
                    </a:lnTo>
                    <a:lnTo>
                      <a:pt x="9206" y="97"/>
                    </a:lnTo>
                    <a:lnTo>
                      <a:pt x="9423" y="113"/>
                    </a:lnTo>
                    <a:lnTo>
                      <a:pt x="9633" y="127"/>
                    </a:lnTo>
                    <a:lnTo>
                      <a:pt x="9832" y="143"/>
                    </a:lnTo>
                    <a:lnTo>
                      <a:pt x="10022" y="160"/>
                    </a:lnTo>
                    <a:lnTo>
                      <a:pt x="10204" y="178"/>
                    </a:lnTo>
                    <a:lnTo>
                      <a:pt x="10375" y="197"/>
                    </a:lnTo>
                    <a:lnTo>
                      <a:pt x="10535" y="215"/>
                    </a:lnTo>
                    <a:lnTo>
                      <a:pt x="10685" y="236"/>
                    </a:lnTo>
                    <a:lnTo>
                      <a:pt x="10824" y="255"/>
                    </a:lnTo>
                    <a:lnTo>
                      <a:pt x="10951" y="277"/>
                    </a:lnTo>
                    <a:lnTo>
                      <a:pt x="11067" y="298"/>
                    </a:lnTo>
                    <a:lnTo>
                      <a:pt x="11169" y="321"/>
                    </a:lnTo>
                    <a:lnTo>
                      <a:pt x="11261" y="344"/>
                    </a:lnTo>
                    <a:lnTo>
                      <a:pt x="11339" y="366"/>
                    </a:lnTo>
                    <a:lnTo>
                      <a:pt x="11372" y="379"/>
                    </a:lnTo>
                    <a:lnTo>
                      <a:pt x="11402" y="389"/>
                    </a:lnTo>
                    <a:lnTo>
                      <a:pt x="11430" y="402"/>
                    </a:lnTo>
                    <a:lnTo>
                      <a:pt x="11453" y="414"/>
                    </a:lnTo>
                    <a:lnTo>
                      <a:pt x="11472" y="426"/>
                    </a:lnTo>
                    <a:lnTo>
                      <a:pt x="11490" y="439"/>
                    </a:lnTo>
                    <a:lnTo>
                      <a:pt x="11502" y="451"/>
                    </a:lnTo>
                    <a:lnTo>
                      <a:pt x="11511" y="463"/>
                    </a:lnTo>
                    <a:lnTo>
                      <a:pt x="11518" y="476"/>
                    </a:lnTo>
                    <a:lnTo>
                      <a:pt x="11520" y="488"/>
                    </a:lnTo>
                    <a:lnTo>
                      <a:pt x="11520" y="48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1C1C1"/>
                  </a:gs>
                  <a:gs pos="28000">
                    <a:srgbClr val="FFFFFF"/>
                  </a:gs>
                  <a:gs pos="100000">
                    <a:srgbClr val="C5C5C5"/>
                  </a:gs>
                  <a:gs pos="79000">
                    <a:srgbClr val="FFFFFF"/>
                  </a:gs>
                </a:gsLst>
                <a:lin ang="10200000" scaled="0"/>
                <a:tileRect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/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id="{B397CF53-4F31-8647-A91F-7969B9999F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5664" y="3258939"/>
                <a:ext cx="3200400" cy="345598"/>
              </a:xfrm>
              <a:custGeom>
                <a:avLst/>
                <a:gdLst/>
                <a:ahLst/>
                <a:cxnLst>
                  <a:cxn ang="0">
                    <a:pos x="2" y="768"/>
                  </a:cxn>
                  <a:cxn ang="0">
                    <a:pos x="30" y="807"/>
                  </a:cxn>
                  <a:cxn ang="0">
                    <a:pos x="90" y="842"/>
                  </a:cxn>
                  <a:cxn ang="0">
                    <a:pos x="181" y="879"/>
                  </a:cxn>
                  <a:cxn ang="0">
                    <a:pos x="453" y="946"/>
                  </a:cxn>
                  <a:cxn ang="0">
                    <a:pos x="833" y="1010"/>
                  </a:cxn>
                  <a:cxn ang="0">
                    <a:pos x="1316" y="1068"/>
                  </a:cxn>
                  <a:cxn ang="0">
                    <a:pos x="1887" y="1117"/>
                  </a:cxn>
                  <a:cxn ang="0">
                    <a:pos x="2539" y="1161"/>
                  </a:cxn>
                  <a:cxn ang="0">
                    <a:pos x="3263" y="1196"/>
                  </a:cxn>
                  <a:cxn ang="0">
                    <a:pos x="4047" y="1223"/>
                  </a:cxn>
                  <a:cxn ang="0">
                    <a:pos x="4883" y="1239"/>
                  </a:cxn>
                  <a:cxn ang="0">
                    <a:pos x="5760" y="1244"/>
                  </a:cxn>
                  <a:cxn ang="0">
                    <a:pos x="6349" y="1242"/>
                  </a:cxn>
                  <a:cxn ang="0">
                    <a:pos x="7200" y="1230"/>
                  </a:cxn>
                  <a:cxn ang="0">
                    <a:pos x="8001" y="1207"/>
                  </a:cxn>
                  <a:cxn ang="0">
                    <a:pos x="8747" y="1174"/>
                  </a:cxn>
                  <a:cxn ang="0">
                    <a:pos x="9423" y="1133"/>
                  </a:cxn>
                  <a:cxn ang="0">
                    <a:pos x="10022" y="1085"/>
                  </a:cxn>
                  <a:cxn ang="0">
                    <a:pos x="10535" y="1029"/>
                  </a:cxn>
                  <a:cxn ang="0">
                    <a:pos x="10951" y="967"/>
                  </a:cxn>
                  <a:cxn ang="0">
                    <a:pos x="11261" y="902"/>
                  </a:cxn>
                  <a:cxn ang="0">
                    <a:pos x="11402" y="855"/>
                  </a:cxn>
                  <a:cxn ang="0">
                    <a:pos x="11472" y="819"/>
                  </a:cxn>
                  <a:cxn ang="0">
                    <a:pos x="11511" y="782"/>
                  </a:cxn>
                  <a:cxn ang="0">
                    <a:pos x="11520" y="0"/>
                  </a:cxn>
                  <a:cxn ang="0">
                    <a:pos x="11511" y="26"/>
                  </a:cxn>
                  <a:cxn ang="0">
                    <a:pos x="11472" y="63"/>
                  </a:cxn>
                  <a:cxn ang="0">
                    <a:pos x="11402" y="99"/>
                  </a:cxn>
                  <a:cxn ang="0">
                    <a:pos x="11261" y="146"/>
                  </a:cxn>
                  <a:cxn ang="0">
                    <a:pos x="10951" y="211"/>
                  </a:cxn>
                  <a:cxn ang="0">
                    <a:pos x="10535" y="273"/>
                  </a:cxn>
                  <a:cxn ang="0">
                    <a:pos x="10022" y="330"/>
                  </a:cxn>
                  <a:cxn ang="0">
                    <a:pos x="9423" y="377"/>
                  </a:cxn>
                  <a:cxn ang="0">
                    <a:pos x="8747" y="418"/>
                  </a:cxn>
                  <a:cxn ang="0">
                    <a:pos x="8001" y="451"/>
                  </a:cxn>
                  <a:cxn ang="0">
                    <a:pos x="7200" y="474"/>
                  </a:cxn>
                  <a:cxn ang="0">
                    <a:pos x="6349" y="486"/>
                  </a:cxn>
                  <a:cxn ang="0">
                    <a:pos x="5760" y="488"/>
                  </a:cxn>
                  <a:cxn ang="0">
                    <a:pos x="4883" y="483"/>
                  </a:cxn>
                  <a:cxn ang="0">
                    <a:pos x="4047" y="467"/>
                  </a:cxn>
                  <a:cxn ang="0">
                    <a:pos x="3263" y="441"/>
                  </a:cxn>
                  <a:cxn ang="0">
                    <a:pos x="2539" y="405"/>
                  </a:cxn>
                  <a:cxn ang="0">
                    <a:pos x="1887" y="361"/>
                  </a:cxn>
                  <a:cxn ang="0">
                    <a:pos x="1316" y="310"/>
                  </a:cxn>
                  <a:cxn ang="0">
                    <a:pos x="833" y="254"/>
                  </a:cxn>
                  <a:cxn ang="0">
                    <a:pos x="453" y="190"/>
                  </a:cxn>
                  <a:cxn ang="0">
                    <a:pos x="181" y="122"/>
                  </a:cxn>
                  <a:cxn ang="0">
                    <a:pos x="90" y="86"/>
                  </a:cxn>
                  <a:cxn ang="0">
                    <a:pos x="30" y="51"/>
                  </a:cxn>
                  <a:cxn ang="0">
                    <a:pos x="2" y="12"/>
                  </a:cxn>
                </a:cxnLst>
                <a:rect l="0" t="0" r="r" b="b"/>
                <a:pathLst>
                  <a:path w="11520" h="1244">
                    <a:moveTo>
                      <a:pt x="0" y="756"/>
                    </a:moveTo>
                    <a:lnTo>
                      <a:pt x="0" y="756"/>
                    </a:lnTo>
                    <a:lnTo>
                      <a:pt x="2" y="768"/>
                    </a:lnTo>
                    <a:lnTo>
                      <a:pt x="9" y="782"/>
                    </a:lnTo>
                    <a:lnTo>
                      <a:pt x="18" y="795"/>
                    </a:lnTo>
                    <a:lnTo>
                      <a:pt x="30" y="807"/>
                    </a:lnTo>
                    <a:lnTo>
                      <a:pt x="48" y="819"/>
                    </a:lnTo>
                    <a:lnTo>
                      <a:pt x="67" y="832"/>
                    </a:lnTo>
                    <a:lnTo>
                      <a:pt x="90" y="842"/>
                    </a:lnTo>
                    <a:lnTo>
                      <a:pt x="118" y="855"/>
                    </a:lnTo>
                    <a:lnTo>
                      <a:pt x="148" y="867"/>
                    </a:lnTo>
                    <a:lnTo>
                      <a:pt x="181" y="879"/>
                    </a:lnTo>
                    <a:lnTo>
                      <a:pt x="259" y="902"/>
                    </a:lnTo>
                    <a:lnTo>
                      <a:pt x="351" y="925"/>
                    </a:lnTo>
                    <a:lnTo>
                      <a:pt x="453" y="946"/>
                    </a:lnTo>
                    <a:lnTo>
                      <a:pt x="569" y="967"/>
                    </a:lnTo>
                    <a:lnTo>
                      <a:pt x="696" y="989"/>
                    </a:lnTo>
                    <a:lnTo>
                      <a:pt x="833" y="1010"/>
                    </a:lnTo>
                    <a:lnTo>
                      <a:pt x="985" y="1029"/>
                    </a:lnTo>
                    <a:lnTo>
                      <a:pt x="1145" y="1048"/>
                    </a:lnTo>
                    <a:lnTo>
                      <a:pt x="1316" y="1068"/>
                    </a:lnTo>
                    <a:lnTo>
                      <a:pt x="1496" y="1085"/>
                    </a:lnTo>
                    <a:lnTo>
                      <a:pt x="1688" y="1101"/>
                    </a:lnTo>
                    <a:lnTo>
                      <a:pt x="1887" y="1117"/>
                    </a:lnTo>
                    <a:lnTo>
                      <a:pt x="2097" y="1133"/>
                    </a:lnTo>
                    <a:lnTo>
                      <a:pt x="2314" y="1147"/>
                    </a:lnTo>
                    <a:lnTo>
                      <a:pt x="2539" y="1161"/>
                    </a:lnTo>
                    <a:lnTo>
                      <a:pt x="2773" y="1174"/>
                    </a:lnTo>
                    <a:lnTo>
                      <a:pt x="3015" y="1186"/>
                    </a:lnTo>
                    <a:lnTo>
                      <a:pt x="3263" y="1196"/>
                    </a:lnTo>
                    <a:lnTo>
                      <a:pt x="3519" y="1207"/>
                    </a:lnTo>
                    <a:lnTo>
                      <a:pt x="3780" y="1216"/>
                    </a:lnTo>
                    <a:lnTo>
                      <a:pt x="4047" y="1223"/>
                    </a:lnTo>
                    <a:lnTo>
                      <a:pt x="4320" y="1230"/>
                    </a:lnTo>
                    <a:lnTo>
                      <a:pt x="4599" y="1235"/>
                    </a:lnTo>
                    <a:lnTo>
                      <a:pt x="4883" y="1239"/>
                    </a:lnTo>
                    <a:lnTo>
                      <a:pt x="5171" y="1242"/>
                    </a:lnTo>
                    <a:lnTo>
                      <a:pt x="5464" y="1244"/>
                    </a:lnTo>
                    <a:lnTo>
                      <a:pt x="5760" y="1244"/>
                    </a:lnTo>
                    <a:lnTo>
                      <a:pt x="5760" y="1244"/>
                    </a:lnTo>
                    <a:lnTo>
                      <a:pt x="6056" y="1244"/>
                    </a:lnTo>
                    <a:lnTo>
                      <a:pt x="6349" y="1242"/>
                    </a:lnTo>
                    <a:lnTo>
                      <a:pt x="6637" y="1239"/>
                    </a:lnTo>
                    <a:lnTo>
                      <a:pt x="6921" y="1235"/>
                    </a:lnTo>
                    <a:lnTo>
                      <a:pt x="7200" y="1230"/>
                    </a:lnTo>
                    <a:lnTo>
                      <a:pt x="7473" y="1223"/>
                    </a:lnTo>
                    <a:lnTo>
                      <a:pt x="7740" y="1216"/>
                    </a:lnTo>
                    <a:lnTo>
                      <a:pt x="8001" y="1207"/>
                    </a:lnTo>
                    <a:lnTo>
                      <a:pt x="8257" y="1196"/>
                    </a:lnTo>
                    <a:lnTo>
                      <a:pt x="8505" y="1186"/>
                    </a:lnTo>
                    <a:lnTo>
                      <a:pt x="8747" y="1174"/>
                    </a:lnTo>
                    <a:lnTo>
                      <a:pt x="8979" y="1161"/>
                    </a:lnTo>
                    <a:lnTo>
                      <a:pt x="9206" y="1147"/>
                    </a:lnTo>
                    <a:lnTo>
                      <a:pt x="9423" y="1133"/>
                    </a:lnTo>
                    <a:lnTo>
                      <a:pt x="9633" y="1117"/>
                    </a:lnTo>
                    <a:lnTo>
                      <a:pt x="9832" y="1101"/>
                    </a:lnTo>
                    <a:lnTo>
                      <a:pt x="10022" y="1085"/>
                    </a:lnTo>
                    <a:lnTo>
                      <a:pt x="10204" y="1068"/>
                    </a:lnTo>
                    <a:lnTo>
                      <a:pt x="10375" y="1048"/>
                    </a:lnTo>
                    <a:lnTo>
                      <a:pt x="10535" y="1029"/>
                    </a:lnTo>
                    <a:lnTo>
                      <a:pt x="10685" y="1010"/>
                    </a:lnTo>
                    <a:lnTo>
                      <a:pt x="10824" y="989"/>
                    </a:lnTo>
                    <a:lnTo>
                      <a:pt x="10951" y="967"/>
                    </a:lnTo>
                    <a:lnTo>
                      <a:pt x="11067" y="946"/>
                    </a:lnTo>
                    <a:lnTo>
                      <a:pt x="11169" y="925"/>
                    </a:lnTo>
                    <a:lnTo>
                      <a:pt x="11261" y="902"/>
                    </a:lnTo>
                    <a:lnTo>
                      <a:pt x="11339" y="879"/>
                    </a:lnTo>
                    <a:lnTo>
                      <a:pt x="11372" y="867"/>
                    </a:lnTo>
                    <a:lnTo>
                      <a:pt x="11402" y="855"/>
                    </a:lnTo>
                    <a:lnTo>
                      <a:pt x="11430" y="842"/>
                    </a:lnTo>
                    <a:lnTo>
                      <a:pt x="11453" y="832"/>
                    </a:lnTo>
                    <a:lnTo>
                      <a:pt x="11472" y="819"/>
                    </a:lnTo>
                    <a:lnTo>
                      <a:pt x="11490" y="807"/>
                    </a:lnTo>
                    <a:lnTo>
                      <a:pt x="11502" y="795"/>
                    </a:lnTo>
                    <a:lnTo>
                      <a:pt x="11511" y="782"/>
                    </a:lnTo>
                    <a:lnTo>
                      <a:pt x="11518" y="768"/>
                    </a:lnTo>
                    <a:lnTo>
                      <a:pt x="11520" y="756"/>
                    </a:lnTo>
                    <a:lnTo>
                      <a:pt x="11520" y="0"/>
                    </a:lnTo>
                    <a:lnTo>
                      <a:pt x="11520" y="0"/>
                    </a:lnTo>
                    <a:lnTo>
                      <a:pt x="11518" y="12"/>
                    </a:lnTo>
                    <a:lnTo>
                      <a:pt x="11511" y="26"/>
                    </a:lnTo>
                    <a:lnTo>
                      <a:pt x="11502" y="39"/>
                    </a:lnTo>
                    <a:lnTo>
                      <a:pt x="11490" y="51"/>
                    </a:lnTo>
                    <a:lnTo>
                      <a:pt x="11472" y="63"/>
                    </a:lnTo>
                    <a:lnTo>
                      <a:pt x="11453" y="74"/>
                    </a:lnTo>
                    <a:lnTo>
                      <a:pt x="11430" y="86"/>
                    </a:lnTo>
                    <a:lnTo>
                      <a:pt x="11402" y="99"/>
                    </a:lnTo>
                    <a:lnTo>
                      <a:pt x="11372" y="111"/>
                    </a:lnTo>
                    <a:lnTo>
                      <a:pt x="11339" y="122"/>
                    </a:lnTo>
                    <a:lnTo>
                      <a:pt x="11261" y="146"/>
                    </a:lnTo>
                    <a:lnTo>
                      <a:pt x="11169" y="167"/>
                    </a:lnTo>
                    <a:lnTo>
                      <a:pt x="11067" y="190"/>
                    </a:lnTo>
                    <a:lnTo>
                      <a:pt x="10951" y="211"/>
                    </a:lnTo>
                    <a:lnTo>
                      <a:pt x="10824" y="233"/>
                    </a:lnTo>
                    <a:lnTo>
                      <a:pt x="10685" y="254"/>
                    </a:lnTo>
                    <a:lnTo>
                      <a:pt x="10535" y="273"/>
                    </a:lnTo>
                    <a:lnTo>
                      <a:pt x="10375" y="293"/>
                    </a:lnTo>
                    <a:lnTo>
                      <a:pt x="10204" y="310"/>
                    </a:lnTo>
                    <a:lnTo>
                      <a:pt x="10022" y="330"/>
                    </a:lnTo>
                    <a:lnTo>
                      <a:pt x="9832" y="345"/>
                    </a:lnTo>
                    <a:lnTo>
                      <a:pt x="9633" y="361"/>
                    </a:lnTo>
                    <a:lnTo>
                      <a:pt x="9423" y="377"/>
                    </a:lnTo>
                    <a:lnTo>
                      <a:pt x="9206" y="391"/>
                    </a:lnTo>
                    <a:lnTo>
                      <a:pt x="8979" y="405"/>
                    </a:lnTo>
                    <a:lnTo>
                      <a:pt x="8747" y="418"/>
                    </a:lnTo>
                    <a:lnTo>
                      <a:pt x="8505" y="430"/>
                    </a:lnTo>
                    <a:lnTo>
                      <a:pt x="8257" y="441"/>
                    </a:lnTo>
                    <a:lnTo>
                      <a:pt x="8001" y="451"/>
                    </a:lnTo>
                    <a:lnTo>
                      <a:pt x="7740" y="458"/>
                    </a:lnTo>
                    <a:lnTo>
                      <a:pt x="7473" y="467"/>
                    </a:lnTo>
                    <a:lnTo>
                      <a:pt x="7200" y="474"/>
                    </a:lnTo>
                    <a:lnTo>
                      <a:pt x="6921" y="479"/>
                    </a:lnTo>
                    <a:lnTo>
                      <a:pt x="6637" y="483"/>
                    </a:lnTo>
                    <a:lnTo>
                      <a:pt x="6349" y="486"/>
                    </a:lnTo>
                    <a:lnTo>
                      <a:pt x="6056" y="488"/>
                    </a:lnTo>
                    <a:lnTo>
                      <a:pt x="5760" y="488"/>
                    </a:lnTo>
                    <a:lnTo>
                      <a:pt x="5760" y="488"/>
                    </a:lnTo>
                    <a:lnTo>
                      <a:pt x="5464" y="488"/>
                    </a:lnTo>
                    <a:lnTo>
                      <a:pt x="5171" y="486"/>
                    </a:lnTo>
                    <a:lnTo>
                      <a:pt x="4883" y="483"/>
                    </a:lnTo>
                    <a:lnTo>
                      <a:pt x="4599" y="479"/>
                    </a:lnTo>
                    <a:lnTo>
                      <a:pt x="4320" y="474"/>
                    </a:lnTo>
                    <a:lnTo>
                      <a:pt x="4047" y="467"/>
                    </a:lnTo>
                    <a:lnTo>
                      <a:pt x="3780" y="458"/>
                    </a:lnTo>
                    <a:lnTo>
                      <a:pt x="3519" y="451"/>
                    </a:lnTo>
                    <a:lnTo>
                      <a:pt x="3263" y="441"/>
                    </a:lnTo>
                    <a:lnTo>
                      <a:pt x="3015" y="430"/>
                    </a:lnTo>
                    <a:lnTo>
                      <a:pt x="2773" y="418"/>
                    </a:lnTo>
                    <a:lnTo>
                      <a:pt x="2539" y="405"/>
                    </a:lnTo>
                    <a:lnTo>
                      <a:pt x="2314" y="391"/>
                    </a:lnTo>
                    <a:lnTo>
                      <a:pt x="2097" y="377"/>
                    </a:lnTo>
                    <a:lnTo>
                      <a:pt x="1887" y="361"/>
                    </a:lnTo>
                    <a:lnTo>
                      <a:pt x="1688" y="345"/>
                    </a:lnTo>
                    <a:lnTo>
                      <a:pt x="1496" y="330"/>
                    </a:lnTo>
                    <a:lnTo>
                      <a:pt x="1316" y="310"/>
                    </a:lnTo>
                    <a:lnTo>
                      <a:pt x="1145" y="293"/>
                    </a:lnTo>
                    <a:lnTo>
                      <a:pt x="985" y="273"/>
                    </a:lnTo>
                    <a:lnTo>
                      <a:pt x="833" y="254"/>
                    </a:lnTo>
                    <a:lnTo>
                      <a:pt x="696" y="233"/>
                    </a:lnTo>
                    <a:lnTo>
                      <a:pt x="569" y="211"/>
                    </a:lnTo>
                    <a:lnTo>
                      <a:pt x="453" y="190"/>
                    </a:lnTo>
                    <a:lnTo>
                      <a:pt x="351" y="167"/>
                    </a:lnTo>
                    <a:lnTo>
                      <a:pt x="259" y="146"/>
                    </a:lnTo>
                    <a:lnTo>
                      <a:pt x="181" y="122"/>
                    </a:lnTo>
                    <a:lnTo>
                      <a:pt x="148" y="111"/>
                    </a:lnTo>
                    <a:lnTo>
                      <a:pt x="118" y="99"/>
                    </a:lnTo>
                    <a:lnTo>
                      <a:pt x="90" y="86"/>
                    </a:lnTo>
                    <a:lnTo>
                      <a:pt x="67" y="74"/>
                    </a:lnTo>
                    <a:lnTo>
                      <a:pt x="48" y="63"/>
                    </a:lnTo>
                    <a:lnTo>
                      <a:pt x="30" y="51"/>
                    </a:lnTo>
                    <a:lnTo>
                      <a:pt x="18" y="39"/>
                    </a:lnTo>
                    <a:lnTo>
                      <a:pt x="9" y="26"/>
                    </a:lnTo>
                    <a:lnTo>
                      <a:pt x="2" y="12"/>
                    </a:lnTo>
                    <a:lnTo>
                      <a:pt x="0" y="0"/>
                    </a:lnTo>
                    <a:lnTo>
                      <a:pt x="0" y="75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343434"/>
                  </a:gs>
                  <a:gs pos="59000">
                    <a:srgbClr val="E4E4E4"/>
                  </a:gs>
                  <a:gs pos="100000">
                    <a:srgbClr val="898989"/>
                  </a:gs>
                </a:gsLst>
                <a:lin ang="10200000" scaled="0"/>
                <a:tileRect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/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Freeform 6">
                <a:extLst>
                  <a:ext uri="{FF2B5EF4-FFF2-40B4-BE49-F238E27FC236}">
                    <a16:creationId xmlns:a16="http://schemas.microsoft.com/office/drawing/2014/main" id="{05B128EB-88B0-C349-BCA1-4C148C705E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77" y="3129756"/>
                <a:ext cx="3168173" cy="250587"/>
              </a:xfrm>
              <a:custGeom>
                <a:avLst/>
                <a:gdLst/>
                <a:ahLst/>
                <a:cxnLst>
                  <a:cxn ang="0">
                    <a:pos x="11402" y="464"/>
                  </a:cxn>
                  <a:cxn ang="0">
                    <a:pos x="11374" y="497"/>
                  </a:cxn>
                  <a:cxn ang="0">
                    <a:pos x="11314" y="531"/>
                  </a:cxn>
                  <a:cxn ang="0">
                    <a:pos x="11224" y="564"/>
                  </a:cxn>
                  <a:cxn ang="0">
                    <a:pos x="10956" y="628"/>
                  </a:cxn>
                  <a:cxn ang="0">
                    <a:pos x="10577" y="686"/>
                  </a:cxn>
                  <a:cxn ang="0">
                    <a:pos x="10102" y="739"/>
                  </a:cxn>
                  <a:cxn ang="0">
                    <a:pos x="9536" y="786"/>
                  </a:cxn>
                  <a:cxn ang="0">
                    <a:pos x="8889" y="825"/>
                  </a:cxn>
                  <a:cxn ang="0">
                    <a:pos x="8174" y="858"/>
                  </a:cxn>
                  <a:cxn ang="0">
                    <a:pos x="7397" y="883"/>
                  </a:cxn>
                  <a:cxn ang="0">
                    <a:pos x="6571" y="897"/>
                  </a:cxn>
                  <a:cxn ang="0">
                    <a:pos x="5702" y="903"/>
                  </a:cxn>
                  <a:cxn ang="0">
                    <a:pos x="5119" y="901"/>
                  </a:cxn>
                  <a:cxn ang="0">
                    <a:pos x="4277" y="888"/>
                  </a:cxn>
                  <a:cxn ang="0">
                    <a:pos x="3482" y="867"/>
                  </a:cxn>
                  <a:cxn ang="0">
                    <a:pos x="2745" y="837"/>
                  </a:cxn>
                  <a:cxn ang="0">
                    <a:pos x="2076" y="800"/>
                  </a:cxn>
                  <a:cxn ang="0">
                    <a:pos x="1482" y="754"/>
                  </a:cxn>
                  <a:cxn ang="0">
                    <a:pos x="975" y="703"/>
                  </a:cxn>
                  <a:cxn ang="0">
                    <a:pos x="562" y="647"/>
                  </a:cxn>
                  <a:cxn ang="0">
                    <a:pos x="256" y="585"/>
                  </a:cxn>
                  <a:cxn ang="0">
                    <a:pos x="116" y="543"/>
                  </a:cxn>
                  <a:cxn ang="0">
                    <a:pos x="46" y="510"/>
                  </a:cxn>
                  <a:cxn ang="0">
                    <a:pos x="7" y="474"/>
                  </a:cxn>
                  <a:cxn ang="0">
                    <a:pos x="0" y="451"/>
                  </a:cxn>
                  <a:cxn ang="0">
                    <a:pos x="16" y="416"/>
                  </a:cxn>
                  <a:cxn ang="0">
                    <a:pos x="65" y="383"/>
                  </a:cxn>
                  <a:cxn ang="0">
                    <a:pos x="146" y="349"/>
                  </a:cxn>
                  <a:cxn ang="0">
                    <a:pos x="345" y="296"/>
                  </a:cxn>
                  <a:cxn ang="0">
                    <a:pos x="689" y="236"/>
                  </a:cxn>
                  <a:cxn ang="0">
                    <a:pos x="1133" y="182"/>
                  </a:cxn>
                  <a:cxn ang="0">
                    <a:pos x="1671" y="133"/>
                  </a:cxn>
                  <a:cxn ang="0">
                    <a:pos x="2291" y="90"/>
                  </a:cxn>
                  <a:cxn ang="0">
                    <a:pos x="2983" y="55"/>
                  </a:cxn>
                  <a:cxn ang="0">
                    <a:pos x="3741" y="27"/>
                  </a:cxn>
                  <a:cxn ang="0">
                    <a:pos x="4553" y="9"/>
                  </a:cxn>
                  <a:cxn ang="0">
                    <a:pos x="5408" y="0"/>
                  </a:cxn>
                  <a:cxn ang="0">
                    <a:pos x="5994" y="0"/>
                  </a:cxn>
                  <a:cxn ang="0">
                    <a:pos x="6851" y="9"/>
                  </a:cxn>
                  <a:cxn ang="0">
                    <a:pos x="7663" y="27"/>
                  </a:cxn>
                  <a:cxn ang="0">
                    <a:pos x="8419" y="55"/>
                  </a:cxn>
                  <a:cxn ang="0">
                    <a:pos x="9113" y="90"/>
                  </a:cxn>
                  <a:cxn ang="0">
                    <a:pos x="9733" y="133"/>
                  </a:cxn>
                  <a:cxn ang="0">
                    <a:pos x="10271" y="182"/>
                  </a:cxn>
                  <a:cxn ang="0">
                    <a:pos x="10715" y="236"/>
                  </a:cxn>
                  <a:cxn ang="0">
                    <a:pos x="11059" y="296"/>
                  </a:cxn>
                  <a:cxn ang="0">
                    <a:pos x="11258" y="349"/>
                  </a:cxn>
                  <a:cxn ang="0">
                    <a:pos x="11339" y="383"/>
                  </a:cxn>
                  <a:cxn ang="0">
                    <a:pos x="11388" y="416"/>
                  </a:cxn>
                  <a:cxn ang="0">
                    <a:pos x="11404" y="451"/>
                  </a:cxn>
                </a:cxnLst>
                <a:rect l="0" t="0" r="r" b="b"/>
                <a:pathLst>
                  <a:path w="11404" h="903">
                    <a:moveTo>
                      <a:pt x="11404" y="451"/>
                    </a:moveTo>
                    <a:lnTo>
                      <a:pt x="11404" y="451"/>
                    </a:lnTo>
                    <a:lnTo>
                      <a:pt x="11402" y="464"/>
                    </a:lnTo>
                    <a:lnTo>
                      <a:pt x="11397" y="474"/>
                    </a:lnTo>
                    <a:lnTo>
                      <a:pt x="11388" y="487"/>
                    </a:lnTo>
                    <a:lnTo>
                      <a:pt x="11374" y="497"/>
                    </a:lnTo>
                    <a:lnTo>
                      <a:pt x="11358" y="510"/>
                    </a:lnTo>
                    <a:lnTo>
                      <a:pt x="11339" y="520"/>
                    </a:lnTo>
                    <a:lnTo>
                      <a:pt x="11314" y="531"/>
                    </a:lnTo>
                    <a:lnTo>
                      <a:pt x="11288" y="543"/>
                    </a:lnTo>
                    <a:lnTo>
                      <a:pt x="11258" y="554"/>
                    </a:lnTo>
                    <a:lnTo>
                      <a:pt x="11224" y="564"/>
                    </a:lnTo>
                    <a:lnTo>
                      <a:pt x="11147" y="585"/>
                    </a:lnTo>
                    <a:lnTo>
                      <a:pt x="11059" y="606"/>
                    </a:lnTo>
                    <a:lnTo>
                      <a:pt x="10956" y="628"/>
                    </a:lnTo>
                    <a:lnTo>
                      <a:pt x="10842" y="647"/>
                    </a:lnTo>
                    <a:lnTo>
                      <a:pt x="10715" y="666"/>
                    </a:lnTo>
                    <a:lnTo>
                      <a:pt x="10577" y="686"/>
                    </a:lnTo>
                    <a:lnTo>
                      <a:pt x="10429" y="703"/>
                    </a:lnTo>
                    <a:lnTo>
                      <a:pt x="10271" y="721"/>
                    </a:lnTo>
                    <a:lnTo>
                      <a:pt x="10102" y="739"/>
                    </a:lnTo>
                    <a:lnTo>
                      <a:pt x="9922" y="754"/>
                    </a:lnTo>
                    <a:lnTo>
                      <a:pt x="9733" y="770"/>
                    </a:lnTo>
                    <a:lnTo>
                      <a:pt x="9536" y="786"/>
                    </a:lnTo>
                    <a:lnTo>
                      <a:pt x="9328" y="800"/>
                    </a:lnTo>
                    <a:lnTo>
                      <a:pt x="9113" y="813"/>
                    </a:lnTo>
                    <a:lnTo>
                      <a:pt x="8889" y="825"/>
                    </a:lnTo>
                    <a:lnTo>
                      <a:pt x="8659" y="837"/>
                    </a:lnTo>
                    <a:lnTo>
                      <a:pt x="8419" y="848"/>
                    </a:lnTo>
                    <a:lnTo>
                      <a:pt x="8174" y="858"/>
                    </a:lnTo>
                    <a:lnTo>
                      <a:pt x="7922" y="867"/>
                    </a:lnTo>
                    <a:lnTo>
                      <a:pt x="7663" y="876"/>
                    </a:lnTo>
                    <a:lnTo>
                      <a:pt x="7397" y="883"/>
                    </a:lnTo>
                    <a:lnTo>
                      <a:pt x="7127" y="888"/>
                    </a:lnTo>
                    <a:lnTo>
                      <a:pt x="6851" y="894"/>
                    </a:lnTo>
                    <a:lnTo>
                      <a:pt x="6571" y="897"/>
                    </a:lnTo>
                    <a:lnTo>
                      <a:pt x="6285" y="901"/>
                    </a:lnTo>
                    <a:lnTo>
                      <a:pt x="5994" y="903"/>
                    </a:lnTo>
                    <a:lnTo>
                      <a:pt x="5702" y="903"/>
                    </a:lnTo>
                    <a:lnTo>
                      <a:pt x="5702" y="903"/>
                    </a:lnTo>
                    <a:lnTo>
                      <a:pt x="5408" y="903"/>
                    </a:lnTo>
                    <a:lnTo>
                      <a:pt x="5119" y="901"/>
                    </a:lnTo>
                    <a:lnTo>
                      <a:pt x="4833" y="897"/>
                    </a:lnTo>
                    <a:lnTo>
                      <a:pt x="4553" y="894"/>
                    </a:lnTo>
                    <a:lnTo>
                      <a:pt x="4277" y="888"/>
                    </a:lnTo>
                    <a:lnTo>
                      <a:pt x="4007" y="883"/>
                    </a:lnTo>
                    <a:lnTo>
                      <a:pt x="3741" y="876"/>
                    </a:lnTo>
                    <a:lnTo>
                      <a:pt x="3482" y="867"/>
                    </a:lnTo>
                    <a:lnTo>
                      <a:pt x="3230" y="858"/>
                    </a:lnTo>
                    <a:lnTo>
                      <a:pt x="2983" y="848"/>
                    </a:lnTo>
                    <a:lnTo>
                      <a:pt x="2745" y="837"/>
                    </a:lnTo>
                    <a:lnTo>
                      <a:pt x="2515" y="825"/>
                    </a:lnTo>
                    <a:lnTo>
                      <a:pt x="2291" y="813"/>
                    </a:lnTo>
                    <a:lnTo>
                      <a:pt x="2076" y="800"/>
                    </a:lnTo>
                    <a:lnTo>
                      <a:pt x="1868" y="786"/>
                    </a:lnTo>
                    <a:lnTo>
                      <a:pt x="1671" y="770"/>
                    </a:lnTo>
                    <a:lnTo>
                      <a:pt x="1482" y="754"/>
                    </a:lnTo>
                    <a:lnTo>
                      <a:pt x="1302" y="739"/>
                    </a:lnTo>
                    <a:lnTo>
                      <a:pt x="1133" y="721"/>
                    </a:lnTo>
                    <a:lnTo>
                      <a:pt x="975" y="703"/>
                    </a:lnTo>
                    <a:lnTo>
                      <a:pt x="825" y="686"/>
                    </a:lnTo>
                    <a:lnTo>
                      <a:pt x="689" y="666"/>
                    </a:lnTo>
                    <a:lnTo>
                      <a:pt x="562" y="647"/>
                    </a:lnTo>
                    <a:lnTo>
                      <a:pt x="448" y="628"/>
                    </a:lnTo>
                    <a:lnTo>
                      <a:pt x="345" y="606"/>
                    </a:lnTo>
                    <a:lnTo>
                      <a:pt x="256" y="585"/>
                    </a:lnTo>
                    <a:lnTo>
                      <a:pt x="180" y="564"/>
                    </a:lnTo>
                    <a:lnTo>
                      <a:pt x="146" y="554"/>
                    </a:lnTo>
                    <a:lnTo>
                      <a:pt x="116" y="543"/>
                    </a:lnTo>
                    <a:lnTo>
                      <a:pt x="88" y="531"/>
                    </a:lnTo>
                    <a:lnTo>
                      <a:pt x="65" y="520"/>
                    </a:lnTo>
                    <a:lnTo>
                      <a:pt x="46" y="510"/>
                    </a:lnTo>
                    <a:lnTo>
                      <a:pt x="30" y="497"/>
                    </a:lnTo>
                    <a:lnTo>
                      <a:pt x="16" y="487"/>
                    </a:lnTo>
                    <a:lnTo>
                      <a:pt x="7" y="474"/>
                    </a:lnTo>
                    <a:lnTo>
                      <a:pt x="2" y="464"/>
                    </a:lnTo>
                    <a:lnTo>
                      <a:pt x="0" y="451"/>
                    </a:lnTo>
                    <a:lnTo>
                      <a:pt x="0" y="451"/>
                    </a:lnTo>
                    <a:lnTo>
                      <a:pt x="2" y="439"/>
                    </a:lnTo>
                    <a:lnTo>
                      <a:pt x="7" y="429"/>
                    </a:lnTo>
                    <a:lnTo>
                      <a:pt x="16" y="416"/>
                    </a:lnTo>
                    <a:lnTo>
                      <a:pt x="30" y="406"/>
                    </a:lnTo>
                    <a:lnTo>
                      <a:pt x="46" y="393"/>
                    </a:lnTo>
                    <a:lnTo>
                      <a:pt x="65" y="383"/>
                    </a:lnTo>
                    <a:lnTo>
                      <a:pt x="88" y="372"/>
                    </a:lnTo>
                    <a:lnTo>
                      <a:pt x="116" y="360"/>
                    </a:lnTo>
                    <a:lnTo>
                      <a:pt x="146" y="349"/>
                    </a:lnTo>
                    <a:lnTo>
                      <a:pt x="180" y="339"/>
                    </a:lnTo>
                    <a:lnTo>
                      <a:pt x="256" y="318"/>
                    </a:lnTo>
                    <a:lnTo>
                      <a:pt x="345" y="296"/>
                    </a:lnTo>
                    <a:lnTo>
                      <a:pt x="448" y="275"/>
                    </a:lnTo>
                    <a:lnTo>
                      <a:pt x="562" y="256"/>
                    </a:lnTo>
                    <a:lnTo>
                      <a:pt x="689" y="236"/>
                    </a:lnTo>
                    <a:lnTo>
                      <a:pt x="825" y="217"/>
                    </a:lnTo>
                    <a:lnTo>
                      <a:pt x="975" y="199"/>
                    </a:lnTo>
                    <a:lnTo>
                      <a:pt x="1133" y="182"/>
                    </a:lnTo>
                    <a:lnTo>
                      <a:pt x="1302" y="164"/>
                    </a:lnTo>
                    <a:lnTo>
                      <a:pt x="1482" y="148"/>
                    </a:lnTo>
                    <a:lnTo>
                      <a:pt x="1671" y="133"/>
                    </a:lnTo>
                    <a:lnTo>
                      <a:pt x="1868" y="117"/>
                    </a:lnTo>
                    <a:lnTo>
                      <a:pt x="2076" y="103"/>
                    </a:lnTo>
                    <a:lnTo>
                      <a:pt x="2291" y="90"/>
                    </a:lnTo>
                    <a:lnTo>
                      <a:pt x="2515" y="76"/>
                    </a:lnTo>
                    <a:lnTo>
                      <a:pt x="2745" y="66"/>
                    </a:lnTo>
                    <a:lnTo>
                      <a:pt x="2983" y="55"/>
                    </a:lnTo>
                    <a:lnTo>
                      <a:pt x="3230" y="44"/>
                    </a:lnTo>
                    <a:lnTo>
                      <a:pt x="3482" y="36"/>
                    </a:lnTo>
                    <a:lnTo>
                      <a:pt x="3741" y="27"/>
                    </a:lnTo>
                    <a:lnTo>
                      <a:pt x="4007" y="20"/>
                    </a:lnTo>
                    <a:lnTo>
                      <a:pt x="4277" y="14"/>
                    </a:lnTo>
                    <a:lnTo>
                      <a:pt x="4553" y="9"/>
                    </a:lnTo>
                    <a:lnTo>
                      <a:pt x="4833" y="6"/>
                    </a:lnTo>
                    <a:lnTo>
                      <a:pt x="5119" y="2"/>
                    </a:lnTo>
                    <a:lnTo>
                      <a:pt x="5408" y="0"/>
                    </a:lnTo>
                    <a:lnTo>
                      <a:pt x="5702" y="0"/>
                    </a:lnTo>
                    <a:lnTo>
                      <a:pt x="5702" y="0"/>
                    </a:lnTo>
                    <a:lnTo>
                      <a:pt x="5994" y="0"/>
                    </a:lnTo>
                    <a:lnTo>
                      <a:pt x="6285" y="2"/>
                    </a:lnTo>
                    <a:lnTo>
                      <a:pt x="6571" y="6"/>
                    </a:lnTo>
                    <a:lnTo>
                      <a:pt x="6851" y="9"/>
                    </a:lnTo>
                    <a:lnTo>
                      <a:pt x="7127" y="14"/>
                    </a:lnTo>
                    <a:lnTo>
                      <a:pt x="7397" y="20"/>
                    </a:lnTo>
                    <a:lnTo>
                      <a:pt x="7663" y="27"/>
                    </a:lnTo>
                    <a:lnTo>
                      <a:pt x="7922" y="36"/>
                    </a:lnTo>
                    <a:lnTo>
                      <a:pt x="8174" y="44"/>
                    </a:lnTo>
                    <a:lnTo>
                      <a:pt x="8419" y="55"/>
                    </a:lnTo>
                    <a:lnTo>
                      <a:pt x="8659" y="66"/>
                    </a:lnTo>
                    <a:lnTo>
                      <a:pt x="8889" y="76"/>
                    </a:lnTo>
                    <a:lnTo>
                      <a:pt x="9113" y="90"/>
                    </a:lnTo>
                    <a:lnTo>
                      <a:pt x="9328" y="103"/>
                    </a:lnTo>
                    <a:lnTo>
                      <a:pt x="9536" y="117"/>
                    </a:lnTo>
                    <a:lnTo>
                      <a:pt x="9733" y="133"/>
                    </a:lnTo>
                    <a:lnTo>
                      <a:pt x="9922" y="148"/>
                    </a:lnTo>
                    <a:lnTo>
                      <a:pt x="10102" y="164"/>
                    </a:lnTo>
                    <a:lnTo>
                      <a:pt x="10271" y="182"/>
                    </a:lnTo>
                    <a:lnTo>
                      <a:pt x="10429" y="199"/>
                    </a:lnTo>
                    <a:lnTo>
                      <a:pt x="10577" y="217"/>
                    </a:lnTo>
                    <a:lnTo>
                      <a:pt x="10715" y="236"/>
                    </a:lnTo>
                    <a:lnTo>
                      <a:pt x="10842" y="256"/>
                    </a:lnTo>
                    <a:lnTo>
                      <a:pt x="10956" y="275"/>
                    </a:lnTo>
                    <a:lnTo>
                      <a:pt x="11059" y="296"/>
                    </a:lnTo>
                    <a:lnTo>
                      <a:pt x="11147" y="318"/>
                    </a:lnTo>
                    <a:lnTo>
                      <a:pt x="11224" y="339"/>
                    </a:lnTo>
                    <a:lnTo>
                      <a:pt x="11258" y="349"/>
                    </a:lnTo>
                    <a:lnTo>
                      <a:pt x="11288" y="360"/>
                    </a:lnTo>
                    <a:lnTo>
                      <a:pt x="11314" y="372"/>
                    </a:lnTo>
                    <a:lnTo>
                      <a:pt x="11339" y="383"/>
                    </a:lnTo>
                    <a:lnTo>
                      <a:pt x="11358" y="393"/>
                    </a:lnTo>
                    <a:lnTo>
                      <a:pt x="11374" y="406"/>
                    </a:lnTo>
                    <a:lnTo>
                      <a:pt x="11388" y="416"/>
                    </a:lnTo>
                    <a:lnTo>
                      <a:pt x="11397" y="429"/>
                    </a:lnTo>
                    <a:lnTo>
                      <a:pt x="11402" y="439"/>
                    </a:lnTo>
                    <a:lnTo>
                      <a:pt x="11404" y="451"/>
                    </a:lnTo>
                    <a:lnTo>
                      <a:pt x="11404" y="451"/>
                    </a:lnTo>
                    <a:close/>
                  </a:path>
                </a:pathLst>
              </a:custGeom>
              <a:gradFill flip="none" rotWithShape="1">
                <a:gsLst>
                  <a:gs pos="83000">
                    <a:schemeClr val="bg1">
                      <a:lumMod val="75000"/>
                    </a:schemeClr>
                  </a:gs>
                  <a:gs pos="6000">
                    <a:schemeClr val="bg1">
                      <a:lumMod val="50000"/>
                    </a:schemeClr>
                  </a:gs>
                  <a:gs pos="68000">
                    <a:schemeClr val="bg1">
                      <a:lumMod val="8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>
                <a:gradFill>
                  <a:gsLst>
                    <a:gs pos="89000">
                      <a:schemeClr val="bg1">
                        <a:lumMod val="65000"/>
                      </a:schemeClr>
                    </a:gs>
                    <a:gs pos="22000">
                      <a:schemeClr val="bg2">
                        <a:lumMod val="50000"/>
                      </a:schemeClr>
                    </a:gs>
                    <a:gs pos="54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0" name="Group 101">
            <a:extLst>
              <a:ext uri="{FF2B5EF4-FFF2-40B4-BE49-F238E27FC236}">
                <a16:creationId xmlns:a16="http://schemas.microsoft.com/office/drawing/2014/main" id="{4972CCA9-1F44-2144-8BD4-C702BE9E5861}"/>
              </a:ext>
            </a:extLst>
          </p:cNvPr>
          <p:cNvGrpSpPr/>
          <p:nvPr userDrawn="1"/>
        </p:nvGrpSpPr>
        <p:grpSpPr>
          <a:xfrm>
            <a:off x="4281270" y="2839758"/>
            <a:ext cx="3679465" cy="3107388"/>
            <a:chOff x="3046695" y="3886200"/>
            <a:chExt cx="3052774" cy="2577462"/>
          </a:xfrm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2268F468-92FB-F24A-9449-B1682037D0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3671" y="6115823"/>
              <a:ext cx="2917743" cy="101543"/>
            </a:xfrm>
            <a:custGeom>
              <a:avLst/>
              <a:gdLst/>
              <a:ahLst/>
              <a:cxnLst>
                <a:cxn ang="0">
                  <a:pos x="2701" y="94"/>
                </a:cxn>
                <a:cxn ang="0">
                  <a:pos x="0" y="94"/>
                </a:cxn>
                <a:cxn ang="0">
                  <a:pos x="62" y="0"/>
                </a:cxn>
                <a:cxn ang="0">
                  <a:pos x="2639" y="0"/>
                </a:cxn>
                <a:cxn ang="0">
                  <a:pos x="2701" y="94"/>
                </a:cxn>
              </a:cxnLst>
              <a:rect l="0" t="0" r="r" b="b"/>
              <a:pathLst>
                <a:path w="2701" h="94">
                  <a:moveTo>
                    <a:pt x="2701" y="94"/>
                  </a:moveTo>
                  <a:lnTo>
                    <a:pt x="0" y="94"/>
                  </a:lnTo>
                  <a:lnTo>
                    <a:pt x="62" y="0"/>
                  </a:lnTo>
                  <a:lnTo>
                    <a:pt x="2639" y="0"/>
                  </a:lnTo>
                  <a:lnTo>
                    <a:pt x="2701" y="94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515151"/>
                </a:gs>
                <a:gs pos="98000">
                  <a:srgbClr val="3A3A3A"/>
                </a:gs>
                <a:gs pos="23000">
                  <a:srgbClr val="818181"/>
                </a:gs>
              </a:gsLst>
              <a:lin ang="264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A31BE530-FF44-024D-8D93-41AE22319B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695" y="6217367"/>
              <a:ext cx="3052774" cy="246295"/>
            </a:xfrm>
            <a:custGeom>
              <a:avLst/>
              <a:gdLst/>
              <a:ahLst/>
              <a:cxnLst>
                <a:cxn ang="0">
                  <a:pos x="2826" y="228"/>
                </a:cxn>
                <a:cxn ang="0">
                  <a:pos x="0" y="228"/>
                </a:cxn>
                <a:cxn ang="0">
                  <a:pos x="62" y="0"/>
                </a:cxn>
                <a:cxn ang="0">
                  <a:pos x="2763" y="0"/>
                </a:cxn>
                <a:cxn ang="0">
                  <a:pos x="2826" y="228"/>
                </a:cxn>
              </a:cxnLst>
              <a:rect l="0" t="0" r="r" b="b"/>
              <a:pathLst>
                <a:path w="2826" h="228">
                  <a:moveTo>
                    <a:pt x="2826" y="228"/>
                  </a:moveTo>
                  <a:lnTo>
                    <a:pt x="0" y="228"/>
                  </a:lnTo>
                  <a:lnTo>
                    <a:pt x="62" y="0"/>
                  </a:lnTo>
                  <a:lnTo>
                    <a:pt x="2763" y="0"/>
                  </a:lnTo>
                  <a:lnTo>
                    <a:pt x="2826" y="22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323232"/>
                </a:gs>
                <a:gs pos="20000">
                  <a:srgbClr val="000000"/>
                </a:gs>
                <a:gs pos="100000">
                  <a:srgbClr val="323232"/>
                </a:gs>
                <a:gs pos="70000">
                  <a:srgbClr val="000000"/>
                </a:gs>
              </a:gsLst>
              <a:lin ang="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id="{FA18D406-5542-0D43-9CBA-39D76FA08F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2868" y="6261657"/>
              <a:ext cx="2938268" cy="158795"/>
            </a:xfrm>
            <a:custGeom>
              <a:avLst/>
              <a:gdLst/>
              <a:ahLst/>
              <a:cxnLst>
                <a:cxn ang="0">
                  <a:pos x="2720" y="147"/>
                </a:cxn>
                <a:cxn ang="0">
                  <a:pos x="0" y="147"/>
                </a:cxn>
                <a:cxn ang="0">
                  <a:pos x="41" y="0"/>
                </a:cxn>
                <a:cxn ang="0">
                  <a:pos x="2679" y="0"/>
                </a:cxn>
                <a:cxn ang="0">
                  <a:pos x="2720" y="147"/>
                </a:cxn>
              </a:cxnLst>
              <a:rect l="0" t="0" r="r" b="b"/>
              <a:pathLst>
                <a:path w="2720" h="147">
                  <a:moveTo>
                    <a:pt x="2720" y="147"/>
                  </a:moveTo>
                  <a:lnTo>
                    <a:pt x="0" y="147"/>
                  </a:lnTo>
                  <a:lnTo>
                    <a:pt x="41" y="0"/>
                  </a:lnTo>
                  <a:lnTo>
                    <a:pt x="2679" y="0"/>
                  </a:lnTo>
                  <a:lnTo>
                    <a:pt x="2720" y="14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34000">
                  <a:srgbClr val="FFFFFF"/>
                </a:gs>
                <a:gs pos="65000">
                  <a:schemeClr val="bg1">
                    <a:lumMod val="50000"/>
                  </a:schemeClr>
                </a:gs>
                <a:gs pos="35000">
                  <a:schemeClr val="bg2">
                    <a:lumMod val="9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720000" scaled="0"/>
              <a:tileRect/>
            </a:gradFill>
            <a:ln w="12700" cap="rnd">
              <a:gradFill flip="none" rotWithShape="1">
                <a:gsLst>
                  <a:gs pos="0">
                    <a:srgbClr val="515151"/>
                  </a:gs>
                  <a:gs pos="100000">
                    <a:srgbClr val="A0A0A0"/>
                  </a:gs>
                </a:gsLst>
                <a:lin ang="0" scaled="1"/>
                <a:tileRect/>
              </a:gradFill>
              <a:round/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id="{FD4B3AF4-42AE-794E-BFB1-CEFCA60A47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8421" y="3886200"/>
              <a:ext cx="1228239" cy="2286878"/>
            </a:xfrm>
            <a:custGeom>
              <a:avLst/>
              <a:gdLst/>
              <a:ahLst/>
              <a:cxnLst>
                <a:cxn ang="0">
                  <a:pos x="1137" y="2117"/>
                </a:cxn>
                <a:cxn ang="0">
                  <a:pos x="0" y="2117"/>
                </a:cxn>
                <a:cxn ang="0">
                  <a:pos x="345" y="0"/>
                </a:cxn>
                <a:cxn ang="0">
                  <a:pos x="791" y="0"/>
                </a:cxn>
                <a:cxn ang="0">
                  <a:pos x="1137" y="2117"/>
                </a:cxn>
              </a:cxnLst>
              <a:rect l="0" t="0" r="r" b="b"/>
              <a:pathLst>
                <a:path w="1137" h="2117">
                  <a:moveTo>
                    <a:pt x="1137" y="2117"/>
                  </a:moveTo>
                  <a:lnTo>
                    <a:pt x="0" y="2117"/>
                  </a:lnTo>
                  <a:lnTo>
                    <a:pt x="345" y="0"/>
                  </a:lnTo>
                  <a:lnTo>
                    <a:pt x="791" y="0"/>
                  </a:lnTo>
                  <a:lnTo>
                    <a:pt x="1137" y="211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323232"/>
                </a:gs>
                <a:gs pos="20000">
                  <a:srgbClr val="000000"/>
                </a:gs>
                <a:gs pos="100000">
                  <a:srgbClr val="323232"/>
                </a:gs>
                <a:gs pos="70000">
                  <a:srgbClr val="000000"/>
                </a:gs>
              </a:gsLst>
              <a:lin ang="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0A133F5-AED4-1A4B-A4BF-C67D1D458297}"/>
              </a:ext>
            </a:extLst>
          </p:cNvPr>
          <p:cNvGrpSpPr/>
          <p:nvPr userDrawn="1"/>
        </p:nvGrpSpPr>
        <p:grpSpPr>
          <a:xfrm>
            <a:off x="2369927" y="2959573"/>
            <a:ext cx="7499546" cy="795730"/>
            <a:chOff x="2369927" y="2959573"/>
            <a:chExt cx="7499546" cy="795730"/>
          </a:xfrm>
        </p:grpSpPr>
        <p:grpSp>
          <p:nvGrpSpPr>
            <p:cNvPr id="25" name="Group 105">
              <a:extLst>
                <a:ext uri="{FF2B5EF4-FFF2-40B4-BE49-F238E27FC236}">
                  <a16:creationId xmlns:a16="http://schemas.microsoft.com/office/drawing/2014/main" id="{8E2690C6-705D-4947-AD02-F14AD6E0180A}"/>
                </a:ext>
              </a:extLst>
            </p:cNvPr>
            <p:cNvGrpSpPr/>
            <p:nvPr userDrawn="1"/>
          </p:nvGrpSpPr>
          <p:grpSpPr>
            <a:xfrm>
              <a:off x="2369927" y="2959573"/>
              <a:ext cx="7499546" cy="346423"/>
              <a:chOff x="1460894" y="3985583"/>
              <a:chExt cx="6222212" cy="287345"/>
            </a:xfrm>
          </p:grpSpPr>
          <p:sp>
            <p:nvSpPr>
              <p:cNvPr id="26" name="Freeform 9">
                <a:extLst>
                  <a:ext uri="{FF2B5EF4-FFF2-40B4-BE49-F238E27FC236}">
                    <a16:creationId xmlns:a16="http://schemas.microsoft.com/office/drawing/2014/main" id="{7083CF0D-EC61-6548-A8F4-455A1B960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60894" y="3985583"/>
                <a:ext cx="6222212" cy="287345"/>
              </a:xfrm>
              <a:custGeom>
                <a:avLst/>
                <a:gdLst/>
                <a:ahLst/>
                <a:cxnLst>
                  <a:cxn ang="0">
                    <a:pos x="44" y="266"/>
                  </a:cxn>
                  <a:cxn ang="0">
                    <a:pos x="0" y="222"/>
                  </a:cxn>
                  <a:cxn ang="0">
                    <a:pos x="0" y="43"/>
                  </a:cxn>
                  <a:cxn ang="0">
                    <a:pos x="44" y="0"/>
                  </a:cxn>
                  <a:cxn ang="0">
                    <a:pos x="5718" y="0"/>
                  </a:cxn>
                  <a:cxn ang="0">
                    <a:pos x="5760" y="43"/>
                  </a:cxn>
                  <a:cxn ang="0">
                    <a:pos x="5760" y="222"/>
                  </a:cxn>
                  <a:cxn ang="0">
                    <a:pos x="5718" y="266"/>
                  </a:cxn>
                  <a:cxn ang="0">
                    <a:pos x="44" y="266"/>
                  </a:cxn>
                </a:cxnLst>
                <a:rect l="0" t="0" r="r" b="b"/>
                <a:pathLst>
                  <a:path w="5760" h="266">
                    <a:moveTo>
                      <a:pt x="44" y="266"/>
                    </a:moveTo>
                    <a:lnTo>
                      <a:pt x="0" y="222"/>
                    </a:lnTo>
                    <a:lnTo>
                      <a:pt x="0" y="43"/>
                    </a:lnTo>
                    <a:lnTo>
                      <a:pt x="44" y="0"/>
                    </a:lnTo>
                    <a:lnTo>
                      <a:pt x="5718" y="0"/>
                    </a:lnTo>
                    <a:lnTo>
                      <a:pt x="5760" y="43"/>
                    </a:lnTo>
                    <a:lnTo>
                      <a:pt x="5760" y="222"/>
                    </a:lnTo>
                    <a:lnTo>
                      <a:pt x="5718" y="266"/>
                    </a:lnTo>
                    <a:lnTo>
                      <a:pt x="44" y="266"/>
                    </a:lnTo>
                    <a:close/>
                  </a:path>
                </a:pathLst>
              </a:custGeom>
              <a:gradFill flip="none" rotWithShape="1">
                <a:gsLst>
                  <a:gs pos="56000">
                    <a:srgbClr val="000000"/>
                  </a:gs>
                  <a:gs pos="0">
                    <a:srgbClr val="000000"/>
                  </a:gs>
                  <a:gs pos="18000">
                    <a:srgbClr val="323232"/>
                  </a:gs>
                  <a:gs pos="100000">
                    <a:srgbClr val="323232"/>
                  </a:gs>
                  <a:gs pos="86000">
                    <a:srgbClr val="0000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ADE0DFEA-1B0A-E742-AAFC-A29643B2A8F1}"/>
                  </a:ext>
                </a:extLst>
              </p:cNvPr>
              <p:cNvSpPr/>
              <p:nvPr/>
            </p:nvSpPr>
            <p:spPr>
              <a:xfrm>
                <a:off x="1657105" y="4068233"/>
                <a:ext cx="130031" cy="130031"/>
              </a:xfrm>
              <a:prstGeom prst="ellipse">
                <a:avLst/>
              </a:prstGeom>
              <a:gradFill flip="none" rotWithShape="1">
                <a:gsLst>
                  <a:gs pos="64000">
                    <a:srgbClr val="666666"/>
                  </a:gs>
                  <a:gs pos="46000">
                    <a:srgbClr val="A2A2A2"/>
                  </a:gs>
                  <a:gs pos="39000">
                    <a:srgbClr val="ECECEC"/>
                  </a:gs>
                  <a:gs pos="100000">
                    <a:srgbClr val="A2A2A2"/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gradFill flip="none" rotWithShape="1">
                  <a:gsLst>
                    <a:gs pos="0">
                      <a:srgbClr val="000000"/>
                    </a:gs>
                    <a:gs pos="100000">
                      <a:srgbClr val="4D4D4D"/>
                    </a:gs>
                  </a:gsLst>
                  <a:lin ang="2880000" scaled="0"/>
                  <a:tileRect/>
                </a:gra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22AB2626-42F8-2A40-B66C-46690421BBB1}"/>
                  </a:ext>
                </a:extLst>
              </p:cNvPr>
              <p:cNvSpPr/>
              <p:nvPr/>
            </p:nvSpPr>
            <p:spPr>
              <a:xfrm>
                <a:off x="7372105" y="4068233"/>
                <a:ext cx="130031" cy="130031"/>
              </a:xfrm>
              <a:prstGeom prst="ellipse">
                <a:avLst/>
              </a:prstGeom>
              <a:gradFill flip="none" rotWithShape="1">
                <a:gsLst>
                  <a:gs pos="64000">
                    <a:srgbClr val="666666"/>
                  </a:gs>
                  <a:gs pos="46000">
                    <a:srgbClr val="A2A2A2"/>
                  </a:gs>
                  <a:gs pos="39000">
                    <a:srgbClr val="ECECEC"/>
                  </a:gs>
                  <a:gs pos="100000">
                    <a:srgbClr val="A2A2A2"/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gradFill flip="none" rotWithShape="1">
                  <a:gsLst>
                    <a:gs pos="0">
                      <a:srgbClr val="000000"/>
                    </a:gs>
                    <a:gs pos="100000">
                      <a:srgbClr val="4D4D4D"/>
                    </a:gs>
                  </a:gsLst>
                  <a:lin ang="2880000" scaled="0"/>
                  <a:tileRect/>
                </a:gra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9" name="Group 106">
              <a:extLst>
                <a:ext uri="{FF2B5EF4-FFF2-40B4-BE49-F238E27FC236}">
                  <a16:creationId xmlns:a16="http://schemas.microsoft.com/office/drawing/2014/main" id="{AC2C93E0-539B-DE49-9157-F647D6A8FE69}"/>
                </a:ext>
              </a:extLst>
            </p:cNvPr>
            <p:cNvGrpSpPr/>
            <p:nvPr userDrawn="1"/>
          </p:nvGrpSpPr>
          <p:grpSpPr>
            <a:xfrm>
              <a:off x="2369927" y="3410181"/>
              <a:ext cx="7499546" cy="345122"/>
              <a:chOff x="1460894" y="4359347"/>
              <a:chExt cx="6222212" cy="286265"/>
            </a:xfrm>
          </p:grpSpPr>
          <p:sp>
            <p:nvSpPr>
              <p:cNvPr id="30" name="Freeform 10">
                <a:extLst>
                  <a:ext uri="{FF2B5EF4-FFF2-40B4-BE49-F238E27FC236}">
                    <a16:creationId xmlns:a16="http://schemas.microsoft.com/office/drawing/2014/main" id="{227BFFB7-7478-514B-9EAA-1B8C96A4B2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60894" y="4359347"/>
                <a:ext cx="6222212" cy="286265"/>
              </a:xfrm>
              <a:custGeom>
                <a:avLst/>
                <a:gdLst/>
                <a:ahLst/>
                <a:cxnLst>
                  <a:cxn ang="0">
                    <a:pos x="44" y="265"/>
                  </a:cxn>
                  <a:cxn ang="0">
                    <a:pos x="0" y="222"/>
                  </a:cxn>
                  <a:cxn ang="0">
                    <a:pos x="0" y="42"/>
                  </a:cxn>
                  <a:cxn ang="0">
                    <a:pos x="44" y="0"/>
                  </a:cxn>
                  <a:cxn ang="0">
                    <a:pos x="5718" y="0"/>
                  </a:cxn>
                  <a:cxn ang="0">
                    <a:pos x="5760" y="42"/>
                  </a:cxn>
                  <a:cxn ang="0">
                    <a:pos x="5760" y="222"/>
                  </a:cxn>
                  <a:cxn ang="0">
                    <a:pos x="5718" y="265"/>
                  </a:cxn>
                  <a:cxn ang="0">
                    <a:pos x="44" y="265"/>
                  </a:cxn>
                </a:cxnLst>
                <a:rect l="0" t="0" r="r" b="b"/>
                <a:pathLst>
                  <a:path w="5760" h="265">
                    <a:moveTo>
                      <a:pt x="44" y="265"/>
                    </a:moveTo>
                    <a:lnTo>
                      <a:pt x="0" y="222"/>
                    </a:lnTo>
                    <a:lnTo>
                      <a:pt x="0" y="42"/>
                    </a:lnTo>
                    <a:lnTo>
                      <a:pt x="44" y="0"/>
                    </a:lnTo>
                    <a:lnTo>
                      <a:pt x="5718" y="0"/>
                    </a:lnTo>
                    <a:lnTo>
                      <a:pt x="5760" y="42"/>
                    </a:lnTo>
                    <a:lnTo>
                      <a:pt x="5760" y="222"/>
                    </a:lnTo>
                    <a:lnTo>
                      <a:pt x="5718" y="265"/>
                    </a:lnTo>
                    <a:lnTo>
                      <a:pt x="44" y="265"/>
                    </a:lnTo>
                    <a:close/>
                  </a:path>
                </a:pathLst>
              </a:custGeom>
              <a:gradFill flip="none" rotWithShape="1">
                <a:gsLst>
                  <a:gs pos="56000">
                    <a:srgbClr val="000000"/>
                  </a:gs>
                  <a:gs pos="0">
                    <a:srgbClr val="000000"/>
                  </a:gs>
                  <a:gs pos="18000">
                    <a:srgbClr val="323232"/>
                  </a:gs>
                  <a:gs pos="100000">
                    <a:srgbClr val="323232"/>
                  </a:gs>
                  <a:gs pos="86000">
                    <a:srgbClr val="0000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A2D784C9-EB8E-4F4B-8F45-46A67F2161A1}"/>
                  </a:ext>
                </a:extLst>
              </p:cNvPr>
              <p:cNvSpPr/>
              <p:nvPr/>
            </p:nvSpPr>
            <p:spPr>
              <a:xfrm>
                <a:off x="1657105" y="4440766"/>
                <a:ext cx="130031" cy="130031"/>
              </a:xfrm>
              <a:prstGeom prst="ellipse">
                <a:avLst/>
              </a:prstGeom>
              <a:gradFill flip="none" rotWithShape="1">
                <a:gsLst>
                  <a:gs pos="64000">
                    <a:srgbClr val="666666"/>
                  </a:gs>
                  <a:gs pos="46000">
                    <a:srgbClr val="A2A2A2"/>
                  </a:gs>
                  <a:gs pos="39000">
                    <a:srgbClr val="ECECEC"/>
                  </a:gs>
                  <a:gs pos="100000">
                    <a:srgbClr val="A2A2A2"/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gradFill flip="none" rotWithShape="1">
                  <a:gsLst>
                    <a:gs pos="0">
                      <a:srgbClr val="000000"/>
                    </a:gs>
                    <a:gs pos="100000">
                      <a:srgbClr val="4D4D4D"/>
                    </a:gs>
                  </a:gsLst>
                  <a:lin ang="2880000" scaled="0"/>
                  <a:tileRect/>
                </a:gra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466C1C91-986E-F94E-AFC8-79C4699B65EE}"/>
                  </a:ext>
                </a:extLst>
              </p:cNvPr>
              <p:cNvSpPr/>
              <p:nvPr/>
            </p:nvSpPr>
            <p:spPr>
              <a:xfrm>
                <a:off x="7372105" y="4440766"/>
                <a:ext cx="130031" cy="130031"/>
              </a:xfrm>
              <a:prstGeom prst="ellipse">
                <a:avLst/>
              </a:prstGeom>
              <a:gradFill flip="none" rotWithShape="1">
                <a:gsLst>
                  <a:gs pos="64000">
                    <a:srgbClr val="666666"/>
                  </a:gs>
                  <a:gs pos="46000">
                    <a:srgbClr val="A2A2A2"/>
                  </a:gs>
                  <a:gs pos="39000">
                    <a:srgbClr val="ECECEC"/>
                  </a:gs>
                  <a:gs pos="100000">
                    <a:srgbClr val="A2A2A2"/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gradFill flip="none" rotWithShape="1">
                  <a:gsLst>
                    <a:gs pos="0">
                      <a:srgbClr val="000000"/>
                    </a:gs>
                    <a:gs pos="100000">
                      <a:srgbClr val="4D4D4D"/>
                    </a:gs>
                  </a:gsLst>
                  <a:lin ang="2880000" scaled="0"/>
                  <a:tileRect/>
                </a:gra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33" name="Group 102">
            <a:extLst>
              <a:ext uri="{FF2B5EF4-FFF2-40B4-BE49-F238E27FC236}">
                <a16:creationId xmlns:a16="http://schemas.microsoft.com/office/drawing/2014/main" id="{5333FFA5-0C5E-CA47-9BA5-7B04AFCFF2B0}"/>
              </a:ext>
            </a:extLst>
          </p:cNvPr>
          <p:cNvGrpSpPr/>
          <p:nvPr userDrawn="1"/>
        </p:nvGrpSpPr>
        <p:grpSpPr>
          <a:xfrm>
            <a:off x="5005171" y="3705813"/>
            <a:ext cx="2229058" cy="1190689"/>
            <a:chOff x="3647299" y="4604562"/>
            <a:chExt cx="1849401" cy="987632"/>
          </a:xfrm>
        </p:grpSpPr>
        <p:sp>
          <p:nvSpPr>
            <p:cNvPr id="34" name="Freeform 5">
              <a:extLst>
                <a:ext uri="{FF2B5EF4-FFF2-40B4-BE49-F238E27FC236}">
                  <a16:creationId xmlns:a16="http://schemas.microsoft.com/office/drawing/2014/main" id="{459505A0-3E75-3A40-BB20-74371F4C84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7299" y="4604562"/>
              <a:ext cx="1849401" cy="987632"/>
            </a:xfrm>
            <a:custGeom>
              <a:avLst/>
              <a:gdLst/>
              <a:ahLst/>
              <a:cxnLst>
                <a:cxn ang="0">
                  <a:pos x="2900" y="3076"/>
                </a:cxn>
                <a:cxn ang="0">
                  <a:pos x="3086" y="3074"/>
                </a:cxn>
                <a:cxn ang="0">
                  <a:pos x="3265" y="3067"/>
                </a:cxn>
                <a:cxn ang="0">
                  <a:pos x="3437" y="3058"/>
                </a:cxn>
                <a:cxn ang="0">
                  <a:pos x="3603" y="3046"/>
                </a:cxn>
                <a:cxn ang="0">
                  <a:pos x="3763" y="3031"/>
                </a:cxn>
                <a:cxn ang="0">
                  <a:pos x="3914" y="3013"/>
                </a:cxn>
                <a:cxn ang="0">
                  <a:pos x="4061" y="2993"/>
                </a:cxn>
                <a:cxn ang="0">
                  <a:pos x="4200" y="2972"/>
                </a:cxn>
                <a:cxn ang="0">
                  <a:pos x="4333" y="2947"/>
                </a:cxn>
                <a:cxn ang="0">
                  <a:pos x="4580" y="2896"/>
                </a:cxn>
                <a:cxn ang="0">
                  <a:pos x="4801" y="2840"/>
                </a:cxn>
                <a:cxn ang="0">
                  <a:pos x="4998" y="2780"/>
                </a:cxn>
                <a:cxn ang="0">
                  <a:pos x="5173" y="2720"/>
                </a:cxn>
                <a:cxn ang="0">
                  <a:pos x="5322" y="2661"/>
                </a:cxn>
                <a:cxn ang="0">
                  <a:pos x="5449" y="2604"/>
                </a:cxn>
                <a:cxn ang="0">
                  <a:pos x="5554" y="2554"/>
                </a:cxn>
                <a:cxn ang="0">
                  <a:pos x="5636" y="2508"/>
                </a:cxn>
                <a:cxn ang="0">
                  <a:pos x="5721" y="2458"/>
                </a:cxn>
                <a:cxn ang="0">
                  <a:pos x="5760" y="2430"/>
                </a:cxn>
                <a:cxn ang="0">
                  <a:pos x="2886" y="0"/>
                </a:cxn>
                <a:cxn ang="0">
                  <a:pos x="1520" y="0"/>
                </a:cxn>
                <a:cxn ang="0">
                  <a:pos x="0" y="2430"/>
                </a:cxn>
                <a:cxn ang="0">
                  <a:pos x="40" y="2458"/>
                </a:cxn>
                <a:cxn ang="0">
                  <a:pos x="124" y="2508"/>
                </a:cxn>
                <a:cxn ang="0">
                  <a:pos x="206" y="2554"/>
                </a:cxn>
                <a:cxn ang="0">
                  <a:pos x="311" y="2604"/>
                </a:cxn>
                <a:cxn ang="0">
                  <a:pos x="438" y="2661"/>
                </a:cxn>
                <a:cxn ang="0">
                  <a:pos x="589" y="2720"/>
                </a:cxn>
                <a:cxn ang="0">
                  <a:pos x="762" y="2780"/>
                </a:cxn>
                <a:cxn ang="0">
                  <a:pos x="959" y="2840"/>
                </a:cxn>
                <a:cxn ang="0">
                  <a:pos x="1180" y="2896"/>
                </a:cxn>
                <a:cxn ang="0">
                  <a:pos x="1428" y="2947"/>
                </a:cxn>
                <a:cxn ang="0">
                  <a:pos x="1560" y="2972"/>
                </a:cxn>
                <a:cxn ang="0">
                  <a:pos x="1700" y="2993"/>
                </a:cxn>
                <a:cxn ang="0">
                  <a:pos x="1846" y="3013"/>
                </a:cxn>
                <a:cxn ang="0">
                  <a:pos x="1998" y="3031"/>
                </a:cxn>
                <a:cxn ang="0">
                  <a:pos x="2158" y="3046"/>
                </a:cxn>
                <a:cxn ang="0">
                  <a:pos x="2323" y="3058"/>
                </a:cxn>
                <a:cxn ang="0">
                  <a:pos x="2495" y="3067"/>
                </a:cxn>
                <a:cxn ang="0">
                  <a:pos x="2675" y="3074"/>
                </a:cxn>
                <a:cxn ang="0">
                  <a:pos x="2861" y="3076"/>
                </a:cxn>
                <a:cxn ang="0">
                  <a:pos x="2861" y="3076"/>
                </a:cxn>
                <a:cxn ang="0">
                  <a:pos x="2900" y="3076"/>
                </a:cxn>
              </a:cxnLst>
              <a:rect l="0" t="0" r="r" b="b"/>
              <a:pathLst>
                <a:path w="5760" h="3076">
                  <a:moveTo>
                    <a:pt x="2900" y="3076"/>
                  </a:moveTo>
                  <a:lnTo>
                    <a:pt x="2900" y="3076"/>
                  </a:lnTo>
                  <a:lnTo>
                    <a:pt x="2993" y="3075"/>
                  </a:lnTo>
                  <a:lnTo>
                    <a:pt x="3086" y="3074"/>
                  </a:lnTo>
                  <a:lnTo>
                    <a:pt x="3177" y="3070"/>
                  </a:lnTo>
                  <a:lnTo>
                    <a:pt x="3265" y="3067"/>
                  </a:lnTo>
                  <a:lnTo>
                    <a:pt x="3352" y="3063"/>
                  </a:lnTo>
                  <a:lnTo>
                    <a:pt x="3437" y="3058"/>
                  </a:lnTo>
                  <a:lnTo>
                    <a:pt x="3521" y="3052"/>
                  </a:lnTo>
                  <a:lnTo>
                    <a:pt x="3603" y="3046"/>
                  </a:lnTo>
                  <a:lnTo>
                    <a:pt x="3684" y="3038"/>
                  </a:lnTo>
                  <a:lnTo>
                    <a:pt x="3763" y="3031"/>
                  </a:lnTo>
                  <a:lnTo>
                    <a:pt x="3840" y="3022"/>
                  </a:lnTo>
                  <a:lnTo>
                    <a:pt x="3914" y="3013"/>
                  </a:lnTo>
                  <a:lnTo>
                    <a:pt x="3989" y="3004"/>
                  </a:lnTo>
                  <a:lnTo>
                    <a:pt x="4061" y="2993"/>
                  </a:lnTo>
                  <a:lnTo>
                    <a:pt x="4131" y="2983"/>
                  </a:lnTo>
                  <a:lnTo>
                    <a:pt x="4200" y="2972"/>
                  </a:lnTo>
                  <a:lnTo>
                    <a:pt x="4268" y="2960"/>
                  </a:lnTo>
                  <a:lnTo>
                    <a:pt x="4333" y="2947"/>
                  </a:lnTo>
                  <a:lnTo>
                    <a:pt x="4459" y="2922"/>
                  </a:lnTo>
                  <a:lnTo>
                    <a:pt x="4580" y="2896"/>
                  </a:lnTo>
                  <a:lnTo>
                    <a:pt x="4693" y="2868"/>
                  </a:lnTo>
                  <a:lnTo>
                    <a:pt x="4801" y="2840"/>
                  </a:lnTo>
                  <a:lnTo>
                    <a:pt x="4903" y="2810"/>
                  </a:lnTo>
                  <a:lnTo>
                    <a:pt x="4998" y="2780"/>
                  </a:lnTo>
                  <a:lnTo>
                    <a:pt x="5089" y="2750"/>
                  </a:lnTo>
                  <a:lnTo>
                    <a:pt x="5173" y="2720"/>
                  </a:lnTo>
                  <a:lnTo>
                    <a:pt x="5251" y="2690"/>
                  </a:lnTo>
                  <a:lnTo>
                    <a:pt x="5322" y="2661"/>
                  </a:lnTo>
                  <a:lnTo>
                    <a:pt x="5388" y="2632"/>
                  </a:lnTo>
                  <a:lnTo>
                    <a:pt x="5449" y="2604"/>
                  </a:lnTo>
                  <a:lnTo>
                    <a:pt x="5504" y="2578"/>
                  </a:lnTo>
                  <a:lnTo>
                    <a:pt x="5554" y="2554"/>
                  </a:lnTo>
                  <a:lnTo>
                    <a:pt x="5598" y="2530"/>
                  </a:lnTo>
                  <a:lnTo>
                    <a:pt x="5636" y="2508"/>
                  </a:lnTo>
                  <a:lnTo>
                    <a:pt x="5669" y="2490"/>
                  </a:lnTo>
                  <a:lnTo>
                    <a:pt x="5721" y="2458"/>
                  </a:lnTo>
                  <a:lnTo>
                    <a:pt x="5751" y="2438"/>
                  </a:lnTo>
                  <a:lnTo>
                    <a:pt x="5760" y="2430"/>
                  </a:lnTo>
                  <a:lnTo>
                    <a:pt x="4240" y="0"/>
                  </a:lnTo>
                  <a:lnTo>
                    <a:pt x="2886" y="0"/>
                  </a:lnTo>
                  <a:lnTo>
                    <a:pt x="2874" y="0"/>
                  </a:lnTo>
                  <a:lnTo>
                    <a:pt x="1520" y="0"/>
                  </a:lnTo>
                  <a:lnTo>
                    <a:pt x="0" y="2430"/>
                  </a:lnTo>
                  <a:lnTo>
                    <a:pt x="0" y="2430"/>
                  </a:lnTo>
                  <a:lnTo>
                    <a:pt x="10" y="2438"/>
                  </a:lnTo>
                  <a:lnTo>
                    <a:pt x="40" y="2458"/>
                  </a:lnTo>
                  <a:lnTo>
                    <a:pt x="91" y="2490"/>
                  </a:lnTo>
                  <a:lnTo>
                    <a:pt x="124" y="2508"/>
                  </a:lnTo>
                  <a:lnTo>
                    <a:pt x="163" y="2530"/>
                  </a:lnTo>
                  <a:lnTo>
                    <a:pt x="206" y="2554"/>
                  </a:lnTo>
                  <a:lnTo>
                    <a:pt x="256" y="2578"/>
                  </a:lnTo>
                  <a:lnTo>
                    <a:pt x="311" y="2604"/>
                  </a:lnTo>
                  <a:lnTo>
                    <a:pt x="372" y="2632"/>
                  </a:lnTo>
                  <a:lnTo>
                    <a:pt x="438" y="2661"/>
                  </a:lnTo>
                  <a:lnTo>
                    <a:pt x="510" y="2690"/>
                  </a:lnTo>
                  <a:lnTo>
                    <a:pt x="589" y="2720"/>
                  </a:lnTo>
                  <a:lnTo>
                    <a:pt x="672" y="2750"/>
                  </a:lnTo>
                  <a:lnTo>
                    <a:pt x="762" y="2780"/>
                  </a:lnTo>
                  <a:lnTo>
                    <a:pt x="857" y="2810"/>
                  </a:lnTo>
                  <a:lnTo>
                    <a:pt x="959" y="2840"/>
                  </a:lnTo>
                  <a:lnTo>
                    <a:pt x="1067" y="2868"/>
                  </a:lnTo>
                  <a:lnTo>
                    <a:pt x="1180" y="2896"/>
                  </a:lnTo>
                  <a:lnTo>
                    <a:pt x="1301" y="2922"/>
                  </a:lnTo>
                  <a:lnTo>
                    <a:pt x="1428" y="2947"/>
                  </a:lnTo>
                  <a:lnTo>
                    <a:pt x="1494" y="2960"/>
                  </a:lnTo>
                  <a:lnTo>
                    <a:pt x="1560" y="2972"/>
                  </a:lnTo>
                  <a:lnTo>
                    <a:pt x="1630" y="2983"/>
                  </a:lnTo>
                  <a:lnTo>
                    <a:pt x="1700" y="2993"/>
                  </a:lnTo>
                  <a:lnTo>
                    <a:pt x="1772" y="3004"/>
                  </a:lnTo>
                  <a:lnTo>
                    <a:pt x="1846" y="3013"/>
                  </a:lnTo>
                  <a:lnTo>
                    <a:pt x="1922" y="3022"/>
                  </a:lnTo>
                  <a:lnTo>
                    <a:pt x="1998" y="3031"/>
                  </a:lnTo>
                  <a:lnTo>
                    <a:pt x="2078" y="3038"/>
                  </a:lnTo>
                  <a:lnTo>
                    <a:pt x="2158" y="3046"/>
                  </a:lnTo>
                  <a:lnTo>
                    <a:pt x="2239" y="3052"/>
                  </a:lnTo>
                  <a:lnTo>
                    <a:pt x="2323" y="3058"/>
                  </a:lnTo>
                  <a:lnTo>
                    <a:pt x="2408" y="3063"/>
                  </a:lnTo>
                  <a:lnTo>
                    <a:pt x="2495" y="3067"/>
                  </a:lnTo>
                  <a:lnTo>
                    <a:pt x="2585" y="3070"/>
                  </a:lnTo>
                  <a:lnTo>
                    <a:pt x="2675" y="3074"/>
                  </a:lnTo>
                  <a:lnTo>
                    <a:pt x="2767" y="3075"/>
                  </a:lnTo>
                  <a:lnTo>
                    <a:pt x="2861" y="3076"/>
                  </a:lnTo>
                  <a:lnTo>
                    <a:pt x="2861" y="3076"/>
                  </a:lnTo>
                  <a:lnTo>
                    <a:pt x="2861" y="3076"/>
                  </a:lnTo>
                  <a:lnTo>
                    <a:pt x="2900" y="3076"/>
                  </a:lnTo>
                  <a:lnTo>
                    <a:pt x="2900" y="307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E4E4E4"/>
                </a:gs>
                <a:gs pos="34000">
                  <a:srgbClr val="FFFFFF"/>
                </a:gs>
                <a:gs pos="65000">
                  <a:srgbClr val="9D9D9D"/>
                </a:gs>
                <a:gs pos="35000">
                  <a:srgbClr val="E4E4E4"/>
                </a:gs>
                <a:gs pos="100000">
                  <a:srgbClr val="E4E4E4"/>
                </a:gs>
              </a:gsLst>
              <a:lin ang="720000" scaled="0"/>
              <a:tileRect/>
            </a:gradFill>
            <a:ln w="12700" cap="rnd">
              <a:gradFill flip="none" rotWithShape="1">
                <a:gsLst>
                  <a:gs pos="100000">
                    <a:srgbClr val="898989"/>
                  </a:gs>
                  <a:gs pos="0">
                    <a:prstClr val="white"/>
                  </a:gs>
                </a:gsLst>
                <a:lin ang="0" scaled="1"/>
                <a:tileRect/>
              </a:gradFill>
              <a:round/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5" name="Group 50">
              <a:extLst>
                <a:ext uri="{FF2B5EF4-FFF2-40B4-BE49-F238E27FC236}">
                  <a16:creationId xmlns:a16="http://schemas.microsoft.com/office/drawing/2014/main" id="{B36322EF-CA00-7646-92E6-1F7EF2891AB3}"/>
                </a:ext>
              </a:extLst>
            </p:cNvPr>
            <p:cNvGrpSpPr/>
            <p:nvPr/>
          </p:nvGrpSpPr>
          <p:grpSpPr>
            <a:xfrm>
              <a:off x="3677159" y="5325058"/>
              <a:ext cx="1787433" cy="250119"/>
              <a:chOff x="147638" y="4549775"/>
              <a:chExt cx="8837612" cy="1236663"/>
            </a:xfrm>
            <a:solidFill>
              <a:srgbClr val="000000"/>
            </a:solidFill>
          </p:grpSpPr>
          <p:sp>
            <p:nvSpPr>
              <p:cNvPr id="36" name="Freeform 6">
                <a:extLst>
                  <a:ext uri="{FF2B5EF4-FFF2-40B4-BE49-F238E27FC236}">
                    <a16:creationId xmlns:a16="http://schemas.microsoft.com/office/drawing/2014/main" id="{46163102-D4A4-1D48-81A4-99D60D0302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638" y="4573588"/>
                <a:ext cx="209550" cy="323850"/>
              </a:xfrm>
              <a:custGeom>
                <a:avLst/>
                <a:gdLst/>
                <a:ahLst/>
                <a:cxnLst>
                  <a:cxn ang="0">
                    <a:pos x="0" y="189"/>
                  </a:cxn>
                  <a:cxn ang="0">
                    <a:pos x="108" y="0"/>
                  </a:cxn>
                  <a:cxn ang="0">
                    <a:pos x="132" y="15"/>
                  </a:cxn>
                  <a:cxn ang="0">
                    <a:pos x="25" y="204"/>
                  </a:cxn>
                  <a:cxn ang="0">
                    <a:pos x="0" y="189"/>
                  </a:cxn>
                </a:cxnLst>
                <a:rect l="0" t="0" r="r" b="b"/>
                <a:pathLst>
                  <a:path w="132" h="204">
                    <a:moveTo>
                      <a:pt x="0" y="189"/>
                    </a:moveTo>
                    <a:lnTo>
                      <a:pt x="108" y="0"/>
                    </a:lnTo>
                    <a:lnTo>
                      <a:pt x="132" y="15"/>
                    </a:lnTo>
                    <a:lnTo>
                      <a:pt x="25" y="204"/>
                    </a:lnTo>
                    <a:lnTo>
                      <a:pt x="0" y="18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7" name="Freeform 7">
                <a:extLst>
                  <a:ext uri="{FF2B5EF4-FFF2-40B4-BE49-F238E27FC236}">
                    <a16:creationId xmlns:a16="http://schemas.microsoft.com/office/drawing/2014/main" id="{BA39E8D4-8766-4647-BAF7-806D1EE20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675" y="4660900"/>
                <a:ext cx="196850" cy="328613"/>
              </a:xfrm>
              <a:custGeom>
                <a:avLst/>
                <a:gdLst/>
                <a:ahLst/>
                <a:cxnLst>
                  <a:cxn ang="0">
                    <a:pos x="0" y="194"/>
                  </a:cxn>
                  <a:cxn ang="0">
                    <a:pos x="99" y="0"/>
                  </a:cxn>
                  <a:cxn ang="0">
                    <a:pos x="124" y="13"/>
                  </a:cxn>
                  <a:cxn ang="0">
                    <a:pos x="26" y="207"/>
                  </a:cxn>
                  <a:cxn ang="0">
                    <a:pos x="0" y="194"/>
                  </a:cxn>
                </a:cxnLst>
                <a:rect l="0" t="0" r="r" b="b"/>
                <a:pathLst>
                  <a:path w="124" h="207">
                    <a:moveTo>
                      <a:pt x="0" y="194"/>
                    </a:moveTo>
                    <a:lnTo>
                      <a:pt x="99" y="0"/>
                    </a:lnTo>
                    <a:lnTo>
                      <a:pt x="124" y="13"/>
                    </a:lnTo>
                    <a:lnTo>
                      <a:pt x="26" y="207"/>
                    </a:lnTo>
                    <a:lnTo>
                      <a:pt x="0" y="19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Freeform 8">
                <a:extLst>
                  <a:ext uri="{FF2B5EF4-FFF2-40B4-BE49-F238E27FC236}">
                    <a16:creationId xmlns:a16="http://schemas.microsoft.com/office/drawing/2014/main" id="{A7AEF40C-6BD2-1C4A-8312-CC69A4DC0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525" y="4589463"/>
                <a:ext cx="273050" cy="501650"/>
              </a:xfrm>
              <a:custGeom>
                <a:avLst/>
                <a:gdLst/>
                <a:ahLst/>
                <a:cxnLst>
                  <a:cxn ang="0">
                    <a:pos x="0" y="299"/>
                  </a:cxn>
                  <a:cxn ang="0">
                    <a:pos x="133" y="0"/>
                  </a:cxn>
                  <a:cxn ang="0">
                    <a:pos x="172" y="18"/>
                  </a:cxn>
                  <a:cxn ang="0">
                    <a:pos x="39" y="316"/>
                  </a:cxn>
                  <a:cxn ang="0">
                    <a:pos x="0" y="299"/>
                  </a:cxn>
                </a:cxnLst>
                <a:rect l="0" t="0" r="r" b="b"/>
                <a:pathLst>
                  <a:path w="172" h="316">
                    <a:moveTo>
                      <a:pt x="0" y="299"/>
                    </a:moveTo>
                    <a:lnTo>
                      <a:pt x="133" y="0"/>
                    </a:lnTo>
                    <a:lnTo>
                      <a:pt x="172" y="18"/>
                    </a:lnTo>
                    <a:lnTo>
                      <a:pt x="39" y="316"/>
                    </a:lnTo>
                    <a:lnTo>
                      <a:pt x="0" y="2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9" name="Freeform 9">
                <a:extLst>
                  <a:ext uri="{FF2B5EF4-FFF2-40B4-BE49-F238E27FC236}">
                    <a16:creationId xmlns:a16="http://schemas.microsoft.com/office/drawing/2014/main" id="{9CFC0B18-01AD-BB40-A6E4-FA16367172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3588" y="4845050"/>
                <a:ext cx="168275" cy="338138"/>
              </a:xfrm>
              <a:custGeom>
                <a:avLst/>
                <a:gdLst/>
                <a:ahLst/>
                <a:cxnLst>
                  <a:cxn ang="0">
                    <a:pos x="0" y="203"/>
                  </a:cxn>
                  <a:cxn ang="0">
                    <a:pos x="79" y="0"/>
                  </a:cxn>
                  <a:cxn ang="0">
                    <a:pos x="106" y="12"/>
                  </a:cxn>
                  <a:cxn ang="0">
                    <a:pos x="26" y="213"/>
                  </a:cxn>
                  <a:cxn ang="0">
                    <a:pos x="0" y="203"/>
                  </a:cxn>
                </a:cxnLst>
                <a:rect l="0" t="0" r="r" b="b"/>
                <a:pathLst>
                  <a:path w="106" h="213">
                    <a:moveTo>
                      <a:pt x="0" y="203"/>
                    </a:moveTo>
                    <a:lnTo>
                      <a:pt x="79" y="0"/>
                    </a:lnTo>
                    <a:lnTo>
                      <a:pt x="106" y="12"/>
                    </a:lnTo>
                    <a:lnTo>
                      <a:pt x="26" y="213"/>
                    </a:lnTo>
                    <a:lnTo>
                      <a:pt x="0" y="2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Freeform 10">
                <a:extLst>
                  <a:ext uri="{FF2B5EF4-FFF2-40B4-BE49-F238E27FC236}">
                    <a16:creationId xmlns:a16="http://schemas.microsoft.com/office/drawing/2014/main" id="{6906823E-A636-2748-A20B-61E2F2B03C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9800" y="4908550"/>
                <a:ext cx="160338" cy="341313"/>
              </a:xfrm>
              <a:custGeom>
                <a:avLst/>
                <a:gdLst/>
                <a:ahLst/>
                <a:cxnLst>
                  <a:cxn ang="0">
                    <a:pos x="0" y="206"/>
                  </a:cxn>
                  <a:cxn ang="0">
                    <a:pos x="73" y="0"/>
                  </a:cxn>
                  <a:cxn ang="0">
                    <a:pos x="101" y="11"/>
                  </a:cxn>
                  <a:cxn ang="0">
                    <a:pos x="27" y="215"/>
                  </a:cxn>
                  <a:cxn ang="0">
                    <a:pos x="0" y="206"/>
                  </a:cxn>
                </a:cxnLst>
                <a:rect l="0" t="0" r="r" b="b"/>
                <a:pathLst>
                  <a:path w="101" h="215">
                    <a:moveTo>
                      <a:pt x="0" y="206"/>
                    </a:moveTo>
                    <a:lnTo>
                      <a:pt x="73" y="0"/>
                    </a:lnTo>
                    <a:lnTo>
                      <a:pt x="101" y="11"/>
                    </a:lnTo>
                    <a:lnTo>
                      <a:pt x="27" y="215"/>
                    </a:lnTo>
                    <a:lnTo>
                      <a:pt x="0" y="20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Freeform 11">
                <a:extLst>
                  <a:ext uri="{FF2B5EF4-FFF2-40B4-BE49-F238E27FC236}">
                    <a16:creationId xmlns:a16="http://schemas.microsoft.com/office/drawing/2014/main" id="{48C4BB9C-8467-914F-B1C1-0CBB7F2A86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22363" y="4968875"/>
                <a:ext cx="150813" cy="342900"/>
              </a:xfrm>
              <a:custGeom>
                <a:avLst/>
                <a:gdLst/>
                <a:ahLst/>
                <a:cxnLst>
                  <a:cxn ang="0">
                    <a:pos x="0" y="207"/>
                  </a:cxn>
                  <a:cxn ang="0">
                    <a:pos x="67" y="0"/>
                  </a:cxn>
                  <a:cxn ang="0">
                    <a:pos x="95" y="9"/>
                  </a:cxn>
                  <a:cxn ang="0">
                    <a:pos x="27" y="216"/>
                  </a:cxn>
                  <a:cxn ang="0">
                    <a:pos x="0" y="207"/>
                  </a:cxn>
                </a:cxnLst>
                <a:rect l="0" t="0" r="r" b="b"/>
                <a:pathLst>
                  <a:path w="95" h="216">
                    <a:moveTo>
                      <a:pt x="0" y="207"/>
                    </a:moveTo>
                    <a:lnTo>
                      <a:pt x="67" y="0"/>
                    </a:lnTo>
                    <a:lnTo>
                      <a:pt x="95" y="9"/>
                    </a:lnTo>
                    <a:lnTo>
                      <a:pt x="27" y="216"/>
                    </a:lnTo>
                    <a:lnTo>
                      <a:pt x="0" y="20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2" name="Freeform 12">
                <a:extLst>
                  <a:ext uri="{FF2B5EF4-FFF2-40B4-BE49-F238E27FC236}">
                    <a16:creationId xmlns:a16="http://schemas.microsoft.com/office/drawing/2014/main" id="{16202879-DA05-EF47-8426-BCBF7AAAE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01750" y="5022850"/>
                <a:ext cx="144463" cy="344488"/>
              </a:xfrm>
              <a:custGeom>
                <a:avLst/>
                <a:gdLst/>
                <a:ahLst/>
                <a:cxnLst>
                  <a:cxn ang="0">
                    <a:pos x="0" y="209"/>
                  </a:cxn>
                  <a:cxn ang="0">
                    <a:pos x="63" y="0"/>
                  </a:cxn>
                  <a:cxn ang="0">
                    <a:pos x="91" y="10"/>
                  </a:cxn>
                  <a:cxn ang="0">
                    <a:pos x="28" y="217"/>
                  </a:cxn>
                  <a:cxn ang="0">
                    <a:pos x="0" y="209"/>
                  </a:cxn>
                </a:cxnLst>
                <a:rect l="0" t="0" r="r" b="b"/>
                <a:pathLst>
                  <a:path w="91" h="217">
                    <a:moveTo>
                      <a:pt x="0" y="209"/>
                    </a:moveTo>
                    <a:lnTo>
                      <a:pt x="63" y="0"/>
                    </a:lnTo>
                    <a:lnTo>
                      <a:pt x="91" y="10"/>
                    </a:lnTo>
                    <a:lnTo>
                      <a:pt x="28" y="217"/>
                    </a:lnTo>
                    <a:lnTo>
                      <a:pt x="0" y="20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Freeform 13">
                <a:extLst>
                  <a:ext uri="{FF2B5EF4-FFF2-40B4-BE49-F238E27FC236}">
                    <a16:creationId xmlns:a16="http://schemas.microsoft.com/office/drawing/2014/main" id="{C036801F-CCE9-264C-B561-69D644404D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08125" y="4914900"/>
                <a:ext cx="201613" cy="519113"/>
              </a:xfrm>
              <a:custGeom>
                <a:avLst/>
                <a:gdLst/>
                <a:ahLst/>
                <a:cxnLst>
                  <a:cxn ang="0">
                    <a:pos x="0" y="315"/>
                  </a:cxn>
                  <a:cxn ang="0">
                    <a:pos x="85" y="0"/>
                  </a:cxn>
                  <a:cxn ang="0">
                    <a:pos x="127" y="11"/>
                  </a:cxn>
                  <a:cxn ang="0">
                    <a:pos x="41" y="327"/>
                  </a:cxn>
                  <a:cxn ang="0">
                    <a:pos x="0" y="315"/>
                  </a:cxn>
                </a:cxnLst>
                <a:rect l="0" t="0" r="r" b="b"/>
                <a:pathLst>
                  <a:path w="127" h="327">
                    <a:moveTo>
                      <a:pt x="0" y="315"/>
                    </a:moveTo>
                    <a:lnTo>
                      <a:pt x="85" y="0"/>
                    </a:lnTo>
                    <a:lnTo>
                      <a:pt x="127" y="11"/>
                    </a:lnTo>
                    <a:lnTo>
                      <a:pt x="41" y="327"/>
                    </a:lnTo>
                    <a:lnTo>
                      <a:pt x="0" y="31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Freeform 14">
                <a:extLst>
                  <a:ext uri="{FF2B5EF4-FFF2-40B4-BE49-F238E27FC236}">
                    <a16:creationId xmlns:a16="http://schemas.microsoft.com/office/drawing/2014/main" id="{04CE2647-6B51-964E-83E7-4586857BC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8950" y="5143500"/>
                <a:ext cx="125413" cy="346075"/>
              </a:xfrm>
              <a:custGeom>
                <a:avLst/>
                <a:gdLst/>
                <a:ahLst/>
                <a:cxnLst>
                  <a:cxn ang="0">
                    <a:pos x="0" y="212"/>
                  </a:cxn>
                  <a:cxn ang="0">
                    <a:pos x="52" y="0"/>
                  </a:cxn>
                  <a:cxn ang="0">
                    <a:pos x="79" y="7"/>
                  </a:cxn>
                  <a:cxn ang="0">
                    <a:pos x="29" y="218"/>
                  </a:cxn>
                  <a:cxn ang="0">
                    <a:pos x="0" y="212"/>
                  </a:cxn>
                </a:cxnLst>
                <a:rect l="0" t="0" r="r" b="b"/>
                <a:pathLst>
                  <a:path w="79" h="218">
                    <a:moveTo>
                      <a:pt x="0" y="212"/>
                    </a:moveTo>
                    <a:lnTo>
                      <a:pt x="52" y="0"/>
                    </a:lnTo>
                    <a:lnTo>
                      <a:pt x="79" y="7"/>
                    </a:lnTo>
                    <a:lnTo>
                      <a:pt x="29" y="218"/>
                    </a:lnTo>
                    <a:lnTo>
                      <a:pt x="0" y="2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Freeform 15">
                <a:extLst>
                  <a:ext uri="{FF2B5EF4-FFF2-40B4-BE49-F238E27FC236}">
                    <a16:creationId xmlns:a16="http://schemas.microsoft.com/office/drawing/2014/main" id="{E2568FFE-E0AE-294A-AC74-02ABD3142D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1513" y="5183188"/>
                <a:ext cx="117475" cy="349250"/>
              </a:xfrm>
              <a:custGeom>
                <a:avLst/>
                <a:gdLst/>
                <a:ahLst/>
                <a:cxnLst>
                  <a:cxn ang="0">
                    <a:pos x="0" y="214"/>
                  </a:cxn>
                  <a:cxn ang="0">
                    <a:pos x="47" y="0"/>
                  </a:cxn>
                  <a:cxn ang="0">
                    <a:pos x="74" y="7"/>
                  </a:cxn>
                  <a:cxn ang="0">
                    <a:pos x="27" y="220"/>
                  </a:cxn>
                  <a:cxn ang="0">
                    <a:pos x="0" y="214"/>
                  </a:cxn>
                </a:cxnLst>
                <a:rect l="0" t="0" r="r" b="b"/>
                <a:pathLst>
                  <a:path w="74" h="220">
                    <a:moveTo>
                      <a:pt x="0" y="214"/>
                    </a:moveTo>
                    <a:lnTo>
                      <a:pt x="47" y="0"/>
                    </a:lnTo>
                    <a:lnTo>
                      <a:pt x="74" y="7"/>
                    </a:lnTo>
                    <a:lnTo>
                      <a:pt x="27" y="220"/>
                    </a:lnTo>
                    <a:lnTo>
                      <a:pt x="0" y="2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Freeform 16">
                <a:extLst>
                  <a:ext uri="{FF2B5EF4-FFF2-40B4-BE49-F238E27FC236}">
                    <a16:creationId xmlns:a16="http://schemas.microsoft.com/office/drawing/2014/main" id="{769B5105-4441-144B-AEA1-D558034A9C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5663" y="5222875"/>
                <a:ext cx="112713" cy="347663"/>
              </a:xfrm>
              <a:custGeom>
                <a:avLst/>
                <a:gdLst/>
                <a:ahLst/>
                <a:cxnLst>
                  <a:cxn ang="0">
                    <a:pos x="0" y="213"/>
                  </a:cxn>
                  <a:cxn ang="0">
                    <a:pos x="42" y="0"/>
                  </a:cxn>
                  <a:cxn ang="0">
                    <a:pos x="71" y="5"/>
                  </a:cxn>
                  <a:cxn ang="0">
                    <a:pos x="28" y="219"/>
                  </a:cxn>
                  <a:cxn ang="0">
                    <a:pos x="0" y="213"/>
                  </a:cxn>
                </a:cxnLst>
                <a:rect l="0" t="0" r="r" b="b"/>
                <a:pathLst>
                  <a:path w="71" h="219">
                    <a:moveTo>
                      <a:pt x="0" y="213"/>
                    </a:moveTo>
                    <a:lnTo>
                      <a:pt x="42" y="0"/>
                    </a:lnTo>
                    <a:lnTo>
                      <a:pt x="71" y="5"/>
                    </a:lnTo>
                    <a:lnTo>
                      <a:pt x="28" y="219"/>
                    </a:lnTo>
                    <a:lnTo>
                      <a:pt x="0" y="2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Freeform 17">
                <a:extLst>
                  <a:ext uri="{FF2B5EF4-FFF2-40B4-BE49-F238E27FC236}">
                    <a16:creationId xmlns:a16="http://schemas.microsoft.com/office/drawing/2014/main" id="{04E27601-4D3C-5147-88FA-301B51EAC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2988" y="5256213"/>
                <a:ext cx="104775" cy="347663"/>
              </a:xfrm>
              <a:custGeom>
                <a:avLst/>
                <a:gdLst/>
                <a:ahLst/>
                <a:cxnLst>
                  <a:cxn ang="0">
                    <a:pos x="0" y="215"/>
                  </a:cxn>
                  <a:cxn ang="0">
                    <a:pos x="38" y="0"/>
                  </a:cxn>
                  <a:cxn ang="0">
                    <a:pos x="66" y="6"/>
                  </a:cxn>
                  <a:cxn ang="0">
                    <a:pos x="27" y="219"/>
                  </a:cxn>
                  <a:cxn ang="0">
                    <a:pos x="0" y="215"/>
                  </a:cxn>
                </a:cxnLst>
                <a:rect l="0" t="0" r="r" b="b"/>
                <a:pathLst>
                  <a:path w="66" h="219">
                    <a:moveTo>
                      <a:pt x="0" y="215"/>
                    </a:moveTo>
                    <a:lnTo>
                      <a:pt x="38" y="0"/>
                    </a:lnTo>
                    <a:lnTo>
                      <a:pt x="66" y="6"/>
                    </a:lnTo>
                    <a:lnTo>
                      <a:pt x="27" y="219"/>
                    </a:lnTo>
                    <a:lnTo>
                      <a:pt x="0" y="21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Freeform 18">
                <a:extLst>
                  <a:ext uri="{FF2B5EF4-FFF2-40B4-BE49-F238E27FC236}">
                    <a16:creationId xmlns:a16="http://schemas.microsoft.com/office/drawing/2014/main" id="{1C0BEC17-C6F2-6B4C-9C5F-536EA2FE74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0950" y="5119688"/>
                <a:ext cx="147638" cy="523875"/>
              </a:xfrm>
              <a:custGeom>
                <a:avLst/>
                <a:gdLst/>
                <a:ahLst/>
                <a:cxnLst>
                  <a:cxn ang="0">
                    <a:pos x="0" y="323"/>
                  </a:cxn>
                  <a:cxn ang="0">
                    <a:pos x="50" y="0"/>
                  </a:cxn>
                  <a:cxn ang="0">
                    <a:pos x="93" y="7"/>
                  </a:cxn>
                  <a:cxn ang="0">
                    <a:pos x="42" y="330"/>
                  </a:cxn>
                  <a:cxn ang="0">
                    <a:pos x="0" y="323"/>
                  </a:cxn>
                </a:cxnLst>
                <a:rect l="0" t="0" r="r" b="b"/>
                <a:pathLst>
                  <a:path w="93" h="330">
                    <a:moveTo>
                      <a:pt x="0" y="323"/>
                    </a:moveTo>
                    <a:lnTo>
                      <a:pt x="50" y="0"/>
                    </a:lnTo>
                    <a:lnTo>
                      <a:pt x="93" y="7"/>
                    </a:lnTo>
                    <a:lnTo>
                      <a:pt x="42" y="330"/>
                    </a:lnTo>
                    <a:lnTo>
                      <a:pt x="0" y="32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Freeform 19">
                <a:extLst>
                  <a:ext uri="{FF2B5EF4-FFF2-40B4-BE49-F238E27FC236}">
                    <a16:creationId xmlns:a16="http://schemas.microsoft.com/office/drawing/2014/main" id="{74EE7371-CF88-DA4C-A576-4BCB8F9031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4950" y="5327650"/>
                <a:ext cx="92075" cy="347663"/>
              </a:xfrm>
              <a:custGeom>
                <a:avLst/>
                <a:gdLst/>
                <a:ahLst/>
                <a:cxnLst>
                  <a:cxn ang="0">
                    <a:pos x="0" y="216"/>
                  </a:cxn>
                  <a:cxn ang="0">
                    <a:pos x="29" y="0"/>
                  </a:cxn>
                  <a:cxn ang="0">
                    <a:pos x="58" y="4"/>
                  </a:cxn>
                  <a:cxn ang="0">
                    <a:pos x="29" y="219"/>
                  </a:cxn>
                  <a:cxn ang="0">
                    <a:pos x="0" y="216"/>
                  </a:cxn>
                </a:cxnLst>
                <a:rect l="0" t="0" r="r" b="b"/>
                <a:pathLst>
                  <a:path w="58" h="219">
                    <a:moveTo>
                      <a:pt x="0" y="216"/>
                    </a:moveTo>
                    <a:lnTo>
                      <a:pt x="29" y="0"/>
                    </a:lnTo>
                    <a:lnTo>
                      <a:pt x="58" y="4"/>
                    </a:lnTo>
                    <a:lnTo>
                      <a:pt x="29" y="219"/>
                    </a:lnTo>
                    <a:lnTo>
                      <a:pt x="0" y="2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0" name="Freeform 20">
                <a:extLst>
                  <a:ext uri="{FF2B5EF4-FFF2-40B4-BE49-F238E27FC236}">
                    <a16:creationId xmlns:a16="http://schemas.microsoft.com/office/drawing/2014/main" id="{54854062-051D-5443-BBF4-D034A75E49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9100" y="5351463"/>
                <a:ext cx="87313" cy="347663"/>
              </a:xfrm>
              <a:custGeom>
                <a:avLst/>
                <a:gdLst/>
                <a:ahLst/>
                <a:cxnLst>
                  <a:cxn ang="0">
                    <a:pos x="0" y="216"/>
                  </a:cxn>
                  <a:cxn ang="0">
                    <a:pos x="27" y="0"/>
                  </a:cxn>
                  <a:cxn ang="0">
                    <a:pos x="55" y="3"/>
                  </a:cxn>
                  <a:cxn ang="0">
                    <a:pos x="29" y="219"/>
                  </a:cxn>
                  <a:cxn ang="0">
                    <a:pos x="0" y="216"/>
                  </a:cxn>
                </a:cxnLst>
                <a:rect l="0" t="0" r="r" b="b"/>
                <a:pathLst>
                  <a:path w="55" h="219">
                    <a:moveTo>
                      <a:pt x="0" y="216"/>
                    </a:moveTo>
                    <a:lnTo>
                      <a:pt x="27" y="0"/>
                    </a:lnTo>
                    <a:lnTo>
                      <a:pt x="55" y="3"/>
                    </a:lnTo>
                    <a:lnTo>
                      <a:pt x="29" y="219"/>
                    </a:lnTo>
                    <a:lnTo>
                      <a:pt x="0" y="2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1" name="Freeform 21">
                <a:extLst>
                  <a:ext uri="{FF2B5EF4-FFF2-40B4-BE49-F238E27FC236}">
                    <a16:creationId xmlns:a16="http://schemas.microsoft.com/office/drawing/2014/main" id="{13C52310-1B77-534A-9F5A-BE524547A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3250" y="5372100"/>
                <a:ext cx="80963" cy="347663"/>
              </a:xfrm>
              <a:custGeom>
                <a:avLst/>
                <a:gdLst/>
                <a:ahLst/>
                <a:cxnLst>
                  <a:cxn ang="0">
                    <a:pos x="0" y="215"/>
                  </a:cxn>
                  <a:cxn ang="0">
                    <a:pos x="22" y="0"/>
                  </a:cxn>
                  <a:cxn ang="0">
                    <a:pos x="51" y="2"/>
                  </a:cxn>
                  <a:cxn ang="0">
                    <a:pos x="29" y="219"/>
                  </a:cxn>
                  <a:cxn ang="0">
                    <a:pos x="0" y="215"/>
                  </a:cxn>
                </a:cxnLst>
                <a:rect l="0" t="0" r="r" b="b"/>
                <a:pathLst>
                  <a:path w="51" h="219">
                    <a:moveTo>
                      <a:pt x="0" y="215"/>
                    </a:moveTo>
                    <a:lnTo>
                      <a:pt x="22" y="0"/>
                    </a:lnTo>
                    <a:lnTo>
                      <a:pt x="51" y="2"/>
                    </a:lnTo>
                    <a:lnTo>
                      <a:pt x="29" y="219"/>
                    </a:lnTo>
                    <a:lnTo>
                      <a:pt x="0" y="21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Freeform 22">
                <a:extLst>
                  <a:ext uri="{FF2B5EF4-FFF2-40B4-BE49-F238E27FC236}">
                    <a16:creationId xmlns:a16="http://schemas.microsoft.com/office/drawing/2014/main" id="{2B6384E8-8650-2C48-956F-66F688BE45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4225" y="5387975"/>
                <a:ext cx="76200" cy="347663"/>
              </a:xfrm>
              <a:custGeom>
                <a:avLst/>
                <a:gdLst/>
                <a:ahLst/>
                <a:cxnLst>
                  <a:cxn ang="0">
                    <a:pos x="0" y="217"/>
                  </a:cxn>
                  <a:cxn ang="0">
                    <a:pos x="19" y="0"/>
                  </a:cxn>
                  <a:cxn ang="0">
                    <a:pos x="48" y="2"/>
                  </a:cxn>
                  <a:cxn ang="0">
                    <a:pos x="28" y="219"/>
                  </a:cxn>
                  <a:cxn ang="0">
                    <a:pos x="0" y="217"/>
                  </a:cxn>
                </a:cxnLst>
                <a:rect l="0" t="0" r="r" b="b"/>
                <a:pathLst>
                  <a:path w="48" h="219">
                    <a:moveTo>
                      <a:pt x="0" y="217"/>
                    </a:moveTo>
                    <a:lnTo>
                      <a:pt x="19" y="0"/>
                    </a:lnTo>
                    <a:lnTo>
                      <a:pt x="48" y="2"/>
                    </a:lnTo>
                    <a:lnTo>
                      <a:pt x="28" y="219"/>
                    </a:lnTo>
                    <a:lnTo>
                      <a:pt x="0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3" name="Freeform 23">
                <a:extLst>
                  <a:ext uri="{FF2B5EF4-FFF2-40B4-BE49-F238E27FC236}">
                    <a16:creationId xmlns:a16="http://schemas.microsoft.com/office/drawing/2014/main" id="{89FBBADE-DD68-0B4F-90BB-94C08F96A2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9013" y="5230813"/>
                <a:ext cx="104775" cy="523875"/>
              </a:xfrm>
              <a:custGeom>
                <a:avLst/>
                <a:gdLst/>
                <a:ahLst/>
                <a:cxnLst>
                  <a:cxn ang="0">
                    <a:pos x="0" y="326"/>
                  </a:cxn>
                  <a:cxn ang="0">
                    <a:pos x="23" y="0"/>
                  </a:cxn>
                  <a:cxn ang="0">
                    <a:pos x="66" y="4"/>
                  </a:cxn>
                  <a:cxn ang="0">
                    <a:pos x="43" y="330"/>
                  </a:cxn>
                  <a:cxn ang="0">
                    <a:pos x="0" y="326"/>
                  </a:cxn>
                </a:cxnLst>
                <a:rect l="0" t="0" r="r" b="b"/>
                <a:pathLst>
                  <a:path w="66" h="330">
                    <a:moveTo>
                      <a:pt x="0" y="326"/>
                    </a:moveTo>
                    <a:lnTo>
                      <a:pt x="23" y="0"/>
                    </a:lnTo>
                    <a:lnTo>
                      <a:pt x="66" y="4"/>
                    </a:lnTo>
                    <a:lnTo>
                      <a:pt x="43" y="330"/>
                    </a:lnTo>
                    <a:lnTo>
                      <a:pt x="0" y="32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Freeform 24">
                <a:extLst>
                  <a:ext uri="{FF2B5EF4-FFF2-40B4-BE49-F238E27FC236}">
                    <a16:creationId xmlns:a16="http://schemas.microsoft.com/office/drawing/2014/main" id="{97174053-4EAF-5E44-8875-D68279AB9C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5075" y="5418138"/>
                <a:ext cx="63500" cy="349250"/>
              </a:xfrm>
              <a:custGeom>
                <a:avLst/>
                <a:gdLst/>
                <a:ahLst/>
                <a:cxnLst>
                  <a:cxn ang="0">
                    <a:pos x="0" y="218"/>
                  </a:cxn>
                  <a:cxn ang="0">
                    <a:pos x="12" y="0"/>
                  </a:cxn>
                  <a:cxn ang="0">
                    <a:pos x="40" y="3"/>
                  </a:cxn>
                  <a:cxn ang="0">
                    <a:pos x="29" y="220"/>
                  </a:cxn>
                  <a:cxn ang="0">
                    <a:pos x="0" y="218"/>
                  </a:cxn>
                </a:cxnLst>
                <a:rect l="0" t="0" r="r" b="b"/>
                <a:pathLst>
                  <a:path w="40" h="220">
                    <a:moveTo>
                      <a:pt x="0" y="218"/>
                    </a:moveTo>
                    <a:lnTo>
                      <a:pt x="12" y="0"/>
                    </a:lnTo>
                    <a:lnTo>
                      <a:pt x="40" y="3"/>
                    </a:lnTo>
                    <a:lnTo>
                      <a:pt x="29" y="220"/>
                    </a:lnTo>
                    <a:lnTo>
                      <a:pt x="0" y="2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Freeform 25">
                <a:extLst>
                  <a:ext uri="{FF2B5EF4-FFF2-40B4-BE49-F238E27FC236}">
                    <a16:creationId xmlns:a16="http://schemas.microsoft.com/office/drawing/2014/main" id="{E1651746-0229-DE4E-80F5-B057ACF83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7638" y="5427663"/>
                <a:ext cx="60325" cy="347663"/>
              </a:xfrm>
              <a:custGeom>
                <a:avLst/>
                <a:gdLst/>
                <a:ahLst/>
                <a:cxnLst>
                  <a:cxn ang="0">
                    <a:pos x="0" y="218"/>
                  </a:cxn>
                  <a:cxn ang="0">
                    <a:pos x="9" y="0"/>
                  </a:cxn>
                  <a:cxn ang="0">
                    <a:pos x="38" y="1"/>
                  </a:cxn>
                  <a:cxn ang="0">
                    <a:pos x="29" y="219"/>
                  </a:cxn>
                  <a:cxn ang="0">
                    <a:pos x="0" y="218"/>
                  </a:cxn>
                </a:cxnLst>
                <a:rect l="0" t="0" r="r" b="b"/>
                <a:pathLst>
                  <a:path w="38" h="219">
                    <a:moveTo>
                      <a:pt x="0" y="218"/>
                    </a:moveTo>
                    <a:lnTo>
                      <a:pt x="9" y="0"/>
                    </a:lnTo>
                    <a:lnTo>
                      <a:pt x="38" y="1"/>
                    </a:lnTo>
                    <a:lnTo>
                      <a:pt x="29" y="219"/>
                    </a:lnTo>
                    <a:lnTo>
                      <a:pt x="0" y="2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6" name="Freeform 26">
                <a:extLst>
                  <a:ext uri="{FF2B5EF4-FFF2-40B4-BE49-F238E27FC236}">
                    <a16:creationId xmlns:a16="http://schemas.microsoft.com/office/drawing/2014/main" id="{B86D981D-31AD-2346-BC93-E119D59A3B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0200" y="5435600"/>
                <a:ext cx="53975" cy="346075"/>
              </a:xfrm>
              <a:custGeom>
                <a:avLst/>
                <a:gdLst/>
                <a:ahLst/>
                <a:cxnLst>
                  <a:cxn ang="0">
                    <a:pos x="0" y="217"/>
                  </a:cxn>
                  <a:cxn ang="0">
                    <a:pos x="5" y="0"/>
                  </a:cxn>
                  <a:cxn ang="0">
                    <a:pos x="34" y="0"/>
                  </a:cxn>
                  <a:cxn ang="0">
                    <a:pos x="28" y="218"/>
                  </a:cxn>
                  <a:cxn ang="0">
                    <a:pos x="0" y="217"/>
                  </a:cxn>
                </a:cxnLst>
                <a:rect l="0" t="0" r="r" b="b"/>
                <a:pathLst>
                  <a:path w="34" h="218">
                    <a:moveTo>
                      <a:pt x="0" y="217"/>
                    </a:moveTo>
                    <a:lnTo>
                      <a:pt x="5" y="0"/>
                    </a:lnTo>
                    <a:lnTo>
                      <a:pt x="34" y="0"/>
                    </a:lnTo>
                    <a:lnTo>
                      <a:pt x="28" y="218"/>
                    </a:lnTo>
                    <a:lnTo>
                      <a:pt x="0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7" name="Freeform 27">
                <a:extLst>
                  <a:ext uri="{FF2B5EF4-FFF2-40B4-BE49-F238E27FC236}">
                    <a16:creationId xmlns:a16="http://schemas.microsoft.com/office/drawing/2014/main" id="{6E2DE88A-20CB-8244-8982-6A73022CA8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5438775"/>
                <a:ext cx="50800" cy="346075"/>
              </a:xfrm>
              <a:custGeom>
                <a:avLst/>
                <a:gdLst/>
                <a:ahLst/>
                <a:cxnLst>
                  <a:cxn ang="0">
                    <a:pos x="0" y="217"/>
                  </a:cxn>
                  <a:cxn ang="0">
                    <a:pos x="4" y="0"/>
                  </a:cxn>
                  <a:cxn ang="0">
                    <a:pos x="32" y="0"/>
                  </a:cxn>
                  <a:cxn ang="0">
                    <a:pos x="29" y="218"/>
                  </a:cxn>
                  <a:cxn ang="0">
                    <a:pos x="0" y="217"/>
                  </a:cxn>
                </a:cxnLst>
                <a:rect l="0" t="0" r="r" b="b"/>
                <a:pathLst>
                  <a:path w="32" h="218">
                    <a:moveTo>
                      <a:pt x="0" y="217"/>
                    </a:moveTo>
                    <a:lnTo>
                      <a:pt x="4" y="0"/>
                    </a:lnTo>
                    <a:lnTo>
                      <a:pt x="32" y="0"/>
                    </a:lnTo>
                    <a:lnTo>
                      <a:pt x="29" y="218"/>
                    </a:lnTo>
                    <a:lnTo>
                      <a:pt x="0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8" name="Freeform 28">
                <a:extLst>
                  <a:ext uri="{FF2B5EF4-FFF2-40B4-BE49-F238E27FC236}">
                    <a16:creationId xmlns:a16="http://schemas.microsoft.com/office/drawing/2014/main" id="{4ED9BE51-F14A-F241-9038-43C53C0D5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1200" y="5267325"/>
                <a:ext cx="69850" cy="519113"/>
              </a:xfrm>
              <a:custGeom>
                <a:avLst/>
                <a:gdLst/>
                <a:ahLst/>
                <a:cxnLst>
                  <a:cxn ang="0">
                    <a:pos x="2" y="327"/>
                  </a:cxn>
                  <a:cxn ang="0">
                    <a:pos x="0" y="0"/>
                  </a:cxn>
                  <a:cxn ang="0">
                    <a:pos x="44" y="0"/>
                  </a:cxn>
                  <a:cxn ang="0">
                    <a:pos x="44" y="327"/>
                  </a:cxn>
                  <a:cxn ang="0">
                    <a:pos x="2" y="327"/>
                  </a:cxn>
                </a:cxnLst>
                <a:rect l="0" t="0" r="r" b="b"/>
                <a:pathLst>
                  <a:path w="44" h="327">
                    <a:moveTo>
                      <a:pt x="2" y="327"/>
                    </a:moveTo>
                    <a:lnTo>
                      <a:pt x="0" y="0"/>
                    </a:lnTo>
                    <a:lnTo>
                      <a:pt x="44" y="0"/>
                    </a:lnTo>
                    <a:lnTo>
                      <a:pt x="44" y="327"/>
                    </a:lnTo>
                    <a:lnTo>
                      <a:pt x="2" y="32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" name="Freeform 29">
                <a:extLst>
                  <a:ext uri="{FF2B5EF4-FFF2-40B4-BE49-F238E27FC236}">
                    <a16:creationId xmlns:a16="http://schemas.microsoft.com/office/drawing/2014/main" id="{980728B2-95F1-0D4B-9183-87F56C1167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2500" y="5437188"/>
                <a:ext cx="52388" cy="346075"/>
              </a:xfrm>
              <a:custGeom>
                <a:avLst/>
                <a:gdLst/>
                <a:ahLst/>
                <a:cxnLst>
                  <a:cxn ang="0">
                    <a:pos x="4" y="218"/>
                  </a:cxn>
                  <a:cxn ang="0">
                    <a:pos x="0" y="1"/>
                  </a:cxn>
                  <a:cxn ang="0">
                    <a:pos x="29" y="0"/>
                  </a:cxn>
                  <a:cxn ang="0">
                    <a:pos x="33" y="218"/>
                  </a:cxn>
                  <a:cxn ang="0">
                    <a:pos x="4" y="218"/>
                  </a:cxn>
                </a:cxnLst>
                <a:rect l="0" t="0" r="r" b="b"/>
                <a:pathLst>
                  <a:path w="33" h="218">
                    <a:moveTo>
                      <a:pt x="4" y="218"/>
                    </a:moveTo>
                    <a:lnTo>
                      <a:pt x="0" y="1"/>
                    </a:lnTo>
                    <a:lnTo>
                      <a:pt x="29" y="0"/>
                    </a:lnTo>
                    <a:lnTo>
                      <a:pt x="33" y="218"/>
                    </a:lnTo>
                    <a:lnTo>
                      <a:pt x="4" y="2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" name="Freeform 30">
                <a:extLst>
                  <a:ext uri="{FF2B5EF4-FFF2-40B4-BE49-F238E27FC236}">
                    <a16:creationId xmlns:a16="http://schemas.microsoft.com/office/drawing/2014/main" id="{887F4FEA-F05B-9F4D-9119-0F24BB5C5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713" y="5434013"/>
                <a:ext cx="57150" cy="346075"/>
              </a:xfrm>
              <a:custGeom>
                <a:avLst/>
                <a:gdLst/>
                <a:ahLst/>
                <a:cxnLst>
                  <a:cxn ang="0">
                    <a:pos x="7" y="218"/>
                  </a:cxn>
                  <a:cxn ang="0">
                    <a:pos x="0" y="1"/>
                  </a:cxn>
                  <a:cxn ang="0">
                    <a:pos x="29" y="0"/>
                  </a:cxn>
                  <a:cxn ang="0">
                    <a:pos x="36" y="216"/>
                  </a:cxn>
                  <a:cxn ang="0">
                    <a:pos x="7" y="218"/>
                  </a:cxn>
                </a:cxnLst>
                <a:rect l="0" t="0" r="r" b="b"/>
                <a:pathLst>
                  <a:path w="36" h="218">
                    <a:moveTo>
                      <a:pt x="7" y="218"/>
                    </a:moveTo>
                    <a:lnTo>
                      <a:pt x="0" y="1"/>
                    </a:lnTo>
                    <a:lnTo>
                      <a:pt x="29" y="0"/>
                    </a:lnTo>
                    <a:lnTo>
                      <a:pt x="36" y="216"/>
                    </a:lnTo>
                    <a:lnTo>
                      <a:pt x="7" y="2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" name="Freeform 31">
                <a:extLst>
                  <a:ext uri="{FF2B5EF4-FFF2-40B4-BE49-F238E27FC236}">
                    <a16:creationId xmlns:a16="http://schemas.microsoft.com/office/drawing/2014/main" id="{06B9508D-C8A9-0444-8F80-68D615BEA2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925" y="5426075"/>
                <a:ext cx="60325" cy="346075"/>
              </a:xfrm>
              <a:custGeom>
                <a:avLst/>
                <a:gdLst/>
                <a:ahLst/>
                <a:cxnLst>
                  <a:cxn ang="0">
                    <a:pos x="10" y="218"/>
                  </a:cxn>
                  <a:cxn ang="0">
                    <a:pos x="0" y="1"/>
                  </a:cxn>
                  <a:cxn ang="0">
                    <a:pos x="29" y="0"/>
                  </a:cxn>
                  <a:cxn ang="0">
                    <a:pos x="38" y="217"/>
                  </a:cxn>
                  <a:cxn ang="0">
                    <a:pos x="10" y="218"/>
                  </a:cxn>
                </a:cxnLst>
                <a:rect l="0" t="0" r="r" b="b"/>
                <a:pathLst>
                  <a:path w="38" h="218">
                    <a:moveTo>
                      <a:pt x="10" y="218"/>
                    </a:moveTo>
                    <a:lnTo>
                      <a:pt x="0" y="1"/>
                    </a:lnTo>
                    <a:lnTo>
                      <a:pt x="29" y="0"/>
                    </a:lnTo>
                    <a:lnTo>
                      <a:pt x="38" y="217"/>
                    </a:lnTo>
                    <a:lnTo>
                      <a:pt x="10" y="2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" name="Freeform 32">
                <a:extLst>
                  <a:ext uri="{FF2B5EF4-FFF2-40B4-BE49-F238E27FC236}">
                    <a16:creationId xmlns:a16="http://schemas.microsoft.com/office/drawing/2014/main" id="{1C93E226-D1BF-DB4A-A222-191D6E69B0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2725" y="5416550"/>
                <a:ext cx="65088" cy="347663"/>
              </a:xfrm>
              <a:custGeom>
                <a:avLst/>
                <a:gdLst/>
                <a:ahLst/>
                <a:cxnLst>
                  <a:cxn ang="0">
                    <a:pos x="12" y="219"/>
                  </a:cxn>
                  <a:cxn ang="0">
                    <a:pos x="0" y="1"/>
                  </a:cxn>
                  <a:cxn ang="0">
                    <a:pos x="28" y="0"/>
                  </a:cxn>
                  <a:cxn ang="0">
                    <a:pos x="41" y="217"/>
                  </a:cxn>
                  <a:cxn ang="0">
                    <a:pos x="12" y="219"/>
                  </a:cxn>
                </a:cxnLst>
                <a:rect l="0" t="0" r="r" b="b"/>
                <a:pathLst>
                  <a:path w="41" h="219">
                    <a:moveTo>
                      <a:pt x="12" y="219"/>
                    </a:moveTo>
                    <a:lnTo>
                      <a:pt x="0" y="1"/>
                    </a:lnTo>
                    <a:lnTo>
                      <a:pt x="28" y="0"/>
                    </a:lnTo>
                    <a:lnTo>
                      <a:pt x="41" y="217"/>
                    </a:lnTo>
                    <a:lnTo>
                      <a:pt x="12" y="2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" name="Freeform 33">
                <a:extLst>
                  <a:ext uri="{FF2B5EF4-FFF2-40B4-BE49-F238E27FC236}">
                    <a16:creationId xmlns:a16="http://schemas.microsoft.com/office/drawing/2014/main" id="{27E4477E-C5EF-844B-8792-68C0751E3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6875" y="5229225"/>
                <a:ext cx="104775" cy="522288"/>
              </a:xfrm>
              <a:custGeom>
                <a:avLst/>
                <a:gdLst/>
                <a:ahLst/>
                <a:cxnLst>
                  <a:cxn ang="0">
                    <a:pos x="24" y="329"/>
                  </a:cxn>
                  <a:cxn ang="0">
                    <a:pos x="0" y="4"/>
                  </a:cxn>
                  <a:cxn ang="0">
                    <a:pos x="43" y="0"/>
                  </a:cxn>
                  <a:cxn ang="0">
                    <a:pos x="66" y="326"/>
                  </a:cxn>
                  <a:cxn ang="0">
                    <a:pos x="24" y="329"/>
                  </a:cxn>
                </a:cxnLst>
                <a:rect l="0" t="0" r="r" b="b"/>
                <a:pathLst>
                  <a:path w="66" h="329">
                    <a:moveTo>
                      <a:pt x="24" y="329"/>
                    </a:moveTo>
                    <a:lnTo>
                      <a:pt x="0" y="4"/>
                    </a:lnTo>
                    <a:lnTo>
                      <a:pt x="43" y="0"/>
                    </a:lnTo>
                    <a:lnTo>
                      <a:pt x="66" y="326"/>
                    </a:lnTo>
                    <a:lnTo>
                      <a:pt x="24" y="32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4" name="Freeform 34">
                <a:extLst>
                  <a:ext uri="{FF2B5EF4-FFF2-40B4-BE49-F238E27FC236}">
                    <a16:creationId xmlns:a16="http://schemas.microsoft.com/office/drawing/2014/main" id="{531785B9-C21E-B846-8D0E-0C102CB24D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2463" y="5384800"/>
                <a:ext cx="77788" cy="347663"/>
              </a:xfrm>
              <a:custGeom>
                <a:avLst/>
                <a:gdLst/>
                <a:ahLst/>
                <a:cxnLst>
                  <a:cxn ang="0">
                    <a:pos x="20" y="219"/>
                  </a:cxn>
                  <a:cxn ang="0">
                    <a:pos x="0" y="2"/>
                  </a:cxn>
                  <a:cxn ang="0">
                    <a:pos x="28" y="0"/>
                  </a:cxn>
                  <a:cxn ang="0">
                    <a:pos x="49" y="215"/>
                  </a:cxn>
                  <a:cxn ang="0">
                    <a:pos x="20" y="219"/>
                  </a:cxn>
                </a:cxnLst>
                <a:rect l="0" t="0" r="r" b="b"/>
                <a:pathLst>
                  <a:path w="49" h="219">
                    <a:moveTo>
                      <a:pt x="20" y="219"/>
                    </a:moveTo>
                    <a:lnTo>
                      <a:pt x="0" y="2"/>
                    </a:lnTo>
                    <a:lnTo>
                      <a:pt x="28" y="0"/>
                    </a:lnTo>
                    <a:lnTo>
                      <a:pt x="49" y="215"/>
                    </a:lnTo>
                    <a:lnTo>
                      <a:pt x="20" y="2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" name="Freeform 35">
                <a:extLst>
                  <a:ext uri="{FF2B5EF4-FFF2-40B4-BE49-F238E27FC236}">
                    <a16:creationId xmlns:a16="http://schemas.microsoft.com/office/drawing/2014/main" id="{645E18BB-49F9-C74D-96A7-60E0FDECC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1850" y="5365750"/>
                <a:ext cx="80963" cy="347663"/>
              </a:xfrm>
              <a:custGeom>
                <a:avLst/>
                <a:gdLst/>
                <a:ahLst/>
                <a:cxnLst>
                  <a:cxn ang="0">
                    <a:pos x="23" y="219"/>
                  </a:cxn>
                  <a:cxn ang="0">
                    <a:pos x="0" y="2"/>
                  </a:cxn>
                  <a:cxn ang="0">
                    <a:pos x="27" y="0"/>
                  </a:cxn>
                  <a:cxn ang="0">
                    <a:pos x="51" y="216"/>
                  </a:cxn>
                  <a:cxn ang="0">
                    <a:pos x="23" y="219"/>
                  </a:cxn>
                </a:cxnLst>
                <a:rect l="0" t="0" r="r" b="b"/>
                <a:pathLst>
                  <a:path w="51" h="219">
                    <a:moveTo>
                      <a:pt x="23" y="219"/>
                    </a:moveTo>
                    <a:lnTo>
                      <a:pt x="0" y="2"/>
                    </a:lnTo>
                    <a:lnTo>
                      <a:pt x="27" y="0"/>
                    </a:lnTo>
                    <a:lnTo>
                      <a:pt x="51" y="216"/>
                    </a:lnTo>
                    <a:lnTo>
                      <a:pt x="23" y="2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" name="Freeform 36">
                <a:extLst>
                  <a:ext uri="{FF2B5EF4-FFF2-40B4-BE49-F238E27FC236}">
                    <a16:creationId xmlns:a16="http://schemas.microsoft.com/office/drawing/2014/main" id="{1DC84341-B7A4-264A-B088-6CC728C217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9650" y="5343525"/>
                <a:ext cx="87313" cy="349250"/>
              </a:xfrm>
              <a:custGeom>
                <a:avLst/>
                <a:gdLst/>
                <a:ahLst/>
                <a:cxnLst>
                  <a:cxn ang="0">
                    <a:pos x="27" y="220"/>
                  </a:cxn>
                  <a:cxn ang="0">
                    <a:pos x="0" y="4"/>
                  </a:cxn>
                  <a:cxn ang="0">
                    <a:pos x="29" y="0"/>
                  </a:cxn>
                  <a:cxn ang="0">
                    <a:pos x="55" y="216"/>
                  </a:cxn>
                  <a:cxn ang="0">
                    <a:pos x="27" y="220"/>
                  </a:cxn>
                </a:cxnLst>
                <a:rect l="0" t="0" r="r" b="b"/>
                <a:pathLst>
                  <a:path w="55" h="220">
                    <a:moveTo>
                      <a:pt x="27" y="220"/>
                    </a:moveTo>
                    <a:lnTo>
                      <a:pt x="0" y="4"/>
                    </a:lnTo>
                    <a:lnTo>
                      <a:pt x="29" y="0"/>
                    </a:lnTo>
                    <a:lnTo>
                      <a:pt x="55" y="216"/>
                    </a:lnTo>
                    <a:lnTo>
                      <a:pt x="2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" name="Freeform 37">
                <a:extLst>
                  <a:ext uri="{FF2B5EF4-FFF2-40B4-BE49-F238E27FC236}">
                    <a16:creationId xmlns:a16="http://schemas.microsoft.com/office/drawing/2014/main" id="{1B295798-D2F2-8E4E-9F10-FF98B63D06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72213" y="5321300"/>
                <a:ext cx="92075" cy="347663"/>
              </a:xfrm>
              <a:custGeom>
                <a:avLst/>
                <a:gdLst/>
                <a:ahLst/>
                <a:cxnLst>
                  <a:cxn ang="0">
                    <a:pos x="30" y="219"/>
                  </a:cxn>
                  <a:cxn ang="0">
                    <a:pos x="0" y="3"/>
                  </a:cxn>
                  <a:cxn ang="0">
                    <a:pos x="27" y="0"/>
                  </a:cxn>
                  <a:cxn ang="0">
                    <a:pos x="58" y="215"/>
                  </a:cxn>
                  <a:cxn ang="0">
                    <a:pos x="30" y="219"/>
                  </a:cxn>
                </a:cxnLst>
                <a:rect l="0" t="0" r="r" b="b"/>
                <a:pathLst>
                  <a:path w="58" h="219">
                    <a:moveTo>
                      <a:pt x="30" y="219"/>
                    </a:moveTo>
                    <a:lnTo>
                      <a:pt x="0" y="3"/>
                    </a:lnTo>
                    <a:lnTo>
                      <a:pt x="27" y="0"/>
                    </a:lnTo>
                    <a:lnTo>
                      <a:pt x="58" y="215"/>
                    </a:lnTo>
                    <a:lnTo>
                      <a:pt x="30" y="2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8" name="Freeform 38">
                <a:extLst>
                  <a:ext uri="{FF2B5EF4-FFF2-40B4-BE49-F238E27FC236}">
                    <a16:creationId xmlns:a16="http://schemas.microsoft.com/office/drawing/2014/main" id="{1F8EB8BE-7C13-554D-A414-F3DB04748F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43663" y="5116513"/>
                <a:ext cx="150813" cy="520700"/>
              </a:xfrm>
              <a:custGeom>
                <a:avLst/>
                <a:gdLst/>
                <a:ahLst/>
                <a:cxnLst>
                  <a:cxn ang="0">
                    <a:pos x="51" y="328"/>
                  </a:cxn>
                  <a:cxn ang="0">
                    <a:pos x="0" y="7"/>
                  </a:cxn>
                  <a:cxn ang="0">
                    <a:pos x="43" y="0"/>
                  </a:cxn>
                  <a:cxn ang="0">
                    <a:pos x="95" y="322"/>
                  </a:cxn>
                  <a:cxn ang="0">
                    <a:pos x="51" y="328"/>
                  </a:cxn>
                </a:cxnLst>
                <a:rect l="0" t="0" r="r" b="b"/>
                <a:pathLst>
                  <a:path w="95" h="328">
                    <a:moveTo>
                      <a:pt x="51" y="328"/>
                    </a:moveTo>
                    <a:lnTo>
                      <a:pt x="0" y="7"/>
                    </a:lnTo>
                    <a:lnTo>
                      <a:pt x="43" y="0"/>
                    </a:lnTo>
                    <a:lnTo>
                      <a:pt x="95" y="322"/>
                    </a:lnTo>
                    <a:lnTo>
                      <a:pt x="51" y="3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" name="Freeform 39">
                <a:extLst>
                  <a:ext uri="{FF2B5EF4-FFF2-40B4-BE49-F238E27FC236}">
                    <a16:creationId xmlns:a16="http://schemas.microsoft.com/office/drawing/2014/main" id="{A9CBA828-2581-E746-ADFB-8497A7C1B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18300" y="5248275"/>
                <a:ext cx="107950" cy="347663"/>
              </a:xfrm>
              <a:custGeom>
                <a:avLst/>
                <a:gdLst/>
                <a:ahLst/>
                <a:cxnLst>
                  <a:cxn ang="0">
                    <a:pos x="40" y="219"/>
                  </a:cxn>
                  <a:cxn ang="0">
                    <a:pos x="0" y="4"/>
                  </a:cxn>
                  <a:cxn ang="0">
                    <a:pos x="29" y="0"/>
                  </a:cxn>
                  <a:cxn ang="0">
                    <a:pos x="68" y="213"/>
                  </a:cxn>
                  <a:cxn ang="0">
                    <a:pos x="40" y="219"/>
                  </a:cxn>
                </a:cxnLst>
                <a:rect l="0" t="0" r="r" b="b"/>
                <a:pathLst>
                  <a:path w="68" h="219">
                    <a:moveTo>
                      <a:pt x="40" y="219"/>
                    </a:moveTo>
                    <a:lnTo>
                      <a:pt x="0" y="4"/>
                    </a:lnTo>
                    <a:lnTo>
                      <a:pt x="29" y="0"/>
                    </a:lnTo>
                    <a:lnTo>
                      <a:pt x="68" y="213"/>
                    </a:lnTo>
                    <a:lnTo>
                      <a:pt x="40" y="2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" name="Freeform 40">
                <a:extLst>
                  <a:ext uri="{FF2B5EF4-FFF2-40B4-BE49-F238E27FC236}">
                    <a16:creationId xmlns:a16="http://schemas.microsoft.com/office/drawing/2014/main" id="{6FDAB912-E71D-AC43-AC35-29FE9E3F88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00" y="5213350"/>
                <a:ext cx="114300" cy="346075"/>
              </a:xfrm>
              <a:custGeom>
                <a:avLst/>
                <a:gdLst/>
                <a:ahLst/>
                <a:cxnLst>
                  <a:cxn ang="0">
                    <a:pos x="44" y="218"/>
                  </a:cxn>
                  <a:cxn ang="0">
                    <a:pos x="0" y="6"/>
                  </a:cxn>
                  <a:cxn ang="0">
                    <a:pos x="28" y="0"/>
                  </a:cxn>
                  <a:cxn ang="0">
                    <a:pos x="72" y="212"/>
                  </a:cxn>
                  <a:cxn ang="0">
                    <a:pos x="44" y="218"/>
                  </a:cxn>
                </a:cxnLst>
                <a:rect l="0" t="0" r="r" b="b"/>
                <a:pathLst>
                  <a:path w="72" h="218">
                    <a:moveTo>
                      <a:pt x="44" y="218"/>
                    </a:moveTo>
                    <a:lnTo>
                      <a:pt x="0" y="6"/>
                    </a:lnTo>
                    <a:lnTo>
                      <a:pt x="28" y="0"/>
                    </a:lnTo>
                    <a:lnTo>
                      <a:pt x="72" y="212"/>
                    </a:lnTo>
                    <a:lnTo>
                      <a:pt x="44" y="2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" name="Freeform 41">
                <a:extLst>
                  <a:ext uri="{FF2B5EF4-FFF2-40B4-BE49-F238E27FC236}">
                    <a16:creationId xmlns:a16="http://schemas.microsoft.com/office/drawing/2014/main" id="{5DA67AF1-9795-8D4D-9D67-9CBE3A4DA7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75488" y="5173663"/>
                <a:ext cx="120650" cy="347663"/>
              </a:xfrm>
              <a:custGeom>
                <a:avLst/>
                <a:gdLst/>
                <a:ahLst/>
                <a:cxnLst>
                  <a:cxn ang="0">
                    <a:pos x="48" y="219"/>
                  </a:cxn>
                  <a:cxn ang="0">
                    <a:pos x="0" y="6"/>
                  </a:cxn>
                  <a:cxn ang="0">
                    <a:pos x="27" y="0"/>
                  </a:cxn>
                  <a:cxn ang="0">
                    <a:pos x="76" y="212"/>
                  </a:cxn>
                  <a:cxn ang="0">
                    <a:pos x="48" y="219"/>
                  </a:cxn>
                </a:cxnLst>
                <a:rect l="0" t="0" r="r" b="b"/>
                <a:pathLst>
                  <a:path w="76" h="219">
                    <a:moveTo>
                      <a:pt x="48" y="219"/>
                    </a:moveTo>
                    <a:lnTo>
                      <a:pt x="0" y="6"/>
                    </a:lnTo>
                    <a:lnTo>
                      <a:pt x="27" y="0"/>
                    </a:lnTo>
                    <a:lnTo>
                      <a:pt x="76" y="212"/>
                    </a:lnTo>
                    <a:lnTo>
                      <a:pt x="48" y="2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" name="Freeform 42">
                <a:extLst>
                  <a:ext uri="{FF2B5EF4-FFF2-40B4-BE49-F238E27FC236}">
                    <a16:creationId xmlns:a16="http://schemas.microsoft.com/office/drawing/2014/main" id="{FBF9B51D-DE18-1046-AB7B-B4B8EEA5F1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50113" y="5130800"/>
                <a:ext cx="127000" cy="346075"/>
              </a:xfrm>
              <a:custGeom>
                <a:avLst/>
                <a:gdLst/>
                <a:ahLst/>
                <a:cxnLst>
                  <a:cxn ang="0">
                    <a:pos x="53" y="218"/>
                  </a:cxn>
                  <a:cxn ang="0">
                    <a:pos x="0" y="7"/>
                  </a:cxn>
                  <a:cxn ang="0">
                    <a:pos x="27" y="0"/>
                  </a:cxn>
                  <a:cxn ang="0">
                    <a:pos x="80" y="211"/>
                  </a:cxn>
                  <a:cxn ang="0">
                    <a:pos x="53" y="218"/>
                  </a:cxn>
                </a:cxnLst>
                <a:rect l="0" t="0" r="r" b="b"/>
                <a:pathLst>
                  <a:path w="80" h="218">
                    <a:moveTo>
                      <a:pt x="53" y="218"/>
                    </a:moveTo>
                    <a:lnTo>
                      <a:pt x="0" y="7"/>
                    </a:lnTo>
                    <a:lnTo>
                      <a:pt x="27" y="0"/>
                    </a:lnTo>
                    <a:lnTo>
                      <a:pt x="80" y="211"/>
                    </a:lnTo>
                    <a:lnTo>
                      <a:pt x="53" y="2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" name="Freeform 43">
                <a:extLst>
                  <a:ext uri="{FF2B5EF4-FFF2-40B4-BE49-F238E27FC236}">
                    <a16:creationId xmlns:a16="http://schemas.microsoft.com/office/drawing/2014/main" id="{4E2EAC65-B7D6-5F4B-8093-DD668BE172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00925" y="4906963"/>
                <a:ext cx="204788" cy="517525"/>
              </a:xfrm>
              <a:custGeom>
                <a:avLst/>
                <a:gdLst/>
                <a:ahLst/>
                <a:cxnLst>
                  <a:cxn ang="0">
                    <a:pos x="87" y="326"/>
                  </a:cxn>
                  <a:cxn ang="0">
                    <a:pos x="0" y="12"/>
                  </a:cxn>
                  <a:cxn ang="0">
                    <a:pos x="43" y="0"/>
                  </a:cxn>
                  <a:cxn ang="0">
                    <a:pos x="129" y="314"/>
                  </a:cxn>
                  <a:cxn ang="0">
                    <a:pos x="87" y="326"/>
                  </a:cxn>
                </a:cxnLst>
                <a:rect l="0" t="0" r="r" b="b"/>
                <a:pathLst>
                  <a:path w="129" h="326">
                    <a:moveTo>
                      <a:pt x="87" y="326"/>
                    </a:moveTo>
                    <a:lnTo>
                      <a:pt x="0" y="12"/>
                    </a:lnTo>
                    <a:lnTo>
                      <a:pt x="43" y="0"/>
                    </a:lnTo>
                    <a:lnTo>
                      <a:pt x="129" y="314"/>
                    </a:lnTo>
                    <a:lnTo>
                      <a:pt x="87" y="32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" name="Freeform 44">
                <a:extLst>
                  <a:ext uri="{FF2B5EF4-FFF2-40B4-BE49-F238E27FC236}">
                    <a16:creationId xmlns:a16="http://schemas.microsoft.com/office/drawing/2014/main" id="{AC590C94-0F7E-7941-AB43-DAA0D16F22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88263" y="5008563"/>
                <a:ext cx="146050" cy="344488"/>
              </a:xfrm>
              <a:custGeom>
                <a:avLst/>
                <a:gdLst/>
                <a:ahLst/>
                <a:cxnLst>
                  <a:cxn ang="0">
                    <a:pos x="65" y="217"/>
                  </a:cxn>
                  <a:cxn ang="0">
                    <a:pos x="0" y="8"/>
                  </a:cxn>
                  <a:cxn ang="0">
                    <a:pos x="28" y="0"/>
                  </a:cxn>
                  <a:cxn ang="0">
                    <a:pos x="92" y="208"/>
                  </a:cxn>
                  <a:cxn ang="0">
                    <a:pos x="65" y="217"/>
                  </a:cxn>
                </a:cxnLst>
                <a:rect l="0" t="0" r="r" b="b"/>
                <a:pathLst>
                  <a:path w="92" h="217">
                    <a:moveTo>
                      <a:pt x="65" y="217"/>
                    </a:moveTo>
                    <a:lnTo>
                      <a:pt x="0" y="8"/>
                    </a:lnTo>
                    <a:lnTo>
                      <a:pt x="28" y="0"/>
                    </a:lnTo>
                    <a:lnTo>
                      <a:pt x="92" y="208"/>
                    </a:lnTo>
                    <a:lnTo>
                      <a:pt x="65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" name="Freeform 45">
                <a:extLst>
                  <a:ext uri="{FF2B5EF4-FFF2-40B4-BE49-F238E27FC236}">
                    <a16:creationId xmlns:a16="http://schemas.microsoft.com/office/drawing/2014/main" id="{AAB019EE-1519-A549-9D58-AD5E90092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9713" y="4953000"/>
                <a:ext cx="153988" cy="341313"/>
              </a:xfrm>
              <a:custGeom>
                <a:avLst/>
                <a:gdLst/>
                <a:ahLst/>
                <a:cxnLst>
                  <a:cxn ang="0">
                    <a:pos x="69" y="215"/>
                  </a:cxn>
                  <a:cxn ang="0">
                    <a:pos x="0" y="9"/>
                  </a:cxn>
                  <a:cxn ang="0">
                    <a:pos x="28" y="0"/>
                  </a:cxn>
                  <a:cxn ang="0">
                    <a:pos x="97" y="206"/>
                  </a:cxn>
                  <a:cxn ang="0">
                    <a:pos x="69" y="215"/>
                  </a:cxn>
                </a:cxnLst>
                <a:rect l="0" t="0" r="r" b="b"/>
                <a:pathLst>
                  <a:path w="97" h="215">
                    <a:moveTo>
                      <a:pt x="69" y="215"/>
                    </a:moveTo>
                    <a:lnTo>
                      <a:pt x="0" y="9"/>
                    </a:lnTo>
                    <a:lnTo>
                      <a:pt x="28" y="0"/>
                    </a:lnTo>
                    <a:lnTo>
                      <a:pt x="97" y="206"/>
                    </a:lnTo>
                    <a:lnTo>
                      <a:pt x="69" y="21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" name="Freeform 46">
                <a:extLst>
                  <a:ext uri="{FF2B5EF4-FFF2-40B4-BE49-F238E27FC236}">
                    <a16:creationId xmlns:a16="http://schemas.microsoft.com/office/drawing/2014/main" id="{76CAB1DC-90E7-8344-8C18-B6B89332C7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32750" y="4892675"/>
                <a:ext cx="161925" cy="338138"/>
              </a:xfrm>
              <a:custGeom>
                <a:avLst/>
                <a:gdLst/>
                <a:ahLst/>
                <a:cxnLst>
                  <a:cxn ang="0">
                    <a:pos x="75" y="213"/>
                  </a:cxn>
                  <a:cxn ang="0">
                    <a:pos x="0" y="9"/>
                  </a:cxn>
                  <a:cxn ang="0">
                    <a:pos x="27" y="0"/>
                  </a:cxn>
                  <a:cxn ang="0">
                    <a:pos x="102" y="204"/>
                  </a:cxn>
                  <a:cxn ang="0">
                    <a:pos x="75" y="213"/>
                  </a:cxn>
                </a:cxnLst>
                <a:rect l="0" t="0" r="r" b="b"/>
                <a:pathLst>
                  <a:path w="102" h="213">
                    <a:moveTo>
                      <a:pt x="75" y="213"/>
                    </a:moveTo>
                    <a:lnTo>
                      <a:pt x="0" y="9"/>
                    </a:lnTo>
                    <a:lnTo>
                      <a:pt x="27" y="0"/>
                    </a:lnTo>
                    <a:lnTo>
                      <a:pt x="102" y="204"/>
                    </a:lnTo>
                    <a:lnTo>
                      <a:pt x="75" y="2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" name="Freeform 47">
                <a:extLst>
                  <a:ext uri="{FF2B5EF4-FFF2-40B4-BE49-F238E27FC236}">
                    <a16:creationId xmlns:a16="http://schemas.microsoft.com/office/drawing/2014/main" id="{B7A9659D-BFEC-334C-869A-FDC4C845A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02613" y="4824413"/>
                <a:ext cx="171450" cy="339725"/>
              </a:xfrm>
              <a:custGeom>
                <a:avLst/>
                <a:gdLst/>
                <a:ahLst/>
                <a:cxnLst>
                  <a:cxn ang="0">
                    <a:pos x="81" y="214"/>
                  </a:cxn>
                  <a:cxn ang="0">
                    <a:pos x="0" y="12"/>
                  </a:cxn>
                  <a:cxn ang="0">
                    <a:pos x="26" y="0"/>
                  </a:cxn>
                  <a:cxn ang="0">
                    <a:pos x="108" y="202"/>
                  </a:cxn>
                  <a:cxn ang="0">
                    <a:pos x="81" y="214"/>
                  </a:cxn>
                </a:cxnLst>
                <a:rect l="0" t="0" r="r" b="b"/>
                <a:pathLst>
                  <a:path w="108" h="214">
                    <a:moveTo>
                      <a:pt x="81" y="214"/>
                    </a:moveTo>
                    <a:lnTo>
                      <a:pt x="0" y="12"/>
                    </a:lnTo>
                    <a:lnTo>
                      <a:pt x="26" y="0"/>
                    </a:lnTo>
                    <a:lnTo>
                      <a:pt x="108" y="202"/>
                    </a:lnTo>
                    <a:lnTo>
                      <a:pt x="81" y="2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" name="Freeform 48">
                <a:extLst>
                  <a:ext uri="{FF2B5EF4-FFF2-40B4-BE49-F238E27FC236}">
                    <a16:creationId xmlns:a16="http://schemas.microsoft.com/office/drawing/2014/main" id="{C21CCCC8-6D4D-5949-8D7E-9149E61885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16913" y="4579938"/>
                <a:ext cx="277813" cy="498475"/>
              </a:xfrm>
              <a:custGeom>
                <a:avLst/>
                <a:gdLst/>
                <a:ahLst/>
                <a:cxnLst>
                  <a:cxn ang="0">
                    <a:pos x="134" y="314"/>
                  </a:cxn>
                  <a:cxn ang="0">
                    <a:pos x="0" y="17"/>
                  </a:cxn>
                  <a:cxn ang="0">
                    <a:pos x="40" y="0"/>
                  </a:cxn>
                  <a:cxn ang="0">
                    <a:pos x="175" y="297"/>
                  </a:cxn>
                  <a:cxn ang="0">
                    <a:pos x="134" y="314"/>
                  </a:cxn>
                </a:cxnLst>
                <a:rect l="0" t="0" r="r" b="b"/>
                <a:pathLst>
                  <a:path w="175" h="314">
                    <a:moveTo>
                      <a:pt x="134" y="314"/>
                    </a:moveTo>
                    <a:lnTo>
                      <a:pt x="0" y="17"/>
                    </a:lnTo>
                    <a:lnTo>
                      <a:pt x="40" y="0"/>
                    </a:lnTo>
                    <a:lnTo>
                      <a:pt x="175" y="297"/>
                    </a:lnTo>
                    <a:lnTo>
                      <a:pt x="134" y="3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9" name="Freeform 49">
                <a:extLst>
                  <a:ext uri="{FF2B5EF4-FFF2-40B4-BE49-F238E27FC236}">
                    <a16:creationId xmlns:a16="http://schemas.microsoft.com/office/drawing/2014/main" id="{8B9E86FD-AA7F-CF49-8D6B-276C2F8D3A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12188" y="4637088"/>
                <a:ext cx="200025" cy="328613"/>
              </a:xfrm>
              <a:custGeom>
                <a:avLst/>
                <a:gdLst/>
                <a:ahLst/>
                <a:cxnLst>
                  <a:cxn ang="0">
                    <a:pos x="101" y="207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126" y="193"/>
                  </a:cxn>
                  <a:cxn ang="0">
                    <a:pos x="101" y="207"/>
                  </a:cxn>
                </a:cxnLst>
                <a:rect l="0" t="0" r="r" b="b"/>
                <a:pathLst>
                  <a:path w="126" h="207">
                    <a:moveTo>
                      <a:pt x="101" y="207"/>
                    </a:moveTo>
                    <a:lnTo>
                      <a:pt x="0" y="13"/>
                    </a:lnTo>
                    <a:lnTo>
                      <a:pt x="25" y="0"/>
                    </a:lnTo>
                    <a:lnTo>
                      <a:pt x="126" y="193"/>
                    </a:lnTo>
                    <a:lnTo>
                      <a:pt x="101" y="20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0" name="Freeform 50">
                <a:extLst>
                  <a:ext uri="{FF2B5EF4-FFF2-40B4-BE49-F238E27FC236}">
                    <a16:creationId xmlns:a16="http://schemas.microsoft.com/office/drawing/2014/main" id="{C3E2C406-C94B-3B45-8660-440909A25F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69350" y="4549775"/>
                <a:ext cx="215900" cy="319088"/>
              </a:xfrm>
              <a:custGeom>
                <a:avLst/>
                <a:gdLst/>
                <a:ahLst/>
                <a:cxnLst>
                  <a:cxn ang="0">
                    <a:pos x="111" y="201"/>
                  </a:cxn>
                  <a:cxn ang="0">
                    <a:pos x="0" y="14"/>
                  </a:cxn>
                  <a:cxn ang="0">
                    <a:pos x="25" y="0"/>
                  </a:cxn>
                  <a:cxn ang="0">
                    <a:pos x="136" y="187"/>
                  </a:cxn>
                  <a:cxn ang="0">
                    <a:pos x="111" y="201"/>
                  </a:cxn>
                </a:cxnLst>
                <a:rect l="0" t="0" r="r" b="b"/>
                <a:pathLst>
                  <a:path w="136" h="201">
                    <a:moveTo>
                      <a:pt x="111" y="201"/>
                    </a:moveTo>
                    <a:lnTo>
                      <a:pt x="0" y="14"/>
                    </a:lnTo>
                    <a:lnTo>
                      <a:pt x="25" y="0"/>
                    </a:lnTo>
                    <a:lnTo>
                      <a:pt x="136" y="187"/>
                    </a:lnTo>
                    <a:lnTo>
                      <a:pt x="111" y="20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81" name="Group 99">
            <a:extLst>
              <a:ext uri="{FF2B5EF4-FFF2-40B4-BE49-F238E27FC236}">
                <a16:creationId xmlns:a16="http://schemas.microsoft.com/office/drawing/2014/main" id="{BAFED771-33DB-4D46-93BE-D3EEAAB25CD9}"/>
              </a:ext>
            </a:extLst>
          </p:cNvPr>
          <p:cNvGrpSpPr/>
          <p:nvPr userDrawn="1"/>
        </p:nvGrpSpPr>
        <p:grpSpPr>
          <a:xfrm>
            <a:off x="5889110" y="1574398"/>
            <a:ext cx="479409" cy="3120650"/>
            <a:chOff x="4380684" y="2836632"/>
            <a:chExt cx="397756" cy="2588463"/>
          </a:xfrm>
        </p:grpSpPr>
        <p:grpSp>
          <p:nvGrpSpPr>
            <p:cNvPr id="82" name="Group 94">
              <a:extLst>
                <a:ext uri="{FF2B5EF4-FFF2-40B4-BE49-F238E27FC236}">
                  <a16:creationId xmlns:a16="http://schemas.microsoft.com/office/drawing/2014/main" id="{CB5A0102-0447-A246-A3B6-4437CE5F1BAA}"/>
                </a:ext>
              </a:extLst>
            </p:cNvPr>
            <p:cNvGrpSpPr/>
            <p:nvPr/>
          </p:nvGrpSpPr>
          <p:grpSpPr>
            <a:xfrm rot="10800000">
              <a:off x="4380684" y="2836632"/>
              <a:ext cx="397756" cy="1439113"/>
              <a:chOff x="4380684" y="3985982"/>
              <a:chExt cx="397756" cy="1439113"/>
            </a:xfrm>
          </p:grpSpPr>
          <p:sp>
            <p:nvSpPr>
              <p:cNvPr id="86" name="Freeform 5">
                <a:extLst>
                  <a:ext uri="{FF2B5EF4-FFF2-40B4-BE49-F238E27FC236}">
                    <a16:creationId xmlns:a16="http://schemas.microsoft.com/office/drawing/2014/main" id="{91192213-CF0F-3447-BEF8-F7CD07EE3001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4433985" y="3985982"/>
                <a:ext cx="291155" cy="679581"/>
              </a:xfrm>
              <a:custGeom>
                <a:avLst/>
                <a:gdLst/>
                <a:ahLst/>
                <a:cxnLst>
                  <a:cxn ang="0">
                    <a:pos x="873" y="413"/>
                  </a:cxn>
                  <a:cxn ang="0">
                    <a:pos x="865" y="348"/>
                  </a:cxn>
                  <a:cxn ang="0">
                    <a:pos x="848" y="287"/>
                  </a:cxn>
                  <a:cxn ang="0">
                    <a:pos x="821" y="228"/>
                  </a:cxn>
                  <a:cxn ang="0">
                    <a:pos x="787" y="175"/>
                  </a:cxn>
                  <a:cxn ang="0">
                    <a:pos x="746" y="128"/>
                  </a:cxn>
                  <a:cxn ang="0">
                    <a:pos x="699" y="86"/>
                  </a:cxn>
                  <a:cxn ang="0">
                    <a:pos x="646" y="53"/>
                  </a:cxn>
                  <a:cxn ang="0">
                    <a:pos x="587" y="26"/>
                  </a:cxn>
                  <a:cxn ang="0">
                    <a:pos x="525" y="9"/>
                  </a:cxn>
                  <a:cxn ang="0">
                    <a:pos x="459" y="0"/>
                  </a:cxn>
                  <a:cxn ang="0">
                    <a:pos x="415" y="0"/>
                  </a:cxn>
                  <a:cxn ang="0">
                    <a:pos x="349" y="9"/>
                  </a:cxn>
                  <a:cxn ang="0">
                    <a:pos x="287" y="26"/>
                  </a:cxn>
                  <a:cxn ang="0">
                    <a:pos x="228" y="53"/>
                  </a:cxn>
                  <a:cxn ang="0">
                    <a:pos x="175" y="86"/>
                  </a:cxn>
                  <a:cxn ang="0">
                    <a:pos x="128" y="128"/>
                  </a:cxn>
                  <a:cxn ang="0">
                    <a:pos x="87" y="175"/>
                  </a:cxn>
                  <a:cxn ang="0">
                    <a:pos x="53" y="228"/>
                  </a:cxn>
                  <a:cxn ang="0">
                    <a:pos x="26" y="287"/>
                  </a:cxn>
                  <a:cxn ang="0">
                    <a:pos x="9" y="348"/>
                  </a:cxn>
                  <a:cxn ang="0">
                    <a:pos x="1" y="413"/>
                  </a:cxn>
                  <a:cxn ang="0">
                    <a:pos x="0" y="454"/>
                  </a:cxn>
                  <a:cxn ang="0">
                    <a:pos x="6" y="508"/>
                  </a:cxn>
                  <a:cxn ang="0">
                    <a:pos x="18" y="561"/>
                  </a:cxn>
                  <a:cxn ang="0">
                    <a:pos x="36" y="610"/>
                  </a:cxn>
                  <a:cxn ang="0">
                    <a:pos x="60" y="656"/>
                  </a:cxn>
                  <a:cxn ang="0">
                    <a:pos x="88" y="699"/>
                  </a:cxn>
                  <a:cxn ang="0">
                    <a:pos x="121" y="739"/>
                  </a:cxn>
                  <a:cxn ang="0">
                    <a:pos x="160" y="773"/>
                  </a:cxn>
                  <a:cxn ang="0">
                    <a:pos x="202" y="804"/>
                  </a:cxn>
                  <a:cxn ang="0">
                    <a:pos x="247" y="829"/>
                  </a:cxn>
                  <a:cxn ang="0">
                    <a:pos x="296" y="849"/>
                  </a:cxn>
                  <a:cxn ang="0">
                    <a:pos x="562" y="2040"/>
                  </a:cxn>
                  <a:cxn ang="0">
                    <a:pos x="578" y="849"/>
                  </a:cxn>
                  <a:cxn ang="0">
                    <a:pos x="627" y="829"/>
                  </a:cxn>
                  <a:cxn ang="0">
                    <a:pos x="672" y="804"/>
                  </a:cxn>
                  <a:cxn ang="0">
                    <a:pos x="714" y="773"/>
                  </a:cxn>
                  <a:cxn ang="0">
                    <a:pos x="752" y="739"/>
                  </a:cxn>
                  <a:cxn ang="0">
                    <a:pos x="786" y="699"/>
                  </a:cxn>
                  <a:cxn ang="0">
                    <a:pos x="814" y="656"/>
                  </a:cxn>
                  <a:cxn ang="0">
                    <a:pos x="838" y="610"/>
                  </a:cxn>
                  <a:cxn ang="0">
                    <a:pos x="855" y="561"/>
                  </a:cxn>
                  <a:cxn ang="0">
                    <a:pos x="867" y="508"/>
                  </a:cxn>
                  <a:cxn ang="0">
                    <a:pos x="873" y="454"/>
                  </a:cxn>
                </a:cxnLst>
                <a:rect l="0" t="0" r="r" b="b"/>
                <a:pathLst>
                  <a:path w="874" h="2040">
                    <a:moveTo>
                      <a:pt x="874" y="437"/>
                    </a:moveTo>
                    <a:lnTo>
                      <a:pt x="874" y="437"/>
                    </a:lnTo>
                    <a:lnTo>
                      <a:pt x="873" y="413"/>
                    </a:lnTo>
                    <a:lnTo>
                      <a:pt x="872" y="391"/>
                    </a:lnTo>
                    <a:lnTo>
                      <a:pt x="868" y="369"/>
                    </a:lnTo>
                    <a:lnTo>
                      <a:pt x="865" y="348"/>
                    </a:lnTo>
                    <a:lnTo>
                      <a:pt x="860" y="327"/>
                    </a:lnTo>
                    <a:lnTo>
                      <a:pt x="854" y="307"/>
                    </a:lnTo>
                    <a:lnTo>
                      <a:pt x="848" y="287"/>
                    </a:lnTo>
                    <a:lnTo>
                      <a:pt x="840" y="267"/>
                    </a:lnTo>
                    <a:lnTo>
                      <a:pt x="831" y="247"/>
                    </a:lnTo>
                    <a:lnTo>
                      <a:pt x="821" y="228"/>
                    </a:lnTo>
                    <a:lnTo>
                      <a:pt x="810" y="209"/>
                    </a:lnTo>
                    <a:lnTo>
                      <a:pt x="799" y="192"/>
                    </a:lnTo>
                    <a:lnTo>
                      <a:pt x="787" y="175"/>
                    </a:lnTo>
                    <a:lnTo>
                      <a:pt x="774" y="159"/>
                    </a:lnTo>
                    <a:lnTo>
                      <a:pt x="760" y="142"/>
                    </a:lnTo>
                    <a:lnTo>
                      <a:pt x="746" y="128"/>
                    </a:lnTo>
                    <a:lnTo>
                      <a:pt x="731" y="114"/>
                    </a:lnTo>
                    <a:lnTo>
                      <a:pt x="715" y="99"/>
                    </a:lnTo>
                    <a:lnTo>
                      <a:pt x="699" y="86"/>
                    </a:lnTo>
                    <a:lnTo>
                      <a:pt x="681" y="74"/>
                    </a:lnTo>
                    <a:lnTo>
                      <a:pt x="663" y="63"/>
                    </a:lnTo>
                    <a:lnTo>
                      <a:pt x="646" y="53"/>
                    </a:lnTo>
                    <a:lnTo>
                      <a:pt x="627" y="43"/>
                    </a:lnTo>
                    <a:lnTo>
                      <a:pt x="607" y="34"/>
                    </a:lnTo>
                    <a:lnTo>
                      <a:pt x="587" y="26"/>
                    </a:lnTo>
                    <a:lnTo>
                      <a:pt x="567" y="20"/>
                    </a:lnTo>
                    <a:lnTo>
                      <a:pt x="546" y="13"/>
                    </a:lnTo>
                    <a:lnTo>
                      <a:pt x="525" y="9"/>
                    </a:lnTo>
                    <a:lnTo>
                      <a:pt x="503" y="4"/>
                    </a:lnTo>
                    <a:lnTo>
                      <a:pt x="481" y="2"/>
                    </a:lnTo>
                    <a:lnTo>
                      <a:pt x="459" y="0"/>
                    </a:lnTo>
                    <a:lnTo>
                      <a:pt x="437" y="0"/>
                    </a:lnTo>
                    <a:lnTo>
                      <a:pt x="437" y="0"/>
                    </a:lnTo>
                    <a:lnTo>
                      <a:pt x="415" y="0"/>
                    </a:lnTo>
                    <a:lnTo>
                      <a:pt x="392" y="2"/>
                    </a:lnTo>
                    <a:lnTo>
                      <a:pt x="371" y="4"/>
                    </a:lnTo>
                    <a:lnTo>
                      <a:pt x="349" y="9"/>
                    </a:lnTo>
                    <a:lnTo>
                      <a:pt x="328" y="13"/>
                    </a:lnTo>
                    <a:lnTo>
                      <a:pt x="307" y="20"/>
                    </a:lnTo>
                    <a:lnTo>
                      <a:pt x="287" y="26"/>
                    </a:lnTo>
                    <a:lnTo>
                      <a:pt x="267" y="34"/>
                    </a:lnTo>
                    <a:lnTo>
                      <a:pt x="247" y="43"/>
                    </a:lnTo>
                    <a:lnTo>
                      <a:pt x="228" y="53"/>
                    </a:lnTo>
                    <a:lnTo>
                      <a:pt x="211" y="63"/>
                    </a:lnTo>
                    <a:lnTo>
                      <a:pt x="193" y="74"/>
                    </a:lnTo>
                    <a:lnTo>
                      <a:pt x="175" y="86"/>
                    </a:lnTo>
                    <a:lnTo>
                      <a:pt x="159" y="99"/>
                    </a:lnTo>
                    <a:lnTo>
                      <a:pt x="143" y="114"/>
                    </a:lnTo>
                    <a:lnTo>
                      <a:pt x="128" y="128"/>
                    </a:lnTo>
                    <a:lnTo>
                      <a:pt x="114" y="142"/>
                    </a:lnTo>
                    <a:lnTo>
                      <a:pt x="99" y="159"/>
                    </a:lnTo>
                    <a:lnTo>
                      <a:pt x="87" y="175"/>
                    </a:lnTo>
                    <a:lnTo>
                      <a:pt x="75" y="192"/>
                    </a:lnTo>
                    <a:lnTo>
                      <a:pt x="63" y="209"/>
                    </a:lnTo>
                    <a:lnTo>
                      <a:pt x="53" y="228"/>
                    </a:lnTo>
                    <a:lnTo>
                      <a:pt x="43" y="247"/>
                    </a:lnTo>
                    <a:lnTo>
                      <a:pt x="34" y="267"/>
                    </a:lnTo>
                    <a:lnTo>
                      <a:pt x="26" y="287"/>
                    </a:lnTo>
                    <a:lnTo>
                      <a:pt x="20" y="307"/>
                    </a:lnTo>
                    <a:lnTo>
                      <a:pt x="13" y="327"/>
                    </a:lnTo>
                    <a:lnTo>
                      <a:pt x="9" y="348"/>
                    </a:lnTo>
                    <a:lnTo>
                      <a:pt x="6" y="369"/>
                    </a:lnTo>
                    <a:lnTo>
                      <a:pt x="2" y="391"/>
                    </a:lnTo>
                    <a:lnTo>
                      <a:pt x="1" y="413"/>
                    </a:lnTo>
                    <a:lnTo>
                      <a:pt x="0" y="437"/>
                    </a:lnTo>
                    <a:lnTo>
                      <a:pt x="0" y="437"/>
                    </a:lnTo>
                    <a:lnTo>
                      <a:pt x="0" y="454"/>
                    </a:lnTo>
                    <a:lnTo>
                      <a:pt x="1" y="473"/>
                    </a:lnTo>
                    <a:lnTo>
                      <a:pt x="3" y="491"/>
                    </a:lnTo>
                    <a:lnTo>
                      <a:pt x="6" y="508"/>
                    </a:lnTo>
                    <a:lnTo>
                      <a:pt x="9" y="526"/>
                    </a:lnTo>
                    <a:lnTo>
                      <a:pt x="13" y="544"/>
                    </a:lnTo>
                    <a:lnTo>
                      <a:pt x="18" y="561"/>
                    </a:lnTo>
                    <a:lnTo>
                      <a:pt x="23" y="578"/>
                    </a:lnTo>
                    <a:lnTo>
                      <a:pt x="30" y="594"/>
                    </a:lnTo>
                    <a:lnTo>
                      <a:pt x="36" y="610"/>
                    </a:lnTo>
                    <a:lnTo>
                      <a:pt x="43" y="626"/>
                    </a:lnTo>
                    <a:lnTo>
                      <a:pt x="51" y="642"/>
                    </a:lnTo>
                    <a:lnTo>
                      <a:pt x="60" y="656"/>
                    </a:lnTo>
                    <a:lnTo>
                      <a:pt x="68" y="671"/>
                    </a:lnTo>
                    <a:lnTo>
                      <a:pt x="78" y="686"/>
                    </a:lnTo>
                    <a:lnTo>
                      <a:pt x="88" y="699"/>
                    </a:lnTo>
                    <a:lnTo>
                      <a:pt x="99" y="712"/>
                    </a:lnTo>
                    <a:lnTo>
                      <a:pt x="110" y="726"/>
                    </a:lnTo>
                    <a:lnTo>
                      <a:pt x="121" y="739"/>
                    </a:lnTo>
                    <a:lnTo>
                      <a:pt x="134" y="751"/>
                    </a:lnTo>
                    <a:lnTo>
                      <a:pt x="147" y="762"/>
                    </a:lnTo>
                    <a:lnTo>
                      <a:pt x="160" y="773"/>
                    </a:lnTo>
                    <a:lnTo>
                      <a:pt x="173" y="784"/>
                    </a:lnTo>
                    <a:lnTo>
                      <a:pt x="188" y="794"/>
                    </a:lnTo>
                    <a:lnTo>
                      <a:pt x="202" y="804"/>
                    </a:lnTo>
                    <a:lnTo>
                      <a:pt x="216" y="813"/>
                    </a:lnTo>
                    <a:lnTo>
                      <a:pt x="232" y="821"/>
                    </a:lnTo>
                    <a:lnTo>
                      <a:pt x="247" y="829"/>
                    </a:lnTo>
                    <a:lnTo>
                      <a:pt x="263" y="837"/>
                    </a:lnTo>
                    <a:lnTo>
                      <a:pt x="279" y="843"/>
                    </a:lnTo>
                    <a:lnTo>
                      <a:pt x="296" y="849"/>
                    </a:lnTo>
                    <a:lnTo>
                      <a:pt x="312" y="855"/>
                    </a:lnTo>
                    <a:lnTo>
                      <a:pt x="312" y="2040"/>
                    </a:lnTo>
                    <a:lnTo>
                      <a:pt x="562" y="2040"/>
                    </a:lnTo>
                    <a:lnTo>
                      <a:pt x="562" y="855"/>
                    </a:lnTo>
                    <a:lnTo>
                      <a:pt x="562" y="855"/>
                    </a:lnTo>
                    <a:lnTo>
                      <a:pt x="578" y="849"/>
                    </a:lnTo>
                    <a:lnTo>
                      <a:pt x="595" y="843"/>
                    </a:lnTo>
                    <a:lnTo>
                      <a:pt x="611" y="837"/>
                    </a:lnTo>
                    <a:lnTo>
                      <a:pt x="627" y="829"/>
                    </a:lnTo>
                    <a:lnTo>
                      <a:pt x="642" y="821"/>
                    </a:lnTo>
                    <a:lnTo>
                      <a:pt x="658" y="813"/>
                    </a:lnTo>
                    <a:lnTo>
                      <a:pt x="672" y="804"/>
                    </a:lnTo>
                    <a:lnTo>
                      <a:pt x="686" y="794"/>
                    </a:lnTo>
                    <a:lnTo>
                      <a:pt x="701" y="784"/>
                    </a:lnTo>
                    <a:lnTo>
                      <a:pt x="714" y="773"/>
                    </a:lnTo>
                    <a:lnTo>
                      <a:pt x="727" y="762"/>
                    </a:lnTo>
                    <a:lnTo>
                      <a:pt x="739" y="751"/>
                    </a:lnTo>
                    <a:lnTo>
                      <a:pt x="752" y="739"/>
                    </a:lnTo>
                    <a:lnTo>
                      <a:pt x="764" y="726"/>
                    </a:lnTo>
                    <a:lnTo>
                      <a:pt x="775" y="712"/>
                    </a:lnTo>
                    <a:lnTo>
                      <a:pt x="786" y="699"/>
                    </a:lnTo>
                    <a:lnTo>
                      <a:pt x="796" y="686"/>
                    </a:lnTo>
                    <a:lnTo>
                      <a:pt x="806" y="671"/>
                    </a:lnTo>
                    <a:lnTo>
                      <a:pt x="814" y="656"/>
                    </a:lnTo>
                    <a:lnTo>
                      <a:pt x="822" y="642"/>
                    </a:lnTo>
                    <a:lnTo>
                      <a:pt x="831" y="626"/>
                    </a:lnTo>
                    <a:lnTo>
                      <a:pt x="838" y="610"/>
                    </a:lnTo>
                    <a:lnTo>
                      <a:pt x="844" y="594"/>
                    </a:lnTo>
                    <a:lnTo>
                      <a:pt x="851" y="578"/>
                    </a:lnTo>
                    <a:lnTo>
                      <a:pt x="855" y="561"/>
                    </a:lnTo>
                    <a:lnTo>
                      <a:pt x="861" y="544"/>
                    </a:lnTo>
                    <a:lnTo>
                      <a:pt x="864" y="526"/>
                    </a:lnTo>
                    <a:lnTo>
                      <a:pt x="867" y="508"/>
                    </a:lnTo>
                    <a:lnTo>
                      <a:pt x="871" y="491"/>
                    </a:lnTo>
                    <a:lnTo>
                      <a:pt x="872" y="473"/>
                    </a:lnTo>
                    <a:lnTo>
                      <a:pt x="873" y="454"/>
                    </a:lnTo>
                    <a:lnTo>
                      <a:pt x="874" y="437"/>
                    </a:lnTo>
                    <a:lnTo>
                      <a:pt x="874" y="437"/>
                    </a:lnTo>
                    <a:close/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7" name="Freeform 6">
                <a:extLst>
                  <a:ext uri="{FF2B5EF4-FFF2-40B4-BE49-F238E27FC236}">
                    <a16:creationId xmlns:a16="http://schemas.microsoft.com/office/drawing/2014/main" id="{D10E841D-F65B-8F45-9F3F-768DEA2AF8AC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4380684" y="4558296"/>
                <a:ext cx="397756" cy="866799"/>
              </a:xfrm>
              <a:custGeom>
                <a:avLst/>
                <a:gdLst/>
                <a:ahLst/>
                <a:cxnLst>
                  <a:cxn ang="0">
                    <a:pos x="601" y="0"/>
                  </a:cxn>
                  <a:cxn ang="0">
                    <a:pos x="1194" y="160"/>
                  </a:cxn>
                  <a:cxn ang="0">
                    <a:pos x="597" y="2602"/>
                  </a:cxn>
                  <a:cxn ang="0">
                    <a:pos x="0" y="160"/>
                  </a:cxn>
                  <a:cxn ang="0">
                    <a:pos x="601" y="0"/>
                  </a:cxn>
                </a:cxnLst>
                <a:rect l="0" t="0" r="r" b="b"/>
                <a:pathLst>
                  <a:path w="1194" h="2602">
                    <a:moveTo>
                      <a:pt x="601" y="0"/>
                    </a:moveTo>
                    <a:lnTo>
                      <a:pt x="1194" y="160"/>
                    </a:lnTo>
                    <a:lnTo>
                      <a:pt x="597" y="2602"/>
                    </a:lnTo>
                    <a:lnTo>
                      <a:pt x="0" y="160"/>
                    </a:lnTo>
                    <a:lnTo>
                      <a:pt x="601" y="0"/>
                    </a:lnTo>
                    <a:close/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83" name="Group 93">
              <a:extLst>
                <a:ext uri="{FF2B5EF4-FFF2-40B4-BE49-F238E27FC236}">
                  <a16:creationId xmlns:a16="http://schemas.microsoft.com/office/drawing/2014/main" id="{D35AAC79-CAC0-9F4B-B768-EBFD666CB302}"/>
                </a:ext>
              </a:extLst>
            </p:cNvPr>
            <p:cNvGrpSpPr/>
            <p:nvPr/>
          </p:nvGrpSpPr>
          <p:grpSpPr>
            <a:xfrm>
              <a:off x="4380684" y="3985982"/>
              <a:ext cx="397756" cy="1439113"/>
              <a:chOff x="4380684" y="3985982"/>
              <a:chExt cx="397756" cy="1439113"/>
            </a:xfrm>
          </p:grpSpPr>
          <p:sp>
            <p:nvSpPr>
              <p:cNvPr id="84" name="Freeform 5">
                <a:extLst>
                  <a:ext uri="{FF2B5EF4-FFF2-40B4-BE49-F238E27FC236}">
                    <a16:creationId xmlns:a16="http://schemas.microsoft.com/office/drawing/2014/main" id="{A0860344-82DE-8942-AA4F-E221D5A0F2FE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4433985" y="3985982"/>
                <a:ext cx="291155" cy="679581"/>
              </a:xfrm>
              <a:custGeom>
                <a:avLst/>
                <a:gdLst/>
                <a:ahLst/>
                <a:cxnLst>
                  <a:cxn ang="0">
                    <a:pos x="873" y="413"/>
                  </a:cxn>
                  <a:cxn ang="0">
                    <a:pos x="865" y="348"/>
                  </a:cxn>
                  <a:cxn ang="0">
                    <a:pos x="848" y="287"/>
                  </a:cxn>
                  <a:cxn ang="0">
                    <a:pos x="821" y="228"/>
                  </a:cxn>
                  <a:cxn ang="0">
                    <a:pos x="787" y="175"/>
                  </a:cxn>
                  <a:cxn ang="0">
                    <a:pos x="746" y="128"/>
                  </a:cxn>
                  <a:cxn ang="0">
                    <a:pos x="699" y="86"/>
                  </a:cxn>
                  <a:cxn ang="0">
                    <a:pos x="646" y="53"/>
                  </a:cxn>
                  <a:cxn ang="0">
                    <a:pos x="587" y="26"/>
                  </a:cxn>
                  <a:cxn ang="0">
                    <a:pos x="525" y="9"/>
                  </a:cxn>
                  <a:cxn ang="0">
                    <a:pos x="459" y="0"/>
                  </a:cxn>
                  <a:cxn ang="0">
                    <a:pos x="415" y="0"/>
                  </a:cxn>
                  <a:cxn ang="0">
                    <a:pos x="349" y="9"/>
                  </a:cxn>
                  <a:cxn ang="0">
                    <a:pos x="287" y="26"/>
                  </a:cxn>
                  <a:cxn ang="0">
                    <a:pos x="228" y="53"/>
                  </a:cxn>
                  <a:cxn ang="0">
                    <a:pos x="175" y="86"/>
                  </a:cxn>
                  <a:cxn ang="0">
                    <a:pos x="128" y="128"/>
                  </a:cxn>
                  <a:cxn ang="0">
                    <a:pos x="87" y="175"/>
                  </a:cxn>
                  <a:cxn ang="0">
                    <a:pos x="53" y="228"/>
                  </a:cxn>
                  <a:cxn ang="0">
                    <a:pos x="26" y="287"/>
                  </a:cxn>
                  <a:cxn ang="0">
                    <a:pos x="9" y="348"/>
                  </a:cxn>
                  <a:cxn ang="0">
                    <a:pos x="1" y="413"/>
                  </a:cxn>
                  <a:cxn ang="0">
                    <a:pos x="0" y="454"/>
                  </a:cxn>
                  <a:cxn ang="0">
                    <a:pos x="6" y="508"/>
                  </a:cxn>
                  <a:cxn ang="0">
                    <a:pos x="18" y="561"/>
                  </a:cxn>
                  <a:cxn ang="0">
                    <a:pos x="36" y="610"/>
                  </a:cxn>
                  <a:cxn ang="0">
                    <a:pos x="60" y="656"/>
                  </a:cxn>
                  <a:cxn ang="0">
                    <a:pos x="88" y="699"/>
                  </a:cxn>
                  <a:cxn ang="0">
                    <a:pos x="121" y="739"/>
                  </a:cxn>
                  <a:cxn ang="0">
                    <a:pos x="160" y="773"/>
                  </a:cxn>
                  <a:cxn ang="0">
                    <a:pos x="202" y="804"/>
                  </a:cxn>
                  <a:cxn ang="0">
                    <a:pos x="247" y="829"/>
                  </a:cxn>
                  <a:cxn ang="0">
                    <a:pos x="296" y="849"/>
                  </a:cxn>
                  <a:cxn ang="0">
                    <a:pos x="562" y="2040"/>
                  </a:cxn>
                  <a:cxn ang="0">
                    <a:pos x="578" y="849"/>
                  </a:cxn>
                  <a:cxn ang="0">
                    <a:pos x="627" y="829"/>
                  </a:cxn>
                  <a:cxn ang="0">
                    <a:pos x="672" y="804"/>
                  </a:cxn>
                  <a:cxn ang="0">
                    <a:pos x="714" y="773"/>
                  </a:cxn>
                  <a:cxn ang="0">
                    <a:pos x="752" y="739"/>
                  </a:cxn>
                  <a:cxn ang="0">
                    <a:pos x="786" y="699"/>
                  </a:cxn>
                  <a:cxn ang="0">
                    <a:pos x="814" y="656"/>
                  </a:cxn>
                  <a:cxn ang="0">
                    <a:pos x="838" y="610"/>
                  </a:cxn>
                  <a:cxn ang="0">
                    <a:pos x="855" y="561"/>
                  </a:cxn>
                  <a:cxn ang="0">
                    <a:pos x="867" y="508"/>
                  </a:cxn>
                  <a:cxn ang="0">
                    <a:pos x="873" y="454"/>
                  </a:cxn>
                </a:cxnLst>
                <a:rect l="0" t="0" r="r" b="b"/>
                <a:pathLst>
                  <a:path w="874" h="2040">
                    <a:moveTo>
                      <a:pt x="874" y="437"/>
                    </a:moveTo>
                    <a:lnTo>
                      <a:pt x="874" y="437"/>
                    </a:lnTo>
                    <a:lnTo>
                      <a:pt x="873" y="413"/>
                    </a:lnTo>
                    <a:lnTo>
                      <a:pt x="872" y="391"/>
                    </a:lnTo>
                    <a:lnTo>
                      <a:pt x="868" y="369"/>
                    </a:lnTo>
                    <a:lnTo>
                      <a:pt x="865" y="348"/>
                    </a:lnTo>
                    <a:lnTo>
                      <a:pt x="860" y="327"/>
                    </a:lnTo>
                    <a:lnTo>
                      <a:pt x="854" y="307"/>
                    </a:lnTo>
                    <a:lnTo>
                      <a:pt x="848" y="287"/>
                    </a:lnTo>
                    <a:lnTo>
                      <a:pt x="840" y="267"/>
                    </a:lnTo>
                    <a:lnTo>
                      <a:pt x="831" y="247"/>
                    </a:lnTo>
                    <a:lnTo>
                      <a:pt x="821" y="228"/>
                    </a:lnTo>
                    <a:lnTo>
                      <a:pt x="810" y="209"/>
                    </a:lnTo>
                    <a:lnTo>
                      <a:pt x="799" y="192"/>
                    </a:lnTo>
                    <a:lnTo>
                      <a:pt x="787" y="175"/>
                    </a:lnTo>
                    <a:lnTo>
                      <a:pt x="774" y="159"/>
                    </a:lnTo>
                    <a:lnTo>
                      <a:pt x="760" y="142"/>
                    </a:lnTo>
                    <a:lnTo>
                      <a:pt x="746" y="128"/>
                    </a:lnTo>
                    <a:lnTo>
                      <a:pt x="731" y="114"/>
                    </a:lnTo>
                    <a:lnTo>
                      <a:pt x="715" y="99"/>
                    </a:lnTo>
                    <a:lnTo>
                      <a:pt x="699" y="86"/>
                    </a:lnTo>
                    <a:lnTo>
                      <a:pt x="681" y="74"/>
                    </a:lnTo>
                    <a:lnTo>
                      <a:pt x="663" y="63"/>
                    </a:lnTo>
                    <a:lnTo>
                      <a:pt x="646" y="53"/>
                    </a:lnTo>
                    <a:lnTo>
                      <a:pt x="627" y="43"/>
                    </a:lnTo>
                    <a:lnTo>
                      <a:pt x="607" y="34"/>
                    </a:lnTo>
                    <a:lnTo>
                      <a:pt x="587" y="26"/>
                    </a:lnTo>
                    <a:lnTo>
                      <a:pt x="567" y="20"/>
                    </a:lnTo>
                    <a:lnTo>
                      <a:pt x="546" y="13"/>
                    </a:lnTo>
                    <a:lnTo>
                      <a:pt x="525" y="9"/>
                    </a:lnTo>
                    <a:lnTo>
                      <a:pt x="503" y="4"/>
                    </a:lnTo>
                    <a:lnTo>
                      <a:pt x="481" y="2"/>
                    </a:lnTo>
                    <a:lnTo>
                      <a:pt x="459" y="0"/>
                    </a:lnTo>
                    <a:lnTo>
                      <a:pt x="437" y="0"/>
                    </a:lnTo>
                    <a:lnTo>
                      <a:pt x="437" y="0"/>
                    </a:lnTo>
                    <a:lnTo>
                      <a:pt x="415" y="0"/>
                    </a:lnTo>
                    <a:lnTo>
                      <a:pt x="392" y="2"/>
                    </a:lnTo>
                    <a:lnTo>
                      <a:pt x="371" y="4"/>
                    </a:lnTo>
                    <a:lnTo>
                      <a:pt x="349" y="9"/>
                    </a:lnTo>
                    <a:lnTo>
                      <a:pt x="328" y="13"/>
                    </a:lnTo>
                    <a:lnTo>
                      <a:pt x="307" y="20"/>
                    </a:lnTo>
                    <a:lnTo>
                      <a:pt x="287" y="26"/>
                    </a:lnTo>
                    <a:lnTo>
                      <a:pt x="267" y="34"/>
                    </a:lnTo>
                    <a:lnTo>
                      <a:pt x="247" y="43"/>
                    </a:lnTo>
                    <a:lnTo>
                      <a:pt x="228" y="53"/>
                    </a:lnTo>
                    <a:lnTo>
                      <a:pt x="211" y="63"/>
                    </a:lnTo>
                    <a:lnTo>
                      <a:pt x="193" y="74"/>
                    </a:lnTo>
                    <a:lnTo>
                      <a:pt x="175" y="86"/>
                    </a:lnTo>
                    <a:lnTo>
                      <a:pt x="159" y="99"/>
                    </a:lnTo>
                    <a:lnTo>
                      <a:pt x="143" y="114"/>
                    </a:lnTo>
                    <a:lnTo>
                      <a:pt x="128" y="128"/>
                    </a:lnTo>
                    <a:lnTo>
                      <a:pt x="114" y="142"/>
                    </a:lnTo>
                    <a:lnTo>
                      <a:pt x="99" y="159"/>
                    </a:lnTo>
                    <a:lnTo>
                      <a:pt x="87" y="175"/>
                    </a:lnTo>
                    <a:lnTo>
                      <a:pt x="75" y="192"/>
                    </a:lnTo>
                    <a:lnTo>
                      <a:pt x="63" y="209"/>
                    </a:lnTo>
                    <a:lnTo>
                      <a:pt x="53" y="228"/>
                    </a:lnTo>
                    <a:lnTo>
                      <a:pt x="43" y="247"/>
                    </a:lnTo>
                    <a:lnTo>
                      <a:pt x="34" y="267"/>
                    </a:lnTo>
                    <a:lnTo>
                      <a:pt x="26" y="287"/>
                    </a:lnTo>
                    <a:lnTo>
                      <a:pt x="20" y="307"/>
                    </a:lnTo>
                    <a:lnTo>
                      <a:pt x="13" y="327"/>
                    </a:lnTo>
                    <a:lnTo>
                      <a:pt x="9" y="348"/>
                    </a:lnTo>
                    <a:lnTo>
                      <a:pt x="6" y="369"/>
                    </a:lnTo>
                    <a:lnTo>
                      <a:pt x="2" y="391"/>
                    </a:lnTo>
                    <a:lnTo>
                      <a:pt x="1" y="413"/>
                    </a:lnTo>
                    <a:lnTo>
                      <a:pt x="0" y="437"/>
                    </a:lnTo>
                    <a:lnTo>
                      <a:pt x="0" y="437"/>
                    </a:lnTo>
                    <a:lnTo>
                      <a:pt x="0" y="454"/>
                    </a:lnTo>
                    <a:lnTo>
                      <a:pt x="1" y="473"/>
                    </a:lnTo>
                    <a:lnTo>
                      <a:pt x="3" y="491"/>
                    </a:lnTo>
                    <a:lnTo>
                      <a:pt x="6" y="508"/>
                    </a:lnTo>
                    <a:lnTo>
                      <a:pt x="9" y="526"/>
                    </a:lnTo>
                    <a:lnTo>
                      <a:pt x="13" y="544"/>
                    </a:lnTo>
                    <a:lnTo>
                      <a:pt x="18" y="561"/>
                    </a:lnTo>
                    <a:lnTo>
                      <a:pt x="23" y="578"/>
                    </a:lnTo>
                    <a:lnTo>
                      <a:pt x="30" y="594"/>
                    </a:lnTo>
                    <a:lnTo>
                      <a:pt x="36" y="610"/>
                    </a:lnTo>
                    <a:lnTo>
                      <a:pt x="43" y="626"/>
                    </a:lnTo>
                    <a:lnTo>
                      <a:pt x="51" y="642"/>
                    </a:lnTo>
                    <a:lnTo>
                      <a:pt x="60" y="656"/>
                    </a:lnTo>
                    <a:lnTo>
                      <a:pt x="68" y="671"/>
                    </a:lnTo>
                    <a:lnTo>
                      <a:pt x="78" y="686"/>
                    </a:lnTo>
                    <a:lnTo>
                      <a:pt x="88" y="699"/>
                    </a:lnTo>
                    <a:lnTo>
                      <a:pt x="99" y="712"/>
                    </a:lnTo>
                    <a:lnTo>
                      <a:pt x="110" y="726"/>
                    </a:lnTo>
                    <a:lnTo>
                      <a:pt x="121" y="739"/>
                    </a:lnTo>
                    <a:lnTo>
                      <a:pt x="134" y="751"/>
                    </a:lnTo>
                    <a:lnTo>
                      <a:pt x="147" y="762"/>
                    </a:lnTo>
                    <a:lnTo>
                      <a:pt x="160" y="773"/>
                    </a:lnTo>
                    <a:lnTo>
                      <a:pt x="173" y="784"/>
                    </a:lnTo>
                    <a:lnTo>
                      <a:pt x="188" y="794"/>
                    </a:lnTo>
                    <a:lnTo>
                      <a:pt x="202" y="804"/>
                    </a:lnTo>
                    <a:lnTo>
                      <a:pt x="216" y="813"/>
                    </a:lnTo>
                    <a:lnTo>
                      <a:pt x="232" y="821"/>
                    </a:lnTo>
                    <a:lnTo>
                      <a:pt x="247" y="829"/>
                    </a:lnTo>
                    <a:lnTo>
                      <a:pt x="263" y="837"/>
                    </a:lnTo>
                    <a:lnTo>
                      <a:pt x="279" y="843"/>
                    </a:lnTo>
                    <a:lnTo>
                      <a:pt x="296" y="849"/>
                    </a:lnTo>
                    <a:lnTo>
                      <a:pt x="312" y="855"/>
                    </a:lnTo>
                    <a:lnTo>
                      <a:pt x="312" y="2040"/>
                    </a:lnTo>
                    <a:lnTo>
                      <a:pt x="562" y="2040"/>
                    </a:lnTo>
                    <a:lnTo>
                      <a:pt x="562" y="855"/>
                    </a:lnTo>
                    <a:lnTo>
                      <a:pt x="562" y="855"/>
                    </a:lnTo>
                    <a:lnTo>
                      <a:pt x="578" y="849"/>
                    </a:lnTo>
                    <a:lnTo>
                      <a:pt x="595" y="843"/>
                    </a:lnTo>
                    <a:lnTo>
                      <a:pt x="611" y="837"/>
                    </a:lnTo>
                    <a:lnTo>
                      <a:pt x="627" y="829"/>
                    </a:lnTo>
                    <a:lnTo>
                      <a:pt x="642" y="821"/>
                    </a:lnTo>
                    <a:lnTo>
                      <a:pt x="658" y="813"/>
                    </a:lnTo>
                    <a:lnTo>
                      <a:pt x="672" y="804"/>
                    </a:lnTo>
                    <a:lnTo>
                      <a:pt x="686" y="794"/>
                    </a:lnTo>
                    <a:lnTo>
                      <a:pt x="701" y="784"/>
                    </a:lnTo>
                    <a:lnTo>
                      <a:pt x="714" y="773"/>
                    </a:lnTo>
                    <a:lnTo>
                      <a:pt x="727" y="762"/>
                    </a:lnTo>
                    <a:lnTo>
                      <a:pt x="739" y="751"/>
                    </a:lnTo>
                    <a:lnTo>
                      <a:pt x="752" y="739"/>
                    </a:lnTo>
                    <a:lnTo>
                      <a:pt x="764" y="726"/>
                    </a:lnTo>
                    <a:lnTo>
                      <a:pt x="775" y="712"/>
                    </a:lnTo>
                    <a:lnTo>
                      <a:pt x="786" y="699"/>
                    </a:lnTo>
                    <a:lnTo>
                      <a:pt x="796" y="686"/>
                    </a:lnTo>
                    <a:lnTo>
                      <a:pt x="806" y="671"/>
                    </a:lnTo>
                    <a:lnTo>
                      <a:pt x="814" y="656"/>
                    </a:lnTo>
                    <a:lnTo>
                      <a:pt x="822" y="642"/>
                    </a:lnTo>
                    <a:lnTo>
                      <a:pt x="831" y="626"/>
                    </a:lnTo>
                    <a:lnTo>
                      <a:pt x="838" y="610"/>
                    </a:lnTo>
                    <a:lnTo>
                      <a:pt x="844" y="594"/>
                    </a:lnTo>
                    <a:lnTo>
                      <a:pt x="851" y="578"/>
                    </a:lnTo>
                    <a:lnTo>
                      <a:pt x="855" y="561"/>
                    </a:lnTo>
                    <a:lnTo>
                      <a:pt x="861" y="544"/>
                    </a:lnTo>
                    <a:lnTo>
                      <a:pt x="864" y="526"/>
                    </a:lnTo>
                    <a:lnTo>
                      <a:pt x="867" y="508"/>
                    </a:lnTo>
                    <a:lnTo>
                      <a:pt x="871" y="491"/>
                    </a:lnTo>
                    <a:lnTo>
                      <a:pt x="872" y="473"/>
                    </a:lnTo>
                    <a:lnTo>
                      <a:pt x="873" y="454"/>
                    </a:lnTo>
                    <a:lnTo>
                      <a:pt x="874" y="437"/>
                    </a:lnTo>
                    <a:lnTo>
                      <a:pt x="874" y="43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3A3A3A"/>
                  </a:gs>
                  <a:gs pos="100000">
                    <a:srgbClr val="5B5B5B"/>
                  </a:gs>
                </a:gsLst>
                <a:lin ang="162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5" name="Freeform 6">
                <a:extLst>
                  <a:ext uri="{FF2B5EF4-FFF2-40B4-BE49-F238E27FC236}">
                    <a16:creationId xmlns:a16="http://schemas.microsoft.com/office/drawing/2014/main" id="{65ECA545-AB75-3C42-83BC-420555D97F8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4380684" y="4558296"/>
                <a:ext cx="397756" cy="866799"/>
              </a:xfrm>
              <a:custGeom>
                <a:avLst/>
                <a:gdLst/>
                <a:ahLst/>
                <a:cxnLst>
                  <a:cxn ang="0">
                    <a:pos x="601" y="0"/>
                  </a:cxn>
                  <a:cxn ang="0">
                    <a:pos x="1194" y="160"/>
                  </a:cxn>
                  <a:cxn ang="0">
                    <a:pos x="597" y="2602"/>
                  </a:cxn>
                  <a:cxn ang="0">
                    <a:pos x="0" y="160"/>
                  </a:cxn>
                  <a:cxn ang="0">
                    <a:pos x="601" y="0"/>
                  </a:cxn>
                </a:cxnLst>
                <a:rect l="0" t="0" r="r" b="b"/>
                <a:pathLst>
                  <a:path w="1194" h="2602">
                    <a:moveTo>
                      <a:pt x="601" y="0"/>
                    </a:moveTo>
                    <a:lnTo>
                      <a:pt x="1194" y="160"/>
                    </a:lnTo>
                    <a:lnTo>
                      <a:pt x="597" y="2602"/>
                    </a:lnTo>
                    <a:lnTo>
                      <a:pt x="0" y="160"/>
                    </a:lnTo>
                    <a:lnTo>
                      <a:pt x="601" y="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5"/>
                  </a:gs>
                  <a:gs pos="0">
                    <a:schemeClr val="accent5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>
                <a:gradFill flip="none" rotWithShape="1">
                  <a:gsLst>
                    <a:gs pos="100000">
                      <a:schemeClr val="accent5"/>
                    </a:gs>
                    <a:gs pos="56000">
                      <a:schemeClr val="tx2"/>
                    </a:gs>
                  </a:gsLst>
                  <a:lin ang="9000000" scaled="0"/>
                  <a:tileRect/>
                </a:gradFill>
                <a:round/>
                <a:headEnd/>
                <a:tailEnd/>
              </a:ln>
              <a:effectLst>
                <a:outerShdw blurRad="50800" dist="38100" dir="14400000">
                  <a:srgbClr val="000000">
                    <a:alpha val="43000"/>
                  </a:srgbClr>
                </a:outerShdw>
              </a:effectLst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1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88" name="Oval 87">
            <a:extLst>
              <a:ext uri="{FF2B5EF4-FFF2-40B4-BE49-F238E27FC236}">
                <a16:creationId xmlns:a16="http://schemas.microsoft.com/office/drawing/2014/main" id="{C505211E-7B87-0C4E-9D48-334B30985066}"/>
              </a:ext>
            </a:extLst>
          </p:cNvPr>
          <p:cNvSpPr/>
          <p:nvPr userDrawn="1"/>
        </p:nvSpPr>
        <p:spPr>
          <a:xfrm>
            <a:off x="6050523" y="3059215"/>
            <a:ext cx="156725" cy="156766"/>
          </a:xfrm>
          <a:prstGeom prst="ellipse">
            <a:avLst/>
          </a:prstGeom>
          <a:gradFill flip="none" rotWithShape="1">
            <a:gsLst>
              <a:gs pos="64000">
                <a:srgbClr val="666666"/>
              </a:gs>
              <a:gs pos="46000">
                <a:srgbClr val="A2A2A2"/>
              </a:gs>
              <a:gs pos="39000">
                <a:srgbClr val="ECECEC"/>
              </a:gs>
              <a:gs pos="100000">
                <a:srgbClr val="A2A2A2"/>
              </a:gs>
            </a:gsLst>
            <a:path path="circle">
              <a:fillToRect r="100000" b="100000"/>
            </a:path>
            <a:tileRect l="-100000" t="-100000"/>
          </a:gradFill>
          <a:ln w="19050">
            <a:gradFill flip="none" rotWithShape="1">
              <a:gsLst>
                <a:gs pos="0">
                  <a:srgbClr val="000000"/>
                </a:gs>
                <a:gs pos="100000">
                  <a:srgbClr val="4D4D4D"/>
                </a:gs>
              </a:gsLst>
              <a:lin ang="2880000" scaled="0"/>
              <a:tileRect/>
            </a:gra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1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D93C7A9-ACBE-7449-9613-F623D0826C67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228600" y="990600"/>
            <a:ext cx="4812965" cy="889000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F05AA76-0F5E-764F-919E-A801A86CD003}"/>
              </a:ext>
            </a:extLst>
          </p:cNvPr>
          <p:cNvSpPr>
            <a:spLocks noGrp="1"/>
          </p:cNvSpPr>
          <p:nvPr userDrawn="1">
            <p:ph type="body" sz="quarter" idx="11"/>
          </p:nvPr>
        </p:nvSpPr>
        <p:spPr>
          <a:xfrm>
            <a:off x="7085330" y="996176"/>
            <a:ext cx="4878070" cy="889000"/>
          </a:xfrm>
        </p:spPr>
        <p:txBody>
          <a:bodyPr vert="horz" lIns="121899" tIns="60949" rIns="121899" bIns="60949" rtlCol="0">
            <a:noAutofit/>
          </a:bodyPr>
          <a:lstStyle>
            <a:lvl1pPr marL="0" indent="0" algn="ctr">
              <a:buNone/>
              <a:defRPr lang="en-US" sz="4400" b="1" smtClean="0">
                <a:solidFill>
                  <a:schemeClr val="tx1"/>
                </a:solidFill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457257" lvl="0" indent="-457257" algn="ctr"/>
            <a:r>
              <a:rPr lang="en-US" smtClean="0"/>
              <a:t>Edit Master text styles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9D67E9C-CF45-2A42-868E-932DB5C51DF4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252173" y="5981928"/>
            <a:ext cx="8118174" cy="545899"/>
          </a:xfrm>
        </p:spPr>
        <p:txBody>
          <a:bodyPr/>
          <a:lstStyle>
            <a:lvl1pPr algn="ctr">
              <a:defRPr sz="36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256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1.85185E-6 L -2.91667E-6 -0.0868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5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1.85185E-6 L 1.875E-6 -0.1092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46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1.85185E-6 L 3.125E-6 0.09097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3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1.11111E-6 L -2.08333E-6 0.08148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42" presetClass="path" presetSubtype="0" fill="hold" nodeType="withEffect">
                  <p:stCondLst>
                    <p:cond delay="0"/>
                  </p:stCondLst>
                  <p:childTnLst>
                    <p:animMotion origin="layout" path="M 1.875E-6 -1.85185E-6 L 1.875E-6 -0.10926 " pathEditMode="relative" rAng="0" ptsTypes="AA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  <p:attrName>ppt_y</p:attrName>
                        </p:attrNameLst>
                      </p:cBhvr>
                      <p:rCtr x="0" y="-5463"/>
                    </p:animMotion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42" presetClass="path" presetSubtype="0" fill="hold" nodeType="withEffect">
                  <p:stCondLst>
                    <p:cond delay="0"/>
                  </p:stCondLst>
                  <p:childTnLst>
                    <p:animMotion origin="layout" path="M -2.08333E-6 -1.11111E-6 L -2.08333E-6 0.08148 " pathEditMode="relative" rAng="0" ptsTypes="AA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  <p:attrName>ppt_y</p:attrName>
                        </p:attrNameLst>
                      </p:cBhvr>
                      <p:rCtr x="0" y="4074"/>
                    </p:animMotion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060ACE-E228-45FD-83E3-FF4D1CCF7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8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AF9FF-2A4E-41E6-956B-69BC625CC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4" y="1233488"/>
            <a:ext cx="11520487" cy="4943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E1F87C-C7F2-4F14-86B1-854B7B0C580E}"/>
              </a:ext>
            </a:extLst>
          </p:cNvPr>
          <p:cNvSpPr/>
          <p:nvPr userDrawn="1"/>
        </p:nvSpPr>
        <p:spPr>
          <a:xfrm>
            <a:off x="11229975" y="6512060"/>
            <a:ext cx="962025" cy="3459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D9470-E137-41DF-A5CA-C7B4B9856E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8900" y="6581978"/>
            <a:ext cx="373062" cy="2061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3DC2DEF-D2FE-4B45-ABA4-9F153FD1C98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AB12CC-D752-4664-B92F-BAEFF0416B7E}"/>
              </a:ext>
            </a:extLst>
          </p:cNvPr>
          <p:cNvSpPr/>
          <p:nvPr userDrawn="1"/>
        </p:nvSpPr>
        <p:spPr>
          <a:xfrm>
            <a:off x="0" y="260350"/>
            <a:ext cx="300037" cy="755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58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63" r:id="rId5"/>
    <p:sldLayoutId id="2147483650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51" r:id="rId13"/>
    <p:sldLayoutId id="2147483670" r:id="rId14"/>
    <p:sldLayoutId id="2147483671" r:id="rId15"/>
    <p:sldLayoutId id="2147483672" r:id="rId16"/>
    <p:sldLayoutId id="2147483673" r:id="rId17"/>
    <p:sldLayoutId id="2147483652" r:id="rId18"/>
    <p:sldLayoutId id="2147483674" r:id="rId19"/>
    <p:sldLayoutId id="2147483675" r:id="rId20"/>
    <p:sldLayoutId id="2147483676" r:id="rId21"/>
    <p:sldLayoutId id="2147483677" r:id="rId22"/>
    <p:sldLayoutId id="2147483655" r:id="rId23"/>
    <p:sldLayoutId id="2147483678" r:id="rId24"/>
    <p:sldLayoutId id="2147483679" r:id="rId25"/>
    <p:sldLayoutId id="2147483680" r:id="rId26"/>
    <p:sldLayoutId id="2147483681" r:id="rId27"/>
    <p:sldLayoutId id="2147483653" r:id="rId28"/>
    <p:sldLayoutId id="2147483682" r:id="rId29"/>
    <p:sldLayoutId id="2147483683" r:id="rId30"/>
    <p:sldLayoutId id="2147483684" r:id="rId31"/>
    <p:sldLayoutId id="2147483685" r:id="rId32"/>
    <p:sldLayoutId id="2147483654" r:id="rId33"/>
    <p:sldLayoutId id="2147483686" r:id="rId34"/>
    <p:sldLayoutId id="2147483687" r:id="rId35"/>
    <p:sldLayoutId id="2147483689" r:id="rId36"/>
    <p:sldLayoutId id="2147483688" r:id="rId37"/>
    <p:sldLayoutId id="2147483690" r:id="rId38"/>
    <p:sldLayoutId id="2147483691" r:id="rId39"/>
    <p:sldLayoutId id="2147483692" r:id="rId40"/>
    <p:sldLayoutId id="2147483693" r:id="rId41"/>
    <p:sldLayoutId id="2147483694" r:id="rId42"/>
    <p:sldLayoutId id="2147483695" r:id="rId43"/>
    <p:sldLayoutId id="2147483696" r:id="rId44"/>
    <p:sldLayoutId id="2147483697" r:id="rId45"/>
    <p:sldLayoutId id="2147483698" r:id="rId46"/>
    <p:sldLayoutId id="2147483699" r:id="rId47"/>
    <p:sldLayoutId id="2147483700" r:id="rId48"/>
    <p:sldLayoutId id="2147483701" r:id="rId49"/>
    <p:sldLayoutId id="2147483702" r:id="rId50"/>
    <p:sldLayoutId id="2147483656" r:id="rId51"/>
    <p:sldLayoutId id="2147483657" r:id="rId5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64" userDrawn="1">
          <p15:clr>
            <a:srgbClr val="F26B43"/>
          </p15:clr>
        </p15:guide>
        <p15:guide id="2" pos="234" userDrawn="1">
          <p15:clr>
            <a:srgbClr val="F26B43"/>
          </p15:clr>
        </p15:guide>
        <p15:guide id="3" orient="horz" pos="4133" userDrawn="1">
          <p15:clr>
            <a:srgbClr val="F26B43"/>
          </p15:clr>
        </p15:guide>
        <p15:guide id="4" pos="7491" userDrawn="1">
          <p15:clr>
            <a:srgbClr val="F26B43"/>
          </p15:clr>
        </p15:guide>
        <p15:guide id="5" orient="horz" pos="640" userDrawn="1">
          <p15:clr>
            <a:srgbClr val="F26B43"/>
          </p15:clr>
        </p15:guide>
        <p15:guide id="6" orient="horz" pos="777" userDrawn="1">
          <p15:clr>
            <a:srgbClr val="F26B43"/>
          </p15:clr>
        </p15:guide>
        <p15:guide id="7" orient="horz" pos="4020" userDrawn="1">
          <p15:clr>
            <a:srgbClr val="F26B43"/>
          </p15:clr>
        </p15:guide>
        <p15:guide id="8" orient="horz" pos="390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B0FDD3-C0BC-7D4E-A1BC-867F2B012C4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05-Jun-25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91A9FD-CDA2-4BA5-8C18-59D6F59EB34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3668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71C9CD-CAE8-4AC8-936D-333769D479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Sustainable Finance- Lecture 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Lesson </a:t>
            </a: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Title</a:t>
            </a:r>
            <a:r>
              <a:rPr lang="en-US" sz="2800" b="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: </a:t>
            </a:r>
            <a:r>
              <a:rPr lang="en-US" sz="2800" b="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Ethical &amp; Social Dimension of Finance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C6D24F99-E026-485A-96CD-AEC9813726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Instructor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Dr. Mary Githinji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2115" b="12115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96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139252"/>
            <a:ext cx="5272764" cy="599607"/>
          </a:xfrm>
        </p:spPr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023673"/>
            <a:ext cx="5272764" cy="36077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By the end of this session, Learners will be able to</a:t>
            </a:r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Define the core concepts of ethical and social finance, and distinguish between them in theory and practice</a:t>
            </a:r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Explain </a:t>
            </a:r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the principles guiding ethical financial behavior, including fairness, accountability, and sustainability</a:t>
            </a:r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Describe </a:t>
            </a:r>
            <a:r>
              <a:rPr lang="en-US" sz="1800" dirty="0">
                <a:latin typeface="Cambria" panose="02040503050406030204" pitchFamily="18" charset="0"/>
                <a:ea typeface="Cambria" panose="02040503050406030204" pitchFamily="18" charset="0"/>
              </a:rPr>
              <a:t>the role of social finance in promoting inclusive development, especially in underserved communities</a:t>
            </a:r>
            <a:r>
              <a:rPr lang="en-US" sz="1800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707" b="17707"/>
          <a:stretch>
            <a:fillRect/>
          </a:stretch>
        </p:blipFill>
        <p:spPr>
          <a:xfrm>
            <a:off x="585586" y="1139252"/>
            <a:ext cx="2298930" cy="222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392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139252"/>
            <a:ext cx="5272764" cy="599607"/>
          </a:xfrm>
        </p:spPr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7" y="2023673"/>
            <a:ext cx="5272765" cy="3762530"/>
          </a:xfrm>
        </p:spPr>
        <p:txBody>
          <a:bodyPr>
            <a:noAutofit/>
          </a:bodyPr>
          <a:lstStyle/>
          <a:p>
            <a:pPr lvl="0"/>
            <a:r>
              <a:rPr lang="en-US" sz="1800" dirty="0" smtClean="0">
                <a:solidFill>
                  <a:srgbClr val="32363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Critically </a:t>
            </a:r>
            <a:r>
              <a:rPr lang="en-US" sz="1800" dirty="0">
                <a:solidFill>
                  <a:srgbClr val="32363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evaluate the importance and impact of ESG (Environmental, Social, and Governance) factors and CSR (Corporate Social Responsibility) in financial institutions.</a:t>
            </a:r>
          </a:p>
          <a:p>
            <a:pPr lvl="0"/>
            <a:r>
              <a:rPr lang="en-US" sz="1800" dirty="0">
                <a:solidFill>
                  <a:srgbClr val="32363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Analyze the governance and regulatory frameworks that influence ethical behavior in the financial sector, both globally and locally.</a:t>
            </a:r>
          </a:p>
          <a:p>
            <a:pPr lvl="0"/>
            <a:r>
              <a:rPr lang="en-US" sz="1800" dirty="0">
                <a:solidFill>
                  <a:srgbClr val="32363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Identify and assess the main challenges and critiques associated with ethical and social finance, including issues like greenwashing and impact measurement.</a:t>
            </a:r>
          </a:p>
          <a:p>
            <a:pPr lvl="0"/>
            <a:r>
              <a:rPr lang="en-US" sz="1800" dirty="0">
                <a:solidFill>
                  <a:srgbClr val="32363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Apply ethical reasoning to real-world financial scenarios and decision-making processes.</a:t>
            </a:r>
            <a:endParaRPr lang="en-US" sz="1800" dirty="0">
              <a:solidFill>
                <a:srgbClr val="32363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851594" y="1074189"/>
            <a:ext cx="2280192" cy="220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857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937358"/>
          </a:xfrm>
        </p:spPr>
        <p:txBody>
          <a:bodyPr/>
          <a:lstStyle/>
          <a:p>
            <a:r>
              <a:rPr lang="en-US" dirty="0"/>
              <a:t>Introduction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443397"/>
            <a:ext cx="5272764" cy="3188033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Finance influences economic development, societal well-being, and sustainability.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Traditional finance prioritizes profit; recent global issues demand ethical approaches.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presentation explores ethical finance foundations, social finance tools, ESG/CSR frameworks, governance, and critiques.</a:t>
            </a:r>
            <a:endParaRPr lang="en-US" sz="1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4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84350" y="1132378"/>
            <a:ext cx="1971337" cy="191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272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1296176"/>
            <a:ext cx="5272763" cy="982329"/>
          </a:xfrm>
        </p:spPr>
        <p:txBody>
          <a:bodyPr/>
          <a:lstStyle/>
          <a:p>
            <a:r>
              <a:rPr lang="en-US" sz="3600" dirty="0"/>
              <a:t>What is Ethical Finance?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923082"/>
            <a:ext cx="5272764" cy="2708349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Definition: Finance integrating ESG criteria and societal values.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Shift from shareholder to stakeholder focus.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Embedded in moral and societal systems</a:t>
            </a:r>
            <a:r>
              <a:rPr lang="en-US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5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76037" y="1107440"/>
            <a:ext cx="2039971" cy="197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51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1"/>
            <a:ext cx="5272764" cy="1202544"/>
          </a:xfrm>
        </p:spPr>
        <p:txBody>
          <a:bodyPr/>
          <a:lstStyle/>
          <a:p>
            <a:r>
              <a:rPr lang="en-US" dirty="0"/>
              <a:t>Principles of Ethical Finance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548329"/>
            <a:ext cx="5272764" cy="3083102"/>
          </a:xfrm>
        </p:spPr>
        <p:txBody>
          <a:bodyPr>
            <a:normAutofit fontScale="925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Transparency: Open, accessible information.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Accountability: Responsibility beyond shareholders.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Fairness &amp; Justice: Equitable access &amp; treatment.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Long-term Value: Sustainable, intergenerational focus.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Non-maleficence: Do no harm.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6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00975" y="1134657"/>
            <a:ext cx="2116050" cy="205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88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92191"/>
          </a:xfrm>
        </p:spPr>
        <p:txBody>
          <a:bodyPr/>
          <a:lstStyle/>
          <a:p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Ethical Finance Quote &amp; Frameworks</a:t>
            </a: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848131"/>
            <a:ext cx="5272764" cy="2783300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Quote (Haigh &amp; Hazelton, 2004): "Ethical finance integrates values of equity and justice..."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Frameworks: UNPRI, ESG Investing, Global Reporting Initiative (GRI).</a:t>
            </a: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7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84350" y="1124065"/>
            <a:ext cx="2282305" cy="2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044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741" y="1244184"/>
            <a:ext cx="5401220" cy="1124262"/>
          </a:xfrm>
        </p:spPr>
        <p:txBody>
          <a:bodyPr/>
          <a:lstStyle/>
          <a:p>
            <a:r>
              <a:rPr lang="en-US" dirty="0"/>
              <a:t>Ethics in Financial Decision-Making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0"/>
            <a:ext cx="5272764" cy="2858250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Common dilemmas: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Insider trading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Executive compensation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Predatory lending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Controversial investments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Moral compass beyond fiduciary duty.</a:t>
            </a:r>
            <a:endParaRPr lang="en-US" alt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8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49004"/>
            <a:ext cx="1813533" cy="175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61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741" y="1244184"/>
            <a:ext cx="5401220" cy="1124262"/>
          </a:xfrm>
        </p:spPr>
        <p:txBody>
          <a:bodyPr/>
          <a:lstStyle/>
          <a:p>
            <a:r>
              <a:rPr lang="en-US" dirty="0"/>
              <a:t>Social Finance and Inclusive Development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0"/>
            <a:ext cx="5272764" cy="2858250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 is Social Finance</a:t>
            </a:r>
            <a:r>
              <a:rPr lang="en-US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Microfinance and Financial </a:t>
            </a:r>
            <a:r>
              <a:rPr lang="en-US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Inclusion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Social Enterprises and Impact </a:t>
            </a:r>
            <a:r>
              <a:rPr lang="en-US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Investing</a:t>
            </a:r>
            <a:endParaRPr lang="en-US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US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9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34226" y="1157316"/>
            <a:ext cx="2024610" cy="196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426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741" y="1244184"/>
            <a:ext cx="5401220" cy="1124262"/>
          </a:xfrm>
        </p:spPr>
        <p:txBody>
          <a:bodyPr/>
          <a:lstStyle/>
          <a:p>
            <a:r>
              <a:rPr lang="en-US" dirty="0"/>
              <a:t>Social Finance and Inclusive Development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0"/>
            <a:ext cx="5272764" cy="2858250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Definition: Purpose-driven investment for social/environmental returns.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Instruments: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Social Impact Bonds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Microfinance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Community Finance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Green &amp; Social Bonds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10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00976" y="1099127"/>
            <a:ext cx="1899920" cy="184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62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32231"/>
          </a:xfrm>
        </p:spPr>
        <p:txBody>
          <a:bodyPr/>
          <a:lstStyle/>
          <a:p>
            <a:r>
              <a:rPr lang="en-US" dirty="0" smtClean="0"/>
              <a:t>Critical Analysis &amp; Class Discussion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833141"/>
            <a:ext cx="5272764" cy="27982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Questions </a:t>
            </a:r>
            <a:endParaRPr lang="en-US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What 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is Microfinance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How 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Can Microfinance Institutions help with attaining the objectives of Ethical finance?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11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090814"/>
            <a:ext cx="2307243" cy="2235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6406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6" y="1184223"/>
            <a:ext cx="5272765" cy="1124263"/>
          </a:xfrm>
        </p:spPr>
        <p:txBody>
          <a:bodyPr/>
          <a:lstStyle/>
          <a:p>
            <a:r>
              <a:rPr lang="en-US" dirty="0"/>
              <a:t>Microfinance and Financial Inclusion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0"/>
            <a:ext cx="5272764" cy="2998033"/>
          </a:xfrm>
        </p:spPr>
        <p:txBody>
          <a:bodyPr>
            <a:normAutofit fontScale="92500" lnSpcReduction="1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Provides financial services to underserved.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Benefits: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Empowers women &amp; low-income groups (</a:t>
            </a:r>
            <a:r>
              <a:rPr lang="en-US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Yunus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1999).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Challenges: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 interest rates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Over-indebtedness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Commercialization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12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92663" y="1158097"/>
            <a:ext cx="2245069" cy="217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86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809469"/>
            <a:ext cx="5272764" cy="1364105"/>
          </a:xfrm>
        </p:spPr>
        <p:txBody>
          <a:bodyPr/>
          <a:lstStyle/>
          <a:p>
            <a:r>
              <a:rPr lang="en-US" dirty="0"/>
              <a:t>Social Enterprises &amp; Impact Investing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68249"/>
            <a:ext cx="5272764" cy="2963182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Social enterprises: Business for social/environmental good.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Impact investing: Seeks financial return + measurable social impact.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Market &gt; USD 1 trillion (GIIN, 2022).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13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93596"/>
            <a:ext cx="2022812" cy="195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5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 Placeholder 96">
            <a:extLst>
              <a:ext uri="{FF2B5EF4-FFF2-40B4-BE49-F238E27FC236}">
                <a16:creationId xmlns:a16="http://schemas.microsoft.com/office/drawing/2014/main" id="{3A05AF64-7674-0B46-8258-D64C396223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Financial Return </a:t>
            </a:r>
            <a:endParaRPr lang="en-US" dirty="0"/>
          </a:p>
        </p:txBody>
      </p:sp>
      <p:sp>
        <p:nvSpPr>
          <p:cNvPr id="98" name="Text Placeholder 97">
            <a:extLst>
              <a:ext uri="{FF2B5EF4-FFF2-40B4-BE49-F238E27FC236}">
                <a16:creationId xmlns:a16="http://schemas.microsoft.com/office/drawing/2014/main" id="{A1862AC2-00D7-1342-9693-73D4B3C266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Social Impact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7081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809469"/>
            <a:ext cx="5272764" cy="1364105"/>
          </a:xfrm>
        </p:spPr>
        <p:txBody>
          <a:bodyPr/>
          <a:lstStyle/>
          <a:p>
            <a:r>
              <a:rPr lang="en-US" dirty="0"/>
              <a:t>Social Enterprises &amp; Impact Investing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68249"/>
            <a:ext cx="5272764" cy="2963182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Social enterprises: Business for social/environmental good.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Impact investing: Seeks financial return + measurable social impact.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Market &gt; USD 1 trillion (GIIN, 2022).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15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40691"/>
            <a:ext cx="2005654" cy="194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556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0"/>
            <a:ext cx="5272764" cy="1107420"/>
          </a:xfrm>
        </p:spPr>
        <p:txBody>
          <a:bodyPr/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ESG and Corporate Social Responsibility (CSR)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98229"/>
            <a:ext cx="5272764" cy="2933201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ESG Integration in </a:t>
            </a:r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Finance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Corporate Social </a:t>
            </a:r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Responsibility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ESG and Corporate Social Responsibility (CSR</a:t>
            </a:r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  <a:endParaRPr lang="en-US" sz="2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16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84350" y="1140691"/>
            <a:ext cx="2134344" cy="206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513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827243"/>
          </a:xfrm>
        </p:spPr>
        <p:txBody>
          <a:bodyPr/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ESG Integration in Finance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98229"/>
            <a:ext cx="5272764" cy="2933201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ESG = Environmental, Social, Governance.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Long-term risk/opportunity assessment.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ESG Factors: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E: Climate, pollution, biodiversity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S: Human rights, labor, equity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G: Ethics, transparency, board oversight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17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76038" y="1139284"/>
            <a:ext cx="2151502" cy="2084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5738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32231"/>
          </a:xfrm>
        </p:spPr>
        <p:txBody>
          <a:bodyPr/>
          <a:lstStyle/>
          <a:p>
            <a:r>
              <a:rPr lang="en-US" dirty="0"/>
              <a:t>ESG: Financial and Ethical Benefits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833141"/>
            <a:ext cx="5272764" cy="2798289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 philanthropy; sustainable firms yield long-term returns (</a:t>
            </a:r>
            <a:r>
              <a:rPr lang="en-US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Friede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 al., 2015).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Growing adoption: BlackRock, EU SFDR, Taxonomy.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Challenges: Metric inconsistencies, ESG-washing.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18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51099" y="1296176"/>
            <a:ext cx="1875417" cy="181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3516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937358"/>
          </a:xfrm>
        </p:spPr>
        <p:txBody>
          <a:bodyPr/>
          <a:lstStyle/>
          <a:p>
            <a:r>
              <a:rPr lang="en-US" sz="3600" dirty="0"/>
              <a:t>Corporate Social Responsibility (CSR)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578309"/>
            <a:ext cx="5272764" cy="3053122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CSR: Ethical business practices for societal benefit.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Charity, employee programs, sustainability, ethical sourcing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Guided by: ISO 26000, UNGC, GRI</a:t>
            </a:r>
            <a:endParaRPr lang="en-US" alt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19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07441"/>
            <a:ext cx="1808479" cy="1752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8220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169234"/>
            <a:ext cx="5272764" cy="1109272"/>
          </a:xfrm>
        </p:spPr>
        <p:txBody>
          <a:bodyPr/>
          <a:lstStyle/>
          <a:p>
            <a:r>
              <a:rPr lang="en-US" dirty="0"/>
              <a:t>CSR: Authenticity vs Greenwashing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98231"/>
            <a:ext cx="5272764" cy="2933200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Greenwashing risk: Misleading ethical claims.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Real CSR requires: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alignment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KPIs &amp; impact measurement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Transparent reporting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20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92662" y="1169234"/>
            <a:ext cx="2207490" cy="213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126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2023672"/>
            <a:ext cx="5272765" cy="1933730"/>
          </a:xfrm>
        </p:spPr>
        <p:txBody>
          <a:bodyPr/>
          <a:lstStyle/>
          <a:p>
            <a:r>
              <a:rPr lang="en-US" sz="3600" dirty="0" smtClean="0"/>
              <a:t>Question: Is there a difference between ESG </a:t>
            </a:r>
            <a:r>
              <a:rPr lang="en-US" sz="3600" dirty="0"/>
              <a:t>vs </a:t>
            </a:r>
            <a:r>
              <a:rPr lang="en-US" sz="3600" dirty="0" smtClean="0"/>
              <a:t>CSR?</a:t>
            </a:r>
            <a:endParaRPr lang="en-US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21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09288" y="1132378"/>
            <a:ext cx="1971337" cy="191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15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827243"/>
          </a:xfrm>
        </p:spPr>
        <p:txBody>
          <a:bodyPr/>
          <a:lstStyle/>
          <a:p>
            <a:r>
              <a:rPr lang="en-US" dirty="0"/>
              <a:t>ESG vs CSR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428407"/>
            <a:ext cx="5272764" cy="3072983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CSR: Internally driven, ethical posture.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ESG: Externally evaluated, risk/performance </a:t>
            </a:r>
            <a:r>
              <a:rPr lang="en-US" sz="2400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metric.</a:t>
            </a:r>
            <a:endParaRPr lang="en-US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Both </a:t>
            </a:r>
            <a:r>
              <a:rPr lang="en-US" sz="24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essential for ethical, sustainable finance.</a:t>
            </a:r>
            <a:endParaRPr lang="en-US" altLang="en-US" sz="16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22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09288" y="1126815"/>
            <a:ext cx="2057129" cy="199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366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1117240"/>
          </a:xfrm>
        </p:spPr>
        <p:txBody>
          <a:bodyPr/>
          <a:lstStyle/>
          <a:p>
            <a:r>
              <a:rPr lang="en-US" dirty="0"/>
              <a:t>Governance &amp; Regulatory Frameworks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1"/>
            <a:ext cx="5272764" cy="2858250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Role of </a:t>
            </a:r>
            <a:r>
              <a:rPr lang="en-US" sz="28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Regulation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Codes of Conduct and Voluntary Standards</a:t>
            </a:r>
            <a:endParaRPr lang="en-US" sz="28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23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59411" y="1296177"/>
            <a:ext cx="1997074" cy="193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5923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1117240"/>
          </a:xfrm>
        </p:spPr>
        <p:txBody>
          <a:bodyPr/>
          <a:lstStyle/>
          <a:p>
            <a:r>
              <a:rPr lang="en-US" dirty="0"/>
              <a:t>Governance &amp; Regulatory Frameworks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1"/>
            <a:ext cx="5272764" cy="2858250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Regulatory role: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SFDR: Sustainability disclosure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EU Taxonomy: Define green activities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NGFS: Climate risks in central banking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Quote: "Strong governance..." (</a:t>
            </a:r>
            <a:r>
              <a:rPr lang="en-US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Boatright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2014)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24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59412" y="1182255"/>
            <a:ext cx="2100026" cy="2034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3279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1117240"/>
          </a:xfrm>
        </p:spPr>
        <p:txBody>
          <a:bodyPr/>
          <a:lstStyle/>
          <a:p>
            <a:r>
              <a:rPr lang="en-US" dirty="0" smtClean="0"/>
              <a:t>Voluntary </a:t>
            </a:r>
            <a:r>
              <a:rPr lang="en-US" dirty="0"/>
              <a:t>Standards &amp; Self-Regulation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68249"/>
            <a:ext cx="5272764" cy="2963181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UNPRI: ESG integration for investors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Equator Principles: Risk management in project finance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IFC Standards: Sustainability benchmarks in emerging markets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Benefits: Transparency, ESG integration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25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73943"/>
            <a:ext cx="2066174" cy="200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441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454727"/>
            <a:ext cx="5272763" cy="1097280"/>
          </a:xfrm>
        </p:spPr>
        <p:txBody>
          <a:bodyPr/>
          <a:lstStyle/>
          <a:p>
            <a:r>
              <a:rPr lang="en-US" sz="3600" dirty="0"/>
              <a:t>Challenges and Critiques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934393"/>
            <a:ext cx="5272764" cy="2697037"/>
          </a:xfrm>
        </p:spPr>
        <p:txBody>
          <a:bodyPr>
            <a:normAutofit/>
          </a:bodyPr>
          <a:lstStyle/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Greenwashing &amp; social-washing: Erode credibility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Inconsistent standards and data gaps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Trade-offs: Profit vs purpose</a:t>
            </a: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Need for authentic, measurable action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26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984598" y="1260348"/>
            <a:ext cx="1974733" cy="191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4960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349115"/>
            <a:ext cx="5272764" cy="884419"/>
          </a:xfrm>
        </p:spPr>
        <p:txBody>
          <a:bodyPr/>
          <a:lstStyle/>
          <a:p>
            <a:r>
              <a:rPr lang="en-US" dirty="0"/>
              <a:t>Ethical Trade-offs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68249"/>
            <a:ext cx="5272764" cy="2963181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Ethical finance must often navigate value conflicts, such as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0" lvl="0" indent="0">
              <a:buNone/>
            </a:pP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457200" lvl="1" indent="0">
              <a:buNone/>
            </a:pP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•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Choosing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between short-term profits and long-term social 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benefits</a:t>
            </a:r>
          </a:p>
          <a:p>
            <a:pPr marL="457200" lvl="1" indent="0">
              <a:buNone/>
            </a:pP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457200" lvl="1" indent="0">
              <a:buNone/>
            </a:pP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•Balancing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economic growth with environmental 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preservation</a:t>
            </a:r>
          </a:p>
          <a:p>
            <a:pPr marL="457200" lvl="1" indent="0">
              <a:buNone/>
            </a:pP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457200" lvl="1" indent="0">
              <a:buNone/>
            </a:pP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•Addressing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systemic inequality within financial systems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27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26161" y="1128865"/>
            <a:ext cx="2057129" cy="199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640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169233"/>
            <a:ext cx="5272764" cy="1124262"/>
          </a:xfrm>
        </p:spPr>
        <p:txBody>
          <a:bodyPr/>
          <a:lstStyle/>
          <a:p>
            <a:r>
              <a:rPr lang="en-US" dirty="0"/>
              <a:t>Case Studies and Applications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68249"/>
            <a:ext cx="5272764" cy="296318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Rise of Islamic Finance</a:t>
            </a:r>
          </a:p>
          <a:p>
            <a:pPr marL="0" lvl="0" indent="0">
              <a:buNone/>
            </a:pP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It 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offers an alternative model for socially responsible finance with global appeal (El-Gamal, 2006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).</a:t>
            </a:r>
          </a:p>
          <a:p>
            <a:pPr marL="0" lvl="0" indent="0">
              <a:buNone/>
            </a:pP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Kenya’s Green Bond </a:t>
            </a:r>
            <a:r>
              <a:rPr lang="en-US" b="1" dirty="0" err="1">
                <a:latin typeface="Cambria" panose="02040503050406030204" pitchFamily="18" charset="0"/>
                <a:ea typeface="Cambria" panose="02040503050406030204" pitchFamily="18" charset="0"/>
              </a:rPr>
              <a:t>Programme</a:t>
            </a:r>
            <a:endParaRPr lang="en-US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buNone/>
            </a:pP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It 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illustrates the integration of ethical finance into national development planning.</a:t>
            </a:r>
          </a:p>
          <a:p>
            <a:pPr marL="0" lvl="0" indent="0">
              <a:buNone/>
            </a:pP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buNone/>
            </a:pP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28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84350" y="1099127"/>
            <a:ext cx="2263034" cy="219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97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832426"/>
          </a:xfrm>
        </p:spPr>
        <p:txBody>
          <a:bodyPr/>
          <a:lstStyle/>
          <a:p>
            <a:r>
              <a:rPr lang="en-US" dirty="0"/>
              <a:t>Conclusion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38269"/>
            <a:ext cx="5272764" cy="2993161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Ethical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finance redefines value and purpose.</a:t>
            </a:r>
          </a:p>
          <a:p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Requires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integration of ESG, CSR, inclusive finance, and strong governance.</a:t>
            </a:r>
          </a:p>
          <a:p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Future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finance must serve people and the planet.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29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48625"/>
            <a:ext cx="2022812" cy="195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176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0"/>
            <a:ext cx="5272764" cy="902741"/>
          </a:xfrm>
        </p:spPr>
        <p:txBody>
          <a:bodyPr/>
          <a:lstStyle/>
          <a:p>
            <a:r>
              <a:rPr lang="en-US" dirty="0"/>
              <a:t>Discussion Questions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08289"/>
            <a:ext cx="5272764" cy="302314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What challenges do ethical investors face?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How can we distinguish real CSR from greenwashing?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Should ethical standards be voluntary or mandatory?</a:t>
            </a:r>
            <a:endParaRPr lang="en-US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30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84350" y="1173943"/>
            <a:ext cx="2232428" cy="2163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569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803" y="1157317"/>
            <a:ext cx="5522158" cy="671484"/>
          </a:xfrm>
        </p:spPr>
        <p:txBody>
          <a:bodyPr/>
          <a:lstStyle/>
          <a:p>
            <a:r>
              <a:rPr lang="en-US" sz="2800" dirty="0" smtClean="0"/>
              <a:t>Suggested </a:t>
            </a:r>
            <a:r>
              <a:rPr lang="en-US" sz="2800" dirty="0"/>
              <a:t>Readings &amp; Resources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9803" y="2113613"/>
            <a:ext cx="5522159" cy="3636258"/>
          </a:xfrm>
        </p:spPr>
        <p:txBody>
          <a:bodyPr>
            <a:normAutofit fontScale="32500" lnSpcReduction="20000"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3400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Boatright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J. R. (2014). </a:t>
            </a:r>
            <a:r>
              <a:rPr lang="en-US" sz="3400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Ethics in Finance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 Wiley-Blackwell.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El-Gamal, M. A. (2006). </a:t>
            </a:r>
            <a:r>
              <a:rPr lang="en-US" sz="3400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Islamic Finance: Law, Economics, and Practice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 Cambridge University Press.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European Commission. (2020). </a:t>
            </a:r>
            <a:r>
              <a:rPr lang="en-US" sz="3400" i="1" dirty="0">
                <a:latin typeface="Cambria" panose="02040503050406030204" pitchFamily="18" charset="0"/>
                <a:ea typeface="Cambria" panose="02040503050406030204" pitchFamily="18" charset="0"/>
              </a:rPr>
              <a:t>Sustainable Finance Disclosure Regulation (SFDR)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. Brussels.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3400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Friede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G., Busch, T., &amp; </a:t>
            </a:r>
            <a:r>
              <a:rPr lang="en-US" sz="3400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Bassen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A. (2015). “ESG and financial performance: Aggregated evidence from more than 2000 empirical studies.” </a:t>
            </a:r>
            <a:r>
              <a:rPr lang="en-US" sz="3400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Journal of Sustainable Finance &amp; Investment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5(4), 210-233.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Global Impact Investing Network (GIIN). (2022). </a:t>
            </a:r>
            <a:r>
              <a:rPr lang="en-US" sz="3400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Annual Impact Investor Survey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Global Reporting Initiative (GRI). (2023). </a:t>
            </a:r>
            <a:r>
              <a:rPr lang="en-US" sz="3400" i="1" dirty="0">
                <a:latin typeface="Cambria" panose="02040503050406030204" pitchFamily="18" charset="0"/>
                <a:ea typeface="Cambria" panose="02040503050406030204" pitchFamily="18" charset="0"/>
              </a:rPr>
              <a:t>Sustainability Reporting Standards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Haigh, M., &amp; Hazelton, J. (2004). “Financial markets: A tool for social responsibility?” </a:t>
            </a:r>
            <a:r>
              <a:rPr lang="en-US" sz="3400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Journal of Business Ethics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52(1), 59-71.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ISO. (2010). </a:t>
            </a:r>
            <a:r>
              <a:rPr lang="en-US" sz="3400" i="1" dirty="0">
                <a:latin typeface="Cambria" panose="02040503050406030204" pitchFamily="18" charset="0"/>
                <a:ea typeface="Cambria" panose="02040503050406030204" pitchFamily="18" charset="0"/>
              </a:rPr>
              <a:t>ISO 26000: Guidance on Social Responsibility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Porter, M.E., &amp; Kramer, M.R. (2011). Creating shared value. </a:t>
            </a:r>
            <a:r>
              <a:rPr lang="en-US" sz="3400" i="1" dirty="0">
                <a:latin typeface="Cambria" panose="02040503050406030204" pitchFamily="18" charset="0"/>
                <a:ea typeface="Cambria" panose="02040503050406030204" pitchFamily="18" charset="0"/>
              </a:rPr>
              <a:t>Harvard Business Review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, 89(1/2), 62–77.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3400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Yunus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M. (1999). </a:t>
            </a:r>
            <a:r>
              <a:rPr lang="en-US" sz="3400" i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Banker to the Poor: Micro-Lending and the Battle Against World Poverty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sz="3400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PublicAffairs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31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707" b="17707"/>
          <a:stretch>
            <a:fillRect/>
          </a:stretch>
        </p:blipFill>
        <p:spPr>
          <a:xfrm>
            <a:off x="1059412" y="1157316"/>
            <a:ext cx="2820689" cy="273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756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32</a:t>
            </a:fld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51099" y="1489826"/>
            <a:ext cx="3893103" cy="377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9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SFT_Color_1">
      <a:dk1>
        <a:srgbClr val="32363F"/>
      </a:dk1>
      <a:lt1>
        <a:sysClr val="window" lastClr="FFFFFF"/>
      </a:lt1>
      <a:dk2>
        <a:srgbClr val="313C41"/>
      </a:dk2>
      <a:lt2>
        <a:srgbClr val="FFFFFF"/>
      </a:lt2>
      <a:accent1>
        <a:srgbClr val="2C85AE"/>
      </a:accent1>
      <a:accent2>
        <a:srgbClr val="5E5CA2"/>
      </a:accent2>
      <a:accent3>
        <a:srgbClr val="5268A5"/>
      </a:accent3>
      <a:accent4>
        <a:srgbClr val="4276AA"/>
      </a:accent4>
      <a:accent5>
        <a:srgbClr val="1891AB"/>
      </a:accent5>
      <a:accent6>
        <a:srgbClr val="00A09D"/>
      </a:accent6>
      <a:hlink>
        <a:srgbClr val="2C85AE"/>
      </a:hlink>
      <a:folHlink>
        <a:srgbClr val="00A09D"/>
      </a:folHlink>
    </a:clrScheme>
    <a:fontScheme name="MSFT_Font">
      <a:majorFont>
        <a:latin typeface="Calibri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T Template_Classic_Bold_Block_01_MS_v5" id="{AA60D5CE-876A-47D1-9228-3D76491083AD}" vid="{07E49AEA-13A3-4305-88B7-82B9D72D0983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imated scale graphicTF88909654 (1).potx" id="{B9E1D7FD-8CD4-4D38-B8B9-6C17302E158D}" vid="{711F2828-37B7-4E24-A992-82AE7009097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9fc9171bb41dc08635275f351de8590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29387215989a890c06011de04edfe97d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E1B6A5B5-1BEC-4EEA-9356-9BFD758ACB7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D1F562-76A4-4CE4-B3CA-758D572E94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360C99C-4D9A-4DAB-AA53-E488AEBCAE16}">
  <ds:schemaRefs>
    <ds:schemaRef ds:uri="http://www.w3.org/XML/1998/namespace"/>
    <ds:schemaRef ds:uri="http://purl.org/dc/terms/"/>
    <ds:schemaRef ds:uri="16c05727-aa75-4e4a-9b5f-8a80a1165891"/>
    <ds:schemaRef ds:uri="http://purl.org/dc/elements/1.1/"/>
    <ds:schemaRef ds:uri="71af3243-3dd4-4a8d-8c0d-dd76da1f02a5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bold block presentation</Template>
  <TotalTime>0</TotalTime>
  <Words>1174</Words>
  <Application>Microsoft Office PowerPoint</Application>
  <PresentationFormat>Widescreen</PresentationFormat>
  <Paragraphs>182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Inter</vt:lpstr>
      <vt:lpstr>Arial</vt:lpstr>
      <vt:lpstr>Calibri</vt:lpstr>
      <vt:lpstr>Calibri Light</vt:lpstr>
      <vt:lpstr>Cambria</vt:lpstr>
      <vt:lpstr>Courier New</vt:lpstr>
      <vt:lpstr>Symbol</vt:lpstr>
      <vt:lpstr>Times New Roman</vt:lpstr>
      <vt:lpstr>Office Theme</vt:lpstr>
      <vt:lpstr>1_Office Theme</vt:lpstr>
      <vt:lpstr>Sustainable Finance- Lecture 11 Lesson Title: Ethical &amp; Social Dimension of Finance</vt:lpstr>
      <vt:lpstr>Learning Outcomes</vt:lpstr>
      <vt:lpstr>Learning Outcomes</vt:lpstr>
      <vt:lpstr>Introduction</vt:lpstr>
      <vt:lpstr>What is Ethical Finance?</vt:lpstr>
      <vt:lpstr>Principles of Ethical Finance</vt:lpstr>
      <vt:lpstr>Ethical Finance Quote &amp; Frameworks</vt:lpstr>
      <vt:lpstr>Ethics in Financial Decision-Making</vt:lpstr>
      <vt:lpstr>Social Finance and Inclusive Development</vt:lpstr>
      <vt:lpstr>Social Finance and Inclusive Development</vt:lpstr>
      <vt:lpstr>Critical Analysis &amp; Class Discussion</vt:lpstr>
      <vt:lpstr>Microfinance and Financial Inclusion</vt:lpstr>
      <vt:lpstr>Social Enterprises &amp; Impact Investing</vt:lpstr>
      <vt:lpstr>PowerPoint Presentation</vt:lpstr>
      <vt:lpstr>Social Enterprises &amp; Impact Investing</vt:lpstr>
      <vt:lpstr>  ESG and Corporate Social Responsibility (CSR)</vt:lpstr>
      <vt:lpstr>  ESG Integration in Finance</vt:lpstr>
      <vt:lpstr>ESG: Financial and Ethical Benefits</vt:lpstr>
      <vt:lpstr>Corporate Social Responsibility (CSR)</vt:lpstr>
      <vt:lpstr>CSR: Authenticity vs Greenwashing</vt:lpstr>
      <vt:lpstr>Question: Is there a difference between ESG vs CSR?</vt:lpstr>
      <vt:lpstr>ESG vs CSR</vt:lpstr>
      <vt:lpstr>Governance &amp; Regulatory Frameworks</vt:lpstr>
      <vt:lpstr>Governance &amp; Regulatory Frameworks</vt:lpstr>
      <vt:lpstr>Voluntary Standards &amp; Self-Regulation</vt:lpstr>
      <vt:lpstr>Challenges and Critiques</vt:lpstr>
      <vt:lpstr>Ethical Trade-offs</vt:lpstr>
      <vt:lpstr>Case Studies and Applications</vt:lpstr>
      <vt:lpstr>Conclusion</vt:lpstr>
      <vt:lpstr>Discussion Questions</vt:lpstr>
      <vt:lpstr>Suggested Readings &amp; Resources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2025-05-12T08:53:37Z</dcterms:created>
  <dcterms:modified xsi:type="dcterms:W3CDTF">2025-06-05T15:53:55Z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