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4"/>
  </p:sldMasterIdLst>
  <p:notesMasterIdLst>
    <p:notesMasterId r:id="rId35"/>
  </p:notesMasterIdLst>
  <p:handoutMasterIdLst>
    <p:handoutMasterId r:id="rId36"/>
  </p:handoutMasterIdLst>
  <p:sldIdLst>
    <p:sldId id="257" r:id="rId5"/>
    <p:sldId id="366" r:id="rId6"/>
    <p:sldId id="375" r:id="rId7"/>
    <p:sldId id="332" r:id="rId8"/>
    <p:sldId id="364" r:id="rId9"/>
    <p:sldId id="342" r:id="rId10"/>
    <p:sldId id="333" r:id="rId11"/>
    <p:sldId id="331" r:id="rId12"/>
    <p:sldId id="359" r:id="rId13"/>
    <p:sldId id="334" r:id="rId14"/>
    <p:sldId id="367" r:id="rId15"/>
    <p:sldId id="338" r:id="rId16"/>
    <p:sldId id="335" r:id="rId17"/>
    <p:sldId id="336" r:id="rId18"/>
    <p:sldId id="372" r:id="rId19"/>
    <p:sldId id="337" r:id="rId20"/>
    <p:sldId id="368" r:id="rId21"/>
    <p:sldId id="365" r:id="rId22"/>
    <p:sldId id="339" r:id="rId23"/>
    <p:sldId id="369" r:id="rId24"/>
    <p:sldId id="362" r:id="rId25"/>
    <p:sldId id="374" r:id="rId26"/>
    <p:sldId id="343" r:id="rId27"/>
    <p:sldId id="344" r:id="rId28"/>
    <p:sldId id="348" r:id="rId29"/>
    <p:sldId id="376" r:id="rId30"/>
    <p:sldId id="377" r:id="rId31"/>
    <p:sldId id="349" r:id="rId32"/>
    <p:sldId id="357" r:id="rId33"/>
    <p:sldId id="330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39" autoAdjust="0"/>
    <p:restoredTop sz="93810" autoAdjust="0"/>
  </p:normalViewPr>
  <p:slideViewPr>
    <p:cSldViewPr snapToGrid="0" showGuides="1">
      <p:cViewPr varScale="1">
        <p:scale>
          <a:sx n="115" d="100"/>
          <a:sy n="115" d="100"/>
        </p:scale>
        <p:origin x="240" y="11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1249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60" d="100"/>
          <a:sy n="60" d="100"/>
        </p:scale>
        <p:origin x="3187" y="3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CCAAC74A-664E-43D3-859E-B35855730DB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10C658-31F9-4A67-8267-E3463B262A3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AD794A-17F4-48F7-A14F-39DCAE091952}" type="datetimeFigureOut">
              <a:rPr lang="en-US" smtClean="0"/>
              <a:t>06-Jun-25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D7BBBF1-3A7A-4F4B-8592-578ABE65B71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2F046-B531-4374-9A89-AC21BCA06E1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D2DFAA7-D3C3-4D01-9299-453E25D16D4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052736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4C6A87-CC60-415C-BFEE-13D1CAD6861A}" type="datetimeFigureOut">
              <a:rPr lang="en-US" smtClean="0"/>
              <a:t>06-Jun-25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C51814-3B91-4036-94D2-3977634EE21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006257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3035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4448175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4448175"/>
            <a:ext cx="12192000" cy="240982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5" y="4551363"/>
            <a:ext cx="11520488" cy="1176337"/>
          </a:xfrm>
        </p:spPr>
        <p:txBody>
          <a:bodyPr anchor="ctr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5" y="5830888"/>
            <a:ext cx="11520488" cy="5508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4810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1508BC1-7ABB-42C8-B268-3C6F4FD455DE}"/>
              </a:ext>
            </a:extLst>
          </p:cNvPr>
          <p:cNvSpPr/>
          <p:nvPr userDrawn="1"/>
        </p:nvSpPr>
        <p:spPr>
          <a:xfrm>
            <a:off x="200025" y="-1"/>
            <a:ext cx="1199197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71500" y="0"/>
            <a:ext cx="6034088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04A5F51-C7E6-44CC-ADF3-1C83AA35D0DC}"/>
              </a:ext>
            </a:extLst>
          </p:cNvPr>
          <p:cNvSpPr/>
          <p:nvPr userDrawn="1"/>
        </p:nvSpPr>
        <p:spPr>
          <a:xfrm>
            <a:off x="0" y="1"/>
            <a:ext cx="37147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905625" y="1512889"/>
            <a:ext cx="4986338" cy="3262311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5625" y="4927600"/>
            <a:ext cx="4986338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50855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36610" y="1779589"/>
            <a:ext cx="5318781" cy="2182811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36610" y="4079083"/>
            <a:ext cx="5318781" cy="976311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50443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1A59197-7C21-44E6-8A97-DE0ABD1E6909}"/>
              </a:ext>
            </a:extLst>
          </p:cNvPr>
          <p:cNvSpPr/>
          <p:nvPr userDrawn="1"/>
        </p:nvSpPr>
        <p:spPr>
          <a:xfrm>
            <a:off x="0" y="0"/>
            <a:ext cx="64135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016500" y="472281"/>
            <a:ext cx="7175500" cy="591343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1476" y="1779589"/>
            <a:ext cx="4416424" cy="2182811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1476" y="4079083"/>
            <a:ext cx="4416424" cy="976311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1626B81-8882-4179-8C3A-BEA9BBEF2A62}"/>
              </a:ext>
            </a:extLst>
          </p:cNvPr>
          <p:cNvSpPr/>
          <p:nvPr userDrawn="1"/>
        </p:nvSpPr>
        <p:spPr>
          <a:xfrm>
            <a:off x="5021263" y="368300"/>
            <a:ext cx="3159760" cy="11668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4836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517DDCC-4521-4225-8F36-D4B39128409A}"/>
              </a:ext>
            </a:extLst>
          </p:cNvPr>
          <p:cNvSpPr/>
          <p:nvPr userDrawn="1"/>
        </p:nvSpPr>
        <p:spPr>
          <a:xfrm>
            <a:off x="8991600" y="3965574"/>
            <a:ext cx="3200400" cy="2892426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16570C8-2343-4B74-AF97-DC7CE5D92865}"/>
              </a:ext>
            </a:extLst>
          </p:cNvPr>
          <p:cNvSpPr/>
          <p:nvPr userDrawn="1"/>
        </p:nvSpPr>
        <p:spPr>
          <a:xfrm>
            <a:off x="0" y="0"/>
            <a:ext cx="3200400" cy="2892426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 userDrawn="1">
            <p:ph type="pic" sz="quarter" idx="10"/>
          </p:nvPr>
        </p:nvSpPr>
        <p:spPr>
          <a:xfrm>
            <a:off x="371476" y="278606"/>
            <a:ext cx="11520487" cy="3150394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0B27536-7968-45BB-9FA8-DF1A47A47827}"/>
              </a:ext>
            </a:extLst>
          </p:cNvPr>
          <p:cNvSpPr/>
          <p:nvPr userDrawn="1"/>
        </p:nvSpPr>
        <p:spPr>
          <a:xfrm>
            <a:off x="371476" y="3429000"/>
            <a:ext cx="11520487" cy="27717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10507" y="3886201"/>
            <a:ext cx="9242424" cy="1104900"/>
          </a:xfrm>
        </p:spPr>
        <p:txBody>
          <a:bodyPr anchor="ctr">
            <a:normAutofit/>
          </a:bodyPr>
          <a:lstStyle>
            <a:lvl1pPr algn="ct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51C9A4-8764-4CB3-AC26-C957C0E84BC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10507" y="5130801"/>
            <a:ext cx="9242424" cy="53340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8379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979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29C071DB-1B6B-4FC3-A099-12F35734D22D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5768407-2D97-4F4F-8CB8-4D3668680B64}"/>
              </a:ext>
            </a:extLst>
          </p:cNvPr>
          <p:cNvSpPr/>
          <p:nvPr userDrawn="1"/>
        </p:nvSpPr>
        <p:spPr>
          <a:xfrm>
            <a:off x="371475" y="1460501"/>
            <a:ext cx="5724525" cy="474027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>
                <a:noFill/>
              </a:ln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4600" y="260351"/>
            <a:ext cx="9702800" cy="973137"/>
          </a:xfrm>
        </p:spPr>
        <p:txBody>
          <a:bodyPr>
            <a:normAutofit/>
          </a:bodyPr>
          <a:lstStyle>
            <a:lvl1pPr algn="ctr">
              <a:defRPr sz="4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6100" y="1638299"/>
            <a:ext cx="5346700" cy="4381501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6D4AFEBD-46AA-4A09-AD19-CDD123811A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096000" y="1460501"/>
            <a:ext cx="5795963" cy="474027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7171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260351"/>
            <a:ext cx="5495926" cy="2138362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2603500"/>
            <a:ext cx="5495926" cy="3573463"/>
          </a:xfrm>
        </p:spPr>
        <p:txBody>
          <a:bodyPr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5" name="Picture Placeholder 1">
            <a:extLst>
              <a:ext uri="{FF2B5EF4-FFF2-40B4-BE49-F238E27FC236}">
                <a16:creationId xmlns:a16="http://schemas.microsoft.com/office/drawing/2014/main" id="{08C777B1-9A90-4B1E-A6AE-9339286077EB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9191224" y="637283"/>
            <a:ext cx="2692800" cy="278254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7" name="Picture Placeholder 2">
            <a:extLst>
              <a:ext uri="{FF2B5EF4-FFF2-40B4-BE49-F238E27FC236}">
                <a16:creationId xmlns:a16="http://schemas.microsoft.com/office/drawing/2014/main" id="{0FEA994A-8056-4F3D-9365-B6A362A93EE3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6498424" y="3430043"/>
            <a:ext cx="2692800" cy="2772320"/>
          </a:xfrm>
          <a:custGeom>
            <a:avLst/>
            <a:gdLst>
              <a:gd name="connsiteX0" fmla="*/ 0 w 2692800"/>
              <a:gd name="connsiteY0" fmla="*/ 0 h 2693640"/>
              <a:gd name="connsiteX1" fmla="*/ 2692800 w 2692800"/>
              <a:gd name="connsiteY1" fmla="*/ 0 h 2693640"/>
              <a:gd name="connsiteX2" fmla="*/ 2692800 w 2692800"/>
              <a:gd name="connsiteY2" fmla="*/ 2693640 h 2693640"/>
              <a:gd name="connsiteX3" fmla="*/ 0 w 2692800"/>
              <a:gd name="connsiteY3" fmla="*/ 2693640 h 26936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92800" h="2693640">
                <a:moveTo>
                  <a:pt x="0" y="0"/>
                </a:moveTo>
                <a:lnTo>
                  <a:pt x="2692800" y="0"/>
                </a:lnTo>
                <a:lnTo>
                  <a:pt x="2692800" y="2693640"/>
                </a:lnTo>
                <a:lnTo>
                  <a:pt x="0" y="269364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ID" sz="1800" dirty="0"/>
            </a:lvl1pPr>
          </a:lstStyle>
          <a:p>
            <a:pPr marL="0" lvl="0" indent="0" algn="ctr">
              <a:buNone/>
            </a:pPr>
            <a:r>
              <a:rPr lang="en-US" noProof="0" dirty="0"/>
              <a:t>Add Image Here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429E334-587D-4420-9285-C2A5F494582B}"/>
              </a:ext>
            </a:extLst>
          </p:cNvPr>
          <p:cNvSpPr/>
          <p:nvPr userDrawn="1"/>
        </p:nvSpPr>
        <p:spPr>
          <a:xfrm>
            <a:off x="9289522" y="3527226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F7BD4601-EF26-4D7C-8CB6-95488F17575B}"/>
              </a:ext>
            </a:extLst>
          </p:cNvPr>
          <p:cNvSpPr/>
          <p:nvPr userDrawn="1"/>
        </p:nvSpPr>
        <p:spPr>
          <a:xfrm>
            <a:off x="8621786" y="2848323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949C41-2679-4E9D-A28C-F0C979F5702B}"/>
              </a:ext>
            </a:extLst>
          </p:cNvPr>
          <p:cNvSpPr/>
          <p:nvPr userDrawn="1"/>
        </p:nvSpPr>
        <p:spPr>
          <a:xfrm>
            <a:off x="8870898" y="2508125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3454B05D-55FD-4118-B899-4095FF50870D}"/>
              </a:ext>
            </a:extLst>
          </p:cNvPr>
          <p:cNvSpPr/>
          <p:nvPr userDrawn="1"/>
        </p:nvSpPr>
        <p:spPr>
          <a:xfrm>
            <a:off x="0" y="933450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4405330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1016000"/>
            <a:ext cx="3997324" cy="2501899"/>
          </a:xfrm>
        </p:spPr>
        <p:txBody>
          <a:bodyPr anchor="b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475" y="3619500"/>
            <a:ext cx="3997325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902201" y="619125"/>
            <a:ext cx="3454400" cy="5581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Picture Placeholder 6">
            <a:extLst>
              <a:ext uri="{FF2B5EF4-FFF2-40B4-BE49-F238E27FC236}">
                <a16:creationId xmlns:a16="http://schemas.microsoft.com/office/drawing/2014/main" id="{F6824EBC-CC6E-4D5A-B85A-DAC55ACE853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432801" y="260351"/>
            <a:ext cx="3454400" cy="558164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3661888-890D-4E0C-8076-65EDFDB7DE27}"/>
              </a:ext>
            </a:extLst>
          </p:cNvPr>
          <p:cNvSpPr/>
          <p:nvPr userDrawn="1"/>
        </p:nvSpPr>
        <p:spPr>
          <a:xfrm>
            <a:off x="8432801" y="5842000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AE48EF9-5BAF-4BD7-A6BE-866C0307B69F}"/>
              </a:ext>
            </a:extLst>
          </p:cNvPr>
          <p:cNvSpPr/>
          <p:nvPr userDrawn="1"/>
        </p:nvSpPr>
        <p:spPr>
          <a:xfrm>
            <a:off x="4902201" y="239509"/>
            <a:ext cx="3459162" cy="3587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8D4A5F4-99AC-4FB3-8A59-AB8D7B4FC7D7}"/>
              </a:ext>
            </a:extLst>
          </p:cNvPr>
          <p:cNvSpPr/>
          <p:nvPr userDrawn="1"/>
        </p:nvSpPr>
        <p:spPr>
          <a:xfrm>
            <a:off x="0" y="1384300"/>
            <a:ext cx="177800" cy="44577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013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6" y="476250"/>
            <a:ext cx="5165724" cy="2557463"/>
          </a:xfrm>
        </p:spPr>
        <p:txBody>
          <a:bodyPr anchor="ctr">
            <a:no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476250"/>
            <a:ext cx="5795963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3233941"/>
            <a:ext cx="11520486" cy="2966833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476250"/>
            <a:ext cx="165100" cy="2557463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79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E4979D5-6F1E-40A2-9A8E-8C5AE1AA3B62}"/>
              </a:ext>
            </a:extLst>
          </p:cNvPr>
          <p:cNvSpPr/>
          <p:nvPr userDrawn="1"/>
        </p:nvSpPr>
        <p:spPr>
          <a:xfrm>
            <a:off x="0" y="0"/>
            <a:ext cx="513805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551573"/>
          </a:xfrm>
        </p:spPr>
        <p:txBody>
          <a:bodyPr anchor="b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3073967"/>
            <a:ext cx="5272764" cy="2557463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117601" y="1016000"/>
            <a:ext cx="5138058" cy="4978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306EB3B-6A54-45E7-B23D-F9515CC15D12}"/>
              </a:ext>
            </a:extLst>
          </p:cNvPr>
          <p:cNvSpPr/>
          <p:nvPr userDrawn="1"/>
        </p:nvSpPr>
        <p:spPr>
          <a:xfrm>
            <a:off x="0" y="5994400"/>
            <a:ext cx="4093029" cy="8636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E110354-15BA-4B22-B7CF-3D5BFA5C722D}"/>
              </a:ext>
            </a:extLst>
          </p:cNvPr>
          <p:cNvSpPr/>
          <p:nvPr userDrawn="1"/>
        </p:nvSpPr>
        <p:spPr>
          <a:xfrm>
            <a:off x="2162630" y="873210"/>
            <a:ext cx="4093029" cy="13857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3572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4C5F727-FA73-47F4-8647-79441AA996E3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4FD2F3-3119-48E2-B464-A93E23C5A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783831"/>
            <a:ext cx="3111954" cy="3290338"/>
          </a:xfrm>
        </p:spPr>
        <p:txBody>
          <a:bodyPr anchor="ctr">
            <a:no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E87C6E-3441-429B-A81D-87F8344C06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89370" y="1783832"/>
            <a:ext cx="4402592" cy="3290338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8ECDD1-1369-42FD-BD19-6797742A1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9303FD92-1AC4-4708-B13E-C97E00210D2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672114" y="0"/>
            <a:ext cx="3628571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E16C293-C1E0-4EA5-BDE5-D226D72FC08B}"/>
              </a:ext>
            </a:extLst>
          </p:cNvPr>
          <p:cNvSpPr/>
          <p:nvPr userDrawn="1"/>
        </p:nvSpPr>
        <p:spPr>
          <a:xfrm>
            <a:off x="371475" y="5297714"/>
            <a:ext cx="3111954" cy="156028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DC770C08-8FFF-4293-8E7D-DBFEE4E3E443}"/>
              </a:ext>
            </a:extLst>
          </p:cNvPr>
          <p:cNvSpPr/>
          <p:nvPr userDrawn="1"/>
        </p:nvSpPr>
        <p:spPr>
          <a:xfrm>
            <a:off x="7489370" y="0"/>
            <a:ext cx="4402593" cy="1560286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46206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1389743"/>
            <a:ext cx="12192000" cy="407851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2331584"/>
            <a:ext cx="1051560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2E6F7-3BE5-4484-A73E-3EFDB7348B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968071"/>
            <a:ext cx="10515600" cy="805542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19AEFA0-9379-4E32-9D66-976465036916}"/>
              </a:ext>
            </a:extLst>
          </p:cNvPr>
          <p:cNvSpPr/>
          <p:nvPr userDrawn="1"/>
        </p:nvSpPr>
        <p:spPr>
          <a:xfrm>
            <a:off x="371475" y="580571"/>
            <a:ext cx="1573439" cy="15001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4FFB43B-30D9-4055-B912-4E3C85B03657}"/>
              </a:ext>
            </a:extLst>
          </p:cNvPr>
          <p:cNvSpPr/>
          <p:nvPr userDrawn="1"/>
        </p:nvSpPr>
        <p:spPr>
          <a:xfrm>
            <a:off x="7097486" y="5105274"/>
            <a:ext cx="4794477" cy="72596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88144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F93C6CC-9D8D-4981-8106-72C617756BD8}"/>
              </a:ext>
            </a:extLst>
          </p:cNvPr>
          <p:cNvSpPr/>
          <p:nvPr userDrawn="1"/>
        </p:nvSpPr>
        <p:spPr>
          <a:xfrm>
            <a:off x="0" y="0"/>
            <a:ext cx="6096000" cy="685799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391EAACA-1322-4E60-917E-C7408F539D5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600982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4750" y="3957831"/>
            <a:ext cx="9620250" cy="1500187"/>
          </a:xfrm>
        </p:spPr>
        <p:txBody>
          <a:bodyPr anchor="ctr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3296215-27AE-462B-9127-E1C932633896}"/>
              </a:ext>
            </a:extLst>
          </p:cNvPr>
          <p:cNvSpPr/>
          <p:nvPr userDrawn="1"/>
        </p:nvSpPr>
        <p:spPr>
          <a:xfrm>
            <a:off x="1093471" y="3843394"/>
            <a:ext cx="1722120" cy="1729060"/>
          </a:xfrm>
          <a:custGeom>
            <a:avLst/>
            <a:gdLst>
              <a:gd name="connsiteX0" fmla="*/ 0 w 2730500"/>
              <a:gd name="connsiteY0" fmla="*/ 0 h 2730500"/>
              <a:gd name="connsiteX1" fmla="*/ 2730500 w 2730500"/>
              <a:gd name="connsiteY1" fmla="*/ 0 h 2730500"/>
              <a:gd name="connsiteX2" fmla="*/ 2730500 w 2730500"/>
              <a:gd name="connsiteY2" fmla="*/ 672834 h 2730500"/>
              <a:gd name="connsiteX3" fmla="*/ 2606675 w 2730500"/>
              <a:gd name="connsiteY3" fmla="*/ 672834 h 2730500"/>
              <a:gd name="connsiteX4" fmla="*/ 2606675 w 2730500"/>
              <a:gd name="connsiteY4" fmla="*/ 116870 h 2730500"/>
              <a:gd name="connsiteX5" fmla="*/ 123826 w 2730500"/>
              <a:gd name="connsiteY5" fmla="*/ 116870 h 2730500"/>
              <a:gd name="connsiteX6" fmla="*/ 123826 w 2730500"/>
              <a:gd name="connsiteY6" fmla="*/ 2613630 h 2730500"/>
              <a:gd name="connsiteX7" fmla="*/ 2606675 w 2730500"/>
              <a:gd name="connsiteY7" fmla="*/ 2613630 h 2730500"/>
              <a:gd name="connsiteX8" fmla="*/ 2606675 w 2730500"/>
              <a:gd name="connsiteY8" fmla="*/ 2066205 h 2730500"/>
              <a:gd name="connsiteX9" fmla="*/ 2730500 w 2730500"/>
              <a:gd name="connsiteY9" fmla="*/ 2066205 h 2730500"/>
              <a:gd name="connsiteX10" fmla="*/ 2730500 w 2730500"/>
              <a:gd name="connsiteY10" fmla="*/ 2730500 h 2730500"/>
              <a:gd name="connsiteX11" fmla="*/ 0 w 2730500"/>
              <a:gd name="connsiteY11" fmla="*/ 2730500 h 273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730500" h="2730500">
                <a:moveTo>
                  <a:pt x="0" y="0"/>
                </a:moveTo>
                <a:lnTo>
                  <a:pt x="2730500" y="0"/>
                </a:lnTo>
                <a:lnTo>
                  <a:pt x="2730500" y="672834"/>
                </a:lnTo>
                <a:lnTo>
                  <a:pt x="2606675" y="672834"/>
                </a:lnTo>
                <a:lnTo>
                  <a:pt x="2606675" y="116870"/>
                </a:lnTo>
                <a:lnTo>
                  <a:pt x="123826" y="116870"/>
                </a:lnTo>
                <a:lnTo>
                  <a:pt x="123826" y="2613630"/>
                </a:lnTo>
                <a:lnTo>
                  <a:pt x="2606675" y="2613630"/>
                </a:lnTo>
                <a:lnTo>
                  <a:pt x="2606675" y="2066205"/>
                </a:lnTo>
                <a:lnTo>
                  <a:pt x="2730500" y="2066205"/>
                </a:lnTo>
                <a:lnTo>
                  <a:pt x="2730500" y="2730500"/>
                </a:lnTo>
                <a:lnTo>
                  <a:pt x="0" y="27305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2747983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2DB7CFEB-6952-4BC3-B9E0-0C382490F9E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400675" y="260350"/>
            <a:ext cx="6499502" cy="5940425"/>
          </a:xfrm>
          <a:custGeom>
            <a:avLst/>
            <a:gdLst>
              <a:gd name="connsiteX0" fmla="*/ 4432576 w 6499502"/>
              <a:gd name="connsiteY0" fmla="*/ 4057650 h 5940425"/>
              <a:gd name="connsiteX1" fmla="*/ 6499502 w 6499502"/>
              <a:gd name="connsiteY1" fmla="*/ 4057650 h 5940425"/>
              <a:gd name="connsiteX2" fmla="*/ 6499502 w 6499502"/>
              <a:gd name="connsiteY2" fmla="*/ 5940425 h 5940425"/>
              <a:gd name="connsiteX3" fmla="*/ 4432576 w 6499502"/>
              <a:gd name="connsiteY3" fmla="*/ 5940425 h 5940425"/>
              <a:gd name="connsiteX4" fmla="*/ 2216288 w 6499502"/>
              <a:gd name="connsiteY4" fmla="*/ 4057650 h 5940425"/>
              <a:gd name="connsiteX5" fmla="*/ 4283214 w 6499502"/>
              <a:gd name="connsiteY5" fmla="*/ 4057650 h 5940425"/>
              <a:gd name="connsiteX6" fmla="*/ 4283214 w 6499502"/>
              <a:gd name="connsiteY6" fmla="*/ 5940425 h 5940425"/>
              <a:gd name="connsiteX7" fmla="*/ 2216288 w 6499502"/>
              <a:gd name="connsiteY7" fmla="*/ 5940425 h 5940425"/>
              <a:gd name="connsiteX8" fmla="*/ 0 w 6499502"/>
              <a:gd name="connsiteY8" fmla="*/ 4057650 h 5940425"/>
              <a:gd name="connsiteX9" fmla="*/ 2066926 w 6499502"/>
              <a:gd name="connsiteY9" fmla="*/ 4057650 h 5940425"/>
              <a:gd name="connsiteX10" fmla="*/ 2066926 w 6499502"/>
              <a:gd name="connsiteY10" fmla="*/ 5940425 h 5940425"/>
              <a:gd name="connsiteX11" fmla="*/ 0 w 6499502"/>
              <a:gd name="connsiteY11" fmla="*/ 5940425 h 5940425"/>
              <a:gd name="connsiteX12" fmla="*/ 4432576 w 6499502"/>
              <a:gd name="connsiteY12" fmla="*/ 2028825 h 5940425"/>
              <a:gd name="connsiteX13" fmla="*/ 6499502 w 6499502"/>
              <a:gd name="connsiteY13" fmla="*/ 2028825 h 5940425"/>
              <a:gd name="connsiteX14" fmla="*/ 6499502 w 6499502"/>
              <a:gd name="connsiteY14" fmla="*/ 3911600 h 5940425"/>
              <a:gd name="connsiteX15" fmla="*/ 4432576 w 6499502"/>
              <a:gd name="connsiteY15" fmla="*/ 3911600 h 5940425"/>
              <a:gd name="connsiteX16" fmla="*/ 2216288 w 6499502"/>
              <a:gd name="connsiteY16" fmla="*/ 2028825 h 5940425"/>
              <a:gd name="connsiteX17" fmla="*/ 4283214 w 6499502"/>
              <a:gd name="connsiteY17" fmla="*/ 2028825 h 5940425"/>
              <a:gd name="connsiteX18" fmla="*/ 4283214 w 6499502"/>
              <a:gd name="connsiteY18" fmla="*/ 3911600 h 5940425"/>
              <a:gd name="connsiteX19" fmla="*/ 2216288 w 6499502"/>
              <a:gd name="connsiteY19" fmla="*/ 3911600 h 5940425"/>
              <a:gd name="connsiteX20" fmla="*/ 0 w 6499502"/>
              <a:gd name="connsiteY20" fmla="*/ 2028825 h 5940425"/>
              <a:gd name="connsiteX21" fmla="*/ 2066926 w 6499502"/>
              <a:gd name="connsiteY21" fmla="*/ 2028825 h 5940425"/>
              <a:gd name="connsiteX22" fmla="*/ 2066926 w 6499502"/>
              <a:gd name="connsiteY22" fmla="*/ 3911600 h 5940425"/>
              <a:gd name="connsiteX23" fmla="*/ 0 w 6499502"/>
              <a:gd name="connsiteY23" fmla="*/ 3911600 h 5940425"/>
              <a:gd name="connsiteX24" fmla="*/ 4432576 w 6499502"/>
              <a:gd name="connsiteY24" fmla="*/ 0 h 5940425"/>
              <a:gd name="connsiteX25" fmla="*/ 6499502 w 6499502"/>
              <a:gd name="connsiteY25" fmla="*/ 0 h 5940425"/>
              <a:gd name="connsiteX26" fmla="*/ 6499502 w 6499502"/>
              <a:gd name="connsiteY26" fmla="*/ 1882775 h 5940425"/>
              <a:gd name="connsiteX27" fmla="*/ 4432576 w 6499502"/>
              <a:gd name="connsiteY27" fmla="*/ 1882775 h 5940425"/>
              <a:gd name="connsiteX28" fmla="*/ 2216288 w 6499502"/>
              <a:gd name="connsiteY28" fmla="*/ 0 h 5940425"/>
              <a:gd name="connsiteX29" fmla="*/ 4283214 w 6499502"/>
              <a:gd name="connsiteY29" fmla="*/ 0 h 5940425"/>
              <a:gd name="connsiteX30" fmla="*/ 4283214 w 6499502"/>
              <a:gd name="connsiteY30" fmla="*/ 1882775 h 5940425"/>
              <a:gd name="connsiteX31" fmla="*/ 2216288 w 6499502"/>
              <a:gd name="connsiteY31" fmla="*/ 1882775 h 5940425"/>
              <a:gd name="connsiteX32" fmla="*/ 0 w 6499502"/>
              <a:gd name="connsiteY32" fmla="*/ 0 h 5940425"/>
              <a:gd name="connsiteX33" fmla="*/ 2066926 w 6499502"/>
              <a:gd name="connsiteY33" fmla="*/ 0 h 5940425"/>
              <a:gd name="connsiteX34" fmla="*/ 2066926 w 6499502"/>
              <a:gd name="connsiteY34" fmla="*/ 1882775 h 5940425"/>
              <a:gd name="connsiteX35" fmla="*/ 0 w 6499502"/>
              <a:gd name="connsiteY35" fmla="*/ 1882775 h 59404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99502" h="5940425">
                <a:moveTo>
                  <a:pt x="4432576" y="4057650"/>
                </a:moveTo>
                <a:lnTo>
                  <a:pt x="6499502" y="4057650"/>
                </a:lnTo>
                <a:lnTo>
                  <a:pt x="6499502" y="5940425"/>
                </a:lnTo>
                <a:lnTo>
                  <a:pt x="4432576" y="5940425"/>
                </a:lnTo>
                <a:close/>
                <a:moveTo>
                  <a:pt x="2216288" y="4057650"/>
                </a:moveTo>
                <a:lnTo>
                  <a:pt x="4283214" y="4057650"/>
                </a:lnTo>
                <a:lnTo>
                  <a:pt x="4283214" y="5940425"/>
                </a:lnTo>
                <a:lnTo>
                  <a:pt x="2216288" y="5940425"/>
                </a:lnTo>
                <a:close/>
                <a:moveTo>
                  <a:pt x="0" y="4057650"/>
                </a:moveTo>
                <a:lnTo>
                  <a:pt x="2066926" y="4057650"/>
                </a:lnTo>
                <a:lnTo>
                  <a:pt x="2066926" y="5940425"/>
                </a:lnTo>
                <a:lnTo>
                  <a:pt x="0" y="5940425"/>
                </a:lnTo>
                <a:close/>
                <a:moveTo>
                  <a:pt x="4432576" y="2028825"/>
                </a:moveTo>
                <a:lnTo>
                  <a:pt x="6499502" y="2028825"/>
                </a:lnTo>
                <a:lnTo>
                  <a:pt x="6499502" y="3911600"/>
                </a:lnTo>
                <a:lnTo>
                  <a:pt x="4432576" y="3911600"/>
                </a:lnTo>
                <a:close/>
                <a:moveTo>
                  <a:pt x="2216288" y="2028825"/>
                </a:moveTo>
                <a:lnTo>
                  <a:pt x="4283214" y="2028825"/>
                </a:lnTo>
                <a:lnTo>
                  <a:pt x="4283214" y="3911600"/>
                </a:lnTo>
                <a:lnTo>
                  <a:pt x="2216288" y="3911600"/>
                </a:lnTo>
                <a:close/>
                <a:moveTo>
                  <a:pt x="0" y="2028825"/>
                </a:moveTo>
                <a:lnTo>
                  <a:pt x="2066926" y="2028825"/>
                </a:lnTo>
                <a:lnTo>
                  <a:pt x="2066926" y="3911600"/>
                </a:lnTo>
                <a:lnTo>
                  <a:pt x="0" y="3911600"/>
                </a:lnTo>
                <a:close/>
                <a:moveTo>
                  <a:pt x="4432576" y="0"/>
                </a:moveTo>
                <a:lnTo>
                  <a:pt x="6499502" y="0"/>
                </a:lnTo>
                <a:lnTo>
                  <a:pt x="6499502" y="1882775"/>
                </a:lnTo>
                <a:lnTo>
                  <a:pt x="4432576" y="1882775"/>
                </a:lnTo>
                <a:close/>
                <a:moveTo>
                  <a:pt x="2216288" y="0"/>
                </a:moveTo>
                <a:lnTo>
                  <a:pt x="4283214" y="0"/>
                </a:lnTo>
                <a:lnTo>
                  <a:pt x="4283214" y="1882775"/>
                </a:lnTo>
                <a:lnTo>
                  <a:pt x="2216288" y="1882775"/>
                </a:lnTo>
                <a:close/>
                <a:moveTo>
                  <a:pt x="0" y="0"/>
                </a:moveTo>
                <a:lnTo>
                  <a:pt x="2066926" y="0"/>
                </a:lnTo>
                <a:lnTo>
                  <a:pt x="2066926" y="1882775"/>
                </a:lnTo>
                <a:lnTo>
                  <a:pt x="0" y="188277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ctr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596928"/>
            <a:ext cx="4810125" cy="3267268"/>
          </a:xfrm>
        </p:spPr>
        <p:txBody>
          <a:bodyPr anchor="ctr"/>
          <a:lstStyle>
            <a:lvl1pPr>
              <a:defRPr sz="6000">
                <a:solidFill>
                  <a:schemeClr val="accent5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3933498" y="4952673"/>
            <a:ext cx="1248102" cy="124810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76B43515-5C7A-4125-B76D-8A24D2BBE5EC}"/>
              </a:ext>
            </a:extLst>
          </p:cNvPr>
          <p:cNvSpPr/>
          <p:nvPr userDrawn="1"/>
        </p:nvSpPr>
        <p:spPr>
          <a:xfrm>
            <a:off x="371475" y="1011911"/>
            <a:ext cx="496540" cy="49654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0C9A713B-4176-4C86-9E87-4ADBD6F444FB}"/>
              </a:ext>
            </a:extLst>
          </p:cNvPr>
          <p:cNvSpPr/>
          <p:nvPr userDrawn="1"/>
        </p:nvSpPr>
        <p:spPr>
          <a:xfrm>
            <a:off x="620587" y="671713"/>
            <a:ext cx="247428" cy="24742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1622333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3917949"/>
            <a:ext cx="6915150" cy="2268337"/>
          </a:xfrm>
        </p:spPr>
        <p:txBody>
          <a:bodyPr anchor="ctr"/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5222179" y="2327274"/>
            <a:ext cx="2176462" cy="15112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FA0623C-0B34-4074-8AA0-6428A5AF07A3}"/>
              </a:ext>
            </a:extLst>
          </p:cNvPr>
          <p:cNvSpPr/>
          <p:nvPr userDrawn="1"/>
        </p:nvSpPr>
        <p:spPr>
          <a:xfrm>
            <a:off x="7468839" y="3917949"/>
            <a:ext cx="2176462" cy="2282826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33" name="Picture Placeholder 32">
            <a:extLst>
              <a:ext uri="{FF2B5EF4-FFF2-40B4-BE49-F238E27FC236}">
                <a16:creationId xmlns:a16="http://schemas.microsoft.com/office/drawing/2014/main" id="{B5D335A5-A601-4D8A-AEF5-F34792FF565A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71474" y="260351"/>
            <a:ext cx="11520489" cy="5940424"/>
          </a:xfrm>
          <a:custGeom>
            <a:avLst/>
            <a:gdLst>
              <a:gd name="connsiteX0" fmla="*/ 9344026 w 11520489"/>
              <a:gd name="connsiteY0" fmla="*/ 3657598 h 5940424"/>
              <a:gd name="connsiteX1" fmla="*/ 11520489 w 11520489"/>
              <a:gd name="connsiteY1" fmla="*/ 3657598 h 5940424"/>
              <a:gd name="connsiteX2" fmla="*/ 11520489 w 11520489"/>
              <a:gd name="connsiteY2" fmla="*/ 5940424 h 5940424"/>
              <a:gd name="connsiteX3" fmla="*/ 9344026 w 11520489"/>
              <a:gd name="connsiteY3" fmla="*/ 5940424 h 5940424"/>
              <a:gd name="connsiteX4" fmla="*/ 9344026 w 11520489"/>
              <a:gd name="connsiteY4" fmla="*/ 2066924 h 5940424"/>
              <a:gd name="connsiteX5" fmla="*/ 11520489 w 11520489"/>
              <a:gd name="connsiteY5" fmla="*/ 2066924 h 5940424"/>
              <a:gd name="connsiteX6" fmla="*/ 11520489 w 11520489"/>
              <a:gd name="connsiteY6" fmla="*/ 3578224 h 5940424"/>
              <a:gd name="connsiteX7" fmla="*/ 9344026 w 11520489"/>
              <a:gd name="connsiteY7" fmla="*/ 3578224 h 5940424"/>
              <a:gd name="connsiteX8" fmla="*/ 7097365 w 11520489"/>
              <a:gd name="connsiteY8" fmla="*/ 2066924 h 5940424"/>
              <a:gd name="connsiteX9" fmla="*/ 9273828 w 11520489"/>
              <a:gd name="connsiteY9" fmla="*/ 2066924 h 5940424"/>
              <a:gd name="connsiteX10" fmla="*/ 9273828 w 11520489"/>
              <a:gd name="connsiteY10" fmla="*/ 3578224 h 5940424"/>
              <a:gd name="connsiteX11" fmla="*/ 7097365 w 11520489"/>
              <a:gd name="connsiteY11" fmla="*/ 3578224 h 5940424"/>
              <a:gd name="connsiteX12" fmla="*/ 2604044 w 11520489"/>
              <a:gd name="connsiteY12" fmla="*/ 2066923 h 5940424"/>
              <a:gd name="connsiteX13" fmla="*/ 4780506 w 11520489"/>
              <a:gd name="connsiteY13" fmla="*/ 2066923 h 5940424"/>
              <a:gd name="connsiteX14" fmla="*/ 4780506 w 11520489"/>
              <a:gd name="connsiteY14" fmla="*/ 3578222 h 5940424"/>
              <a:gd name="connsiteX15" fmla="*/ 2604044 w 11520489"/>
              <a:gd name="connsiteY15" fmla="*/ 3578222 h 5940424"/>
              <a:gd name="connsiteX16" fmla="*/ 0 w 11520489"/>
              <a:gd name="connsiteY16" fmla="*/ 2066923 h 5940424"/>
              <a:gd name="connsiteX17" fmla="*/ 2533843 w 11520489"/>
              <a:gd name="connsiteY17" fmla="*/ 2066923 h 5940424"/>
              <a:gd name="connsiteX18" fmla="*/ 2533843 w 11520489"/>
              <a:gd name="connsiteY18" fmla="*/ 3578222 h 5940424"/>
              <a:gd name="connsiteX19" fmla="*/ 0 w 11520489"/>
              <a:gd name="connsiteY19" fmla="*/ 3578222 h 5940424"/>
              <a:gd name="connsiteX20" fmla="*/ 2604046 w 11520489"/>
              <a:gd name="connsiteY20" fmla="*/ 0 h 5940424"/>
              <a:gd name="connsiteX21" fmla="*/ 4780509 w 11520489"/>
              <a:gd name="connsiteY21" fmla="*/ 0 h 5940424"/>
              <a:gd name="connsiteX22" fmla="*/ 4780509 w 11520489"/>
              <a:gd name="connsiteY22" fmla="*/ 1987550 h 5940424"/>
              <a:gd name="connsiteX23" fmla="*/ 2604046 w 11520489"/>
              <a:gd name="connsiteY23" fmla="*/ 1987550 h 5940424"/>
              <a:gd name="connsiteX24" fmla="*/ 2 w 11520489"/>
              <a:gd name="connsiteY24" fmla="*/ 0 h 5940424"/>
              <a:gd name="connsiteX25" fmla="*/ 2533845 w 11520489"/>
              <a:gd name="connsiteY25" fmla="*/ 0 h 5940424"/>
              <a:gd name="connsiteX26" fmla="*/ 2533845 w 11520489"/>
              <a:gd name="connsiteY26" fmla="*/ 1987550 h 5940424"/>
              <a:gd name="connsiteX27" fmla="*/ 2 w 11520489"/>
              <a:gd name="connsiteY27" fmla="*/ 1987550 h 5940424"/>
              <a:gd name="connsiteX28" fmla="*/ 7097365 w 11520489"/>
              <a:gd name="connsiteY28" fmla="*/ 0 h 5940424"/>
              <a:gd name="connsiteX29" fmla="*/ 9273828 w 11520489"/>
              <a:gd name="connsiteY29" fmla="*/ 0 h 5940424"/>
              <a:gd name="connsiteX30" fmla="*/ 9273828 w 11520489"/>
              <a:gd name="connsiteY30" fmla="*/ 1987550 h 5940424"/>
              <a:gd name="connsiteX31" fmla="*/ 7097365 w 11520489"/>
              <a:gd name="connsiteY31" fmla="*/ 1987550 h 5940424"/>
              <a:gd name="connsiteX32" fmla="*/ 4850705 w 11520489"/>
              <a:gd name="connsiteY32" fmla="*/ 0 h 5940424"/>
              <a:gd name="connsiteX33" fmla="*/ 7027168 w 11520489"/>
              <a:gd name="connsiteY33" fmla="*/ 0 h 5940424"/>
              <a:gd name="connsiteX34" fmla="*/ 7027168 w 11520489"/>
              <a:gd name="connsiteY34" fmla="*/ 1987550 h 5940424"/>
              <a:gd name="connsiteX35" fmla="*/ 4850705 w 11520489"/>
              <a:gd name="connsiteY35" fmla="*/ 1987550 h 5940424"/>
              <a:gd name="connsiteX36" fmla="*/ 9344025 w 11520489"/>
              <a:gd name="connsiteY36" fmla="*/ 0 h 5940424"/>
              <a:gd name="connsiteX37" fmla="*/ 11520488 w 11520489"/>
              <a:gd name="connsiteY37" fmla="*/ 0 h 5940424"/>
              <a:gd name="connsiteX38" fmla="*/ 11520488 w 11520489"/>
              <a:gd name="connsiteY38" fmla="*/ 1987550 h 5940424"/>
              <a:gd name="connsiteX39" fmla="*/ 9344025 w 11520489"/>
              <a:gd name="connsiteY39" fmla="*/ 1987550 h 59404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1520489" h="5940424">
                <a:moveTo>
                  <a:pt x="9344026" y="3657598"/>
                </a:moveTo>
                <a:lnTo>
                  <a:pt x="11520489" y="3657598"/>
                </a:lnTo>
                <a:lnTo>
                  <a:pt x="11520489" y="5940424"/>
                </a:lnTo>
                <a:lnTo>
                  <a:pt x="9344026" y="5940424"/>
                </a:lnTo>
                <a:close/>
                <a:moveTo>
                  <a:pt x="9344026" y="2066924"/>
                </a:moveTo>
                <a:lnTo>
                  <a:pt x="11520489" y="2066924"/>
                </a:lnTo>
                <a:lnTo>
                  <a:pt x="11520489" y="3578224"/>
                </a:lnTo>
                <a:lnTo>
                  <a:pt x="9344026" y="3578224"/>
                </a:lnTo>
                <a:close/>
                <a:moveTo>
                  <a:pt x="7097365" y="2066924"/>
                </a:moveTo>
                <a:lnTo>
                  <a:pt x="9273828" y="2066924"/>
                </a:lnTo>
                <a:lnTo>
                  <a:pt x="9273828" y="3578224"/>
                </a:lnTo>
                <a:lnTo>
                  <a:pt x="7097365" y="3578224"/>
                </a:lnTo>
                <a:close/>
                <a:moveTo>
                  <a:pt x="2604044" y="2066923"/>
                </a:moveTo>
                <a:lnTo>
                  <a:pt x="4780506" y="2066923"/>
                </a:lnTo>
                <a:lnTo>
                  <a:pt x="4780506" y="3578222"/>
                </a:lnTo>
                <a:lnTo>
                  <a:pt x="2604044" y="3578222"/>
                </a:lnTo>
                <a:close/>
                <a:moveTo>
                  <a:pt x="0" y="2066923"/>
                </a:moveTo>
                <a:lnTo>
                  <a:pt x="2533843" y="2066923"/>
                </a:lnTo>
                <a:lnTo>
                  <a:pt x="2533843" y="3578222"/>
                </a:lnTo>
                <a:lnTo>
                  <a:pt x="0" y="3578222"/>
                </a:lnTo>
                <a:close/>
                <a:moveTo>
                  <a:pt x="2604046" y="0"/>
                </a:moveTo>
                <a:lnTo>
                  <a:pt x="4780509" y="0"/>
                </a:lnTo>
                <a:lnTo>
                  <a:pt x="4780509" y="1987550"/>
                </a:lnTo>
                <a:lnTo>
                  <a:pt x="2604046" y="1987550"/>
                </a:lnTo>
                <a:close/>
                <a:moveTo>
                  <a:pt x="2" y="0"/>
                </a:moveTo>
                <a:lnTo>
                  <a:pt x="2533845" y="0"/>
                </a:lnTo>
                <a:lnTo>
                  <a:pt x="2533845" y="1987550"/>
                </a:lnTo>
                <a:lnTo>
                  <a:pt x="2" y="1987550"/>
                </a:lnTo>
                <a:close/>
                <a:moveTo>
                  <a:pt x="7097365" y="0"/>
                </a:moveTo>
                <a:lnTo>
                  <a:pt x="9273828" y="0"/>
                </a:lnTo>
                <a:lnTo>
                  <a:pt x="9273828" y="1987550"/>
                </a:lnTo>
                <a:lnTo>
                  <a:pt x="7097365" y="1987550"/>
                </a:lnTo>
                <a:close/>
                <a:moveTo>
                  <a:pt x="4850705" y="0"/>
                </a:moveTo>
                <a:lnTo>
                  <a:pt x="7027168" y="0"/>
                </a:lnTo>
                <a:lnTo>
                  <a:pt x="7027168" y="1987550"/>
                </a:lnTo>
                <a:lnTo>
                  <a:pt x="4850705" y="1987550"/>
                </a:lnTo>
                <a:close/>
                <a:moveTo>
                  <a:pt x="9344025" y="0"/>
                </a:moveTo>
                <a:lnTo>
                  <a:pt x="11520488" y="0"/>
                </a:lnTo>
                <a:lnTo>
                  <a:pt x="11520488" y="1987550"/>
                </a:lnTo>
                <a:lnTo>
                  <a:pt x="9344025" y="198755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 anchor="t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88334026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ED497887-B1EF-4184-95F4-276A92D54B8F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C2FFEDF-1F62-45E5-8000-9689D9DFC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6300" y="4406207"/>
            <a:ext cx="10439400" cy="1175444"/>
          </a:xfrm>
        </p:spPr>
        <p:txBody>
          <a:bodyPr anchor="ctr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10129-98D8-456D-9925-F02A38DE1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3E3CFC-9652-4E07-82D7-0EC3304CAA1F}"/>
              </a:ext>
            </a:extLst>
          </p:cNvPr>
          <p:cNvSpPr/>
          <p:nvPr userDrawn="1"/>
        </p:nvSpPr>
        <p:spPr>
          <a:xfrm>
            <a:off x="0" y="0"/>
            <a:ext cx="12191999" cy="28479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230D70C6-13FD-45D4-8FB6-26C56B8FF2D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260350"/>
            <a:ext cx="11520488" cy="365759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10ED78A-2A17-41C4-9030-D406C56DDF4A}"/>
              </a:ext>
            </a:extLst>
          </p:cNvPr>
          <p:cNvSpPr/>
          <p:nvPr userDrawn="1"/>
        </p:nvSpPr>
        <p:spPr>
          <a:xfrm>
            <a:off x="5795961" y="3914082"/>
            <a:ext cx="600075" cy="29189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34544582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0A6C789F-805A-4494-8430-C63414191AC2}"/>
              </a:ext>
            </a:extLst>
          </p:cNvPr>
          <p:cNvSpPr/>
          <p:nvPr userDrawn="1"/>
        </p:nvSpPr>
        <p:spPr>
          <a:xfrm>
            <a:off x="371475" y="1526382"/>
            <a:ext cx="3595688" cy="45624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8224838" y="1526382"/>
            <a:ext cx="3595688" cy="45624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1026" y="1724025"/>
            <a:ext cx="314325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51282" y="1712119"/>
            <a:ext cx="3142800" cy="41910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967163" y="1233488"/>
            <a:ext cx="4257675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766154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A73287-EED0-4EEC-8007-E2C13366027B}"/>
              </a:ext>
            </a:extLst>
          </p:cNvPr>
          <p:cNvSpPr/>
          <p:nvPr userDrawn="1"/>
        </p:nvSpPr>
        <p:spPr>
          <a:xfrm>
            <a:off x="6200775" y="1233487"/>
            <a:ext cx="5619751" cy="273367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1357414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757863" cy="24156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B9795E85-7B91-41BB-9DF4-A4893AA48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00775" y="3967163"/>
            <a:ext cx="5619750" cy="24145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5757863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48474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01826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4DC80855-A1B8-4B65-B6F6-2AA6239EC2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8" cy="2381361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B372D75-4BAD-4C47-AE7D-0F2711031EEC}"/>
              </a:ext>
            </a:extLst>
          </p:cNvPr>
          <p:cNvSpPr/>
          <p:nvPr userDrawn="1"/>
        </p:nvSpPr>
        <p:spPr>
          <a:xfrm>
            <a:off x="371475" y="3643799"/>
            <a:ext cx="11520488" cy="2733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83054" y="3808206"/>
            <a:ext cx="5255193" cy="240486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2406" y="3808236"/>
            <a:ext cx="5256000" cy="24048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15E3050-1157-4448-A84E-5AC72FC84A7F}"/>
              </a:ext>
            </a:extLst>
          </p:cNvPr>
          <p:cNvCxnSpPr/>
          <p:nvPr userDrawn="1"/>
        </p:nvCxnSpPr>
        <p:spPr>
          <a:xfrm>
            <a:off x="6131719" y="3774712"/>
            <a:ext cx="0" cy="247184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5386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15DEB4D-1697-4E72-B2BF-F5EA1EF3B009}"/>
              </a:ext>
            </a:extLst>
          </p:cNvPr>
          <p:cNvSpPr/>
          <p:nvPr userDrawn="1"/>
        </p:nvSpPr>
        <p:spPr>
          <a:xfrm>
            <a:off x="7162799" y="3052634"/>
            <a:ext cx="1368533" cy="113014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1334424"/>
            <a:ext cx="4448175" cy="1520824"/>
          </a:xfrm>
        </p:spPr>
        <p:txBody>
          <a:bodyPr anchor="b">
            <a:noAutofit/>
          </a:bodyPr>
          <a:lstStyle>
            <a:lvl1pPr>
              <a:defRPr sz="3600"/>
            </a:lvl1pPr>
          </a:lstStyle>
          <a:p>
            <a:r>
              <a:rPr lang="en-US" noProof="0" smtClean="0"/>
              <a:t>Click to edit Master title style</a:t>
            </a:r>
            <a:endParaRPr lang="en-US" noProof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noProof="0" smtClean="0"/>
              <a:t>‹#›</a:t>
            </a:fld>
            <a:endParaRPr lang="en-US" noProof="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09563" y="3118775"/>
            <a:ext cx="2927311" cy="3081999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71475" y="3118776"/>
            <a:ext cx="2926800" cy="3081922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25" name="Picture Placeholder 24">
            <a:extLst>
              <a:ext uri="{FF2B5EF4-FFF2-40B4-BE49-F238E27FC236}">
                <a16:creationId xmlns:a16="http://schemas.microsoft.com/office/drawing/2014/main" id="{84421AF3-217F-49BD-BF47-1140F3F445D8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4908415" y="-4277"/>
            <a:ext cx="7283585" cy="6204974"/>
          </a:xfrm>
          <a:custGeom>
            <a:avLst/>
            <a:gdLst>
              <a:gd name="connsiteX0" fmla="*/ 4914900 w 7283585"/>
              <a:gd name="connsiteY0" fmla="*/ 4064000 h 6204974"/>
              <a:gd name="connsiteX1" fmla="*/ 7283585 w 7283585"/>
              <a:gd name="connsiteY1" fmla="*/ 4064000 h 6204974"/>
              <a:gd name="connsiteX2" fmla="*/ 7283585 w 7283585"/>
              <a:gd name="connsiteY2" fmla="*/ 6204974 h 6204974"/>
              <a:gd name="connsiteX3" fmla="*/ 4914900 w 7283585"/>
              <a:gd name="connsiteY3" fmla="*/ 6204974 h 6204974"/>
              <a:gd name="connsiteX4" fmla="*/ 4914900 w 7283585"/>
              <a:gd name="connsiteY4" fmla="*/ 2032000 h 6204974"/>
              <a:gd name="connsiteX5" fmla="*/ 7283585 w 7283585"/>
              <a:gd name="connsiteY5" fmla="*/ 2032000 h 6204974"/>
              <a:gd name="connsiteX6" fmla="*/ 7283585 w 7283585"/>
              <a:gd name="connsiteY6" fmla="*/ 3946525 h 6204974"/>
              <a:gd name="connsiteX7" fmla="*/ 4914900 w 7283585"/>
              <a:gd name="connsiteY7" fmla="*/ 3946525 h 6204974"/>
              <a:gd name="connsiteX8" fmla="*/ 2457450 w 7283585"/>
              <a:gd name="connsiteY8" fmla="*/ 2032000 h 6204974"/>
              <a:gd name="connsiteX9" fmla="*/ 4826135 w 7283585"/>
              <a:gd name="connsiteY9" fmla="*/ 2032000 h 6204974"/>
              <a:gd name="connsiteX10" fmla="*/ 4826135 w 7283585"/>
              <a:gd name="connsiteY10" fmla="*/ 3946525 h 6204974"/>
              <a:gd name="connsiteX11" fmla="*/ 2457450 w 7283585"/>
              <a:gd name="connsiteY11" fmla="*/ 3946525 h 6204974"/>
              <a:gd name="connsiteX12" fmla="*/ 0 w 7283585"/>
              <a:gd name="connsiteY12" fmla="*/ 8552 h 6204974"/>
              <a:gd name="connsiteX13" fmla="*/ 2368685 w 7283585"/>
              <a:gd name="connsiteY13" fmla="*/ 8552 h 6204974"/>
              <a:gd name="connsiteX14" fmla="*/ 2368685 w 7283585"/>
              <a:gd name="connsiteY14" fmla="*/ 1923077 h 6204974"/>
              <a:gd name="connsiteX15" fmla="*/ 0 w 7283585"/>
              <a:gd name="connsiteY15" fmla="*/ 1923077 h 6204974"/>
              <a:gd name="connsiteX16" fmla="*/ 2457450 w 7283585"/>
              <a:gd name="connsiteY16" fmla="*/ 4276 h 6204974"/>
              <a:gd name="connsiteX17" fmla="*/ 4826135 w 7283585"/>
              <a:gd name="connsiteY17" fmla="*/ 4276 h 6204974"/>
              <a:gd name="connsiteX18" fmla="*/ 4826135 w 7283585"/>
              <a:gd name="connsiteY18" fmla="*/ 1918801 h 6204974"/>
              <a:gd name="connsiteX19" fmla="*/ 2457450 w 7283585"/>
              <a:gd name="connsiteY19" fmla="*/ 1918801 h 6204974"/>
              <a:gd name="connsiteX20" fmla="*/ 4914900 w 7283585"/>
              <a:gd name="connsiteY20" fmla="*/ 0 h 6204974"/>
              <a:gd name="connsiteX21" fmla="*/ 7283585 w 7283585"/>
              <a:gd name="connsiteY21" fmla="*/ 0 h 6204974"/>
              <a:gd name="connsiteX22" fmla="*/ 7283585 w 7283585"/>
              <a:gd name="connsiteY22" fmla="*/ 1914525 h 6204974"/>
              <a:gd name="connsiteX23" fmla="*/ 4914900 w 7283585"/>
              <a:gd name="connsiteY23" fmla="*/ 1914525 h 62049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7283585" h="6204974">
                <a:moveTo>
                  <a:pt x="4914900" y="4064000"/>
                </a:moveTo>
                <a:lnTo>
                  <a:pt x="7283585" y="4064000"/>
                </a:lnTo>
                <a:lnTo>
                  <a:pt x="7283585" y="6204974"/>
                </a:lnTo>
                <a:lnTo>
                  <a:pt x="4914900" y="6204974"/>
                </a:lnTo>
                <a:close/>
                <a:moveTo>
                  <a:pt x="4914900" y="2032000"/>
                </a:moveTo>
                <a:lnTo>
                  <a:pt x="7283585" y="2032000"/>
                </a:lnTo>
                <a:lnTo>
                  <a:pt x="7283585" y="3946525"/>
                </a:lnTo>
                <a:lnTo>
                  <a:pt x="4914900" y="3946525"/>
                </a:lnTo>
                <a:close/>
                <a:moveTo>
                  <a:pt x="2457450" y="2032000"/>
                </a:moveTo>
                <a:lnTo>
                  <a:pt x="4826135" y="2032000"/>
                </a:lnTo>
                <a:lnTo>
                  <a:pt x="4826135" y="3946525"/>
                </a:lnTo>
                <a:lnTo>
                  <a:pt x="2457450" y="3946525"/>
                </a:lnTo>
                <a:close/>
                <a:moveTo>
                  <a:pt x="0" y="8552"/>
                </a:moveTo>
                <a:lnTo>
                  <a:pt x="2368685" y="8552"/>
                </a:lnTo>
                <a:lnTo>
                  <a:pt x="2368685" y="1923077"/>
                </a:lnTo>
                <a:lnTo>
                  <a:pt x="0" y="1923077"/>
                </a:lnTo>
                <a:close/>
                <a:moveTo>
                  <a:pt x="2457450" y="4276"/>
                </a:moveTo>
                <a:lnTo>
                  <a:pt x="4826135" y="4276"/>
                </a:lnTo>
                <a:lnTo>
                  <a:pt x="4826135" y="1918801"/>
                </a:lnTo>
                <a:lnTo>
                  <a:pt x="2457450" y="1918801"/>
                </a:lnTo>
                <a:close/>
                <a:moveTo>
                  <a:pt x="4914900" y="0"/>
                </a:moveTo>
                <a:lnTo>
                  <a:pt x="7283585" y="0"/>
                </a:lnTo>
                <a:lnTo>
                  <a:pt x="7283585" y="1914525"/>
                </a:lnTo>
                <a:lnTo>
                  <a:pt x="4914900" y="1914525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75378D9-445B-4812-AE73-9B2CF92DCDF1}"/>
              </a:ext>
            </a:extLst>
          </p:cNvPr>
          <p:cNvSpPr/>
          <p:nvPr userDrawn="1"/>
        </p:nvSpPr>
        <p:spPr>
          <a:xfrm>
            <a:off x="6210299" y="2027725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B569B8CC-B741-4501-A871-F6CC58941F5C}"/>
              </a:ext>
            </a:extLst>
          </p:cNvPr>
          <p:cNvSpPr/>
          <p:nvPr userDrawn="1"/>
        </p:nvSpPr>
        <p:spPr>
          <a:xfrm>
            <a:off x="8661263" y="4055448"/>
            <a:ext cx="1073287" cy="918676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8ED9C5BC-5F16-4DC8-BAA3-30A378B7F5FB}"/>
              </a:ext>
            </a:extLst>
          </p:cNvPr>
          <p:cNvCxnSpPr>
            <a:cxnSpLocks/>
          </p:cNvCxnSpPr>
          <p:nvPr userDrawn="1"/>
        </p:nvCxnSpPr>
        <p:spPr>
          <a:xfrm>
            <a:off x="3452019" y="3106075"/>
            <a:ext cx="0" cy="309470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tangle 23">
            <a:extLst>
              <a:ext uri="{FF2B5EF4-FFF2-40B4-BE49-F238E27FC236}">
                <a16:creationId xmlns:a16="http://schemas.microsoft.com/office/drawing/2014/main" id="{2F0E9B02-FBE7-4B3F-833A-FCDE146B2DAD}"/>
              </a:ext>
            </a:extLst>
          </p:cNvPr>
          <p:cNvSpPr/>
          <p:nvPr userDrawn="1"/>
        </p:nvSpPr>
        <p:spPr>
          <a:xfrm>
            <a:off x="0" y="1405862"/>
            <a:ext cx="300037" cy="146526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25896089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30BCBF1-64A6-4051-BC31-B793E99731A6}"/>
              </a:ext>
            </a:extLst>
          </p:cNvPr>
          <p:cNvSpPr/>
          <p:nvPr userDrawn="1"/>
        </p:nvSpPr>
        <p:spPr>
          <a:xfrm>
            <a:off x="0" y="0"/>
            <a:ext cx="12192000" cy="63817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Picture Placeholder 6">
            <a:extLst>
              <a:ext uri="{FF2B5EF4-FFF2-40B4-BE49-F238E27FC236}">
                <a16:creationId xmlns:a16="http://schemas.microsoft.com/office/drawing/2014/main" id="{73E3AB81-FB3C-492F-8AB9-CFC37EECCEE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11520488" cy="61214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F2C4CC9-6F35-4EBF-857F-EBD298D77347}"/>
              </a:ext>
            </a:extLst>
          </p:cNvPr>
          <p:cNvSpPr/>
          <p:nvPr userDrawn="1"/>
        </p:nvSpPr>
        <p:spPr>
          <a:xfrm>
            <a:off x="1578741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D1D54A23-014A-49B4-9E28-7641C8A4F0C1}"/>
              </a:ext>
            </a:extLst>
          </p:cNvPr>
          <p:cNvSpPr/>
          <p:nvPr userDrawn="1"/>
        </p:nvSpPr>
        <p:spPr>
          <a:xfrm>
            <a:off x="6184487" y="2299953"/>
            <a:ext cx="4420009" cy="308192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E3A6AA5-A315-455E-B5C7-E53E3746E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87504" y="1233488"/>
            <a:ext cx="9016993" cy="761076"/>
          </a:xfrm>
        </p:spPr>
        <p:txBody>
          <a:bodyPr anchor="ctr">
            <a:noAutofit/>
          </a:bodyPr>
          <a:lstStyle>
            <a:lvl1pPr algn="ctr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C182A82-4FBE-4689-B739-692549B403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F1116B-C8B0-450D-83F6-49C4ABB22C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28091" y="2424864"/>
            <a:ext cx="4132800" cy="2833200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0534E-DE82-45F4-8E2E-DA97F169177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22820" y="2424864"/>
            <a:ext cx="4131850" cy="2832101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bg1"/>
                </a:solidFill>
              </a:defRPr>
            </a:lvl1pPr>
            <a:lvl2pPr>
              <a:defRPr sz="1600">
                <a:solidFill>
                  <a:schemeClr val="bg1"/>
                </a:solidFill>
              </a:defRPr>
            </a:lvl2pPr>
            <a:lvl3pPr>
              <a:defRPr sz="1400">
                <a:solidFill>
                  <a:schemeClr val="bg1"/>
                </a:solidFill>
              </a:defRPr>
            </a:lvl3pPr>
            <a:lvl4pPr>
              <a:defRPr sz="1200">
                <a:solidFill>
                  <a:schemeClr val="bg1"/>
                </a:solidFill>
              </a:defRPr>
            </a:lvl4pPr>
            <a:lvl5pPr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0695873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13E1565-5B33-4914-9800-50B8400266FF}"/>
              </a:ext>
            </a:extLst>
          </p:cNvPr>
          <p:cNvSpPr/>
          <p:nvPr userDrawn="1"/>
        </p:nvSpPr>
        <p:spPr>
          <a:xfrm>
            <a:off x="0" y="0"/>
            <a:ext cx="12191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DE438B2E-01A6-453B-928D-97D98438168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35756" y="260350"/>
            <a:ext cx="11520488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91105708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404FC023-3732-4036-B4DA-F34DC453036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" y="1"/>
            <a:ext cx="12191999" cy="6857999"/>
          </a:xfrm>
          <a:custGeom>
            <a:avLst/>
            <a:gdLst>
              <a:gd name="connsiteX0" fmla="*/ 9194799 w 12191999"/>
              <a:gd name="connsiteY0" fmla="*/ 4114799 h 6108699"/>
              <a:gd name="connsiteX1" fmla="*/ 12191999 w 12191999"/>
              <a:gd name="connsiteY1" fmla="*/ 4114799 h 6108699"/>
              <a:gd name="connsiteX2" fmla="*/ 12191999 w 12191999"/>
              <a:gd name="connsiteY2" fmla="*/ 6108699 h 6108699"/>
              <a:gd name="connsiteX3" fmla="*/ 9194799 w 12191999"/>
              <a:gd name="connsiteY3" fmla="*/ 6108699 h 6108699"/>
              <a:gd name="connsiteX4" fmla="*/ 6129865 w 12191999"/>
              <a:gd name="connsiteY4" fmla="*/ 4114799 h 6108699"/>
              <a:gd name="connsiteX5" fmla="*/ 9127065 w 12191999"/>
              <a:gd name="connsiteY5" fmla="*/ 4114799 h 6108699"/>
              <a:gd name="connsiteX6" fmla="*/ 9127065 w 12191999"/>
              <a:gd name="connsiteY6" fmla="*/ 6108699 h 6108699"/>
              <a:gd name="connsiteX7" fmla="*/ 6129865 w 12191999"/>
              <a:gd name="connsiteY7" fmla="*/ 6108699 h 6108699"/>
              <a:gd name="connsiteX8" fmla="*/ 3064933 w 12191999"/>
              <a:gd name="connsiteY8" fmla="*/ 4114799 h 6108699"/>
              <a:gd name="connsiteX9" fmla="*/ 6062132 w 12191999"/>
              <a:gd name="connsiteY9" fmla="*/ 4114799 h 6108699"/>
              <a:gd name="connsiteX10" fmla="*/ 6062132 w 12191999"/>
              <a:gd name="connsiteY10" fmla="*/ 6108699 h 6108699"/>
              <a:gd name="connsiteX11" fmla="*/ 3064933 w 12191999"/>
              <a:gd name="connsiteY11" fmla="*/ 6108699 h 6108699"/>
              <a:gd name="connsiteX12" fmla="*/ 0 w 12191999"/>
              <a:gd name="connsiteY12" fmla="*/ 4114799 h 6108699"/>
              <a:gd name="connsiteX13" fmla="*/ 2997200 w 12191999"/>
              <a:gd name="connsiteY13" fmla="*/ 4114799 h 6108699"/>
              <a:gd name="connsiteX14" fmla="*/ 2997200 w 12191999"/>
              <a:gd name="connsiteY14" fmla="*/ 6108699 h 6108699"/>
              <a:gd name="connsiteX15" fmla="*/ 0 w 12191999"/>
              <a:gd name="connsiteY15" fmla="*/ 6108699 h 6108699"/>
              <a:gd name="connsiteX16" fmla="*/ 9194799 w 12191999"/>
              <a:gd name="connsiteY16" fmla="*/ 2057400 h 6108699"/>
              <a:gd name="connsiteX17" fmla="*/ 12191999 w 12191999"/>
              <a:gd name="connsiteY17" fmla="*/ 2057400 h 6108699"/>
              <a:gd name="connsiteX18" fmla="*/ 12191999 w 12191999"/>
              <a:gd name="connsiteY18" fmla="*/ 4051299 h 6108699"/>
              <a:gd name="connsiteX19" fmla="*/ 9194799 w 12191999"/>
              <a:gd name="connsiteY19" fmla="*/ 4051299 h 6108699"/>
              <a:gd name="connsiteX20" fmla="*/ 6129865 w 12191999"/>
              <a:gd name="connsiteY20" fmla="*/ 2057400 h 6108699"/>
              <a:gd name="connsiteX21" fmla="*/ 9127065 w 12191999"/>
              <a:gd name="connsiteY21" fmla="*/ 2057400 h 6108699"/>
              <a:gd name="connsiteX22" fmla="*/ 9127065 w 12191999"/>
              <a:gd name="connsiteY22" fmla="*/ 4051299 h 6108699"/>
              <a:gd name="connsiteX23" fmla="*/ 6129865 w 12191999"/>
              <a:gd name="connsiteY23" fmla="*/ 4051299 h 6108699"/>
              <a:gd name="connsiteX24" fmla="*/ 3064934 w 12191999"/>
              <a:gd name="connsiteY24" fmla="*/ 2057400 h 6108699"/>
              <a:gd name="connsiteX25" fmla="*/ 6062132 w 12191999"/>
              <a:gd name="connsiteY25" fmla="*/ 2057400 h 6108699"/>
              <a:gd name="connsiteX26" fmla="*/ 6062132 w 12191999"/>
              <a:gd name="connsiteY26" fmla="*/ 4051299 h 6108699"/>
              <a:gd name="connsiteX27" fmla="*/ 3064934 w 12191999"/>
              <a:gd name="connsiteY27" fmla="*/ 4051299 h 6108699"/>
              <a:gd name="connsiteX28" fmla="*/ 0 w 12191999"/>
              <a:gd name="connsiteY28" fmla="*/ 2057400 h 6108699"/>
              <a:gd name="connsiteX29" fmla="*/ 2997200 w 12191999"/>
              <a:gd name="connsiteY29" fmla="*/ 2057400 h 6108699"/>
              <a:gd name="connsiteX30" fmla="*/ 2997200 w 12191999"/>
              <a:gd name="connsiteY30" fmla="*/ 4051299 h 6108699"/>
              <a:gd name="connsiteX31" fmla="*/ 0 w 12191999"/>
              <a:gd name="connsiteY31" fmla="*/ 4051299 h 6108699"/>
              <a:gd name="connsiteX32" fmla="*/ 9194799 w 12191999"/>
              <a:gd name="connsiteY32" fmla="*/ 0 h 6108699"/>
              <a:gd name="connsiteX33" fmla="*/ 12191999 w 12191999"/>
              <a:gd name="connsiteY33" fmla="*/ 0 h 6108699"/>
              <a:gd name="connsiteX34" fmla="*/ 12191999 w 12191999"/>
              <a:gd name="connsiteY34" fmla="*/ 1993900 h 6108699"/>
              <a:gd name="connsiteX35" fmla="*/ 9194799 w 12191999"/>
              <a:gd name="connsiteY35" fmla="*/ 1993900 h 6108699"/>
              <a:gd name="connsiteX36" fmla="*/ 6129865 w 12191999"/>
              <a:gd name="connsiteY36" fmla="*/ 0 h 6108699"/>
              <a:gd name="connsiteX37" fmla="*/ 9127065 w 12191999"/>
              <a:gd name="connsiteY37" fmla="*/ 0 h 6108699"/>
              <a:gd name="connsiteX38" fmla="*/ 9127065 w 12191999"/>
              <a:gd name="connsiteY38" fmla="*/ 1993900 h 6108699"/>
              <a:gd name="connsiteX39" fmla="*/ 6129865 w 12191999"/>
              <a:gd name="connsiteY39" fmla="*/ 1993900 h 6108699"/>
              <a:gd name="connsiteX40" fmla="*/ 3064934 w 12191999"/>
              <a:gd name="connsiteY40" fmla="*/ 0 h 6108699"/>
              <a:gd name="connsiteX41" fmla="*/ 6062132 w 12191999"/>
              <a:gd name="connsiteY41" fmla="*/ 0 h 6108699"/>
              <a:gd name="connsiteX42" fmla="*/ 6062132 w 12191999"/>
              <a:gd name="connsiteY42" fmla="*/ 1993900 h 6108699"/>
              <a:gd name="connsiteX43" fmla="*/ 3064934 w 12191999"/>
              <a:gd name="connsiteY43" fmla="*/ 1993900 h 6108699"/>
              <a:gd name="connsiteX44" fmla="*/ 1 w 12191999"/>
              <a:gd name="connsiteY44" fmla="*/ 0 h 6108699"/>
              <a:gd name="connsiteX45" fmla="*/ 2997201 w 12191999"/>
              <a:gd name="connsiteY45" fmla="*/ 0 h 6108699"/>
              <a:gd name="connsiteX46" fmla="*/ 2997201 w 12191999"/>
              <a:gd name="connsiteY46" fmla="*/ 1993900 h 6108699"/>
              <a:gd name="connsiteX47" fmla="*/ 1 w 12191999"/>
              <a:gd name="connsiteY47" fmla="*/ 1993900 h 6108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12191999" h="6108699">
                <a:moveTo>
                  <a:pt x="9194799" y="4114799"/>
                </a:moveTo>
                <a:lnTo>
                  <a:pt x="12191999" y="4114799"/>
                </a:lnTo>
                <a:lnTo>
                  <a:pt x="12191999" y="6108699"/>
                </a:lnTo>
                <a:lnTo>
                  <a:pt x="9194799" y="6108699"/>
                </a:lnTo>
                <a:close/>
                <a:moveTo>
                  <a:pt x="6129865" y="4114799"/>
                </a:moveTo>
                <a:lnTo>
                  <a:pt x="9127065" y="4114799"/>
                </a:lnTo>
                <a:lnTo>
                  <a:pt x="9127065" y="6108699"/>
                </a:lnTo>
                <a:lnTo>
                  <a:pt x="6129865" y="6108699"/>
                </a:lnTo>
                <a:close/>
                <a:moveTo>
                  <a:pt x="3064933" y="4114799"/>
                </a:moveTo>
                <a:lnTo>
                  <a:pt x="6062132" y="4114799"/>
                </a:lnTo>
                <a:lnTo>
                  <a:pt x="6062132" y="6108699"/>
                </a:lnTo>
                <a:lnTo>
                  <a:pt x="3064933" y="6108699"/>
                </a:lnTo>
                <a:close/>
                <a:moveTo>
                  <a:pt x="0" y="4114799"/>
                </a:moveTo>
                <a:lnTo>
                  <a:pt x="2997200" y="4114799"/>
                </a:lnTo>
                <a:lnTo>
                  <a:pt x="2997200" y="6108699"/>
                </a:lnTo>
                <a:lnTo>
                  <a:pt x="0" y="6108699"/>
                </a:lnTo>
                <a:close/>
                <a:moveTo>
                  <a:pt x="9194799" y="2057400"/>
                </a:moveTo>
                <a:lnTo>
                  <a:pt x="12191999" y="2057400"/>
                </a:lnTo>
                <a:lnTo>
                  <a:pt x="12191999" y="4051299"/>
                </a:lnTo>
                <a:lnTo>
                  <a:pt x="9194799" y="4051299"/>
                </a:lnTo>
                <a:close/>
                <a:moveTo>
                  <a:pt x="6129865" y="2057400"/>
                </a:moveTo>
                <a:lnTo>
                  <a:pt x="9127065" y="2057400"/>
                </a:lnTo>
                <a:lnTo>
                  <a:pt x="9127065" y="4051299"/>
                </a:lnTo>
                <a:lnTo>
                  <a:pt x="6129865" y="4051299"/>
                </a:lnTo>
                <a:close/>
                <a:moveTo>
                  <a:pt x="3064934" y="2057400"/>
                </a:moveTo>
                <a:lnTo>
                  <a:pt x="6062132" y="2057400"/>
                </a:lnTo>
                <a:lnTo>
                  <a:pt x="6062132" y="4051299"/>
                </a:lnTo>
                <a:lnTo>
                  <a:pt x="3064934" y="4051299"/>
                </a:lnTo>
                <a:close/>
                <a:moveTo>
                  <a:pt x="0" y="2057400"/>
                </a:moveTo>
                <a:lnTo>
                  <a:pt x="2997200" y="2057400"/>
                </a:lnTo>
                <a:lnTo>
                  <a:pt x="2997200" y="4051299"/>
                </a:lnTo>
                <a:lnTo>
                  <a:pt x="0" y="4051299"/>
                </a:lnTo>
                <a:close/>
                <a:moveTo>
                  <a:pt x="9194799" y="0"/>
                </a:moveTo>
                <a:lnTo>
                  <a:pt x="12191999" y="0"/>
                </a:lnTo>
                <a:lnTo>
                  <a:pt x="12191999" y="1993900"/>
                </a:lnTo>
                <a:lnTo>
                  <a:pt x="9194799" y="1993900"/>
                </a:lnTo>
                <a:close/>
                <a:moveTo>
                  <a:pt x="6129865" y="0"/>
                </a:moveTo>
                <a:lnTo>
                  <a:pt x="9127065" y="0"/>
                </a:lnTo>
                <a:lnTo>
                  <a:pt x="9127065" y="1993900"/>
                </a:lnTo>
                <a:lnTo>
                  <a:pt x="6129865" y="1993900"/>
                </a:lnTo>
                <a:close/>
                <a:moveTo>
                  <a:pt x="3064934" y="0"/>
                </a:moveTo>
                <a:lnTo>
                  <a:pt x="6062132" y="0"/>
                </a:lnTo>
                <a:lnTo>
                  <a:pt x="6062132" y="1993900"/>
                </a:lnTo>
                <a:lnTo>
                  <a:pt x="3064934" y="1993900"/>
                </a:lnTo>
                <a:close/>
                <a:moveTo>
                  <a:pt x="1" y="0"/>
                </a:moveTo>
                <a:lnTo>
                  <a:pt x="2997201" y="0"/>
                </a:lnTo>
                <a:lnTo>
                  <a:pt x="2997201" y="1993900"/>
                </a:lnTo>
                <a:lnTo>
                  <a:pt x="1" y="199390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</p:spPr>
        <p:txBody>
          <a:bodyPr vert="horz" wrap="square" lIns="91440" tIns="45720" rIns="91440" bIns="45720" rtlCol="0">
            <a:no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1609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44926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Picture Placeholder 6">
            <a:extLst>
              <a:ext uri="{FF2B5EF4-FFF2-40B4-BE49-F238E27FC236}">
                <a16:creationId xmlns:a16="http://schemas.microsoft.com/office/drawing/2014/main" id="{D9C7DFC2-3A77-4761-A9AF-98963C5CCA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4981575" y="260350"/>
            <a:ext cx="2740025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3F6FD22A-5FDA-45EC-BE49-3C0E30A397B0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839076" y="260350"/>
            <a:ext cx="4052888" cy="380365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64BDA74-9644-41EB-984D-939D27B60F3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7839076" y="4165600"/>
            <a:ext cx="4052888" cy="239553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144738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1233488"/>
            <a:ext cx="12192001" cy="439102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8F30468-CC2E-4430-88DD-81D548B988FA}"/>
              </a:ext>
            </a:extLst>
          </p:cNvPr>
          <p:cNvGrpSpPr/>
          <p:nvPr userDrawn="1"/>
        </p:nvGrpSpPr>
        <p:grpSpPr>
          <a:xfrm>
            <a:off x="371474" y="260350"/>
            <a:ext cx="644525" cy="973138"/>
            <a:chOff x="371475" y="671713"/>
            <a:chExt cx="496540" cy="836738"/>
          </a:xfrm>
        </p:grpSpPr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BF6F92E0-2218-46A5-A183-84468D9B72A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9B476586-864B-4C72-91AF-8CF8796C6DE8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sp>
        <p:nvSpPr>
          <p:cNvPr id="10" name="Rectangle 9">
            <a:extLst>
              <a:ext uri="{FF2B5EF4-FFF2-40B4-BE49-F238E27FC236}">
                <a16:creationId xmlns:a16="http://schemas.microsoft.com/office/drawing/2014/main" id="{38B3D026-83A3-4D78-8B11-A20A6F47170C}"/>
              </a:ext>
            </a:extLst>
          </p:cNvPr>
          <p:cNvSpPr/>
          <p:nvPr userDrawn="1"/>
        </p:nvSpPr>
        <p:spPr>
          <a:xfrm>
            <a:off x="10795001" y="5642462"/>
            <a:ext cx="1397000" cy="12155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235995602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EAB4EF4F-0A84-4C50-B171-F044231527B2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171FC10-F7C3-4841-A705-B83FDE093009}"/>
              </a:ext>
            </a:extLst>
          </p:cNvPr>
          <p:cNvSpPr/>
          <p:nvPr userDrawn="1"/>
        </p:nvSpPr>
        <p:spPr>
          <a:xfrm>
            <a:off x="9398000" y="0"/>
            <a:ext cx="2793999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18957288-25D1-4D25-BECD-5A2E6A88818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260350"/>
            <a:ext cx="11891963" cy="6300788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</p:spTree>
    <p:extLst>
      <p:ext uri="{BB962C8B-B14F-4D97-AF65-F5344CB8AC3E}">
        <p14:creationId xmlns:p14="http://schemas.microsoft.com/office/powerpoint/2010/main" val="10350859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2466000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2892285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04445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2892284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004445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F36B08A9-4F2C-4D72-A755-CBF0DAD5A4F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51738" y="1233487"/>
            <a:ext cx="246490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8673131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8673130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786099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8786099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887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063827" y="1233488"/>
            <a:ext cx="4828135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2FAA6CD-8686-4F0E-9F34-3D74AC34027E}"/>
              </a:ext>
            </a:extLst>
          </p:cNvPr>
          <p:cNvSpPr/>
          <p:nvPr userDrawn="1"/>
        </p:nvSpPr>
        <p:spPr>
          <a:xfrm>
            <a:off x="371476" y="1233488"/>
            <a:ext cx="3210339" cy="12715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83636" y="1330963"/>
            <a:ext cx="2986019" cy="1076636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35AFBAA-25FF-494A-937E-3DFC5F737803}"/>
              </a:ext>
            </a:extLst>
          </p:cNvPr>
          <p:cNvSpPr/>
          <p:nvPr userDrawn="1"/>
        </p:nvSpPr>
        <p:spPr>
          <a:xfrm>
            <a:off x="371475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83636" y="2623930"/>
            <a:ext cx="2986019" cy="344888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CD8F79B-BFE6-4B3E-8853-5C61FDFF46D9}"/>
              </a:ext>
            </a:extLst>
          </p:cNvPr>
          <p:cNvSpPr/>
          <p:nvPr userDrawn="1"/>
        </p:nvSpPr>
        <p:spPr>
          <a:xfrm>
            <a:off x="3717652" y="1233488"/>
            <a:ext cx="3210339" cy="12715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3B3569E-E4EC-433C-AFDA-E50961675D8F}"/>
              </a:ext>
            </a:extLst>
          </p:cNvPr>
          <p:cNvSpPr/>
          <p:nvPr userDrawn="1"/>
        </p:nvSpPr>
        <p:spPr>
          <a:xfrm>
            <a:off x="3717651" y="2542916"/>
            <a:ext cx="3210339" cy="3657859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3830620" y="1333189"/>
            <a:ext cx="2984400" cy="1074410"/>
          </a:xfrm>
        </p:spPr>
        <p:txBody>
          <a:bodyPr anchor="ctr"/>
          <a:lstStyle>
            <a:lvl1pPr marL="0" indent="0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3830620" y="2623930"/>
            <a:ext cx="2984400" cy="344888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5885199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Picture Placeholder 6">
            <a:extLst>
              <a:ext uri="{FF2B5EF4-FFF2-40B4-BE49-F238E27FC236}">
                <a16:creationId xmlns:a16="http://schemas.microsoft.com/office/drawing/2014/main" id="{39EF0319-0CF7-4AB8-BE69-FEE9B6C298F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11520487" cy="49672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8" y="2910543"/>
            <a:ext cx="5058000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8" y="3523420"/>
            <a:ext cx="5058000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95142" y="2910543"/>
            <a:ext cx="5058397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95142" y="3523420"/>
            <a:ext cx="5058397" cy="218164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8641947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0" y="0"/>
            <a:ext cx="12192000" cy="21463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61797" y="3634443"/>
            <a:ext cx="5630165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61797" y="4247320"/>
            <a:ext cx="5630165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6" y="3634443"/>
            <a:ext cx="5582064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71476" y="4247320"/>
            <a:ext cx="5582064" cy="1953455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4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Picture Placeholder 6">
            <a:extLst>
              <a:ext uri="{FF2B5EF4-FFF2-40B4-BE49-F238E27FC236}">
                <a16:creationId xmlns:a16="http://schemas.microsoft.com/office/drawing/2014/main" id="{16CD8AAD-701B-4F23-AB47-6FC68078713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6" y="1593851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6" name="Picture Placeholder 6">
            <a:extLst>
              <a:ext uri="{FF2B5EF4-FFF2-40B4-BE49-F238E27FC236}">
                <a16:creationId xmlns:a16="http://schemas.microsoft.com/office/drawing/2014/main" id="{2B9551A7-E41A-4D0E-925B-71270CA0F339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1738" y="1593850"/>
            <a:ext cx="5582064" cy="1929569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54248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990C1024-E4C7-44C6-ADC4-870B3D482C3F}"/>
              </a:ext>
            </a:extLst>
          </p:cNvPr>
          <p:cNvSpPr/>
          <p:nvPr userDrawn="1"/>
        </p:nvSpPr>
        <p:spPr>
          <a:xfrm>
            <a:off x="6441279" y="3761720"/>
            <a:ext cx="5446800" cy="240095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DB43705-0B3F-4F77-A8BB-08EC09D36A56}"/>
              </a:ext>
            </a:extLst>
          </p:cNvPr>
          <p:cNvSpPr/>
          <p:nvPr userDrawn="1"/>
        </p:nvSpPr>
        <p:spPr>
          <a:xfrm>
            <a:off x="371474" y="1271588"/>
            <a:ext cx="5445125" cy="240095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2BA5B3-8B1C-4C1C-B4EB-C9A8AC24A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5649"/>
          </a:xfrm>
        </p:spPr>
        <p:txBody>
          <a:bodyPr/>
          <a:lstStyle>
            <a:lvl1pPr algn="l">
              <a:defRPr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54C622-8EF1-4AE4-AB25-19D71A5C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2A6524-3EAC-4E27-BF8E-8F87E480F9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610169" y="3956706"/>
            <a:ext cx="5109021" cy="518457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1FB94EC-1786-4ACB-B9A8-28216C7AB6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610169" y="4569583"/>
            <a:ext cx="5109021" cy="1412117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A658D4-2F70-44A3-A7C3-BF6A1D7BE2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9836" y="1462743"/>
            <a:ext cx="5108400" cy="518457"/>
          </a:xfrm>
        </p:spPr>
        <p:txBody>
          <a:bodyPr anchor="ctr"/>
          <a:lstStyle>
            <a:lvl1pPr marL="0" indent="0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F57B0C-62A3-4053-936D-9841C7D76D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39836" y="2075621"/>
            <a:ext cx="5108400" cy="139148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bg1"/>
                </a:solidFill>
              </a:defRPr>
            </a:lvl1pPr>
            <a:lvl2pPr>
              <a:defRPr sz="1400">
                <a:solidFill>
                  <a:schemeClr val="bg1"/>
                </a:solidFill>
              </a:defRPr>
            </a:lvl2pPr>
            <a:lvl3pPr>
              <a:defRPr sz="1200">
                <a:solidFill>
                  <a:schemeClr val="bg1"/>
                </a:solidFill>
              </a:defRPr>
            </a:lvl3pPr>
            <a:lvl4pPr>
              <a:defRPr sz="1100">
                <a:solidFill>
                  <a:schemeClr val="bg1"/>
                </a:solidFill>
              </a:defRPr>
            </a:lvl4pPr>
            <a:lvl5pPr>
              <a:defRPr sz="11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Picture Placeholder 6">
            <a:extLst>
              <a:ext uri="{FF2B5EF4-FFF2-40B4-BE49-F238E27FC236}">
                <a16:creationId xmlns:a16="http://schemas.microsoft.com/office/drawing/2014/main" id="{9DFBCB44-5019-402B-BEC3-12F7F5526F0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880101" y="1271588"/>
            <a:ext cx="60120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8" name="Picture Placeholder 6">
            <a:extLst>
              <a:ext uri="{FF2B5EF4-FFF2-40B4-BE49-F238E27FC236}">
                <a16:creationId xmlns:a16="http://schemas.microsoft.com/office/drawing/2014/main" id="{8CD826C9-080C-4638-B261-376BD8B31622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71475" y="3758268"/>
            <a:ext cx="6011800" cy="240095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549031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1233488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319837" y="2227263"/>
            <a:ext cx="5572125" cy="3973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5661614-E5E5-43DF-A12A-7BE84E58EE3B}"/>
              </a:ext>
            </a:extLst>
          </p:cNvPr>
          <p:cNvSpPr/>
          <p:nvPr userDrawn="1"/>
        </p:nvSpPr>
        <p:spPr>
          <a:xfrm>
            <a:off x="371475" y="5271760"/>
            <a:ext cx="5572125" cy="92901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61B260-71A2-402A-A38D-FE2C484B7F99}"/>
              </a:ext>
            </a:extLst>
          </p:cNvPr>
          <p:cNvSpPr/>
          <p:nvPr userDrawn="1"/>
        </p:nvSpPr>
        <p:spPr>
          <a:xfrm>
            <a:off x="6319836" y="1233488"/>
            <a:ext cx="5572125" cy="92901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34987" y="5380667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483348" y="1342395"/>
            <a:ext cx="52451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87864174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451739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9" y="164210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F9F3577-4130-4F32-9302-DA8838D30560}"/>
              </a:ext>
            </a:extLst>
          </p:cNvPr>
          <p:cNvSpPr/>
          <p:nvPr userDrawn="1"/>
        </p:nvSpPr>
        <p:spPr>
          <a:xfrm>
            <a:off x="10337800" y="5122548"/>
            <a:ext cx="1854199" cy="1752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571500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2429505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186982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1932303"/>
            <a:ext cx="12192000" cy="2917195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noProof="0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47699" y="1470977"/>
            <a:ext cx="5372097" cy="383984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54748" y="1462403"/>
            <a:ext cx="5372097" cy="3856995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47699" y="5451475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54748" y="591502"/>
            <a:ext cx="5372096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noProof="0"/>
              <a:t>Add your text here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AF4B4D45-80E3-42F8-B437-4182608210C3}"/>
              </a:ext>
            </a:extLst>
          </p:cNvPr>
          <p:cNvGrpSpPr/>
          <p:nvPr userDrawn="1"/>
        </p:nvGrpSpPr>
        <p:grpSpPr>
          <a:xfrm>
            <a:off x="5387974" y="422433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670E361-AF23-4722-9250-CCF26B3C5884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BDE16CED-9FCD-4407-99EF-FFBE689DA9F1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A147081-5AFB-463F-B27C-7A0C4CA0573B}"/>
              </a:ext>
            </a:extLst>
          </p:cNvPr>
          <p:cNvGrpSpPr/>
          <p:nvPr userDrawn="1"/>
        </p:nvGrpSpPr>
        <p:grpSpPr>
          <a:xfrm flipH="1">
            <a:off x="6248401" y="5451475"/>
            <a:ext cx="644525" cy="973138"/>
            <a:chOff x="371475" y="671713"/>
            <a:chExt cx="496540" cy="836738"/>
          </a:xfrm>
          <a:solidFill>
            <a:schemeClr val="accent6"/>
          </a:solidFill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AE24567E-B0AE-4E55-A5FB-3019A9598162}"/>
                </a:ext>
              </a:extLst>
            </p:cNvPr>
            <p:cNvSpPr/>
            <p:nvPr userDrawn="1"/>
          </p:nvSpPr>
          <p:spPr>
            <a:xfrm>
              <a:off x="371475" y="1011911"/>
              <a:ext cx="496540" cy="49654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4918E6C0-B582-4943-9462-FE9740846585}"/>
                </a:ext>
              </a:extLst>
            </p:cNvPr>
            <p:cNvSpPr/>
            <p:nvPr userDrawn="1"/>
          </p:nvSpPr>
          <p:spPr>
            <a:xfrm>
              <a:off x="620587" y="671713"/>
              <a:ext cx="247428" cy="24742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noProof="0" dirty="0"/>
            </a:p>
          </p:txBody>
        </p:sp>
      </p:grpSp>
    </p:spTree>
    <p:extLst>
      <p:ext uri="{BB962C8B-B14F-4D97-AF65-F5344CB8AC3E}">
        <p14:creationId xmlns:p14="http://schemas.microsoft.com/office/powerpoint/2010/main" val="49338826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6019200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72201" y="0"/>
            <a:ext cx="6019799" cy="6858000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30373224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565E0AE-C9AC-4E26-B4A4-DDEE620D8979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F023CF6-0A85-4867-A5CF-F75DDBC4C20A}"/>
              </a:ext>
            </a:extLst>
          </p:cNvPr>
          <p:cNvSpPr/>
          <p:nvPr userDrawn="1"/>
        </p:nvSpPr>
        <p:spPr>
          <a:xfrm>
            <a:off x="0" y="0"/>
            <a:ext cx="5372096" cy="685799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Picture Placeholder 6">
            <a:extLst>
              <a:ext uri="{FF2B5EF4-FFF2-40B4-BE49-F238E27FC236}">
                <a16:creationId xmlns:a16="http://schemas.microsoft.com/office/drawing/2014/main" id="{7E138685-E3C5-48A4-8460-3BEDDDEDA6A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71475" y="260350"/>
            <a:ext cx="5618153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7E2F46B-C34E-40D3-9D43-BBA43EDFC924}"/>
              </a:ext>
            </a:extLst>
          </p:cNvPr>
          <p:cNvSpPr/>
          <p:nvPr userDrawn="1"/>
        </p:nvSpPr>
        <p:spPr>
          <a:xfrm>
            <a:off x="6819906" y="-18257"/>
            <a:ext cx="5372096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Picture Placeholder 6">
            <a:extLst>
              <a:ext uri="{FF2B5EF4-FFF2-40B4-BE49-F238E27FC236}">
                <a16:creationId xmlns:a16="http://schemas.microsoft.com/office/drawing/2014/main" id="{B6811C8C-D1DA-4EE5-888B-A30D6285BA5D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80147" y="260350"/>
            <a:ext cx="5619600" cy="6300787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15B70BB-4776-4914-92C9-092579FD6EBE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25351" y="5008563"/>
            <a:ext cx="4910400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58899736-796A-4B23-9534-D8784DD9A2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635593" y="5008563"/>
            <a:ext cx="4908708" cy="711200"/>
          </a:xfrm>
        </p:spPr>
        <p:txBody>
          <a:bodyPr anchor="ctr">
            <a:noAutofit/>
          </a:bodyPr>
          <a:lstStyle>
            <a:lvl1pPr marL="0" indent="0" algn="ctr">
              <a:buNone/>
              <a:defRPr sz="2400" b="1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36337101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5460C4-49C1-4270-BC58-5EEBC7761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371475" y="1233488"/>
            <a:ext cx="2776354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B5BF167-B9E6-4F02-9FA8-3CA79D552F0E}"/>
              </a:ext>
            </a:extLst>
          </p:cNvPr>
          <p:cNvSpPr/>
          <p:nvPr userDrawn="1"/>
        </p:nvSpPr>
        <p:spPr>
          <a:xfrm>
            <a:off x="3286186" y="1233488"/>
            <a:ext cx="2776354" cy="49672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48694DE-D82B-49DB-8A45-D1DD4C9BCEF1}"/>
              </a:ext>
            </a:extLst>
          </p:cNvPr>
          <p:cNvSpPr/>
          <p:nvPr userDrawn="1"/>
        </p:nvSpPr>
        <p:spPr>
          <a:xfrm>
            <a:off x="6200897" y="1233488"/>
            <a:ext cx="2776354" cy="496728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07C1370-8D38-4641-8D37-30A1218A4372}"/>
              </a:ext>
            </a:extLst>
          </p:cNvPr>
          <p:cNvSpPr/>
          <p:nvPr userDrawn="1"/>
        </p:nvSpPr>
        <p:spPr>
          <a:xfrm>
            <a:off x="9115608" y="1246188"/>
            <a:ext cx="2776354" cy="496728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CE3EDDE5-9B23-44D7-8546-0B2365B42B16}"/>
              </a:ext>
            </a:extLst>
          </p:cNvPr>
          <p:cNvCxnSpPr/>
          <p:nvPr userDrawn="1"/>
        </p:nvCxnSpPr>
        <p:spPr>
          <a:xfrm>
            <a:off x="591252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9D259D5-D3C0-4B60-B2D9-9B6DFFD270D8}"/>
              </a:ext>
            </a:extLst>
          </p:cNvPr>
          <p:cNvCxnSpPr/>
          <p:nvPr userDrawn="1"/>
        </p:nvCxnSpPr>
        <p:spPr>
          <a:xfrm>
            <a:off x="3505963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710C392-9E34-4640-AC70-210A1B8C47B5}"/>
              </a:ext>
            </a:extLst>
          </p:cNvPr>
          <p:cNvCxnSpPr/>
          <p:nvPr userDrawn="1"/>
        </p:nvCxnSpPr>
        <p:spPr>
          <a:xfrm>
            <a:off x="6420674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7A92E0B-B060-48FA-A650-36894FF4B216}"/>
              </a:ext>
            </a:extLst>
          </p:cNvPr>
          <p:cNvCxnSpPr/>
          <p:nvPr userDrawn="1"/>
        </p:nvCxnSpPr>
        <p:spPr>
          <a:xfrm>
            <a:off x="9335385" y="3721100"/>
            <a:ext cx="23368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Picture Placeholder 33">
            <a:extLst>
              <a:ext uri="{FF2B5EF4-FFF2-40B4-BE49-F238E27FC236}">
                <a16:creationId xmlns:a16="http://schemas.microsoft.com/office/drawing/2014/main" id="{D9056F2B-EAFD-4A57-BB92-D14816C84DDE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76300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5" name="Picture Placeholder 33">
            <a:extLst>
              <a:ext uri="{FF2B5EF4-FFF2-40B4-BE49-F238E27FC236}">
                <a16:creationId xmlns:a16="http://schemas.microsoft.com/office/drawing/2014/main" id="{E65006DE-F797-4019-BB72-F484F9FE7E58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829813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6" name="Picture Placeholder 33">
            <a:extLst>
              <a:ext uri="{FF2B5EF4-FFF2-40B4-BE49-F238E27FC236}">
                <a16:creationId xmlns:a16="http://schemas.microsoft.com/office/drawing/2014/main" id="{0947D252-5545-4406-8764-B7712464DA56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744524" y="1739900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8" name="Picture Placeholder 33">
            <a:extLst>
              <a:ext uri="{FF2B5EF4-FFF2-40B4-BE49-F238E27FC236}">
                <a16:creationId xmlns:a16="http://schemas.microsoft.com/office/drawing/2014/main" id="{DD89F80C-C1D7-4F63-BAD2-F4EE1F9A162F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9659235" y="4263232"/>
            <a:ext cx="1689100" cy="1397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08BBFEC8-B6BE-4768-9284-26D98C06FF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90550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D12C79C2-427D-418B-8FFA-C27D8F2C986B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505963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0FD568C4-A06D-4A56-B7D6-AF338F5C329A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420674" y="3949700"/>
            <a:ext cx="2336800" cy="1854200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Text Placeholder 39">
            <a:extLst>
              <a:ext uri="{FF2B5EF4-FFF2-40B4-BE49-F238E27FC236}">
                <a16:creationId xmlns:a16="http://schemas.microsoft.com/office/drawing/2014/main" id="{76B41443-1233-4172-B61C-7CC516D88802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335385" y="1595835"/>
            <a:ext cx="2336800" cy="18542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10807895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6B607F24-5B01-4964-9736-E876BC347E55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6168473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2950CCA-59F9-4C47-A5BA-294E9EDCBABE}"/>
              </a:ext>
            </a:extLst>
          </p:cNvPr>
          <p:cNvSpPr/>
          <p:nvPr userDrawn="1"/>
        </p:nvSpPr>
        <p:spPr>
          <a:xfrm>
            <a:off x="6769101" y="0"/>
            <a:ext cx="2711082" cy="228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F44232AA-36A1-4A85-8868-9D12848EB106}"/>
              </a:ext>
            </a:extLst>
          </p:cNvPr>
          <p:cNvSpPr/>
          <p:nvPr userDrawn="1"/>
        </p:nvSpPr>
        <p:spPr>
          <a:xfrm>
            <a:off x="9480918" y="2286000"/>
            <a:ext cx="2711082" cy="2286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B045D93-056D-486E-A634-890ECB9AF9C2}"/>
              </a:ext>
            </a:extLst>
          </p:cNvPr>
          <p:cNvSpPr/>
          <p:nvPr userDrawn="1"/>
        </p:nvSpPr>
        <p:spPr>
          <a:xfrm>
            <a:off x="6769100" y="4572000"/>
            <a:ext cx="2711082" cy="2286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567CD5E4-19A9-4EFD-BBF1-2B1FBC9BB9BD}"/>
              </a:ext>
            </a:extLst>
          </p:cNvPr>
          <p:cNvSpPr/>
          <p:nvPr userDrawn="1"/>
        </p:nvSpPr>
        <p:spPr>
          <a:xfrm>
            <a:off x="9480918" y="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AA533582-AC3E-4F3B-9602-085EB97AD294}"/>
              </a:ext>
            </a:extLst>
          </p:cNvPr>
          <p:cNvSpPr/>
          <p:nvPr userDrawn="1"/>
        </p:nvSpPr>
        <p:spPr>
          <a:xfrm>
            <a:off x="6768364" y="2286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CF0B1BD9-4AC2-4549-9001-383664C7F224}"/>
              </a:ext>
            </a:extLst>
          </p:cNvPr>
          <p:cNvSpPr/>
          <p:nvPr userDrawn="1"/>
        </p:nvSpPr>
        <p:spPr>
          <a:xfrm>
            <a:off x="9480918" y="4572000"/>
            <a:ext cx="2711082" cy="2286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Isosceles Triangle 3">
            <a:extLst>
              <a:ext uri="{FF2B5EF4-FFF2-40B4-BE49-F238E27FC236}">
                <a16:creationId xmlns:a16="http://schemas.microsoft.com/office/drawing/2014/main" id="{32B2DC05-AAD7-458D-B737-BE8CCA1FFA99}"/>
              </a:ext>
            </a:extLst>
          </p:cNvPr>
          <p:cNvSpPr/>
          <p:nvPr userDrawn="1"/>
        </p:nvSpPr>
        <p:spPr>
          <a:xfrm rot="5400000">
            <a:off x="9422986" y="1050373"/>
            <a:ext cx="298174" cy="185254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E423C01B-EB10-48EF-8F1C-C2A7E1923E3E}"/>
              </a:ext>
            </a:extLst>
          </p:cNvPr>
          <p:cNvSpPr/>
          <p:nvPr userDrawn="1"/>
        </p:nvSpPr>
        <p:spPr>
          <a:xfrm rot="16200000">
            <a:off x="9238100" y="3336373"/>
            <a:ext cx="298174" cy="185254"/>
          </a:xfrm>
          <a:prstGeom prst="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Isosceles Triangle 43">
            <a:extLst>
              <a:ext uri="{FF2B5EF4-FFF2-40B4-BE49-F238E27FC236}">
                <a16:creationId xmlns:a16="http://schemas.microsoft.com/office/drawing/2014/main" id="{BB0D5D5D-BB46-489A-A006-03E52FDA0AB6}"/>
              </a:ext>
            </a:extLst>
          </p:cNvPr>
          <p:cNvSpPr/>
          <p:nvPr userDrawn="1"/>
        </p:nvSpPr>
        <p:spPr>
          <a:xfrm rot="5400000">
            <a:off x="9422986" y="5622373"/>
            <a:ext cx="298174" cy="185254"/>
          </a:xfrm>
          <a:prstGeom prst="triangl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2D0DCA06-9544-45C9-BE22-EBB853AE757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0133588" y="561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21403A13-F195-405D-B352-4B77969E358B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421034" y="2847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7" name="Picture Placeholder 33">
            <a:extLst>
              <a:ext uri="{FF2B5EF4-FFF2-40B4-BE49-F238E27FC236}">
                <a16:creationId xmlns:a16="http://schemas.microsoft.com/office/drawing/2014/main" id="{390C9BE2-4328-41D9-82FB-F6FEE7026C55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0133588" y="5133678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6168473" cy="562451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Text Placeholder 39">
            <a:extLst>
              <a:ext uri="{FF2B5EF4-FFF2-40B4-BE49-F238E27FC236}">
                <a16:creationId xmlns:a16="http://schemas.microsoft.com/office/drawing/2014/main" id="{1EE624A7-7FE4-44DC-B710-D995C25C9CE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956242" y="215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8" name="Text Placeholder 39">
            <a:extLst>
              <a:ext uri="{FF2B5EF4-FFF2-40B4-BE49-F238E27FC236}">
                <a16:creationId xmlns:a16="http://schemas.microsoft.com/office/drawing/2014/main" id="{34CC27D1-7AB7-4922-81C5-41E9C01BAAE1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9668059" y="2501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19" name="Text Placeholder 39">
            <a:extLst>
              <a:ext uri="{FF2B5EF4-FFF2-40B4-BE49-F238E27FC236}">
                <a16:creationId xmlns:a16="http://schemas.microsoft.com/office/drawing/2014/main" id="{03F0CFEB-33B8-47FE-BC44-44AF273543D5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956241" y="4787900"/>
            <a:ext cx="2336800" cy="185420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2014259182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5" y="1233488"/>
            <a:ext cx="11520487" cy="3049754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Picture Placeholder 33">
            <a:extLst>
              <a:ext uri="{FF2B5EF4-FFF2-40B4-BE49-F238E27FC236}">
                <a16:creationId xmlns:a16="http://schemas.microsoft.com/office/drawing/2014/main" id="{917F3183-F8DC-409E-BDAF-E3190E5CC1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1466711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5" name="Picture Placeholder 33">
            <a:extLst>
              <a:ext uri="{FF2B5EF4-FFF2-40B4-BE49-F238E27FC236}">
                <a16:creationId xmlns:a16="http://schemas.microsoft.com/office/drawing/2014/main" id="{8DCF90EE-8A0F-46BB-A8EC-27CB7826EB0D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108135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6" name="Picture Placeholder 33">
            <a:extLst>
              <a:ext uri="{FF2B5EF4-FFF2-40B4-BE49-F238E27FC236}">
                <a16:creationId xmlns:a16="http://schemas.microsoft.com/office/drawing/2014/main" id="{4B6BCE84-A7A7-4701-966F-9F969C523C51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74955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Picture Placeholder 33">
            <a:extLst>
              <a:ext uri="{FF2B5EF4-FFF2-40B4-BE49-F238E27FC236}">
                <a16:creationId xmlns:a16="http://schemas.microsoft.com/office/drawing/2014/main" id="{2F810615-16AA-4D3F-93BB-1074BABE1234}"/>
              </a:ext>
            </a:extLst>
          </p:cNvPr>
          <p:cNvSpPr>
            <a:spLocks noGrp="1"/>
          </p:cNvSpPr>
          <p:nvPr>
            <p:ph type="pic" sz="quarter" idx="19"/>
          </p:nvPr>
        </p:nvSpPr>
        <p:spPr>
          <a:xfrm>
            <a:off x="9435088" y="2999731"/>
            <a:ext cx="1405742" cy="1162644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9E999B4-BC91-4EF5-915C-59E58E141134}"/>
              </a:ext>
            </a:extLst>
          </p:cNvPr>
          <p:cNvSpPr/>
          <p:nvPr userDrawn="1"/>
        </p:nvSpPr>
        <p:spPr>
          <a:xfrm>
            <a:off x="979920" y="4514247"/>
            <a:ext cx="2379325" cy="168652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8E3D72D1-545E-4FA9-B18F-DBE257DA9472}"/>
              </a:ext>
            </a:extLst>
          </p:cNvPr>
          <p:cNvSpPr/>
          <p:nvPr userDrawn="1"/>
        </p:nvSpPr>
        <p:spPr>
          <a:xfrm>
            <a:off x="3621344" y="4514247"/>
            <a:ext cx="2379325" cy="168652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A1FF2C74-7F94-4D15-9530-4844CA0ABABA}"/>
              </a:ext>
            </a:extLst>
          </p:cNvPr>
          <p:cNvSpPr/>
          <p:nvPr userDrawn="1"/>
        </p:nvSpPr>
        <p:spPr>
          <a:xfrm>
            <a:off x="6262766" y="4514247"/>
            <a:ext cx="2379325" cy="1686527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D65048BF-5755-467D-94DA-799CD1A9ED70}"/>
              </a:ext>
            </a:extLst>
          </p:cNvPr>
          <p:cNvSpPr/>
          <p:nvPr userDrawn="1"/>
        </p:nvSpPr>
        <p:spPr>
          <a:xfrm>
            <a:off x="8904188" y="4514247"/>
            <a:ext cx="2379325" cy="1686527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3C8488B4-AC1B-43A6-A416-3F5BC72456F9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1091465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950DB978-3832-472D-9958-42D6A712EA6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3732888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7A9C8821-D3DD-40C3-83BD-38D19040571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6374310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C3FC554A-BF67-40BD-BD4F-B2EA17BBDBC1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9015732" y="4598182"/>
            <a:ext cx="2156235" cy="1330436"/>
          </a:xfrm>
        </p:spPr>
        <p:txBody>
          <a:bodyPr>
            <a:noAutofit/>
          </a:bodyPr>
          <a:lstStyle>
            <a:lvl1pPr marL="0" indent="0" algn="ctr">
              <a:buNone/>
              <a:defRPr sz="1800">
                <a:solidFill>
                  <a:schemeClr val="bg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2ECF54D-C7AE-4FFE-A9FA-ECD663CD2A09}"/>
              </a:ext>
            </a:extLst>
          </p:cNvPr>
          <p:cNvCxnSpPr>
            <a:cxnSpLocks/>
          </p:cNvCxnSpPr>
          <p:nvPr userDrawn="1"/>
        </p:nvCxnSpPr>
        <p:spPr>
          <a:xfrm>
            <a:off x="979920" y="4357837"/>
            <a:ext cx="2379325" cy="0"/>
          </a:xfrm>
          <a:prstGeom prst="line">
            <a:avLst/>
          </a:prstGeom>
          <a:ln w="2857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7FB84BED-8481-4D23-AE06-31529215FE6C}"/>
              </a:ext>
            </a:extLst>
          </p:cNvPr>
          <p:cNvCxnSpPr>
            <a:cxnSpLocks/>
          </p:cNvCxnSpPr>
          <p:nvPr userDrawn="1"/>
        </p:nvCxnSpPr>
        <p:spPr>
          <a:xfrm>
            <a:off x="3621344" y="4357837"/>
            <a:ext cx="2379325" cy="0"/>
          </a:xfrm>
          <a:prstGeom prst="lin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4A09D405-9228-4697-A91F-4E5A2B5B6512}"/>
              </a:ext>
            </a:extLst>
          </p:cNvPr>
          <p:cNvCxnSpPr>
            <a:cxnSpLocks/>
          </p:cNvCxnSpPr>
          <p:nvPr userDrawn="1"/>
        </p:nvCxnSpPr>
        <p:spPr>
          <a:xfrm>
            <a:off x="6262767" y="4357837"/>
            <a:ext cx="2379325" cy="0"/>
          </a:xfrm>
          <a:prstGeom prst="line">
            <a:avLst/>
          </a:prstGeom>
          <a:ln w="28575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645748A-37E1-4661-B50F-D1FCAF7F3088}"/>
              </a:ext>
            </a:extLst>
          </p:cNvPr>
          <p:cNvCxnSpPr>
            <a:cxnSpLocks/>
          </p:cNvCxnSpPr>
          <p:nvPr userDrawn="1"/>
        </p:nvCxnSpPr>
        <p:spPr>
          <a:xfrm>
            <a:off x="8904191" y="4357837"/>
            <a:ext cx="2379325" cy="0"/>
          </a:xfrm>
          <a:prstGeom prst="line">
            <a:avLst/>
          </a:prstGeom>
          <a:ln w="28575"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08721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8" name="Picture Placeholder 6">
            <a:extLst>
              <a:ext uri="{FF2B5EF4-FFF2-40B4-BE49-F238E27FC236}">
                <a16:creationId xmlns:a16="http://schemas.microsoft.com/office/drawing/2014/main" id="{7E57D58E-479C-4409-8D5F-7CAC3178A771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371476" y="1233488"/>
            <a:ext cx="4140890" cy="5148262"/>
          </a:xfr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>
              <a:defRPr lang="en-US" sz="1800"/>
            </a:lvl1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4615257" y="1233489"/>
            <a:ext cx="2371952" cy="514826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B6748F93-9B1D-4874-A164-A654BF7D6C8C}"/>
              </a:ext>
            </a:extLst>
          </p:cNvPr>
          <p:cNvGrpSpPr/>
          <p:nvPr userDrawn="1"/>
        </p:nvGrpSpPr>
        <p:grpSpPr>
          <a:xfrm>
            <a:off x="4842107" y="2462886"/>
            <a:ext cx="1918252" cy="2689468"/>
            <a:chOff x="4790661" y="2266122"/>
            <a:chExt cx="1918252" cy="2852530"/>
          </a:xfrm>
        </p:grpSpPr>
        <p:cxnSp>
          <p:nvCxnSpPr>
            <p:cNvPr id="4" name="Straight Connector 3">
              <a:extLst>
                <a:ext uri="{FF2B5EF4-FFF2-40B4-BE49-F238E27FC236}">
                  <a16:creationId xmlns:a16="http://schemas.microsoft.com/office/drawing/2014/main" id="{4AEF10CE-C943-4C6B-9DBF-5A0E63CDC89B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428B198-0637-4F15-900F-6709BFE4BDEA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7F29A1B0-F4AB-4243-979A-50FADE3330EA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894F998-0FDF-4CA2-802E-4FCFA7674171}"/>
              </a:ext>
            </a:extLst>
          </p:cNvPr>
          <p:cNvGrpSpPr/>
          <p:nvPr userDrawn="1"/>
        </p:nvGrpSpPr>
        <p:grpSpPr>
          <a:xfrm>
            <a:off x="7090100" y="2462886"/>
            <a:ext cx="4801862" cy="2689468"/>
            <a:chOff x="4790661" y="2266122"/>
            <a:chExt cx="1918252" cy="2852530"/>
          </a:xfrm>
        </p:grpSpPr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C1F0C0C8-87C4-49FB-B35B-E937E9D0BEC5}"/>
                </a:ext>
              </a:extLst>
            </p:cNvPr>
            <p:cNvCxnSpPr/>
            <p:nvPr userDrawn="1"/>
          </p:nvCxnSpPr>
          <p:spPr>
            <a:xfrm>
              <a:off x="4790661" y="226612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>
              <a:extLst>
                <a:ext uri="{FF2B5EF4-FFF2-40B4-BE49-F238E27FC236}">
                  <a16:creationId xmlns:a16="http://schemas.microsoft.com/office/drawing/2014/main" id="{4857C5D3-7E33-4894-8AC3-0FD1BEB12F40}"/>
                </a:ext>
              </a:extLst>
            </p:cNvPr>
            <p:cNvCxnSpPr/>
            <p:nvPr userDrawn="1"/>
          </p:nvCxnSpPr>
          <p:spPr>
            <a:xfrm>
              <a:off x="4790661" y="3692387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100BA9F8-92BF-42F0-BD46-D9B7E7422F75}"/>
                </a:ext>
              </a:extLst>
            </p:cNvPr>
            <p:cNvCxnSpPr/>
            <p:nvPr userDrawn="1"/>
          </p:nvCxnSpPr>
          <p:spPr>
            <a:xfrm>
              <a:off x="4790661" y="5118652"/>
              <a:ext cx="1918252" cy="0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166507" y="1463643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179CBA0C-6465-4209-AF3F-548A57F20CE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7166507" y="27417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99852211-6BD9-4B69-BBC9-F2181F272D23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7166507" y="4069997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EF11D65-7095-41D2-9630-E2EB44552E5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166507" y="5394355"/>
            <a:ext cx="4725455" cy="758822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227571" y="1437538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4" name="Picture Placeholder 33">
            <a:extLst>
              <a:ext uri="{FF2B5EF4-FFF2-40B4-BE49-F238E27FC236}">
                <a16:creationId xmlns:a16="http://schemas.microsoft.com/office/drawing/2014/main" id="{9A1BE0BE-1FFD-445C-B6BA-E4A602D22112}"/>
              </a:ext>
            </a:extLst>
          </p:cNvPr>
          <p:cNvSpPr>
            <a:spLocks noGrp="1"/>
          </p:cNvSpPr>
          <p:nvPr>
            <p:ph type="pic" sz="quarter" idx="24"/>
          </p:nvPr>
        </p:nvSpPr>
        <p:spPr>
          <a:xfrm>
            <a:off x="5227571" y="27156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5" name="Picture Placeholder 33">
            <a:extLst>
              <a:ext uri="{FF2B5EF4-FFF2-40B4-BE49-F238E27FC236}">
                <a16:creationId xmlns:a16="http://schemas.microsoft.com/office/drawing/2014/main" id="{B577AF17-6C7E-48B9-B267-0874B232A710}"/>
              </a:ext>
            </a:extLst>
          </p:cNvPr>
          <p:cNvSpPr>
            <a:spLocks noGrp="1"/>
          </p:cNvSpPr>
          <p:nvPr>
            <p:ph type="pic" sz="quarter" idx="25"/>
          </p:nvPr>
        </p:nvSpPr>
        <p:spPr>
          <a:xfrm>
            <a:off x="5227571" y="4043892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6" name="Picture Placeholder 33">
            <a:extLst>
              <a:ext uri="{FF2B5EF4-FFF2-40B4-BE49-F238E27FC236}">
                <a16:creationId xmlns:a16="http://schemas.microsoft.com/office/drawing/2014/main" id="{98A01AB1-3434-46C7-B1B3-90AFD4B1799F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5227571" y="5368250"/>
            <a:ext cx="1147325" cy="811033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0925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9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5" y="1233488"/>
            <a:ext cx="2293200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AF541B1-4F4B-40BC-BF0B-B80864399D0C}"/>
              </a:ext>
            </a:extLst>
          </p:cNvPr>
          <p:cNvSpPr/>
          <p:nvPr userDrawn="1"/>
        </p:nvSpPr>
        <p:spPr>
          <a:xfrm>
            <a:off x="371475" y="3773172"/>
            <a:ext cx="2293200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DB837A4A-8DA3-4F45-9468-2C7DE5B35803}"/>
              </a:ext>
            </a:extLst>
          </p:cNvPr>
          <p:cNvSpPr/>
          <p:nvPr userDrawn="1"/>
        </p:nvSpPr>
        <p:spPr>
          <a:xfrm>
            <a:off x="6170635" y="1233487"/>
            <a:ext cx="2294237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39CA034F-F360-4CF5-B944-C16768254C5A}"/>
              </a:ext>
            </a:extLst>
          </p:cNvPr>
          <p:cNvSpPr/>
          <p:nvPr userDrawn="1"/>
        </p:nvSpPr>
        <p:spPr>
          <a:xfrm>
            <a:off x="6170635" y="3773171"/>
            <a:ext cx="2294237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15473" y="1713955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ECA01639-D8FA-4F18-8FE5-E923F5A1BB48}"/>
              </a:ext>
            </a:extLst>
          </p:cNvPr>
          <p:cNvSpPr/>
          <p:nvPr userDrawn="1"/>
        </p:nvSpPr>
        <p:spPr>
          <a:xfrm>
            <a:off x="2730561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02D09E-3C25-405E-BF24-A884A07C224A}"/>
              </a:ext>
            </a:extLst>
          </p:cNvPr>
          <p:cNvSpPr/>
          <p:nvPr userDrawn="1"/>
        </p:nvSpPr>
        <p:spPr>
          <a:xfrm>
            <a:off x="2730561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9" name="Text Placeholder 39">
            <a:extLst>
              <a:ext uri="{FF2B5EF4-FFF2-40B4-BE49-F238E27FC236}">
                <a16:creationId xmlns:a16="http://schemas.microsoft.com/office/drawing/2014/main" id="{9760B601-DCBC-47C8-95BE-A5DFCCBAD09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900245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5" name="Text Placeholder 39">
            <a:extLst>
              <a:ext uri="{FF2B5EF4-FFF2-40B4-BE49-F238E27FC236}">
                <a16:creationId xmlns:a16="http://schemas.microsoft.com/office/drawing/2014/main" id="{33BDF68D-A417-4526-95BD-83DC0A4FA5B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2900245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1C6F0F84-9668-4EA8-A3F5-3AD5AED3EFDD}"/>
              </a:ext>
            </a:extLst>
          </p:cNvPr>
          <p:cNvSpPr/>
          <p:nvPr userDrawn="1"/>
        </p:nvSpPr>
        <p:spPr>
          <a:xfrm>
            <a:off x="8549714" y="1233488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19CCCFCB-4EAD-47A3-8F4A-307EE022DD53}"/>
              </a:ext>
            </a:extLst>
          </p:cNvPr>
          <p:cNvSpPr/>
          <p:nvPr userDrawn="1"/>
        </p:nvSpPr>
        <p:spPr>
          <a:xfrm>
            <a:off x="8549714" y="3773171"/>
            <a:ext cx="3342248" cy="242760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Text Placeholder 39">
            <a:extLst>
              <a:ext uri="{FF2B5EF4-FFF2-40B4-BE49-F238E27FC236}">
                <a16:creationId xmlns:a16="http://schemas.microsoft.com/office/drawing/2014/main" id="{058CD71F-A7E3-4F68-ADE3-4E6B1BAE312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8719398" y="1460126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0" name="Text Placeholder 39">
            <a:extLst>
              <a:ext uri="{FF2B5EF4-FFF2-40B4-BE49-F238E27FC236}">
                <a16:creationId xmlns:a16="http://schemas.microsoft.com/office/drawing/2014/main" id="{6EC40EC2-3775-4AF2-965D-0235107D8342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8719398" y="3999809"/>
            <a:ext cx="3002880" cy="1974324"/>
          </a:xfrm>
        </p:spPr>
        <p:txBody>
          <a:bodyPr anchor="ctr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51" name="Picture Placeholder 33">
            <a:extLst>
              <a:ext uri="{FF2B5EF4-FFF2-40B4-BE49-F238E27FC236}">
                <a16:creationId xmlns:a16="http://schemas.microsoft.com/office/drawing/2014/main" id="{F196EA03-E36C-4E2A-A82F-8FA76EC2DBFC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615473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2" name="Picture Placeholder 33">
            <a:extLst>
              <a:ext uri="{FF2B5EF4-FFF2-40B4-BE49-F238E27FC236}">
                <a16:creationId xmlns:a16="http://schemas.microsoft.com/office/drawing/2014/main" id="{9A754FAD-4B3A-4A76-9F0D-84DA72FD822B}"/>
              </a:ext>
            </a:extLst>
          </p:cNvPr>
          <p:cNvSpPr>
            <a:spLocks noGrp="1"/>
          </p:cNvSpPr>
          <p:nvPr>
            <p:ph type="pic" sz="quarter" idx="31"/>
          </p:nvPr>
        </p:nvSpPr>
        <p:spPr>
          <a:xfrm>
            <a:off x="6415151" y="4253638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53" name="Picture Placeholder 33">
            <a:extLst>
              <a:ext uri="{FF2B5EF4-FFF2-40B4-BE49-F238E27FC236}">
                <a16:creationId xmlns:a16="http://schemas.microsoft.com/office/drawing/2014/main" id="{7A45718F-1012-47C4-BF29-7462E5C6CB90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415151" y="1713954"/>
            <a:ext cx="1805204" cy="14666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773224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0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1DD2DC66-11E4-4714-A8DE-E8AC34D49655}"/>
              </a:ext>
            </a:extLst>
          </p:cNvPr>
          <p:cNvSpPr/>
          <p:nvPr userDrawn="1"/>
        </p:nvSpPr>
        <p:spPr>
          <a:xfrm>
            <a:off x="371474" y="1660868"/>
            <a:ext cx="2686613" cy="24276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CD9ECBB-3A0A-409C-B1C0-C8F4C3087894}"/>
              </a:ext>
            </a:extLst>
          </p:cNvPr>
          <p:cNvSpPr/>
          <p:nvPr userDrawn="1"/>
        </p:nvSpPr>
        <p:spPr>
          <a:xfrm>
            <a:off x="3316099" y="1660868"/>
            <a:ext cx="2686613" cy="242760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FB4FA2C-0414-484D-95CD-C5E17E33E238}"/>
              </a:ext>
            </a:extLst>
          </p:cNvPr>
          <p:cNvSpPr/>
          <p:nvPr userDrawn="1"/>
        </p:nvSpPr>
        <p:spPr>
          <a:xfrm>
            <a:off x="6260723" y="1660868"/>
            <a:ext cx="2686613" cy="2427601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D0DE753-6478-4950-8F99-15952FCB6521}"/>
              </a:ext>
            </a:extLst>
          </p:cNvPr>
          <p:cNvSpPr/>
          <p:nvPr userDrawn="1"/>
        </p:nvSpPr>
        <p:spPr>
          <a:xfrm>
            <a:off x="9205348" y="1660868"/>
            <a:ext cx="2686613" cy="2427601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761485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371474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71474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316099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2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316099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260723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4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260723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205350" y="4302782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accent6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205350" y="5058156"/>
            <a:ext cx="2686613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188473430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>
            <a:extLst>
              <a:ext uri="{FF2B5EF4-FFF2-40B4-BE49-F238E27FC236}">
                <a16:creationId xmlns:a16="http://schemas.microsoft.com/office/drawing/2014/main" id="{FBB81E01-55F6-44A7-8ACB-B172EA0F9FB3}"/>
              </a:ext>
            </a:extLst>
          </p:cNvPr>
          <p:cNvSpPr/>
          <p:nvPr userDrawn="1"/>
        </p:nvSpPr>
        <p:spPr>
          <a:xfrm>
            <a:off x="467420" y="3895002"/>
            <a:ext cx="2494721" cy="206723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AD85DF7-0BE8-4B88-98A1-F5062CDAA964}"/>
              </a:ext>
            </a:extLst>
          </p:cNvPr>
          <p:cNvSpPr/>
          <p:nvPr userDrawn="1"/>
        </p:nvSpPr>
        <p:spPr>
          <a:xfrm>
            <a:off x="3412044" y="3895002"/>
            <a:ext cx="2494721" cy="20672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DF69394C-95D0-4D10-A34D-A35EF27D2806}"/>
              </a:ext>
            </a:extLst>
          </p:cNvPr>
          <p:cNvSpPr/>
          <p:nvPr userDrawn="1"/>
        </p:nvSpPr>
        <p:spPr>
          <a:xfrm>
            <a:off x="6356668" y="3895002"/>
            <a:ext cx="2494721" cy="206723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6DBF753-694A-4503-A33B-73C09E8EE3A5}"/>
              </a:ext>
            </a:extLst>
          </p:cNvPr>
          <p:cNvSpPr/>
          <p:nvPr userDrawn="1"/>
        </p:nvSpPr>
        <p:spPr>
          <a:xfrm>
            <a:off x="9301294" y="3895002"/>
            <a:ext cx="2494721" cy="2067238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Picture Placeholder 33">
            <a:extLst>
              <a:ext uri="{FF2B5EF4-FFF2-40B4-BE49-F238E27FC236}">
                <a16:creationId xmlns:a16="http://schemas.microsoft.com/office/drawing/2014/main" id="{1644FD94-AD03-4C4F-A1A5-085DD8F5664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67420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8" name="Picture Placeholder 33">
            <a:extLst>
              <a:ext uri="{FF2B5EF4-FFF2-40B4-BE49-F238E27FC236}">
                <a16:creationId xmlns:a16="http://schemas.microsoft.com/office/drawing/2014/main" id="{85BB27A3-DB87-46F4-8CA4-3C04A088E787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3412045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9" name="Picture Placeholder 33">
            <a:extLst>
              <a:ext uri="{FF2B5EF4-FFF2-40B4-BE49-F238E27FC236}">
                <a16:creationId xmlns:a16="http://schemas.microsoft.com/office/drawing/2014/main" id="{F356E399-83ED-4937-A1CC-F591866C0E8C}"/>
              </a:ext>
            </a:extLst>
          </p:cNvPr>
          <p:cNvSpPr>
            <a:spLocks noGrp="1"/>
          </p:cNvSpPr>
          <p:nvPr>
            <p:ph type="pic" sz="quarter" idx="22"/>
          </p:nvPr>
        </p:nvSpPr>
        <p:spPr>
          <a:xfrm>
            <a:off x="6356669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0" name="Picture Placeholder 33">
            <a:extLst>
              <a:ext uri="{FF2B5EF4-FFF2-40B4-BE49-F238E27FC236}">
                <a16:creationId xmlns:a16="http://schemas.microsoft.com/office/drawing/2014/main" id="{0967254B-CF1D-4F0D-A7F6-EC4E117B7509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9301294" y="1522949"/>
            <a:ext cx="2494721" cy="2226366"/>
          </a:xfrm>
        </p:spPr>
        <p:txBody>
          <a:bodyPr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31" name="Text Placeholder 39">
            <a:extLst>
              <a:ext uri="{FF2B5EF4-FFF2-40B4-BE49-F238E27FC236}">
                <a16:creationId xmlns:a16="http://schemas.microsoft.com/office/drawing/2014/main" id="{0CEF6C35-6F7B-43AD-9E4D-44C2F8A7DFA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04610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3" name="Text Placeholder 39">
            <a:extLst>
              <a:ext uri="{FF2B5EF4-FFF2-40B4-BE49-F238E27FC236}">
                <a16:creationId xmlns:a16="http://schemas.microsoft.com/office/drawing/2014/main" id="{44EF032C-161A-4C58-B624-66488C255E1F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04610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7" name="Text Placeholder 39">
            <a:extLst>
              <a:ext uri="{FF2B5EF4-FFF2-40B4-BE49-F238E27FC236}">
                <a16:creationId xmlns:a16="http://schemas.microsoft.com/office/drawing/2014/main" id="{ACF86334-F4A8-4CCD-944F-524700CD838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549235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38" name="Text Placeholder 39">
            <a:extLst>
              <a:ext uri="{FF2B5EF4-FFF2-40B4-BE49-F238E27FC236}">
                <a16:creationId xmlns:a16="http://schemas.microsoft.com/office/drawing/2014/main" id="{135B4AC9-821C-4D70-8A4A-1992394DE432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549235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0" name="Text Placeholder 39">
            <a:extLst>
              <a:ext uri="{FF2B5EF4-FFF2-40B4-BE49-F238E27FC236}">
                <a16:creationId xmlns:a16="http://schemas.microsoft.com/office/drawing/2014/main" id="{D2CF516C-7598-43D3-95E9-5633F8F4469B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6493859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1" name="Text Placeholder 39">
            <a:extLst>
              <a:ext uri="{FF2B5EF4-FFF2-40B4-BE49-F238E27FC236}">
                <a16:creationId xmlns:a16="http://schemas.microsoft.com/office/drawing/2014/main" id="{12A6084C-5383-4EFC-8D49-33C5B61E649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6493859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2" name="Text Placeholder 39">
            <a:extLst>
              <a:ext uri="{FF2B5EF4-FFF2-40B4-BE49-F238E27FC236}">
                <a16:creationId xmlns:a16="http://schemas.microsoft.com/office/drawing/2014/main" id="{EFC5493B-D3CF-41B9-A996-7FBE932504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9438486" y="4123880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2000" b="1">
                <a:solidFill>
                  <a:schemeClr val="bg1"/>
                </a:solidFill>
                <a:latin typeface="+mj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  <p:sp>
        <p:nvSpPr>
          <p:cNvPr id="44" name="Text Placeholder 39">
            <a:extLst>
              <a:ext uri="{FF2B5EF4-FFF2-40B4-BE49-F238E27FC236}">
                <a16:creationId xmlns:a16="http://schemas.microsoft.com/office/drawing/2014/main" id="{33A98F60-C169-44C1-9654-2239C9C1F29A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9438486" y="4879254"/>
            <a:ext cx="2220341" cy="666781"/>
          </a:xfrm>
        </p:spPr>
        <p:txBody>
          <a:bodyPr anchor="t">
            <a:noAutofit/>
          </a:bodyPr>
          <a:lstStyle>
            <a:lvl1pPr marL="0" indent="0" algn="ctr">
              <a:buNone/>
              <a:defRPr sz="1600" b="0">
                <a:solidFill>
                  <a:schemeClr val="bg1"/>
                </a:solidFill>
                <a:latin typeface="+mn-lt"/>
              </a:defRPr>
            </a:lvl1pPr>
            <a:lvl2pPr marL="457200" indent="0">
              <a:buNone/>
              <a:defRPr sz="1600">
                <a:solidFill>
                  <a:schemeClr val="bg1"/>
                </a:solidFill>
              </a:defRPr>
            </a:lvl2pPr>
            <a:lvl3pPr marL="914400" indent="0">
              <a:buNone/>
              <a:defRPr sz="1400">
                <a:solidFill>
                  <a:schemeClr val="bg1"/>
                </a:solidFill>
              </a:defRPr>
            </a:lvl3pPr>
            <a:lvl4pPr marL="1371600" indent="0">
              <a:buNone/>
              <a:defRPr sz="1200">
                <a:solidFill>
                  <a:schemeClr val="bg1"/>
                </a:solidFill>
              </a:defRPr>
            </a:lvl4pPr>
            <a:lvl5pPr marL="1828800" indent="0">
              <a:buNone/>
              <a:defRPr sz="12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Add your text here</a:t>
            </a:r>
          </a:p>
        </p:txBody>
      </p:sp>
    </p:spTree>
    <p:extLst>
      <p:ext uri="{BB962C8B-B14F-4D97-AF65-F5344CB8AC3E}">
        <p14:creationId xmlns:p14="http://schemas.microsoft.com/office/powerpoint/2010/main" val="5653828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4900613" y="1233488"/>
            <a:ext cx="699135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D928258E-48B5-471F-BC61-B45FB2CA51BA}"/>
              </a:ext>
            </a:extLst>
          </p:cNvPr>
          <p:cNvSpPr/>
          <p:nvPr userDrawn="1"/>
        </p:nvSpPr>
        <p:spPr>
          <a:xfrm>
            <a:off x="371474" y="1233488"/>
            <a:ext cx="4419187" cy="496728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867FAC3-5109-4D5D-8105-FC48313396C4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46100" y="1450975"/>
            <a:ext cx="4065588" cy="4552950"/>
          </a:xfrm>
        </p:spPr>
        <p:txBody>
          <a:bodyPr>
            <a:normAutofit/>
          </a:bodyPr>
          <a:lstStyle>
            <a:lvl1pPr>
              <a:defRPr sz="2400">
                <a:solidFill>
                  <a:schemeClr val="bg1"/>
                </a:solidFill>
              </a:defRPr>
            </a:lvl1pPr>
            <a:lvl2pPr>
              <a:defRPr sz="2000">
                <a:solidFill>
                  <a:schemeClr val="bg1"/>
                </a:solidFill>
              </a:defRPr>
            </a:lvl2pPr>
            <a:lvl3pPr>
              <a:defRPr sz="1800">
                <a:solidFill>
                  <a:schemeClr val="bg1"/>
                </a:solidFill>
              </a:defRPr>
            </a:lvl3pPr>
            <a:lvl4pPr>
              <a:defRPr sz="1600">
                <a:solidFill>
                  <a:schemeClr val="bg1"/>
                </a:solidFill>
              </a:defRPr>
            </a:lvl4pPr>
            <a:lvl5pPr>
              <a:defRPr sz="160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9679632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115204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952979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71475" y="1233488"/>
            <a:ext cx="7450621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F1D1D3DC-359F-47D3-A498-6E5DEF615BD3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7940675" y="1233488"/>
            <a:ext cx="3951288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059300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381415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7" name="Chart Placeholder 3">
            <a:extLst>
              <a:ext uri="{FF2B5EF4-FFF2-40B4-BE49-F238E27FC236}">
                <a16:creationId xmlns:a16="http://schemas.microsoft.com/office/drawing/2014/main" id="{6750280A-6976-42F9-B984-8601DD1972DC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6379473" y="1233488"/>
            <a:ext cx="5512490" cy="4967287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E63221D-DF23-4F80-AB42-A74C1B1CB425}"/>
              </a:ext>
            </a:extLst>
          </p:cNvPr>
          <p:cNvCxnSpPr/>
          <p:nvPr userDrawn="1"/>
        </p:nvCxnSpPr>
        <p:spPr>
          <a:xfrm>
            <a:off x="6125817" y="1233488"/>
            <a:ext cx="0" cy="4967287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7739575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6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DB3C88-F13B-4B5F-920D-B4EFFAA592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8" cy="75882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Slide Number Placeholder 4">
            <a:extLst>
              <a:ext uri="{FF2B5EF4-FFF2-40B4-BE49-F238E27FC236}">
                <a16:creationId xmlns:a16="http://schemas.microsoft.com/office/drawing/2014/main" id="{76336E3A-55EE-4423-B1AA-7489CA9888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518900" y="6581978"/>
            <a:ext cx="373062" cy="206104"/>
          </a:xfrm>
        </p:spPr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0C61EA57-B8EA-4589-A9DD-E25F300D5AFD}"/>
              </a:ext>
            </a:extLst>
          </p:cNvPr>
          <p:cNvCxnSpPr/>
          <p:nvPr userDrawn="1"/>
        </p:nvCxnSpPr>
        <p:spPr>
          <a:xfrm>
            <a:off x="4790661" y="6917634"/>
            <a:ext cx="191825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Chart Placeholder 3">
            <a:extLst>
              <a:ext uri="{FF2B5EF4-FFF2-40B4-BE49-F238E27FC236}">
                <a16:creationId xmlns:a16="http://schemas.microsoft.com/office/drawing/2014/main" id="{56084AEC-DB39-4367-A213-BB2FE4AD38BE}"/>
              </a:ext>
            </a:extLst>
          </p:cNvPr>
          <p:cNvSpPr>
            <a:spLocks noGrp="1"/>
          </p:cNvSpPr>
          <p:nvPr>
            <p:ph type="chart" sz="quarter" idx="13"/>
          </p:nvPr>
        </p:nvSpPr>
        <p:spPr>
          <a:xfrm>
            <a:off x="510622" y="1362696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9" name="Chart Placeholder 3">
            <a:extLst>
              <a:ext uri="{FF2B5EF4-FFF2-40B4-BE49-F238E27FC236}">
                <a16:creationId xmlns:a16="http://schemas.microsoft.com/office/drawing/2014/main" id="{3CC4F2FB-E360-40E2-BDA5-455EB243C216}"/>
              </a:ext>
            </a:extLst>
          </p:cNvPr>
          <p:cNvSpPr>
            <a:spLocks noGrp="1"/>
          </p:cNvSpPr>
          <p:nvPr>
            <p:ph type="chart" sz="quarter" idx="14"/>
          </p:nvPr>
        </p:nvSpPr>
        <p:spPr>
          <a:xfrm>
            <a:off x="500682" y="3781218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0" name="Chart Placeholder 3">
            <a:extLst>
              <a:ext uri="{FF2B5EF4-FFF2-40B4-BE49-F238E27FC236}">
                <a16:creationId xmlns:a16="http://schemas.microsoft.com/office/drawing/2014/main" id="{6373EAFD-6648-4861-97FB-A3961B86C814}"/>
              </a:ext>
            </a:extLst>
          </p:cNvPr>
          <p:cNvSpPr>
            <a:spLocks noGrp="1"/>
          </p:cNvSpPr>
          <p:nvPr>
            <p:ph type="chart" sz="quarter" idx="15"/>
          </p:nvPr>
        </p:nvSpPr>
        <p:spPr>
          <a:xfrm>
            <a:off x="6208643" y="1367561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  <p:sp>
        <p:nvSpPr>
          <p:cNvPr id="11" name="Chart Placeholder 3">
            <a:extLst>
              <a:ext uri="{FF2B5EF4-FFF2-40B4-BE49-F238E27FC236}">
                <a16:creationId xmlns:a16="http://schemas.microsoft.com/office/drawing/2014/main" id="{CF0E102C-57E1-46ED-BE41-21C356F42BAD}"/>
              </a:ext>
            </a:extLst>
          </p:cNvPr>
          <p:cNvSpPr>
            <a:spLocks noGrp="1"/>
          </p:cNvSpPr>
          <p:nvPr>
            <p:ph type="chart" sz="quarter" idx="16"/>
          </p:nvPr>
        </p:nvSpPr>
        <p:spPr>
          <a:xfrm>
            <a:off x="6198703" y="3786083"/>
            <a:ext cx="5552246" cy="2294899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</a:lstStyle>
          <a:p>
            <a:r>
              <a:rPr lang="en-US" smtClean="0"/>
              <a:t>Click icon to add chart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84420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76607FB0-0FB2-41FD-B334-74C7B05B8CEE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2D02598E-521E-41CD-B068-134834CFF4F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7999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8B51C6-9166-4F67-995A-396809E6533C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1727201" y="2337595"/>
            <a:ext cx="8737600" cy="2182811"/>
          </a:xfrm>
        </p:spPr>
        <p:txBody>
          <a:bodyPr anchor="ctr">
            <a:normAutofit/>
          </a:bodyPr>
          <a:lstStyle>
            <a:lvl1pPr algn="ctr">
              <a:defRPr sz="115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757538097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9C3DD3-9184-4434-93FC-DDB3E5B53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302458-F7EC-4A75-A897-E73CF8028E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D31584-D229-4F6C-BA8E-36782FDA8D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2B7AE8-665C-4FF6-B292-B525984D93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31890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E2ACFC-0D65-4857-AAEE-904747F38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594C5E-E06C-488C-AC82-331C53B94F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EC8C27-FA57-408C-8D6B-844D81BC831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68A18F-96D4-4F1F-BF6B-EDFACBF8D6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341607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FFFF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699346" y="6457950"/>
            <a:ext cx="1435504" cy="342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594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0060ACE-E228-45FD-83E3-FF4D1CCF7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475" y="260351"/>
            <a:ext cx="11520487" cy="758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8AF9FF-2A4E-41E6-956B-69BC625CC9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1474" y="1233488"/>
            <a:ext cx="11520487" cy="49434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EE1F87C-C7F2-4F14-86B1-854B7B0C580E}"/>
              </a:ext>
            </a:extLst>
          </p:cNvPr>
          <p:cNvSpPr/>
          <p:nvPr userDrawn="1"/>
        </p:nvSpPr>
        <p:spPr>
          <a:xfrm>
            <a:off x="11229975" y="6512060"/>
            <a:ext cx="962025" cy="3459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FD9470-E137-41DF-A5CA-C7B4B9856E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518900" y="6581978"/>
            <a:ext cx="373062" cy="2061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3DC2DEF-D2FE-4B45-ABA4-9F153FD1C98A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48AB12CC-D752-4664-B92F-BAEFF0416B7E}"/>
              </a:ext>
            </a:extLst>
          </p:cNvPr>
          <p:cNvSpPr/>
          <p:nvPr userDrawn="1"/>
        </p:nvSpPr>
        <p:spPr>
          <a:xfrm>
            <a:off x="0" y="260350"/>
            <a:ext cx="300037" cy="755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4583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663" r:id="rId5"/>
    <p:sldLayoutId id="2147483650" r:id="rId6"/>
    <p:sldLayoutId id="2147483664" r:id="rId7"/>
    <p:sldLayoutId id="2147483665" r:id="rId8"/>
    <p:sldLayoutId id="2147483666" r:id="rId9"/>
    <p:sldLayoutId id="2147483667" r:id="rId10"/>
    <p:sldLayoutId id="2147483668" r:id="rId11"/>
    <p:sldLayoutId id="2147483669" r:id="rId12"/>
    <p:sldLayoutId id="2147483651" r:id="rId13"/>
    <p:sldLayoutId id="2147483670" r:id="rId14"/>
    <p:sldLayoutId id="2147483671" r:id="rId15"/>
    <p:sldLayoutId id="2147483672" r:id="rId16"/>
    <p:sldLayoutId id="2147483673" r:id="rId17"/>
    <p:sldLayoutId id="2147483652" r:id="rId18"/>
    <p:sldLayoutId id="2147483674" r:id="rId19"/>
    <p:sldLayoutId id="2147483675" r:id="rId20"/>
    <p:sldLayoutId id="2147483676" r:id="rId21"/>
    <p:sldLayoutId id="2147483677" r:id="rId22"/>
    <p:sldLayoutId id="2147483655" r:id="rId23"/>
    <p:sldLayoutId id="2147483678" r:id="rId24"/>
    <p:sldLayoutId id="2147483679" r:id="rId25"/>
    <p:sldLayoutId id="2147483680" r:id="rId26"/>
    <p:sldLayoutId id="2147483681" r:id="rId27"/>
    <p:sldLayoutId id="2147483653" r:id="rId28"/>
    <p:sldLayoutId id="2147483682" r:id="rId29"/>
    <p:sldLayoutId id="2147483683" r:id="rId30"/>
    <p:sldLayoutId id="2147483684" r:id="rId31"/>
    <p:sldLayoutId id="2147483685" r:id="rId32"/>
    <p:sldLayoutId id="2147483654" r:id="rId33"/>
    <p:sldLayoutId id="2147483686" r:id="rId34"/>
    <p:sldLayoutId id="2147483687" r:id="rId35"/>
    <p:sldLayoutId id="2147483689" r:id="rId36"/>
    <p:sldLayoutId id="2147483688" r:id="rId37"/>
    <p:sldLayoutId id="2147483690" r:id="rId38"/>
    <p:sldLayoutId id="2147483691" r:id="rId39"/>
    <p:sldLayoutId id="2147483692" r:id="rId40"/>
    <p:sldLayoutId id="2147483693" r:id="rId41"/>
    <p:sldLayoutId id="2147483694" r:id="rId42"/>
    <p:sldLayoutId id="2147483695" r:id="rId43"/>
    <p:sldLayoutId id="2147483696" r:id="rId44"/>
    <p:sldLayoutId id="2147483697" r:id="rId45"/>
    <p:sldLayoutId id="2147483698" r:id="rId46"/>
    <p:sldLayoutId id="2147483699" r:id="rId47"/>
    <p:sldLayoutId id="2147483700" r:id="rId48"/>
    <p:sldLayoutId id="2147483701" r:id="rId49"/>
    <p:sldLayoutId id="2147483702" r:id="rId50"/>
    <p:sldLayoutId id="2147483656" r:id="rId51"/>
    <p:sldLayoutId id="2147483657" r:id="rId52"/>
    <p:sldLayoutId id="2147483703" r:id="rId5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164" userDrawn="1">
          <p15:clr>
            <a:srgbClr val="F26B43"/>
          </p15:clr>
        </p15:guide>
        <p15:guide id="2" pos="234" userDrawn="1">
          <p15:clr>
            <a:srgbClr val="F26B43"/>
          </p15:clr>
        </p15:guide>
        <p15:guide id="3" orient="horz" pos="4133" userDrawn="1">
          <p15:clr>
            <a:srgbClr val="F26B43"/>
          </p15:clr>
        </p15:guide>
        <p15:guide id="4" pos="7491" userDrawn="1">
          <p15:clr>
            <a:srgbClr val="F26B43"/>
          </p15:clr>
        </p15:guide>
        <p15:guide id="5" orient="horz" pos="640" userDrawn="1">
          <p15:clr>
            <a:srgbClr val="F26B43"/>
          </p15:clr>
        </p15:guide>
        <p15:guide id="6" orient="horz" pos="777" userDrawn="1">
          <p15:clr>
            <a:srgbClr val="F26B43"/>
          </p15:clr>
        </p15:guide>
        <p15:guide id="7" orient="horz" pos="4020" userDrawn="1">
          <p15:clr>
            <a:srgbClr val="F26B43"/>
          </p15:clr>
        </p15:guide>
        <p15:guide id="8" orient="horz" pos="390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71C9CD-CAE8-4AC8-936D-333769D479E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Sustainable Finance- Lecture </a:t>
            </a:r>
            <a:r>
              <a:rPr lang="en-US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Lesson </a:t>
            </a:r>
            <a:r>
              <a:rPr lang="en-US" sz="280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Title</a:t>
            </a:r>
            <a:r>
              <a:rPr lang="en-US" sz="2800" b="0" dirty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: </a:t>
            </a:r>
            <a:r>
              <a:rPr lang="en-US" sz="2800" b="0" dirty="0" smtClean="0">
                <a:solidFill>
                  <a:srgbClr val="272525"/>
                </a:solidFill>
                <a:latin typeface="Times New Roman" panose="02020603050405020304" pitchFamily="18" charset="0"/>
                <a:ea typeface="Inter" pitchFamily="34" charset="-122"/>
                <a:cs typeface="Times New Roman" panose="02020603050405020304" pitchFamily="18" charset="0"/>
              </a:rPr>
              <a:t>Final Project &amp; Presentation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ubtitle 3">
            <a:extLst>
              <a:ext uri="{FF2B5EF4-FFF2-40B4-BE49-F238E27FC236}">
                <a16:creationId xmlns:a16="http://schemas.microsoft.com/office/drawing/2014/main" id="{C6D24F99-E026-485A-96CD-AEC9813726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Instructor</a:t>
            </a:r>
            <a:r>
              <a:rPr lang="en-US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Dr. Mary Githinji</a:t>
            </a:r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/>
          <a:srcRect t="12115" b="12115"/>
          <a:stretch>
            <a:fillRect/>
          </a:stretch>
        </p:blipFill>
        <p:spPr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96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39252"/>
            <a:ext cx="5272764" cy="569627"/>
          </a:xfrm>
        </p:spPr>
        <p:txBody>
          <a:bodyPr/>
          <a:lstStyle/>
          <a:p>
            <a:r>
              <a:rPr lang="en-US" dirty="0" smtClean="0"/>
              <a:t>Overview of the Course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7" y="1918741"/>
            <a:ext cx="5272765" cy="3867462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Introduction to the concept of Sustainable Finance 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ESG Considerations When Making Financial Decisions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 for Sustainable Investment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Green Bonds and Climate Finance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Climate Risk Assessment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Regulatory Frameworks in Sustainable Finance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Agri-Green Financing and Technology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Sustainable Banking &amp; Lending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Role of Development Finance Institutions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Case Studies in Sustainable Finance</a:t>
            </a:r>
            <a:endParaRPr lang="en-US" sz="16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Ethical &amp; Social Dimensions of Finance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851594" y="1074189"/>
            <a:ext cx="2280192" cy="220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68578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39252"/>
            <a:ext cx="5272764" cy="569627"/>
          </a:xfrm>
        </p:spPr>
        <p:txBody>
          <a:bodyPr/>
          <a:lstStyle/>
          <a:p>
            <a:r>
              <a:rPr lang="en-US" dirty="0"/>
              <a:t>Learning Outcomes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10859" y="1918741"/>
            <a:ext cx="5581103" cy="3867462"/>
          </a:xfrm>
        </p:spPr>
        <p:txBody>
          <a:bodyPr>
            <a:no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buNone/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By the end of this final project, students will be able to: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Apply ESG risk assessment </a:t>
            </a: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frameworks.</a:t>
            </a:r>
            <a:endParaRPr lang="en-US" sz="1800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Critically assess and align financial strategies with selected </a:t>
            </a: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SDGs.</a:t>
            </a:r>
            <a:endParaRPr lang="en-US" sz="1800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Develop a financially sound and innovative sustainable finance </a:t>
            </a: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solution.</a:t>
            </a:r>
            <a:endParaRPr lang="en-US" sz="1800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Conduct a policy critique, identifying regulatory or institutional gaps and proposing </a:t>
            </a: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improvements</a:t>
            </a: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Communicate sustainable finance ideas </a:t>
            </a:r>
            <a:r>
              <a:rPr lang="en-US" sz="1800" dirty="0" smtClean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effectively.</a:t>
            </a:r>
            <a:endParaRPr lang="en-US" sz="1800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07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Collaborate effectively in teams, demonstrating project planning, shared responsibilities, and clear articulation of roles during the presentation.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851594" y="1074189"/>
            <a:ext cx="2280192" cy="2209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0597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0761" y="1139252"/>
            <a:ext cx="5431201" cy="884421"/>
          </a:xfrm>
        </p:spPr>
        <p:txBody>
          <a:bodyPr/>
          <a:lstStyle/>
          <a:p>
            <a:r>
              <a:rPr lang="en-US" sz="2800" dirty="0"/>
              <a:t>WEEK 1: Introduction to the Concept of Sustainable Finance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308485"/>
            <a:ext cx="5272764" cy="3322946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Sustainable Finance</a:t>
            </a: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aligns financial systems with long-term environmental, social, and economic goals.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It includes integrating </a:t>
            </a:r>
            <a:r>
              <a:rPr lang="en-US" sz="1800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sustainability considerations</a:t>
            </a: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into investment, financing, and risk management decisions.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themes: climate change, social inclusion, resource efficiency.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Anchored in global efforts like the </a:t>
            </a:r>
            <a:r>
              <a:rPr lang="en-US" sz="1800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Paris Agreement</a:t>
            </a: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1800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SDGs</a:t>
            </a:r>
            <a:r>
              <a:rPr lang="en-US" sz="18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4</a:t>
            </a:fld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585586" y="1139252"/>
            <a:ext cx="2298930" cy="2227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3923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937358"/>
          </a:xfrm>
        </p:spPr>
        <p:txBody>
          <a:bodyPr/>
          <a:lstStyle/>
          <a:p>
            <a:r>
              <a:rPr lang="en-US" sz="2800" dirty="0"/>
              <a:t>WEEK 2: ESG Considerations When Making Financial Decisions</a:t>
            </a:r>
            <a:endParaRPr lang="en-US" sz="28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0820" y="2443397"/>
            <a:ext cx="5521142" cy="3188033"/>
          </a:xfrm>
        </p:spPr>
        <p:txBody>
          <a:bodyPr>
            <a:no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ESG = Environmental, Social, and Governance</a:t>
            </a: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factors.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ESG integration supports </a:t>
            </a:r>
            <a:r>
              <a:rPr lang="en-US" sz="1600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risk mitigation</a:t>
            </a: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1600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long-term value creation</a:t>
            </a: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Examples: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E: Emissions, biodiversity, energy efficiency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S: Labor practices, human rights, community impact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G: Board diversity, transparency, ethics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sz="1600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Tools: ESG ratings, sustainability indices, materiality maps.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32378"/>
            <a:ext cx="1971337" cy="1910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2720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1296176"/>
            <a:ext cx="5272763" cy="982329"/>
          </a:xfrm>
        </p:spPr>
        <p:txBody>
          <a:bodyPr/>
          <a:lstStyle/>
          <a:p>
            <a:r>
              <a:rPr lang="en-US" sz="3200" dirty="0"/>
              <a:t>WEEK 3: Strategies for Sustainable Investment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08290"/>
            <a:ext cx="5272764" cy="3023142"/>
          </a:xfrm>
        </p:spPr>
        <p:txBody>
          <a:bodyPr>
            <a:normAutofit fontScale="92500" lnSpcReduction="2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Strategies include: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Screening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(exclusion of harmful sectors)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Positive Screening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(investing in ESG leaders)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ESG Integration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Impact Investing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Thematic Investing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Growing popularity of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SRI (Socially Responsible Investment)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ESG ETFs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Requires balancing financial return and positive impact.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76037" y="1107440"/>
            <a:ext cx="2039971" cy="1976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5513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1"/>
            <a:ext cx="5272764" cy="1202544"/>
          </a:xfrm>
        </p:spPr>
        <p:txBody>
          <a:bodyPr/>
          <a:lstStyle/>
          <a:p>
            <a:r>
              <a:rPr lang="en-US" sz="3600" dirty="0"/>
              <a:t>WEEK 4: Green Bonds and Climate Finance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48329"/>
            <a:ext cx="5272764" cy="3083102"/>
          </a:xfrm>
        </p:spPr>
        <p:txBody>
          <a:bodyPr>
            <a:normAutofit fontScale="92500" lnSpcReduction="2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Green Bonds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Fixed-income instruments used to finance green projects.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sectors: Renewable energy, energy efficiency, clean transport.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Climate finance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supports both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mitigation and adaptation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efforts.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Standards: Green Bond Principles (GBP), Climate Bonds Standard (CBS).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Role of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sovereigns, MDBs, and corporates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issuing bonds.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00975" y="1134657"/>
            <a:ext cx="2116050" cy="2050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48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92191"/>
          </a:xfrm>
        </p:spPr>
        <p:txBody>
          <a:bodyPr/>
          <a:lstStyle/>
          <a:p>
            <a:r>
              <a:rPr lang="en-US" sz="3600" dirty="0"/>
              <a:t>WEEK 5: </a:t>
            </a:r>
            <a:r>
              <a:rPr lang="en-US" sz="3600" dirty="0" smtClean="0"/>
              <a:t>Climate </a:t>
            </a:r>
            <a:r>
              <a:rPr lang="en-US" sz="3600" dirty="0"/>
              <a:t>Risk Assessment</a:t>
            </a:r>
            <a:endParaRPr lang="en-US" sz="36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48131"/>
            <a:ext cx="5272764" cy="2783300"/>
          </a:xfrm>
        </p:spPr>
        <p:txBody>
          <a:bodyPr>
            <a:normAutofit fontScale="92500" lnSpcReduction="2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Climate risks =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Physical risks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(e.g., floods, droughts) +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Transition risks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(e.g., carbon taxes, stranded assets).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Assessment tools: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TCFD framework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scenario analysis, stress testing.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Financial institutions must disclose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climate-related financial risks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Integrating climate risk into valuation and asset pricing is now essential</a:t>
            </a: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24065"/>
            <a:ext cx="2282305" cy="2211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044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sz="2800" dirty="0"/>
              <a:t>WEEK 6: Regulatory Frameworks in Sustainable Finance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Rise of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taxonomy regulations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(e.g., EU Taxonomy).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Disclosure mandates: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TCFD, SFDR, CSRD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Central banks adopting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green prudential regulations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National and international policies shape investor behavior and capital flow.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49004"/>
            <a:ext cx="1813533" cy="17571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5616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sz="3200" dirty="0"/>
              <a:t>WEEK 7: Agri-Green Financing and Technology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 fontScale="92500"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Focuses on sustainable agriculture and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climate-smart practices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Tools: Green credit, blended finance, crop insurance, carbon markets.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Digital technologies: Remote sensing, </a:t>
            </a:r>
            <a:r>
              <a:rPr lang="en-US" dirty="0" err="1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IoT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AI in precision farming.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Aligns food security with environmental conservation goals.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endParaRPr lang="en-US" dirty="0">
              <a:latin typeface="Cambria" panose="020405030504060302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34226" y="1157316"/>
            <a:ext cx="2024610" cy="1961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42692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90741" y="1244184"/>
            <a:ext cx="5401220" cy="1124262"/>
          </a:xfrm>
        </p:spPr>
        <p:txBody>
          <a:bodyPr/>
          <a:lstStyle/>
          <a:p>
            <a:r>
              <a:rPr lang="en-US" sz="3200" dirty="0"/>
              <a:t>WEEK 8: Sustainable Banking &amp; Lending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773180"/>
            <a:ext cx="5272764" cy="2858250"/>
          </a:xfrm>
        </p:spPr>
        <p:txBody>
          <a:bodyPr>
            <a:normAutofit fontScale="92500" lnSpcReduction="2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Involves integrating ESG in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credit analysis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loan structuring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portfolio management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Products: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Green loans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Sustainability-linked loans (SLLs)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Principles: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Equator Principles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PRB (Principles for Responsible Banking)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Banks must manage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ESG-related credit and reputational risks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11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00976" y="1099127"/>
            <a:ext cx="1899920" cy="18408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62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32231"/>
          </a:xfrm>
        </p:spPr>
        <p:txBody>
          <a:bodyPr/>
          <a:lstStyle/>
          <a:p>
            <a:r>
              <a:rPr lang="en-US" sz="3200" dirty="0"/>
              <a:t>WEEK 9: Role of Development Finance Institutions (DFIs)</a:t>
            </a:r>
            <a:endParaRPr lang="en-US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33141"/>
            <a:ext cx="5272764" cy="2798289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DFIs provide long-term financing in underserved markets.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Catalysts for private investment in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sustainable infrastructure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Promote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blended finance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technical assistance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capacity building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Examples: IFC, </a:t>
            </a:r>
            <a:r>
              <a:rPr lang="en-US" dirty="0" err="1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AfDB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DEG, FMO.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090814"/>
            <a:ext cx="2307243" cy="2235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46406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6" y="1184223"/>
            <a:ext cx="5272765" cy="1124263"/>
          </a:xfrm>
        </p:spPr>
        <p:txBody>
          <a:bodyPr/>
          <a:lstStyle/>
          <a:p>
            <a:r>
              <a:rPr lang="en-US" sz="3200" dirty="0"/>
              <a:t>WEEK 10: Case Studies in Sustainable Finance</a:t>
            </a:r>
            <a:endParaRPr lang="en-US" sz="32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18348"/>
            <a:ext cx="5272764" cy="3252865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Real-world examples showcase practical application: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Kenya’s green bond for affordable housing.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IFC's green equity investments.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Sustainability-linked loans in agribusiness.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Emphasize lessons on innovation, impact measurement, and risk-sharing.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92663" y="1158097"/>
            <a:ext cx="2245069" cy="217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9869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49311"/>
            <a:ext cx="5272764" cy="1124263"/>
          </a:xfrm>
        </p:spPr>
        <p:txBody>
          <a:bodyPr/>
          <a:lstStyle/>
          <a:p>
            <a:r>
              <a:rPr lang="en-US" sz="3200" dirty="0"/>
              <a:t>WEEK 11: Ethical &amp; Social Dimensions of Finance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2"/>
          </a:xfrm>
        </p:spPr>
        <p:txBody>
          <a:bodyPr>
            <a:normAutofit fontScale="92500"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Finance must be grounded in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ethics, fairness, and social justice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Address issues of financial inclusion, gender equity, and access.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Avoid harm through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responsible lending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anti-corruption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stakeholder engagement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Shift from profit-only to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purpose-driven finance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14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93596"/>
            <a:ext cx="2022812" cy="195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050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8" y="1334125"/>
            <a:ext cx="5272764" cy="1094282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dirty="0">
                <a:ea typeface="Cambria" panose="02040503050406030204" pitchFamily="18" charset="0"/>
                <a:cs typeface="Times New Roman" panose="02020603050405020304" pitchFamily="18" charset="0"/>
              </a:rPr>
              <a:t>WEEK 12: Final Recap and Reflection</a:t>
            </a:r>
            <a:endParaRPr lang="en-US" sz="3200" dirty="0">
              <a:effectLst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68249"/>
            <a:ext cx="5272764" cy="2963182"/>
          </a:xfrm>
        </p:spPr>
        <p:txBody>
          <a:bodyPr>
            <a:normAutofit fontScale="925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Sustainable finance is essential for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long-term economic stability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planetary health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Professionals must balance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returns, risks, and responsibility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field is evolving, requiring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continuous learning and innovation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Your role: Apply these insights to promote finance that serves </a:t>
            </a:r>
            <a:r>
              <a:rPr lang="en-US" b="1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people and planet</a:t>
            </a:r>
            <a:r>
              <a:rPr lang="en-US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40691"/>
            <a:ext cx="2005654" cy="194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5567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016000"/>
            <a:ext cx="5272764" cy="1107420"/>
          </a:xfrm>
        </p:spPr>
        <p:txBody>
          <a:bodyPr/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Final Project &amp; Presentation Guidelines 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29"/>
            <a:ext cx="5272764" cy="2933201"/>
          </a:xfrm>
        </p:spPr>
        <p:txBody>
          <a:bodyPr>
            <a:normAutofit/>
          </a:bodyPr>
          <a:lstStyle/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endParaRPr lang="en-US" sz="2400" b="1" dirty="0" smtClean="0"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None/>
              <a:tabLst>
                <a:tab pos="457200" algn="l"/>
              </a:tabLst>
            </a:pPr>
            <a:r>
              <a:rPr lang="en-US" sz="2400" b="1" dirty="0" smtClean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Project </a:t>
            </a:r>
            <a:r>
              <a:rPr lang="en-US" sz="2400" b="1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Title: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  <a:cs typeface="Times New Roman" panose="02020603050405020304" pitchFamily="18" charset="0"/>
              </a:rPr>
              <a:t>Applying Sustainable Finance: ESG Risk, Policy Critique, and Market Innovation</a:t>
            </a:r>
            <a:endParaRPr lang="en-US" sz="2400" dirty="0">
              <a:effectLst/>
              <a:latin typeface="Cambria" panose="02040503050406030204" pitchFamily="18" charset="0"/>
              <a:ea typeface="Cambria" panose="020405030504060302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40691"/>
            <a:ext cx="2134344" cy="2068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5136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Objective</a:t>
            </a:r>
            <a:endParaRPr lang="en-US" sz="3600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29"/>
            <a:ext cx="5272764" cy="2933201"/>
          </a:xfrm>
        </p:spPr>
        <p:txBody>
          <a:bodyPr>
            <a:normAutofit/>
          </a:bodyPr>
          <a:lstStyle/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 synthesize knowledge from the course by applying sustainable finance tools to a real or conceptual problem. Students will assess ESG risks, align strategies with SDGs, and offer financially sound and innovative solutions.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17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76038" y="1139284"/>
            <a:ext cx="2151502" cy="2084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25738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1132231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Components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833141"/>
            <a:ext cx="5272764" cy="2798289"/>
          </a:xfrm>
        </p:spPr>
        <p:txBody>
          <a:bodyPr>
            <a:normAutofit fontScale="85000" lnSpcReduction="10000"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 A – Real-World Analysis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Each group selects an existing financial product, institution, or policy and: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Analyzes </a:t>
            </a: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ESG risks and opportunities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Evaluates </a:t>
            </a: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SDG alignment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(at least 3 goals)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Reviews financial performance or market relevance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Provides a </a:t>
            </a: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policy critique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or improvement proposal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1099" y="1296176"/>
            <a:ext cx="1875417" cy="181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335165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1783830"/>
            <a:ext cx="5272764" cy="3847601"/>
          </a:xfrm>
        </p:spPr>
        <p:txBody>
          <a:bodyPr>
            <a:norm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Part B – Strategic or Conceptual Design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Each group develops a new sustainable finance proposal, such as: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Green or Agri-finance lending model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ESG-based investment vehicle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Sustainable finance regulation or institutional strategy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19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07441"/>
            <a:ext cx="1808479" cy="1752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98220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862407"/>
          </a:xfrm>
        </p:spPr>
        <p:txBody>
          <a:bodyPr/>
          <a:lstStyle/>
          <a:p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Project Themes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533338"/>
            <a:ext cx="5272764" cy="2893101"/>
          </a:xfrm>
        </p:spPr>
        <p:txBody>
          <a:bodyPr>
            <a:normAutofit fontScale="92500" lnSpcReduction="2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Climate-Smart Agriculture Finance in East Africa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ESG Assessment of a Listed Green Bond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Designing a Microfinance Product with ESG Screening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Sustainable Lending Reform in Kenyan Banks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SDG-Aligned Pension Fund Strategy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Blended Finance for Renewable Energy Access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20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9412" y="1182255"/>
            <a:ext cx="2100026" cy="2034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3279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69234"/>
            <a:ext cx="5272764" cy="1109272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 Include: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31"/>
            <a:ext cx="5272764" cy="2933200"/>
          </a:xfrm>
        </p:spPr>
        <p:txBody>
          <a:bodyPr>
            <a:norm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ESG metrics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Financial logic (risk-return profile, viability)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SDG alignment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Stakeholder identification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Implementation plan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21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92662" y="1169234"/>
            <a:ext cx="2207490" cy="213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91266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169234"/>
            <a:ext cx="5272764" cy="1109272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Presentation Format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98231"/>
            <a:ext cx="5272764" cy="2933200"/>
          </a:xfrm>
        </p:spPr>
        <p:txBody>
          <a:bodyPr>
            <a:normAutofit lnSpcReduction="10000"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Duration: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15 minutes presentation + 5 minutes Q&amp;A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Style: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Creative academic-style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Tools Encouraged:</a:t>
            </a: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PowerPoint, visual dashboards, graphs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en-US" b="1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Submission:</a:t>
            </a:r>
            <a:endParaRPr lang="en-US" sz="1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Slide deck (PowerPoint or PDF)</a:t>
            </a:r>
            <a:endParaRPr lang="en-US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742950" marR="0" lvl="1" indent="-28575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en-US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2-page Executive Summary (Word or PDF)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22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92662" y="1169234"/>
            <a:ext cx="2207490" cy="213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14379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6"/>
            <a:ext cx="5272764" cy="827243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6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Timeline &amp; Deliverables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7228393"/>
              </p:ext>
            </p:extLst>
          </p:nvPr>
        </p:nvGraphicFramePr>
        <p:xfrm>
          <a:off x="6385809" y="2653259"/>
          <a:ext cx="5506154" cy="256331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53077">
                  <a:extLst>
                    <a:ext uri="{9D8B030D-6E8A-4147-A177-3AD203B41FA5}">
                      <a16:colId xmlns:a16="http://schemas.microsoft.com/office/drawing/2014/main" val="70761929"/>
                    </a:ext>
                  </a:extLst>
                </a:gridCol>
                <a:gridCol w="2753077">
                  <a:extLst>
                    <a:ext uri="{9D8B030D-6E8A-4147-A177-3AD203B41FA5}">
                      <a16:colId xmlns:a16="http://schemas.microsoft.com/office/drawing/2014/main" val="2679615504"/>
                    </a:ext>
                  </a:extLst>
                </a:gridCol>
              </a:tblGrid>
              <a:tr h="606034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Task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568522"/>
                  </a:ext>
                </a:extLst>
              </a:tr>
              <a:tr h="67078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 10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Form groups and submit the project topic for approval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745911504"/>
                  </a:ext>
                </a:extLst>
              </a:tr>
              <a:tr h="61570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 11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Submit a 1-page progress update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68094143"/>
                  </a:ext>
                </a:extLst>
              </a:tr>
              <a:tr h="670787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Week 12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Final presentation + submission of materials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32142671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23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09288" y="1126815"/>
            <a:ext cx="2057129" cy="1993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60366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727495"/>
          </a:xfrm>
        </p:spPr>
        <p:txBody>
          <a:bodyPr/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600" dirty="0">
                <a:latin typeface="Cambria" panose="020405030504060302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Grading Rubric (20%)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6483931"/>
              </p:ext>
            </p:extLst>
          </p:nvPr>
        </p:nvGraphicFramePr>
        <p:xfrm>
          <a:off x="6619875" y="2407150"/>
          <a:ext cx="5057463" cy="29443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9862">
                  <a:extLst>
                    <a:ext uri="{9D8B030D-6E8A-4147-A177-3AD203B41FA5}">
                      <a16:colId xmlns:a16="http://schemas.microsoft.com/office/drawing/2014/main" val="315649331"/>
                    </a:ext>
                  </a:extLst>
                </a:gridCol>
                <a:gridCol w="1557601">
                  <a:extLst>
                    <a:ext uri="{9D8B030D-6E8A-4147-A177-3AD203B41FA5}">
                      <a16:colId xmlns:a16="http://schemas.microsoft.com/office/drawing/2014/main" val="2523628234"/>
                    </a:ext>
                  </a:extLst>
                </a:gridCol>
              </a:tblGrid>
              <a:tr h="3866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Criteria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b="1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Weight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201548363"/>
                  </a:ext>
                </a:extLst>
              </a:tr>
              <a:tr h="3866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ESG Risk Analysis &amp; SDG Alignment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25%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881357052"/>
                  </a:ext>
                </a:extLst>
              </a:tr>
              <a:tr h="3866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Financial and Strategic Soundness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25%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64516644"/>
                  </a:ext>
                </a:extLst>
              </a:tr>
              <a:tr h="3866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Policy Insight and Critique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20%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562048311"/>
                  </a:ext>
                </a:extLst>
              </a:tr>
              <a:tr h="3866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Innovation &amp; Creativity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747854048"/>
                  </a:ext>
                </a:extLst>
              </a:tr>
              <a:tr h="624566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Presentation Quality (structure, visuals, clarity)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34981384"/>
                  </a:ext>
                </a:extLst>
              </a:tr>
              <a:tr h="386629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Collaboration &amp; Q&amp;A Handling</a:t>
                      </a:r>
                      <a:endParaRPr lang="en-US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</a:pPr>
                      <a:r>
                        <a:rPr lang="en-US" sz="1600" dirty="0">
                          <a:effectLst/>
                          <a:latin typeface="Cambria" panose="020405030504060302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10%</a:t>
                      </a:r>
                      <a:endParaRPr lang="en-US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172199107"/>
                  </a:ext>
                </a:extLst>
              </a:tr>
            </a:tbl>
          </a:graphicData>
        </a:graphic>
      </p:graphicFrame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24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9411" y="1296177"/>
            <a:ext cx="1997074" cy="193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65923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832426"/>
          </a:xfrm>
        </p:spPr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38269"/>
            <a:ext cx="5272764" cy="2993161"/>
          </a:xfrm>
        </p:spPr>
        <p:txBody>
          <a:bodyPr>
            <a:normAutofit/>
          </a:bodyPr>
          <a:lstStyle/>
          <a:p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Ethical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finance redefines value and purpose.</a:t>
            </a:r>
          </a:p>
          <a:p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Requires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integration of ESG, CSR, inclusive finance, and strong governance.</a:t>
            </a:r>
          </a:p>
          <a:p>
            <a:r>
              <a:rPr lang="en-US" sz="2400" dirty="0" smtClean="0">
                <a:latin typeface="Cambria" panose="02040503050406030204" pitchFamily="18" charset="0"/>
                <a:ea typeface="Cambria" panose="02040503050406030204" pitchFamily="18" charset="0"/>
              </a:rPr>
              <a:t>Future </a:t>
            </a:r>
            <a:r>
              <a:rPr lang="en-US" sz="2400" dirty="0">
                <a:latin typeface="Cambria" panose="02040503050406030204" pitchFamily="18" charset="0"/>
                <a:ea typeface="Cambria" panose="02040503050406030204" pitchFamily="18" charset="0"/>
              </a:rPr>
              <a:t>finance must serve people and the planet.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25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48625"/>
            <a:ext cx="2022812" cy="195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8176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1296177"/>
            <a:ext cx="5272764" cy="832426"/>
          </a:xfrm>
        </p:spPr>
        <p:txBody>
          <a:bodyPr/>
          <a:lstStyle/>
          <a:p>
            <a:r>
              <a:rPr lang="en-US" dirty="0"/>
              <a:t>Reflection Questions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19198" y="2638269"/>
            <a:ext cx="5272764" cy="2993161"/>
          </a:xfrm>
        </p:spPr>
        <p:txBody>
          <a:bodyPr>
            <a:normAutofit/>
          </a:bodyPr>
          <a:lstStyle/>
          <a:p>
            <a:r>
              <a:rPr lang="en-US" sz="3200" dirty="0" smtClean="0">
                <a:latin typeface="Cambria" panose="02040503050406030204" pitchFamily="18" charset="0"/>
                <a:ea typeface="Cambria" panose="02040503050406030204" pitchFamily="18" charset="0"/>
              </a:rPr>
              <a:t>How 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has your view of finance changed</a:t>
            </a:r>
            <a:r>
              <a:rPr lang="en-US" sz="3200" dirty="0" smtClean="0">
                <a:latin typeface="Cambria" panose="02040503050406030204" pitchFamily="18" charset="0"/>
                <a:ea typeface="Cambria" panose="02040503050406030204" pitchFamily="18" charset="0"/>
              </a:rPr>
              <a:t>?</a:t>
            </a:r>
          </a:p>
          <a:p>
            <a:r>
              <a:rPr lang="en-US" sz="3200" dirty="0" smtClean="0">
                <a:latin typeface="Cambria" panose="02040503050406030204" pitchFamily="18" charset="0"/>
                <a:ea typeface="Cambria" panose="02040503050406030204" pitchFamily="18" charset="0"/>
              </a:rPr>
              <a:t>What </a:t>
            </a:r>
            <a:r>
              <a:rPr lang="en-US" sz="3200" dirty="0">
                <a:latin typeface="Cambria" panose="02040503050406030204" pitchFamily="18" charset="0"/>
                <a:ea typeface="Cambria" panose="02040503050406030204" pitchFamily="18" charset="0"/>
              </a:rPr>
              <a:t>role will you play in building a more sustainable economy?</a:t>
            </a:r>
            <a:endParaRPr lang="en-US" sz="32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26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117601" y="1148625"/>
            <a:ext cx="2022812" cy="19599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66862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492" y="1941711"/>
            <a:ext cx="6297018" cy="12404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4875"/>
              </a:lnSpc>
            </a:pPr>
            <a:r>
              <a:rPr lang="en-US" sz="3875" b="1" dirty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Sustainable </a:t>
            </a:r>
            <a:r>
              <a:rPr lang="en-US" sz="3875" b="1" dirty="0" smtClean="0">
                <a:solidFill>
                  <a:srgbClr val="000000"/>
                </a:solidFill>
                <a:latin typeface="Petrona Bold" pitchFamily="34" charset="0"/>
                <a:ea typeface="Petrona Bold" pitchFamily="34" charset="-122"/>
                <a:cs typeface="Petrona Bold" pitchFamily="34" charset="-120"/>
              </a:rPr>
              <a:t>Finance</a:t>
            </a:r>
            <a:endParaRPr lang="en-US" sz="3875" dirty="0"/>
          </a:p>
        </p:txBody>
      </p:sp>
      <p:sp>
        <p:nvSpPr>
          <p:cNvPr id="4" name="Text 1"/>
          <p:cNvSpPr/>
          <p:nvPr/>
        </p:nvSpPr>
        <p:spPr>
          <a:xfrm>
            <a:off x="5233492" y="3182144"/>
            <a:ext cx="6297018" cy="18711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ts val="2375"/>
              </a:lnSpc>
            </a:pPr>
            <a:endParaRPr lang="en-US" sz="4000" dirty="0" smtClean="0">
              <a:solidFill>
                <a:srgbClr val="272525"/>
              </a:solidFill>
              <a:latin typeface="+mj-lt"/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375"/>
              </a:lnSpc>
            </a:pPr>
            <a:endParaRPr lang="en-US" sz="4000" dirty="0">
              <a:solidFill>
                <a:srgbClr val="272525"/>
              </a:solidFill>
              <a:latin typeface="+mj-lt"/>
              <a:ea typeface="Inter" pitchFamily="34" charset="-122"/>
              <a:cs typeface="Inter" pitchFamily="34" charset="-120"/>
            </a:endParaRPr>
          </a:p>
          <a:p>
            <a:pPr>
              <a:lnSpc>
                <a:spcPts val="2375"/>
              </a:lnSpc>
            </a:pPr>
            <a:r>
              <a:rPr lang="en-US" sz="4000" dirty="0" smtClean="0">
                <a:solidFill>
                  <a:srgbClr val="272525"/>
                </a:solidFill>
                <a:latin typeface="+mj-lt"/>
                <a:ea typeface="Inter" pitchFamily="34" charset="-122"/>
                <a:cs typeface="Inter" pitchFamily="34" charset="-120"/>
              </a:rPr>
              <a:t>A worthy cause/ or not?</a:t>
            </a:r>
            <a:endParaRPr lang="en-US" sz="4000" dirty="0">
              <a:latin typeface="+mj-lt"/>
            </a:endParaRPr>
          </a:p>
        </p:txBody>
      </p:sp>
      <p:sp>
        <p:nvSpPr>
          <p:cNvPr id="5" name="Shape 2"/>
          <p:cNvSpPr/>
          <p:nvPr/>
        </p:nvSpPr>
        <p:spPr>
          <a:xfrm>
            <a:off x="5233492" y="4599583"/>
            <a:ext cx="302419" cy="302419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  <p:sp>
        <p:nvSpPr>
          <p:cNvPr id="6" name="Rectangle 5"/>
          <p:cNvSpPr/>
          <p:nvPr/>
        </p:nvSpPr>
        <p:spPr>
          <a:xfrm>
            <a:off x="10463134" y="6400800"/>
            <a:ext cx="1573968" cy="314793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18909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9197" y="2953062"/>
            <a:ext cx="5272764" cy="1019331"/>
          </a:xfrm>
        </p:spPr>
        <p:txBody>
          <a:bodyPr/>
          <a:lstStyle/>
          <a:p>
            <a:r>
              <a:rPr lang="en-US" dirty="0" smtClean="0"/>
              <a:t>Questions and Discussions?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28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84350" y="1173943"/>
            <a:ext cx="2232428" cy="2163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5569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DE253D32-8B7B-47D0-BB63-402C3DB9B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69803" y="1157317"/>
            <a:ext cx="5522158" cy="671484"/>
          </a:xfrm>
        </p:spPr>
        <p:txBody>
          <a:bodyPr/>
          <a:lstStyle/>
          <a:p>
            <a:r>
              <a:rPr lang="en-US" sz="2800" dirty="0" smtClean="0"/>
              <a:t>Suggested </a:t>
            </a:r>
            <a:r>
              <a:rPr lang="en-US" sz="2800" dirty="0"/>
              <a:t>Readings &amp; Resources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9803" y="2113613"/>
            <a:ext cx="5522159" cy="3636258"/>
          </a:xfrm>
        </p:spPr>
        <p:txBody>
          <a:bodyPr>
            <a:normAutofit fontScale="55000" lnSpcReduction="20000"/>
          </a:bodyPr>
          <a:lstStyle/>
          <a:p>
            <a:endParaRPr lang="en-US" sz="2400" dirty="0">
              <a:latin typeface="24"/>
            </a:endParaRPr>
          </a:p>
          <a:p>
            <a:r>
              <a:rPr lang="en-US" sz="3600" dirty="0" err="1">
                <a:solidFill>
                  <a:srgbClr val="272424"/>
                </a:solidFill>
                <a:latin typeface="24"/>
              </a:rPr>
              <a:t>Jeucken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, M. (</a:t>
            </a:r>
            <a:r>
              <a:rPr lang="en-US" sz="3600" dirty="0" smtClean="0">
                <a:solidFill>
                  <a:srgbClr val="272424"/>
                </a:solidFill>
                <a:latin typeface="24"/>
              </a:rPr>
              <a:t>2001)Sustainable 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finance and banking: The financial sector and the future of the </a:t>
            </a:r>
            <a:r>
              <a:rPr lang="en-US" sz="3600" dirty="0" err="1">
                <a:solidFill>
                  <a:srgbClr val="272424"/>
                </a:solidFill>
                <a:latin typeface="24"/>
              </a:rPr>
              <a:t>planet.Routledge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.</a:t>
            </a:r>
          </a:p>
          <a:p>
            <a:r>
              <a:rPr lang="en-US" sz="3600" dirty="0">
                <a:solidFill>
                  <a:srgbClr val="272424"/>
                </a:solidFill>
                <a:latin typeface="24"/>
              </a:rPr>
              <a:t>Vargas, C. (</a:t>
            </a:r>
            <a:r>
              <a:rPr lang="en-US" sz="3600" dirty="0" smtClean="0">
                <a:solidFill>
                  <a:srgbClr val="272424"/>
                </a:solidFill>
                <a:latin typeface="24"/>
              </a:rPr>
              <a:t>2021)Sustainable 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finance </a:t>
            </a:r>
            <a:r>
              <a:rPr lang="en-US" sz="3600" dirty="0" err="1">
                <a:solidFill>
                  <a:srgbClr val="272424"/>
                </a:solidFill>
                <a:latin typeface="24"/>
              </a:rPr>
              <a:t>fundamentals.Springer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.</a:t>
            </a:r>
          </a:p>
          <a:p>
            <a:r>
              <a:rPr lang="pl-PL" sz="3600" dirty="0">
                <a:solidFill>
                  <a:srgbClr val="272424"/>
                </a:solidFill>
                <a:latin typeface="24"/>
              </a:rPr>
              <a:t>Meo, M. S., &amp; Staniewski, M. W. (</a:t>
            </a:r>
            <a:r>
              <a:rPr lang="pl-PL" sz="3600" dirty="0" smtClean="0">
                <a:solidFill>
                  <a:srgbClr val="272424"/>
                </a:solidFill>
                <a:latin typeface="24"/>
              </a:rPr>
              <a:t>2022)</a:t>
            </a:r>
            <a:r>
              <a:rPr lang="en-US" sz="3600" dirty="0" smtClean="0">
                <a:solidFill>
                  <a:srgbClr val="272424"/>
                </a:solidFill>
                <a:latin typeface="24"/>
              </a:rPr>
              <a:t> Green 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bonds and sustainable finance: The evolution of portfolio management in conventional </a:t>
            </a:r>
            <a:r>
              <a:rPr lang="en-US" sz="3600" dirty="0" err="1">
                <a:solidFill>
                  <a:srgbClr val="272424"/>
                </a:solidFill>
                <a:latin typeface="24"/>
              </a:rPr>
              <a:t>markets.Palgrave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 Macmillan.</a:t>
            </a:r>
          </a:p>
          <a:p>
            <a:r>
              <a:rPr lang="en-US" sz="3600" dirty="0" err="1">
                <a:solidFill>
                  <a:srgbClr val="272424"/>
                </a:solidFill>
                <a:latin typeface="24"/>
              </a:rPr>
              <a:t>Grigg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, N. S. (</a:t>
            </a:r>
            <a:r>
              <a:rPr lang="en-US" sz="3600" dirty="0" smtClean="0">
                <a:solidFill>
                  <a:srgbClr val="272424"/>
                </a:solidFill>
                <a:latin typeface="24"/>
              </a:rPr>
              <a:t>2021) Infrastructure 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finance: The business of infrastructure for a sustainable </a:t>
            </a:r>
            <a:r>
              <a:rPr lang="en-US" sz="3600" dirty="0" err="1">
                <a:solidFill>
                  <a:srgbClr val="272424"/>
                </a:solidFill>
                <a:latin typeface="24"/>
              </a:rPr>
              <a:t>future.Wiley</a:t>
            </a:r>
            <a:r>
              <a:rPr lang="en-US" sz="3600" dirty="0">
                <a:solidFill>
                  <a:srgbClr val="272424"/>
                </a:solidFill>
                <a:latin typeface="24"/>
              </a:rPr>
              <a:t>.</a:t>
            </a:r>
            <a:endParaRPr lang="en-US" alt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29</a:t>
            </a:fld>
            <a:endParaRPr lang="en-US" dirty="0"/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t="17707" b="17707"/>
          <a:stretch>
            <a:fillRect/>
          </a:stretch>
        </p:blipFill>
        <p:spPr>
          <a:xfrm>
            <a:off x="1059412" y="1157316"/>
            <a:ext cx="2820689" cy="273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97564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1D6EB617-E017-4B26-9576-8578E948979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Thank you</a:t>
            </a:r>
            <a:endParaRPr lang="en-US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C183CA-19AD-485E-AEC5-FC032D4538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DC2DEF-D2FE-4B45-ABA4-9F153FD1C98A}" type="slidenum">
              <a:rPr lang="en-US" smtClean="0"/>
              <a:t>30</a:t>
            </a:fld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32" r="32"/>
          <a:stretch>
            <a:fillRect/>
          </a:stretch>
        </p:blipFill>
        <p:spPr>
          <a:xfrm>
            <a:off x="1051099" y="1489826"/>
            <a:ext cx="3893103" cy="3772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599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SFT_Color_1">
      <a:dk1>
        <a:srgbClr val="32363F"/>
      </a:dk1>
      <a:lt1>
        <a:sysClr val="window" lastClr="FFFFFF"/>
      </a:lt1>
      <a:dk2>
        <a:srgbClr val="313C41"/>
      </a:dk2>
      <a:lt2>
        <a:srgbClr val="FFFFFF"/>
      </a:lt2>
      <a:accent1>
        <a:srgbClr val="2C85AE"/>
      </a:accent1>
      <a:accent2>
        <a:srgbClr val="5E5CA2"/>
      </a:accent2>
      <a:accent3>
        <a:srgbClr val="5268A5"/>
      </a:accent3>
      <a:accent4>
        <a:srgbClr val="4276AA"/>
      </a:accent4>
      <a:accent5>
        <a:srgbClr val="1891AB"/>
      </a:accent5>
      <a:accent6>
        <a:srgbClr val="00A09D"/>
      </a:accent6>
      <a:hlink>
        <a:srgbClr val="2C85AE"/>
      </a:hlink>
      <a:folHlink>
        <a:srgbClr val="00A09D"/>
      </a:folHlink>
    </a:clrScheme>
    <a:fontScheme name="MSFT_Font">
      <a:majorFont>
        <a:latin typeface="Calibri"/>
        <a:ea typeface=""/>
        <a:cs typeface=""/>
      </a:majorFont>
      <a:minorFont>
        <a:latin typeface="Calibri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LT Template_Classic_Bold_Block_01_MS_v5" id="{AA60D5CE-876A-47D1-9228-3D76491083AD}" vid="{07E49AEA-13A3-4305-88B7-82B9D72D09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f9fc9171bb41dc08635275f351de8590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29387215989a890c06011de04edfe97d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1B6A5B5-1BEC-4EEA-9356-9BFD758ACB7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360C99C-4D9A-4DAB-AA53-E488AEBCAE16}">
  <ds:schemaRefs>
    <ds:schemaRef ds:uri="http://schemas.microsoft.com/office/2006/documentManagement/types"/>
    <ds:schemaRef ds:uri="http://purl.org/dc/terms/"/>
    <ds:schemaRef ds:uri="http://purl.org/dc/elements/1.1/"/>
    <ds:schemaRef ds:uri="http://purl.org/dc/dcmitype/"/>
    <ds:schemaRef ds:uri="http://schemas.microsoft.com/office/2006/metadata/properties"/>
    <ds:schemaRef ds:uri="http://schemas.microsoft.com/office/infopath/2007/PartnerControls"/>
    <ds:schemaRef ds:uri="71af3243-3dd4-4a8d-8c0d-dd76da1f02a5"/>
    <ds:schemaRef ds:uri="http://schemas.openxmlformats.org/package/2006/metadata/core-properties"/>
    <ds:schemaRef ds:uri="16c05727-aa75-4e4a-9b5f-8a80a1165891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16D1F562-76A4-4CE4-B3CA-758D572E94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Classic bold block presentation</Template>
  <TotalTime>0</TotalTime>
  <Words>1303</Words>
  <Application>Microsoft Office PowerPoint</Application>
  <PresentationFormat>Widescreen</PresentationFormat>
  <Paragraphs>198</Paragraphs>
  <Slides>30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41" baseType="lpstr">
      <vt:lpstr>24</vt:lpstr>
      <vt:lpstr>Arial</vt:lpstr>
      <vt:lpstr>Calibri</vt:lpstr>
      <vt:lpstr>Calibri Light</vt:lpstr>
      <vt:lpstr>Cambria</vt:lpstr>
      <vt:lpstr>Courier New</vt:lpstr>
      <vt:lpstr>Inter</vt:lpstr>
      <vt:lpstr>Petrona Bold</vt:lpstr>
      <vt:lpstr>Symbol</vt:lpstr>
      <vt:lpstr>Times New Roman</vt:lpstr>
      <vt:lpstr>Office Theme</vt:lpstr>
      <vt:lpstr>Sustainable Finance- Lecture 12 Lesson Title: Final Project &amp; Presentation</vt:lpstr>
      <vt:lpstr>Overview of the Course</vt:lpstr>
      <vt:lpstr>Learning Outcomes</vt:lpstr>
      <vt:lpstr>WEEK 1: Introduction to the Concept of Sustainable Finance</vt:lpstr>
      <vt:lpstr>WEEK 2: ESG Considerations When Making Financial Decisions</vt:lpstr>
      <vt:lpstr>WEEK 3: Strategies for Sustainable Investment</vt:lpstr>
      <vt:lpstr>WEEK 4: Green Bonds and Climate Finance</vt:lpstr>
      <vt:lpstr>WEEK 5: Climate Risk Assessment</vt:lpstr>
      <vt:lpstr>WEEK 6: Regulatory Frameworks in Sustainable Finance</vt:lpstr>
      <vt:lpstr>WEEK 7: Agri-Green Financing and Technology</vt:lpstr>
      <vt:lpstr>WEEK 8: Sustainable Banking &amp; Lending</vt:lpstr>
      <vt:lpstr>WEEK 9: Role of Development Finance Institutions (DFIs)</vt:lpstr>
      <vt:lpstr>WEEK 10: Case Studies in Sustainable Finance</vt:lpstr>
      <vt:lpstr>WEEK 11: Ethical &amp; Social Dimensions of Finance</vt:lpstr>
      <vt:lpstr>WEEK 12: Final Recap and Reflection</vt:lpstr>
      <vt:lpstr>  Final Project &amp; Presentation Guidelines </vt:lpstr>
      <vt:lpstr>  Objective</vt:lpstr>
      <vt:lpstr>Project Components</vt:lpstr>
      <vt:lpstr>PowerPoint Presentation</vt:lpstr>
      <vt:lpstr>Project Themes</vt:lpstr>
      <vt:lpstr>Must Include:</vt:lpstr>
      <vt:lpstr>Presentation Format</vt:lpstr>
      <vt:lpstr>Timeline &amp; Deliverables</vt:lpstr>
      <vt:lpstr>Grading Rubric (20%)</vt:lpstr>
      <vt:lpstr>Conclusion</vt:lpstr>
      <vt:lpstr>Reflection Questions</vt:lpstr>
      <vt:lpstr>PowerPoint Presentation</vt:lpstr>
      <vt:lpstr>Questions and Discussions?</vt:lpstr>
      <vt:lpstr>Suggested Readings &amp; Resources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2025-05-12T08:53:37Z</dcterms:created>
  <dcterms:modified xsi:type="dcterms:W3CDTF">2025-06-06T10:53:07Z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