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50" r:id="rId4"/>
  </p:sldMasterIdLst>
  <p:notesMasterIdLst>
    <p:notesMasterId r:id="rId37"/>
  </p:notesMasterIdLst>
  <p:handoutMasterIdLst>
    <p:handoutMasterId r:id="rId38"/>
  </p:handoutMasterIdLst>
  <p:sldIdLst>
    <p:sldId id="312" r:id="rId5"/>
    <p:sldId id="352" r:id="rId6"/>
    <p:sldId id="282" r:id="rId7"/>
    <p:sldId id="347" r:id="rId8"/>
    <p:sldId id="314" r:id="rId9"/>
    <p:sldId id="315" r:id="rId10"/>
    <p:sldId id="317" r:id="rId11"/>
    <p:sldId id="318" r:id="rId12"/>
    <p:sldId id="319" r:id="rId13"/>
    <p:sldId id="350" r:id="rId14"/>
    <p:sldId id="349" r:id="rId15"/>
    <p:sldId id="321" r:id="rId16"/>
    <p:sldId id="322" r:id="rId17"/>
    <p:sldId id="297" r:id="rId18"/>
    <p:sldId id="346" r:id="rId19"/>
    <p:sldId id="345" r:id="rId20"/>
    <p:sldId id="344" r:id="rId21"/>
    <p:sldId id="343" r:id="rId22"/>
    <p:sldId id="342" r:id="rId23"/>
    <p:sldId id="340" r:id="rId24"/>
    <p:sldId id="339" r:id="rId25"/>
    <p:sldId id="338" r:id="rId26"/>
    <p:sldId id="337" r:id="rId27"/>
    <p:sldId id="336" r:id="rId28"/>
    <p:sldId id="335" r:id="rId29"/>
    <p:sldId id="334" r:id="rId30"/>
    <p:sldId id="353" r:id="rId31"/>
    <p:sldId id="333" r:id="rId32"/>
    <p:sldId id="332" r:id="rId33"/>
    <p:sldId id="331" r:id="rId34"/>
    <p:sldId id="330" r:id="rId35"/>
    <p:sldId id="329" r:id="rId36"/>
  </p:sldIdLst>
  <p:sldSz cx="12192000" cy="6858000"/>
  <p:notesSz cx="13716000" cy="2438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3" orient="horz" pos="2616" userDrawn="1">
          <p15:clr>
            <a:srgbClr val="A4A3A4"/>
          </p15:clr>
        </p15:guide>
        <p15:guide id="4" orient="horz" pos="3264" userDrawn="1">
          <p15:clr>
            <a:srgbClr val="A4A3A4"/>
          </p15:clr>
        </p15:guide>
        <p15:guide id="5" pos="6912" userDrawn="1">
          <p15:clr>
            <a:srgbClr val="A4A3A4"/>
          </p15:clr>
        </p15:guide>
        <p15:guide id="6" orient="horz" userDrawn="1">
          <p15:clr>
            <a:srgbClr val="A4A3A4"/>
          </p15:clr>
        </p15:guide>
        <p15:guide id="7" orient="horz" pos="4008" userDrawn="1">
          <p15:clr>
            <a:srgbClr val="A4A3A4"/>
          </p15:clr>
        </p15:guide>
        <p15:guide id="9" orient="horz" pos="2352" userDrawn="1">
          <p15:clr>
            <a:srgbClr val="A4A3A4"/>
          </p15:clr>
        </p15:guide>
        <p15:guide id="12" pos="6696" userDrawn="1">
          <p15:clr>
            <a:srgbClr val="A4A3A4"/>
          </p15:clr>
        </p15:guide>
        <p15:guide id="15" pos="2136" userDrawn="1">
          <p15:clr>
            <a:srgbClr val="A4A3A4"/>
          </p15:clr>
        </p15:guide>
        <p15:guide id="16" pos="2760" userDrawn="1">
          <p15:clr>
            <a:srgbClr val="A4A3A4"/>
          </p15:clr>
        </p15:guide>
        <p15:guide id="17" pos="3288" userDrawn="1">
          <p15:clr>
            <a:srgbClr val="A4A3A4"/>
          </p15:clr>
        </p15:guide>
        <p15:guide id="18" pos="4032" userDrawn="1">
          <p15:clr>
            <a:srgbClr val="A4A3A4"/>
          </p15:clr>
        </p15:guide>
        <p15:guide id="19" pos="4392" userDrawn="1">
          <p15:clr>
            <a:srgbClr val="A4A3A4"/>
          </p15:clr>
        </p15:guide>
        <p15:guide id="20" pos="4944" userDrawn="1">
          <p15:clr>
            <a:srgbClr val="A4A3A4"/>
          </p15:clr>
        </p15:guide>
        <p15:guide id="21" pos="5544" userDrawn="1">
          <p15:clr>
            <a:srgbClr val="A4A3A4"/>
          </p15:clr>
        </p15:guide>
        <p15:guide id="22" pos="6072" userDrawn="1">
          <p15:clr>
            <a:srgbClr val="A4A3A4"/>
          </p15:clr>
        </p15:guide>
        <p15:guide id="23" orient="horz" pos="2448" userDrawn="1">
          <p15:clr>
            <a:srgbClr val="A4A3A4"/>
          </p15:clr>
        </p15:guide>
        <p15:guide id="25" pos="5256" userDrawn="1">
          <p15:clr>
            <a:srgbClr val="A4A3A4"/>
          </p15:clr>
        </p15:guide>
        <p15:guide id="26" pos="7261"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2C8F"/>
    <a:srgbClr val="FDFBF6"/>
    <a:srgbClr val="AAC4E9"/>
    <a:srgbClr val="F5CDCE"/>
    <a:srgbClr val="DF8C8C"/>
    <a:srgbClr val="D4D593"/>
    <a:srgbClr val="E6F0FE"/>
    <a:srgbClr val="CDBE8A"/>
    <a:srgbClr val="FFEFEF"/>
    <a:srgbClr val="FCFBF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3B4B98B0-60AC-42C2-AFA5-B58CD77FA1E5}">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83" autoAdjust="0"/>
    <p:restoredTop sz="95393" autoAdjust="0"/>
  </p:normalViewPr>
  <p:slideViewPr>
    <p:cSldViewPr snapToGrid="0" snapToObjects="1">
      <p:cViewPr varScale="1">
        <p:scale>
          <a:sx n="122" d="100"/>
          <a:sy n="122" d="100"/>
        </p:scale>
        <p:origin x="240" y="208"/>
      </p:cViewPr>
      <p:guideLst>
        <p:guide orient="horz" pos="2616"/>
        <p:guide orient="horz" pos="3264"/>
        <p:guide pos="6912"/>
        <p:guide orient="horz"/>
        <p:guide orient="horz" pos="4008"/>
        <p:guide orient="horz" pos="2352"/>
        <p:guide pos="6696"/>
        <p:guide pos="2136"/>
        <p:guide pos="2760"/>
        <p:guide pos="3288"/>
        <p:guide pos="4032"/>
        <p:guide pos="4392"/>
        <p:guide pos="4944"/>
        <p:guide pos="5544"/>
        <p:guide pos="6072"/>
        <p:guide orient="horz" pos="2448"/>
        <p:guide pos="5256"/>
        <p:guide pos="7261"/>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snapToObjects="1">
      <p:cViewPr varScale="1">
        <p:scale>
          <a:sx n="25" d="100"/>
          <a:sy n="25" d="100"/>
        </p:scale>
        <p:origin x="348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presProps" Target="presProps.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notesMaster" Target="notesMasters/notesMaster1.xml"/><Relationship Id="rId40"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microsoft.com/office/2018/10/relationships/authors" Target="author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426ABF-A8C0-D94B-8DA4-89B3D95177FD}"/>
              </a:ext>
            </a:extLst>
          </p:cNvPr>
          <p:cNvSpPr>
            <a:spLocks noGrp="1"/>
          </p:cNvSpPr>
          <p:nvPr>
            <p:ph type="hdr" sz="quarter"/>
          </p:nvPr>
        </p:nvSpPr>
        <p:spPr>
          <a:xfrm>
            <a:off x="0" y="0"/>
            <a:ext cx="5943600" cy="1222375"/>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F73E1C36-C21F-0B70-27E7-5B59DAE27561}"/>
              </a:ext>
            </a:extLst>
          </p:cNvPr>
          <p:cNvSpPr>
            <a:spLocks noGrp="1"/>
          </p:cNvSpPr>
          <p:nvPr>
            <p:ph type="dt" sz="quarter" idx="1"/>
          </p:nvPr>
        </p:nvSpPr>
        <p:spPr>
          <a:xfrm>
            <a:off x="7769225" y="0"/>
            <a:ext cx="5943600" cy="1222375"/>
          </a:xfrm>
          <a:prstGeom prst="rect">
            <a:avLst/>
          </a:prstGeom>
        </p:spPr>
        <p:txBody>
          <a:bodyPr vert="horz" lIns="91440" tIns="45720" rIns="91440" bIns="45720" rtlCol="0"/>
          <a:lstStyle>
            <a:lvl1pPr algn="r">
              <a:defRPr sz="1200"/>
            </a:lvl1pPr>
          </a:lstStyle>
          <a:p>
            <a:fld id="{AA970FB6-164E-0840-A35B-09E9F3D45F76}" type="datetimeyyyy">
              <a:rPr lang="en-US" smtClean="0"/>
              <a:t>2025</a:t>
            </a:fld>
            <a:endParaRPr lang="en-US" dirty="0"/>
          </a:p>
        </p:txBody>
      </p:sp>
      <p:sp>
        <p:nvSpPr>
          <p:cNvPr id="4" name="Footer Placeholder 3">
            <a:extLst>
              <a:ext uri="{FF2B5EF4-FFF2-40B4-BE49-F238E27FC236}">
                <a16:creationId xmlns:a16="http://schemas.microsoft.com/office/drawing/2014/main" id="{E5942066-244B-8673-5E9A-26E4265AD0B2}"/>
              </a:ext>
            </a:extLst>
          </p:cNvPr>
          <p:cNvSpPr>
            <a:spLocks noGrp="1"/>
          </p:cNvSpPr>
          <p:nvPr>
            <p:ph type="ftr" sz="quarter" idx="2"/>
          </p:nvPr>
        </p:nvSpPr>
        <p:spPr>
          <a:xfrm>
            <a:off x="0" y="23161625"/>
            <a:ext cx="5943600" cy="1222375"/>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2530EE97-1F54-6631-A4BB-FD938296488E}"/>
              </a:ext>
            </a:extLst>
          </p:cNvPr>
          <p:cNvSpPr>
            <a:spLocks noGrp="1"/>
          </p:cNvSpPr>
          <p:nvPr>
            <p:ph type="sldNum" sz="quarter" idx="3"/>
          </p:nvPr>
        </p:nvSpPr>
        <p:spPr>
          <a:xfrm>
            <a:off x="7769225" y="23161625"/>
            <a:ext cx="5943600" cy="1222375"/>
          </a:xfrm>
          <a:prstGeom prst="rect">
            <a:avLst/>
          </a:prstGeom>
        </p:spPr>
        <p:txBody>
          <a:bodyPr vert="horz" lIns="91440" tIns="45720" rIns="91440" bIns="45720" rtlCol="0" anchor="b"/>
          <a:lstStyle>
            <a:lvl1pPr algn="r">
              <a:defRPr sz="1200"/>
            </a:lvl1pPr>
          </a:lstStyle>
          <a:p>
            <a:fld id="{420BD0AB-C59E-4A46-83D3-F07787446BA0}" type="slidenum">
              <a:rPr lang="en-US" smtClean="0"/>
              <a:t>‹#›</a:t>
            </a:fld>
            <a:endParaRPr lang="en-US" dirty="0"/>
          </a:p>
        </p:txBody>
      </p:sp>
    </p:spTree>
    <p:extLst>
      <p:ext uri="{BB962C8B-B14F-4D97-AF65-F5344CB8AC3E}">
        <p14:creationId xmlns:p14="http://schemas.microsoft.com/office/powerpoint/2010/main" val="4133783596"/>
      </p:ext>
    </p:extLst>
  </p:cSld>
  <p:clrMap bg1="lt1" tx1="dk1" bg2="lt2" tx2="dk2" accent1="accent1" accent2="accent2" accent3="accent3" accent4="accent4" accent5="accent5" accent6="accent6" hlink="hlink" folHlink="folHlink"/>
  <p:hf hdr="0" ftr="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80866786"/>
      </p:ext>
    </p:extLst>
  </p:cSld>
  <p:clrMap bg1="lt1" tx1="dk1" bg2="lt2" tx2="dk2" accent1="accent1" accent2="accent2" accent3="accent3" accent4="accent4" accent5="accent5" accent6="accent6" hlink="hlink" folHlink="folHlink"/>
  <p:hf hdr="0" ftr="0"/>
  <p:notesStyle>
    <a:lvl1pPr marL="0" algn="l" defTabSz="457200" rtl="0" eaLnBrk="1" latinLnBrk="0" hangingPunct="1">
      <a:defRPr sz="600" kern="1200">
        <a:solidFill>
          <a:schemeClr val="tx1"/>
        </a:solidFill>
        <a:latin typeface="+mn-lt"/>
        <a:ea typeface="+mn-ea"/>
        <a:cs typeface="+mn-cs"/>
      </a:defRPr>
    </a:lvl1pPr>
    <a:lvl2pPr marL="228600" algn="l" defTabSz="457200" rtl="0" eaLnBrk="1" latinLnBrk="0" hangingPunct="1">
      <a:defRPr sz="600" kern="1200">
        <a:solidFill>
          <a:schemeClr val="tx1"/>
        </a:solidFill>
        <a:latin typeface="+mn-lt"/>
        <a:ea typeface="+mn-ea"/>
        <a:cs typeface="+mn-cs"/>
      </a:defRPr>
    </a:lvl2pPr>
    <a:lvl3pPr marL="457200" algn="l" defTabSz="457200" rtl="0" eaLnBrk="1" latinLnBrk="0" hangingPunct="1">
      <a:defRPr sz="600" kern="1200">
        <a:solidFill>
          <a:schemeClr val="tx1"/>
        </a:solidFill>
        <a:latin typeface="+mn-lt"/>
        <a:ea typeface="+mn-ea"/>
        <a:cs typeface="+mn-cs"/>
      </a:defRPr>
    </a:lvl3pPr>
    <a:lvl4pPr marL="685800" algn="l" defTabSz="457200" rtl="0" eaLnBrk="1" latinLnBrk="0" hangingPunct="1">
      <a:defRPr sz="600" kern="1200">
        <a:solidFill>
          <a:schemeClr val="tx1"/>
        </a:solidFill>
        <a:latin typeface="+mn-lt"/>
        <a:ea typeface="+mn-ea"/>
        <a:cs typeface="+mn-cs"/>
      </a:defRPr>
    </a:lvl4pPr>
    <a:lvl5pPr marL="914400" algn="l" defTabSz="457200" rtl="0" eaLnBrk="1" latinLnBrk="0" hangingPunct="1">
      <a:defRPr sz="600" kern="1200">
        <a:solidFill>
          <a:schemeClr val="tx1"/>
        </a:solidFill>
        <a:latin typeface="+mn-lt"/>
        <a:ea typeface="+mn-ea"/>
        <a:cs typeface="+mn-cs"/>
      </a:defRPr>
    </a:lvl5pPr>
    <a:lvl6pPr marL="1143000" algn="l" defTabSz="457200" rtl="0" eaLnBrk="1" latinLnBrk="0" hangingPunct="1">
      <a:defRPr sz="600" kern="1200">
        <a:solidFill>
          <a:schemeClr val="tx1"/>
        </a:solidFill>
        <a:latin typeface="+mn-lt"/>
        <a:ea typeface="+mn-ea"/>
        <a:cs typeface="+mn-cs"/>
      </a:defRPr>
    </a:lvl6pPr>
    <a:lvl7pPr marL="1371600" algn="l" defTabSz="457200" rtl="0" eaLnBrk="1" latinLnBrk="0" hangingPunct="1">
      <a:defRPr sz="600" kern="1200">
        <a:solidFill>
          <a:schemeClr val="tx1"/>
        </a:solidFill>
        <a:latin typeface="+mn-lt"/>
        <a:ea typeface="+mn-ea"/>
        <a:cs typeface="+mn-cs"/>
      </a:defRPr>
    </a:lvl7pPr>
    <a:lvl8pPr marL="1600200" algn="l" defTabSz="457200" rtl="0" eaLnBrk="1" latinLnBrk="0" hangingPunct="1">
      <a:defRPr sz="600" kern="1200">
        <a:solidFill>
          <a:schemeClr val="tx1"/>
        </a:solidFill>
        <a:latin typeface="+mn-lt"/>
        <a:ea typeface="+mn-ea"/>
        <a:cs typeface="+mn-cs"/>
      </a:defRPr>
    </a:lvl8pPr>
    <a:lvl9pPr marL="1828800" algn="l" defTabSz="457200" rtl="0" eaLnBrk="1" latinLnBrk="0" hangingPunct="1">
      <a:defRPr sz="6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9765481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046543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0193977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4932740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876670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4974220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79146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845417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101387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50694202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55474521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0476683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088148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3130747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716230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00386911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93225006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6540660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8374274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47783986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99659778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254989438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575670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90042784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10466687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03842901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54517401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61702764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17834201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405437407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57200" y="3048000"/>
            <a:ext cx="14630400" cy="8229600"/>
          </a:xfrm>
          <a:prstGeom prst="rect">
            <a:avLst/>
          </a:prstGeom>
          <a:noFill/>
          <a:ln w="12700">
            <a:solidFill>
              <a:prstClr val="black"/>
            </a:solidFill>
          </a:ln>
        </p:spPr>
      </p:sp>
      <p:sp>
        <p:nvSpPr>
          <p:cNvPr id="3" name="Notes Placeholder 2"/>
          <p:cNvSpPr>
            <a:spLocks noGrp="1"/>
          </p:cNvSpPr>
          <p:nvPr>
            <p:ph type="body" idx="1"/>
          </p:nvPr>
        </p:nvSpPr>
        <p:spPr>
          <a:xfrm>
            <a:off x="1371600" y="11734800"/>
            <a:ext cx="10972800" cy="9601200"/>
          </a:xfrm>
          <a:prstGeom prst="rect">
            <a:avLst/>
          </a:prstGeom>
        </p:spPr>
        <p:txBody>
          <a:bodyPr/>
          <a:lstStyle/>
          <a:p>
            <a:endParaRPr lang="en-US" dirty="0"/>
          </a:p>
        </p:txBody>
      </p:sp>
    </p:spTree>
    <p:extLst>
      <p:ext uri="{BB962C8B-B14F-4D97-AF65-F5344CB8AC3E}">
        <p14:creationId xmlns:p14="http://schemas.microsoft.com/office/powerpoint/2010/main" val="371015126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 Id="rId5" Type="http://schemas.openxmlformats.org/officeDocument/2006/relationships/image" Target="../media/image10.svg"/><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chemeClr val="accent1"/>
        </a:solidFill>
        <a:effectLst/>
      </p:bgPr>
    </p:bg>
    <p:spTree>
      <p:nvGrpSpPr>
        <p:cNvPr id="1" name=""/>
        <p:cNvGrpSpPr/>
        <p:nvPr/>
      </p:nvGrpSpPr>
      <p:grpSpPr>
        <a:xfrm>
          <a:off x="0" y="0"/>
          <a:ext cx="0" cy="0"/>
          <a:chOff x="0" y="0"/>
          <a:chExt cx="0" cy="0"/>
        </a:xfrm>
      </p:grpSpPr>
      <p:sp>
        <p:nvSpPr>
          <p:cNvPr id="15" name="Image 0">
            <a:extLst>
              <a:ext uri="{FF2B5EF4-FFF2-40B4-BE49-F238E27FC236}">
                <a16:creationId xmlns:a16="http://schemas.microsoft.com/office/drawing/2014/main" id="{BA5D5A72-CB6F-F8DE-E2C9-90459C8C3DC1}"/>
              </a:ext>
              <a:ext uri="{C183D7F6-B498-43B3-948B-1728B52AA6E4}">
                <adec:decorative xmlns:adec="http://schemas.microsoft.com/office/drawing/2017/decorative" val="1"/>
              </a:ext>
            </a:extLst>
          </p:cNvPr>
          <p:cNvSpPr/>
          <p:nvPr/>
        </p:nvSpPr>
        <p:spPr>
          <a:xfrm>
            <a:off x="0" y="0"/>
            <a:ext cx="5295900" cy="6877050"/>
          </a:xfrm>
          <a:custGeom>
            <a:avLst/>
            <a:gdLst>
              <a:gd name="connsiteX0" fmla="*/ 0 w 5295900"/>
              <a:gd name="connsiteY0" fmla="*/ 0 h 6877050"/>
              <a:gd name="connsiteX1" fmla="*/ 5295900 w 5295900"/>
              <a:gd name="connsiteY1" fmla="*/ 0 h 6877050"/>
              <a:gd name="connsiteX2" fmla="*/ 5295900 w 5295900"/>
              <a:gd name="connsiteY2" fmla="*/ 6877050 h 6877050"/>
              <a:gd name="connsiteX3" fmla="*/ 0 w 5295900"/>
              <a:gd name="connsiteY3" fmla="*/ 6877050 h 6877050"/>
            </a:gdLst>
            <a:ahLst/>
            <a:cxnLst>
              <a:cxn ang="0">
                <a:pos x="connsiteX0" y="connsiteY0"/>
              </a:cxn>
              <a:cxn ang="0">
                <a:pos x="connsiteX1" y="connsiteY1"/>
              </a:cxn>
              <a:cxn ang="0">
                <a:pos x="connsiteX2" y="connsiteY2"/>
              </a:cxn>
              <a:cxn ang="0">
                <a:pos x="connsiteX3" y="connsiteY3"/>
              </a:cxn>
            </a:cxnLst>
            <a:rect l="l" t="t" r="r" b="b"/>
            <a:pathLst>
              <a:path w="5295900" h="6877050">
                <a:moveTo>
                  <a:pt x="0" y="0"/>
                </a:moveTo>
                <a:lnTo>
                  <a:pt x="5295900" y="0"/>
                </a:lnTo>
                <a:lnTo>
                  <a:pt x="5295900" y="6877050"/>
                </a:lnTo>
                <a:lnTo>
                  <a:pt x="0" y="6877050"/>
                </a:lnTo>
                <a:close/>
              </a:path>
            </a:pathLst>
          </a:custGeom>
          <a:solidFill>
            <a:schemeClr val="accent3"/>
          </a:solidFill>
          <a:ln w="4763" cap="flat">
            <a:noFill/>
            <a:prstDash val="solid"/>
            <a:miter/>
          </a:ln>
        </p:spPr>
        <p:txBody>
          <a:bodyPr rtlCol="0" anchor="ctr">
            <a:noAutofit/>
          </a:bodyPr>
          <a:lstStyle/>
          <a:p>
            <a:endParaRPr lang="en-US" dirty="0"/>
          </a:p>
        </p:txBody>
      </p:sp>
      <p:sp>
        <p:nvSpPr>
          <p:cNvPr id="20" name="Freeform: Shape 19">
            <a:extLst>
              <a:ext uri="{FF2B5EF4-FFF2-40B4-BE49-F238E27FC236}">
                <a16:creationId xmlns:a16="http://schemas.microsoft.com/office/drawing/2014/main" id="{E66FD7FF-2869-7902-36B2-2B229AB9AB19}"/>
              </a:ext>
              <a:ext uri="{C183D7F6-B498-43B3-948B-1728B52AA6E4}">
                <adec:decorative xmlns:adec="http://schemas.microsoft.com/office/drawing/2017/decorative" val="1"/>
              </a:ext>
            </a:extLst>
          </p:cNvPr>
          <p:cNvSpPr/>
          <p:nvPr userDrawn="1"/>
        </p:nvSpPr>
        <p:spPr>
          <a:xfrm>
            <a:off x="1500188" y="1173106"/>
            <a:ext cx="9191625" cy="5704772"/>
          </a:xfrm>
          <a:custGeom>
            <a:avLst/>
            <a:gdLst>
              <a:gd name="connsiteX0" fmla="*/ 4595813 w 9191625"/>
              <a:gd name="connsiteY0" fmla="*/ 0 h 5704772"/>
              <a:gd name="connsiteX1" fmla="*/ 9191625 w 9191625"/>
              <a:gd name="connsiteY1" fmla="*/ 4592108 h 5704772"/>
              <a:gd name="connsiteX2" fmla="*/ 9191625 w 9191625"/>
              <a:gd name="connsiteY2" fmla="*/ 5704772 h 5704772"/>
              <a:gd name="connsiteX3" fmla="*/ 0 w 9191625"/>
              <a:gd name="connsiteY3" fmla="*/ 5704772 h 5704772"/>
              <a:gd name="connsiteX4" fmla="*/ 0 w 9191625"/>
              <a:gd name="connsiteY4" fmla="*/ 4592108 h 5704772"/>
              <a:gd name="connsiteX5" fmla="*/ 4595813 w 9191625"/>
              <a:gd name="connsiteY5" fmla="*/ 0 h 570477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91625" h="5704772">
                <a:moveTo>
                  <a:pt x="4595813" y="0"/>
                </a:moveTo>
                <a:cubicBezTo>
                  <a:pt x="7133987" y="0"/>
                  <a:pt x="9191625" y="2055957"/>
                  <a:pt x="9191625" y="4592108"/>
                </a:cubicBezTo>
                <a:lnTo>
                  <a:pt x="9191625" y="5704772"/>
                </a:lnTo>
                <a:lnTo>
                  <a:pt x="0" y="5704772"/>
                </a:lnTo>
                <a:lnTo>
                  <a:pt x="0" y="4592108"/>
                </a:lnTo>
                <a:cubicBezTo>
                  <a:pt x="0" y="2055957"/>
                  <a:pt x="2057614" y="0"/>
                  <a:pt x="4595813" y="0"/>
                </a:cubicBezTo>
                <a:close/>
              </a:path>
            </a:pathLst>
          </a:custGeom>
          <a:solidFill>
            <a:schemeClr val="accent6"/>
          </a:solidFill>
          <a:ln w="476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B1457C88-4472-81CF-02AF-4421E0A3084B}"/>
              </a:ext>
              <a:ext uri="{C183D7F6-B498-43B3-948B-1728B52AA6E4}">
                <adec:decorative xmlns:adec="http://schemas.microsoft.com/office/drawing/2017/decorative" val="1"/>
              </a:ext>
            </a:extLst>
          </p:cNvPr>
          <p:cNvSpPr/>
          <p:nvPr userDrawn="1"/>
        </p:nvSpPr>
        <p:spPr>
          <a:xfrm>
            <a:off x="2694429" y="0"/>
            <a:ext cx="6803142" cy="5396474"/>
          </a:xfrm>
          <a:custGeom>
            <a:avLst/>
            <a:gdLst>
              <a:gd name="connsiteX0" fmla="*/ 0 w 6803142"/>
              <a:gd name="connsiteY0" fmla="*/ 0 h 5396474"/>
              <a:gd name="connsiteX1" fmla="*/ 6803142 w 6803142"/>
              <a:gd name="connsiteY1" fmla="*/ 0 h 5396474"/>
              <a:gd name="connsiteX2" fmla="*/ 6803142 w 6803142"/>
              <a:gd name="connsiteY2" fmla="*/ 1997094 h 5396474"/>
              <a:gd name="connsiteX3" fmla="*/ 3401576 w 6803142"/>
              <a:gd name="connsiteY3" fmla="*/ 5396474 h 5396474"/>
              <a:gd name="connsiteX4" fmla="*/ 0 w 6803142"/>
              <a:gd name="connsiteY4" fmla="*/ 1997094 h 53964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03142" h="5396474">
                <a:moveTo>
                  <a:pt x="0" y="0"/>
                </a:moveTo>
                <a:lnTo>
                  <a:pt x="6803142" y="0"/>
                </a:lnTo>
                <a:lnTo>
                  <a:pt x="6803142" y="1997094"/>
                </a:lnTo>
                <a:cubicBezTo>
                  <a:pt x="6803142" y="3874511"/>
                  <a:pt x="5280228" y="5396474"/>
                  <a:pt x="3401576" y="5396474"/>
                </a:cubicBezTo>
                <a:cubicBezTo>
                  <a:pt x="1522938" y="5396474"/>
                  <a:pt x="0" y="3874511"/>
                  <a:pt x="0" y="1997094"/>
                </a:cubicBezTo>
                <a:close/>
              </a:path>
            </a:pathLst>
          </a:custGeom>
          <a:solidFill>
            <a:schemeClr val="bg1">
              <a:alpha val="99000"/>
            </a:schemeClr>
          </a:solidFill>
          <a:ln w="47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ctrTitle" hasCustomPrompt="1"/>
          </p:nvPr>
        </p:nvSpPr>
        <p:spPr>
          <a:xfrm>
            <a:off x="2899790" y="810227"/>
            <a:ext cx="6392421" cy="3831221"/>
          </a:xfrm>
        </p:spPr>
        <p:txBody>
          <a:bodyPr tIns="0" bIns="0" anchor="ctr" anchorCtr="0">
            <a:noAutofit/>
          </a:bodyPr>
          <a:lstStyle>
            <a:lvl1pPr algn="ctr">
              <a:lnSpc>
                <a:spcPct val="100000"/>
              </a:lnSpc>
              <a:defRPr sz="3600"/>
            </a:lvl1pPr>
          </a:lstStyle>
          <a:p>
            <a:r>
              <a:rPr lang="en-US" dirty="0"/>
              <a:t>Click to add title</a:t>
            </a:r>
          </a:p>
        </p:txBody>
      </p:sp>
    </p:spTree>
    <p:extLst>
      <p:ext uri="{BB962C8B-B14F-4D97-AF65-F5344CB8AC3E}">
        <p14:creationId xmlns:p14="http://schemas.microsoft.com/office/powerpoint/2010/main" val="2631799807"/>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genda">
    <p:spTree>
      <p:nvGrpSpPr>
        <p:cNvPr id="1" name=""/>
        <p:cNvGrpSpPr/>
        <p:nvPr/>
      </p:nvGrpSpPr>
      <p:grpSpPr>
        <a:xfrm>
          <a:off x="0" y="0"/>
          <a:ext cx="0" cy="0"/>
          <a:chOff x="0" y="0"/>
          <a:chExt cx="0" cy="0"/>
        </a:xfrm>
      </p:grpSpPr>
      <p:grpSp>
        <p:nvGrpSpPr>
          <p:cNvPr id="6" name="Group 5">
            <a:extLst>
              <a:ext uri="{FF2B5EF4-FFF2-40B4-BE49-F238E27FC236}">
                <a16:creationId xmlns:a16="http://schemas.microsoft.com/office/drawing/2014/main" id="{75923D9E-9381-3D11-B31A-1BF5C97F35B0}"/>
              </a:ext>
              <a:ext uri="{C183D7F6-B498-43B3-948B-1728B52AA6E4}">
                <adec:decorative xmlns:adec="http://schemas.microsoft.com/office/drawing/2017/decorative" val="1"/>
              </a:ext>
            </a:extLst>
          </p:cNvPr>
          <p:cNvGrpSpPr/>
          <p:nvPr userDrawn="1"/>
        </p:nvGrpSpPr>
        <p:grpSpPr>
          <a:xfrm>
            <a:off x="6452303" y="3405019"/>
            <a:ext cx="5739697" cy="3467971"/>
            <a:chOff x="5009037" y="2525712"/>
            <a:chExt cx="7170193" cy="4332288"/>
          </a:xfrm>
        </p:grpSpPr>
        <p:sp>
          <p:nvSpPr>
            <p:cNvPr id="7" name="Freeform 7">
              <a:extLst>
                <a:ext uri="{FF2B5EF4-FFF2-40B4-BE49-F238E27FC236}">
                  <a16:creationId xmlns:a16="http://schemas.microsoft.com/office/drawing/2014/main" id="{89E777D0-3240-08CE-6B6C-B33B910B8490}"/>
                </a:ext>
              </a:extLst>
            </p:cNvPr>
            <p:cNvSpPr>
              <a:spLocks/>
            </p:cNvSpPr>
            <p:nvPr/>
          </p:nvSpPr>
          <p:spPr bwMode="auto">
            <a:xfrm>
              <a:off x="5009037" y="25257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8" name="Freeform 6">
              <a:extLst>
                <a:ext uri="{FF2B5EF4-FFF2-40B4-BE49-F238E27FC236}">
                  <a16:creationId xmlns:a16="http://schemas.microsoft.com/office/drawing/2014/main" id="{EFEA81A2-6893-518C-6AF3-37C987789C86}"/>
                </a:ext>
              </a:extLst>
            </p:cNvPr>
            <p:cNvSpPr>
              <a:spLocks/>
            </p:cNvSpPr>
            <p:nvPr/>
          </p:nvSpPr>
          <p:spPr bwMode="auto">
            <a:xfrm>
              <a:off x="8589536" y="2525712"/>
              <a:ext cx="3589694"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2"/>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grpSp>
        <p:nvGrpSpPr>
          <p:cNvPr id="9" name="Group 8">
            <a:extLst>
              <a:ext uri="{FF2B5EF4-FFF2-40B4-BE49-F238E27FC236}">
                <a16:creationId xmlns:a16="http://schemas.microsoft.com/office/drawing/2014/main" id="{0F297964-0B81-31DC-6D6D-1414832238B1}"/>
              </a:ext>
              <a:ext uri="{C183D7F6-B498-43B3-948B-1728B52AA6E4}">
                <adec:decorative xmlns:adec="http://schemas.microsoft.com/office/drawing/2017/decorative" val="1"/>
              </a:ext>
            </a:extLst>
          </p:cNvPr>
          <p:cNvGrpSpPr/>
          <p:nvPr userDrawn="1"/>
        </p:nvGrpSpPr>
        <p:grpSpPr>
          <a:xfrm flipH="1" flipV="1">
            <a:off x="6465610" y="0"/>
            <a:ext cx="5739697" cy="3467971"/>
            <a:chOff x="5183405" y="2678112"/>
            <a:chExt cx="7170193" cy="4332288"/>
          </a:xfrm>
        </p:grpSpPr>
        <p:sp>
          <p:nvSpPr>
            <p:cNvPr id="10" name="Freeform 7">
              <a:extLst>
                <a:ext uri="{FF2B5EF4-FFF2-40B4-BE49-F238E27FC236}">
                  <a16:creationId xmlns:a16="http://schemas.microsoft.com/office/drawing/2014/main" id="{CE4FDB43-7466-4B74-330E-836DA9504C90}"/>
                </a:ext>
              </a:extLst>
            </p:cNvPr>
            <p:cNvSpPr>
              <a:spLocks/>
            </p:cNvSpPr>
            <p:nvPr/>
          </p:nvSpPr>
          <p:spPr bwMode="auto">
            <a:xfrm>
              <a:off x="5183405" y="2678112"/>
              <a:ext cx="3601721" cy="4332288"/>
            </a:xfrm>
            <a:custGeom>
              <a:avLst/>
              <a:gdLst>
                <a:gd name="T0" fmla="*/ 1198 w 1198"/>
                <a:gd name="T1" fmla="*/ 0 h 1441"/>
                <a:gd name="T2" fmla="*/ 0 w 1198"/>
                <a:gd name="T3" fmla="*/ 1441 h 1441"/>
                <a:gd name="T4" fmla="*/ 1198 w 1198"/>
                <a:gd name="T5" fmla="*/ 1441 h 1441"/>
                <a:gd name="T6" fmla="*/ 1198 w 1198"/>
                <a:gd name="T7" fmla="*/ 0 h 1441"/>
              </a:gdLst>
              <a:ahLst/>
              <a:cxnLst>
                <a:cxn ang="0">
                  <a:pos x="T0" y="T1"/>
                </a:cxn>
                <a:cxn ang="0">
                  <a:pos x="T2" y="T3"/>
                </a:cxn>
                <a:cxn ang="0">
                  <a:pos x="T4" y="T5"/>
                </a:cxn>
                <a:cxn ang="0">
                  <a:pos x="T6" y="T7"/>
                </a:cxn>
              </a:cxnLst>
              <a:rect l="0" t="0" r="r" b="b"/>
              <a:pathLst>
                <a:path w="1198" h="1441">
                  <a:moveTo>
                    <a:pt x="1198" y="0"/>
                  </a:moveTo>
                  <a:lnTo>
                    <a:pt x="0" y="1441"/>
                  </a:lnTo>
                  <a:lnTo>
                    <a:pt x="1198" y="1441"/>
                  </a:lnTo>
                  <a:lnTo>
                    <a:pt x="1198" y="0"/>
                  </a:lnTo>
                  <a:close/>
                </a:path>
              </a:pathLst>
            </a:custGeom>
            <a:solidFill>
              <a:schemeClr val="accent4"/>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11" name="Freeform 6">
              <a:extLst>
                <a:ext uri="{FF2B5EF4-FFF2-40B4-BE49-F238E27FC236}">
                  <a16:creationId xmlns:a16="http://schemas.microsoft.com/office/drawing/2014/main" id="{2EA39DB9-F1B4-F4E9-CF4D-717B0CD747DA}"/>
                </a:ext>
              </a:extLst>
            </p:cNvPr>
            <p:cNvSpPr>
              <a:spLocks/>
            </p:cNvSpPr>
            <p:nvPr/>
          </p:nvSpPr>
          <p:spPr bwMode="auto">
            <a:xfrm>
              <a:off x="8763903" y="2678112"/>
              <a:ext cx="3589695" cy="4332288"/>
            </a:xfrm>
            <a:custGeom>
              <a:avLst/>
              <a:gdLst>
                <a:gd name="T0" fmla="*/ 0 w 1194"/>
                <a:gd name="T1" fmla="*/ 0 h 1441"/>
                <a:gd name="T2" fmla="*/ 1194 w 1194"/>
                <a:gd name="T3" fmla="*/ 1441 h 1441"/>
                <a:gd name="T4" fmla="*/ 0 w 1194"/>
                <a:gd name="T5" fmla="*/ 1441 h 1441"/>
                <a:gd name="T6" fmla="*/ 0 w 1194"/>
                <a:gd name="T7" fmla="*/ 0 h 1441"/>
              </a:gdLst>
              <a:ahLst/>
              <a:cxnLst>
                <a:cxn ang="0">
                  <a:pos x="T0" y="T1"/>
                </a:cxn>
                <a:cxn ang="0">
                  <a:pos x="T2" y="T3"/>
                </a:cxn>
                <a:cxn ang="0">
                  <a:pos x="T4" y="T5"/>
                </a:cxn>
                <a:cxn ang="0">
                  <a:pos x="T6" y="T7"/>
                </a:cxn>
              </a:cxnLst>
              <a:rect l="0" t="0" r="r" b="b"/>
              <a:pathLst>
                <a:path w="1194" h="1441">
                  <a:moveTo>
                    <a:pt x="0" y="0"/>
                  </a:moveTo>
                  <a:lnTo>
                    <a:pt x="1194" y="1441"/>
                  </a:lnTo>
                  <a:lnTo>
                    <a:pt x="0" y="1441"/>
                  </a:lnTo>
                  <a:lnTo>
                    <a:pt x="0" y="0"/>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endParaRPr lang="en-US" dirty="0"/>
            </a:p>
          </p:txBody>
        </p:sp>
      </p:grpSp>
      <p:sp>
        <p:nvSpPr>
          <p:cNvPr id="14" name="Image 2">
            <a:extLst>
              <a:ext uri="{FF2B5EF4-FFF2-40B4-BE49-F238E27FC236}">
                <a16:creationId xmlns:a16="http://schemas.microsoft.com/office/drawing/2014/main" id="{EFFAEAD9-58A9-096B-C6D0-58F7AD08EB20}"/>
              </a:ext>
              <a:ext uri="{C183D7F6-B498-43B3-948B-1728B52AA6E4}">
                <adec:decorative xmlns:adec="http://schemas.microsoft.com/office/drawing/2017/decorative" val="1"/>
              </a:ext>
            </a:extLst>
          </p:cNvPr>
          <p:cNvSpPr/>
          <p:nvPr/>
        </p:nvSpPr>
        <p:spPr>
          <a:xfrm>
            <a:off x="7642518" y="4577658"/>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noAutofit/>
          </a:bodyPr>
          <a:lstStyle/>
          <a:p>
            <a:endParaRPr lang="en-US" dirty="0"/>
          </a:p>
        </p:txBody>
      </p:sp>
      <p:sp>
        <p:nvSpPr>
          <p:cNvPr id="2" name="Title 1">
            <a:extLst>
              <a:ext uri="{FF2B5EF4-FFF2-40B4-BE49-F238E27FC236}">
                <a16:creationId xmlns:a16="http://schemas.microsoft.com/office/drawing/2014/main" id="{9A1CFBBA-B680-A6A7-3C4B-5FEAC4253283}"/>
              </a:ext>
            </a:extLst>
          </p:cNvPr>
          <p:cNvSpPr>
            <a:spLocks noGrp="1"/>
          </p:cNvSpPr>
          <p:nvPr>
            <p:ph type="title" hasCustomPrompt="1"/>
          </p:nvPr>
        </p:nvSpPr>
        <p:spPr>
          <a:xfrm>
            <a:off x="914400" y="1057274"/>
            <a:ext cx="6583680" cy="1531357"/>
          </a:xfrm>
        </p:spPr>
        <p:txBody>
          <a:bodyPr tIns="0" bIns="0">
            <a:noAutofit/>
          </a:bodyPr>
          <a:lstStyle>
            <a:lvl1pPr algn="l">
              <a:lnSpc>
                <a:spcPct val="100000"/>
              </a:lnSpc>
              <a:defRPr sz="3600"/>
            </a:lvl1pPr>
          </a:lstStyle>
          <a:p>
            <a:r>
              <a:rPr lang="en-US" dirty="0"/>
              <a:t>Click to add title</a:t>
            </a:r>
          </a:p>
        </p:txBody>
      </p:sp>
      <p:sp>
        <p:nvSpPr>
          <p:cNvPr id="13" name="Content Placeholder 2">
            <a:extLst>
              <a:ext uri="{FF2B5EF4-FFF2-40B4-BE49-F238E27FC236}">
                <a16:creationId xmlns:a16="http://schemas.microsoft.com/office/drawing/2014/main" id="{72386C43-DD10-E892-08AD-D6F4AE9617DD}"/>
              </a:ext>
            </a:extLst>
          </p:cNvPr>
          <p:cNvSpPr>
            <a:spLocks noGrp="1"/>
          </p:cNvSpPr>
          <p:nvPr>
            <p:ph idx="1" hasCustomPrompt="1"/>
          </p:nvPr>
        </p:nvSpPr>
        <p:spPr>
          <a:xfrm>
            <a:off x="914400" y="2834640"/>
            <a:ext cx="6583680" cy="3207344"/>
          </a:xfrm>
        </p:spPr>
        <p:txBody>
          <a:bodyPr lIns="91440" tIns="0" rIns="91440" bIns="0">
            <a:normAutofit/>
          </a:bodyPr>
          <a:lstStyle>
            <a:lvl1pPr marL="0" indent="0">
              <a:lnSpc>
                <a:spcPct val="150000"/>
              </a:lnSpc>
              <a:spcBef>
                <a:spcPts val="0"/>
              </a:spcBef>
              <a:buNone/>
              <a:defRPr sz="2400"/>
            </a:lvl1pPr>
            <a:lvl2pPr marL="347472">
              <a:lnSpc>
                <a:spcPct val="150000"/>
              </a:lnSpc>
              <a:spcBef>
                <a:spcPts val="0"/>
              </a:spcBef>
              <a:defRPr sz="2000"/>
            </a:lvl2pPr>
            <a:lvl3pPr marL="685800">
              <a:lnSpc>
                <a:spcPct val="150000"/>
              </a:lnSpc>
              <a:spcBef>
                <a:spcPts val="0"/>
              </a:spcBef>
              <a:defRPr sz="1800"/>
            </a:lvl3pPr>
          </a:lstStyle>
          <a:p>
            <a:pPr lvl="0"/>
            <a:r>
              <a:rPr lang="en-US" dirty="0"/>
              <a:t>Click to add text</a:t>
            </a:r>
          </a:p>
          <a:p>
            <a:pPr lvl="1"/>
            <a:r>
              <a:rPr lang="en-US" dirty="0"/>
              <a:t>Second level</a:t>
            </a:r>
          </a:p>
          <a:p>
            <a:pPr lvl="2"/>
            <a:r>
              <a:rPr lang="en-US" dirty="0"/>
              <a:t>Third level</a:t>
            </a:r>
          </a:p>
        </p:txBody>
      </p:sp>
      <p:sp>
        <p:nvSpPr>
          <p:cNvPr id="3" name="Slide Number Placeholder 2">
            <a:extLst>
              <a:ext uri="{FF2B5EF4-FFF2-40B4-BE49-F238E27FC236}">
                <a16:creationId xmlns:a16="http://schemas.microsoft.com/office/drawing/2014/main" id="{71114D1E-7749-DD58-8782-318E4F679DE0}"/>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3339645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Introduction 2">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7537D12D-0FCA-3396-988D-452D3D526E3D}"/>
              </a:ext>
              <a:ext uri="{C183D7F6-B498-43B3-948B-1728B52AA6E4}">
                <adec:decorative xmlns:adec="http://schemas.microsoft.com/office/drawing/2017/decorative" val="1"/>
              </a:ext>
            </a:extLst>
          </p:cNvPr>
          <p:cNvSpPr/>
          <p:nvPr userDrawn="1"/>
        </p:nvSpPr>
        <p:spPr>
          <a:xfrm>
            <a:off x="-24064" y="3390900"/>
            <a:ext cx="12216063" cy="34671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6" name="Rectangle 5">
            <a:extLst>
              <a:ext uri="{FF2B5EF4-FFF2-40B4-BE49-F238E27FC236}">
                <a16:creationId xmlns:a16="http://schemas.microsoft.com/office/drawing/2014/main" id="{11710CE8-8A83-C0D3-623E-AFCC6C6A2930}"/>
              </a:ext>
              <a:ext uri="{C183D7F6-B498-43B3-948B-1728B52AA6E4}">
                <adec:decorative xmlns:adec="http://schemas.microsoft.com/office/drawing/2017/decorative" val="1"/>
              </a:ext>
            </a:extLst>
          </p:cNvPr>
          <p:cNvSpPr/>
          <p:nvPr userDrawn="1"/>
        </p:nvSpPr>
        <p:spPr>
          <a:xfrm>
            <a:off x="443346" y="332509"/>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grpSp>
        <p:nvGrpSpPr>
          <p:cNvPr id="18" name="Group 17">
            <a:extLst>
              <a:ext uri="{FF2B5EF4-FFF2-40B4-BE49-F238E27FC236}">
                <a16:creationId xmlns:a16="http://schemas.microsoft.com/office/drawing/2014/main" id="{7AA66C80-37C3-6D28-7564-733A30B2CD8D}"/>
              </a:ext>
              <a:ext uri="{C183D7F6-B498-43B3-948B-1728B52AA6E4}">
                <adec:decorative xmlns:adec="http://schemas.microsoft.com/office/drawing/2017/decorative" val="1"/>
              </a:ext>
            </a:extLst>
          </p:cNvPr>
          <p:cNvGrpSpPr/>
          <p:nvPr userDrawn="1"/>
        </p:nvGrpSpPr>
        <p:grpSpPr>
          <a:xfrm flipH="1">
            <a:off x="9353550" y="0"/>
            <a:ext cx="2838450" cy="2857958"/>
            <a:chOff x="0" y="0"/>
            <a:chExt cx="2838450" cy="2857958"/>
          </a:xfrm>
        </p:grpSpPr>
        <p:sp>
          <p:nvSpPr>
            <p:cNvPr id="12" name="Freeform: Shape 28">
              <a:extLst>
                <a:ext uri="{FF2B5EF4-FFF2-40B4-BE49-F238E27FC236}">
                  <a16:creationId xmlns:a16="http://schemas.microsoft.com/office/drawing/2014/main" id="{D9DB7C23-E0CF-A75F-BFFD-4E7679AF4AD5}"/>
                </a:ext>
                <a:ext uri="{C183D7F6-B498-43B3-948B-1728B52AA6E4}">
                  <adec:decorative xmlns:adec="http://schemas.microsoft.com/office/drawing/2017/decorative" val="1"/>
                </a:ext>
              </a:extLst>
            </p:cNvPr>
            <p:cNvSpPr/>
            <p:nvPr userDrawn="1"/>
          </p:nvSpPr>
          <p:spPr>
            <a:xfrm>
              <a:off x="0" y="0"/>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5" name="Freeform: Shape 15">
              <a:extLst>
                <a:ext uri="{FF2B5EF4-FFF2-40B4-BE49-F238E27FC236}">
                  <a16:creationId xmlns:a16="http://schemas.microsoft.com/office/drawing/2014/main" id="{4D62A0CC-A0CE-403A-A167-27225B2C6083}"/>
                </a:ext>
                <a:ext uri="{C183D7F6-B498-43B3-948B-1728B52AA6E4}">
                  <adec:decorative xmlns:adec="http://schemas.microsoft.com/office/drawing/2017/decorative" val="1"/>
                </a:ext>
              </a:extLst>
            </p:cNvPr>
            <p:cNvSpPr/>
            <p:nvPr userDrawn="1"/>
          </p:nvSpPr>
          <p:spPr>
            <a:xfrm>
              <a:off x="1" y="1"/>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Image 2">
              <a:extLst>
                <a:ext uri="{FF2B5EF4-FFF2-40B4-BE49-F238E27FC236}">
                  <a16:creationId xmlns:a16="http://schemas.microsoft.com/office/drawing/2014/main" id="{F8AD83DA-A293-6D56-F606-7C98C403A3F7}"/>
                </a:ext>
                <a:ext uri="{C183D7F6-B498-43B3-948B-1728B52AA6E4}">
                  <adec:decorative xmlns:adec="http://schemas.microsoft.com/office/drawing/2017/decorative" val="1"/>
                </a:ext>
              </a:extLst>
            </p:cNvPr>
            <p:cNvSpPr/>
            <p:nvPr userDrawn="1"/>
          </p:nvSpPr>
          <p:spPr>
            <a:xfrm>
              <a:off x="1458332" y="590133"/>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2" name="Title 1"/>
          <p:cNvSpPr>
            <a:spLocks noGrp="1"/>
          </p:cNvSpPr>
          <p:nvPr userDrawn="1">
            <p:ph type="title" hasCustomPrompt="1"/>
          </p:nvPr>
        </p:nvSpPr>
        <p:spPr>
          <a:xfrm>
            <a:off x="5702441" y="1061623"/>
            <a:ext cx="5723586" cy="4739104"/>
          </a:xfrm>
        </p:spPr>
        <p:txBody>
          <a:bodyPr tIns="0" bIns="0" anchor="ctr">
            <a:noAutofit/>
          </a:bodyPr>
          <a:lstStyle>
            <a:lvl1pPr algn="l">
              <a:lnSpc>
                <a:spcPct val="100000"/>
              </a:lnSpc>
              <a:defRPr sz="3600" b="1"/>
            </a:lvl1pPr>
          </a:lstStyle>
          <a:p>
            <a:r>
              <a:rPr lang="en-US" dirty="0"/>
              <a:t>Click to add title</a:t>
            </a:r>
          </a:p>
        </p:txBody>
      </p:sp>
      <p:sp>
        <p:nvSpPr>
          <p:cNvPr id="8" name="Picture Placeholder 7">
            <a:extLst>
              <a:ext uri="{FF2B5EF4-FFF2-40B4-BE49-F238E27FC236}">
                <a16:creationId xmlns:a16="http://schemas.microsoft.com/office/drawing/2014/main" id="{E979AC40-7C15-9431-5B1A-415655A7FC05}"/>
              </a:ext>
            </a:extLst>
          </p:cNvPr>
          <p:cNvSpPr>
            <a:spLocks noGrp="1"/>
          </p:cNvSpPr>
          <p:nvPr>
            <p:ph type="pic" sz="quarter" idx="11" hasCustomPrompt="1"/>
          </p:nvPr>
        </p:nvSpPr>
        <p:spPr>
          <a:xfrm>
            <a:off x="443345" y="0"/>
            <a:ext cx="4344695" cy="6359525"/>
          </a:xfrm>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4331891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86F8B46B-EF6E-BC12-09E2-0F3B779197B4}"/>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22" name="Rectangle 21">
            <a:extLst>
              <a:ext uri="{FF2B5EF4-FFF2-40B4-BE49-F238E27FC236}">
                <a16:creationId xmlns:a16="http://schemas.microsoft.com/office/drawing/2014/main" id="{5D7B4F11-E150-473B-98F5-6E6AC9646863}"/>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36" name="Freeform 35">
            <a:extLst>
              <a:ext uri="{FF2B5EF4-FFF2-40B4-BE49-F238E27FC236}">
                <a16:creationId xmlns:a16="http://schemas.microsoft.com/office/drawing/2014/main" id="{A8E2FA61-C047-21BB-AA50-F84AD7685498}"/>
              </a:ext>
              <a:ext uri="{C183D7F6-B498-43B3-948B-1728B52AA6E4}">
                <adec:decorative xmlns:adec="http://schemas.microsoft.com/office/drawing/2017/decorative" val="1"/>
              </a:ext>
            </a:extLst>
          </p:cNvPr>
          <p:cNvSpPr/>
          <p:nvPr userDrawn="1"/>
        </p:nvSpPr>
        <p:spPr>
          <a:xfrm rot="16200000">
            <a:off x="5760023" y="3764463"/>
            <a:ext cx="2812357" cy="3394143"/>
          </a:xfrm>
          <a:custGeom>
            <a:avLst/>
            <a:gdLst>
              <a:gd name="connsiteX0" fmla="*/ 0 w 2812357"/>
              <a:gd name="connsiteY0" fmla="*/ 0 h 3394143"/>
              <a:gd name="connsiteX1" fmla="*/ 2812357 w 2812357"/>
              <a:gd name="connsiteY1" fmla="*/ 3394143 h 3394143"/>
              <a:gd name="connsiteX2" fmla="*/ 0 w 2812357"/>
              <a:gd name="connsiteY2" fmla="*/ 3394143 h 3394143"/>
            </a:gdLst>
            <a:ahLst/>
            <a:cxnLst>
              <a:cxn ang="0">
                <a:pos x="connsiteX0" y="connsiteY0"/>
              </a:cxn>
              <a:cxn ang="0">
                <a:pos x="connsiteX1" y="connsiteY1"/>
              </a:cxn>
              <a:cxn ang="0">
                <a:pos x="connsiteX2" y="connsiteY2"/>
              </a:cxn>
            </a:cxnLst>
            <a:rect l="l" t="t" r="r" b="b"/>
            <a:pathLst>
              <a:path w="2812357" h="3394143">
                <a:moveTo>
                  <a:pt x="0" y="0"/>
                </a:moveTo>
                <a:lnTo>
                  <a:pt x="2812357" y="3394143"/>
                </a:lnTo>
                <a:lnTo>
                  <a:pt x="0" y="3394143"/>
                </a:lnTo>
                <a:close/>
              </a:path>
            </a:pathLst>
          </a:custGeom>
          <a:solidFill>
            <a:schemeClr val="accent4">
              <a:lumMod val="40000"/>
              <a:lumOff val="60000"/>
              <a:alpha val="50000"/>
            </a:schemeClr>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3" name="Freeform 32">
            <a:extLst>
              <a:ext uri="{FF2B5EF4-FFF2-40B4-BE49-F238E27FC236}">
                <a16:creationId xmlns:a16="http://schemas.microsoft.com/office/drawing/2014/main" id="{1A2791BA-760E-9FA5-8743-D0B699FC9835}"/>
              </a:ext>
              <a:ext uri="{C183D7F6-B498-43B3-948B-1728B52AA6E4}">
                <adec:decorative xmlns:adec="http://schemas.microsoft.com/office/drawing/2017/decorative" val="1"/>
              </a:ext>
            </a:extLst>
          </p:cNvPr>
          <p:cNvSpPr/>
          <p:nvPr userDrawn="1"/>
        </p:nvSpPr>
        <p:spPr>
          <a:xfrm>
            <a:off x="0" y="3463854"/>
            <a:ext cx="435241" cy="3394146"/>
          </a:xfrm>
          <a:custGeom>
            <a:avLst/>
            <a:gdLst>
              <a:gd name="connsiteX0" fmla="*/ 435241 w 435241"/>
              <a:gd name="connsiteY0" fmla="*/ 0 h 3394146"/>
              <a:gd name="connsiteX1" fmla="*/ 435241 w 435241"/>
              <a:gd name="connsiteY1" fmla="*/ 3394146 h 3394146"/>
              <a:gd name="connsiteX2" fmla="*/ 0 w 435241"/>
              <a:gd name="connsiteY2" fmla="*/ 3394146 h 3394146"/>
              <a:gd name="connsiteX3" fmla="*/ 0 w 435241"/>
              <a:gd name="connsiteY3" fmla="*/ 523525 h 3394146"/>
            </a:gdLst>
            <a:ahLst/>
            <a:cxnLst>
              <a:cxn ang="0">
                <a:pos x="connsiteX0" y="connsiteY0"/>
              </a:cxn>
              <a:cxn ang="0">
                <a:pos x="connsiteX1" y="connsiteY1"/>
              </a:cxn>
              <a:cxn ang="0">
                <a:pos x="connsiteX2" y="connsiteY2"/>
              </a:cxn>
              <a:cxn ang="0">
                <a:pos x="connsiteX3" y="connsiteY3"/>
              </a:cxn>
            </a:cxnLst>
            <a:rect l="l" t="t" r="r" b="b"/>
            <a:pathLst>
              <a:path w="435241" h="3394146">
                <a:moveTo>
                  <a:pt x="435241" y="0"/>
                </a:moveTo>
                <a:lnTo>
                  <a:pt x="435241" y="3394146"/>
                </a:lnTo>
                <a:lnTo>
                  <a:pt x="0" y="3394146"/>
                </a:lnTo>
                <a:lnTo>
                  <a:pt x="0" y="523525"/>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dirty="0"/>
          </a:p>
        </p:txBody>
      </p:sp>
      <p:sp>
        <p:nvSpPr>
          <p:cNvPr id="4" name="Title 1">
            <a:extLst>
              <a:ext uri="{FF2B5EF4-FFF2-40B4-BE49-F238E27FC236}">
                <a16:creationId xmlns:a16="http://schemas.microsoft.com/office/drawing/2014/main" id="{8D6A03F2-8C7B-D33B-0E8F-24D4800D5C01}"/>
              </a:ext>
            </a:extLst>
          </p:cNvPr>
          <p:cNvSpPr>
            <a:spLocks noGrp="1"/>
          </p:cNvSpPr>
          <p:nvPr userDrawn="1">
            <p:ph type="title" hasCustomPrompt="1"/>
          </p:nvPr>
        </p:nvSpPr>
        <p:spPr>
          <a:xfrm>
            <a:off x="914400" y="1057275"/>
            <a:ext cx="5259554" cy="2495028"/>
          </a:xfrm>
        </p:spPr>
        <p:txBody>
          <a:bodyPr tIns="0" bIns="0">
            <a:noAutofit/>
          </a:bodyPr>
          <a:lstStyle>
            <a:lvl1pPr algn="l">
              <a:lnSpc>
                <a:spcPct val="100000"/>
              </a:lnSpc>
              <a:defRPr sz="3600"/>
            </a:lvl1pPr>
          </a:lstStyle>
          <a:p>
            <a:r>
              <a:rPr lang="en-US" dirty="0"/>
              <a:t>Click to add text</a:t>
            </a:r>
          </a:p>
        </p:txBody>
      </p:sp>
      <p:sp>
        <p:nvSpPr>
          <p:cNvPr id="5" name="Content Placeholder 2">
            <a:extLst>
              <a:ext uri="{FF2B5EF4-FFF2-40B4-BE49-F238E27FC236}">
                <a16:creationId xmlns:a16="http://schemas.microsoft.com/office/drawing/2014/main" id="{C51465C6-2CDE-B5BF-F22E-CBDD44E86CFC}"/>
              </a:ext>
            </a:extLst>
          </p:cNvPr>
          <p:cNvSpPr>
            <a:spLocks noGrp="1"/>
          </p:cNvSpPr>
          <p:nvPr userDrawn="1">
            <p:ph idx="1" hasCustomPrompt="1"/>
          </p:nvPr>
        </p:nvSpPr>
        <p:spPr>
          <a:xfrm>
            <a:off x="914400" y="3808750"/>
            <a:ext cx="5259554"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52" name="Picture Placeholder 7">
            <a:extLst>
              <a:ext uri="{FF2B5EF4-FFF2-40B4-BE49-F238E27FC236}">
                <a16:creationId xmlns:a16="http://schemas.microsoft.com/office/drawing/2014/main" id="{55126063-BDEE-A1AB-FDAE-DD9B98CACDA8}"/>
              </a:ext>
            </a:extLst>
          </p:cNvPr>
          <p:cNvSpPr>
            <a:spLocks noGrp="1"/>
          </p:cNvSpPr>
          <p:nvPr>
            <p:ph type="pic" sz="quarter" idx="11" hasCustomPrompt="1"/>
          </p:nvPr>
        </p:nvSpPr>
        <p:spPr>
          <a:xfrm>
            <a:off x="7414194" y="410780"/>
            <a:ext cx="4344695" cy="6447220"/>
          </a:xfrm>
          <a:solidFill>
            <a:schemeClr val="accent3"/>
          </a:solidFill>
        </p:spPr>
        <p:txBody>
          <a:bodyPr>
            <a:normAutofit/>
          </a:bodyPr>
          <a:lstStyle>
            <a:lvl1pPr marL="0" indent="0">
              <a:buNone/>
              <a:defRPr sz="1800"/>
            </a:lvl1pPr>
          </a:lstStyle>
          <a:p>
            <a:pPr lvl="0"/>
            <a:r>
              <a:rPr lang="en-US" dirty="0"/>
              <a:t>Click to add picture</a:t>
            </a:r>
          </a:p>
        </p:txBody>
      </p:sp>
    </p:spTree>
    <p:extLst>
      <p:ext uri="{BB962C8B-B14F-4D97-AF65-F5344CB8AC3E}">
        <p14:creationId xmlns:p14="http://schemas.microsoft.com/office/powerpoint/2010/main" val="16817894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Quote">
    <p:spTree>
      <p:nvGrpSpPr>
        <p:cNvPr id="1" name=""/>
        <p:cNvGrpSpPr/>
        <p:nvPr/>
      </p:nvGrpSpPr>
      <p:grpSpPr>
        <a:xfrm>
          <a:off x="0" y="0"/>
          <a:ext cx="0" cy="0"/>
          <a:chOff x="0" y="0"/>
          <a:chExt cx="0" cy="0"/>
        </a:xfrm>
      </p:grpSpPr>
      <p:sp>
        <p:nvSpPr>
          <p:cNvPr id="32" name="Image 1">
            <a:extLst>
              <a:ext uri="{FF2B5EF4-FFF2-40B4-BE49-F238E27FC236}">
                <a16:creationId xmlns:a16="http://schemas.microsoft.com/office/drawing/2014/main" id="{2A3EC91E-4089-D366-06D3-3E66F93DFAF3}"/>
              </a:ext>
              <a:ext uri="{C183D7F6-B498-43B3-948B-1728B52AA6E4}">
                <adec:decorative xmlns:adec="http://schemas.microsoft.com/office/drawing/2017/decorative" val="1"/>
              </a:ext>
            </a:extLst>
          </p:cNvPr>
          <p:cNvSpPr/>
          <p:nvPr/>
        </p:nvSpPr>
        <p:spPr>
          <a:xfrm>
            <a:off x="-7117" y="0"/>
            <a:ext cx="2550985" cy="6858000"/>
          </a:xfrm>
          <a:custGeom>
            <a:avLst/>
            <a:gdLst>
              <a:gd name="connsiteX0" fmla="*/ 2550985 w 2550985"/>
              <a:gd name="connsiteY0" fmla="*/ 0 h 6858000"/>
              <a:gd name="connsiteX1" fmla="*/ 0 w 2550985"/>
              <a:gd name="connsiteY1" fmla="*/ 0 h 6858000"/>
              <a:gd name="connsiteX2" fmla="*/ 0 w 2550985"/>
              <a:gd name="connsiteY2" fmla="*/ 6858000 h 6858000"/>
              <a:gd name="connsiteX3" fmla="*/ 2550985 w 2550985"/>
              <a:gd name="connsiteY3" fmla="*/ 6858000 h 6858000"/>
              <a:gd name="connsiteX4" fmla="*/ 2550985 w 2550985"/>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0985" h="6858000">
                <a:moveTo>
                  <a:pt x="2550985" y="0"/>
                </a:moveTo>
                <a:lnTo>
                  <a:pt x="0" y="0"/>
                </a:lnTo>
                <a:lnTo>
                  <a:pt x="0" y="6858000"/>
                </a:lnTo>
                <a:lnTo>
                  <a:pt x="2550985" y="6858000"/>
                </a:lnTo>
                <a:lnTo>
                  <a:pt x="2550985" y="0"/>
                </a:lnTo>
                <a:close/>
              </a:path>
            </a:pathLst>
          </a:custGeom>
          <a:solidFill>
            <a:schemeClr val="accent4"/>
          </a:solidFill>
          <a:ln w="7045" cap="flat">
            <a:noFill/>
            <a:prstDash val="solid"/>
            <a:miter/>
          </a:ln>
        </p:spPr>
        <p:txBody>
          <a:bodyPr rtlCol="0" anchor="ctr">
            <a:noAutofit/>
          </a:bodyPr>
          <a:lstStyle/>
          <a:p>
            <a:endParaRPr lang="en-US" dirty="0"/>
          </a:p>
        </p:txBody>
      </p:sp>
      <p:sp>
        <p:nvSpPr>
          <p:cNvPr id="53" name="Freeform: Shape 52">
            <a:extLst>
              <a:ext uri="{FF2B5EF4-FFF2-40B4-BE49-F238E27FC236}">
                <a16:creationId xmlns:a16="http://schemas.microsoft.com/office/drawing/2014/main" id="{70F595E1-C910-3710-90E9-AF5FFCE05861}"/>
              </a:ext>
              <a:ext uri="{C183D7F6-B498-43B3-948B-1728B52AA6E4}">
                <adec:decorative xmlns:adec="http://schemas.microsoft.com/office/drawing/2017/decorative" val="1"/>
              </a:ext>
            </a:extLst>
          </p:cNvPr>
          <p:cNvSpPr/>
          <p:nvPr userDrawn="1"/>
        </p:nvSpPr>
        <p:spPr>
          <a:xfrm>
            <a:off x="-9415" y="0"/>
            <a:ext cx="2548591" cy="2555628"/>
          </a:xfrm>
          <a:custGeom>
            <a:avLst/>
            <a:gdLst>
              <a:gd name="connsiteX0" fmla="*/ 138643 w 2548591"/>
              <a:gd name="connsiteY0" fmla="*/ 1 h 2555628"/>
              <a:gd name="connsiteX1" fmla="*/ 163874 w 2548591"/>
              <a:gd name="connsiteY1" fmla="*/ 1 h 2555628"/>
              <a:gd name="connsiteX2" fmla="*/ 2548463 w 2548591"/>
              <a:gd name="connsiteY2" fmla="*/ 2391168 h 2555628"/>
              <a:gd name="connsiteX3" fmla="*/ 2548463 w 2548591"/>
              <a:gd name="connsiteY3" fmla="*/ 2416472 h 2555628"/>
              <a:gd name="connsiteX4" fmla="*/ 2548590 w 2548591"/>
              <a:gd name="connsiteY4" fmla="*/ 2416600 h 2555628"/>
              <a:gd name="connsiteX5" fmla="*/ 138643 w 2548591"/>
              <a:gd name="connsiteY5" fmla="*/ 1 h 2555628"/>
              <a:gd name="connsiteX6" fmla="*/ 0 w 2548591"/>
              <a:gd name="connsiteY6" fmla="*/ 1 h 2555628"/>
              <a:gd name="connsiteX7" fmla="*/ 25231 w 2548591"/>
              <a:gd name="connsiteY7" fmla="*/ 1 h 2555628"/>
              <a:gd name="connsiteX8" fmla="*/ 2548591 w 2548591"/>
              <a:gd name="connsiteY8" fmla="*/ 2530324 h 2555628"/>
              <a:gd name="connsiteX9" fmla="*/ 2548591 w 2548591"/>
              <a:gd name="connsiteY9" fmla="*/ 2555628 h 2555628"/>
              <a:gd name="connsiteX10" fmla="*/ 0 w 2548591"/>
              <a:gd name="connsiteY10" fmla="*/ 1 h 2555628"/>
              <a:gd name="connsiteX11" fmla="*/ 277411 w 2548591"/>
              <a:gd name="connsiteY11" fmla="*/ 1 h 2555628"/>
              <a:gd name="connsiteX12" fmla="*/ 302642 w 2548591"/>
              <a:gd name="connsiteY12" fmla="*/ 1 h 2555628"/>
              <a:gd name="connsiteX13" fmla="*/ 2548582 w 2548591"/>
              <a:gd name="connsiteY13" fmla="*/ 2252147 h 2555628"/>
              <a:gd name="connsiteX14" fmla="*/ 2548582 w 2548591"/>
              <a:gd name="connsiteY14" fmla="*/ 2277444 h 2555628"/>
              <a:gd name="connsiteX15" fmla="*/ 277411 w 2548591"/>
              <a:gd name="connsiteY15" fmla="*/ 1 h 2555628"/>
              <a:gd name="connsiteX16" fmla="*/ 416054 w 2548591"/>
              <a:gd name="connsiteY16" fmla="*/ 1 h 2555628"/>
              <a:gd name="connsiteX17" fmla="*/ 441285 w 2548591"/>
              <a:gd name="connsiteY17" fmla="*/ 1 h 2555628"/>
              <a:gd name="connsiteX18" fmla="*/ 2548589 w 2548591"/>
              <a:gd name="connsiteY18" fmla="*/ 2113119 h 2555628"/>
              <a:gd name="connsiteX19" fmla="*/ 2548589 w 2548591"/>
              <a:gd name="connsiteY19" fmla="*/ 2138423 h 2555628"/>
              <a:gd name="connsiteX20" fmla="*/ 416054 w 2548591"/>
              <a:gd name="connsiteY20" fmla="*/ 1 h 2555628"/>
              <a:gd name="connsiteX21" fmla="*/ 554698 w 2548591"/>
              <a:gd name="connsiteY21" fmla="*/ 1 h 2555628"/>
              <a:gd name="connsiteX22" fmla="*/ 579930 w 2548591"/>
              <a:gd name="connsiteY22" fmla="*/ 1 h 2555628"/>
              <a:gd name="connsiteX23" fmla="*/ 2548462 w 2548591"/>
              <a:gd name="connsiteY23" fmla="*/ 1973963 h 2555628"/>
              <a:gd name="connsiteX24" fmla="*/ 2548462 w 2548591"/>
              <a:gd name="connsiteY24" fmla="*/ 1999267 h 2555628"/>
              <a:gd name="connsiteX25" fmla="*/ 2548589 w 2548591"/>
              <a:gd name="connsiteY25" fmla="*/ 1999394 h 2555628"/>
              <a:gd name="connsiteX26" fmla="*/ 554698 w 2548591"/>
              <a:gd name="connsiteY26" fmla="*/ 1 h 2555628"/>
              <a:gd name="connsiteX27" fmla="*/ 693468 w 2548591"/>
              <a:gd name="connsiteY27" fmla="*/ 0 h 2555628"/>
              <a:gd name="connsiteX28" fmla="*/ 718701 w 2548591"/>
              <a:gd name="connsiteY28" fmla="*/ 0 h 2555628"/>
              <a:gd name="connsiteX29" fmla="*/ 2548583 w 2548591"/>
              <a:gd name="connsiteY29" fmla="*/ 1834942 h 2555628"/>
              <a:gd name="connsiteX30" fmla="*/ 2548583 w 2548591"/>
              <a:gd name="connsiteY30" fmla="*/ 1860239 h 2555628"/>
              <a:gd name="connsiteX31" fmla="*/ 693468 w 2548591"/>
              <a:gd name="connsiteY31" fmla="*/ 0 h 2555628"/>
              <a:gd name="connsiteX32" fmla="*/ 832112 w 2548591"/>
              <a:gd name="connsiteY32" fmla="*/ 0 h 2555628"/>
              <a:gd name="connsiteX33" fmla="*/ 857340 w 2548591"/>
              <a:gd name="connsiteY33" fmla="*/ 0 h 2555628"/>
              <a:gd name="connsiteX34" fmla="*/ 2548582 w 2548591"/>
              <a:gd name="connsiteY34" fmla="*/ 1695913 h 2555628"/>
              <a:gd name="connsiteX35" fmla="*/ 2548582 w 2548591"/>
              <a:gd name="connsiteY35" fmla="*/ 1721210 h 2555628"/>
              <a:gd name="connsiteX36" fmla="*/ 832112 w 2548591"/>
              <a:gd name="connsiteY36" fmla="*/ 0 h 2555628"/>
              <a:gd name="connsiteX37" fmla="*/ 970758 w 2548591"/>
              <a:gd name="connsiteY37" fmla="*/ 0 h 2555628"/>
              <a:gd name="connsiteX38" fmla="*/ 995986 w 2548591"/>
              <a:gd name="connsiteY38" fmla="*/ 0 h 2555628"/>
              <a:gd name="connsiteX39" fmla="*/ 2548463 w 2548591"/>
              <a:gd name="connsiteY39" fmla="*/ 1556758 h 2555628"/>
              <a:gd name="connsiteX40" fmla="*/ 2548463 w 2548591"/>
              <a:gd name="connsiteY40" fmla="*/ 1582062 h 2555628"/>
              <a:gd name="connsiteX41" fmla="*/ 2548590 w 2548591"/>
              <a:gd name="connsiteY41" fmla="*/ 1582189 h 2555628"/>
              <a:gd name="connsiteX42" fmla="*/ 970758 w 2548591"/>
              <a:gd name="connsiteY42" fmla="*/ 0 h 2555628"/>
              <a:gd name="connsiteX43" fmla="*/ 1109529 w 2548591"/>
              <a:gd name="connsiteY43" fmla="*/ 0 h 2555628"/>
              <a:gd name="connsiteX44" fmla="*/ 1134764 w 2548591"/>
              <a:gd name="connsiteY44" fmla="*/ 0 h 2555628"/>
              <a:gd name="connsiteX45" fmla="*/ 2548589 w 2548591"/>
              <a:gd name="connsiteY45" fmla="*/ 1417736 h 2555628"/>
              <a:gd name="connsiteX46" fmla="*/ 2548589 w 2548591"/>
              <a:gd name="connsiteY46" fmla="*/ 1443033 h 2555628"/>
              <a:gd name="connsiteX47" fmla="*/ 1109529 w 2548591"/>
              <a:gd name="connsiteY47" fmla="*/ 0 h 2555628"/>
              <a:gd name="connsiteX48" fmla="*/ 1248168 w 2548591"/>
              <a:gd name="connsiteY48" fmla="*/ 0 h 2555628"/>
              <a:gd name="connsiteX49" fmla="*/ 1273396 w 2548591"/>
              <a:gd name="connsiteY49" fmla="*/ 0 h 2555628"/>
              <a:gd name="connsiteX50" fmla="*/ 2548583 w 2548591"/>
              <a:gd name="connsiteY50" fmla="*/ 1278708 h 2555628"/>
              <a:gd name="connsiteX51" fmla="*/ 2548583 w 2548591"/>
              <a:gd name="connsiteY51" fmla="*/ 1304005 h 2555628"/>
              <a:gd name="connsiteX52" fmla="*/ 1248168 w 2548591"/>
              <a:gd name="connsiteY52" fmla="*/ 0 h 2555628"/>
              <a:gd name="connsiteX53" fmla="*/ 1386813 w 2548591"/>
              <a:gd name="connsiteY53" fmla="*/ 0 h 2555628"/>
              <a:gd name="connsiteX54" fmla="*/ 1412041 w 2548591"/>
              <a:gd name="connsiteY54" fmla="*/ 0 h 2555628"/>
              <a:gd name="connsiteX55" fmla="*/ 2548589 w 2548591"/>
              <a:gd name="connsiteY55" fmla="*/ 1139552 h 2555628"/>
              <a:gd name="connsiteX56" fmla="*/ 2548589 w 2548591"/>
              <a:gd name="connsiteY56" fmla="*/ 1164857 h 2555628"/>
              <a:gd name="connsiteX57" fmla="*/ 2548589 w 2548591"/>
              <a:gd name="connsiteY57" fmla="*/ 1164984 h 2555628"/>
              <a:gd name="connsiteX58" fmla="*/ 1386813 w 2548591"/>
              <a:gd name="connsiteY58" fmla="*/ 0 h 2555628"/>
              <a:gd name="connsiteX59" fmla="*/ 1525579 w 2548591"/>
              <a:gd name="connsiteY59" fmla="*/ 0 h 2555628"/>
              <a:gd name="connsiteX60" fmla="*/ 1550814 w 2548591"/>
              <a:gd name="connsiteY60" fmla="*/ 0 h 2555628"/>
              <a:gd name="connsiteX61" fmla="*/ 2548583 w 2548591"/>
              <a:gd name="connsiteY61" fmla="*/ 1000531 h 2555628"/>
              <a:gd name="connsiteX62" fmla="*/ 2548583 w 2548591"/>
              <a:gd name="connsiteY62" fmla="*/ 1025828 h 2555628"/>
              <a:gd name="connsiteX63" fmla="*/ 1525579 w 2548591"/>
              <a:gd name="connsiteY63" fmla="*/ 0 h 2555628"/>
              <a:gd name="connsiteX64" fmla="*/ 1664231 w 2548591"/>
              <a:gd name="connsiteY64" fmla="*/ 0 h 2555628"/>
              <a:gd name="connsiteX65" fmla="*/ 1689459 w 2548591"/>
              <a:gd name="connsiteY65" fmla="*/ 0 h 2555628"/>
              <a:gd name="connsiteX66" fmla="*/ 2548589 w 2548591"/>
              <a:gd name="connsiteY66" fmla="*/ 861503 h 2555628"/>
              <a:gd name="connsiteX67" fmla="*/ 2548589 w 2548591"/>
              <a:gd name="connsiteY67" fmla="*/ 886800 h 2555628"/>
              <a:gd name="connsiteX68" fmla="*/ 1664231 w 2548591"/>
              <a:gd name="connsiteY68" fmla="*/ 0 h 2555628"/>
              <a:gd name="connsiteX69" fmla="*/ 1802870 w 2548591"/>
              <a:gd name="connsiteY69" fmla="*/ 0 h 2555628"/>
              <a:gd name="connsiteX70" fmla="*/ 1828097 w 2548591"/>
              <a:gd name="connsiteY70" fmla="*/ 0 h 2555628"/>
              <a:gd name="connsiteX71" fmla="*/ 2548583 w 2548591"/>
              <a:gd name="connsiteY71" fmla="*/ 722347 h 2555628"/>
              <a:gd name="connsiteX72" fmla="*/ 2548583 w 2548591"/>
              <a:gd name="connsiteY72" fmla="*/ 747651 h 2555628"/>
              <a:gd name="connsiteX73" fmla="*/ 2548583 w 2548591"/>
              <a:gd name="connsiteY73" fmla="*/ 747778 h 2555628"/>
              <a:gd name="connsiteX74" fmla="*/ 1802870 w 2548591"/>
              <a:gd name="connsiteY74" fmla="*/ 0 h 2555628"/>
              <a:gd name="connsiteX75" fmla="*/ 1941642 w 2548591"/>
              <a:gd name="connsiteY75" fmla="*/ 0 h 2555628"/>
              <a:gd name="connsiteX76" fmla="*/ 1966877 w 2548591"/>
              <a:gd name="connsiteY76" fmla="*/ 0 h 2555628"/>
              <a:gd name="connsiteX77" fmla="*/ 2548589 w 2548591"/>
              <a:gd name="connsiteY77" fmla="*/ 583321 h 2555628"/>
              <a:gd name="connsiteX78" fmla="*/ 2548589 w 2548591"/>
              <a:gd name="connsiteY78" fmla="*/ 608622 h 2555628"/>
              <a:gd name="connsiteX79" fmla="*/ 1941642 w 2548591"/>
              <a:gd name="connsiteY79" fmla="*/ 0 h 2555628"/>
              <a:gd name="connsiteX80" fmla="*/ 2080281 w 2548591"/>
              <a:gd name="connsiteY80" fmla="*/ 0 h 2555628"/>
              <a:gd name="connsiteX81" fmla="*/ 2105508 w 2548591"/>
              <a:gd name="connsiteY81" fmla="*/ 0 h 2555628"/>
              <a:gd name="connsiteX82" fmla="*/ 2548582 w 2548591"/>
              <a:gd name="connsiteY82" fmla="*/ 444296 h 2555628"/>
              <a:gd name="connsiteX83" fmla="*/ 2548582 w 2548591"/>
              <a:gd name="connsiteY83" fmla="*/ 469597 h 2555628"/>
              <a:gd name="connsiteX84" fmla="*/ 2080281 w 2548591"/>
              <a:gd name="connsiteY84" fmla="*/ 0 h 2555628"/>
              <a:gd name="connsiteX85" fmla="*/ 2218926 w 2548591"/>
              <a:gd name="connsiteY85" fmla="*/ 0 h 2555628"/>
              <a:gd name="connsiteX86" fmla="*/ 2244153 w 2548591"/>
              <a:gd name="connsiteY86" fmla="*/ 0 h 2555628"/>
              <a:gd name="connsiteX87" fmla="*/ 2548582 w 2548591"/>
              <a:gd name="connsiteY87" fmla="*/ 305270 h 2555628"/>
              <a:gd name="connsiteX88" fmla="*/ 2548582 w 2548591"/>
              <a:gd name="connsiteY88" fmla="*/ 330570 h 2555628"/>
              <a:gd name="connsiteX89" fmla="*/ 2218926 w 2548591"/>
              <a:gd name="connsiteY89" fmla="*/ 0 h 255562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2548591" h="2555628">
                <a:moveTo>
                  <a:pt x="138643" y="1"/>
                </a:moveTo>
                <a:lnTo>
                  <a:pt x="163874" y="1"/>
                </a:lnTo>
                <a:cubicBezTo>
                  <a:pt x="163874" y="1318576"/>
                  <a:pt x="1233644" y="2391168"/>
                  <a:pt x="2548463" y="2391168"/>
                </a:cubicBezTo>
                <a:lnTo>
                  <a:pt x="2548463" y="2416472"/>
                </a:lnTo>
                <a:lnTo>
                  <a:pt x="2548590" y="2416600"/>
                </a:lnTo>
                <a:cubicBezTo>
                  <a:pt x="1219755" y="2416600"/>
                  <a:pt x="138643" y="1332503"/>
                  <a:pt x="138643" y="1"/>
                </a:cubicBezTo>
                <a:close/>
                <a:moveTo>
                  <a:pt x="0" y="1"/>
                </a:moveTo>
                <a:lnTo>
                  <a:pt x="25231" y="1"/>
                </a:lnTo>
                <a:cubicBezTo>
                  <a:pt x="25231" y="1395244"/>
                  <a:pt x="1157188" y="2530324"/>
                  <a:pt x="2548591" y="2530324"/>
                </a:cubicBezTo>
                <a:lnTo>
                  <a:pt x="2548591" y="2555628"/>
                </a:lnTo>
                <a:cubicBezTo>
                  <a:pt x="1143299" y="2555628"/>
                  <a:pt x="0" y="1409172"/>
                  <a:pt x="0" y="1"/>
                </a:cubicBezTo>
                <a:close/>
                <a:moveTo>
                  <a:pt x="277411" y="1"/>
                </a:moveTo>
                <a:lnTo>
                  <a:pt x="302642" y="1"/>
                </a:lnTo>
                <a:cubicBezTo>
                  <a:pt x="302642" y="1241907"/>
                  <a:pt x="1310229" y="2252147"/>
                  <a:pt x="2548582" y="2252147"/>
                </a:cubicBezTo>
                <a:lnTo>
                  <a:pt x="2548582" y="2277444"/>
                </a:lnTo>
                <a:cubicBezTo>
                  <a:pt x="1296205" y="2277444"/>
                  <a:pt x="277411" y="1255835"/>
                  <a:pt x="277411" y="1"/>
                </a:cubicBezTo>
                <a:close/>
                <a:moveTo>
                  <a:pt x="416054" y="1"/>
                </a:moveTo>
                <a:lnTo>
                  <a:pt x="441285" y="1"/>
                </a:lnTo>
                <a:cubicBezTo>
                  <a:pt x="441285" y="1165111"/>
                  <a:pt x="1386559" y="2113119"/>
                  <a:pt x="2548589" y="2113119"/>
                </a:cubicBezTo>
                <a:lnTo>
                  <a:pt x="2548589" y="2138423"/>
                </a:lnTo>
                <a:cubicBezTo>
                  <a:pt x="1372670" y="2138423"/>
                  <a:pt x="416054" y="1179166"/>
                  <a:pt x="416054" y="1"/>
                </a:cubicBezTo>
                <a:close/>
                <a:moveTo>
                  <a:pt x="554698" y="1"/>
                </a:moveTo>
                <a:lnTo>
                  <a:pt x="579930" y="1"/>
                </a:lnTo>
                <a:cubicBezTo>
                  <a:pt x="579930" y="1088442"/>
                  <a:pt x="1463017" y="1973963"/>
                  <a:pt x="2548462" y="1973963"/>
                </a:cubicBezTo>
                <a:lnTo>
                  <a:pt x="2548462" y="1999267"/>
                </a:lnTo>
                <a:lnTo>
                  <a:pt x="2548589" y="1999394"/>
                </a:lnTo>
                <a:cubicBezTo>
                  <a:pt x="1449127" y="1999394"/>
                  <a:pt x="554698" y="1102497"/>
                  <a:pt x="554698" y="1"/>
                </a:cubicBezTo>
                <a:close/>
                <a:moveTo>
                  <a:pt x="693468" y="0"/>
                </a:moveTo>
                <a:lnTo>
                  <a:pt x="718701" y="0"/>
                </a:lnTo>
                <a:cubicBezTo>
                  <a:pt x="718701" y="1011773"/>
                  <a:pt x="1539602" y="1834942"/>
                  <a:pt x="2548583" y="1834942"/>
                </a:cubicBezTo>
                <a:lnTo>
                  <a:pt x="2548583" y="1860239"/>
                </a:lnTo>
                <a:cubicBezTo>
                  <a:pt x="1525706" y="1860239"/>
                  <a:pt x="693468" y="1025701"/>
                  <a:pt x="693468" y="0"/>
                </a:cubicBezTo>
                <a:close/>
                <a:moveTo>
                  <a:pt x="832112" y="0"/>
                </a:moveTo>
                <a:lnTo>
                  <a:pt x="857340" y="0"/>
                </a:lnTo>
                <a:cubicBezTo>
                  <a:pt x="857340" y="935105"/>
                  <a:pt x="1616059" y="1695913"/>
                  <a:pt x="2548582" y="1695913"/>
                </a:cubicBezTo>
                <a:lnTo>
                  <a:pt x="2548582" y="1721210"/>
                </a:lnTo>
                <a:cubicBezTo>
                  <a:pt x="1602170" y="1721210"/>
                  <a:pt x="832112" y="949032"/>
                  <a:pt x="832112" y="0"/>
                </a:cubicBezTo>
                <a:close/>
                <a:moveTo>
                  <a:pt x="970758" y="0"/>
                </a:moveTo>
                <a:lnTo>
                  <a:pt x="995986" y="0"/>
                </a:lnTo>
                <a:cubicBezTo>
                  <a:pt x="995986" y="858436"/>
                  <a:pt x="1692391" y="1556758"/>
                  <a:pt x="2548463" y="1556758"/>
                </a:cubicBezTo>
                <a:lnTo>
                  <a:pt x="2548463" y="1582062"/>
                </a:lnTo>
                <a:lnTo>
                  <a:pt x="2548590" y="1582189"/>
                </a:lnTo>
                <a:cubicBezTo>
                  <a:pt x="1678628" y="1582189"/>
                  <a:pt x="970758" y="872491"/>
                  <a:pt x="970758" y="0"/>
                </a:cubicBezTo>
                <a:close/>
                <a:moveTo>
                  <a:pt x="1109529" y="0"/>
                </a:moveTo>
                <a:lnTo>
                  <a:pt x="1134764" y="0"/>
                </a:lnTo>
                <a:cubicBezTo>
                  <a:pt x="1134764" y="781767"/>
                  <a:pt x="1768975" y="1417736"/>
                  <a:pt x="2548589" y="1417736"/>
                </a:cubicBezTo>
                <a:lnTo>
                  <a:pt x="2548589" y="1443033"/>
                </a:lnTo>
                <a:cubicBezTo>
                  <a:pt x="1755086" y="1443033"/>
                  <a:pt x="1109529" y="795695"/>
                  <a:pt x="1109529" y="0"/>
                </a:cubicBezTo>
                <a:close/>
                <a:moveTo>
                  <a:pt x="1248168" y="0"/>
                </a:moveTo>
                <a:lnTo>
                  <a:pt x="1273396" y="0"/>
                </a:lnTo>
                <a:cubicBezTo>
                  <a:pt x="1273396" y="705097"/>
                  <a:pt x="1845433" y="1278708"/>
                  <a:pt x="2548583" y="1278708"/>
                </a:cubicBezTo>
                <a:lnTo>
                  <a:pt x="2548583" y="1304005"/>
                </a:lnTo>
                <a:cubicBezTo>
                  <a:pt x="1831537" y="1304005"/>
                  <a:pt x="1248168" y="719026"/>
                  <a:pt x="1248168" y="0"/>
                </a:cubicBezTo>
                <a:close/>
                <a:moveTo>
                  <a:pt x="1386813" y="0"/>
                </a:moveTo>
                <a:lnTo>
                  <a:pt x="1412041" y="0"/>
                </a:lnTo>
                <a:cubicBezTo>
                  <a:pt x="1412041" y="628428"/>
                  <a:pt x="1921890" y="1139552"/>
                  <a:pt x="2548589" y="1139552"/>
                </a:cubicBezTo>
                <a:lnTo>
                  <a:pt x="2548589" y="1164857"/>
                </a:lnTo>
                <a:lnTo>
                  <a:pt x="2548589" y="1164984"/>
                </a:lnTo>
                <a:cubicBezTo>
                  <a:pt x="1908001" y="1164984"/>
                  <a:pt x="1386813" y="642356"/>
                  <a:pt x="1386813" y="0"/>
                </a:cubicBezTo>
                <a:close/>
                <a:moveTo>
                  <a:pt x="1525579" y="0"/>
                </a:moveTo>
                <a:lnTo>
                  <a:pt x="1550814" y="0"/>
                </a:lnTo>
                <a:cubicBezTo>
                  <a:pt x="1550814" y="551759"/>
                  <a:pt x="1998468" y="1000531"/>
                  <a:pt x="2548583" y="1000531"/>
                </a:cubicBezTo>
                <a:lnTo>
                  <a:pt x="2548583" y="1025828"/>
                </a:lnTo>
                <a:cubicBezTo>
                  <a:pt x="1984452" y="1025828"/>
                  <a:pt x="1525579" y="565560"/>
                  <a:pt x="1525579" y="0"/>
                </a:cubicBezTo>
                <a:close/>
                <a:moveTo>
                  <a:pt x="1664231" y="0"/>
                </a:moveTo>
                <a:lnTo>
                  <a:pt x="1689459" y="0"/>
                </a:lnTo>
                <a:cubicBezTo>
                  <a:pt x="1689459" y="474963"/>
                  <a:pt x="2074805" y="861503"/>
                  <a:pt x="2548589" y="861503"/>
                </a:cubicBezTo>
                <a:lnTo>
                  <a:pt x="2548589" y="886800"/>
                </a:lnTo>
                <a:cubicBezTo>
                  <a:pt x="2060916" y="886800"/>
                  <a:pt x="1664231" y="489019"/>
                  <a:pt x="1664231" y="0"/>
                </a:cubicBezTo>
                <a:close/>
                <a:moveTo>
                  <a:pt x="1802870" y="0"/>
                </a:moveTo>
                <a:lnTo>
                  <a:pt x="1828097" y="0"/>
                </a:lnTo>
                <a:cubicBezTo>
                  <a:pt x="1828097" y="398295"/>
                  <a:pt x="2151263" y="722347"/>
                  <a:pt x="2548583" y="722347"/>
                </a:cubicBezTo>
                <a:lnTo>
                  <a:pt x="2548583" y="747651"/>
                </a:lnTo>
                <a:lnTo>
                  <a:pt x="2548583" y="747778"/>
                </a:lnTo>
                <a:cubicBezTo>
                  <a:pt x="2137367" y="747778"/>
                  <a:pt x="1802870" y="412350"/>
                  <a:pt x="1802870" y="0"/>
                </a:cubicBezTo>
                <a:close/>
                <a:moveTo>
                  <a:pt x="1941642" y="0"/>
                </a:moveTo>
                <a:lnTo>
                  <a:pt x="1966877" y="0"/>
                </a:lnTo>
                <a:cubicBezTo>
                  <a:pt x="1966877" y="321626"/>
                  <a:pt x="2227847" y="583321"/>
                  <a:pt x="2548589" y="583321"/>
                </a:cubicBezTo>
                <a:lnTo>
                  <a:pt x="2548589" y="608622"/>
                </a:lnTo>
                <a:cubicBezTo>
                  <a:pt x="2213831" y="608622"/>
                  <a:pt x="1941642" y="335553"/>
                  <a:pt x="1941642" y="0"/>
                </a:cubicBezTo>
                <a:close/>
                <a:moveTo>
                  <a:pt x="2080281" y="0"/>
                </a:moveTo>
                <a:lnTo>
                  <a:pt x="2105508" y="0"/>
                </a:lnTo>
                <a:cubicBezTo>
                  <a:pt x="2105508" y="244957"/>
                  <a:pt x="2304298" y="444296"/>
                  <a:pt x="2548582" y="444296"/>
                </a:cubicBezTo>
                <a:lnTo>
                  <a:pt x="2548582" y="469597"/>
                </a:lnTo>
                <a:cubicBezTo>
                  <a:pt x="2290409" y="469597"/>
                  <a:pt x="2080281" y="258885"/>
                  <a:pt x="2080281" y="0"/>
                </a:cubicBezTo>
                <a:close/>
                <a:moveTo>
                  <a:pt x="2218926" y="0"/>
                </a:moveTo>
                <a:lnTo>
                  <a:pt x="2244153" y="0"/>
                </a:lnTo>
                <a:cubicBezTo>
                  <a:pt x="2244153" y="168288"/>
                  <a:pt x="2380629" y="305270"/>
                  <a:pt x="2548582" y="305270"/>
                </a:cubicBezTo>
                <a:lnTo>
                  <a:pt x="2548582" y="330570"/>
                </a:lnTo>
                <a:cubicBezTo>
                  <a:pt x="2366866" y="330570"/>
                  <a:pt x="2218926" y="182344"/>
                  <a:pt x="2218926" y="0"/>
                </a:cubicBezTo>
                <a:close/>
              </a:path>
            </a:pathLst>
          </a:custGeom>
          <a:solidFill>
            <a:schemeClr val="bg1"/>
          </a:solidFill>
          <a:ln w="7032" cap="flat">
            <a:noFill/>
            <a:prstDash val="solid"/>
            <a:miter/>
          </a:ln>
        </p:spPr>
        <p:txBody>
          <a:bodyPr rtlCol="0" anchor="ctr">
            <a:noAutofit/>
          </a:bodyPr>
          <a:lstStyle/>
          <a:p>
            <a:endParaRPr lang="en-US" dirty="0"/>
          </a:p>
        </p:txBody>
      </p:sp>
      <p:sp>
        <p:nvSpPr>
          <p:cNvPr id="29" name="Freeform 70">
            <a:extLst>
              <a:ext uri="{FF2B5EF4-FFF2-40B4-BE49-F238E27FC236}">
                <a16:creationId xmlns:a16="http://schemas.microsoft.com/office/drawing/2014/main" id="{AA39EF58-54F1-4AC9-1D83-2E7DEEAAEA6A}"/>
              </a:ext>
              <a:ext uri="{C183D7F6-B498-43B3-948B-1728B52AA6E4}">
                <adec:decorative xmlns:adec="http://schemas.microsoft.com/office/drawing/2017/decorative" val="1"/>
              </a:ext>
            </a:extLst>
          </p:cNvPr>
          <p:cNvSpPr>
            <a:spLocks/>
          </p:cNvSpPr>
          <p:nvPr userDrawn="1"/>
        </p:nvSpPr>
        <p:spPr bwMode="auto">
          <a:xfrm rot="16200000" flipH="1">
            <a:off x="-9389"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2">
              <a:alpha val="50000"/>
            </a:schemeClr>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1" name="Freeform 70">
            <a:extLst>
              <a:ext uri="{FF2B5EF4-FFF2-40B4-BE49-F238E27FC236}">
                <a16:creationId xmlns:a16="http://schemas.microsoft.com/office/drawing/2014/main" id="{0C320934-59CC-4123-C7C1-FEEE89F3045F}"/>
              </a:ext>
              <a:ext uri="{C183D7F6-B498-43B3-948B-1728B52AA6E4}">
                <adec:decorative xmlns:adec="http://schemas.microsoft.com/office/drawing/2017/decorative" val="1"/>
              </a:ext>
            </a:extLst>
          </p:cNvPr>
          <p:cNvSpPr>
            <a:spLocks/>
          </p:cNvSpPr>
          <p:nvPr userDrawn="1"/>
        </p:nvSpPr>
        <p:spPr bwMode="auto">
          <a:xfrm flipH="1">
            <a:off x="-10617" y="4308466"/>
            <a:ext cx="2550984" cy="2560441"/>
          </a:xfrm>
          <a:custGeom>
            <a:avLst/>
            <a:gdLst>
              <a:gd name="T0" fmla="*/ 0 w 1079"/>
              <a:gd name="T1" fmla="*/ 1083 h 1083"/>
              <a:gd name="T2" fmla="*/ 1079 w 1079"/>
              <a:gd name="T3" fmla="*/ 1083 h 1083"/>
              <a:gd name="T4" fmla="*/ 1079 w 1079"/>
              <a:gd name="T5" fmla="*/ 0 h 1083"/>
              <a:gd name="T6" fmla="*/ 0 w 1079"/>
              <a:gd name="T7" fmla="*/ 1083 h 1083"/>
            </a:gdLst>
            <a:ahLst/>
            <a:cxnLst>
              <a:cxn ang="0">
                <a:pos x="T0" y="T1"/>
              </a:cxn>
              <a:cxn ang="0">
                <a:pos x="T2" y="T3"/>
              </a:cxn>
              <a:cxn ang="0">
                <a:pos x="T4" y="T5"/>
              </a:cxn>
              <a:cxn ang="0">
                <a:pos x="T6" y="T7"/>
              </a:cxn>
            </a:cxnLst>
            <a:rect l="0" t="0" r="r" b="b"/>
            <a:pathLst>
              <a:path w="1079" h="1083">
                <a:moveTo>
                  <a:pt x="0" y="1083"/>
                </a:moveTo>
                <a:lnTo>
                  <a:pt x="1079" y="1083"/>
                </a:lnTo>
                <a:lnTo>
                  <a:pt x="1079" y="0"/>
                </a:lnTo>
                <a:lnTo>
                  <a:pt x="0" y="1083"/>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endParaRPr lang="en-US" dirty="0"/>
          </a:p>
        </p:txBody>
      </p:sp>
      <p:sp>
        <p:nvSpPr>
          <p:cNvPr id="33" name="Image 4">
            <a:extLst>
              <a:ext uri="{FF2B5EF4-FFF2-40B4-BE49-F238E27FC236}">
                <a16:creationId xmlns:a16="http://schemas.microsoft.com/office/drawing/2014/main" id="{EC46DC71-C12A-96C8-3FE2-AA95AB58B349}"/>
              </a:ext>
              <a:ext uri="{C183D7F6-B498-43B3-948B-1728B52AA6E4}">
                <adec:decorative xmlns:adec="http://schemas.microsoft.com/office/drawing/2017/decorative" val="1"/>
              </a:ext>
            </a:extLst>
          </p:cNvPr>
          <p:cNvSpPr/>
          <p:nvPr/>
        </p:nvSpPr>
        <p:spPr>
          <a:xfrm>
            <a:off x="2543868" y="0"/>
            <a:ext cx="2560340" cy="2560340"/>
          </a:xfrm>
          <a:custGeom>
            <a:avLst/>
            <a:gdLst>
              <a:gd name="connsiteX0" fmla="*/ 0 w 2560340"/>
              <a:gd name="connsiteY0" fmla="*/ 2560340 h 2560340"/>
              <a:gd name="connsiteX1" fmla="*/ 2560340 w 2560340"/>
              <a:gd name="connsiteY1" fmla="*/ 0 h 2560340"/>
              <a:gd name="connsiteX2" fmla="*/ 0 w 2560340"/>
              <a:gd name="connsiteY2" fmla="*/ 0 h 2560340"/>
              <a:gd name="connsiteX3" fmla="*/ 0 w 2560340"/>
              <a:gd name="connsiteY3" fmla="*/ 2560340 h 2560340"/>
            </a:gdLst>
            <a:ahLst/>
            <a:cxnLst>
              <a:cxn ang="0">
                <a:pos x="connsiteX0" y="connsiteY0"/>
              </a:cxn>
              <a:cxn ang="0">
                <a:pos x="connsiteX1" y="connsiteY1"/>
              </a:cxn>
              <a:cxn ang="0">
                <a:pos x="connsiteX2" y="connsiteY2"/>
              </a:cxn>
              <a:cxn ang="0">
                <a:pos x="connsiteX3" y="connsiteY3"/>
              </a:cxn>
            </a:cxnLst>
            <a:rect l="l" t="t" r="r" b="b"/>
            <a:pathLst>
              <a:path w="2560340" h="2560340">
                <a:moveTo>
                  <a:pt x="0" y="2560340"/>
                </a:moveTo>
                <a:cubicBezTo>
                  <a:pt x="1414079" y="2560340"/>
                  <a:pt x="2560340" y="1414079"/>
                  <a:pt x="2560340" y="0"/>
                </a:cubicBezTo>
                <a:lnTo>
                  <a:pt x="0" y="0"/>
                </a:lnTo>
                <a:lnTo>
                  <a:pt x="0" y="2560340"/>
                </a:lnTo>
                <a:close/>
              </a:path>
            </a:pathLst>
          </a:custGeom>
          <a:solidFill>
            <a:schemeClr val="accent3">
              <a:lumMod val="40000"/>
              <a:lumOff val="60000"/>
              <a:alpha val="50000"/>
            </a:schemeClr>
          </a:solidFill>
          <a:ln w="7052" cap="flat">
            <a:noFill/>
            <a:prstDash val="solid"/>
            <a:miter/>
          </a:ln>
        </p:spPr>
        <p:txBody>
          <a:bodyPr rtlCol="0" anchor="ctr">
            <a:noAutofit/>
          </a:bodyPr>
          <a:lstStyle/>
          <a:p>
            <a:endParaRPr lang="en-US" dirty="0"/>
          </a:p>
        </p:txBody>
      </p:sp>
      <p:sp>
        <p:nvSpPr>
          <p:cNvPr id="2" name="Title 1"/>
          <p:cNvSpPr>
            <a:spLocks noGrp="1"/>
          </p:cNvSpPr>
          <p:nvPr>
            <p:ph type="title" hasCustomPrompt="1"/>
          </p:nvPr>
        </p:nvSpPr>
        <p:spPr>
          <a:xfrm>
            <a:off x="3460565" y="1057274"/>
            <a:ext cx="7965461" cy="994164"/>
          </a:xfrm>
        </p:spPr>
        <p:txBody>
          <a:bodyPr lIns="91440" tIns="0" rIns="91440" bIns="0" anchor="b" anchorCtr="0">
            <a:noAutofit/>
          </a:bodyPr>
          <a:lstStyle>
            <a:lvl1pPr algn="l">
              <a:lnSpc>
                <a:spcPct val="100000"/>
              </a:lnSpc>
              <a:defRPr sz="3600" b="1">
                <a:latin typeface="+mj-lt"/>
                <a:cs typeface="Arial" panose="020B0604020202020204" pitchFamily="34" charset="0"/>
              </a:defRPr>
            </a:lvl1pPr>
          </a:lstStyle>
          <a:p>
            <a:r>
              <a:rPr lang="en-US" dirty="0"/>
              <a:t>Click to add title</a:t>
            </a:r>
          </a:p>
        </p:txBody>
      </p:sp>
      <p:sp>
        <p:nvSpPr>
          <p:cNvPr id="13" name="Content Placeholder 3">
            <a:extLst>
              <a:ext uri="{FF2B5EF4-FFF2-40B4-BE49-F238E27FC236}">
                <a16:creationId xmlns:a16="http://schemas.microsoft.com/office/drawing/2014/main" id="{B20F5EA7-881C-8FB7-EAC9-89C8F2E5865C}"/>
              </a:ext>
            </a:extLst>
          </p:cNvPr>
          <p:cNvSpPr>
            <a:spLocks noGrp="1"/>
          </p:cNvSpPr>
          <p:nvPr>
            <p:ph sz="half" idx="2" hasCustomPrompt="1"/>
          </p:nvPr>
        </p:nvSpPr>
        <p:spPr>
          <a:xfrm>
            <a:off x="3460565" y="2303029"/>
            <a:ext cx="7965460" cy="3497698"/>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Slide Number Placeholder 2">
            <a:extLst>
              <a:ext uri="{FF2B5EF4-FFF2-40B4-BE49-F238E27FC236}">
                <a16:creationId xmlns:a16="http://schemas.microsoft.com/office/drawing/2014/main" id="{ED7A50D8-0839-EC58-FFBE-315A20995799}"/>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5528509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Comparison 1">
    <p:spTree>
      <p:nvGrpSpPr>
        <p:cNvPr id="1" name=""/>
        <p:cNvGrpSpPr/>
        <p:nvPr/>
      </p:nvGrpSpPr>
      <p:grpSpPr>
        <a:xfrm>
          <a:off x="0" y="0"/>
          <a:ext cx="0" cy="0"/>
          <a:chOff x="0" y="0"/>
          <a:chExt cx="0" cy="0"/>
        </a:xfrm>
      </p:grpSpPr>
      <p:sp>
        <p:nvSpPr>
          <p:cNvPr id="20" name="Title 19">
            <a:extLst>
              <a:ext uri="{FF2B5EF4-FFF2-40B4-BE49-F238E27FC236}">
                <a16:creationId xmlns:a16="http://schemas.microsoft.com/office/drawing/2014/main" id="{C26B5661-F583-FA44-8353-161B862E69B1}"/>
              </a:ext>
            </a:extLst>
          </p:cNvPr>
          <p:cNvSpPr>
            <a:spLocks noGrp="1"/>
          </p:cNvSpPr>
          <p:nvPr>
            <p:ph type="title" hasCustomPrompt="1"/>
          </p:nvPr>
        </p:nvSpPr>
        <p:spPr>
          <a:xfrm>
            <a:off x="4364809" y="1057274"/>
            <a:ext cx="7043617" cy="2520217"/>
          </a:xfrm>
        </p:spPr>
        <p:txBody>
          <a:bodyPr tIns="0" bIns="0">
            <a:noAutofit/>
          </a:bodyPr>
          <a:lstStyle>
            <a:lvl1pPr algn="l">
              <a:lnSpc>
                <a:spcPct val="100000"/>
              </a:lnSpc>
              <a:defRPr sz="3600"/>
            </a:lvl1pPr>
          </a:lstStyle>
          <a:p>
            <a:r>
              <a:rPr lang="en-US" dirty="0"/>
              <a:t>Click to add title</a:t>
            </a:r>
          </a:p>
        </p:txBody>
      </p:sp>
      <p:sp>
        <p:nvSpPr>
          <p:cNvPr id="11" name="Image 0">
            <a:extLst>
              <a:ext uri="{FF2B5EF4-FFF2-40B4-BE49-F238E27FC236}">
                <a16:creationId xmlns:a16="http://schemas.microsoft.com/office/drawing/2014/main" id="{CD2D664E-6702-6607-A37E-2E996144917C}"/>
              </a:ext>
              <a:ext uri="{C183D7F6-B498-43B3-948B-1728B52AA6E4}">
                <adec:decorative xmlns:adec="http://schemas.microsoft.com/office/drawing/2017/decorative" val="1"/>
              </a:ext>
            </a:extLst>
          </p:cNvPr>
          <p:cNvSpPr/>
          <p:nvPr userDrawn="1"/>
        </p:nvSpPr>
        <p:spPr>
          <a:xfrm>
            <a:off x="-5568" y="-2784"/>
            <a:ext cx="3443288" cy="6891337"/>
          </a:xfrm>
          <a:custGeom>
            <a:avLst/>
            <a:gdLst>
              <a:gd name="connsiteX0" fmla="*/ 3443288 w 3443288"/>
              <a:gd name="connsiteY0" fmla="*/ 0 h 6891337"/>
              <a:gd name="connsiteX1" fmla="*/ 0 w 3443288"/>
              <a:gd name="connsiteY1" fmla="*/ 0 h 6891337"/>
              <a:gd name="connsiteX2" fmla="*/ 0 w 3443288"/>
              <a:gd name="connsiteY2" fmla="*/ 6891338 h 6891337"/>
              <a:gd name="connsiteX3" fmla="*/ 3443288 w 3443288"/>
              <a:gd name="connsiteY3" fmla="*/ 6891338 h 6891337"/>
              <a:gd name="connsiteX4" fmla="*/ 3443288 w 3443288"/>
              <a:gd name="connsiteY4" fmla="*/ 0 h 689133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6891337">
                <a:moveTo>
                  <a:pt x="3443288" y="0"/>
                </a:moveTo>
                <a:lnTo>
                  <a:pt x="0" y="0"/>
                </a:lnTo>
                <a:lnTo>
                  <a:pt x="0" y="6891338"/>
                </a:lnTo>
                <a:lnTo>
                  <a:pt x="3443288" y="6891338"/>
                </a:lnTo>
                <a:lnTo>
                  <a:pt x="3443288" y="0"/>
                </a:lnTo>
                <a:close/>
              </a:path>
            </a:pathLst>
          </a:custGeom>
          <a:solidFill>
            <a:schemeClr val="accent3"/>
          </a:solidFill>
          <a:ln w="4756" cap="flat">
            <a:noFill/>
            <a:prstDash val="solid"/>
            <a:miter/>
          </a:ln>
        </p:spPr>
        <p:txBody>
          <a:bodyPr rtlCol="0" anchor="ctr">
            <a:noAutofit/>
          </a:bodyPr>
          <a:lstStyle/>
          <a:p>
            <a:endParaRPr lang="en-US" dirty="0"/>
          </a:p>
        </p:txBody>
      </p:sp>
      <p:pic>
        <p:nvPicPr>
          <p:cNvPr id="13" name="Image 1">
            <a:extLst>
              <a:ext uri="{FF2B5EF4-FFF2-40B4-BE49-F238E27FC236}">
                <a16:creationId xmlns:a16="http://schemas.microsoft.com/office/drawing/2014/main" id="{951C5737-DF7E-D671-AC74-9E488335BCA2}"/>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703311" y="-2784"/>
            <a:ext cx="1734410" cy="5167313"/>
          </a:xfrm>
          <a:prstGeom prst="rect">
            <a:avLst/>
          </a:prstGeom>
        </p:spPr>
      </p:pic>
      <p:sp>
        <p:nvSpPr>
          <p:cNvPr id="39" name="Freeform: Shape 38">
            <a:extLst>
              <a:ext uri="{FF2B5EF4-FFF2-40B4-BE49-F238E27FC236}">
                <a16:creationId xmlns:a16="http://schemas.microsoft.com/office/drawing/2014/main" id="{F232A1E1-DD38-15EA-6CA1-A84950EC43F0}"/>
              </a:ext>
              <a:ext uri="{C183D7F6-B498-43B3-948B-1728B52AA6E4}">
                <adec:decorative xmlns:adec="http://schemas.microsoft.com/office/drawing/2017/decorative" val="1"/>
              </a:ext>
            </a:extLst>
          </p:cNvPr>
          <p:cNvSpPr/>
          <p:nvPr/>
        </p:nvSpPr>
        <p:spPr>
          <a:xfrm>
            <a:off x="1721621" y="-2784"/>
            <a:ext cx="1716115" cy="1720853"/>
          </a:xfrm>
          <a:custGeom>
            <a:avLst/>
            <a:gdLst>
              <a:gd name="connsiteX0" fmla="*/ 93358 w 1716115"/>
              <a:gd name="connsiteY0" fmla="*/ 0 h 1720853"/>
              <a:gd name="connsiteX1" fmla="*/ 110348 w 1716115"/>
              <a:gd name="connsiteY1" fmla="*/ 0 h 1720853"/>
              <a:gd name="connsiteX2" fmla="*/ 1716029 w 1716115"/>
              <a:gd name="connsiteY2" fmla="*/ 1610112 h 1720853"/>
              <a:gd name="connsiteX3" fmla="*/ 1716029 w 1716115"/>
              <a:gd name="connsiteY3" fmla="*/ 1627151 h 1720853"/>
              <a:gd name="connsiteX4" fmla="*/ 1716115 w 1716115"/>
              <a:gd name="connsiteY4" fmla="*/ 1627237 h 1720853"/>
              <a:gd name="connsiteX5" fmla="*/ 93358 w 1716115"/>
              <a:gd name="connsiteY5" fmla="*/ 0 h 1720853"/>
              <a:gd name="connsiteX6" fmla="*/ 0 w 1716115"/>
              <a:gd name="connsiteY6" fmla="*/ 0 h 1720853"/>
              <a:gd name="connsiteX7" fmla="*/ 16989 w 1716115"/>
              <a:gd name="connsiteY7" fmla="*/ 0 h 1720853"/>
              <a:gd name="connsiteX8" fmla="*/ 1716114 w 1716115"/>
              <a:gd name="connsiteY8" fmla="*/ 1703814 h 1720853"/>
              <a:gd name="connsiteX9" fmla="*/ 1716114 w 1716115"/>
              <a:gd name="connsiteY9" fmla="*/ 1720853 h 1720853"/>
              <a:gd name="connsiteX10" fmla="*/ 0 w 1716115"/>
              <a:gd name="connsiteY10" fmla="*/ 0 h 1720853"/>
              <a:gd name="connsiteX11" fmla="*/ 186798 w 1716115"/>
              <a:gd name="connsiteY11" fmla="*/ 0 h 1720853"/>
              <a:gd name="connsiteX12" fmla="*/ 203788 w 1716115"/>
              <a:gd name="connsiteY12" fmla="*/ 0 h 1720853"/>
              <a:gd name="connsiteX13" fmla="*/ 1716109 w 1716115"/>
              <a:gd name="connsiteY13" fmla="*/ 1516501 h 1720853"/>
              <a:gd name="connsiteX14" fmla="*/ 1716109 w 1716115"/>
              <a:gd name="connsiteY14" fmla="*/ 1533535 h 1720853"/>
              <a:gd name="connsiteX15" fmla="*/ 186798 w 1716115"/>
              <a:gd name="connsiteY15" fmla="*/ 0 h 1720853"/>
              <a:gd name="connsiteX16" fmla="*/ 280155 w 1716115"/>
              <a:gd name="connsiteY16" fmla="*/ 0 h 1720853"/>
              <a:gd name="connsiteX17" fmla="*/ 297145 w 1716115"/>
              <a:gd name="connsiteY17" fmla="*/ 0 h 1720853"/>
              <a:gd name="connsiteX18" fmla="*/ 1716114 w 1716115"/>
              <a:gd name="connsiteY18" fmla="*/ 1422885 h 1720853"/>
              <a:gd name="connsiteX19" fmla="*/ 1716114 w 1716115"/>
              <a:gd name="connsiteY19" fmla="*/ 1439924 h 1720853"/>
              <a:gd name="connsiteX20" fmla="*/ 280155 w 1716115"/>
              <a:gd name="connsiteY20" fmla="*/ 0 h 1720853"/>
              <a:gd name="connsiteX21" fmla="*/ 373512 w 1716115"/>
              <a:gd name="connsiteY21" fmla="*/ 0 h 1720853"/>
              <a:gd name="connsiteX22" fmla="*/ 390502 w 1716115"/>
              <a:gd name="connsiteY22" fmla="*/ 0 h 1720853"/>
              <a:gd name="connsiteX23" fmla="*/ 1716029 w 1716115"/>
              <a:gd name="connsiteY23" fmla="*/ 1329184 h 1720853"/>
              <a:gd name="connsiteX24" fmla="*/ 1716029 w 1716115"/>
              <a:gd name="connsiteY24" fmla="*/ 1346223 h 1720853"/>
              <a:gd name="connsiteX25" fmla="*/ 1716114 w 1716115"/>
              <a:gd name="connsiteY25" fmla="*/ 1346308 h 1720853"/>
              <a:gd name="connsiteX26" fmla="*/ 373512 w 1716115"/>
              <a:gd name="connsiteY26" fmla="*/ 0 h 1720853"/>
              <a:gd name="connsiteX27" fmla="*/ 466953 w 1716115"/>
              <a:gd name="connsiteY27" fmla="*/ 0 h 1720853"/>
              <a:gd name="connsiteX28" fmla="*/ 483944 w 1716115"/>
              <a:gd name="connsiteY28" fmla="*/ 0 h 1720853"/>
              <a:gd name="connsiteX29" fmla="*/ 1716110 w 1716115"/>
              <a:gd name="connsiteY29" fmla="*/ 1235573 h 1720853"/>
              <a:gd name="connsiteX30" fmla="*/ 1716110 w 1716115"/>
              <a:gd name="connsiteY30" fmla="*/ 1252607 h 1720853"/>
              <a:gd name="connsiteX31" fmla="*/ 466953 w 1716115"/>
              <a:gd name="connsiteY31" fmla="*/ 0 h 1720853"/>
              <a:gd name="connsiteX32" fmla="*/ 560310 w 1716115"/>
              <a:gd name="connsiteY32" fmla="*/ 0 h 1720853"/>
              <a:gd name="connsiteX33" fmla="*/ 577297 w 1716115"/>
              <a:gd name="connsiteY33" fmla="*/ 0 h 1720853"/>
              <a:gd name="connsiteX34" fmla="*/ 1716109 w 1716115"/>
              <a:gd name="connsiteY34" fmla="*/ 1141957 h 1720853"/>
              <a:gd name="connsiteX35" fmla="*/ 1716109 w 1716115"/>
              <a:gd name="connsiteY35" fmla="*/ 1158991 h 1720853"/>
              <a:gd name="connsiteX36" fmla="*/ 560310 w 1716115"/>
              <a:gd name="connsiteY36" fmla="*/ 0 h 1720853"/>
              <a:gd name="connsiteX37" fmla="*/ 653668 w 1716115"/>
              <a:gd name="connsiteY37" fmla="*/ 0 h 1720853"/>
              <a:gd name="connsiteX38" fmla="*/ 670655 w 1716115"/>
              <a:gd name="connsiteY38" fmla="*/ 0 h 1720853"/>
              <a:gd name="connsiteX39" fmla="*/ 1716029 w 1716115"/>
              <a:gd name="connsiteY39" fmla="*/ 1048255 h 1720853"/>
              <a:gd name="connsiteX40" fmla="*/ 1716029 w 1716115"/>
              <a:gd name="connsiteY40" fmla="*/ 1065294 h 1720853"/>
              <a:gd name="connsiteX41" fmla="*/ 1716114 w 1716115"/>
              <a:gd name="connsiteY41" fmla="*/ 1065380 h 1720853"/>
              <a:gd name="connsiteX42" fmla="*/ 653668 w 1716115"/>
              <a:gd name="connsiteY42" fmla="*/ 0 h 1720853"/>
              <a:gd name="connsiteX43" fmla="*/ 747112 w 1716115"/>
              <a:gd name="connsiteY43" fmla="*/ 0 h 1720853"/>
              <a:gd name="connsiteX44" fmla="*/ 764104 w 1716115"/>
              <a:gd name="connsiteY44" fmla="*/ 0 h 1720853"/>
              <a:gd name="connsiteX45" fmla="*/ 1716115 w 1716115"/>
              <a:gd name="connsiteY45" fmla="*/ 954644 h 1720853"/>
              <a:gd name="connsiteX46" fmla="*/ 1716115 w 1716115"/>
              <a:gd name="connsiteY46" fmla="*/ 971678 h 1720853"/>
              <a:gd name="connsiteX47" fmla="*/ 747112 w 1716115"/>
              <a:gd name="connsiteY47" fmla="*/ 0 h 1720853"/>
              <a:gd name="connsiteX48" fmla="*/ 840465 w 1716115"/>
              <a:gd name="connsiteY48" fmla="*/ 0 h 1720853"/>
              <a:gd name="connsiteX49" fmla="*/ 857452 w 1716115"/>
              <a:gd name="connsiteY49" fmla="*/ 0 h 1720853"/>
              <a:gd name="connsiteX50" fmla="*/ 1716109 w 1716115"/>
              <a:gd name="connsiteY50" fmla="*/ 861028 h 1720853"/>
              <a:gd name="connsiteX51" fmla="*/ 1716109 w 1716115"/>
              <a:gd name="connsiteY51" fmla="*/ 878062 h 1720853"/>
              <a:gd name="connsiteX52" fmla="*/ 840465 w 1716115"/>
              <a:gd name="connsiteY52" fmla="*/ 0 h 1720853"/>
              <a:gd name="connsiteX53" fmla="*/ 933823 w 1716115"/>
              <a:gd name="connsiteY53" fmla="*/ 0 h 1720853"/>
              <a:gd name="connsiteX54" fmla="*/ 950810 w 1716115"/>
              <a:gd name="connsiteY54" fmla="*/ 0 h 1720853"/>
              <a:gd name="connsiteX55" fmla="*/ 1716114 w 1716115"/>
              <a:gd name="connsiteY55" fmla="*/ 767327 h 1720853"/>
              <a:gd name="connsiteX56" fmla="*/ 1716114 w 1716115"/>
              <a:gd name="connsiteY56" fmla="*/ 784366 h 1720853"/>
              <a:gd name="connsiteX57" fmla="*/ 1716114 w 1716115"/>
              <a:gd name="connsiteY57" fmla="*/ 784451 h 1720853"/>
              <a:gd name="connsiteX58" fmla="*/ 933823 w 1716115"/>
              <a:gd name="connsiteY58" fmla="*/ 0 h 1720853"/>
              <a:gd name="connsiteX59" fmla="*/ 1027262 w 1716115"/>
              <a:gd name="connsiteY59" fmla="*/ 0 h 1720853"/>
              <a:gd name="connsiteX60" fmla="*/ 1044254 w 1716115"/>
              <a:gd name="connsiteY60" fmla="*/ 0 h 1720853"/>
              <a:gd name="connsiteX61" fmla="*/ 1716110 w 1716115"/>
              <a:gd name="connsiteY61" fmla="*/ 673716 h 1720853"/>
              <a:gd name="connsiteX62" fmla="*/ 1716110 w 1716115"/>
              <a:gd name="connsiteY62" fmla="*/ 690750 h 1720853"/>
              <a:gd name="connsiteX63" fmla="*/ 1027262 w 1716115"/>
              <a:gd name="connsiteY63" fmla="*/ 0 h 1720853"/>
              <a:gd name="connsiteX64" fmla="*/ 1120625 w 1716115"/>
              <a:gd name="connsiteY64" fmla="*/ 0 h 1720853"/>
              <a:gd name="connsiteX65" fmla="*/ 1137612 w 1716115"/>
              <a:gd name="connsiteY65" fmla="*/ 0 h 1720853"/>
              <a:gd name="connsiteX66" fmla="*/ 1716115 w 1716115"/>
              <a:gd name="connsiteY66" fmla="*/ 580100 h 1720853"/>
              <a:gd name="connsiteX67" fmla="*/ 1716115 w 1716115"/>
              <a:gd name="connsiteY67" fmla="*/ 597134 h 1720853"/>
              <a:gd name="connsiteX68" fmla="*/ 1120625 w 1716115"/>
              <a:gd name="connsiteY68" fmla="*/ 0 h 1720853"/>
              <a:gd name="connsiteX69" fmla="*/ 1213978 w 1716115"/>
              <a:gd name="connsiteY69" fmla="*/ 0 h 1720853"/>
              <a:gd name="connsiteX70" fmla="*/ 1230965 w 1716115"/>
              <a:gd name="connsiteY70" fmla="*/ 0 h 1720853"/>
              <a:gd name="connsiteX71" fmla="*/ 1716109 w 1716115"/>
              <a:gd name="connsiteY71" fmla="*/ 486398 h 1720853"/>
              <a:gd name="connsiteX72" fmla="*/ 1716109 w 1716115"/>
              <a:gd name="connsiteY72" fmla="*/ 503437 h 1720853"/>
              <a:gd name="connsiteX73" fmla="*/ 1716109 w 1716115"/>
              <a:gd name="connsiteY73" fmla="*/ 503523 h 1720853"/>
              <a:gd name="connsiteX74" fmla="*/ 1213978 w 1716115"/>
              <a:gd name="connsiteY74" fmla="*/ 0 h 1720853"/>
              <a:gd name="connsiteX75" fmla="*/ 1307422 w 1716115"/>
              <a:gd name="connsiteY75" fmla="*/ 0 h 1720853"/>
              <a:gd name="connsiteX76" fmla="*/ 1324414 w 1716115"/>
              <a:gd name="connsiteY76" fmla="*/ 0 h 1720853"/>
              <a:gd name="connsiteX77" fmla="*/ 1716115 w 1716115"/>
              <a:gd name="connsiteY77" fmla="*/ 392784 h 1720853"/>
              <a:gd name="connsiteX78" fmla="*/ 1716115 w 1716115"/>
              <a:gd name="connsiteY78" fmla="*/ 409821 h 1720853"/>
              <a:gd name="connsiteX79" fmla="*/ 1307422 w 1716115"/>
              <a:gd name="connsiteY79" fmla="*/ 0 h 1720853"/>
              <a:gd name="connsiteX80" fmla="*/ 1400775 w 1716115"/>
              <a:gd name="connsiteY80" fmla="*/ 0 h 1720853"/>
              <a:gd name="connsiteX81" fmla="*/ 1417762 w 1716115"/>
              <a:gd name="connsiteY81" fmla="*/ 0 h 1720853"/>
              <a:gd name="connsiteX82" fmla="*/ 1716109 w 1716115"/>
              <a:gd name="connsiteY82" fmla="*/ 299170 h 1720853"/>
              <a:gd name="connsiteX83" fmla="*/ 1716109 w 1716115"/>
              <a:gd name="connsiteY83" fmla="*/ 316207 h 1720853"/>
              <a:gd name="connsiteX84" fmla="*/ 1400775 w 1716115"/>
              <a:gd name="connsiteY84" fmla="*/ 0 h 1720853"/>
              <a:gd name="connsiteX85" fmla="*/ 1494133 w 1716115"/>
              <a:gd name="connsiteY85" fmla="*/ 0 h 1720853"/>
              <a:gd name="connsiteX86" fmla="*/ 1511120 w 1716115"/>
              <a:gd name="connsiteY86" fmla="*/ 0 h 1720853"/>
              <a:gd name="connsiteX87" fmla="*/ 1716109 w 1716115"/>
              <a:gd name="connsiteY87" fmla="*/ 205556 h 1720853"/>
              <a:gd name="connsiteX88" fmla="*/ 1716109 w 1716115"/>
              <a:gd name="connsiteY88" fmla="*/ 222592 h 1720853"/>
              <a:gd name="connsiteX89" fmla="*/ 1494133 w 1716115"/>
              <a:gd name="connsiteY89" fmla="*/ 0 h 17208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Lst>
            <a:rect l="l" t="t" r="r" b="b"/>
            <a:pathLst>
              <a:path w="1716115" h="1720853">
                <a:moveTo>
                  <a:pt x="93358" y="0"/>
                </a:moveTo>
                <a:lnTo>
                  <a:pt x="110348" y="0"/>
                </a:lnTo>
                <a:cubicBezTo>
                  <a:pt x="110348" y="887874"/>
                  <a:pt x="830686" y="1610112"/>
                  <a:pt x="1716029" y="1610112"/>
                </a:cubicBezTo>
                <a:lnTo>
                  <a:pt x="1716029" y="1627151"/>
                </a:lnTo>
                <a:lnTo>
                  <a:pt x="1716115" y="1627237"/>
                </a:lnTo>
                <a:cubicBezTo>
                  <a:pt x="821334" y="1627237"/>
                  <a:pt x="93358" y="897252"/>
                  <a:pt x="93358" y="0"/>
                </a:cubicBezTo>
                <a:close/>
                <a:moveTo>
                  <a:pt x="0" y="0"/>
                </a:moveTo>
                <a:lnTo>
                  <a:pt x="16989" y="0"/>
                </a:lnTo>
                <a:cubicBezTo>
                  <a:pt x="16989" y="939499"/>
                  <a:pt x="779202" y="1703814"/>
                  <a:pt x="1716114" y="1703814"/>
                </a:cubicBezTo>
                <a:lnTo>
                  <a:pt x="1716114" y="1720853"/>
                </a:lnTo>
                <a:cubicBezTo>
                  <a:pt x="769850" y="1720853"/>
                  <a:pt x="0" y="948877"/>
                  <a:pt x="0" y="0"/>
                </a:cubicBezTo>
                <a:close/>
                <a:moveTo>
                  <a:pt x="186798" y="0"/>
                </a:moveTo>
                <a:lnTo>
                  <a:pt x="203788" y="0"/>
                </a:lnTo>
                <a:cubicBezTo>
                  <a:pt x="203788" y="836248"/>
                  <a:pt x="882254" y="1516501"/>
                  <a:pt x="1716109" y="1516501"/>
                </a:cubicBezTo>
                <a:lnTo>
                  <a:pt x="1716109" y="1533535"/>
                </a:lnTo>
                <a:cubicBezTo>
                  <a:pt x="872812" y="1533535"/>
                  <a:pt x="186798" y="845626"/>
                  <a:pt x="186798" y="0"/>
                </a:cubicBezTo>
                <a:close/>
                <a:moveTo>
                  <a:pt x="280155" y="0"/>
                </a:moveTo>
                <a:lnTo>
                  <a:pt x="297145" y="0"/>
                </a:lnTo>
                <a:cubicBezTo>
                  <a:pt x="297145" y="784537"/>
                  <a:pt x="933652" y="1422885"/>
                  <a:pt x="1716114" y="1422885"/>
                </a:cubicBezTo>
                <a:lnTo>
                  <a:pt x="1716114" y="1439924"/>
                </a:lnTo>
                <a:cubicBezTo>
                  <a:pt x="924300" y="1439924"/>
                  <a:pt x="280155" y="794001"/>
                  <a:pt x="280155" y="0"/>
                </a:cubicBezTo>
                <a:close/>
                <a:moveTo>
                  <a:pt x="373512" y="0"/>
                </a:moveTo>
                <a:lnTo>
                  <a:pt x="390502" y="0"/>
                </a:lnTo>
                <a:cubicBezTo>
                  <a:pt x="390502" y="732911"/>
                  <a:pt x="985135" y="1329184"/>
                  <a:pt x="1716029" y="1329184"/>
                </a:cubicBezTo>
                <a:lnTo>
                  <a:pt x="1716029" y="1346223"/>
                </a:lnTo>
                <a:lnTo>
                  <a:pt x="1716114" y="1346308"/>
                </a:lnTo>
                <a:cubicBezTo>
                  <a:pt x="975783" y="1346308"/>
                  <a:pt x="373512" y="742375"/>
                  <a:pt x="373512" y="0"/>
                </a:cubicBezTo>
                <a:close/>
                <a:moveTo>
                  <a:pt x="466953" y="0"/>
                </a:moveTo>
                <a:lnTo>
                  <a:pt x="483944" y="0"/>
                </a:lnTo>
                <a:cubicBezTo>
                  <a:pt x="483944" y="681286"/>
                  <a:pt x="1036704" y="1235573"/>
                  <a:pt x="1716110" y="1235573"/>
                </a:cubicBezTo>
                <a:lnTo>
                  <a:pt x="1716110" y="1252607"/>
                </a:lnTo>
                <a:cubicBezTo>
                  <a:pt x="1027347" y="1252607"/>
                  <a:pt x="466953" y="690664"/>
                  <a:pt x="466953" y="0"/>
                </a:cubicBezTo>
                <a:close/>
                <a:moveTo>
                  <a:pt x="560310" y="0"/>
                </a:moveTo>
                <a:lnTo>
                  <a:pt x="577297" y="0"/>
                </a:lnTo>
                <a:cubicBezTo>
                  <a:pt x="577297" y="629660"/>
                  <a:pt x="1088188" y="1141957"/>
                  <a:pt x="1716109" y="1141957"/>
                </a:cubicBezTo>
                <a:lnTo>
                  <a:pt x="1716109" y="1158991"/>
                </a:lnTo>
                <a:cubicBezTo>
                  <a:pt x="1078835" y="1158991"/>
                  <a:pt x="560310" y="639038"/>
                  <a:pt x="560310" y="0"/>
                </a:cubicBezTo>
                <a:close/>
                <a:moveTo>
                  <a:pt x="653668" y="0"/>
                </a:moveTo>
                <a:lnTo>
                  <a:pt x="670655" y="0"/>
                </a:lnTo>
                <a:cubicBezTo>
                  <a:pt x="670655" y="578035"/>
                  <a:pt x="1139586" y="1048255"/>
                  <a:pt x="1716029" y="1048255"/>
                </a:cubicBezTo>
                <a:lnTo>
                  <a:pt x="1716029" y="1065294"/>
                </a:lnTo>
                <a:lnTo>
                  <a:pt x="1716114" y="1065380"/>
                </a:lnTo>
                <a:cubicBezTo>
                  <a:pt x="1130319" y="1065380"/>
                  <a:pt x="653668" y="587499"/>
                  <a:pt x="653668" y="0"/>
                </a:cubicBezTo>
                <a:close/>
                <a:moveTo>
                  <a:pt x="747112" y="0"/>
                </a:moveTo>
                <a:lnTo>
                  <a:pt x="764104" y="0"/>
                </a:lnTo>
                <a:cubicBezTo>
                  <a:pt x="764104" y="526409"/>
                  <a:pt x="1191155" y="954644"/>
                  <a:pt x="1716115" y="954644"/>
                </a:cubicBezTo>
                <a:lnTo>
                  <a:pt x="1716115" y="971678"/>
                </a:lnTo>
                <a:cubicBezTo>
                  <a:pt x="1181802" y="971678"/>
                  <a:pt x="747112" y="535787"/>
                  <a:pt x="747112" y="0"/>
                </a:cubicBezTo>
                <a:close/>
                <a:moveTo>
                  <a:pt x="840465" y="0"/>
                </a:moveTo>
                <a:lnTo>
                  <a:pt x="857452" y="0"/>
                </a:lnTo>
                <a:cubicBezTo>
                  <a:pt x="857452" y="474783"/>
                  <a:pt x="1242638" y="861028"/>
                  <a:pt x="1716109" y="861028"/>
                </a:cubicBezTo>
                <a:lnTo>
                  <a:pt x="1716109" y="878062"/>
                </a:lnTo>
                <a:cubicBezTo>
                  <a:pt x="1233281" y="878062"/>
                  <a:pt x="840465" y="484162"/>
                  <a:pt x="840465" y="0"/>
                </a:cubicBezTo>
                <a:close/>
                <a:moveTo>
                  <a:pt x="933823" y="0"/>
                </a:moveTo>
                <a:lnTo>
                  <a:pt x="950810" y="0"/>
                </a:lnTo>
                <a:cubicBezTo>
                  <a:pt x="950810" y="423157"/>
                  <a:pt x="1294121" y="767327"/>
                  <a:pt x="1716114" y="767327"/>
                </a:cubicBezTo>
                <a:lnTo>
                  <a:pt x="1716114" y="784366"/>
                </a:lnTo>
                <a:lnTo>
                  <a:pt x="1716114" y="784451"/>
                </a:lnTo>
                <a:cubicBezTo>
                  <a:pt x="1284769" y="784451"/>
                  <a:pt x="933823" y="432536"/>
                  <a:pt x="933823" y="0"/>
                </a:cubicBezTo>
                <a:close/>
                <a:moveTo>
                  <a:pt x="1027262" y="0"/>
                </a:moveTo>
                <a:lnTo>
                  <a:pt x="1044254" y="0"/>
                </a:lnTo>
                <a:cubicBezTo>
                  <a:pt x="1044254" y="371532"/>
                  <a:pt x="1345685" y="673716"/>
                  <a:pt x="1716110" y="673716"/>
                </a:cubicBezTo>
                <a:lnTo>
                  <a:pt x="1716110" y="690750"/>
                </a:lnTo>
                <a:cubicBezTo>
                  <a:pt x="1336248" y="690750"/>
                  <a:pt x="1027262" y="380824"/>
                  <a:pt x="1027262" y="0"/>
                </a:cubicBezTo>
                <a:close/>
                <a:moveTo>
                  <a:pt x="1120625" y="0"/>
                </a:moveTo>
                <a:lnTo>
                  <a:pt x="1137612" y="0"/>
                </a:lnTo>
                <a:cubicBezTo>
                  <a:pt x="1137612" y="319820"/>
                  <a:pt x="1397088" y="580100"/>
                  <a:pt x="1716115" y="580100"/>
                </a:cubicBezTo>
                <a:lnTo>
                  <a:pt x="1716115" y="597134"/>
                </a:lnTo>
                <a:cubicBezTo>
                  <a:pt x="1387736" y="597134"/>
                  <a:pt x="1120625" y="329285"/>
                  <a:pt x="1120625" y="0"/>
                </a:cubicBezTo>
                <a:close/>
                <a:moveTo>
                  <a:pt x="1213978" y="0"/>
                </a:moveTo>
                <a:lnTo>
                  <a:pt x="1230965" y="0"/>
                </a:lnTo>
                <a:cubicBezTo>
                  <a:pt x="1230965" y="268195"/>
                  <a:pt x="1448571" y="486398"/>
                  <a:pt x="1716109" y="486398"/>
                </a:cubicBezTo>
                <a:lnTo>
                  <a:pt x="1716109" y="503437"/>
                </a:lnTo>
                <a:lnTo>
                  <a:pt x="1716109" y="503523"/>
                </a:lnTo>
                <a:cubicBezTo>
                  <a:pt x="1439214" y="503523"/>
                  <a:pt x="1213978" y="277659"/>
                  <a:pt x="1213978" y="0"/>
                </a:cubicBezTo>
                <a:close/>
                <a:moveTo>
                  <a:pt x="1307422" y="0"/>
                </a:moveTo>
                <a:lnTo>
                  <a:pt x="1324414" y="0"/>
                </a:lnTo>
                <a:cubicBezTo>
                  <a:pt x="1324414" y="216569"/>
                  <a:pt x="1500141" y="392784"/>
                  <a:pt x="1716115" y="392784"/>
                </a:cubicBezTo>
                <a:lnTo>
                  <a:pt x="1716115" y="409821"/>
                </a:lnTo>
                <a:cubicBezTo>
                  <a:pt x="1490703" y="409821"/>
                  <a:pt x="1307422" y="225948"/>
                  <a:pt x="1307422" y="0"/>
                </a:cubicBezTo>
                <a:close/>
                <a:moveTo>
                  <a:pt x="1400775" y="0"/>
                </a:moveTo>
                <a:lnTo>
                  <a:pt x="1417762" y="0"/>
                </a:lnTo>
                <a:cubicBezTo>
                  <a:pt x="1417762" y="164944"/>
                  <a:pt x="1551619" y="299170"/>
                  <a:pt x="1716109" y="299170"/>
                </a:cubicBezTo>
                <a:lnTo>
                  <a:pt x="1716109" y="316207"/>
                </a:lnTo>
                <a:cubicBezTo>
                  <a:pt x="1542266" y="316207"/>
                  <a:pt x="1400775" y="174322"/>
                  <a:pt x="1400775" y="0"/>
                </a:cubicBezTo>
                <a:close/>
                <a:moveTo>
                  <a:pt x="1494133" y="0"/>
                </a:moveTo>
                <a:lnTo>
                  <a:pt x="1511120" y="0"/>
                </a:lnTo>
                <a:cubicBezTo>
                  <a:pt x="1511120" y="113318"/>
                  <a:pt x="1603017" y="205556"/>
                  <a:pt x="1716109" y="205556"/>
                </a:cubicBezTo>
                <a:lnTo>
                  <a:pt x="1716109" y="222592"/>
                </a:lnTo>
                <a:cubicBezTo>
                  <a:pt x="1593750" y="222592"/>
                  <a:pt x="1494133" y="122783"/>
                  <a:pt x="1494133" y="0"/>
                </a:cubicBezTo>
                <a:close/>
              </a:path>
            </a:pathLst>
          </a:custGeom>
          <a:solidFill>
            <a:schemeClr val="bg1">
              <a:alpha val="99000"/>
            </a:schemeClr>
          </a:solidFill>
          <a:ln w="4723" cap="flat">
            <a:noFill/>
            <a:prstDash val="solid"/>
            <a:miter/>
          </a:ln>
        </p:spPr>
        <p:txBody>
          <a:bodyPr rtlCol="0" anchor="ctr"/>
          <a:lstStyle/>
          <a:p>
            <a:endParaRPr lang="en-US" dirty="0"/>
          </a:p>
        </p:txBody>
      </p:sp>
      <p:sp>
        <p:nvSpPr>
          <p:cNvPr id="17" name="Image 5">
            <a:extLst>
              <a:ext uri="{FF2B5EF4-FFF2-40B4-BE49-F238E27FC236}">
                <a16:creationId xmlns:a16="http://schemas.microsoft.com/office/drawing/2014/main" id="{B9036D42-A06F-E6EE-BB91-8BAF045198BE}"/>
              </a:ext>
              <a:ext uri="{C183D7F6-B498-43B3-948B-1728B52AA6E4}">
                <adec:decorative xmlns:adec="http://schemas.microsoft.com/office/drawing/2017/decorative" val="1"/>
              </a:ext>
            </a:extLst>
          </p:cNvPr>
          <p:cNvSpPr/>
          <p:nvPr userDrawn="1"/>
        </p:nvSpPr>
        <p:spPr>
          <a:xfrm>
            <a:off x="-5568" y="3440504"/>
            <a:ext cx="3443288" cy="3448050"/>
          </a:xfrm>
          <a:custGeom>
            <a:avLst/>
            <a:gdLst>
              <a:gd name="connsiteX0" fmla="*/ 1721644 w 3443288"/>
              <a:gd name="connsiteY0" fmla="*/ 3448051 h 3448050"/>
              <a:gd name="connsiteX1" fmla="*/ 3443288 w 3443288"/>
              <a:gd name="connsiteY1" fmla="*/ 1724025 h 3448050"/>
              <a:gd name="connsiteX2" fmla="*/ 1721644 w 3443288"/>
              <a:gd name="connsiteY2" fmla="*/ 0 h 3448050"/>
              <a:gd name="connsiteX3" fmla="*/ 0 w 3443288"/>
              <a:gd name="connsiteY3" fmla="*/ 1724025 h 3448050"/>
              <a:gd name="connsiteX4" fmla="*/ 1721644 w 3443288"/>
              <a:gd name="connsiteY4" fmla="*/ 3448051 h 3448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43288" h="3448050">
                <a:moveTo>
                  <a:pt x="1721644" y="3448051"/>
                </a:moveTo>
                <a:cubicBezTo>
                  <a:pt x="2672482" y="3448051"/>
                  <a:pt x="3443288" y="2676178"/>
                  <a:pt x="3443288" y="1724025"/>
                </a:cubicBezTo>
                <a:cubicBezTo>
                  <a:pt x="3443288" y="771873"/>
                  <a:pt x="2672482" y="0"/>
                  <a:pt x="1721644" y="0"/>
                </a:cubicBezTo>
                <a:cubicBezTo>
                  <a:pt x="770806" y="0"/>
                  <a:pt x="0" y="771873"/>
                  <a:pt x="0" y="1724025"/>
                </a:cubicBezTo>
                <a:cubicBezTo>
                  <a:pt x="0" y="2676178"/>
                  <a:pt x="770806" y="3448051"/>
                  <a:pt x="1721644" y="3448051"/>
                </a:cubicBezTo>
                <a:close/>
              </a:path>
            </a:pathLst>
          </a:custGeom>
          <a:solidFill>
            <a:schemeClr val="accent6"/>
          </a:solidFill>
          <a:ln w="4756" cap="flat">
            <a:noFill/>
            <a:prstDash val="solid"/>
            <a:miter/>
          </a:ln>
        </p:spPr>
        <p:txBody>
          <a:bodyPr rtlCol="0" anchor="ctr">
            <a:noAutofit/>
          </a:bodyPr>
          <a:lstStyle/>
          <a:p>
            <a:endParaRPr lang="en-US" dirty="0"/>
          </a:p>
        </p:txBody>
      </p:sp>
      <p:pic>
        <p:nvPicPr>
          <p:cNvPr id="19" name="Image 6">
            <a:extLst>
              <a:ext uri="{FF2B5EF4-FFF2-40B4-BE49-F238E27FC236}">
                <a16:creationId xmlns:a16="http://schemas.microsoft.com/office/drawing/2014/main" id="{86E0540C-3355-A50D-AC61-047B54B70C64}"/>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a:stretch/>
        </p:blipFill>
        <p:spPr>
          <a:xfrm>
            <a:off x="1718457" y="3440504"/>
            <a:ext cx="1719263" cy="1724025"/>
          </a:xfrm>
          <a:prstGeom prst="rect">
            <a:avLst/>
          </a:prstGeom>
        </p:spPr>
      </p:pic>
      <p:sp>
        <p:nvSpPr>
          <p:cNvPr id="16" name="Slide Number Placeholder 2">
            <a:extLst>
              <a:ext uri="{FF2B5EF4-FFF2-40B4-BE49-F238E27FC236}">
                <a16:creationId xmlns:a16="http://schemas.microsoft.com/office/drawing/2014/main" id="{B00F713C-1CC6-5879-0410-95F179D56AD2}"/>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 name="Content Placeholder 2">
            <a:extLst>
              <a:ext uri="{FF2B5EF4-FFF2-40B4-BE49-F238E27FC236}">
                <a16:creationId xmlns:a16="http://schemas.microsoft.com/office/drawing/2014/main" id="{8E40D3F2-4A7A-F909-AC98-0B402B26776E}"/>
              </a:ext>
            </a:extLst>
          </p:cNvPr>
          <p:cNvSpPr>
            <a:spLocks noGrp="1"/>
          </p:cNvSpPr>
          <p:nvPr>
            <p:ph idx="11" hasCustomPrompt="1"/>
          </p:nvPr>
        </p:nvSpPr>
        <p:spPr>
          <a:xfrm>
            <a:off x="4364808" y="3808750"/>
            <a:ext cx="7043618" cy="2233233"/>
          </a:xfrm>
        </p:spPr>
        <p:txBody>
          <a:bodyPr lIns="91440" tIns="0" rIns="9144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31162965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mparison 4">
    <p:spTree>
      <p:nvGrpSpPr>
        <p:cNvPr id="1" name=""/>
        <p:cNvGrpSpPr/>
        <p:nvPr/>
      </p:nvGrpSpPr>
      <p:grpSpPr>
        <a:xfrm>
          <a:off x="0" y="0"/>
          <a:ext cx="0" cy="0"/>
          <a:chOff x="0" y="0"/>
          <a:chExt cx="0" cy="0"/>
        </a:xfrm>
      </p:grpSpPr>
      <p:sp>
        <p:nvSpPr>
          <p:cNvPr id="27" name="Freeform 26">
            <a:extLst>
              <a:ext uri="{FF2B5EF4-FFF2-40B4-BE49-F238E27FC236}">
                <a16:creationId xmlns:a16="http://schemas.microsoft.com/office/drawing/2014/main" id="{3C7B0BB3-A5CA-7C72-DC39-AD00EC90964C}"/>
              </a:ext>
              <a:ext uri="{C183D7F6-B498-43B3-948B-1728B52AA6E4}">
                <adec:decorative xmlns:adec="http://schemas.microsoft.com/office/drawing/2017/decorative" val="1"/>
              </a:ext>
            </a:extLst>
          </p:cNvPr>
          <p:cNvSpPr/>
          <p:nvPr userDrawn="1"/>
        </p:nvSpPr>
        <p:spPr>
          <a:xfrm>
            <a:off x="8989454" y="3427336"/>
            <a:ext cx="3202546" cy="3430665"/>
          </a:xfrm>
          <a:custGeom>
            <a:avLst/>
            <a:gdLst>
              <a:gd name="connsiteX0" fmla="*/ 0 w 3202546"/>
              <a:gd name="connsiteY0" fmla="*/ 0 h 3430665"/>
              <a:gd name="connsiteX1" fmla="*/ 3202546 w 3202546"/>
              <a:gd name="connsiteY1" fmla="*/ 0 h 3430665"/>
              <a:gd name="connsiteX2" fmla="*/ 3202546 w 3202546"/>
              <a:gd name="connsiteY2" fmla="*/ 3430665 h 3430665"/>
              <a:gd name="connsiteX3" fmla="*/ 0 w 3202546"/>
              <a:gd name="connsiteY3" fmla="*/ 3430665 h 3430665"/>
            </a:gdLst>
            <a:ahLst/>
            <a:cxnLst>
              <a:cxn ang="0">
                <a:pos x="connsiteX0" y="connsiteY0"/>
              </a:cxn>
              <a:cxn ang="0">
                <a:pos x="connsiteX1" y="connsiteY1"/>
              </a:cxn>
              <a:cxn ang="0">
                <a:pos x="connsiteX2" y="connsiteY2"/>
              </a:cxn>
              <a:cxn ang="0">
                <a:pos x="connsiteX3" y="connsiteY3"/>
              </a:cxn>
            </a:cxnLst>
            <a:rect l="l" t="t" r="r" b="b"/>
            <a:pathLst>
              <a:path w="3202546" h="3430665">
                <a:moveTo>
                  <a:pt x="0" y="0"/>
                </a:moveTo>
                <a:lnTo>
                  <a:pt x="3202546" y="0"/>
                </a:lnTo>
                <a:lnTo>
                  <a:pt x="3202546" y="3430665"/>
                </a:lnTo>
                <a:lnTo>
                  <a:pt x="0" y="3430665"/>
                </a:ln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8" name="Freeform 17">
            <a:extLst>
              <a:ext uri="{FF2B5EF4-FFF2-40B4-BE49-F238E27FC236}">
                <a16:creationId xmlns:a16="http://schemas.microsoft.com/office/drawing/2014/main" id="{07871527-68A5-0A5C-F5A6-A80523BAC92F}"/>
              </a:ext>
              <a:ext uri="{C183D7F6-B498-43B3-948B-1728B52AA6E4}">
                <adec:decorative xmlns:adec="http://schemas.microsoft.com/office/drawing/2017/decorative" val="1"/>
              </a:ext>
            </a:extLst>
          </p:cNvPr>
          <p:cNvSpPr/>
          <p:nvPr userDrawn="1"/>
        </p:nvSpPr>
        <p:spPr>
          <a:xfrm>
            <a:off x="8989454" y="3654149"/>
            <a:ext cx="3202546" cy="3203852"/>
          </a:xfrm>
          <a:custGeom>
            <a:avLst/>
            <a:gdLst>
              <a:gd name="connsiteX0" fmla="*/ 3202546 w 3202546"/>
              <a:gd name="connsiteY0" fmla="*/ 0 h 3203852"/>
              <a:gd name="connsiteX1" fmla="*/ 3202546 w 3202546"/>
              <a:gd name="connsiteY1" fmla="*/ 3203852 h 3203852"/>
              <a:gd name="connsiteX2" fmla="*/ 0 w 3202546"/>
              <a:gd name="connsiteY2" fmla="*/ 3203852 h 3203852"/>
              <a:gd name="connsiteX3" fmla="*/ 0 w 3202546"/>
              <a:gd name="connsiteY3" fmla="*/ 3190718 h 3203852"/>
            </a:gdLst>
            <a:ahLst/>
            <a:cxnLst>
              <a:cxn ang="0">
                <a:pos x="connsiteX0" y="connsiteY0"/>
              </a:cxn>
              <a:cxn ang="0">
                <a:pos x="connsiteX1" y="connsiteY1"/>
              </a:cxn>
              <a:cxn ang="0">
                <a:pos x="connsiteX2" y="connsiteY2"/>
              </a:cxn>
              <a:cxn ang="0">
                <a:pos x="connsiteX3" y="connsiteY3"/>
              </a:cxn>
            </a:cxnLst>
            <a:rect l="l" t="t" r="r" b="b"/>
            <a:pathLst>
              <a:path w="3202546" h="3203852">
                <a:moveTo>
                  <a:pt x="3202546" y="0"/>
                </a:moveTo>
                <a:lnTo>
                  <a:pt x="3202546" y="3203852"/>
                </a:lnTo>
                <a:lnTo>
                  <a:pt x="0" y="3203852"/>
                </a:lnTo>
                <a:lnTo>
                  <a:pt x="0" y="3190718"/>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4" name="Freeform 13">
            <a:extLst>
              <a:ext uri="{FF2B5EF4-FFF2-40B4-BE49-F238E27FC236}">
                <a16:creationId xmlns:a16="http://schemas.microsoft.com/office/drawing/2014/main" id="{CEB118B3-9B06-AD11-738A-7A0651F98B7E}"/>
              </a:ext>
              <a:ext uri="{C183D7F6-B498-43B3-948B-1728B52AA6E4}">
                <adec:decorative xmlns:adec="http://schemas.microsoft.com/office/drawing/2017/decorative" val="1"/>
              </a:ext>
            </a:extLst>
          </p:cNvPr>
          <p:cNvSpPr/>
          <p:nvPr userDrawn="1"/>
        </p:nvSpPr>
        <p:spPr>
          <a:xfrm>
            <a:off x="8989455" y="1"/>
            <a:ext cx="3202545" cy="3437345"/>
          </a:xfrm>
          <a:custGeom>
            <a:avLst/>
            <a:gdLst>
              <a:gd name="connsiteX0" fmla="*/ 0 w 3202545"/>
              <a:gd name="connsiteY0" fmla="*/ 0 h 3437345"/>
              <a:gd name="connsiteX1" fmla="*/ 3202545 w 3202545"/>
              <a:gd name="connsiteY1" fmla="*/ 0 h 3437345"/>
              <a:gd name="connsiteX2" fmla="*/ 3202545 w 3202545"/>
              <a:gd name="connsiteY2" fmla="*/ 3437345 h 3437345"/>
              <a:gd name="connsiteX3" fmla="*/ 0 w 3202545"/>
              <a:gd name="connsiteY3" fmla="*/ 3437345 h 3437345"/>
            </a:gdLst>
            <a:ahLst/>
            <a:cxnLst>
              <a:cxn ang="0">
                <a:pos x="connsiteX0" y="connsiteY0"/>
              </a:cxn>
              <a:cxn ang="0">
                <a:pos x="connsiteX1" y="connsiteY1"/>
              </a:cxn>
              <a:cxn ang="0">
                <a:pos x="connsiteX2" y="connsiteY2"/>
              </a:cxn>
              <a:cxn ang="0">
                <a:pos x="connsiteX3" y="connsiteY3"/>
              </a:cxn>
            </a:cxnLst>
            <a:rect l="l" t="t" r="r" b="b"/>
            <a:pathLst>
              <a:path w="3202545" h="3437345">
                <a:moveTo>
                  <a:pt x="0" y="0"/>
                </a:moveTo>
                <a:lnTo>
                  <a:pt x="3202545" y="0"/>
                </a:lnTo>
                <a:lnTo>
                  <a:pt x="3202545" y="3437345"/>
                </a:lnTo>
                <a:lnTo>
                  <a:pt x="0" y="3437345"/>
                </a:lnTo>
                <a:close/>
              </a:path>
            </a:pathLst>
          </a:custGeom>
          <a:solidFill>
            <a:schemeClr val="accent5"/>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16" name="Freeform 15">
            <a:extLst>
              <a:ext uri="{FF2B5EF4-FFF2-40B4-BE49-F238E27FC236}">
                <a16:creationId xmlns:a16="http://schemas.microsoft.com/office/drawing/2014/main" id="{0EA94262-504E-06F2-F383-E832C37B1250}"/>
              </a:ext>
              <a:ext uri="{C183D7F6-B498-43B3-948B-1728B52AA6E4}">
                <adec:decorative xmlns:adec="http://schemas.microsoft.com/office/drawing/2017/decorative" val="1"/>
              </a:ext>
            </a:extLst>
          </p:cNvPr>
          <p:cNvSpPr/>
          <p:nvPr userDrawn="1"/>
        </p:nvSpPr>
        <p:spPr>
          <a:xfrm>
            <a:off x="8989454" y="6681"/>
            <a:ext cx="3202546" cy="3436477"/>
          </a:xfrm>
          <a:custGeom>
            <a:avLst/>
            <a:gdLst>
              <a:gd name="connsiteX0" fmla="*/ 0 w 3202546"/>
              <a:gd name="connsiteY0" fmla="*/ 0 h 3436477"/>
              <a:gd name="connsiteX1" fmla="*/ 3202546 w 3202546"/>
              <a:gd name="connsiteY1" fmla="*/ 3214418 h 3436477"/>
              <a:gd name="connsiteX2" fmla="*/ 3202546 w 3202546"/>
              <a:gd name="connsiteY2" fmla="*/ 3436477 h 3436477"/>
              <a:gd name="connsiteX3" fmla="*/ 0 w 3202546"/>
              <a:gd name="connsiteY3" fmla="*/ 3436477 h 3436477"/>
            </a:gdLst>
            <a:ahLst/>
            <a:cxnLst>
              <a:cxn ang="0">
                <a:pos x="connsiteX0" y="connsiteY0"/>
              </a:cxn>
              <a:cxn ang="0">
                <a:pos x="connsiteX1" y="connsiteY1"/>
              </a:cxn>
              <a:cxn ang="0">
                <a:pos x="connsiteX2" y="connsiteY2"/>
              </a:cxn>
              <a:cxn ang="0">
                <a:pos x="connsiteX3" y="connsiteY3"/>
              </a:cxn>
            </a:cxnLst>
            <a:rect l="l" t="t" r="r" b="b"/>
            <a:pathLst>
              <a:path w="3202546" h="3436477">
                <a:moveTo>
                  <a:pt x="0" y="0"/>
                </a:moveTo>
                <a:lnTo>
                  <a:pt x="3202546" y="3214418"/>
                </a:lnTo>
                <a:lnTo>
                  <a:pt x="3202546" y="3436477"/>
                </a:lnTo>
                <a:lnTo>
                  <a:pt x="0" y="343647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0" name="Title 19">
            <a:extLst>
              <a:ext uri="{FF2B5EF4-FFF2-40B4-BE49-F238E27FC236}">
                <a16:creationId xmlns:a16="http://schemas.microsoft.com/office/drawing/2014/main" id="{C26B5661-F583-FA44-8353-161B862E69B1}"/>
              </a:ext>
            </a:extLst>
          </p:cNvPr>
          <p:cNvSpPr>
            <a:spLocks noGrp="1"/>
          </p:cNvSpPr>
          <p:nvPr userDrawn="1">
            <p:ph type="title" hasCustomPrompt="1"/>
          </p:nvPr>
        </p:nvSpPr>
        <p:spPr>
          <a:xfrm>
            <a:off x="914399" y="834635"/>
            <a:ext cx="7796464" cy="1222385"/>
          </a:xfrm>
        </p:spPr>
        <p:txBody>
          <a:bodyPr tIns="0" bIns="0">
            <a:noAutofit/>
          </a:bodyPr>
          <a:lstStyle>
            <a:lvl1pPr algn="l">
              <a:lnSpc>
                <a:spcPct val="100000"/>
              </a:lnSpc>
              <a:defRPr sz="3600"/>
            </a:lvl1pPr>
          </a:lstStyle>
          <a:p>
            <a:r>
              <a:rPr lang="en-US" dirty="0"/>
              <a:t>Click to add title</a:t>
            </a:r>
          </a:p>
        </p:txBody>
      </p:sp>
      <p:sp>
        <p:nvSpPr>
          <p:cNvPr id="19" name="Slide Number Placeholder 2">
            <a:extLst>
              <a:ext uri="{FF2B5EF4-FFF2-40B4-BE49-F238E27FC236}">
                <a16:creationId xmlns:a16="http://schemas.microsoft.com/office/drawing/2014/main" id="{BFBCB81C-7599-87A1-8037-5FB8C374503A}"/>
              </a:ext>
            </a:extLst>
          </p:cNvPr>
          <p:cNvSpPr>
            <a:spLocks noGrp="1"/>
          </p:cNvSpPr>
          <p:nvPr userDrawn="1">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
        <p:nvSpPr>
          <p:cNvPr id="23" name="Content Placeholder 3">
            <a:extLst>
              <a:ext uri="{FF2B5EF4-FFF2-40B4-BE49-F238E27FC236}">
                <a16:creationId xmlns:a16="http://schemas.microsoft.com/office/drawing/2014/main" id="{6FF02D51-6992-3FED-2A19-92E5AC564CF4}"/>
              </a:ext>
            </a:extLst>
          </p:cNvPr>
          <p:cNvSpPr>
            <a:spLocks noGrp="1"/>
          </p:cNvSpPr>
          <p:nvPr userDrawn="1">
            <p:ph sz="half" idx="2" hasCustomPrompt="1"/>
          </p:nvPr>
        </p:nvSpPr>
        <p:spPr>
          <a:xfrm>
            <a:off x="914400" y="2303028"/>
            <a:ext cx="3283119"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5" name="Content Placeholder 5">
            <a:extLst>
              <a:ext uri="{FF2B5EF4-FFF2-40B4-BE49-F238E27FC236}">
                <a16:creationId xmlns:a16="http://schemas.microsoft.com/office/drawing/2014/main" id="{C2762372-3C12-61F8-F131-E4C08A2B1735}"/>
              </a:ext>
            </a:extLst>
          </p:cNvPr>
          <p:cNvSpPr>
            <a:spLocks noGrp="1"/>
          </p:cNvSpPr>
          <p:nvPr userDrawn="1">
            <p:ph sz="quarter" idx="4" hasCustomPrompt="1"/>
          </p:nvPr>
        </p:nvSpPr>
        <p:spPr>
          <a:xfrm>
            <a:off x="4782159" y="2303028"/>
            <a:ext cx="3284951" cy="3720337"/>
          </a:xfrm>
        </p:spPr>
        <p:txBody>
          <a:bodyPr lIns="91440" tIns="0" rIns="91440" bIns="0">
            <a:normAutofit/>
          </a:bodyPr>
          <a:lstStyle>
            <a:lvl1pPr marL="0" indent="0">
              <a:spcBef>
                <a:spcPts val="1000"/>
              </a:spcBef>
              <a:buNone/>
              <a:defRPr sz="1800"/>
            </a:lvl1pPr>
            <a:lvl2pPr marL="283464" indent="-283464">
              <a:spcBef>
                <a:spcPts val="1000"/>
              </a:spcBef>
              <a:defRPr sz="1800"/>
            </a:lvl2pPr>
            <a:lvl3pPr marL="283464" indent="-283464">
              <a:spcBef>
                <a:spcPts val="1000"/>
              </a:spcBef>
              <a:defRPr sz="1800"/>
            </a:lvl3pPr>
            <a:lvl4pPr marL="283464" indent="-283464">
              <a:spcBef>
                <a:spcPts val="1000"/>
              </a:spcBef>
              <a:defRPr sz="1800"/>
            </a:lvl4pPr>
            <a:lvl5pPr marL="283464"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686733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meline 1">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400"/>
            <a:ext cx="12216063" cy="34671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965393"/>
            <a:ext cx="7631709" cy="1091627"/>
          </a:xfrm>
        </p:spPr>
        <p:txBody>
          <a:bodyPr tIns="0" bIns="0"/>
          <a:lstStyle>
            <a:lvl1pPr algn="l">
              <a:lnSpc>
                <a:spcPct val="100000"/>
              </a:lnSpc>
              <a:defRPr sz="3600">
                <a:solidFill>
                  <a:schemeClr val="accent6"/>
                </a:solidFill>
              </a:defRPr>
            </a:lvl1pPr>
          </a:lstStyle>
          <a:p>
            <a:r>
              <a:rPr lang="en-US" dirty="0"/>
              <a:t>Click to add title</a:t>
            </a:r>
          </a:p>
        </p:txBody>
      </p:sp>
      <p:sp>
        <p:nvSpPr>
          <p:cNvPr id="5" name="Content Placeholder 2">
            <a:extLst>
              <a:ext uri="{FF2B5EF4-FFF2-40B4-BE49-F238E27FC236}">
                <a16:creationId xmlns:a16="http://schemas.microsoft.com/office/drawing/2014/main" id="{0AADE444-940A-5A34-8C49-4F15BC33EEC7}"/>
              </a:ext>
            </a:extLst>
          </p:cNvPr>
          <p:cNvSpPr>
            <a:spLocks noGrp="1"/>
          </p:cNvSpPr>
          <p:nvPr>
            <p:ph sz="half" idx="15" hasCustomPrompt="1"/>
          </p:nvPr>
        </p:nvSpPr>
        <p:spPr>
          <a:xfrm>
            <a:off x="914400" y="2303028"/>
            <a:ext cx="3283119" cy="4144192"/>
          </a:xfrm>
        </p:spPr>
        <p:txBody>
          <a:bodyPr lIns="91440" tIns="0" rIns="91440" bIns="0">
            <a:normAutofit/>
          </a:bodyPr>
          <a:lstStyle>
            <a:lvl1pPr marL="457200" indent="-457200">
              <a:spcBef>
                <a:spcPts val="1000"/>
              </a:spcBef>
              <a:buFont typeface="+mj-lt"/>
              <a:buAutoNum type="arabicPeriod"/>
              <a:defRPr sz="1800"/>
            </a:lvl1pPr>
            <a:lvl2pPr marL="745236" indent="-342900">
              <a:spcBef>
                <a:spcPts val="1000"/>
              </a:spcBef>
              <a:buFont typeface="+mj-lt"/>
              <a:buAutoNum type="alphaLcPeriod"/>
              <a:defRPr sz="1800"/>
            </a:lvl2pPr>
            <a:lvl3pPr marL="1202436" indent="-342900">
              <a:spcBef>
                <a:spcPts val="1000"/>
              </a:spcBef>
              <a:buFont typeface="+mj-lt"/>
              <a:buAutoNum type="arabicParenR"/>
              <a:defRPr sz="1800"/>
            </a:lvl3pPr>
            <a:lvl4pPr marL="1659636" indent="-342900">
              <a:spcBef>
                <a:spcPts val="1000"/>
              </a:spcBef>
              <a:buFont typeface="+mj-lt"/>
              <a:buAutoNum type="alphaLcParenR"/>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p:txBody>
      </p:sp>
      <p:sp>
        <p:nvSpPr>
          <p:cNvPr id="3" name="Content Placeholder 2">
            <a:extLst>
              <a:ext uri="{FF2B5EF4-FFF2-40B4-BE49-F238E27FC236}">
                <a16:creationId xmlns:a16="http://schemas.microsoft.com/office/drawing/2014/main" id="{97A79FCB-9A9F-6B60-A95C-FCF020598DE3}"/>
              </a:ext>
            </a:extLst>
          </p:cNvPr>
          <p:cNvSpPr>
            <a:spLocks noGrp="1"/>
          </p:cNvSpPr>
          <p:nvPr>
            <p:ph sz="half" idx="1" hasCustomPrompt="1"/>
          </p:nvPr>
        </p:nvSpPr>
        <p:spPr>
          <a:xfrm>
            <a:off x="4782159" y="2303028"/>
            <a:ext cx="3763950" cy="4144192"/>
          </a:xfrm>
        </p:spPr>
        <p:txBody>
          <a:bodyPr lIns="91440" tIns="0" rIns="91440" bIns="0">
            <a:normAutofit/>
          </a:bodyPr>
          <a:lstStyle>
            <a:lvl1pPr marL="0" indent="0">
              <a:spcBef>
                <a:spcPts val="1000"/>
              </a:spcBef>
              <a:buNone/>
              <a:defRPr sz="1800"/>
            </a:lvl1pPr>
            <a:lvl2pPr indent="-283464">
              <a:spcBef>
                <a:spcPts val="1000"/>
              </a:spcBef>
              <a:defRPr sz="1800"/>
            </a:lvl2pPr>
            <a:lvl3pPr indent="-283464">
              <a:spcBef>
                <a:spcPts val="1000"/>
              </a:spcBef>
              <a:defRPr sz="1800"/>
            </a:lvl3pPr>
            <a:lvl4pPr indent="-283464">
              <a:spcBef>
                <a:spcPts val="1000"/>
              </a:spcBef>
              <a:defRPr sz="1800"/>
            </a:lvl4pPr>
            <a:lvl5pPr indent="-283464">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31" name="Picture Placeholder 30">
            <a:extLst>
              <a:ext uri="{FF2B5EF4-FFF2-40B4-BE49-F238E27FC236}">
                <a16:creationId xmlns:a16="http://schemas.microsoft.com/office/drawing/2014/main" id="{2912B88E-830A-AD4C-378F-46EF5F77950C}"/>
              </a:ext>
            </a:extLst>
          </p:cNvPr>
          <p:cNvSpPr>
            <a:spLocks noGrp="1"/>
          </p:cNvSpPr>
          <p:nvPr>
            <p:ph type="pic" sz="quarter" idx="14" hasCustomPrompt="1"/>
          </p:nvPr>
        </p:nvSpPr>
        <p:spPr>
          <a:xfrm>
            <a:off x="8989454" y="965393"/>
            <a:ext cx="3202545" cy="5892607"/>
          </a:xfrm>
          <a:custGeom>
            <a:avLst/>
            <a:gdLst>
              <a:gd name="connsiteX0" fmla="*/ 0 w 3202545"/>
              <a:gd name="connsiteY0" fmla="*/ 0 h 6023366"/>
              <a:gd name="connsiteX1" fmla="*/ 3202545 w 3202545"/>
              <a:gd name="connsiteY1" fmla="*/ 0 h 6023366"/>
              <a:gd name="connsiteX2" fmla="*/ 3202545 w 3202545"/>
              <a:gd name="connsiteY2" fmla="*/ 3165406 h 6023366"/>
              <a:gd name="connsiteX3" fmla="*/ 2923656 w 3202545"/>
              <a:gd name="connsiteY3" fmla="*/ 3179481 h 6023366"/>
              <a:gd name="connsiteX4" fmla="*/ 364096 w 3202545"/>
              <a:gd name="connsiteY4" fmla="*/ 6016124 h 6023366"/>
              <a:gd name="connsiteX5" fmla="*/ 364096 w 3202545"/>
              <a:gd name="connsiteY5" fmla="*/ 6023364 h 6023366"/>
              <a:gd name="connsiteX6" fmla="*/ 1231541 w 3202545"/>
              <a:gd name="connsiteY6" fmla="*/ 6023364 h 6023366"/>
              <a:gd name="connsiteX7" fmla="*/ 1241636 w 3202545"/>
              <a:gd name="connsiteY7" fmla="*/ 5822974 h 6023366"/>
              <a:gd name="connsiteX8" fmla="*/ 3012253 w 3202545"/>
              <a:gd name="connsiteY8" fmla="*/ 4042481 h 6023366"/>
              <a:gd name="connsiteX9" fmla="*/ 3202545 w 3202545"/>
              <a:gd name="connsiteY9" fmla="*/ 4032784 h 6023366"/>
              <a:gd name="connsiteX10" fmla="*/ 3202545 w 3202545"/>
              <a:gd name="connsiteY10" fmla="*/ 4033098 h 6023366"/>
              <a:gd name="connsiteX11" fmla="*/ 3012291 w 3202545"/>
              <a:gd name="connsiteY11" fmla="*/ 4042794 h 6023366"/>
              <a:gd name="connsiteX12" fmla="*/ 1242011 w 3202545"/>
              <a:gd name="connsiteY12" fmla="*/ 5823008 h 6023366"/>
              <a:gd name="connsiteX13" fmla="*/ 1231918 w 3202545"/>
              <a:gd name="connsiteY13" fmla="*/ 6023365 h 6023366"/>
              <a:gd name="connsiteX14" fmla="*/ 3202545 w 3202545"/>
              <a:gd name="connsiteY14" fmla="*/ 6023365 h 6023366"/>
              <a:gd name="connsiteX15" fmla="*/ 3202545 w 3202545"/>
              <a:gd name="connsiteY15" fmla="*/ 6023366 h 6023366"/>
              <a:gd name="connsiteX16" fmla="*/ 0 w 3202545"/>
              <a:gd name="connsiteY16" fmla="*/ 6023366 h 60233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202545" h="6023366">
                <a:moveTo>
                  <a:pt x="0" y="0"/>
                </a:moveTo>
                <a:lnTo>
                  <a:pt x="3202545" y="0"/>
                </a:lnTo>
                <a:lnTo>
                  <a:pt x="3202545" y="3165406"/>
                </a:lnTo>
                <a:lnTo>
                  <a:pt x="2923656" y="3179481"/>
                </a:lnTo>
                <a:cubicBezTo>
                  <a:pt x="1485615" y="3325450"/>
                  <a:pt x="364096" y="4539349"/>
                  <a:pt x="364096" y="6016124"/>
                </a:cubicBezTo>
                <a:lnTo>
                  <a:pt x="364096" y="6023364"/>
                </a:lnTo>
                <a:lnTo>
                  <a:pt x="1231541" y="6023364"/>
                </a:lnTo>
                <a:lnTo>
                  <a:pt x="1241636" y="5822974"/>
                </a:lnTo>
                <a:cubicBezTo>
                  <a:pt x="1336361" y="4887576"/>
                  <a:pt x="2077946" y="4138236"/>
                  <a:pt x="3012253" y="4042481"/>
                </a:cubicBezTo>
                <a:lnTo>
                  <a:pt x="3202545" y="4032784"/>
                </a:lnTo>
                <a:lnTo>
                  <a:pt x="3202545" y="4033098"/>
                </a:lnTo>
                <a:lnTo>
                  <a:pt x="3012291" y="4042794"/>
                </a:lnTo>
                <a:cubicBezTo>
                  <a:pt x="2078162" y="4138534"/>
                  <a:pt x="1336718" y="4887757"/>
                  <a:pt x="1242011" y="5823008"/>
                </a:cubicBezTo>
                <a:lnTo>
                  <a:pt x="1231918" y="6023365"/>
                </a:lnTo>
                <a:lnTo>
                  <a:pt x="3202545" y="6023365"/>
                </a:lnTo>
                <a:lnTo>
                  <a:pt x="3202545" y="6023366"/>
                </a:lnTo>
                <a:lnTo>
                  <a:pt x="0" y="6023366"/>
                </a:lnTo>
                <a:close/>
              </a:path>
            </a:pathLst>
          </a:custGeom>
          <a:solidFill>
            <a:schemeClr val="accent4"/>
          </a:solidFill>
        </p:spPr>
        <p:txBody>
          <a:bodyPr wrap="square">
            <a:noAutofit/>
          </a:bodyPr>
          <a:lstStyle>
            <a:lvl1pPr marL="0" indent="0">
              <a:buNone/>
              <a:defRPr sz="1800"/>
            </a:lvl1pPr>
          </a:lstStyle>
          <a:p>
            <a:pPr lvl="0"/>
            <a:r>
              <a:rPr lang="en-US" dirty="0"/>
              <a:t>Click to add picture</a:t>
            </a:r>
          </a:p>
        </p:txBody>
      </p:sp>
      <p:grpSp>
        <p:nvGrpSpPr>
          <p:cNvPr id="32" name="Group 31">
            <a:extLst>
              <a:ext uri="{FF2B5EF4-FFF2-40B4-BE49-F238E27FC236}">
                <a16:creationId xmlns:a16="http://schemas.microsoft.com/office/drawing/2014/main" id="{B9152F76-E42E-3D76-6BDB-2FA0D69216AD}"/>
              </a:ext>
              <a:ext uri="{C183D7F6-B498-43B3-948B-1728B52AA6E4}">
                <adec:decorative xmlns:adec="http://schemas.microsoft.com/office/drawing/2017/decorative" val="1"/>
              </a:ext>
            </a:extLst>
          </p:cNvPr>
          <p:cNvGrpSpPr/>
          <p:nvPr userDrawn="1"/>
        </p:nvGrpSpPr>
        <p:grpSpPr>
          <a:xfrm>
            <a:off x="9353550" y="4000041"/>
            <a:ext cx="2838450" cy="2857959"/>
            <a:chOff x="12797096" y="4000041"/>
            <a:chExt cx="2838450" cy="2857959"/>
          </a:xfrm>
        </p:grpSpPr>
        <p:sp>
          <p:nvSpPr>
            <p:cNvPr id="20" name="Freeform: Shape 28">
              <a:extLst>
                <a:ext uri="{FF2B5EF4-FFF2-40B4-BE49-F238E27FC236}">
                  <a16:creationId xmlns:a16="http://schemas.microsoft.com/office/drawing/2014/main" id="{ED0348C7-D83F-0AD7-2539-41219A795693}"/>
                </a:ext>
                <a:ext uri="{C183D7F6-B498-43B3-948B-1728B52AA6E4}">
                  <adec:decorative xmlns:adec="http://schemas.microsoft.com/office/drawing/2017/decorative" val="1"/>
                </a:ext>
              </a:extLst>
            </p:cNvPr>
            <p:cNvSpPr/>
            <p:nvPr userDrawn="1"/>
          </p:nvSpPr>
          <p:spPr>
            <a:xfrm rot="10800000">
              <a:off x="12797096" y="4000041"/>
              <a:ext cx="2838450" cy="2857958"/>
            </a:xfrm>
            <a:custGeom>
              <a:avLst/>
              <a:gdLst>
                <a:gd name="connsiteX0" fmla="*/ 1971005 w 2838450"/>
                <a:gd name="connsiteY0" fmla="*/ 0 h 2857958"/>
                <a:gd name="connsiteX1" fmla="*/ 2838450 w 2838450"/>
                <a:gd name="connsiteY1" fmla="*/ 0 h 2857958"/>
                <a:gd name="connsiteX2" fmla="*/ 2838450 w 2838450"/>
                <a:gd name="connsiteY2" fmla="*/ 7240 h 2857958"/>
                <a:gd name="connsiteX3" fmla="*/ 278890 w 2838450"/>
                <a:gd name="connsiteY3" fmla="*/ 2843883 h 2857958"/>
                <a:gd name="connsiteX4" fmla="*/ 0 w 2838450"/>
                <a:gd name="connsiteY4" fmla="*/ 2857958 h 2857958"/>
                <a:gd name="connsiteX5" fmla="*/ 0 w 2838450"/>
                <a:gd name="connsiteY5" fmla="*/ 1990580 h 2857958"/>
                <a:gd name="connsiteX6" fmla="*/ 190293 w 2838450"/>
                <a:gd name="connsiteY6" fmla="*/ 1980883 h 2857958"/>
                <a:gd name="connsiteX7" fmla="*/ 1960910 w 2838450"/>
                <a:gd name="connsiteY7" fmla="*/ 200390 h 2857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838450" h="2857958">
                  <a:moveTo>
                    <a:pt x="1971005" y="0"/>
                  </a:moveTo>
                  <a:lnTo>
                    <a:pt x="2838450" y="0"/>
                  </a:lnTo>
                  <a:lnTo>
                    <a:pt x="2838450" y="7240"/>
                  </a:lnTo>
                  <a:cubicBezTo>
                    <a:pt x="2838450" y="1484015"/>
                    <a:pt x="1716931" y="2697914"/>
                    <a:pt x="278890" y="2843883"/>
                  </a:cubicBezTo>
                  <a:lnTo>
                    <a:pt x="0" y="2857958"/>
                  </a:lnTo>
                  <a:lnTo>
                    <a:pt x="0" y="1990580"/>
                  </a:lnTo>
                  <a:lnTo>
                    <a:pt x="190293" y="1980883"/>
                  </a:lnTo>
                  <a:cubicBezTo>
                    <a:pt x="1124600" y="1885128"/>
                    <a:pt x="1866185" y="1135788"/>
                    <a:pt x="1960910"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21" name="Freeform: Shape 25">
              <a:extLst>
                <a:ext uri="{FF2B5EF4-FFF2-40B4-BE49-F238E27FC236}">
                  <a16:creationId xmlns:a16="http://schemas.microsoft.com/office/drawing/2014/main" id="{E911AA2D-BE77-278D-CD2E-2EB3E180F3B8}"/>
                </a:ext>
                <a:ext uri="{C183D7F6-B498-43B3-948B-1728B52AA6E4}">
                  <adec:decorative xmlns:adec="http://schemas.microsoft.com/office/drawing/2017/decorative" val="1"/>
                </a:ext>
              </a:extLst>
            </p:cNvPr>
            <p:cNvSpPr/>
            <p:nvPr userDrawn="1"/>
          </p:nvSpPr>
          <p:spPr>
            <a:xfrm rot="10800000">
              <a:off x="13664918" y="4867733"/>
              <a:ext cx="1970627" cy="1990267"/>
            </a:xfrm>
            <a:custGeom>
              <a:avLst/>
              <a:gdLst>
                <a:gd name="connsiteX0" fmla="*/ 0 w 1970627"/>
                <a:gd name="connsiteY0" fmla="*/ 0 h 1990267"/>
                <a:gd name="connsiteX1" fmla="*/ 1970627 w 1970627"/>
                <a:gd name="connsiteY1" fmla="*/ 0 h 1990267"/>
                <a:gd name="connsiteX2" fmla="*/ 1960534 w 1970627"/>
                <a:gd name="connsiteY2" fmla="*/ 200357 h 1990267"/>
                <a:gd name="connsiteX3" fmla="*/ 190254 w 1970627"/>
                <a:gd name="connsiteY3" fmla="*/ 1980571 h 1990267"/>
                <a:gd name="connsiteX4" fmla="*/ 0 w 1970627"/>
                <a:gd name="connsiteY4" fmla="*/ 1990267 h 1990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970627" h="1990267">
                  <a:moveTo>
                    <a:pt x="0" y="0"/>
                  </a:moveTo>
                  <a:lnTo>
                    <a:pt x="1970627" y="0"/>
                  </a:lnTo>
                  <a:lnTo>
                    <a:pt x="1960534" y="200357"/>
                  </a:lnTo>
                  <a:cubicBezTo>
                    <a:pt x="1865827" y="1135608"/>
                    <a:pt x="1124383" y="1884831"/>
                    <a:pt x="190254" y="1980571"/>
                  </a:cubicBezTo>
                  <a:lnTo>
                    <a:pt x="0" y="1990267"/>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2" name="Freeform: Shape 15">
              <a:extLst>
                <a:ext uri="{FF2B5EF4-FFF2-40B4-BE49-F238E27FC236}">
                  <a16:creationId xmlns:a16="http://schemas.microsoft.com/office/drawing/2014/main" id="{B6CE0BA6-C0FD-AC39-6C31-8477E0CAFDB0}"/>
                </a:ext>
                <a:ext uri="{C183D7F6-B498-43B3-948B-1728B52AA6E4}">
                  <adec:decorative xmlns:adec="http://schemas.microsoft.com/office/drawing/2017/decorative" val="1"/>
                </a:ext>
              </a:extLst>
            </p:cNvPr>
            <p:cNvSpPr/>
            <p:nvPr userDrawn="1"/>
          </p:nvSpPr>
          <p:spPr>
            <a:xfrm rot="10800000">
              <a:off x="14632096" y="5844983"/>
              <a:ext cx="1003449" cy="1013015"/>
            </a:xfrm>
            <a:custGeom>
              <a:avLst/>
              <a:gdLst>
                <a:gd name="connsiteX0" fmla="*/ 0 w 1003449"/>
                <a:gd name="connsiteY0" fmla="*/ 0 h 1013015"/>
                <a:gd name="connsiteX1" fmla="*/ 1003449 w 1003449"/>
                <a:gd name="connsiteY1" fmla="*/ 0 h 1013015"/>
                <a:gd name="connsiteX2" fmla="*/ 998306 w 1003449"/>
                <a:gd name="connsiteY2" fmla="*/ 100639 h 1013015"/>
                <a:gd name="connsiteX3" fmla="*/ 90663 w 1003449"/>
                <a:gd name="connsiteY3" fmla="*/ 1008380 h 1013015"/>
                <a:gd name="connsiteX4" fmla="*/ 0 w 1003449"/>
                <a:gd name="connsiteY4" fmla="*/ 1013015 h 101301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03449" h="1013015">
                  <a:moveTo>
                    <a:pt x="0" y="0"/>
                  </a:moveTo>
                  <a:lnTo>
                    <a:pt x="1003449" y="0"/>
                  </a:lnTo>
                  <a:lnTo>
                    <a:pt x="998306" y="100639"/>
                  </a:lnTo>
                  <a:cubicBezTo>
                    <a:pt x="949402" y="576784"/>
                    <a:pt x="566756" y="959471"/>
                    <a:pt x="90663" y="1008380"/>
                  </a:cubicBezTo>
                  <a:lnTo>
                    <a:pt x="0" y="1013015"/>
                  </a:lnTo>
                  <a:close/>
                </a:path>
              </a:pathLst>
            </a:custGeom>
            <a:solidFill>
              <a:schemeClr val="bg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23" name="Image 2">
              <a:extLst>
                <a:ext uri="{FF2B5EF4-FFF2-40B4-BE49-F238E27FC236}">
                  <a16:creationId xmlns:a16="http://schemas.microsoft.com/office/drawing/2014/main" id="{666AD1A4-36DE-12F3-BB78-BA678A59572C}"/>
                </a:ext>
                <a:ext uri="{C183D7F6-B498-43B3-948B-1728B52AA6E4}">
                  <adec:decorative xmlns:adec="http://schemas.microsoft.com/office/drawing/2017/decorative" val="1"/>
                </a:ext>
              </a:extLst>
            </p:cNvPr>
            <p:cNvSpPr/>
            <p:nvPr userDrawn="1"/>
          </p:nvSpPr>
          <p:spPr>
            <a:xfrm rot="10800000">
              <a:off x="13402193" y="5492845"/>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grpSp>
      <p:sp>
        <p:nvSpPr>
          <p:cNvPr id="44" name="Slide Number Placeholder 2">
            <a:extLst>
              <a:ext uri="{FF2B5EF4-FFF2-40B4-BE49-F238E27FC236}">
                <a16:creationId xmlns:a16="http://schemas.microsoft.com/office/drawing/2014/main" id="{79071EEC-EAD1-8B22-009A-68E74589AA8D}"/>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31836204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ummary 2">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28259CF0-6BC5-3693-6F49-C4489C07C317}"/>
              </a:ext>
              <a:ext uri="{C183D7F6-B498-43B3-948B-1728B52AA6E4}">
                <adec:decorative xmlns:adec="http://schemas.microsoft.com/office/drawing/2017/decorative" val="1"/>
              </a:ext>
            </a:extLst>
          </p:cNvPr>
          <p:cNvSpPr/>
          <p:nvPr/>
        </p:nvSpPr>
        <p:spPr>
          <a:xfrm>
            <a:off x="8989454" y="-2546"/>
            <a:ext cx="3202546" cy="3441072"/>
          </a:xfrm>
          <a:custGeom>
            <a:avLst/>
            <a:gdLst>
              <a:gd name="connsiteX0" fmla="*/ 3202546 w 3202546"/>
              <a:gd name="connsiteY0" fmla="*/ 0 h 3441072"/>
              <a:gd name="connsiteX1" fmla="*/ 3202546 w 3202546"/>
              <a:gd name="connsiteY1" fmla="*/ 3441072 h 3441072"/>
              <a:gd name="connsiteX2" fmla="*/ 0 w 3202546"/>
              <a:gd name="connsiteY2" fmla="*/ 3441072 h 3441072"/>
              <a:gd name="connsiteX3" fmla="*/ 3082686 w 3202546"/>
              <a:gd name="connsiteY3" fmla="*/ 6086 h 3441072"/>
            </a:gdLst>
            <a:ahLst/>
            <a:cxnLst>
              <a:cxn ang="0">
                <a:pos x="connsiteX0" y="connsiteY0"/>
              </a:cxn>
              <a:cxn ang="0">
                <a:pos x="connsiteX1" y="connsiteY1"/>
              </a:cxn>
              <a:cxn ang="0">
                <a:pos x="connsiteX2" y="connsiteY2"/>
              </a:cxn>
              <a:cxn ang="0">
                <a:pos x="connsiteX3" y="connsiteY3"/>
              </a:cxn>
            </a:cxnLst>
            <a:rect l="l" t="t" r="r" b="b"/>
            <a:pathLst>
              <a:path w="3202546" h="3441072">
                <a:moveTo>
                  <a:pt x="3202546" y="0"/>
                </a:moveTo>
                <a:lnTo>
                  <a:pt x="3202546" y="3441072"/>
                </a:lnTo>
                <a:lnTo>
                  <a:pt x="0" y="3441072"/>
                </a:lnTo>
                <a:cubicBezTo>
                  <a:pt x="0" y="1653352"/>
                  <a:pt x="1351216" y="182908"/>
                  <a:pt x="3082686" y="6086"/>
                </a:cubicBezTo>
                <a:close/>
              </a:path>
            </a:pathLst>
          </a:custGeom>
          <a:solidFill>
            <a:schemeClr val="accent1"/>
          </a:solidFill>
          <a:ln w="4756" cap="flat">
            <a:noFill/>
            <a:prstDash val="solid"/>
            <a:miter/>
          </a:ln>
        </p:spPr>
        <p:txBody>
          <a:bodyPr wrap="square" rtlCol="0" anchor="ctr">
            <a:noAutofit/>
          </a:bodyPr>
          <a:lstStyle/>
          <a:p>
            <a:endParaRPr lang="en-US" dirty="0"/>
          </a:p>
        </p:txBody>
      </p:sp>
      <p:sp>
        <p:nvSpPr>
          <p:cNvPr id="26" name="Image 4">
            <a:extLst>
              <a:ext uri="{FF2B5EF4-FFF2-40B4-BE49-F238E27FC236}">
                <a16:creationId xmlns:a16="http://schemas.microsoft.com/office/drawing/2014/main" id="{9019DA73-2516-F3D2-ECDB-620C90483DB3}"/>
              </a:ext>
              <a:ext uri="{C183D7F6-B498-43B3-948B-1728B52AA6E4}">
                <adec:decorative xmlns:adec="http://schemas.microsoft.com/office/drawing/2017/decorative" val="1"/>
              </a:ext>
            </a:extLst>
          </p:cNvPr>
          <p:cNvSpPr/>
          <p:nvPr/>
        </p:nvSpPr>
        <p:spPr>
          <a:xfrm flipV="1">
            <a:off x="9991725" y="1247775"/>
            <a:ext cx="2200275" cy="2181225"/>
          </a:xfrm>
          <a:custGeom>
            <a:avLst/>
            <a:gdLst>
              <a:gd name="connsiteX0" fmla="*/ 0 w 2200275"/>
              <a:gd name="connsiteY0" fmla="*/ 0 h 2181225"/>
              <a:gd name="connsiteX1" fmla="*/ 2200275 w 2200275"/>
              <a:gd name="connsiteY1" fmla="*/ 2181225 h 2181225"/>
              <a:gd name="connsiteX2" fmla="*/ 2200275 w 2200275"/>
              <a:gd name="connsiteY2" fmla="*/ 0 h 2181225"/>
              <a:gd name="connsiteX3" fmla="*/ 0 w 2200275"/>
              <a:gd name="connsiteY3" fmla="*/ 0 h 2181225"/>
            </a:gdLst>
            <a:ahLst/>
            <a:cxnLst>
              <a:cxn ang="0">
                <a:pos x="connsiteX0" y="connsiteY0"/>
              </a:cxn>
              <a:cxn ang="0">
                <a:pos x="connsiteX1" y="connsiteY1"/>
              </a:cxn>
              <a:cxn ang="0">
                <a:pos x="connsiteX2" y="connsiteY2"/>
              </a:cxn>
              <a:cxn ang="0">
                <a:pos x="connsiteX3" y="connsiteY3"/>
              </a:cxn>
            </a:cxnLst>
            <a:rect l="l" t="t" r="r" b="b"/>
            <a:pathLst>
              <a:path w="2200275" h="2181225">
                <a:moveTo>
                  <a:pt x="0" y="0"/>
                </a:moveTo>
                <a:cubicBezTo>
                  <a:pt x="0" y="1204689"/>
                  <a:pt x="985061" y="2181225"/>
                  <a:pt x="2200275" y="2181225"/>
                </a:cubicBezTo>
                <a:lnTo>
                  <a:pt x="2200275" y="0"/>
                </a:lnTo>
                <a:lnTo>
                  <a:pt x="0" y="0"/>
                </a:lnTo>
                <a:close/>
              </a:path>
            </a:pathLst>
          </a:custGeom>
          <a:solidFill>
            <a:schemeClr val="accent4"/>
          </a:solidFill>
          <a:ln w="4763" cap="flat">
            <a:noFill/>
            <a:prstDash val="solid"/>
            <a:miter/>
          </a:ln>
        </p:spPr>
        <p:txBody>
          <a:bodyPr rtlCol="0" anchor="ctr"/>
          <a:lstStyle/>
          <a:p>
            <a:endParaRPr lang="en-US" dirty="0"/>
          </a:p>
        </p:txBody>
      </p:sp>
      <p:sp>
        <p:nvSpPr>
          <p:cNvPr id="14" name="Freeform 13">
            <a:extLst>
              <a:ext uri="{FF2B5EF4-FFF2-40B4-BE49-F238E27FC236}">
                <a16:creationId xmlns:a16="http://schemas.microsoft.com/office/drawing/2014/main" id="{5665DA82-D253-8EC5-5DFB-F0266ED9FBB4}"/>
              </a:ext>
              <a:ext uri="{C183D7F6-B498-43B3-948B-1728B52AA6E4}">
                <adec:decorative xmlns:adec="http://schemas.microsoft.com/office/drawing/2017/decorative" val="1"/>
              </a:ext>
            </a:extLst>
          </p:cNvPr>
          <p:cNvSpPr/>
          <p:nvPr/>
        </p:nvSpPr>
        <p:spPr>
          <a:xfrm flipV="1">
            <a:off x="-20086" y="5331514"/>
            <a:ext cx="2148416" cy="1526486"/>
          </a:xfrm>
          <a:custGeom>
            <a:avLst/>
            <a:gdLst>
              <a:gd name="connsiteX0" fmla="*/ 0 w 2148416"/>
              <a:gd name="connsiteY0" fmla="*/ 1526486 h 1526486"/>
              <a:gd name="connsiteX1" fmla="*/ 2098930 w 2148416"/>
              <a:gd name="connsiteY1" fmla="*/ 135201 h 1526486"/>
              <a:gd name="connsiteX2" fmla="*/ 2148416 w 2148416"/>
              <a:gd name="connsiteY2" fmla="*/ 0 h 1526486"/>
              <a:gd name="connsiteX3" fmla="*/ 0 w 2148416"/>
              <a:gd name="connsiteY3" fmla="*/ 0 h 1526486"/>
            </a:gdLst>
            <a:ahLst/>
            <a:cxnLst>
              <a:cxn ang="0">
                <a:pos x="connsiteX0" y="connsiteY0"/>
              </a:cxn>
              <a:cxn ang="0">
                <a:pos x="connsiteX1" y="connsiteY1"/>
              </a:cxn>
              <a:cxn ang="0">
                <a:pos x="connsiteX2" y="connsiteY2"/>
              </a:cxn>
              <a:cxn ang="0">
                <a:pos x="connsiteX3" y="connsiteY3"/>
              </a:cxn>
            </a:cxnLst>
            <a:rect l="l" t="t" r="r" b="b"/>
            <a:pathLst>
              <a:path w="2148416" h="1526486">
                <a:moveTo>
                  <a:pt x="0" y="1526486"/>
                </a:moveTo>
                <a:cubicBezTo>
                  <a:pt x="943526" y="1526486"/>
                  <a:pt x="1753109" y="952785"/>
                  <a:pt x="2098930" y="135201"/>
                </a:cubicBezTo>
                <a:lnTo>
                  <a:pt x="2148416" y="0"/>
                </a:lnTo>
                <a:lnTo>
                  <a:pt x="0" y="0"/>
                </a:lnTo>
                <a:close/>
              </a:path>
            </a:pathLst>
          </a:custGeom>
          <a:solidFill>
            <a:schemeClr val="accent4">
              <a:alpha val="50000"/>
            </a:schemeClr>
          </a:solidFill>
          <a:ln w="5083" cap="flat">
            <a:noFill/>
            <a:prstDash val="solid"/>
            <a:miter/>
          </a:ln>
        </p:spPr>
        <p:txBody>
          <a:bodyPr wrap="square" rtlCol="0" anchor="ctr">
            <a:noAutofit/>
          </a:bodyPr>
          <a:lstStyle/>
          <a:p>
            <a:endParaRPr lang="en-US" dirty="0"/>
          </a:p>
        </p:txBody>
      </p:sp>
      <p:pic>
        <p:nvPicPr>
          <p:cNvPr id="21" name="Image 2">
            <a:extLst>
              <a:ext uri="{FF2B5EF4-FFF2-40B4-BE49-F238E27FC236}">
                <a16:creationId xmlns:a16="http://schemas.microsoft.com/office/drawing/2014/main" id="{A8B7F1F1-806C-8D65-7340-220A0C4653C8}"/>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rot="5400000">
            <a:off x="9991886" y="1247775"/>
            <a:ext cx="2200114" cy="2200114"/>
          </a:xfrm>
          <a:prstGeom prst="rect">
            <a:avLst/>
          </a:prstGeom>
        </p:spPr>
      </p:pic>
      <p:sp>
        <p:nvSpPr>
          <p:cNvPr id="12" name="Freeform 11">
            <a:extLst>
              <a:ext uri="{FF2B5EF4-FFF2-40B4-BE49-F238E27FC236}">
                <a16:creationId xmlns:a16="http://schemas.microsoft.com/office/drawing/2014/main" id="{E76518D4-6149-BA03-3BE5-6A13A792C115}"/>
              </a:ext>
              <a:ext uri="{C183D7F6-B498-43B3-948B-1728B52AA6E4}">
                <adec:decorative xmlns:adec="http://schemas.microsoft.com/office/drawing/2017/decorative" val="1"/>
              </a:ext>
            </a:extLst>
          </p:cNvPr>
          <p:cNvSpPr/>
          <p:nvPr/>
        </p:nvSpPr>
        <p:spPr>
          <a:xfrm>
            <a:off x="1540428" y="6470488"/>
            <a:ext cx="775021" cy="387513"/>
          </a:xfrm>
          <a:custGeom>
            <a:avLst/>
            <a:gdLst>
              <a:gd name="connsiteX0" fmla="*/ 387511 w 775021"/>
              <a:gd name="connsiteY0" fmla="*/ 0 h 387513"/>
              <a:gd name="connsiteX1" fmla="*/ 775021 w 775021"/>
              <a:gd name="connsiteY1" fmla="*/ 387511 h 387513"/>
              <a:gd name="connsiteX2" fmla="*/ 775021 w 775021"/>
              <a:gd name="connsiteY2" fmla="*/ 387513 h 387513"/>
              <a:gd name="connsiteX3" fmla="*/ 1 w 775021"/>
              <a:gd name="connsiteY3" fmla="*/ 387513 h 387513"/>
              <a:gd name="connsiteX4" fmla="*/ 0 w 775021"/>
              <a:gd name="connsiteY4" fmla="*/ 387511 h 387513"/>
              <a:gd name="connsiteX5" fmla="*/ 387511 w 775021"/>
              <a:gd name="connsiteY5" fmla="*/ 0 h 3875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75021" h="387513">
                <a:moveTo>
                  <a:pt x="387511" y="0"/>
                </a:moveTo>
                <a:cubicBezTo>
                  <a:pt x="601527" y="0"/>
                  <a:pt x="775021" y="173494"/>
                  <a:pt x="775021" y="387511"/>
                </a:cubicBezTo>
                <a:lnTo>
                  <a:pt x="775021" y="387513"/>
                </a:lnTo>
                <a:lnTo>
                  <a:pt x="1" y="387513"/>
                </a:lnTo>
                <a:lnTo>
                  <a:pt x="0" y="387511"/>
                </a:lnTo>
                <a:cubicBezTo>
                  <a:pt x="0" y="173494"/>
                  <a:pt x="173494" y="0"/>
                  <a:pt x="387511" y="0"/>
                </a:cubicBezTo>
                <a:close/>
              </a:path>
            </a:pathLst>
          </a:custGeom>
          <a:solidFill>
            <a:schemeClr val="accent6"/>
          </a:solidFill>
          <a:ln w="3801" cap="flat">
            <a:noFill/>
            <a:prstDash val="solid"/>
            <a:miter/>
          </a:ln>
        </p:spPr>
        <p:txBody>
          <a:bodyPr wrap="square" rtlCol="0" anchor="ctr">
            <a:noAutofit/>
          </a:bodyPr>
          <a:lstStyle/>
          <a:p>
            <a:endParaRPr lang="en-US" dirty="0"/>
          </a:p>
        </p:txBody>
      </p:sp>
      <p:sp>
        <p:nvSpPr>
          <p:cNvPr id="2" name="Title 1"/>
          <p:cNvSpPr>
            <a:spLocks noGrp="1"/>
          </p:cNvSpPr>
          <p:nvPr>
            <p:ph type="title"/>
          </p:nvPr>
        </p:nvSpPr>
        <p:spPr>
          <a:xfrm>
            <a:off x="914400" y="1057274"/>
            <a:ext cx="7843837" cy="1012782"/>
          </a:xfrm>
        </p:spPr>
        <p:txBody>
          <a:bodyPr tIns="0" bIns="0">
            <a:noAutofit/>
          </a:bodyPr>
          <a:lstStyle>
            <a:lvl1pPr algn="l">
              <a:lnSpc>
                <a:spcPct val="100000"/>
              </a:lnSpc>
              <a:defRPr sz="3600" b="1"/>
            </a:lvl1pPr>
          </a:lstStyle>
          <a:p>
            <a:r>
              <a:rPr lang="en-US"/>
              <a:t>Click to edit Master title style</a:t>
            </a:r>
            <a:endParaRPr lang="en-US" dirty="0"/>
          </a:p>
        </p:txBody>
      </p:sp>
      <p:sp>
        <p:nvSpPr>
          <p:cNvPr id="30" name="Content Placeholder 2">
            <a:extLst>
              <a:ext uri="{FF2B5EF4-FFF2-40B4-BE49-F238E27FC236}">
                <a16:creationId xmlns:a16="http://schemas.microsoft.com/office/drawing/2014/main" id="{58F56A7F-403C-059D-4B58-A8D59888A158}"/>
              </a:ext>
            </a:extLst>
          </p:cNvPr>
          <p:cNvSpPr>
            <a:spLocks noGrp="1"/>
          </p:cNvSpPr>
          <p:nvPr>
            <p:ph idx="13" hasCustomPrompt="1"/>
          </p:nvPr>
        </p:nvSpPr>
        <p:spPr>
          <a:xfrm>
            <a:off x="914400" y="2331791"/>
            <a:ext cx="6903076" cy="3721817"/>
          </a:xfrm>
        </p:spPr>
        <p:txBody>
          <a:bodyPr tIns="0" bIns="0">
            <a:normAutofit/>
          </a:bodyPr>
          <a:lstStyle>
            <a:lvl1pPr marL="0" indent="0">
              <a:lnSpc>
                <a:spcPct val="100000"/>
              </a:lnSpc>
              <a:spcBef>
                <a:spcPts val="0"/>
              </a:spcBef>
              <a:buNone/>
              <a:defRPr sz="2400"/>
            </a:lvl1pPr>
            <a:lvl2pPr marL="347472">
              <a:lnSpc>
                <a:spcPct val="100000"/>
              </a:lnSpc>
              <a:spcBef>
                <a:spcPts val="0"/>
              </a:spcBef>
              <a:defRPr sz="2400"/>
            </a:lvl2pPr>
            <a:lvl3pPr marL="685800">
              <a:lnSpc>
                <a:spcPct val="100000"/>
              </a:lnSpc>
              <a:spcBef>
                <a:spcPts val="0"/>
              </a:spcBef>
              <a:defRPr sz="2400"/>
            </a:lvl3pPr>
          </a:lstStyle>
          <a:p>
            <a:pPr lvl="0"/>
            <a:r>
              <a:rPr lang="en-US" dirty="0"/>
              <a:t>Click to add text</a:t>
            </a:r>
          </a:p>
          <a:p>
            <a:pPr lvl="1"/>
            <a:r>
              <a:rPr lang="en-US" dirty="0"/>
              <a:t>Second level</a:t>
            </a:r>
          </a:p>
          <a:p>
            <a:pPr lvl="2"/>
            <a:r>
              <a:rPr lang="en-US" dirty="0"/>
              <a:t>Third level</a:t>
            </a:r>
          </a:p>
        </p:txBody>
      </p:sp>
      <p:sp>
        <p:nvSpPr>
          <p:cNvPr id="10" name="Picture Placeholder 9">
            <a:extLst>
              <a:ext uri="{FF2B5EF4-FFF2-40B4-BE49-F238E27FC236}">
                <a16:creationId xmlns:a16="http://schemas.microsoft.com/office/drawing/2014/main" id="{0723BF40-731C-2A5B-FC2F-B59DEF431C66}"/>
              </a:ext>
            </a:extLst>
          </p:cNvPr>
          <p:cNvSpPr>
            <a:spLocks noGrp="1"/>
          </p:cNvSpPr>
          <p:nvPr>
            <p:ph type="pic" sz="quarter" idx="14"/>
          </p:nvPr>
        </p:nvSpPr>
        <p:spPr>
          <a:xfrm>
            <a:off x="8989454" y="3405189"/>
            <a:ext cx="3202546" cy="3452811"/>
          </a:xfrm>
          <a:solidFill>
            <a:schemeClr val="accent1"/>
          </a:solidFill>
        </p:spPr>
        <p:txBody>
          <a:bodyPr>
            <a:normAutofit/>
          </a:bodyPr>
          <a:lstStyle>
            <a:lvl1pPr marL="0" indent="0">
              <a:buNone/>
              <a:defRPr sz="1800"/>
            </a:lvl1pPr>
          </a:lstStyle>
          <a:p>
            <a:r>
              <a:rPr lang="en-US"/>
              <a:t>Click icon to add picture</a:t>
            </a:r>
            <a:endParaRPr lang="en-US" dirty="0"/>
          </a:p>
        </p:txBody>
      </p:sp>
      <p:sp>
        <p:nvSpPr>
          <p:cNvPr id="20" name="Slide Number Placeholder 2">
            <a:extLst>
              <a:ext uri="{FF2B5EF4-FFF2-40B4-BE49-F238E27FC236}">
                <a16:creationId xmlns:a16="http://schemas.microsoft.com/office/drawing/2014/main" id="{3ACD3A33-D8A4-7058-9798-30967E3EFD39}"/>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710453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imeline 3">
    <p:spTree>
      <p:nvGrpSpPr>
        <p:cNvPr id="1" name=""/>
        <p:cNvGrpSpPr/>
        <p:nvPr/>
      </p:nvGrpSpPr>
      <p:grpSpPr>
        <a:xfrm>
          <a:off x="0" y="0"/>
          <a:ext cx="0" cy="0"/>
          <a:chOff x="0" y="0"/>
          <a:chExt cx="0" cy="0"/>
        </a:xfrm>
      </p:grpSpPr>
      <p:sp>
        <p:nvSpPr>
          <p:cNvPr id="12" name="Freeform 11">
            <a:extLst>
              <a:ext uri="{FF2B5EF4-FFF2-40B4-BE49-F238E27FC236}">
                <a16:creationId xmlns:a16="http://schemas.microsoft.com/office/drawing/2014/main" id="{D014917C-8694-B4A4-A211-0F31F00E247E}"/>
              </a:ext>
              <a:ext uri="{C183D7F6-B498-43B3-948B-1728B52AA6E4}">
                <adec:decorative xmlns:adec="http://schemas.microsoft.com/office/drawing/2017/decorative" val="1"/>
              </a:ext>
            </a:extLst>
          </p:cNvPr>
          <p:cNvSpPr/>
          <p:nvPr userDrawn="1"/>
        </p:nvSpPr>
        <p:spPr>
          <a:xfrm>
            <a:off x="1" y="0"/>
            <a:ext cx="1550562" cy="2545382"/>
          </a:xfrm>
          <a:custGeom>
            <a:avLst/>
            <a:gdLst>
              <a:gd name="connsiteX0" fmla="*/ 683117 w 1550562"/>
              <a:gd name="connsiteY0" fmla="*/ 0 h 2545382"/>
              <a:gd name="connsiteX1" fmla="*/ 1550562 w 1550562"/>
              <a:gd name="connsiteY1" fmla="*/ 0 h 2545382"/>
              <a:gd name="connsiteX2" fmla="*/ 1550562 w 1550562"/>
              <a:gd name="connsiteY2" fmla="*/ 7240 h 2545382"/>
              <a:gd name="connsiteX3" fmla="*/ 221868 w 1550562"/>
              <a:gd name="connsiteY3" fmla="*/ 2418735 h 2545382"/>
              <a:gd name="connsiteX4" fmla="*/ 0 w 1550562"/>
              <a:gd name="connsiteY4" fmla="*/ 2545382 h 2545382"/>
              <a:gd name="connsiteX5" fmla="*/ 0 w 1550562"/>
              <a:gd name="connsiteY5" fmla="*/ 1500516 h 2545382"/>
              <a:gd name="connsiteX6" fmla="*/ 102557 w 1550562"/>
              <a:gd name="connsiteY6" fmla="*/ 1405503 h 2545382"/>
              <a:gd name="connsiteX7" fmla="*/ 673022 w 1550562"/>
              <a:gd name="connsiteY7" fmla="*/ 200390 h 25453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50562" h="2545382">
                <a:moveTo>
                  <a:pt x="683117" y="0"/>
                </a:moveTo>
                <a:lnTo>
                  <a:pt x="1550562" y="0"/>
                </a:lnTo>
                <a:lnTo>
                  <a:pt x="1550562" y="7240"/>
                </a:lnTo>
                <a:cubicBezTo>
                  <a:pt x="1550562" y="1022523"/>
                  <a:pt x="1020469" y="1913556"/>
                  <a:pt x="221868" y="2418735"/>
                </a:cubicBezTo>
                <a:lnTo>
                  <a:pt x="0" y="2545382"/>
                </a:lnTo>
                <a:lnTo>
                  <a:pt x="0" y="1500516"/>
                </a:lnTo>
                <a:lnTo>
                  <a:pt x="102557" y="1405503"/>
                </a:lnTo>
                <a:cubicBezTo>
                  <a:pt x="416582" y="1089274"/>
                  <a:pt x="625660" y="668089"/>
                  <a:pt x="673022" y="200390"/>
                </a:cubicBezTo>
                <a:close/>
              </a:path>
            </a:pathLst>
          </a:custGeom>
          <a:solidFill>
            <a:schemeClr val="accent3"/>
          </a:solidFill>
          <a:ln>
            <a:noFill/>
          </a:ln>
        </p:spPr>
        <p:txBody>
          <a:bodyPr vert="horz" wrap="square" lIns="91440" tIns="45720" rIns="91440" bIns="45720" numCol="1" anchor="t" anchorCtr="0" compatLnSpc="1">
            <a:prstTxWarp prst="textNoShape">
              <a:avLst/>
            </a:prstTxWarp>
            <a:noAutofit/>
          </a:bodyPr>
          <a:lstStyle/>
          <a:p>
            <a:pPr lvl="0"/>
            <a:endParaRPr lang="en-US" dirty="0"/>
          </a:p>
        </p:txBody>
      </p:sp>
      <p:sp>
        <p:nvSpPr>
          <p:cNvPr id="10" name="Freeform 9">
            <a:extLst>
              <a:ext uri="{FF2B5EF4-FFF2-40B4-BE49-F238E27FC236}">
                <a16:creationId xmlns:a16="http://schemas.microsoft.com/office/drawing/2014/main" id="{A7DB6972-BB75-254A-BA88-C0C3E6E93BDB}"/>
              </a:ext>
              <a:ext uri="{C183D7F6-B498-43B3-948B-1728B52AA6E4}">
                <adec:decorative xmlns:adec="http://schemas.microsoft.com/office/drawing/2017/decorative" val="1"/>
              </a:ext>
            </a:extLst>
          </p:cNvPr>
          <p:cNvSpPr/>
          <p:nvPr userDrawn="1"/>
        </p:nvSpPr>
        <p:spPr>
          <a:xfrm>
            <a:off x="1" y="-1"/>
            <a:ext cx="682740" cy="1500050"/>
          </a:xfrm>
          <a:custGeom>
            <a:avLst/>
            <a:gdLst>
              <a:gd name="connsiteX0" fmla="*/ 0 w 682740"/>
              <a:gd name="connsiteY0" fmla="*/ 0 h 1500050"/>
              <a:gd name="connsiteX1" fmla="*/ 682740 w 682740"/>
              <a:gd name="connsiteY1" fmla="*/ 0 h 1500050"/>
              <a:gd name="connsiteX2" fmla="*/ 672647 w 682740"/>
              <a:gd name="connsiteY2" fmla="*/ 200357 h 1500050"/>
              <a:gd name="connsiteX3" fmla="*/ 102290 w 682740"/>
              <a:gd name="connsiteY3" fmla="*/ 1405281 h 1500050"/>
              <a:gd name="connsiteX4" fmla="*/ 0 w 682740"/>
              <a:gd name="connsiteY4" fmla="*/ 1500050 h 15000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82740" h="1500050">
                <a:moveTo>
                  <a:pt x="0" y="0"/>
                </a:moveTo>
                <a:lnTo>
                  <a:pt x="682740" y="0"/>
                </a:lnTo>
                <a:lnTo>
                  <a:pt x="672647" y="200357"/>
                </a:lnTo>
                <a:cubicBezTo>
                  <a:pt x="625294" y="667983"/>
                  <a:pt x="416256" y="1089101"/>
                  <a:pt x="102290" y="1405281"/>
                </a:cubicBezTo>
                <a:lnTo>
                  <a:pt x="0" y="1500050"/>
                </a:lnTo>
                <a:close/>
              </a:path>
            </a:pathLst>
          </a:custGeom>
          <a:solidFill>
            <a:schemeClr val="accent1"/>
          </a:solidFill>
          <a:ln>
            <a:noFill/>
          </a:ln>
        </p:spPr>
        <p:txBody>
          <a:bodyPr vert="horz" wrap="square" lIns="91440" tIns="45720" rIns="91440" bIns="45720" numCol="1" anchor="t" anchorCtr="0" compatLnSpc="1">
            <a:prstTxWarp prst="textNoShape">
              <a:avLst/>
            </a:prstTxWarp>
            <a:noAutofit/>
          </a:bodyPr>
          <a:lstStyle/>
          <a:p>
            <a:pPr lvl="0"/>
            <a:endParaRPr lang="en-US" dirty="0">
              <a:solidFill>
                <a:schemeClr val="tx1"/>
              </a:solidFill>
            </a:endParaRPr>
          </a:p>
        </p:txBody>
      </p:sp>
      <p:sp>
        <p:nvSpPr>
          <p:cNvPr id="30" name="Image 2">
            <a:extLst>
              <a:ext uri="{FF2B5EF4-FFF2-40B4-BE49-F238E27FC236}">
                <a16:creationId xmlns:a16="http://schemas.microsoft.com/office/drawing/2014/main" id="{790E862E-398F-571C-EC2C-3D17164DE059}"/>
              </a:ext>
              <a:ext uri="{C183D7F6-B498-43B3-948B-1728B52AA6E4}">
                <adec:decorative xmlns:adec="http://schemas.microsoft.com/office/drawing/2017/decorative" val="1"/>
              </a:ext>
            </a:extLst>
          </p:cNvPr>
          <p:cNvSpPr/>
          <p:nvPr/>
        </p:nvSpPr>
        <p:spPr>
          <a:xfrm>
            <a:off x="170445" y="314191"/>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
        <p:nvSpPr>
          <p:cNvPr id="6" name="Title 1">
            <a:extLst>
              <a:ext uri="{FF2B5EF4-FFF2-40B4-BE49-F238E27FC236}">
                <a16:creationId xmlns:a16="http://schemas.microsoft.com/office/drawing/2014/main" id="{1C975BF2-D657-C309-269D-B8D006263130}"/>
              </a:ext>
            </a:extLst>
          </p:cNvPr>
          <p:cNvSpPr>
            <a:spLocks noGrp="1"/>
          </p:cNvSpPr>
          <p:nvPr>
            <p:ph type="title" hasCustomPrompt="1"/>
          </p:nvPr>
        </p:nvSpPr>
        <p:spPr>
          <a:xfrm>
            <a:off x="1550563" y="1089213"/>
            <a:ext cx="9879437" cy="980844"/>
          </a:xfrm>
        </p:spPr>
        <p:txBody>
          <a:bodyPr tIns="0" bIns="0"/>
          <a:lstStyle>
            <a:lvl1pPr algn="l">
              <a:lnSpc>
                <a:spcPct val="100000"/>
              </a:lnSpc>
              <a:defRPr sz="3600">
                <a:solidFill>
                  <a:schemeClr val="accent6"/>
                </a:solidFill>
              </a:defRPr>
            </a:lvl1pPr>
          </a:lstStyle>
          <a:p>
            <a:r>
              <a:rPr lang="en-US" dirty="0"/>
              <a:t>Click to add title</a:t>
            </a:r>
          </a:p>
        </p:txBody>
      </p:sp>
      <p:sp>
        <p:nvSpPr>
          <p:cNvPr id="4" name="Text Placeholder 54">
            <a:extLst>
              <a:ext uri="{FF2B5EF4-FFF2-40B4-BE49-F238E27FC236}">
                <a16:creationId xmlns:a16="http://schemas.microsoft.com/office/drawing/2014/main" id="{A0AEB4DF-13C8-8171-2BDB-FD1AD542E783}"/>
              </a:ext>
            </a:extLst>
          </p:cNvPr>
          <p:cNvSpPr>
            <a:spLocks noGrp="1"/>
          </p:cNvSpPr>
          <p:nvPr>
            <p:ph type="body" sz="quarter" idx="13" hasCustomPrompt="1"/>
          </p:nvPr>
        </p:nvSpPr>
        <p:spPr>
          <a:xfrm>
            <a:off x="1550564" y="2331958"/>
            <a:ext cx="2975217" cy="3704266"/>
          </a:xfrm>
        </p:spPr>
        <p:txBody>
          <a:bodyPr lIns="91440" tIns="0" rIns="91440" bIns="0" anchor="t" anchorCtr="0">
            <a:noAutofit/>
          </a:bodyPr>
          <a:lstStyle>
            <a:lvl1pPr marL="0" indent="0">
              <a:lnSpc>
                <a:spcPct val="100000"/>
              </a:lnSpc>
              <a:spcBef>
                <a:spcPts val="0"/>
              </a:spcBef>
              <a:spcAft>
                <a:spcPts val="1200"/>
              </a:spcAft>
              <a:buFont typeface="Arial" panose="020B0604020202020204" pitchFamily="34" charset="0"/>
              <a:buNone/>
              <a:defRPr sz="1800"/>
            </a:lvl1pPr>
          </a:lstStyle>
          <a:p>
            <a:r>
              <a:rPr lang="en-US" dirty="0"/>
              <a:t>Click to add subtitle</a:t>
            </a:r>
          </a:p>
        </p:txBody>
      </p:sp>
      <p:sp>
        <p:nvSpPr>
          <p:cNvPr id="9" name="Content Placeholder 2">
            <a:extLst>
              <a:ext uri="{FF2B5EF4-FFF2-40B4-BE49-F238E27FC236}">
                <a16:creationId xmlns:a16="http://schemas.microsoft.com/office/drawing/2014/main" id="{42134EBA-AF32-9F8A-370F-0D3E842F0397}"/>
              </a:ext>
            </a:extLst>
          </p:cNvPr>
          <p:cNvSpPr>
            <a:spLocks noGrp="1"/>
          </p:cNvSpPr>
          <p:nvPr>
            <p:ph sz="half" idx="1" hasCustomPrompt="1"/>
          </p:nvPr>
        </p:nvSpPr>
        <p:spPr>
          <a:xfrm>
            <a:off x="5087154" y="2331791"/>
            <a:ext cx="6345893" cy="3721817"/>
          </a:xfrm>
        </p:spPr>
        <p:txBody>
          <a:bodyPr lIns="91440" rIns="91440">
            <a:normAutofit/>
          </a:bodyPr>
          <a:lstStyle>
            <a:lvl1pPr>
              <a:defRPr sz="1800"/>
            </a:lvl1pPr>
            <a:lvl2pPr>
              <a:defRPr sz="1800"/>
            </a:lvl2pPr>
            <a:lvl3pPr>
              <a:defRPr sz="1800"/>
            </a:lvl3pPr>
            <a:lvl4pPr>
              <a:defRPr sz="1800"/>
            </a:lvl4pPr>
            <a:lvl5pPr>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0" name="Slide Number Placeholder 2">
            <a:extLst>
              <a:ext uri="{FF2B5EF4-FFF2-40B4-BE49-F238E27FC236}">
                <a16:creationId xmlns:a16="http://schemas.microsoft.com/office/drawing/2014/main" id="{AE99A73D-155B-A133-9671-506F54A0559A}"/>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2039588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ummary 3">
    <p:spTree>
      <p:nvGrpSpPr>
        <p:cNvPr id="1" name=""/>
        <p:cNvGrpSpPr/>
        <p:nvPr/>
      </p:nvGrpSpPr>
      <p:grpSpPr>
        <a:xfrm>
          <a:off x="0" y="0"/>
          <a:ext cx="0" cy="0"/>
          <a:chOff x="0" y="0"/>
          <a:chExt cx="0" cy="0"/>
        </a:xfrm>
      </p:grpSpPr>
      <p:pic>
        <p:nvPicPr>
          <p:cNvPr id="29" name="Graphic 28">
            <a:extLst>
              <a:ext uri="{FF2B5EF4-FFF2-40B4-BE49-F238E27FC236}">
                <a16:creationId xmlns:a16="http://schemas.microsoft.com/office/drawing/2014/main" id="{D5595DD5-43B0-252F-8BC6-6B74340C5BC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a:off x="1" y="-1"/>
            <a:ext cx="443344" cy="6856025"/>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sp>
        <p:nvSpPr>
          <p:cNvPr id="2" name="Title 1"/>
          <p:cNvSpPr>
            <a:spLocks noGrp="1"/>
          </p:cNvSpPr>
          <p:nvPr>
            <p:ph type="title" hasCustomPrompt="1"/>
          </p:nvPr>
        </p:nvSpPr>
        <p:spPr>
          <a:xfrm>
            <a:off x="1550564" y="1057274"/>
            <a:ext cx="9875463" cy="999746"/>
          </a:xfrm>
        </p:spPr>
        <p:txBody>
          <a:bodyPr tIns="0" bIns="0">
            <a:noAutofit/>
          </a:bodyPr>
          <a:lstStyle>
            <a:lvl1pPr algn="l">
              <a:lnSpc>
                <a:spcPct val="100000"/>
              </a:lnSpc>
              <a:defRPr sz="3600" b="1"/>
            </a:lvl1pPr>
          </a:lstStyle>
          <a:p>
            <a:r>
              <a:rPr lang="en-US" dirty="0"/>
              <a:t>Click to add title</a:t>
            </a:r>
          </a:p>
        </p:txBody>
      </p:sp>
      <p:sp>
        <p:nvSpPr>
          <p:cNvPr id="49" name="Freeform 48">
            <a:extLst>
              <a:ext uri="{FF2B5EF4-FFF2-40B4-BE49-F238E27FC236}">
                <a16:creationId xmlns:a16="http://schemas.microsoft.com/office/drawing/2014/main" id="{BC3A3767-6C5E-8188-0A49-955BBACE37F0}"/>
              </a:ext>
              <a:ext uri="{C183D7F6-B498-43B3-948B-1728B52AA6E4}">
                <adec:decorative xmlns:adec="http://schemas.microsoft.com/office/drawing/2017/decorative" val="1"/>
              </a:ext>
            </a:extLst>
          </p:cNvPr>
          <p:cNvSpPr/>
          <p:nvPr userDrawn="1"/>
        </p:nvSpPr>
        <p:spPr>
          <a:xfrm flipH="1" flipV="1">
            <a:off x="-3" y="4420134"/>
            <a:ext cx="1293237" cy="2437866"/>
          </a:xfrm>
          <a:custGeom>
            <a:avLst/>
            <a:gdLst>
              <a:gd name="connsiteX0" fmla="*/ 1293237 w 1293237"/>
              <a:gd name="connsiteY0" fmla="*/ 2437866 h 2437866"/>
              <a:gd name="connsiteX1" fmla="*/ 1292465 w 1293237"/>
              <a:gd name="connsiteY1" fmla="*/ 2437373 h 2437866"/>
              <a:gd name="connsiteX2" fmla="*/ 0 w 1293237"/>
              <a:gd name="connsiteY2" fmla="*/ 0 h 2437866"/>
              <a:gd name="connsiteX3" fmla="*/ 1293237 w 1293237"/>
              <a:gd name="connsiteY3" fmla="*/ 0 h 2437866"/>
            </a:gdLst>
            <a:ahLst/>
            <a:cxnLst>
              <a:cxn ang="0">
                <a:pos x="connsiteX0" y="connsiteY0"/>
              </a:cxn>
              <a:cxn ang="0">
                <a:pos x="connsiteX1" y="connsiteY1"/>
              </a:cxn>
              <a:cxn ang="0">
                <a:pos x="connsiteX2" y="connsiteY2"/>
              </a:cxn>
              <a:cxn ang="0">
                <a:pos x="connsiteX3" y="connsiteY3"/>
              </a:cxn>
            </a:cxnLst>
            <a:rect l="l" t="t" r="r" b="b"/>
            <a:pathLst>
              <a:path w="1293237" h="2437866">
                <a:moveTo>
                  <a:pt x="1293237" y="2437866"/>
                </a:moveTo>
                <a:lnTo>
                  <a:pt x="1292465" y="2437373"/>
                </a:lnTo>
                <a:cubicBezTo>
                  <a:pt x="511725" y="1903845"/>
                  <a:pt x="0" y="1011184"/>
                  <a:pt x="0" y="0"/>
                </a:cubicBezTo>
                <a:lnTo>
                  <a:pt x="1293237" y="0"/>
                </a:lnTo>
                <a:close/>
              </a:path>
            </a:pathLst>
          </a:custGeom>
          <a:solidFill>
            <a:schemeClr val="accent1"/>
          </a:solidFill>
          <a:ln w="4763" cap="flat">
            <a:noFill/>
            <a:prstDash val="solid"/>
            <a:miter/>
          </a:ln>
        </p:spPr>
        <p:txBody>
          <a:bodyPr wrap="square" rtlCol="0" anchor="ctr">
            <a:noAutofit/>
          </a:bodyPr>
          <a:lstStyle/>
          <a:p>
            <a:endParaRPr lang="en-US" dirty="0"/>
          </a:p>
        </p:txBody>
      </p:sp>
      <p:sp>
        <p:nvSpPr>
          <p:cNvPr id="16" name="Content Placeholder 3">
            <a:extLst>
              <a:ext uri="{FF2B5EF4-FFF2-40B4-BE49-F238E27FC236}">
                <a16:creationId xmlns:a16="http://schemas.microsoft.com/office/drawing/2014/main" id="{E4BD7F71-D12B-4F27-1505-FF681CF55F73}"/>
              </a:ext>
            </a:extLst>
          </p:cNvPr>
          <p:cNvSpPr>
            <a:spLocks noGrp="1"/>
          </p:cNvSpPr>
          <p:nvPr>
            <p:ph sz="half" idx="2" hasCustomPrompt="1"/>
          </p:nvPr>
        </p:nvSpPr>
        <p:spPr>
          <a:xfrm>
            <a:off x="1550564" y="2303028"/>
            <a:ext cx="5829147"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8" name="Content Placeholder 3">
            <a:extLst>
              <a:ext uri="{FF2B5EF4-FFF2-40B4-BE49-F238E27FC236}">
                <a16:creationId xmlns:a16="http://schemas.microsoft.com/office/drawing/2014/main" id="{FB87C65D-4EF3-18C8-18A8-477F87A37E51}"/>
              </a:ext>
            </a:extLst>
          </p:cNvPr>
          <p:cNvSpPr>
            <a:spLocks noGrp="1"/>
          </p:cNvSpPr>
          <p:nvPr>
            <p:ph sz="half" idx="15" hasCustomPrompt="1"/>
          </p:nvPr>
        </p:nvSpPr>
        <p:spPr>
          <a:xfrm>
            <a:off x="7940842" y="2303028"/>
            <a:ext cx="3485184" cy="3961593"/>
          </a:xfrm>
        </p:spPr>
        <p:txBody>
          <a:bodyPr lIns="91440" tIns="0" rIns="91440" bIns="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27" name="Slide Number Placeholder 2">
            <a:extLst>
              <a:ext uri="{FF2B5EF4-FFF2-40B4-BE49-F238E27FC236}">
                <a16:creationId xmlns:a16="http://schemas.microsoft.com/office/drawing/2014/main" id="{AEFFA34C-885D-E995-D8F9-B4ACFBF3110D}"/>
              </a:ext>
            </a:extLst>
          </p:cNvPr>
          <p:cNvSpPr>
            <a:spLocks noGrp="1"/>
          </p:cNvSpPr>
          <p:nvPr>
            <p:ph type="sldNum" sz="quarter" idx="10"/>
          </p:nvPr>
        </p:nvSpPr>
        <p:spPr>
          <a:xfrm>
            <a:off x="10438475" y="457199"/>
            <a:ext cx="987552" cy="471489"/>
          </a:xfrm>
        </p:spPr>
        <p:txBody>
          <a:bodyPr/>
          <a:lstStyle>
            <a:lvl1pPr>
              <a:defRPr sz="1600">
                <a:latin typeface="+mj-lt"/>
              </a:defRPr>
            </a:lvl1pPr>
          </a:lstStyle>
          <a:p>
            <a:fld id="{48F63A3B-78C7-47BE-AE5E-E10140E04643}" type="slidenum">
              <a:rPr lang="en-US" smtClean="0"/>
              <a:pPr/>
              <a:t>‹#›</a:t>
            </a:fld>
            <a:endParaRPr lang="en-US" dirty="0"/>
          </a:p>
        </p:txBody>
      </p:sp>
      <p:pic>
        <p:nvPicPr>
          <p:cNvPr id="43" name="Graphic 42">
            <a:extLst>
              <a:ext uri="{FF2B5EF4-FFF2-40B4-BE49-F238E27FC236}">
                <a16:creationId xmlns:a16="http://schemas.microsoft.com/office/drawing/2014/main" id="{C6639AD7-128F-B39D-B45F-0F22A2C6D68B}"/>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t="7193"/>
          <a:stretch/>
        </p:blipFill>
        <p:spPr>
          <a:xfrm rot="5400000">
            <a:off x="6072641" y="-5676015"/>
            <a:ext cx="443344" cy="11795374"/>
          </a:xfrm>
          <a:custGeom>
            <a:avLst/>
            <a:gdLst>
              <a:gd name="connsiteX0" fmla="*/ 0 w 1734410"/>
              <a:gd name="connsiteY0" fmla="*/ 0 h 4795637"/>
              <a:gd name="connsiteX1" fmla="*/ 1734410 w 1734410"/>
              <a:gd name="connsiteY1" fmla="*/ 0 h 4795637"/>
              <a:gd name="connsiteX2" fmla="*/ 1734410 w 1734410"/>
              <a:gd name="connsiteY2" fmla="*/ 4795637 h 4795637"/>
              <a:gd name="connsiteX3" fmla="*/ 0 w 1734410"/>
              <a:gd name="connsiteY3" fmla="*/ 4795637 h 4795637"/>
            </a:gdLst>
            <a:ahLst/>
            <a:cxnLst>
              <a:cxn ang="0">
                <a:pos x="connsiteX0" y="connsiteY0"/>
              </a:cxn>
              <a:cxn ang="0">
                <a:pos x="connsiteX1" y="connsiteY1"/>
              </a:cxn>
              <a:cxn ang="0">
                <a:pos x="connsiteX2" y="connsiteY2"/>
              </a:cxn>
              <a:cxn ang="0">
                <a:pos x="connsiteX3" y="connsiteY3"/>
              </a:cxn>
            </a:cxnLst>
            <a:rect l="l" t="t" r="r" b="b"/>
            <a:pathLst>
              <a:path w="1734410" h="4795637">
                <a:moveTo>
                  <a:pt x="0" y="0"/>
                </a:moveTo>
                <a:lnTo>
                  <a:pt x="1734410" y="0"/>
                </a:lnTo>
                <a:lnTo>
                  <a:pt x="1734410" y="4795637"/>
                </a:lnTo>
                <a:lnTo>
                  <a:pt x="0" y="4795637"/>
                </a:lnTo>
                <a:close/>
              </a:path>
            </a:pathLst>
          </a:custGeom>
        </p:spPr>
      </p:pic>
      <p:pic>
        <p:nvPicPr>
          <p:cNvPr id="54" name="Graphic 53">
            <a:extLst>
              <a:ext uri="{FF2B5EF4-FFF2-40B4-BE49-F238E27FC236}">
                <a16:creationId xmlns:a16="http://schemas.microsoft.com/office/drawing/2014/main" id="{48479A23-C29C-C711-510C-05B69B882268}"/>
              </a:ext>
              <a:ext uri="{C183D7F6-B498-43B3-948B-1728B52AA6E4}">
                <adec:decorative xmlns:adec="http://schemas.microsoft.com/office/drawing/2017/decorative" val="1"/>
              </a:ext>
            </a:extLst>
          </p:cNvPr>
          <p:cNvPicPr>
            <a:picLocks noChangeAspect="1"/>
          </p:cNvPicPr>
          <p:nvPr userDrawn="1"/>
        </p:nvPicPr>
        <p:blipFill>
          <a:blip r:embed="rId4" cstate="screen">
            <a:extLst>
              <a:ext uri="{28A0092B-C50C-407E-A947-70E740481C1C}">
                <a14:useLocalDpi xmlns:a14="http://schemas.microsoft.com/office/drawing/2010/main"/>
              </a:ext>
              <a:ext uri="{96DAC541-7B7A-43D3-8B79-37D633B846F1}">
                <asvg:svgBlip xmlns:asvg="http://schemas.microsoft.com/office/drawing/2016/SVG/main" r:embed="rId5"/>
              </a:ext>
            </a:extLst>
          </a:blip>
          <a:srcRect t="11443" r="10857"/>
          <a:stretch/>
        </p:blipFill>
        <p:spPr>
          <a:xfrm rot="16200000">
            <a:off x="-6447" y="6444"/>
            <a:ext cx="1961253" cy="1948364"/>
          </a:xfrm>
          <a:custGeom>
            <a:avLst/>
            <a:gdLst>
              <a:gd name="connsiteX0" fmla="*/ 1961253 w 1961253"/>
              <a:gd name="connsiteY0" fmla="*/ 0 h 1948364"/>
              <a:gd name="connsiteX1" fmla="*/ 1961253 w 1961253"/>
              <a:gd name="connsiteY1" fmla="*/ 1948364 h 1948364"/>
              <a:gd name="connsiteX2" fmla="*/ 0 w 1961253"/>
              <a:gd name="connsiteY2" fmla="*/ 1948364 h 1948364"/>
              <a:gd name="connsiteX3" fmla="*/ 0 w 1961253"/>
              <a:gd name="connsiteY3" fmla="*/ 0 h 1948364"/>
            </a:gdLst>
            <a:ahLst/>
            <a:cxnLst>
              <a:cxn ang="0">
                <a:pos x="connsiteX0" y="connsiteY0"/>
              </a:cxn>
              <a:cxn ang="0">
                <a:pos x="connsiteX1" y="connsiteY1"/>
              </a:cxn>
              <a:cxn ang="0">
                <a:pos x="connsiteX2" y="connsiteY2"/>
              </a:cxn>
              <a:cxn ang="0">
                <a:pos x="connsiteX3" y="connsiteY3"/>
              </a:cxn>
            </a:cxnLst>
            <a:rect l="l" t="t" r="r" b="b"/>
            <a:pathLst>
              <a:path w="1961253" h="1948364">
                <a:moveTo>
                  <a:pt x="1961253" y="0"/>
                </a:moveTo>
                <a:lnTo>
                  <a:pt x="1961253" y="1948364"/>
                </a:lnTo>
                <a:lnTo>
                  <a:pt x="0" y="1948364"/>
                </a:lnTo>
                <a:lnTo>
                  <a:pt x="0" y="0"/>
                </a:lnTo>
                <a:close/>
              </a:path>
            </a:pathLst>
          </a:custGeom>
        </p:spPr>
      </p:pic>
      <p:sp>
        <p:nvSpPr>
          <p:cNvPr id="7" name="Image 2">
            <a:extLst>
              <a:ext uri="{FF2B5EF4-FFF2-40B4-BE49-F238E27FC236}">
                <a16:creationId xmlns:a16="http://schemas.microsoft.com/office/drawing/2014/main" id="{F3DC42FA-4B8F-2EFC-CAB4-1CCAB93BEB7B}"/>
              </a:ext>
              <a:ext uri="{C183D7F6-B498-43B3-948B-1728B52AA6E4}">
                <adec:decorative xmlns:adec="http://schemas.microsoft.com/office/drawing/2017/decorative" val="1"/>
              </a:ext>
            </a:extLst>
          </p:cNvPr>
          <p:cNvSpPr/>
          <p:nvPr userDrawn="1"/>
        </p:nvSpPr>
        <p:spPr>
          <a:xfrm>
            <a:off x="396626" y="4929577"/>
            <a:ext cx="775021" cy="775021"/>
          </a:xfrm>
          <a:custGeom>
            <a:avLst/>
            <a:gdLst>
              <a:gd name="connsiteX0" fmla="*/ 387511 w 775021"/>
              <a:gd name="connsiteY0" fmla="*/ 775021 h 775021"/>
              <a:gd name="connsiteX1" fmla="*/ 775021 w 775021"/>
              <a:gd name="connsiteY1" fmla="*/ 387511 h 775021"/>
              <a:gd name="connsiteX2" fmla="*/ 387511 w 775021"/>
              <a:gd name="connsiteY2" fmla="*/ 0 h 775021"/>
              <a:gd name="connsiteX3" fmla="*/ 0 w 775021"/>
              <a:gd name="connsiteY3" fmla="*/ 387511 h 775021"/>
              <a:gd name="connsiteX4" fmla="*/ 387511 w 775021"/>
              <a:gd name="connsiteY4" fmla="*/ 775021 h 775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5021" h="775021">
                <a:moveTo>
                  <a:pt x="387511" y="775021"/>
                </a:moveTo>
                <a:cubicBezTo>
                  <a:pt x="601527" y="775021"/>
                  <a:pt x="775021" y="601527"/>
                  <a:pt x="775021" y="387511"/>
                </a:cubicBezTo>
                <a:cubicBezTo>
                  <a:pt x="775021" y="173494"/>
                  <a:pt x="601527" y="0"/>
                  <a:pt x="387511" y="0"/>
                </a:cubicBezTo>
                <a:cubicBezTo>
                  <a:pt x="173494" y="0"/>
                  <a:pt x="0" y="173494"/>
                  <a:pt x="0" y="387511"/>
                </a:cubicBezTo>
                <a:cubicBezTo>
                  <a:pt x="0" y="601527"/>
                  <a:pt x="173494" y="775021"/>
                  <a:pt x="387511" y="775021"/>
                </a:cubicBezTo>
                <a:close/>
              </a:path>
            </a:pathLst>
          </a:custGeom>
          <a:solidFill>
            <a:schemeClr val="accent6"/>
          </a:solidFill>
          <a:ln w="3801" cap="flat">
            <a:noFill/>
            <a:prstDash val="solid"/>
            <a:miter/>
          </a:ln>
        </p:spPr>
        <p:txBody>
          <a:bodyPr rtlCol="0" anchor="ctr"/>
          <a:lstStyle/>
          <a:p>
            <a:endParaRPr lang="en-US" dirty="0"/>
          </a:p>
        </p:txBody>
      </p:sp>
    </p:spTree>
    <p:extLst>
      <p:ext uri="{BB962C8B-B14F-4D97-AF65-F5344CB8AC3E}">
        <p14:creationId xmlns:p14="http://schemas.microsoft.com/office/powerpoint/2010/main" val="25866507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meline 2">
    <p:spTree>
      <p:nvGrpSpPr>
        <p:cNvPr id="1" name=""/>
        <p:cNvGrpSpPr/>
        <p:nvPr/>
      </p:nvGrpSpPr>
      <p:grpSpPr>
        <a:xfrm>
          <a:off x="0" y="0"/>
          <a:ext cx="0" cy="0"/>
          <a:chOff x="0" y="0"/>
          <a:chExt cx="0" cy="0"/>
        </a:xfrm>
      </p:grpSpPr>
      <p:sp>
        <p:nvSpPr>
          <p:cNvPr id="33" name="Rectangle 32">
            <a:extLst>
              <a:ext uri="{FF2B5EF4-FFF2-40B4-BE49-F238E27FC236}">
                <a16:creationId xmlns:a16="http://schemas.microsoft.com/office/drawing/2014/main" id="{376CF4B8-1811-BD21-43A7-560AC4724F3B}"/>
              </a:ext>
              <a:ext uri="{C183D7F6-B498-43B3-948B-1728B52AA6E4}">
                <adec:decorative xmlns:adec="http://schemas.microsoft.com/office/drawing/2017/decorative" val="1"/>
              </a:ext>
            </a:extLst>
          </p:cNvPr>
          <p:cNvSpPr/>
          <p:nvPr userDrawn="1"/>
        </p:nvSpPr>
        <p:spPr>
          <a:xfrm>
            <a:off x="-24064" y="0"/>
            <a:ext cx="12216063" cy="34671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noAutofit/>
          </a:bodyPr>
          <a:lstStyle/>
          <a:p>
            <a:pPr algn="ctr"/>
            <a:endParaRPr lang="en-US" sz="450" dirty="0"/>
          </a:p>
        </p:txBody>
      </p:sp>
      <p:sp>
        <p:nvSpPr>
          <p:cNvPr id="34" name="Rectangle 33">
            <a:extLst>
              <a:ext uri="{FF2B5EF4-FFF2-40B4-BE49-F238E27FC236}">
                <a16:creationId xmlns:a16="http://schemas.microsoft.com/office/drawing/2014/main" id="{30B7B4F0-D3BC-63DF-6429-F771BE5A3270}"/>
              </a:ext>
              <a:ext uri="{C183D7F6-B498-43B3-948B-1728B52AA6E4}">
                <adec:decorative xmlns:adec="http://schemas.microsoft.com/office/drawing/2017/decorative" val="1"/>
              </a:ext>
            </a:extLst>
          </p:cNvPr>
          <p:cNvSpPr/>
          <p:nvPr userDrawn="1"/>
        </p:nvSpPr>
        <p:spPr>
          <a:xfrm>
            <a:off x="443346" y="420493"/>
            <a:ext cx="11305309" cy="6026727"/>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1600" dirty="0"/>
          </a:p>
        </p:txBody>
      </p:sp>
      <p:sp>
        <p:nvSpPr>
          <p:cNvPr id="2" name="Title 1">
            <a:extLst>
              <a:ext uri="{FF2B5EF4-FFF2-40B4-BE49-F238E27FC236}">
                <a16:creationId xmlns:a16="http://schemas.microsoft.com/office/drawing/2014/main" id="{A65C6DDD-D2BB-0153-0F53-9F7C17BDFD2B}"/>
              </a:ext>
            </a:extLst>
          </p:cNvPr>
          <p:cNvSpPr>
            <a:spLocks noGrp="1"/>
          </p:cNvSpPr>
          <p:nvPr>
            <p:ph type="title" hasCustomPrompt="1"/>
          </p:nvPr>
        </p:nvSpPr>
        <p:spPr>
          <a:xfrm>
            <a:off x="914400" y="1057274"/>
            <a:ext cx="10511627" cy="1012785"/>
          </a:xfrm>
        </p:spPr>
        <p:txBody>
          <a:bodyPr tIns="0" bIns="0"/>
          <a:lstStyle>
            <a:lvl1pPr algn="ctr">
              <a:lnSpc>
                <a:spcPct val="100000"/>
              </a:lnSpc>
              <a:defRPr sz="3600">
                <a:solidFill>
                  <a:schemeClr val="accent6"/>
                </a:solidFill>
              </a:defRPr>
            </a:lvl1pPr>
          </a:lstStyle>
          <a:p>
            <a:r>
              <a:rPr lang="en-US" dirty="0"/>
              <a:t>Click to add title</a:t>
            </a:r>
          </a:p>
        </p:txBody>
      </p:sp>
      <p:sp>
        <p:nvSpPr>
          <p:cNvPr id="14" name="Content Placeholder 5">
            <a:extLst>
              <a:ext uri="{FF2B5EF4-FFF2-40B4-BE49-F238E27FC236}">
                <a16:creationId xmlns:a16="http://schemas.microsoft.com/office/drawing/2014/main" id="{4D6DED8E-165F-59D7-F01C-4EF0446E5FC0}"/>
              </a:ext>
            </a:extLst>
          </p:cNvPr>
          <p:cNvSpPr>
            <a:spLocks noGrp="1"/>
          </p:cNvSpPr>
          <p:nvPr userDrawn="1">
            <p:ph sz="quarter" idx="4" hasCustomPrompt="1"/>
          </p:nvPr>
        </p:nvSpPr>
        <p:spPr>
          <a:xfrm>
            <a:off x="914400" y="2316067"/>
            <a:ext cx="10511627" cy="3948557"/>
          </a:xfrm>
        </p:spPr>
        <p:txBody>
          <a:bodyPr lIns="91440" tIns="91440" rIns="91440" bIns="91440">
            <a:normAutofit/>
          </a:bodyPr>
          <a:lstStyle>
            <a:lvl1pPr>
              <a:spcBef>
                <a:spcPts val="1000"/>
              </a:spcBef>
              <a:defRPr sz="1800"/>
            </a:lvl1pPr>
            <a:lvl2pPr>
              <a:spcBef>
                <a:spcPts val="1000"/>
              </a:spcBef>
              <a:defRPr sz="1800"/>
            </a:lvl2pPr>
            <a:lvl3pPr>
              <a:spcBef>
                <a:spcPts val="1000"/>
              </a:spcBef>
              <a:defRPr sz="1800"/>
            </a:lvl3pPr>
            <a:lvl4pPr>
              <a:spcBef>
                <a:spcPts val="1000"/>
              </a:spcBef>
              <a:defRPr sz="1800"/>
            </a:lvl4pPr>
            <a:lvl5pPr>
              <a:spcBef>
                <a:spcPts val="1000"/>
              </a:spcBef>
              <a:defRPr sz="1800"/>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6" name="Slide Number Placeholder 2">
            <a:extLst>
              <a:ext uri="{FF2B5EF4-FFF2-40B4-BE49-F238E27FC236}">
                <a16:creationId xmlns:a16="http://schemas.microsoft.com/office/drawing/2014/main" id="{2933FDAB-13EE-5F9F-5DFC-A5A60BC63623}"/>
              </a:ext>
            </a:extLst>
          </p:cNvPr>
          <p:cNvSpPr>
            <a:spLocks noGrp="1"/>
          </p:cNvSpPr>
          <p:nvPr>
            <p:ph type="sldNum" sz="quarter" idx="10"/>
          </p:nvPr>
        </p:nvSpPr>
        <p:spPr>
          <a:xfrm>
            <a:off x="10358437" y="457199"/>
            <a:ext cx="1067589" cy="471489"/>
          </a:xfrm>
        </p:spPr>
        <p:txBody>
          <a:bodyPr/>
          <a:lstStyle>
            <a:lvl1pPr>
              <a:defRPr sz="1600">
                <a:latin typeface="+mj-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7675081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losing">
    <p:bg>
      <p:bgPr>
        <a:solidFill>
          <a:schemeClr val="accent6"/>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AEF1F750-031C-BDB7-BD7B-9CBE17406FDB}"/>
              </a:ext>
              <a:ext uri="{C183D7F6-B498-43B3-948B-1728B52AA6E4}">
                <adec:decorative xmlns:adec="http://schemas.microsoft.com/office/drawing/2017/decorative" val="1"/>
              </a:ext>
            </a:extLst>
          </p:cNvPr>
          <p:cNvSpPr/>
          <p:nvPr userDrawn="1"/>
        </p:nvSpPr>
        <p:spPr>
          <a:xfrm>
            <a:off x="0" y="0"/>
            <a:ext cx="8948738" cy="6858000"/>
          </a:xfrm>
          <a:custGeom>
            <a:avLst/>
            <a:gdLst>
              <a:gd name="connsiteX0" fmla="*/ 0 w 8948738"/>
              <a:gd name="connsiteY0" fmla="*/ 0 h 6858000"/>
              <a:gd name="connsiteX1" fmla="*/ 5932941 w 8948738"/>
              <a:gd name="connsiteY1" fmla="*/ 0 h 6858000"/>
              <a:gd name="connsiteX2" fmla="*/ 6047310 w 8948738"/>
              <a:gd name="connsiteY2" fmla="*/ 14613 h 6858000"/>
              <a:gd name="connsiteX3" fmla="*/ 8948738 w 8948738"/>
              <a:gd name="connsiteY3" fmla="*/ 3416480 h 6858000"/>
              <a:gd name="connsiteX4" fmla="*/ 5702202 w 8948738"/>
              <a:gd name="connsiteY4" fmla="*/ 6853523 h 6858000"/>
              <a:gd name="connsiteX5" fmla="*/ 5526113 w 8948738"/>
              <a:gd name="connsiteY5" fmla="*/ 6858000 h 6858000"/>
              <a:gd name="connsiteX6" fmla="*/ 0 w 894873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8948738" h="6858000">
                <a:moveTo>
                  <a:pt x="0" y="0"/>
                </a:moveTo>
                <a:lnTo>
                  <a:pt x="5932941" y="0"/>
                </a:lnTo>
                <a:lnTo>
                  <a:pt x="6047310" y="14613"/>
                </a:lnTo>
                <a:cubicBezTo>
                  <a:pt x="7690210" y="267026"/>
                  <a:pt x="8948738" y="1693971"/>
                  <a:pt x="8948738" y="3416480"/>
                </a:cubicBezTo>
                <a:cubicBezTo>
                  <a:pt x="8948738" y="5257788"/>
                  <a:pt x="7510634" y="6761349"/>
                  <a:pt x="5702202" y="6853523"/>
                </a:cubicBezTo>
                <a:lnTo>
                  <a:pt x="5526113" y="6858000"/>
                </a:lnTo>
                <a:lnTo>
                  <a:pt x="0" y="6858000"/>
                </a:lnTo>
                <a:close/>
              </a:path>
            </a:pathLst>
          </a:custGeom>
          <a:solidFill>
            <a:schemeClr val="bg1"/>
          </a:solidFill>
          <a:ln w="476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FEB515B5-2D9F-58E1-6E3C-CCBF105D891E}"/>
              </a:ext>
              <a:ext uri="{C183D7F6-B498-43B3-948B-1728B52AA6E4}">
                <adec:decorative xmlns:adec="http://schemas.microsoft.com/office/drawing/2017/decorative" val="1"/>
              </a:ext>
            </a:extLst>
          </p:cNvPr>
          <p:cNvSpPr/>
          <p:nvPr userDrawn="1"/>
        </p:nvSpPr>
        <p:spPr>
          <a:xfrm>
            <a:off x="7527501" y="0"/>
            <a:ext cx="4671276" cy="6857999"/>
          </a:xfrm>
          <a:custGeom>
            <a:avLst/>
            <a:gdLst>
              <a:gd name="connsiteX0" fmla="*/ 3416476 w 4653374"/>
              <a:gd name="connsiteY0" fmla="*/ 0 h 6831717"/>
              <a:gd name="connsiteX1" fmla="*/ 4653374 w 4653374"/>
              <a:gd name="connsiteY1" fmla="*/ 0 h 6831717"/>
              <a:gd name="connsiteX2" fmla="*/ 4653374 w 4653374"/>
              <a:gd name="connsiteY2" fmla="*/ 6831717 h 6831717"/>
              <a:gd name="connsiteX3" fmla="*/ 3416476 w 4653374"/>
              <a:gd name="connsiteY3" fmla="*/ 6831717 h 6831717"/>
              <a:gd name="connsiteX4" fmla="*/ 0 w 4653374"/>
              <a:gd name="connsiteY4" fmla="*/ 3415863 h 6831717"/>
              <a:gd name="connsiteX5" fmla="*/ 3416476 w 4653374"/>
              <a:gd name="connsiteY5" fmla="*/ 0 h 68317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53374" h="6831717">
                <a:moveTo>
                  <a:pt x="3416476" y="0"/>
                </a:moveTo>
                <a:lnTo>
                  <a:pt x="4653374" y="0"/>
                </a:lnTo>
                <a:lnTo>
                  <a:pt x="4653374" y="6831717"/>
                </a:lnTo>
                <a:lnTo>
                  <a:pt x="3416476" y="6831717"/>
                </a:lnTo>
                <a:cubicBezTo>
                  <a:pt x="1529612" y="6831717"/>
                  <a:pt x="0" y="5302406"/>
                  <a:pt x="0" y="3415863"/>
                </a:cubicBezTo>
                <a:cubicBezTo>
                  <a:pt x="0" y="1529335"/>
                  <a:pt x="1529607" y="0"/>
                  <a:pt x="3416476" y="0"/>
                </a:cubicBezTo>
                <a:close/>
              </a:path>
            </a:pathLst>
          </a:custGeom>
          <a:solidFill>
            <a:schemeClr val="accent1"/>
          </a:solidFill>
          <a:ln w="4777" cap="flat">
            <a:noFill/>
            <a:prstDash val="solid"/>
            <a:miter/>
          </a:ln>
        </p:spPr>
        <p:txBody>
          <a:bodyPr rtlCol="0" anchor="ctr"/>
          <a:lstStyle/>
          <a:p>
            <a:endParaRPr lang="en-US" dirty="0"/>
          </a:p>
        </p:txBody>
      </p:sp>
      <p:pic>
        <p:nvPicPr>
          <p:cNvPr id="9" name="Image 2">
            <a:extLst>
              <a:ext uri="{FF2B5EF4-FFF2-40B4-BE49-F238E27FC236}">
                <a16:creationId xmlns:a16="http://schemas.microsoft.com/office/drawing/2014/main" id="{5CCFEDF9-5B69-87BA-8A33-35033DA4013F}"/>
              </a:ext>
              <a:ext uri="{C183D7F6-B498-43B3-948B-1728B52AA6E4}">
                <adec:decorative xmlns:adec="http://schemas.microsoft.com/office/drawing/2017/decorative" val="1"/>
              </a:ext>
            </a:extLst>
          </p:cNvPr>
          <p:cNvPicPr>
            <a:picLocks noChangeAspect="1"/>
          </p:cNvPicPr>
          <p:nvPr userDrawn="1"/>
        </p:nvPicPr>
        <p:blipFill>
          <a:blip r:embed="rId2" cstate="screen">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8766586" y="0"/>
            <a:ext cx="3432191" cy="3432191"/>
          </a:xfrm>
          <a:prstGeom prst="rect">
            <a:avLst/>
          </a:prstGeom>
        </p:spPr>
      </p:pic>
      <p:sp>
        <p:nvSpPr>
          <p:cNvPr id="2" name="Title 1"/>
          <p:cNvSpPr>
            <a:spLocks noGrp="1"/>
          </p:cNvSpPr>
          <p:nvPr>
            <p:ph type="ctrTitle" hasCustomPrompt="1"/>
          </p:nvPr>
        </p:nvSpPr>
        <p:spPr>
          <a:xfrm>
            <a:off x="914401" y="849782"/>
            <a:ext cx="5715000" cy="2727709"/>
          </a:xfrm>
        </p:spPr>
        <p:txBody>
          <a:bodyPr tIns="0" bIns="0" anchor="b" anchorCtr="0">
            <a:noAutofit/>
          </a:bodyPr>
          <a:lstStyle>
            <a:lvl1pPr algn="l">
              <a:lnSpc>
                <a:spcPct val="100000"/>
              </a:lnSpc>
              <a:defRPr sz="3600"/>
            </a:lvl1pPr>
          </a:lstStyle>
          <a:p>
            <a:r>
              <a:rPr lang="en-US" dirty="0"/>
              <a:t>Click to add title</a:t>
            </a:r>
          </a:p>
        </p:txBody>
      </p:sp>
      <p:sp>
        <p:nvSpPr>
          <p:cNvPr id="6" name="Subtitle 2">
            <a:extLst>
              <a:ext uri="{FF2B5EF4-FFF2-40B4-BE49-F238E27FC236}">
                <a16:creationId xmlns:a16="http://schemas.microsoft.com/office/drawing/2014/main" id="{86F10CB4-CF79-A942-DA9C-04CBB7C89DC3}"/>
              </a:ext>
            </a:extLst>
          </p:cNvPr>
          <p:cNvSpPr>
            <a:spLocks noGrp="1"/>
          </p:cNvSpPr>
          <p:nvPr>
            <p:ph type="subTitle" idx="1" hasCustomPrompt="1"/>
          </p:nvPr>
        </p:nvSpPr>
        <p:spPr>
          <a:xfrm>
            <a:off x="914401" y="3813606"/>
            <a:ext cx="5715000" cy="2234642"/>
          </a:xfrm>
        </p:spPr>
        <p:txBody>
          <a:bodyPr lIns="91440" tIns="0" rIns="91440" bIns="0" anchor="t" anchorCtr="0">
            <a:normAutofit/>
          </a:bodyPr>
          <a:lstStyle>
            <a:lvl1pPr marL="0" indent="0" algn="l">
              <a:spcBef>
                <a:spcPts val="576"/>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add subtitle</a:t>
            </a:r>
          </a:p>
        </p:txBody>
      </p:sp>
    </p:spTree>
    <p:extLst>
      <p:ext uri="{BB962C8B-B14F-4D97-AF65-F5344CB8AC3E}">
        <p14:creationId xmlns:p14="http://schemas.microsoft.com/office/powerpoint/2010/main" val="237289882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2C6B5F91-ABF5-D0B6-E43F-40CEDC3A6DF8}"/>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9" name="Freeform: Shape 8">
            <a:extLst>
              <a:ext uri="{FF2B5EF4-FFF2-40B4-BE49-F238E27FC236}">
                <a16:creationId xmlns:a16="http://schemas.microsoft.com/office/drawing/2014/main" id="{A52D64F1-27B6-A1E5-4F44-A6029FAB307B}"/>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p:txBody>
          <a:bodyPr anchor="ctr" anchorCtr="0"/>
          <a:lstStyle/>
          <a:p>
            <a:r>
              <a:rPr lang="en-US" dirty="0"/>
              <a:t>Click to add title</a:t>
            </a:r>
          </a:p>
        </p:txBody>
      </p:sp>
      <p:sp>
        <p:nvSpPr>
          <p:cNvPr id="5" name="Slide Number Placeholder 4"/>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20718684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6" name="Freeform: Shape 5">
            <a:extLst>
              <a:ext uri="{FF2B5EF4-FFF2-40B4-BE49-F238E27FC236}">
                <a16:creationId xmlns:a16="http://schemas.microsoft.com/office/drawing/2014/main" id="{A626DE4B-D4E5-B36A-89FA-7C0E87AFC31D}"/>
              </a:ext>
              <a:ext uri="{C183D7F6-B498-43B3-948B-1728B52AA6E4}">
                <adec:decorative xmlns:adec="http://schemas.microsoft.com/office/drawing/2017/decorative" val="1"/>
              </a:ext>
            </a:extLst>
          </p:cNvPr>
          <p:cNvSpPr/>
          <p:nvPr userDrawn="1"/>
        </p:nvSpPr>
        <p:spPr>
          <a:xfrm>
            <a:off x="1" y="0"/>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Freeform: Shape 7">
            <a:extLst>
              <a:ext uri="{FF2B5EF4-FFF2-40B4-BE49-F238E27FC236}">
                <a16:creationId xmlns:a16="http://schemas.microsoft.com/office/drawing/2014/main" id="{95243571-BE64-3777-F992-88FC43A60537}"/>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 name="Slide Number Placeholder 3"/>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Tree>
    <p:extLst>
      <p:ext uri="{BB962C8B-B14F-4D97-AF65-F5344CB8AC3E}">
        <p14:creationId xmlns:p14="http://schemas.microsoft.com/office/powerpoint/2010/main" val="158118286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ADFAE2CB-0EAD-E788-FCB7-FB12F6939199}"/>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58952" y="758952"/>
            <a:ext cx="3932237" cy="1524662"/>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58952" y="2286000"/>
            <a:ext cx="3932237" cy="356708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Content Placeholder 2"/>
          <p:cNvSpPr>
            <a:spLocks noGrp="1"/>
          </p:cNvSpPr>
          <p:nvPr>
            <p:ph idx="1" hasCustomPrompt="1"/>
          </p:nvPr>
        </p:nvSpPr>
        <p:spPr>
          <a:xfrm>
            <a:off x="5183187" y="741459"/>
            <a:ext cx="6242839" cy="511959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74500552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AA6B609-D718-DB49-892F-7E49376CC913}"/>
              </a:ext>
              <a:ext uri="{C183D7F6-B498-43B3-948B-1728B52AA6E4}">
                <adec:decorative xmlns:adec="http://schemas.microsoft.com/office/drawing/2017/decorative" val="1"/>
              </a:ext>
            </a:extLst>
          </p:cNvPr>
          <p:cNvSpPr/>
          <p:nvPr userDrawn="1"/>
        </p:nvSpPr>
        <p:spPr>
          <a:xfrm flipH="1" flipV="1">
            <a:off x="9949173" y="4755034"/>
            <a:ext cx="2242827" cy="2102966"/>
          </a:xfrm>
          <a:custGeom>
            <a:avLst/>
            <a:gdLst>
              <a:gd name="connsiteX0" fmla="*/ 2220549 w 2242827"/>
              <a:gd name="connsiteY0" fmla="*/ 0 h 2102966"/>
              <a:gd name="connsiteX1" fmla="*/ 2242827 w 2242827"/>
              <a:gd name="connsiteY1" fmla="*/ 0 h 2102966"/>
              <a:gd name="connsiteX2" fmla="*/ 2238641 w 2242827"/>
              <a:gd name="connsiteY2" fmla="*/ 82607 h 2102966"/>
              <a:gd name="connsiteX3" fmla="*/ 1 w 2242827"/>
              <a:gd name="connsiteY3" fmla="*/ 2102966 h 2102966"/>
              <a:gd name="connsiteX4" fmla="*/ 1 w 2242827"/>
              <a:gd name="connsiteY4" fmla="*/ 2080690 h 2102966"/>
              <a:gd name="connsiteX5" fmla="*/ 2216479 w 2242827"/>
              <a:gd name="connsiteY5" fmla="*/ 80336 h 2102966"/>
              <a:gd name="connsiteX6" fmla="*/ 2098030 w 2242827"/>
              <a:gd name="connsiteY6" fmla="*/ 0 h 2102966"/>
              <a:gd name="connsiteX7" fmla="*/ 2120412 w 2242827"/>
              <a:gd name="connsiteY7" fmla="*/ 0 h 2102966"/>
              <a:gd name="connsiteX8" fmla="*/ 2116859 w 2242827"/>
              <a:gd name="connsiteY8" fmla="*/ 70117 h 2102966"/>
              <a:gd name="connsiteX9" fmla="*/ 1 w 2242827"/>
              <a:gd name="connsiteY9" fmla="*/ 1980571 h 2102966"/>
              <a:gd name="connsiteX10" fmla="*/ 1 w 2242827"/>
              <a:gd name="connsiteY10" fmla="*/ 1958295 h 2102966"/>
              <a:gd name="connsiteX11" fmla="*/ 2094588 w 2242827"/>
              <a:gd name="connsiteY11" fmla="*/ 67938 h 2102966"/>
              <a:gd name="connsiteX12" fmla="*/ 1975608 w 2242827"/>
              <a:gd name="connsiteY12" fmla="*/ 0 h 2102966"/>
              <a:gd name="connsiteX13" fmla="*/ 1997887 w 2242827"/>
              <a:gd name="connsiteY13" fmla="*/ 0 h 2102966"/>
              <a:gd name="connsiteX14" fmla="*/ 1994968 w 2242827"/>
              <a:gd name="connsiteY14" fmla="*/ 57611 h 2102966"/>
              <a:gd name="connsiteX15" fmla="*/ 1 w 2242827"/>
              <a:gd name="connsiteY15" fmla="*/ 1858047 h 2102966"/>
              <a:gd name="connsiteX16" fmla="*/ 1 w 2242827"/>
              <a:gd name="connsiteY16" fmla="*/ 1835771 h 2102966"/>
              <a:gd name="connsiteX17" fmla="*/ 1972805 w 2242827"/>
              <a:gd name="connsiteY17" fmla="*/ 55322 h 2102966"/>
              <a:gd name="connsiteX18" fmla="*/ 1853193 w 2242827"/>
              <a:gd name="connsiteY18" fmla="*/ 0 h 2102966"/>
              <a:gd name="connsiteX19" fmla="*/ 1875472 w 2242827"/>
              <a:gd name="connsiteY19" fmla="*/ 0 h 2102966"/>
              <a:gd name="connsiteX20" fmla="*/ 1873186 w 2242827"/>
              <a:gd name="connsiteY20" fmla="*/ 45119 h 2102966"/>
              <a:gd name="connsiteX21" fmla="*/ 0 w 2242827"/>
              <a:gd name="connsiteY21" fmla="*/ 1735650 h 2102966"/>
              <a:gd name="connsiteX22" fmla="*/ 0 w 2242827"/>
              <a:gd name="connsiteY22" fmla="*/ 1713374 h 2102966"/>
              <a:gd name="connsiteX23" fmla="*/ 1851022 w 2242827"/>
              <a:gd name="connsiteY23" fmla="*/ 42848 h 2102966"/>
              <a:gd name="connsiteX24" fmla="*/ 1730668 w 2242827"/>
              <a:gd name="connsiteY24" fmla="*/ 0 h 2102966"/>
              <a:gd name="connsiteX25" fmla="*/ 1753056 w 2242827"/>
              <a:gd name="connsiteY25" fmla="*/ 0 h 2102966"/>
              <a:gd name="connsiteX26" fmla="*/ 1751404 w 2242827"/>
              <a:gd name="connsiteY26" fmla="*/ 32610 h 2102966"/>
              <a:gd name="connsiteX27" fmla="*/ 0 w 2242827"/>
              <a:gd name="connsiteY27" fmla="*/ 1613232 h 2102966"/>
              <a:gd name="connsiteX28" fmla="*/ 0 w 2242827"/>
              <a:gd name="connsiteY28" fmla="*/ 1590961 h 2102966"/>
              <a:gd name="connsiteX29" fmla="*/ 1729127 w 2242827"/>
              <a:gd name="connsiteY29" fmla="*/ 30432 h 2102966"/>
              <a:gd name="connsiteX30" fmla="*/ 1608247 w 2242827"/>
              <a:gd name="connsiteY30" fmla="*/ 0 h 2102966"/>
              <a:gd name="connsiteX31" fmla="*/ 1630525 w 2242827"/>
              <a:gd name="connsiteY31" fmla="*/ 0 h 2102966"/>
              <a:gd name="connsiteX32" fmla="*/ 1629507 w 2242827"/>
              <a:gd name="connsiteY32" fmla="*/ 20086 h 2102966"/>
              <a:gd name="connsiteX33" fmla="*/ 0 w 2242827"/>
              <a:gd name="connsiteY33" fmla="*/ 1490712 h 2102966"/>
              <a:gd name="connsiteX34" fmla="*/ 0 w 2242827"/>
              <a:gd name="connsiteY34" fmla="*/ 1468436 h 2102966"/>
              <a:gd name="connsiteX35" fmla="*/ 1607345 w 2242827"/>
              <a:gd name="connsiteY35" fmla="*/ 17816 h 2102966"/>
              <a:gd name="connsiteX36" fmla="*/ 1485833 w 2242827"/>
              <a:gd name="connsiteY36" fmla="*/ 0 h 2102966"/>
              <a:gd name="connsiteX37" fmla="*/ 1508109 w 2242827"/>
              <a:gd name="connsiteY37" fmla="*/ 0 h 2102966"/>
              <a:gd name="connsiteX38" fmla="*/ 1507724 w 2242827"/>
              <a:gd name="connsiteY38" fmla="*/ 7596 h 2102966"/>
              <a:gd name="connsiteX39" fmla="*/ 0 w 2242827"/>
              <a:gd name="connsiteY39" fmla="*/ 1368317 h 2102966"/>
              <a:gd name="connsiteX40" fmla="*/ 0 w 2242827"/>
              <a:gd name="connsiteY40" fmla="*/ 1346041 h 2102966"/>
              <a:gd name="connsiteX41" fmla="*/ 1485563 w 2242827"/>
              <a:gd name="connsiteY41" fmla="*/ 5325 h 2102966"/>
              <a:gd name="connsiteX42" fmla="*/ 1362591 w 2242827"/>
              <a:gd name="connsiteY42" fmla="*/ 0 h 2102966"/>
              <a:gd name="connsiteX43" fmla="*/ 1385194 w 2242827"/>
              <a:gd name="connsiteY43" fmla="*/ 0 h 2102966"/>
              <a:gd name="connsiteX44" fmla="*/ 1364797 w 2242827"/>
              <a:gd name="connsiteY44" fmla="*/ 133264 h 2102966"/>
              <a:gd name="connsiteX45" fmla="*/ 0 w 2242827"/>
              <a:gd name="connsiteY45" fmla="*/ 1245917 h 2102966"/>
              <a:gd name="connsiteX46" fmla="*/ 0 w 2242827"/>
              <a:gd name="connsiteY46" fmla="*/ 1223641 h 2102966"/>
              <a:gd name="connsiteX47" fmla="*/ 1342864 w 2242827"/>
              <a:gd name="connsiteY47" fmla="*/ 128894 h 2102966"/>
              <a:gd name="connsiteX48" fmla="*/ 1238878 w 2242827"/>
              <a:gd name="connsiteY48" fmla="*/ 0 h 2102966"/>
              <a:gd name="connsiteX49" fmla="*/ 1261388 w 2242827"/>
              <a:gd name="connsiteY49" fmla="*/ 0 h 2102966"/>
              <a:gd name="connsiteX50" fmla="*/ 1244763 w 2242827"/>
              <a:gd name="connsiteY50" fmla="*/ 108614 h 2102966"/>
              <a:gd name="connsiteX51" fmla="*/ 0 w 2242827"/>
              <a:gd name="connsiteY51" fmla="*/ 1123397 h 2102966"/>
              <a:gd name="connsiteX52" fmla="*/ 0 w 2242827"/>
              <a:gd name="connsiteY52" fmla="*/ 1101121 h 2102966"/>
              <a:gd name="connsiteX53" fmla="*/ 1222940 w 2242827"/>
              <a:gd name="connsiteY53" fmla="*/ 104135 h 2102966"/>
              <a:gd name="connsiteX54" fmla="*/ 1115178 w 2242827"/>
              <a:gd name="connsiteY54" fmla="*/ 0 h 2102966"/>
              <a:gd name="connsiteX55" fmla="*/ 1137688 w 2242827"/>
              <a:gd name="connsiteY55" fmla="*/ 0 h 2102966"/>
              <a:gd name="connsiteX56" fmla="*/ 1124836 w 2242827"/>
              <a:gd name="connsiteY56" fmla="*/ 83962 h 2102966"/>
              <a:gd name="connsiteX57" fmla="*/ 0 w 2242827"/>
              <a:gd name="connsiteY57" fmla="*/ 1000978 h 2102966"/>
              <a:gd name="connsiteX58" fmla="*/ 0 w 2242827"/>
              <a:gd name="connsiteY58" fmla="*/ 978703 h 2102966"/>
              <a:gd name="connsiteX59" fmla="*/ 1103012 w 2242827"/>
              <a:gd name="connsiteY59" fmla="*/ 79485 h 2102966"/>
              <a:gd name="connsiteX60" fmla="*/ 991375 w 2242827"/>
              <a:gd name="connsiteY60" fmla="*/ 0 h 2102966"/>
              <a:gd name="connsiteX61" fmla="*/ 1013997 w 2242827"/>
              <a:gd name="connsiteY61" fmla="*/ 0 h 2102966"/>
              <a:gd name="connsiteX62" fmla="*/ 1004915 w 2242827"/>
              <a:gd name="connsiteY62" fmla="*/ 59331 h 2102966"/>
              <a:gd name="connsiteX63" fmla="*/ 0 w 2242827"/>
              <a:gd name="connsiteY63" fmla="*/ 878583 h 2102966"/>
              <a:gd name="connsiteX64" fmla="*/ 0 w 2242827"/>
              <a:gd name="connsiteY64" fmla="*/ 856307 h 2102966"/>
              <a:gd name="connsiteX65" fmla="*/ 982981 w 2242827"/>
              <a:gd name="connsiteY65" fmla="*/ 54853 h 2102966"/>
              <a:gd name="connsiteX66" fmla="*/ 866108 w 2242827"/>
              <a:gd name="connsiteY66" fmla="*/ 0 h 2102966"/>
              <a:gd name="connsiteX67" fmla="*/ 888384 w 2242827"/>
              <a:gd name="connsiteY67" fmla="*/ 0 h 2102966"/>
              <a:gd name="connsiteX68" fmla="*/ 884876 w 2242827"/>
              <a:gd name="connsiteY68" fmla="*/ 34680 h 2102966"/>
              <a:gd name="connsiteX69" fmla="*/ 0 w 2242827"/>
              <a:gd name="connsiteY69" fmla="*/ 756058 h 2102966"/>
              <a:gd name="connsiteX70" fmla="*/ 0 w 2242827"/>
              <a:gd name="connsiteY70" fmla="*/ 733782 h 2102966"/>
              <a:gd name="connsiteX71" fmla="*/ 863057 w 2242827"/>
              <a:gd name="connsiteY71" fmla="*/ 30169 h 2102966"/>
              <a:gd name="connsiteX72" fmla="*/ 743692 w 2242827"/>
              <a:gd name="connsiteY72" fmla="*/ 0 h 2102966"/>
              <a:gd name="connsiteX73" fmla="*/ 765973 w 2242827"/>
              <a:gd name="connsiteY73" fmla="*/ 0 h 2102966"/>
              <a:gd name="connsiteX74" fmla="*/ 764957 w 2242827"/>
              <a:gd name="connsiteY74" fmla="*/ 10048 h 2102966"/>
              <a:gd name="connsiteX75" fmla="*/ 0 w 2242827"/>
              <a:gd name="connsiteY75" fmla="*/ 633662 h 2102966"/>
              <a:gd name="connsiteX76" fmla="*/ 0 w 2242827"/>
              <a:gd name="connsiteY76" fmla="*/ 611386 h 2102966"/>
              <a:gd name="connsiteX77" fmla="*/ 743129 w 2242827"/>
              <a:gd name="connsiteY77" fmla="*/ 5570 h 2102966"/>
              <a:gd name="connsiteX78" fmla="*/ 617163 w 2242827"/>
              <a:gd name="connsiteY78" fmla="*/ 0 h 2102966"/>
              <a:gd name="connsiteX79" fmla="*/ 640489 w 2242827"/>
              <a:gd name="connsiteY79" fmla="*/ 0 h 2102966"/>
              <a:gd name="connsiteX80" fmla="*/ 606611 w 2242827"/>
              <a:gd name="connsiteY80" fmla="*/ 108906 h 2102966"/>
              <a:gd name="connsiteX81" fmla="*/ 0 w 2242827"/>
              <a:gd name="connsiteY81" fmla="*/ 511248 h 2102966"/>
              <a:gd name="connsiteX82" fmla="*/ 0 w 2242827"/>
              <a:gd name="connsiteY82" fmla="*/ 488972 h 2102966"/>
              <a:gd name="connsiteX83" fmla="*/ 585980 w 2242827"/>
              <a:gd name="connsiteY83" fmla="*/ 100252 h 2102966"/>
              <a:gd name="connsiteX84" fmla="*/ 489561 w 2242827"/>
              <a:gd name="connsiteY84" fmla="*/ 0 h 2102966"/>
              <a:gd name="connsiteX85" fmla="*/ 512789 w 2242827"/>
              <a:gd name="connsiteY85" fmla="*/ 0 h 2102966"/>
              <a:gd name="connsiteX86" fmla="*/ 493721 w 2242827"/>
              <a:gd name="connsiteY86" fmla="*/ 61289 h 2102966"/>
              <a:gd name="connsiteX87" fmla="*/ 0 w 2242827"/>
              <a:gd name="connsiteY87" fmla="*/ 388735 h 2102966"/>
              <a:gd name="connsiteX88" fmla="*/ 0 w 2242827"/>
              <a:gd name="connsiteY88" fmla="*/ 366459 h 2102966"/>
              <a:gd name="connsiteX89" fmla="*/ 473199 w 2242827"/>
              <a:gd name="connsiteY89" fmla="*/ 52587 h 2102966"/>
              <a:gd name="connsiteX90" fmla="*/ 361966 w 2242827"/>
              <a:gd name="connsiteY90" fmla="*/ 0 h 2102966"/>
              <a:gd name="connsiteX91" fmla="*/ 385181 w 2242827"/>
              <a:gd name="connsiteY91" fmla="*/ 0 h 2102966"/>
              <a:gd name="connsiteX92" fmla="*/ 380937 w 2242827"/>
              <a:gd name="connsiteY92" fmla="*/ 13636 h 2102966"/>
              <a:gd name="connsiteX93" fmla="*/ 0 w 2242827"/>
              <a:gd name="connsiteY93" fmla="*/ 266328 h 2102966"/>
              <a:gd name="connsiteX94" fmla="*/ 0 w 2242827"/>
              <a:gd name="connsiteY94" fmla="*/ 244052 h 2102966"/>
              <a:gd name="connsiteX95" fmla="*/ 360416 w 2242827"/>
              <a:gd name="connsiteY95" fmla="*/ 4982 h 2102966"/>
              <a:gd name="connsiteX96" fmla="*/ 218905 w 2242827"/>
              <a:gd name="connsiteY96" fmla="*/ 0 h 2102966"/>
              <a:gd name="connsiteX97" fmla="*/ 249720 w 2242827"/>
              <a:gd name="connsiteY97" fmla="*/ 0 h 2102966"/>
              <a:gd name="connsiteX98" fmla="*/ 241311 w 2242827"/>
              <a:gd name="connsiteY98" fmla="*/ 15475 h 2102966"/>
              <a:gd name="connsiteX99" fmla="*/ 0 w 2242827"/>
              <a:gd name="connsiteY99" fmla="*/ 143932 h 2102966"/>
              <a:gd name="connsiteX100" fmla="*/ 0 w 2242827"/>
              <a:gd name="connsiteY100" fmla="*/ 121656 h 2102966"/>
              <a:gd name="connsiteX101" fmla="*/ 189966 w 2242827"/>
              <a:gd name="connsiteY101" fmla="*/ 42875 h 21029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Lst>
            <a:rect l="l" t="t" r="r" b="b"/>
            <a:pathLst>
              <a:path w="2242827" h="2102966">
                <a:moveTo>
                  <a:pt x="2220549" y="0"/>
                </a:moveTo>
                <a:lnTo>
                  <a:pt x="2242827" y="0"/>
                </a:lnTo>
                <a:lnTo>
                  <a:pt x="2238641" y="82607"/>
                </a:lnTo>
                <a:cubicBezTo>
                  <a:pt x="2123193" y="1215807"/>
                  <a:pt x="1163255" y="2102966"/>
                  <a:pt x="1" y="2102966"/>
                </a:cubicBezTo>
                <a:lnTo>
                  <a:pt x="1" y="2080690"/>
                </a:lnTo>
                <a:cubicBezTo>
                  <a:pt x="1151759" y="2080690"/>
                  <a:pt x="2102176" y="1202330"/>
                  <a:pt x="2216479" y="80336"/>
                </a:cubicBezTo>
                <a:close/>
                <a:moveTo>
                  <a:pt x="2098030" y="0"/>
                </a:moveTo>
                <a:lnTo>
                  <a:pt x="2120412" y="0"/>
                </a:lnTo>
                <a:lnTo>
                  <a:pt x="2116859" y="70117"/>
                </a:lnTo>
                <a:cubicBezTo>
                  <a:pt x="2007691" y="1141666"/>
                  <a:pt x="1099966" y="1980571"/>
                  <a:pt x="1" y="1980571"/>
                </a:cubicBezTo>
                <a:lnTo>
                  <a:pt x="1" y="1958295"/>
                </a:lnTo>
                <a:cubicBezTo>
                  <a:pt x="1088470" y="1958295"/>
                  <a:pt x="1986577" y="1128187"/>
                  <a:pt x="2094588" y="67938"/>
                </a:cubicBezTo>
                <a:close/>
                <a:moveTo>
                  <a:pt x="1975608" y="0"/>
                </a:moveTo>
                <a:lnTo>
                  <a:pt x="1997887" y="0"/>
                </a:lnTo>
                <a:lnTo>
                  <a:pt x="1994968" y="57611"/>
                </a:lnTo>
                <a:cubicBezTo>
                  <a:pt x="1892090" y="1067493"/>
                  <a:pt x="1036676" y="1858047"/>
                  <a:pt x="1" y="1858047"/>
                </a:cubicBezTo>
                <a:lnTo>
                  <a:pt x="1" y="1835771"/>
                </a:lnTo>
                <a:cubicBezTo>
                  <a:pt x="1025181" y="1835771"/>
                  <a:pt x="1871073" y="1053919"/>
                  <a:pt x="1972805" y="55322"/>
                </a:cubicBezTo>
                <a:close/>
                <a:moveTo>
                  <a:pt x="1853193" y="0"/>
                </a:moveTo>
                <a:lnTo>
                  <a:pt x="1875472" y="0"/>
                </a:lnTo>
                <a:lnTo>
                  <a:pt x="1873186" y="45119"/>
                </a:lnTo>
                <a:cubicBezTo>
                  <a:pt x="1776588" y="993350"/>
                  <a:pt x="973388" y="1735650"/>
                  <a:pt x="0" y="1735650"/>
                </a:cubicBezTo>
                <a:lnTo>
                  <a:pt x="0" y="1713374"/>
                </a:lnTo>
                <a:cubicBezTo>
                  <a:pt x="961784" y="1713374"/>
                  <a:pt x="1755557" y="979877"/>
                  <a:pt x="1851022" y="42848"/>
                </a:cubicBezTo>
                <a:close/>
                <a:moveTo>
                  <a:pt x="1730668" y="0"/>
                </a:moveTo>
                <a:lnTo>
                  <a:pt x="1753056" y="0"/>
                </a:lnTo>
                <a:lnTo>
                  <a:pt x="1751404" y="32610"/>
                </a:lnTo>
                <a:cubicBezTo>
                  <a:pt x="1661086" y="919190"/>
                  <a:pt x="910098" y="1613232"/>
                  <a:pt x="0" y="1613232"/>
                </a:cubicBezTo>
                <a:lnTo>
                  <a:pt x="0" y="1590961"/>
                </a:lnTo>
                <a:cubicBezTo>
                  <a:pt x="898495" y="1590961"/>
                  <a:pt x="1639954" y="905712"/>
                  <a:pt x="1729127" y="30432"/>
                </a:cubicBezTo>
                <a:close/>
                <a:moveTo>
                  <a:pt x="1608247" y="0"/>
                </a:moveTo>
                <a:lnTo>
                  <a:pt x="1630525" y="0"/>
                </a:lnTo>
                <a:lnTo>
                  <a:pt x="1629507" y="20086"/>
                </a:lnTo>
                <a:cubicBezTo>
                  <a:pt x="1545469" y="844919"/>
                  <a:pt x="846701" y="1490712"/>
                  <a:pt x="0" y="1490712"/>
                </a:cubicBezTo>
                <a:lnTo>
                  <a:pt x="0" y="1468436"/>
                </a:lnTo>
                <a:cubicBezTo>
                  <a:pt x="835206" y="1468436"/>
                  <a:pt x="1524451" y="831445"/>
                  <a:pt x="1607345" y="17816"/>
                </a:cubicBezTo>
                <a:close/>
                <a:moveTo>
                  <a:pt x="1485833" y="0"/>
                </a:moveTo>
                <a:lnTo>
                  <a:pt x="1508109" y="0"/>
                </a:lnTo>
                <a:lnTo>
                  <a:pt x="1507724" y="7596"/>
                </a:lnTo>
                <a:cubicBezTo>
                  <a:pt x="1429966" y="770778"/>
                  <a:pt x="783416" y="1368317"/>
                  <a:pt x="0" y="1368317"/>
                </a:cubicBezTo>
                <a:lnTo>
                  <a:pt x="0" y="1346041"/>
                </a:lnTo>
                <a:cubicBezTo>
                  <a:pt x="771917" y="1346041"/>
                  <a:pt x="1408949" y="757304"/>
                  <a:pt x="1485563" y="5325"/>
                </a:cubicBezTo>
                <a:close/>
                <a:moveTo>
                  <a:pt x="1362591" y="0"/>
                </a:moveTo>
                <a:lnTo>
                  <a:pt x="1385194" y="0"/>
                </a:lnTo>
                <a:lnTo>
                  <a:pt x="1364797" y="133264"/>
                </a:lnTo>
                <a:cubicBezTo>
                  <a:pt x="1234684" y="767432"/>
                  <a:pt x="672215" y="1245917"/>
                  <a:pt x="0" y="1245917"/>
                </a:cubicBezTo>
                <a:lnTo>
                  <a:pt x="0" y="1223641"/>
                </a:lnTo>
                <a:cubicBezTo>
                  <a:pt x="661385" y="1223641"/>
                  <a:pt x="1214835" y="752908"/>
                  <a:pt x="1342864" y="128894"/>
                </a:cubicBezTo>
                <a:close/>
                <a:moveTo>
                  <a:pt x="1238878" y="0"/>
                </a:moveTo>
                <a:lnTo>
                  <a:pt x="1261388" y="0"/>
                </a:lnTo>
                <a:lnTo>
                  <a:pt x="1244763" y="108614"/>
                </a:lnTo>
                <a:cubicBezTo>
                  <a:pt x="1126083" y="687031"/>
                  <a:pt x="613049" y="1123397"/>
                  <a:pt x="0" y="1123397"/>
                </a:cubicBezTo>
                <a:lnTo>
                  <a:pt x="0" y="1101121"/>
                </a:lnTo>
                <a:cubicBezTo>
                  <a:pt x="602316" y="1101121"/>
                  <a:pt x="1106344" y="672419"/>
                  <a:pt x="1222940" y="104135"/>
                </a:cubicBezTo>
                <a:close/>
                <a:moveTo>
                  <a:pt x="1115178" y="0"/>
                </a:moveTo>
                <a:lnTo>
                  <a:pt x="1137688" y="0"/>
                </a:lnTo>
                <a:lnTo>
                  <a:pt x="1124836" y="83962"/>
                </a:lnTo>
                <a:cubicBezTo>
                  <a:pt x="1017592" y="606647"/>
                  <a:pt x="553979" y="1000978"/>
                  <a:pt x="0" y="1000978"/>
                </a:cubicBezTo>
                <a:lnTo>
                  <a:pt x="0" y="978703"/>
                </a:lnTo>
                <a:cubicBezTo>
                  <a:pt x="543246" y="978703"/>
                  <a:pt x="997852" y="592039"/>
                  <a:pt x="1103012" y="79485"/>
                </a:cubicBezTo>
                <a:close/>
                <a:moveTo>
                  <a:pt x="991375" y="0"/>
                </a:moveTo>
                <a:lnTo>
                  <a:pt x="1013997" y="0"/>
                </a:lnTo>
                <a:lnTo>
                  <a:pt x="1004915" y="59331"/>
                </a:lnTo>
                <a:cubicBezTo>
                  <a:pt x="909100" y="526286"/>
                  <a:pt x="494909" y="878583"/>
                  <a:pt x="0" y="878583"/>
                </a:cubicBezTo>
                <a:lnTo>
                  <a:pt x="0" y="856307"/>
                </a:lnTo>
                <a:cubicBezTo>
                  <a:pt x="484176" y="856307"/>
                  <a:pt x="889272" y="511676"/>
                  <a:pt x="982981" y="54853"/>
                </a:cubicBezTo>
                <a:close/>
                <a:moveTo>
                  <a:pt x="866108" y="0"/>
                </a:moveTo>
                <a:lnTo>
                  <a:pt x="888384" y="0"/>
                </a:lnTo>
                <a:lnTo>
                  <a:pt x="884876" y="34680"/>
                </a:lnTo>
                <a:cubicBezTo>
                  <a:pt x="800495" y="445883"/>
                  <a:pt x="435739" y="756058"/>
                  <a:pt x="0" y="756058"/>
                </a:cubicBezTo>
                <a:lnTo>
                  <a:pt x="0" y="733782"/>
                </a:lnTo>
                <a:cubicBezTo>
                  <a:pt x="425107" y="733782"/>
                  <a:pt x="780781" y="431187"/>
                  <a:pt x="863057" y="30169"/>
                </a:cubicBezTo>
                <a:close/>
                <a:moveTo>
                  <a:pt x="743692" y="0"/>
                </a:moveTo>
                <a:lnTo>
                  <a:pt x="765973" y="0"/>
                </a:lnTo>
                <a:lnTo>
                  <a:pt x="764957" y="10048"/>
                </a:lnTo>
                <a:cubicBezTo>
                  <a:pt x="692029" y="365521"/>
                  <a:pt x="376767" y="633662"/>
                  <a:pt x="0" y="633662"/>
                </a:cubicBezTo>
                <a:lnTo>
                  <a:pt x="0" y="611386"/>
                </a:lnTo>
                <a:cubicBezTo>
                  <a:pt x="365938" y="611386"/>
                  <a:pt x="672265" y="350911"/>
                  <a:pt x="743129" y="5570"/>
                </a:cubicBezTo>
                <a:close/>
                <a:moveTo>
                  <a:pt x="617163" y="0"/>
                </a:moveTo>
                <a:lnTo>
                  <a:pt x="640489" y="0"/>
                </a:lnTo>
                <a:lnTo>
                  <a:pt x="606611" y="108906"/>
                </a:lnTo>
                <a:cubicBezTo>
                  <a:pt x="506524" y="345128"/>
                  <a:pt x="272312" y="511248"/>
                  <a:pt x="0" y="511248"/>
                </a:cubicBezTo>
                <a:lnTo>
                  <a:pt x="0" y="488972"/>
                </a:lnTo>
                <a:cubicBezTo>
                  <a:pt x="263030" y="488972"/>
                  <a:pt x="489290" y="328485"/>
                  <a:pt x="585980" y="100252"/>
                </a:cubicBezTo>
                <a:close/>
                <a:moveTo>
                  <a:pt x="489561" y="0"/>
                </a:moveTo>
                <a:lnTo>
                  <a:pt x="512789" y="0"/>
                </a:lnTo>
                <a:lnTo>
                  <a:pt x="493721" y="61289"/>
                </a:lnTo>
                <a:cubicBezTo>
                  <a:pt x="412246" y="253561"/>
                  <a:pt x="221597" y="388735"/>
                  <a:pt x="0" y="388735"/>
                </a:cubicBezTo>
                <a:lnTo>
                  <a:pt x="0" y="366459"/>
                </a:lnTo>
                <a:cubicBezTo>
                  <a:pt x="212399" y="366459"/>
                  <a:pt x="395116" y="236854"/>
                  <a:pt x="473199" y="52587"/>
                </a:cubicBezTo>
                <a:close/>
                <a:moveTo>
                  <a:pt x="361966" y="0"/>
                </a:moveTo>
                <a:lnTo>
                  <a:pt x="385181" y="0"/>
                </a:lnTo>
                <a:lnTo>
                  <a:pt x="380937" y="13636"/>
                </a:lnTo>
                <a:cubicBezTo>
                  <a:pt x="318070" y="161973"/>
                  <a:pt x="170965" y="266328"/>
                  <a:pt x="0" y="266328"/>
                </a:cubicBezTo>
                <a:lnTo>
                  <a:pt x="0" y="244052"/>
                </a:lnTo>
                <a:cubicBezTo>
                  <a:pt x="161767" y="244052"/>
                  <a:pt x="300940" y="145329"/>
                  <a:pt x="360416" y="4982"/>
                </a:cubicBezTo>
                <a:close/>
                <a:moveTo>
                  <a:pt x="218905" y="0"/>
                </a:moveTo>
                <a:lnTo>
                  <a:pt x="249720" y="0"/>
                </a:lnTo>
                <a:lnTo>
                  <a:pt x="241311" y="15475"/>
                </a:lnTo>
                <a:cubicBezTo>
                  <a:pt x="188962" y="92909"/>
                  <a:pt x="100349" y="143932"/>
                  <a:pt x="0" y="143932"/>
                </a:cubicBezTo>
                <a:lnTo>
                  <a:pt x="0" y="121656"/>
                </a:lnTo>
                <a:cubicBezTo>
                  <a:pt x="74091" y="121656"/>
                  <a:pt x="141290" y="91533"/>
                  <a:pt x="189966" y="42875"/>
                </a:cubicBezTo>
                <a:close/>
              </a:path>
            </a:pathLst>
          </a:custGeom>
          <a:solidFill>
            <a:schemeClr val="accent3">
              <a:lumMod val="20000"/>
              <a:lumOff val="80000"/>
            </a:schemeClr>
          </a:solidFill>
          <a:ln w="4588"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p:cNvSpPr>
            <a:spLocks noGrp="1"/>
          </p:cNvSpPr>
          <p:nvPr>
            <p:ph type="title" hasCustomPrompt="1"/>
          </p:nvPr>
        </p:nvSpPr>
        <p:spPr>
          <a:xfrm>
            <a:off x="760938" y="755372"/>
            <a:ext cx="3931920" cy="1527048"/>
          </a:xfrm>
        </p:spPr>
        <p:txBody>
          <a:bodyPr anchor="b"/>
          <a:lstStyle>
            <a:lvl1pPr>
              <a:lnSpc>
                <a:spcPct val="100000"/>
              </a:lnSpc>
              <a:defRPr sz="3200"/>
            </a:lvl1pPr>
          </a:lstStyle>
          <a:p>
            <a:r>
              <a:rPr lang="en-US" dirty="0"/>
              <a:t>Click to add title</a:t>
            </a:r>
          </a:p>
        </p:txBody>
      </p:sp>
      <p:sp>
        <p:nvSpPr>
          <p:cNvPr id="7" name="Slide Number Placeholder 6"/>
          <p:cNvSpPr>
            <a:spLocks noGrp="1"/>
          </p:cNvSpPr>
          <p:nvPr>
            <p:ph type="sldNum" sz="quarter" idx="12"/>
          </p:nvPr>
        </p:nvSpPr>
        <p:spPr/>
        <p:txBody>
          <a:bodyPr/>
          <a:lstStyle>
            <a:lvl1pPr>
              <a:defRPr>
                <a:latin typeface="+mn-lt"/>
              </a:defRPr>
            </a:lvl1pPr>
          </a:lstStyle>
          <a:p>
            <a:fld id="{48F63A3B-78C7-47BE-AE5E-E10140E04643}" type="slidenum">
              <a:rPr lang="en-US" smtClean="0"/>
              <a:pPr/>
              <a:t>‹#›</a:t>
            </a:fld>
            <a:endParaRPr lang="en-US" dirty="0"/>
          </a:p>
        </p:txBody>
      </p:sp>
      <p:sp>
        <p:nvSpPr>
          <p:cNvPr id="4" name="Text Placeholder 3"/>
          <p:cNvSpPr>
            <a:spLocks noGrp="1"/>
          </p:cNvSpPr>
          <p:nvPr>
            <p:ph type="body" sz="half" idx="2" hasCustomPrompt="1"/>
          </p:nvPr>
        </p:nvSpPr>
        <p:spPr>
          <a:xfrm>
            <a:off x="760938" y="2286001"/>
            <a:ext cx="3931920"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add text</a:t>
            </a:r>
          </a:p>
        </p:txBody>
      </p:sp>
      <p:sp>
        <p:nvSpPr>
          <p:cNvPr id="3" name="Picture Placeholder 2"/>
          <p:cNvSpPr>
            <a:spLocks noGrp="1" noChangeAspect="1"/>
          </p:cNvSpPr>
          <p:nvPr>
            <p:ph type="pic" idx="1" hasCustomPrompt="1"/>
          </p:nvPr>
        </p:nvSpPr>
        <p:spPr>
          <a:xfrm>
            <a:off x="5262700" y="987425"/>
            <a:ext cx="6172200" cy="4873625"/>
          </a:xfrm>
        </p:spPr>
        <p:txBody>
          <a:bodyPr anchor="t">
            <a:normAutofit/>
          </a:bodyPr>
          <a:lstStyle>
            <a:lvl1pPr marL="0" indent="0" algn="ctr">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to add picture</a:t>
            </a:r>
          </a:p>
        </p:txBody>
      </p:sp>
    </p:spTree>
    <p:extLst>
      <p:ext uri="{BB962C8B-B14F-4D97-AF65-F5344CB8AC3E}">
        <p14:creationId xmlns:p14="http://schemas.microsoft.com/office/powerpoint/2010/main" val="22346700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p:cNvSpPr>
            <a:spLocks noGrp="1"/>
          </p:cNvSpPr>
          <p:nvPr>
            <p:ph type="sldNum" sz="quarter" idx="4"/>
          </p:nvPr>
        </p:nvSpPr>
        <p:spPr>
          <a:xfrm>
            <a:off x="10438475" y="457199"/>
            <a:ext cx="987552" cy="244503"/>
          </a:xfrm>
          <a:prstGeom prst="rect">
            <a:avLst/>
          </a:prstGeom>
        </p:spPr>
        <p:txBody>
          <a:bodyPr vert="horz" lIns="91440" tIns="45720" rIns="0" bIns="45720" rtlCol="0" anchor="ctr"/>
          <a:lstStyle>
            <a:lvl1pPr algn="r">
              <a:defRPr sz="1200">
                <a:solidFill>
                  <a:schemeClr val="accent6"/>
                </a:solidFill>
                <a:latin typeface="+mn-lt"/>
                <a:cs typeface="Arial" panose="020B0604020202020204" pitchFamily="34" charset="0"/>
              </a:defRPr>
            </a:lvl1pPr>
          </a:lstStyle>
          <a:p>
            <a:fld id="{48F63A3B-78C7-47BE-AE5E-E10140E04643}" type="slidenum">
              <a:rPr lang="en-US" smtClean="0"/>
              <a:pPr/>
              <a:t>‹#›</a:t>
            </a:fld>
            <a:endParaRPr lang="en-US" dirty="0"/>
          </a:p>
        </p:txBody>
      </p:sp>
      <p:sp>
        <p:nvSpPr>
          <p:cNvPr id="2" name="Title Placeholder 1"/>
          <p:cNvSpPr>
            <a:spLocks noGrp="1"/>
          </p:cNvSpPr>
          <p:nvPr>
            <p:ph type="title"/>
          </p:nvPr>
        </p:nvSpPr>
        <p:spPr>
          <a:xfrm>
            <a:off x="758952" y="731520"/>
            <a:ext cx="10671048" cy="1362057"/>
          </a:xfrm>
          <a:prstGeom prst="rect">
            <a:avLst/>
          </a:prstGeom>
        </p:spPr>
        <p:txBody>
          <a:bodyPr vert="horz" lIns="91440" tIns="45720" rIns="91440" bIns="45720" rtlCol="0" anchor="b"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758952" y="2103120"/>
            <a:ext cx="10671048"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54833434"/>
      </p:ext>
    </p:extLst>
  </p:cSld>
  <p:clrMap bg1="lt1" tx1="dk1" bg2="lt2" tx2="dk2" accent1="accent1" accent2="accent2" accent3="accent3" accent4="accent4" accent5="accent5" accent6="accent6" hlink="hlink" folHlink="folHlink"/>
  <p:sldLayoutIdLst>
    <p:sldLayoutId id="2147483651" r:id="rId1"/>
    <p:sldLayoutId id="2147483663" r:id="rId2"/>
    <p:sldLayoutId id="2147483680" r:id="rId3"/>
    <p:sldLayoutId id="2147483653" r:id="rId4"/>
    <p:sldLayoutId id="2147483668" r:id="rId5"/>
    <p:sldLayoutId id="2147483685" r:id="rId6"/>
    <p:sldLayoutId id="2147483686" r:id="rId7"/>
    <p:sldLayoutId id="2147483687" r:id="rId8"/>
    <p:sldLayoutId id="2147483688" r:id="rId9"/>
    <p:sldLayoutId id="2147483689" r:id="rId10"/>
    <p:sldLayoutId id="2147483691" r:id="rId11"/>
    <p:sldLayoutId id="2147483692" r:id="rId12"/>
    <p:sldLayoutId id="2147483676" r:id="rId13"/>
    <p:sldLayoutId id="2147483656" r:id="rId14"/>
    <p:sldLayoutId id="2147483657" r:id="rId15"/>
    <p:sldLayoutId id="2147483658" r:id="rId16"/>
    <p:sldLayoutId id="2147483659" r:id="rId17"/>
  </p:sldLayoutIdLst>
  <p:hf hdr="0" ftr="0" dt="0"/>
  <p:txStyles>
    <p:titleStyle>
      <a:lvl1pPr algn="ctr" defTabSz="914400" rtl="0" eaLnBrk="1" latinLnBrk="0" hangingPunct="1">
        <a:lnSpc>
          <a:spcPts val="4875"/>
        </a:lnSpc>
        <a:spcBef>
          <a:spcPct val="0"/>
        </a:spcBef>
        <a:buNone/>
        <a:defRPr sz="3800" b="1" kern="1200" cap="all" baseline="0">
          <a:solidFill>
            <a:schemeClr val="accent6"/>
          </a:solidFill>
          <a:latin typeface="+mj-lt"/>
          <a:ea typeface="+mj-ea"/>
          <a:cs typeface="+mj-cs"/>
        </a:defRPr>
      </a:lvl1pPr>
    </p:titleStyle>
    <p:bodyStyle>
      <a:lvl1pPr marL="347472" indent="-347472" algn="l" defTabSz="914400" rtl="0" eaLnBrk="1" latinLnBrk="0" hangingPunct="1">
        <a:lnSpc>
          <a:spcPct val="100000"/>
        </a:lnSpc>
        <a:spcBef>
          <a:spcPts val="360"/>
        </a:spcBef>
        <a:buFont typeface="Arial" panose="020B0604020202020204" pitchFamily="34" charset="0"/>
        <a:buChar char="•"/>
        <a:defRPr sz="2800" kern="1200">
          <a:solidFill>
            <a:schemeClr val="accent6"/>
          </a:solidFill>
          <a:latin typeface="+mn-lt"/>
          <a:ea typeface="+mn-ea"/>
          <a:cs typeface="+mn-cs"/>
        </a:defRPr>
      </a:lvl1pPr>
      <a:lvl2pPr marL="685800" indent="-347472" algn="l" defTabSz="914400" rtl="0" eaLnBrk="1" latinLnBrk="0" hangingPunct="1">
        <a:lnSpc>
          <a:spcPct val="100000"/>
        </a:lnSpc>
        <a:spcBef>
          <a:spcPts val="360"/>
        </a:spcBef>
        <a:buFont typeface="Arial" panose="020B0604020202020204" pitchFamily="34" charset="0"/>
        <a:buChar char="•"/>
        <a:defRPr sz="2400" kern="1200">
          <a:solidFill>
            <a:schemeClr val="accent6"/>
          </a:solidFill>
          <a:latin typeface="+mn-lt"/>
          <a:ea typeface="+mn-ea"/>
          <a:cs typeface="+mn-cs"/>
        </a:defRPr>
      </a:lvl2pPr>
      <a:lvl3pPr marL="1143000" indent="-347472" algn="l" defTabSz="914400" rtl="0" eaLnBrk="1" latinLnBrk="0" hangingPunct="1">
        <a:lnSpc>
          <a:spcPct val="100000"/>
        </a:lnSpc>
        <a:spcBef>
          <a:spcPts val="360"/>
        </a:spcBef>
        <a:buFont typeface="Arial" panose="020B0604020202020204" pitchFamily="34" charset="0"/>
        <a:buChar char="•"/>
        <a:defRPr sz="2000" kern="1200">
          <a:solidFill>
            <a:schemeClr val="accent6"/>
          </a:solidFill>
          <a:latin typeface="+mn-lt"/>
          <a:ea typeface="+mn-ea"/>
          <a:cs typeface="+mn-cs"/>
        </a:defRPr>
      </a:lvl3pPr>
      <a:lvl4pPr marL="16002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4pPr>
      <a:lvl5pPr marL="2057400" indent="-347472" algn="l" defTabSz="914400" rtl="0" eaLnBrk="1" latinLnBrk="0" hangingPunct="1">
        <a:lnSpc>
          <a:spcPct val="100000"/>
        </a:lnSpc>
        <a:spcBef>
          <a:spcPts val="360"/>
        </a:spcBef>
        <a:buFont typeface="Arial" panose="020B0604020202020204" pitchFamily="34" charset="0"/>
        <a:buChar char="•"/>
        <a:defRPr sz="1800" kern="1200">
          <a:solidFill>
            <a:schemeClr val="accent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0.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5.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9.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9.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DD5FF726-AF87-4BEB-F9D5-201FEEDA151B}"/>
              </a:ext>
            </a:extLst>
          </p:cNvPr>
          <p:cNvSpPr>
            <a:spLocks noGrp="1"/>
          </p:cNvSpPr>
          <p:nvPr>
            <p:ph type="ctrTitle"/>
          </p:nvPr>
        </p:nvSpPr>
        <p:spPr>
          <a:xfrm>
            <a:off x="746234" y="1"/>
            <a:ext cx="10657490" cy="4641448"/>
          </a:xfrm>
        </p:spPr>
        <p:txBody>
          <a:bodyPr/>
          <a:lstStyle/>
          <a:p>
            <a:r>
              <a:rPr lang="en-KE" dirty="0">
                <a:solidFill>
                  <a:schemeClr val="tx1"/>
                </a:solidFill>
              </a:rPr>
              <a:t>POSTGRADUATE WRITING</a:t>
            </a:r>
            <a:br>
              <a:rPr lang="en-KE" dirty="0">
                <a:solidFill>
                  <a:schemeClr val="tx1"/>
                </a:solidFill>
              </a:rPr>
            </a:br>
            <a:br>
              <a:rPr lang="en-KE" dirty="0">
                <a:solidFill>
                  <a:schemeClr val="tx1"/>
                </a:solidFill>
              </a:rPr>
            </a:br>
            <a:r>
              <a:rPr lang="en-KE" sz="3000" b="1" dirty="0">
                <a:solidFill>
                  <a:schemeClr val="tx1"/>
                </a:solidFill>
              </a:rPr>
              <a:t>WEEK 1: INTRODUCTION TO POSTGRADUATE WRITING</a:t>
            </a:r>
            <a:br>
              <a:rPr lang="en-KE" sz="3000" b="1" dirty="0">
                <a:solidFill>
                  <a:schemeClr val="tx1"/>
                </a:solidFill>
              </a:rPr>
            </a:br>
            <a:br>
              <a:rPr lang="en-KE" sz="3000" b="1" dirty="0">
                <a:solidFill>
                  <a:schemeClr val="tx1"/>
                </a:solidFill>
              </a:rPr>
            </a:br>
            <a:r>
              <a:rPr lang="en-KE" sz="3000" b="1" dirty="0">
                <a:solidFill>
                  <a:schemeClr val="tx1"/>
                </a:solidFill>
              </a:rPr>
              <a:t>DR. SUSAN MWANGI</a:t>
            </a:r>
            <a:br>
              <a:rPr lang="en-KE" sz="3000" b="1" dirty="0">
                <a:solidFill>
                  <a:schemeClr val="tx1"/>
                </a:solidFill>
              </a:rPr>
            </a:br>
            <a:r>
              <a:rPr lang="en-KE" sz="3000" b="1" dirty="0">
                <a:solidFill>
                  <a:schemeClr val="tx1"/>
                </a:solidFill>
              </a:rPr>
              <a:t>ST. PAUL’S UNIVERSITY</a:t>
            </a:r>
            <a:br>
              <a:rPr lang="en-KE" b="1" dirty="0"/>
            </a:br>
            <a:endParaRPr lang="en-KE" dirty="0"/>
          </a:p>
        </p:txBody>
      </p:sp>
    </p:spTree>
    <p:extLst>
      <p:ext uri="{BB962C8B-B14F-4D97-AF65-F5344CB8AC3E}">
        <p14:creationId xmlns:p14="http://schemas.microsoft.com/office/powerpoint/2010/main" val="220243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2053964"/>
            <a:ext cx="8219090" cy="4393256"/>
          </a:xfrm>
        </p:spPr>
        <p:txBody>
          <a:bodyPr/>
          <a:lstStyle/>
          <a:p>
            <a:pPr marL="285750" indent="-28575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This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course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seeks to </a:t>
            </a: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introduce the learner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academic writing</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techniques at the postgraduate level</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Academic writing entails all forms of writing at university level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including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essays, research papers, term papers, project papers, dissertations and theses among others. </a:t>
            </a:r>
          </a:p>
          <a:p>
            <a:pPr marL="285750" indent="-28575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It is important to understand the steps that go into writing and what you are expected to include in </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assignments</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t>
            </a:r>
          </a:p>
          <a:p>
            <a:pPr marL="285750" indent="-285750">
              <a:buFont typeface="Arial" panose="020B0604020202020204" pitchFamily="34" charset="0"/>
              <a:buChar char="•"/>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their book, </a:t>
            </a:r>
            <a:r>
              <a:rPr lang="en-US" sz="20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Unwritten Rules of PhD Research</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Rugg and </a:t>
            </a:r>
            <a:r>
              <a:rPr lang="en-US" sz="20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Petre</a:t>
            </a: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(2004) give ten tips for research students. Tip number 1 is read, read, read while tip number 2 is write, write, write. Writing is a skill that requires practice and as a postgraduate student writing must become part of your daily activities. For you to become a good researcher and writer, you must read enough and seek to develop your own reference set.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
        <p:nvSpPr>
          <p:cNvPr id="2" name="TextBox 1">
            <a:extLst>
              <a:ext uri="{FF2B5EF4-FFF2-40B4-BE49-F238E27FC236}">
                <a16:creationId xmlns:a16="http://schemas.microsoft.com/office/drawing/2014/main" id="{3BCC7C89-9E84-8491-39AF-798C6755DC67}"/>
              </a:ext>
            </a:extLst>
          </p:cNvPr>
          <p:cNvSpPr txBox="1"/>
          <p:nvPr/>
        </p:nvSpPr>
        <p:spPr>
          <a:xfrm>
            <a:off x="914400" y="1376856"/>
            <a:ext cx="7987862" cy="677108"/>
          </a:xfrm>
          <a:prstGeom prst="rect">
            <a:avLst/>
          </a:prstGeom>
          <a:noFill/>
        </p:spPr>
        <p:txBody>
          <a:bodyPr wrap="square" rtlCol="0">
            <a:spAutoFit/>
          </a:bodyPr>
          <a:lstStyle/>
          <a:p>
            <a:r>
              <a:rPr lang="en-KE" sz="2000" b="1"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TOPIC INTRODUCTION</a:t>
            </a:r>
            <a:endParaRPr lang="en-KE" sz="2000" b="1" dirty="0">
              <a:solidFill>
                <a:srgbClr val="000000"/>
              </a:solidFill>
              <a:latin typeface="Arial" panose="020B060402020202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55967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3460565" y="1057274"/>
            <a:ext cx="7965461" cy="761016"/>
          </a:xfrm>
        </p:spPr>
        <p:txBody>
          <a:bodyPr/>
          <a:lstStyle/>
          <a:p>
            <a:br>
              <a:rPr lang="en-KE" sz="1800" dirty="0">
                <a:effectLst/>
                <a:latin typeface="Calibri" panose="020F0502020204030204" pitchFamily="34" charset="0"/>
                <a:ea typeface="Calibri" panose="020F0502020204030204" pitchFamily="34" charset="0"/>
                <a:cs typeface="Times New Roman" panose="02020603050405020304" pitchFamily="18" charset="0"/>
              </a:rPr>
            </a:br>
            <a:r>
              <a:rPr lang="en-KE" sz="2000" b="1" dirty="0">
                <a:solidFill>
                  <a:srgbClr val="000000"/>
                </a:solidFill>
                <a:effectLst/>
                <a:latin typeface="Arial" panose="020B0604020202020204" pitchFamily="34" charset="0"/>
                <a:ea typeface="Aldine401 BT"/>
              </a:rPr>
              <a:t>expected Learning Outcomes</a:t>
            </a:r>
            <a:r>
              <a:rPr lang="en-KE" sz="2000" dirty="0">
                <a:effectLst/>
              </a:rPr>
              <a:t> </a:t>
            </a:r>
            <a:endParaRPr lang="en-KE" sz="2000"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2091559"/>
            <a:ext cx="7965460" cy="3709168"/>
          </a:xfrm>
        </p:spPr>
        <p:txBody>
          <a:bodyPr/>
          <a:lstStyle/>
          <a:p>
            <a:pPr marL="0" indent="0" algn="just">
              <a:lnSpc>
                <a:spcPct val="150000"/>
              </a:lnSpc>
              <a:buNone/>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By the end of this lesson</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the learner is expected to be able to:</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Identify the characteristics of academic writing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Discuss the significance of academic editing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Explain the importance of formatting and structure in academic writing</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romanLcPeriod"/>
            </a:pPr>
            <a:r>
              <a:rPr lang="en-US" sz="2000" dirty="0">
                <a:solidFill>
                  <a:srgbClr val="000000"/>
                </a:solidFill>
                <a:effectLst/>
                <a:latin typeface="Times New Roman" panose="02020603050405020304" pitchFamily="18" charset="0"/>
                <a:ea typeface="Aldine401 BT"/>
                <a:cs typeface="Times New Roman" panose="02020603050405020304" pitchFamily="18" charset="0"/>
              </a:rPr>
              <a:t>Explain how to develop critical thinking skills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68568106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3460565" y="882869"/>
            <a:ext cx="7965461" cy="935421"/>
          </a:xfrm>
        </p:spPr>
        <p:txBody>
          <a:bodyPr/>
          <a:lstStyle/>
          <a:p>
            <a:r>
              <a:rPr lang="en-KE" sz="1800" b="1" dirty="0">
                <a:solidFill>
                  <a:srgbClr val="000000"/>
                </a:solidFill>
                <a:effectLst/>
                <a:latin typeface="Arial" panose="020B0604020202020204" pitchFamily="34" charset="0"/>
                <a:ea typeface="Aldine401 BT"/>
              </a:rPr>
              <a:t>Characteristics of Academic Writing</a:t>
            </a:r>
            <a:r>
              <a:rPr lang="en-KE" dirty="0">
                <a:effectLst/>
              </a:rPr>
              <a:t> </a:t>
            </a: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321269" y="2028498"/>
            <a:ext cx="8104756" cy="4172606"/>
          </a:xfrm>
        </p:spPr>
        <p:txBody>
          <a:bodyPr>
            <a:normAutofit fontScale="92500" lnSpcReduction="10000"/>
          </a:bodyPr>
          <a:lstStyle/>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key characteristics for Academic Writing include the following: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  Structure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Academic writing is clearly structured. A clear structure is important for several reasons: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It is the framework around which you construct your assignment.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b) It enables you to present your material in a coherent, logical manner.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c) It gives your work a sense of direction.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22860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 It helps the reader to understand the text.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7238349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3551274" y="294291"/>
            <a:ext cx="8167760" cy="5990896"/>
          </a:xfrm>
        </p:spPr>
        <p:txBody>
          <a:bodyPr>
            <a:normAutofit fontScale="85000" lnSpcReduction="10000"/>
          </a:bodyPr>
          <a:lstStyle/>
          <a:p>
            <a:pPr>
              <a:lnSpc>
                <a:spcPct val="150000"/>
              </a:lnSpc>
            </a:pPr>
            <a:r>
              <a:rPr lang="en-US" sz="18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1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ii) Content</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content of your writing should provide a clear research problem or question. You will need to ask yourself the following questions: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demonstrated why the research problem is worth investigating?</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shown why the issue is non-obvious?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Do you have a clear and coherent argument?</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1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(iii) Context</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context of your research should be well explained by addressing the following key issues: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located your work within an existing body of knowledge or literature?</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demonstrated how the theory/theories used inform your work?</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discussed other scholars who have used the same theories in similar studies?</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50000"/>
              </a:lnSpc>
              <a:buFont typeface="+mj-lt"/>
              <a:buAutoNum type="romanLcPeriod"/>
            </a:pPr>
            <a:r>
              <a:rPr lang="en-US" sz="21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Have you considered the contribution that your research will make in your field of study?</a:t>
            </a:r>
            <a:endParaRPr lang="en-KE" sz="21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1317180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659220"/>
            <a:ext cx="7796463" cy="5741580"/>
          </a:xfrm>
        </p:spPr>
        <p:txBody>
          <a:bodyPr/>
          <a:lstStyle/>
          <a:p>
            <a:pPr>
              <a:lnSpc>
                <a:spcPct val="150000"/>
              </a:lnSpc>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(i</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Argument or Idea Development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 well-written academic assignment must have a clearly formulated central idea or argument that is developed in a logical and coherent manner. Ultimately, this leads to a logical conclusion. The central idea is based on the topic or the question that has been assigned.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a:t>
            </a: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An Analytical Approach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Academic writing is analytical writing. Writing analytically means that you need to acknowledge and deal with the complexity of the subject matter. It means being able to go beyond merely providing a description or an explanation of a phenomena to providing a critical analysis of the situation.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685957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399" y="552893"/>
            <a:ext cx="9271591" cy="5894327"/>
          </a:xfrm>
        </p:spPr>
        <p:txBody>
          <a:bodyPr>
            <a:normAutofit/>
          </a:bodyPr>
          <a:lstStyle/>
          <a:p>
            <a:pPr marL="0" indent="0">
              <a:lnSpc>
                <a:spcPct val="150000"/>
              </a:lnSpc>
              <a:buNone/>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a:t>
            </a: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  Is Evidence-based</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Academic Writing is based on sources or evidence. All academic work builds on the work of others. As you develop your argument within your writing assignment, you need to refer to works that have previously been done by other scholars and to acknowledge them through well-established conventions for citing and referencing reading sources.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Therefore, knowledge of background literature and the ability to provide evidence that you have read and critically evaluated and cited them correctly is vital.</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 Explicitness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50000"/>
              </a:lnSpc>
              <a:buNone/>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Academic writing is explicit. In academic writing, the author is responsible for ensuring that the meaning of the text is clear, concise and free from ambiguity. Explicitness is best achieved by anticipating the reader’s questions.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19416196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680485"/>
            <a:ext cx="7655443" cy="5373124"/>
          </a:xfrm>
        </p:spPr>
        <p:txBody>
          <a:bodyPr/>
          <a:lstStyle/>
          <a:p>
            <a:pPr>
              <a:lnSpc>
                <a:spcPct val="150000"/>
              </a:lnSpc>
            </a:pPr>
            <a:r>
              <a:rPr lang="en-KE" sz="2000" b="1"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(vi) Formal and Objective Language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50000"/>
              </a:lnSpc>
            </a:pPr>
            <a:r>
              <a:rPr lang="en-KE"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The language of academic writing is generally formal and objective. Everyday language is predominantly subjective as it is mainly used to express opinions based on personal preference or belief rather than on evidence. </a:t>
            </a:r>
            <a:r>
              <a:rPr lang="en-US" sz="2000" dirty="0">
                <a:solidFill>
                  <a:srgbClr val="000000"/>
                </a:solidFill>
                <a:effectLst/>
                <a:latin typeface="Times New Roman" panose="02020603050405020304" pitchFamily="18" charset="0"/>
                <a:ea typeface="Times New Roman" panose="02020603050405020304" pitchFamily="18" charset="0"/>
                <a:cs typeface="Times New Roman" panose="02020603050405020304" pitchFamily="18" charset="0"/>
              </a:rPr>
              <a:t>Use of academic language entails using correct technical terms, attention to detail in the use of grammar, punctuation, formatting and the ability to structure and convey a coherent argument. Academic writing also requires the use of an appropriate academic voice and signposting devises like headings and subheadings.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40721017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9F54FEBA-A76D-0125-52BB-CC260241B8B6}"/>
              </a:ext>
            </a:extLst>
          </p:cNvPr>
          <p:cNvSpPr>
            <a:spLocks noGrp="1"/>
          </p:cNvSpPr>
          <p:nvPr>
            <p:ph type="title"/>
          </p:nvPr>
        </p:nvSpPr>
        <p:spPr>
          <a:xfrm>
            <a:off x="1550563" y="472966"/>
            <a:ext cx="9879437" cy="1019503"/>
          </a:xfrm>
        </p:spPr>
        <p:txBody>
          <a:bodyPr/>
          <a:lstStyle/>
          <a:p>
            <a:r>
              <a:rPr lang="en-US" sz="2000" b="1" dirty="0">
                <a:solidFill>
                  <a:srgbClr val="000000"/>
                </a:solidFill>
                <a:effectLst/>
                <a:latin typeface="Arial" panose="020B0604020202020204" pitchFamily="34" charset="0"/>
                <a:ea typeface="Calibri" panose="020F0502020204030204" pitchFamily="34" charset="0"/>
              </a:rPr>
              <a:t>How to D</a:t>
            </a:r>
            <a:r>
              <a:rPr lang="en-KE" sz="2000" b="1" dirty="0">
                <a:solidFill>
                  <a:srgbClr val="000000"/>
                </a:solidFill>
                <a:effectLst/>
                <a:latin typeface="Arial" panose="020B0604020202020204" pitchFamily="34" charset="0"/>
                <a:ea typeface="Calibri" panose="020F0502020204030204" pitchFamily="34" charset="0"/>
              </a:rPr>
              <a:t>evelop Critical Thinking Skills</a:t>
            </a:r>
            <a:r>
              <a:rPr lang="en-KE" sz="2000" dirty="0">
                <a:effectLst/>
              </a:rPr>
              <a:t> </a:t>
            </a:r>
            <a:endParaRPr lang="en-KE" sz="2000" dirty="0"/>
          </a:p>
        </p:txBody>
      </p:sp>
      <p:sp>
        <p:nvSpPr>
          <p:cNvPr id="9" name="Text Placeholder 8">
            <a:extLst>
              <a:ext uri="{FF2B5EF4-FFF2-40B4-BE49-F238E27FC236}">
                <a16:creationId xmlns:a16="http://schemas.microsoft.com/office/drawing/2014/main" id="{E087D0E9-32B6-D27E-FAE1-8CA3E84DB4F0}"/>
              </a:ext>
            </a:extLst>
          </p:cNvPr>
          <p:cNvSpPr>
            <a:spLocks noGrp="1"/>
          </p:cNvSpPr>
          <p:nvPr>
            <p:ph type="body" sz="quarter" idx="13"/>
          </p:nvPr>
        </p:nvSpPr>
        <p:spPr>
          <a:xfrm>
            <a:off x="1550564" y="1692166"/>
            <a:ext cx="9879436" cy="4344058"/>
          </a:xfrm>
        </p:spPr>
        <p:txBody>
          <a:bodyPr/>
          <a:lstStyle/>
          <a:p>
            <a:pPr marL="285750" indent="-28575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Critical thinking can be defined as making reasoned judgments or reasonably and reflectively deciding what to believe or do. It entails using criteria to judge the quality of something, from cooking to a conclusion of a research paper. </a:t>
            </a:r>
          </a:p>
          <a:p>
            <a:pPr marL="285750" indent="-28575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essence, critical thinking is a disciplined manner of thought that a person uses to assess the validity of something: a statement, news story, argument and research, among others.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Critical thinking is about having a carefully considered evaluation of your sources of information. This entails that you do not just accept other people’s arguments and conclusions. </a:t>
            </a:r>
          </a:p>
          <a:p>
            <a:pPr marL="285750" indent="-28575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Your evaluation should be justifiable in that you should be able to support your critique with evidence, and it should also be balanced. Ensure that you mention both the pros and the cons.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9699961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725214"/>
            <a:ext cx="7796463" cy="5298151"/>
          </a:xfrm>
        </p:spPr>
        <p:txBody>
          <a:bodyPr>
            <a:normAutofit lnSpcReduction="10000"/>
          </a:bodyPr>
          <a:lstStyle/>
          <a:p>
            <a:endParaRPr lang="en-KE"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Critical thinking can be defined as making reasoned judgments or reasonably and reflectively deciding what to believe or do. It entails using criteria to judge the quality of something, from cooking to a conclusion of a research paper. </a:t>
            </a:r>
          </a:p>
          <a:p>
            <a:pPr marL="342900" indent="-34290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In essence, critical thinking is a disciplined manner of thought that a person uses to assess the validity of something: a statement, news story, argument and research, among others.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indent="-34290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Evidence of critical thinking in one’s paper is a defining feature in academic writing. Being able to provide a critique to an argument, evidence, or theory often gives a student an edge in his or her writing assignments. </a:t>
            </a:r>
          </a:p>
          <a:p>
            <a:pPr marL="342900" indent="-34290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critique the nature of a topic by providing an alternative way of analyzing it. You may analyze an issue from a wider cultural or social perspective, or you may offer alternative explanations of a particular phenomenon. </a:t>
            </a:r>
            <a:endParaRPr lang="en-KE" sz="2000" dirty="0"/>
          </a:p>
        </p:txBody>
      </p:sp>
    </p:spTree>
    <p:extLst>
      <p:ext uri="{BB962C8B-B14F-4D97-AF65-F5344CB8AC3E}">
        <p14:creationId xmlns:p14="http://schemas.microsoft.com/office/powerpoint/2010/main" val="33059436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297172"/>
            <a:ext cx="7631709" cy="5150048"/>
          </a:xfrm>
        </p:spPr>
        <p:txBody>
          <a:bodyPr>
            <a:normAutofit/>
          </a:bodyPr>
          <a:lstStyle/>
          <a:p>
            <a:pPr mar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type of argument used to support an author’s philosophical position may present another area of critique. For instance, the argument may not be rigorous enough to dissuade you from alternative explanations.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To apply critical thinking in your assignments you may be required to do the following: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Make up a list of strengths and weaknesses or limitations surrounding an issue.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Consider the advantages and disadvantages pertaining to an issue.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Question whether an argument is based on factual evidence that can </a:t>
            </a:r>
          </a:p>
          <a:p>
            <a:pPr marL="0" indent="0">
              <a:buNone/>
            </a:pPr>
            <a:r>
              <a:rPr lang="en-KE" sz="2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be proven or whether it has been constructed around biased opinion.</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3174387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1339702"/>
            <a:ext cx="9875463" cy="4924919"/>
          </a:xfrm>
        </p:spPr>
        <p:txBody>
          <a:bodyPr/>
          <a:lstStyle/>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Look at the topic from different perspectives or angles, while considering the pros and cons.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Consider whether the evidence is convincing.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Symbol" pitchFamily="2" charset="2"/>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Consider whether there is another way of analyzing the issue.</a:t>
            </a:r>
          </a:p>
          <a:p>
            <a:pPr marL="342900" indent="-342900" algn="just">
              <a:lnSpc>
                <a:spcPct val="150000"/>
              </a:lnSpc>
              <a:buFont typeface="Symbol" pitchFamily="2" charset="2"/>
              <a:buChar char=""/>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Synthesize information from different scholars and assess whether their points of view agree or contradict each other.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buNone/>
            </a:pPr>
            <a:r>
              <a:rPr lang="en-KE" sz="2000" dirty="0">
                <a:solidFill>
                  <a:srgbClr val="000000"/>
                </a:solidFill>
                <a:effectLst/>
                <a:latin typeface="Times New Roman" panose="02020603050405020304" pitchFamily="18" charset="0"/>
                <a:ea typeface="Calibri" panose="020F0502020204030204" pitchFamily="34" charset="0"/>
              </a:rPr>
              <a:t>Critical thinking should be applied at every stage of your writing. That is, when selecting a topic, when selecting sources of information, and when reading the works of others </a:t>
            </a:r>
            <a:r>
              <a:rPr lang="en-US" sz="2000" dirty="0">
                <a:solidFill>
                  <a:srgbClr val="000000"/>
                </a:solidFill>
                <a:effectLst/>
                <a:latin typeface="Times New Roman" panose="02020603050405020304" pitchFamily="18" charset="0"/>
                <a:ea typeface="Calibri" panose="020F0502020204030204" pitchFamily="34" charset="0"/>
              </a:rPr>
              <a:t>in order</a:t>
            </a:r>
            <a:r>
              <a:rPr lang="en-KE" sz="2000" dirty="0">
                <a:solidFill>
                  <a:srgbClr val="000000"/>
                </a:solidFill>
                <a:effectLst/>
                <a:latin typeface="Times New Roman" panose="02020603050405020304" pitchFamily="18" charset="0"/>
                <a:ea typeface="Calibri" panose="020F0502020204030204" pitchFamily="34" charset="0"/>
              </a:rPr>
              <a:t> to weigh the different arguments and perspectives.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4980216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E9AC510A-F3B1-EAE0-3D2D-6EC85F9A8963}"/>
              </a:ext>
            </a:extLst>
          </p:cNvPr>
          <p:cNvSpPr>
            <a:spLocks noGrp="1"/>
          </p:cNvSpPr>
          <p:nvPr>
            <p:ph sz="quarter" idx="4"/>
          </p:nvPr>
        </p:nvSpPr>
        <p:spPr>
          <a:xfrm>
            <a:off x="914400" y="1734207"/>
            <a:ext cx="10511627" cy="4772919"/>
          </a:xfrm>
        </p:spPr>
        <p:txBody>
          <a:bodyPr>
            <a:normAutofit/>
          </a:bodyPr>
          <a:lstStyle/>
          <a:p>
            <a:pPr marL="0" indent="0">
              <a:buNone/>
            </a:pPr>
            <a:r>
              <a:rPr lang="en-US"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Let us now look at some aspects to consider when developing your argument:</a:t>
            </a:r>
          </a:p>
          <a:p>
            <a:pPr marL="0" indent="0">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 Articulate Clear and Logical Arguments in your Writing: Ensure that you are </a:t>
            </a:r>
            <a:r>
              <a:rPr lang="en-KE" sz="2000" dirty="0">
                <a:solidFill>
                  <a:srgbClr val="000000"/>
                </a:solidFill>
                <a:effectLst/>
                <a:latin typeface="Times New Roman" panose="02020603050405020304" pitchFamily="18" charset="0"/>
                <a:ea typeface="Calibri" panose="020F0502020204030204" pitchFamily="34" charset="0"/>
              </a:rPr>
              <a:t>able to persuade or convince your reader about your point of view, while acknowledging opposing arguments, but downplaying them by highlighting their weaknesses.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 Prepare an Appropriate Structure for your Piece of Writing: Use complete sentences, appropriate paragraphs, connecting words and phrases and check your grammar.</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(iii) Provide a Sustained Argument based on Evidence: </a:t>
            </a:r>
            <a:r>
              <a:rPr lang="en-KE" sz="2000" dirty="0">
                <a:solidFill>
                  <a:srgbClr val="000000"/>
                </a:solidFill>
                <a:effectLst/>
                <a:latin typeface="Times New Roman" panose="02020603050405020304" pitchFamily="18" charset="0"/>
                <a:ea typeface="Calibri" panose="020F0502020204030204" pitchFamily="34" charset="0"/>
              </a:rPr>
              <a:t>An argument requires that you express your own point of view or opinion about what you are researching on. You need to support your opinion with evidence from scholarly sources.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(iv) Complexity and Higher-order Thinking: Used to describe </a:t>
            </a:r>
            <a:r>
              <a:rPr lang="en-KE" sz="2000" dirty="0">
                <a:solidFill>
                  <a:srgbClr val="000000"/>
                </a:solidFill>
                <a:effectLst/>
                <a:latin typeface="Times New Roman" panose="02020603050405020304" pitchFamily="18" charset="0"/>
                <a:ea typeface="Calibri" panose="020F0502020204030204" pitchFamily="34" charset="0"/>
              </a:rPr>
              <a:t>complex ideas as clearly as possible. </a:t>
            </a:r>
          </a:p>
          <a:p>
            <a:pPr marL="0" indent="0">
              <a:buNone/>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(v) Write for an Academic Audience: Use a formal, objective and analytical approach</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Title 7">
            <a:extLst>
              <a:ext uri="{FF2B5EF4-FFF2-40B4-BE49-F238E27FC236}">
                <a16:creationId xmlns:a16="http://schemas.microsoft.com/office/drawing/2014/main" id="{23FD388F-8A9F-D48E-0ED1-CFCB6DB31EB2}"/>
              </a:ext>
            </a:extLst>
          </p:cNvPr>
          <p:cNvSpPr>
            <a:spLocks noGrp="1"/>
          </p:cNvSpPr>
          <p:nvPr>
            <p:ph type="title"/>
          </p:nvPr>
        </p:nvSpPr>
        <p:spPr>
          <a:xfrm>
            <a:off x="914400" y="593377"/>
            <a:ext cx="10511627" cy="1044038"/>
          </a:xfrm>
        </p:spPr>
        <p:txBody>
          <a:bodyPr/>
          <a:lstStyle/>
          <a:p>
            <a:r>
              <a:rPr lang="en-KE" sz="2000" dirty="0"/>
              <a:t>DEVELOPING YOUR ARGUMENT</a:t>
            </a:r>
          </a:p>
        </p:txBody>
      </p:sp>
    </p:spTree>
    <p:extLst>
      <p:ext uri="{BB962C8B-B14F-4D97-AF65-F5344CB8AC3E}">
        <p14:creationId xmlns:p14="http://schemas.microsoft.com/office/powerpoint/2010/main" val="16862132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788BC44-4053-A6B7-26AB-3CE47546BF1A}"/>
              </a:ext>
            </a:extLst>
          </p:cNvPr>
          <p:cNvSpPr>
            <a:spLocks noGrp="1"/>
          </p:cNvSpPr>
          <p:nvPr>
            <p:ph type="ctrTitle"/>
          </p:nvPr>
        </p:nvSpPr>
        <p:spPr>
          <a:xfrm>
            <a:off x="420414" y="325822"/>
            <a:ext cx="7149967" cy="620109"/>
          </a:xfrm>
        </p:spPr>
        <p:txBody>
          <a:bodyPr/>
          <a:lstStyle/>
          <a:p>
            <a:r>
              <a:rPr lang="en-KE" sz="2000" b="1" dirty="0">
                <a:solidFill>
                  <a:srgbClr val="000000"/>
                </a:solidFill>
                <a:effectLst/>
                <a:latin typeface="Arial" panose="020B0604020202020204" pitchFamily="34" charset="0"/>
                <a:ea typeface="Aldine401 BT"/>
              </a:rPr>
              <a:t>Formatting and Structure in Academic Writing</a:t>
            </a:r>
            <a:r>
              <a:rPr lang="en-KE" sz="2000" dirty="0">
                <a:effectLst/>
              </a:rPr>
              <a:t> </a:t>
            </a:r>
            <a:endParaRPr lang="en-KE" sz="2000" dirty="0"/>
          </a:p>
        </p:txBody>
      </p:sp>
      <p:sp>
        <p:nvSpPr>
          <p:cNvPr id="7" name="Subtitle 6">
            <a:extLst>
              <a:ext uri="{FF2B5EF4-FFF2-40B4-BE49-F238E27FC236}">
                <a16:creationId xmlns:a16="http://schemas.microsoft.com/office/drawing/2014/main" id="{C3CDEB51-A762-0B62-C70D-0C1642A542C1}"/>
              </a:ext>
            </a:extLst>
          </p:cNvPr>
          <p:cNvSpPr>
            <a:spLocks noGrp="1"/>
          </p:cNvSpPr>
          <p:nvPr>
            <p:ph type="subTitle" idx="1"/>
          </p:nvPr>
        </p:nvSpPr>
        <p:spPr>
          <a:xfrm>
            <a:off x="420412" y="1114097"/>
            <a:ext cx="7514898" cy="5065986"/>
          </a:xfrm>
        </p:spPr>
        <p:txBody>
          <a:bodyPr>
            <a:normAutofit/>
          </a:bodyPr>
          <a:lstStyle/>
          <a:p>
            <a:pPr>
              <a:lnSpc>
                <a:spcPct val="160000"/>
              </a:lnSpc>
              <a:spcBef>
                <a:spcPts val="0"/>
              </a:spcBef>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A</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cademic writing is never complete without </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properly formatting your paper</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to </a:t>
            </a:r>
          </a:p>
          <a:p>
            <a:pPr>
              <a:lnSpc>
                <a:spcPct val="160000"/>
              </a:lnSpc>
              <a:spcBef>
                <a:spcPts val="0"/>
              </a:spcBef>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ensure that you have adhered to the presentation requirements and guidelines </a:t>
            </a:r>
          </a:p>
          <a:p>
            <a:pPr>
              <a:lnSpc>
                <a:spcPct val="160000"/>
              </a:lnSpc>
              <a:spcBef>
                <a:spcPts val="0"/>
              </a:spcBef>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given. In this section, we have mentioned some of the general formatting tips </a:t>
            </a:r>
          </a:p>
          <a:p>
            <a:pPr>
              <a:lnSpc>
                <a:spcPct val="160000"/>
              </a:lnSpc>
              <a:spcBef>
                <a:spcPts val="0"/>
              </a:spcBef>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that will help improve the quality of your paper.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60000"/>
              </a:lnSpc>
              <a:spcBef>
                <a:spcPts val="0"/>
              </a:spcBef>
              <a:buFont typeface="+mj-lt"/>
              <a:buAutoNum type="romanLcParenBoth"/>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Capital Letters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60000"/>
              </a:lnSpc>
              <a:spcBef>
                <a:spcPts val="0"/>
              </a:spcBef>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English grammar requires that you use capital letters in the following instances: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6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At the beginning of a sentence </a:t>
            </a:r>
          </a:p>
          <a:p>
            <a:pPr marL="342900" indent="-342900" algn="just">
              <a:lnSpc>
                <a:spcPct val="16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When using a proper noun such as the name of a person or a place</a:t>
            </a:r>
            <a:endParaRPr lang="en-KE" sz="1800" dirty="0">
              <a:effectLst/>
              <a:latin typeface="Noto Sans Symbols"/>
              <a:ea typeface="Noto Sans Symbols"/>
              <a:cs typeface="Noto Sans Symbols"/>
            </a:endParaRPr>
          </a:p>
          <a:p>
            <a:pPr marL="342900" indent="-342900" algn="just">
              <a:lnSpc>
                <a:spcPct val="16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When writing the pronoun ‘I’, always use a capital letter regardless of the position of the word in the sentence.</a:t>
            </a:r>
            <a:endParaRPr lang="en-KE" sz="1800" dirty="0">
              <a:effectLst/>
              <a:latin typeface="Noto Sans Symbols"/>
              <a:ea typeface="Noto Sans Symbols"/>
              <a:cs typeface="Noto Sans Symbols"/>
            </a:endParaRPr>
          </a:p>
          <a:p>
            <a:pPr marL="342900" indent="-342900" algn="just">
              <a:lnSpc>
                <a:spcPct val="16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Acronyms eg. APA</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endParaRPr lang="en-KE" sz="1800" dirty="0">
              <a:effectLst/>
              <a:latin typeface="Noto Sans Symbols"/>
              <a:ea typeface="Noto Sans Symbols"/>
              <a:cs typeface="Noto Sans Symbols"/>
            </a:endParaRPr>
          </a:p>
          <a:p>
            <a:endParaRPr lang="en-KE" dirty="0"/>
          </a:p>
        </p:txBody>
      </p:sp>
    </p:spTree>
    <p:extLst>
      <p:ext uri="{BB962C8B-B14F-4D97-AF65-F5344CB8AC3E}">
        <p14:creationId xmlns:p14="http://schemas.microsoft.com/office/powerpoint/2010/main" val="19731730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871871"/>
            <a:ext cx="8334704" cy="5181738"/>
          </a:xfrm>
        </p:spPr>
        <p:txBody>
          <a:bodyPr>
            <a:normAutofit fontScale="92500" lnSpcReduction="20000"/>
          </a:bodyPr>
          <a:lstStyle/>
          <a:p>
            <a:pPr marL="342900" lvl="0" indent="-342900" algn="just">
              <a:lnSpc>
                <a:spcPct val="150000"/>
              </a:lnSpc>
              <a:buFont typeface="+mj-lt"/>
              <a:buAutoNum type="romanLcParenBoth"/>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Abbreviations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In this digital era, where texting is the most common means of communication, abbreviations have become more and more acceptable. Texting lingo applauds brevity and the less letters you can use to communicate, the better a communicator you will be considered to be. However, it is surprising that most students today do not know the meanings of the most commonly used abbreviations in English such as: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e.g. – </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exempli gratia</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(Latin for ‘for the sake of example’)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i.e. – </a:t>
            </a:r>
            <a:r>
              <a:rPr lang="en-KE" sz="2000" i="1" dirty="0">
                <a:solidFill>
                  <a:srgbClr val="000000"/>
                </a:solidFill>
                <a:effectLst/>
                <a:latin typeface="Times New Roman" panose="02020603050405020304" pitchFamily="18" charset="0"/>
                <a:ea typeface="Aldine401 BT"/>
                <a:cs typeface="Times New Roman" panose="02020603050405020304" pitchFamily="18" charset="0"/>
              </a:rPr>
              <a:t>id est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(Latin for ‘that is to say’)</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Common abbreviations used in APA Style include: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n.d. – no date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p. (pp.) – page(s)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Vol. (Vols.) – Volume(s)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156371206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871870"/>
            <a:ext cx="9875463" cy="5392751"/>
          </a:xfrm>
        </p:spPr>
        <p:txBody>
          <a:bodyPr>
            <a:normAutofit fontScale="92500" lnSpcReduction="10000"/>
          </a:bodyPr>
          <a:lstStyle/>
          <a:p>
            <a:pPr marL="0" lvl="0" indent="0" algn="just">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Punctuation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2000" dirty="0">
                <a:solidFill>
                  <a:schemeClr val="tx1"/>
                </a:solidFill>
                <a:effectLst/>
                <a:latin typeface="Times New Roman" panose="02020603050405020304" pitchFamily="18" charset="0"/>
                <a:ea typeface="Aldine401 BT"/>
                <a:cs typeface="Times New Roman" panose="02020603050405020304" pitchFamily="18" charset="0"/>
              </a:rPr>
              <a:t>Punctuation is an essential component of every piece of writing because when used correctly, punctuation marks show the reader where sentences start and finish and they make your writing easy to understand. There are different types of punctuation such as:</a:t>
            </a:r>
            <a:endParaRPr lang="en-KE" sz="20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r>
              <a:rPr lang="en-KE" sz="2000" dirty="0">
                <a:solidFill>
                  <a:schemeClr val="tx1"/>
                </a:solidFill>
              </a:rPr>
              <a:t>Full stop (.) - </a:t>
            </a:r>
            <a:r>
              <a:rPr lang="en-KE" sz="2000" dirty="0">
                <a:solidFill>
                  <a:schemeClr val="tx1"/>
                </a:solidFill>
                <a:effectLst/>
                <a:latin typeface="Times New Roman" panose="02020603050405020304" pitchFamily="18" charset="0"/>
                <a:ea typeface="Aldine401 BT"/>
                <a:cs typeface="Times New Roman" panose="02020603050405020304" pitchFamily="18" charset="0"/>
              </a:rPr>
              <a:t>Full stops are used to mark the end of a sentence, that is a complete statement</a:t>
            </a:r>
            <a:r>
              <a:rPr lang="en-KE" sz="2000" dirty="0">
                <a:solidFill>
                  <a:schemeClr val="tx1"/>
                </a:solidFill>
                <a:latin typeface="Times New Roman" panose="02020603050405020304" pitchFamily="18" charset="0"/>
                <a:ea typeface="Aldine401 BT"/>
                <a:cs typeface="Times New Roman" panose="02020603050405020304" pitchFamily="18" charset="0"/>
              </a:rPr>
              <a:t>.</a:t>
            </a:r>
            <a:endParaRPr lang="en-KE" sz="2000" dirty="0">
              <a:solidFill>
                <a:schemeClr val="tx1"/>
              </a:solidFill>
            </a:endParaRPr>
          </a:p>
          <a:p>
            <a:r>
              <a:rPr lang="en-KE" sz="2000" dirty="0">
                <a:solidFill>
                  <a:schemeClr val="tx1"/>
                </a:solidFill>
              </a:rPr>
              <a:t>Comma (,) - </a:t>
            </a:r>
            <a:r>
              <a:rPr lang="en-KE" sz="2000" dirty="0">
                <a:solidFill>
                  <a:schemeClr val="tx1"/>
                </a:solidFill>
                <a:effectLst/>
                <a:latin typeface="Times New Roman" panose="02020603050405020304" pitchFamily="18" charset="0"/>
                <a:ea typeface="Aldine401 BT"/>
              </a:rPr>
              <a:t>A comma marks a slight break between different parts of a sentence.</a:t>
            </a:r>
            <a:r>
              <a:rPr lang="en-KE" sz="2000" dirty="0">
                <a:solidFill>
                  <a:schemeClr val="tx1"/>
                </a:solidFill>
                <a:effectLst/>
              </a:rPr>
              <a:t> </a:t>
            </a:r>
            <a:endParaRPr lang="en-KE" sz="2000" dirty="0">
              <a:solidFill>
                <a:schemeClr val="tx1"/>
              </a:solidFill>
            </a:endParaRPr>
          </a:p>
          <a:p>
            <a:r>
              <a:rPr lang="en-KE" sz="2000" dirty="0">
                <a:solidFill>
                  <a:schemeClr val="tx1"/>
                </a:solidFill>
              </a:rPr>
              <a:t>Semicolon (;) – Used to </a:t>
            </a:r>
            <a:r>
              <a:rPr lang="en-KE" sz="2000" dirty="0">
                <a:solidFill>
                  <a:schemeClr val="tx1"/>
                </a:solidFill>
                <a:effectLst/>
                <a:latin typeface="Times New Roman" panose="02020603050405020304" pitchFamily="18" charset="0"/>
                <a:ea typeface="Aldine401 BT"/>
              </a:rPr>
              <a:t>mark a break that is stronger than a comma but not as final as a full stop.</a:t>
            </a:r>
            <a:endParaRPr lang="en-KE" sz="2000" dirty="0">
              <a:solidFill>
                <a:schemeClr val="tx1"/>
              </a:solidFill>
            </a:endParaRPr>
          </a:p>
          <a:p>
            <a:r>
              <a:rPr lang="en-KE" sz="2000" dirty="0">
                <a:solidFill>
                  <a:schemeClr val="tx1"/>
                </a:solidFill>
              </a:rPr>
              <a:t>Colon (</a:t>
            </a:r>
            <a:r>
              <a:rPr lang="en-KE" sz="2000" dirty="0">
                <a:solidFill>
                  <a:schemeClr val="tx1"/>
                </a:solidFill>
                <a:sym typeface="Wingdings" pitchFamily="2" charset="2"/>
              </a:rPr>
              <a:t>:)  - Used betweem clauses, to introduce a list or before a quotation      </a:t>
            </a:r>
          </a:p>
          <a:p>
            <a:r>
              <a:rPr lang="en-KE" sz="2000" dirty="0">
                <a:solidFill>
                  <a:schemeClr val="tx1"/>
                </a:solidFill>
                <a:sym typeface="Wingdings" pitchFamily="2" charset="2"/>
              </a:rPr>
              <a:t>Apostrophe (‘) – Used to show possession eg. John’s house or omission eg. I’m, don’t, isn’t, etc.</a:t>
            </a:r>
          </a:p>
          <a:p>
            <a:r>
              <a:rPr lang="en-KE" sz="2000" dirty="0">
                <a:solidFill>
                  <a:schemeClr val="tx1"/>
                </a:solidFill>
                <a:sym typeface="Wingdings" pitchFamily="2" charset="2"/>
              </a:rPr>
              <a:t>Hyphen (-) - </a:t>
            </a:r>
            <a:r>
              <a:rPr lang="en-KE" sz="2000" dirty="0">
                <a:solidFill>
                  <a:schemeClr val="tx1"/>
                </a:solidFill>
                <a:effectLst/>
                <a:latin typeface="Times New Roman" panose="02020603050405020304" pitchFamily="18" charset="0"/>
                <a:ea typeface="Aldine401 BT"/>
              </a:rPr>
              <a:t>used to link words and parts of words</a:t>
            </a:r>
            <a:r>
              <a:rPr lang="en-KE" sz="2000" dirty="0">
                <a:solidFill>
                  <a:schemeClr val="tx1"/>
                </a:solidFill>
                <a:effectLst/>
              </a:rPr>
              <a:t> </a:t>
            </a:r>
            <a:endParaRPr lang="en-KE" sz="2000" dirty="0">
              <a:solidFill>
                <a:schemeClr val="tx1"/>
              </a:solidFill>
              <a:sym typeface="Wingdings" pitchFamily="2" charset="2"/>
            </a:endParaRPr>
          </a:p>
          <a:p>
            <a:r>
              <a:rPr lang="en-KE" sz="2000" b="1" dirty="0">
                <a:solidFill>
                  <a:schemeClr val="tx1"/>
                </a:solidFill>
                <a:effectLst/>
                <a:latin typeface="Times New Roman" panose="02020603050405020304" pitchFamily="18" charset="0"/>
                <a:ea typeface="Aldine401 BT"/>
                <a:cs typeface="Times New Roman" panose="02020603050405020304" pitchFamily="18" charset="0"/>
              </a:rPr>
              <a:t>Dash (–) - </a:t>
            </a:r>
            <a:r>
              <a:rPr lang="en-KE" sz="2000" dirty="0">
                <a:solidFill>
                  <a:schemeClr val="tx1"/>
                </a:solidFill>
                <a:effectLst/>
                <a:latin typeface="Times New Roman" panose="02020603050405020304" pitchFamily="18" charset="0"/>
                <a:ea typeface="Aldine401 BT"/>
                <a:cs typeface="Noto Sans Symbols"/>
              </a:rPr>
              <a:t>to mark off information or ideas that are not essential to an understanding of the rest of the sentence.</a:t>
            </a:r>
            <a:endParaRPr lang="en-KE" sz="2000" dirty="0">
              <a:solidFill>
                <a:schemeClr val="tx1"/>
              </a:solidFill>
              <a:effectLst/>
              <a:latin typeface="Noto Sans Symbols"/>
              <a:ea typeface="Noto Sans Symbols"/>
              <a:cs typeface="Noto Sans Symbols"/>
            </a:endParaRPr>
          </a:p>
          <a:p>
            <a:endParaRPr lang="en-KE" sz="18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solidFill>
                <a:schemeClr val="tx1"/>
              </a:solidFill>
            </a:endParaRPr>
          </a:p>
          <a:p>
            <a:endParaRPr lang="en-KE" dirty="0"/>
          </a:p>
        </p:txBody>
      </p:sp>
    </p:spTree>
    <p:extLst>
      <p:ext uri="{BB962C8B-B14F-4D97-AF65-F5344CB8AC3E}">
        <p14:creationId xmlns:p14="http://schemas.microsoft.com/office/powerpoint/2010/main" val="1995766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723014"/>
            <a:ext cx="8803758" cy="5724206"/>
          </a:xfrm>
        </p:spPr>
        <p:txBody>
          <a:bodyPr>
            <a:normAutofit fontScale="92500" lnSpcReduction="10000"/>
          </a:bodyPr>
          <a:lstStyle/>
          <a:p>
            <a:pPr marL="0" lvl="0" indent="0" algn="just">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Headings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Headings and subheadings identify the content and nature of parts or sub-parts of the larger unit. They are usually different typographically from the body of the publication. They may be set in slightly larger type, or in capitals, boldface, or italic. </a:t>
            </a: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If there are too many, headings can be confusing. In general, don’t use more than three levels: important, less important, least important. Otherwise, it will be hard to separate them typographically.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In some scientific publications, it may be useful to number headings, especially if more than three levels are needed. In that case different levels of numbering may be used: for example, 1.1,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1</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.1.</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1</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etc. Numbered subheads are especially useful if the thesis or dissertation contains many cross-references.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Different referencing formats also use different levels of headings. For APA 7</a:t>
            </a:r>
            <a:r>
              <a:rPr lang="en-US" sz="2000"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edition for example, level 1 headings should be </a:t>
            </a:r>
            <a:r>
              <a:rPr lang="en-US" sz="2000" dirty="0" err="1">
                <a:solidFill>
                  <a:srgbClr val="000000"/>
                </a:solidFill>
                <a:effectLst/>
                <a:latin typeface="Times New Roman" panose="02020603050405020304" pitchFamily="18" charset="0"/>
                <a:ea typeface="Aldine401 BT"/>
                <a:cs typeface="Times New Roman" panose="02020603050405020304" pitchFamily="18" charset="0"/>
              </a:rPr>
              <a:t>centred</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boldface, title case.</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6950045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058510" y="546537"/>
            <a:ext cx="8367515" cy="5254189"/>
          </a:xfrm>
        </p:spPr>
        <p:txBody>
          <a:bodyPr/>
          <a:lstStyle/>
          <a:p>
            <a:pPr marL="0" lvl="0" indent="0" algn="just">
              <a:lnSpc>
                <a:spcPct val="150000"/>
              </a:lnSpc>
              <a:buNone/>
            </a:pPr>
            <a:r>
              <a:rPr lang="en-KE" sz="2000" b="1" dirty="0">
                <a:solidFill>
                  <a:srgbClr val="000000"/>
                </a:solidFill>
                <a:effectLst/>
                <a:latin typeface="Times New Roman" panose="02020603050405020304" pitchFamily="18" charset="0"/>
                <a:ea typeface="Aldine401 BT"/>
                <a:cs typeface="Times New Roman" panose="02020603050405020304" pitchFamily="18" charset="0"/>
              </a:rPr>
              <a:t>Cross referencing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There is a chance for error every time a writer refers to another part of the academic paper: to a table, a figure, a chapter, or another page. Every cross-reference must be checked. </a:t>
            </a: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The author may have deleted a table since writing the text, or may have added an extra one, but didn’t change the numbers when referring to the tables in the text. </a:t>
            </a:r>
          </a:p>
          <a:p>
            <a:pPr algn="just">
              <a:lnSpc>
                <a:spcPct val="150000"/>
              </a:lnSpc>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References to pages need to be watched especially carefully. The author is usually referring to pages in the document, but in printed form the page numbers will probably be different.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8705307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399" y="340242"/>
            <a:ext cx="7187609" cy="5701742"/>
          </a:xfrm>
        </p:spPr>
        <p:txBody>
          <a:bodyPr>
            <a:normAutofit fontScale="92500"/>
          </a:bodyPr>
          <a:lstStyle/>
          <a:p>
            <a:pPr lvl="0" algn="just">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Numbers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rPr>
              <a:t>Numbers need to be edited as carefully as words. </a:t>
            </a:r>
          </a:p>
          <a:p>
            <a:pPr marL="285750" indent="-285750" algn="just">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Numbers with too many figures may be more confusing than informative. It is easier to understand “12 million” than “12,003,453” and in most contexts the difference (0.03%) is unimportant. </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rPr>
              <a:t>Numbers may be presented in different ways. As an academic writer, you may ask, ‘when should numbers appear as digits and when should they be spelled out?’ </a:t>
            </a:r>
          </a:p>
          <a:p>
            <a:pPr marL="285750" indent="-285750">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rPr>
              <a:t>Again, rules differ: one rule is to spell out all whole numbers below 10, except when they appear with units of measurement or in a series that includes numbers greater than nine (“5, 8, 12, 15,” not “five, eight, 12, 15”). That is only one approach, however, there are others. </a:t>
            </a:r>
            <a:endParaRPr lang="en-KE" sz="2000" dirty="0"/>
          </a:p>
        </p:txBody>
      </p:sp>
    </p:spTree>
    <p:extLst>
      <p:ext uri="{BB962C8B-B14F-4D97-AF65-F5344CB8AC3E}">
        <p14:creationId xmlns:p14="http://schemas.microsoft.com/office/powerpoint/2010/main" val="3785159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1020726"/>
            <a:ext cx="7631709" cy="5426494"/>
          </a:xfrm>
        </p:spPr>
        <p:txBody>
          <a:bodyPr/>
          <a:lstStyle/>
          <a:p>
            <a:pPr marL="285750" indent="-285750">
              <a:lnSpc>
                <a:spcPct val="15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When discussing periods of time, from minutes to millennia which one is most applicable? “21st century” or “twenty first century”? “World War II” or “second world war”? “February 25, 2020” or “February 25th, 2020” or “25 February 2020” or “25 Feb 2020”? “1600 hours” or “4 pm” or “four o’clock in the afternoon”? Please note that it should never be stated as</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a:t>
            </a:r>
            <a:r>
              <a:rPr lang="en-US" sz="1800" i="1" dirty="0">
                <a:solidFill>
                  <a:srgbClr val="000000"/>
                </a:solidFill>
                <a:effectLst/>
                <a:latin typeface="Times New Roman" panose="02020603050405020304" pitchFamily="18" charset="0"/>
                <a:ea typeface="Aldine401 BT"/>
                <a:cs typeface="Times New Roman" panose="02020603050405020304" pitchFamily="18" charset="0"/>
              </a:rPr>
              <a:t>4</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 pm in the afternoon.”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lvl="0" indent="0" algn="just">
              <a:lnSpc>
                <a:spcPct val="150000"/>
              </a:lnSpc>
              <a:spcBef>
                <a:spcPts val="0"/>
              </a:spcBef>
              <a:buNone/>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Tables, </a:t>
            </a:r>
            <a:r>
              <a:rPr lang="en-US" sz="1800" b="1" dirty="0">
                <a:solidFill>
                  <a:srgbClr val="000000"/>
                </a:solidFill>
                <a:effectLst/>
                <a:latin typeface="Times New Roman" panose="02020603050405020304" pitchFamily="18" charset="0"/>
                <a:ea typeface="Aldine401 BT"/>
                <a:cs typeface="Times New Roman" panose="02020603050405020304" pitchFamily="18" charset="0"/>
              </a:rPr>
              <a:t>Illustrations, </a:t>
            </a:r>
            <a:r>
              <a:rPr lang="en-KE" sz="1800" b="1" dirty="0">
                <a:solidFill>
                  <a:srgbClr val="000000"/>
                </a:solidFill>
                <a:effectLst/>
                <a:latin typeface="Times New Roman" panose="02020603050405020304" pitchFamily="18" charset="0"/>
                <a:ea typeface="Aldine401 BT"/>
                <a:cs typeface="Times New Roman" panose="02020603050405020304" pitchFamily="18" charset="0"/>
              </a:rPr>
              <a:t>Graphs and Charts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spcBef>
                <a:spcPts val="0"/>
              </a:spcBef>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Tables</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illustrations, graphs, charts, drawings, and photographs must be checked against the text, and the text must be checked against them. Data in all places should be the same and captions should be provided correctly.</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285641014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2530548" y="340242"/>
            <a:ext cx="9122735" cy="5635256"/>
          </a:xfrm>
        </p:spPr>
        <p:txBody>
          <a:bodyPr>
            <a:normAutofit lnSpcReduction="10000"/>
          </a:bodyPr>
          <a:lstStyle/>
          <a:p>
            <a:pPr marL="0" lvl="0" indent="0" algn="just">
              <a:lnSpc>
                <a:spcPct val="150000"/>
              </a:lnSpc>
              <a:buNone/>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APA Style of Citation, Quotation and Referencing </a:t>
            </a:r>
            <a:r>
              <a:rPr lang="en-US" sz="1800" b="1" dirty="0">
                <a:solidFill>
                  <a:srgbClr val="000000"/>
                </a:solidFill>
                <a:effectLst/>
                <a:latin typeface="Times New Roman" panose="02020603050405020304" pitchFamily="18" charset="0"/>
                <a:ea typeface="Aldine401 BT"/>
                <a:cs typeface="Times New Roman" panose="02020603050405020304" pitchFamily="18" charset="0"/>
              </a:rPr>
              <a:t>(7</a:t>
            </a:r>
            <a:r>
              <a:rPr lang="en-US" sz="1800" b="1"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US" sz="1800" b="1" dirty="0">
                <a:solidFill>
                  <a:srgbClr val="000000"/>
                </a:solidFill>
                <a:effectLst/>
                <a:latin typeface="Times New Roman" panose="02020603050405020304" pitchFamily="18" charset="0"/>
                <a:ea typeface="Aldine401 BT"/>
                <a:cs typeface="Times New Roman" panose="02020603050405020304" pitchFamily="18" charset="0"/>
              </a:rPr>
              <a:t> edition)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General Format of the References List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Start the reference list on a new page, with the word “Reference</a:t>
            </a:r>
            <a:r>
              <a:rPr lang="en-US" sz="1800" dirty="0">
                <a:solidFill>
                  <a:srgbClr val="000000"/>
                </a:solidFill>
                <a:effectLst/>
                <a:latin typeface="Times New Roman" panose="02020603050405020304" pitchFamily="18" charset="0"/>
                <a:ea typeface="Aldine401 BT"/>
                <a:cs typeface="Noto Sans Symbols"/>
              </a:rPr>
              <a:t>s</a:t>
            </a:r>
            <a:r>
              <a:rPr lang="en-KE" sz="1800" dirty="0">
                <a:solidFill>
                  <a:srgbClr val="000000"/>
                </a:solidFill>
                <a:effectLst/>
                <a:latin typeface="Times New Roman" panose="02020603050405020304" pitchFamily="18" charset="0"/>
                <a:ea typeface="Aldine401 BT"/>
                <a:cs typeface="Noto Sans Symbols"/>
              </a:rPr>
              <a:t>” centred at the top of the page.</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Second and subsequent lines of each </a:t>
            </a:r>
            <a:r>
              <a:rPr lang="en-US" sz="1800" dirty="0">
                <a:solidFill>
                  <a:srgbClr val="000000"/>
                </a:solidFill>
                <a:effectLst/>
                <a:latin typeface="Times New Roman" panose="02020603050405020304" pitchFamily="18" charset="0"/>
                <a:ea typeface="Aldine401 BT"/>
                <a:cs typeface="Noto Sans Symbols"/>
              </a:rPr>
              <a:t>entry</a:t>
            </a:r>
            <a:r>
              <a:rPr lang="en-KE" sz="1800" dirty="0">
                <a:solidFill>
                  <a:srgbClr val="000000"/>
                </a:solidFill>
                <a:effectLst/>
                <a:latin typeface="Times New Roman" panose="02020603050405020304" pitchFamily="18" charset="0"/>
                <a:ea typeface="Aldine401 BT"/>
                <a:cs typeface="Noto Sans Symbols"/>
              </a:rPr>
              <a:t> should be indented (hanging indent format).</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spc="-20" dirty="0">
                <a:solidFill>
                  <a:srgbClr val="000000"/>
                </a:solidFill>
                <a:effectLst/>
                <a:latin typeface="Times New Roman" panose="02020603050405020304" pitchFamily="18" charset="0"/>
                <a:ea typeface="Aldine401 BT"/>
                <a:cs typeface="Noto Sans Symbols"/>
              </a:rPr>
              <a:t>The reference list should be listed alphabetically by author</a:t>
            </a:r>
            <a:r>
              <a:rPr lang="en-US" sz="1800" spc="-20" dirty="0">
                <a:solidFill>
                  <a:srgbClr val="000000"/>
                </a:solidFill>
                <a:effectLst/>
                <a:latin typeface="Times New Roman" panose="02020603050405020304" pitchFamily="18" charset="0"/>
                <a:ea typeface="Aldine401 BT"/>
                <a:cs typeface="Noto Sans Symbols"/>
              </a:rPr>
              <a:t>’s surname</a:t>
            </a:r>
            <a:r>
              <a:rPr lang="en-KE" sz="1800" spc="-20" dirty="0">
                <a:solidFill>
                  <a:srgbClr val="000000"/>
                </a:solidFill>
                <a:effectLst/>
                <a:latin typeface="Times New Roman" panose="02020603050405020304" pitchFamily="18" charset="0"/>
                <a:ea typeface="Aldine401 BT"/>
                <a:cs typeface="Noto Sans Symbols"/>
              </a:rPr>
              <a:t> and then by year.</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Book titles and journal titles should be in italics.</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The date is the year of publication, not </a:t>
            </a:r>
            <a:r>
              <a:rPr lang="en-US" sz="1800" dirty="0">
                <a:solidFill>
                  <a:srgbClr val="000000"/>
                </a:solidFill>
                <a:effectLst/>
                <a:latin typeface="Times New Roman" panose="02020603050405020304" pitchFamily="18" charset="0"/>
                <a:ea typeface="Aldine401 BT"/>
                <a:cs typeface="Noto Sans Symbols"/>
              </a:rPr>
              <a:t>year of </a:t>
            </a:r>
            <a:r>
              <a:rPr lang="en-KE" sz="1800" dirty="0">
                <a:solidFill>
                  <a:srgbClr val="000000"/>
                </a:solidFill>
                <a:effectLst/>
                <a:latin typeface="Times New Roman" panose="02020603050405020304" pitchFamily="18" charset="0"/>
                <a:ea typeface="Aldine401 BT"/>
                <a:cs typeface="Noto Sans Symbols"/>
              </a:rPr>
              <a:t>printing.</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For a book, the edition is only mentioned if it is not the first edition.</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Do not put a full stop after a website URL</a:t>
            </a:r>
            <a:endParaRPr lang="en-KE" sz="18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800" dirty="0">
                <a:solidFill>
                  <a:srgbClr val="000000"/>
                </a:solidFill>
                <a:effectLst/>
                <a:latin typeface="Times New Roman" panose="02020603050405020304" pitchFamily="18" charset="0"/>
                <a:ea typeface="Aldine401 BT"/>
                <a:cs typeface="Noto Sans Symbols"/>
              </a:rPr>
              <a:t>Be consistent in format, layout, type-face and punctuation.</a:t>
            </a:r>
            <a:endParaRPr lang="en-KE" sz="1800" dirty="0">
              <a:effectLst/>
              <a:latin typeface="Noto Sans Symbols"/>
              <a:ea typeface="Noto Sans Symbols"/>
              <a:cs typeface="Noto Sans Symbols"/>
            </a:endParaRPr>
          </a:p>
          <a:p>
            <a:endParaRPr lang="en-KE" dirty="0"/>
          </a:p>
        </p:txBody>
      </p:sp>
    </p:spTree>
    <p:extLst>
      <p:ext uri="{BB962C8B-B14F-4D97-AF65-F5344CB8AC3E}">
        <p14:creationId xmlns:p14="http://schemas.microsoft.com/office/powerpoint/2010/main" val="449949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263EF1E4-0B4D-2DD0-CA17-7ECA6C9D7DF8}"/>
              </a:ext>
            </a:extLst>
          </p:cNvPr>
          <p:cNvSpPr>
            <a:spLocks noGrp="1"/>
          </p:cNvSpPr>
          <p:nvPr>
            <p:ph sz="half" idx="2"/>
          </p:nvPr>
        </p:nvSpPr>
        <p:spPr>
          <a:xfrm>
            <a:off x="914400" y="552894"/>
            <a:ext cx="7796463" cy="5470472"/>
          </a:xfrm>
        </p:spPr>
        <p:txBody>
          <a:bodyPr>
            <a:normAutofit fontScale="92500" lnSpcReduction="10000"/>
          </a:bodyPr>
          <a:lstStyle/>
          <a:p>
            <a:pPr algn="just">
              <a:lnSpc>
                <a:spcPct val="150000"/>
              </a:lnSpc>
            </a:pPr>
            <a:r>
              <a:rPr lang="en-KE" sz="1800" b="1" dirty="0">
                <a:solidFill>
                  <a:srgbClr val="000000"/>
                </a:solidFill>
                <a:effectLst/>
                <a:latin typeface="Times New Roman" panose="02020603050405020304" pitchFamily="18" charset="0"/>
                <a:ea typeface="Aldine401 BT"/>
                <a:cs typeface="Times New Roman" panose="02020603050405020304" pitchFamily="18" charset="0"/>
              </a:rPr>
              <a:t>Abbreviations in the Reference List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1800" b="1" dirty="0">
                <a:solidFill>
                  <a:srgbClr val="000000"/>
                </a:solidFill>
                <a:effectLst/>
                <a:latin typeface="Times New Roman" panose="02020603050405020304" pitchFamily="18" charset="0"/>
                <a:ea typeface="Aldine401 BT"/>
                <a:cs typeface="Times New Roman" panose="02020603050405020304" pitchFamily="18" charset="0"/>
              </a:rPr>
              <a:t>Words			Abbreviations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Edition			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Editor or editors		Ed. Or Eds.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Second Edition		2</a:t>
            </a:r>
            <a:r>
              <a:rPr lang="en-US" sz="1800" baseline="30000" dirty="0">
                <a:solidFill>
                  <a:srgbClr val="000000"/>
                </a:solidFill>
                <a:effectLst/>
                <a:latin typeface="Times New Roman" panose="02020603050405020304" pitchFamily="18" charset="0"/>
                <a:ea typeface="Aldine401 BT"/>
                <a:cs typeface="Times New Roman" panose="02020603050405020304" pitchFamily="18" charset="0"/>
              </a:rPr>
              <a:t>nd</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No date			n.d.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Number			no.</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Page(s)			p. or pp.</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Revised edition		Rev. ed.</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Supplement		Suppl.</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Translator			Trans.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Volume			Vol.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sz="1800" dirty="0">
                <a:solidFill>
                  <a:srgbClr val="000000"/>
                </a:solidFill>
                <a:effectLst/>
                <a:latin typeface="Times New Roman" panose="02020603050405020304" pitchFamily="18" charset="0"/>
                <a:ea typeface="Aldine401 BT"/>
                <a:cs typeface="Times New Roman" panose="02020603050405020304" pitchFamily="18" charset="0"/>
              </a:rPr>
              <a:t>Part			Pt.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9908555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914400" y="723014"/>
            <a:ext cx="9490841" cy="5724206"/>
          </a:xfrm>
        </p:spPr>
        <p:txBody>
          <a:bodyPr>
            <a:normAutofit fontScale="40000" lnSpcReduction="20000"/>
          </a:bodyPr>
          <a:lstStyle/>
          <a:p>
            <a:pPr marL="0" indent="0" algn="just">
              <a:lnSpc>
                <a:spcPct val="150000"/>
              </a:lnSpc>
              <a:buNone/>
            </a:pPr>
            <a:r>
              <a:rPr lang="en-KE" sz="4500" b="1" dirty="0">
                <a:solidFill>
                  <a:srgbClr val="000000"/>
                </a:solidFill>
                <a:effectLst/>
                <a:latin typeface="Times New Roman" panose="02020603050405020304" pitchFamily="18" charset="0"/>
                <a:ea typeface="Aldine401 BT"/>
                <a:cs typeface="Times New Roman" panose="02020603050405020304" pitchFamily="18" charset="0"/>
              </a:rPr>
              <a:t>Capitalization</a:t>
            </a:r>
            <a:endParaRPr lang="en-KE" sz="45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KE" sz="4500" b="1" dirty="0">
                <a:solidFill>
                  <a:srgbClr val="000000"/>
                </a:solidFill>
                <a:effectLst/>
                <a:latin typeface="Times New Roman" panose="02020603050405020304" pitchFamily="18" charset="0"/>
                <a:ea typeface="Aldine401 BT"/>
                <a:cs typeface="Times New Roman" panose="02020603050405020304" pitchFamily="18" charset="0"/>
              </a:rPr>
              <a:t>In the Text: </a:t>
            </a:r>
            <a:r>
              <a:rPr lang="en-KE" sz="4500" dirty="0">
                <a:solidFill>
                  <a:srgbClr val="000000"/>
                </a:solidFill>
                <a:effectLst/>
                <a:latin typeface="Times New Roman" panose="02020603050405020304" pitchFamily="18" charset="0"/>
                <a:ea typeface="Aldine401 BT"/>
                <a:cs typeface="Times New Roman" panose="02020603050405020304" pitchFamily="18" charset="0"/>
              </a:rPr>
              <a:t>Capitalize major words and all other words in headings, titles, and subtitles outside reference lists. Except articles such as “the, a, of, which, and,etc” in middle of the sentence should be written in lower case. However, at the beginning they should be written in capital letter “The, An ,etc”</a:t>
            </a:r>
            <a:r>
              <a:rPr lang="en-US" sz="4500" dirty="0">
                <a:solidFill>
                  <a:srgbClr val="000000"/>
                </a:solidFill>
                <a:effectLst/>
                <a:latin typeface="Times New Roman" panose="02020603050405020304" pitchFamily="18" charset="0"/>
                <a:ea typeface="Aldine401 BT"/>
                <a:cs typeface="Times New Roman" panose="02020603050405020304" pitchFamily="18" charset="0"/>
              </a:rPr>
              <a:t>. For e</a:t>
            </a:r>
            <a:r>
              <a:rPr lang="en-KE" sz="4500" dirty="0">
                <a:solidFill>
                  <a:srgbClr val="000000"/>
                </a:solidFill>
                <a:effectLst/>
                <a:latin typeface="Times New Roman" panose="02020603050405020304" pitchFamily="18" charset="0"/>
                <a:ea typeface="Aldine401 BT"/>
                <a:cs typeface="Times New Roman" panose="02020603050405020304" pitchFamily="18" charset="0"/>
              </a:rPr>
              <a:t>xample: “Research Methods: A Handbook for Beginning Researchers.”</a:t>
            </a:r>
            <a:endParaRPr lang="en-KE" sz="45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lnSpc>
                <a:spcPct val="150000"/>
              </a:lnSpc>
              <a:buFont typeface="Arial" panose="020B0604020202020204" pitchFamily="34" charset="0"/>
              <a:buChar char="•"/>
            </a:pPr>
            <a:r>
              <a:rPr lang="en-KE" sz="4500" b="1" dirty="0">
                <a:solidFill>
                  <a:srgbClr val="000000"/>
                </a:solidFill>
                <a:effectLst/>
                <a:latin typeface="Times New Roman" panose="02020603050405020304" pitchFamily="18" charset="0"/>
                <a:ea typeface="Aldine401 BT"/>
                <a:cs typeface="Times New Roman" panose="02020603050405020304" pitchFamily="18" charset="0"/>
              </a:rPr>
              <a:t>In the Reference List: </a:t>
            </a:r>
            <a:r>
              <a:rPr lang="en-KE" sz="4500" dirty="0">
                <a:solidFill>
                  <a:srgbClr val="000000"/>
                </a:solidFill>
                <a:effectLst/>
                <a:latin typeface="Times New Roman" panose="02020603050405020304" pitchFamily="18" charset="0"/>
                <a:ea typeface="Aldine401 BT"/>
                <a:cs typeface="Times New Roman" panose="02020603050405020304" pitchFamily="18" charset="0"/>
              </a:rPr>
              <a:t>For titles of books, chapters, and articles, capitalize only the first word of the title, the first word of the subtitle, and proper names</a:t>
            </a:r>
            <a:r>
              <a:rPr lang="en-US" sz="4500" dirty="0">
                <a:solidFill>
                  <a:srgbClr val="000000"/>
                </a:solidFill>
                <a:effectLst/>
                <a:latin typeface="Times New Roman" panose="02020603050405020304" pitchFamily="18" charset="0"/>
                <a:ea typeface="Aldine401 BT"/>
                <a:cs typeface="Times New Roman" panose="02020603050405020304" pitchFamily="18" charset="0"/>
              </a:rPr>
              <a:t>. </a:t>
            </a:r>
            <a:r>
              <a:rPr lang="en-KE" sz="4500" dirty="0">
                <a:solidFill>
                  <a:srgbClr val="000000"/>
                </a:solidFill>
                <a:effectLst/>
                <a:latin typeface="Times New Roman" panose="02020603050405020304" pitchFamily="18" charset="0"/>
                <a:ea typeface="Aldine401 BT"/>
                <a:cs typeface="Times New Roman" panose="02020603050405020304" pitchFamily="18" charset="0"/>
              </a:rPr>
              <a:t>For conference proceedings, capitalize the name of the conference, symposium.</a:t>
            </a:r>
          </a:p>
          <a:p>
            <a:pPr marL="285750" indent="-285750" algn="just">
              <a:lnSpc>
                <a:spcPct val="150000"/>
              </a:lnSpc>
              <a:buFont typeface="Arial" panose="020B0604020202020204" pitchFamily="34" charset="0"/>
              <a:buChar char="•"/>
            </a:pPr>
            <a:r>
              <a:rPr lang="en-KE" sz="4500" b="1" dirty="0">
                <a:solidFill>
                  <a:srgbClr val="000000"/>
                </a:solidFill>
                <a:effectLst/>
                <a:latin typeface="Times New Roman" panose="02020603050405020304" pitchFamily="18" charset="0"/>
                <a:ea typeface="Aldine401 BT"/>
                <a:cs typeface="Times New Roman" panose="02020603050405020304" pitchFamily="18" charset="0"/>
              </a:rPr>
              <a:t>Citations in the Text</a:t>
            </a:r>
            <a:r>
              <a:rPr lang="en-KE" sz="4500" b="1" dirty="0">
                <a:latin typeface="Calibri" panose="020F0502020204030204" pitchFamily="34" charset="0"/>
                <a:ea typeface="Aldine401 BT"/>
                <a:cs typeface="Times New Roman" panose="02020603050405020304" pitchFamily="18" charset="0"/>
              </a:rPr>
              <a:t>: </a:t>
            </a:r>
            <a:r>
              <a:rPr lang="en-KE" sz="4500" dirty="0">
                <a:solidFill>
                  <a:srgbClr val="000000"/>
                </a:solidFill>
                <a:effectLst/>
                <a:latin typeface="Times New Roman" panose="02020603050405020304" pitchFamily="18" charset="0"/>
                <a:ea typeface="Aldine401 BT"/>
                <a:cs typeface="Times New Roman" panose="02020603050405020304" pitchFamily="18" charset="0"/>
              </a:rPr>
              <a:t>Brief citations are inserted within the text. When citing, always provide the author’s surname and year of publication (and specific page in the case of quotations). For example:</a:t>
            </a:r>
            <a:endParaRPr lang="en-KE" sz="45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4500" dirty="0">
                <a:solidFill>
                  <a:srgbClr val="000000"/>
                </a:solidFill>
                <a:effectLst/>
                <a:latin typeface="Times New Roman" panose="02020603050405020304" pitchFamily="18" charset="0"/>
                <a:ea typeface="Aldine401 BT"/>
                <a:cs typeface="Noto Sans Symbols"/>
              </a:rPr>
              <a:t>The observation is made by other scholars (</a:t>
            </a:r>
            <a:r>
              <a:rPr lang="en-US" sz="4500" dirty="0">
                <a:solidFill>
                  <a:srgbClr val="000000"/>
                </a:solidFill>
                <a:effectLst/>
                <a:latin typeface="Times New Roman" panose="02020603050405020304" pitchFamily="18" charset="0"/>
                <a:ea typeface="Aldine401 BT"/>
                <a:cs typeface="Noto Sans Symbols"/>
              </a:rPr>
              <a:t>Mwangi &amp; </a:t>
            </a:r>
            <a:r>
              <a:rPr lang="en-US" sz="4500" dirty="0" err="1">
                <a:solidFill>
                  <a:srgbClr val="000000"/>
                </a:solidFill>
                <a:effectLst/>
                <a:latin typeface="Times New Roman" panose="02020603050405020304" pitchFamily="18" charset="0"/>
                <a:ea typeface="Aldine401 BT"/>
                <a:cs typeface="Noto Sans Symbols"/>
              </a:rPr>
              <a:t>Eboi</a:t>
            </a:r>
            <a:r>
              <a:rPr lang="en-KE" sz="4500" dirty="0">
                <a:solidFill>
                  <a:srgbClr val="000000"/>
                </a:solidFill>
                <a:effectLst/>
                <a:latin typeface="Times New Roman" panose="02020603050405020304" pitchFamily="18" charset="0"/>
                <a:ea typeface="Aldine401 BT"/>
                <a:cs typeface="Noto Sans Symbols"/>
              </a:rPr>
              <a:t>, 20</a:t>
            </a:r>
            <a:r>
              <a:rPr lang="en-US" sz="4500" dirty="0">
                <a:solidFill>
                  <a:srgbClr val="000000"/>
                </a:solidFill>
                <a:effectLst/>
                <a:latin typeface="Times New Roman" panose="02020603050405020304" pitchFamily="18" charset="0"/>
                <a:ea typeface="Aldine401 BT"/>
                <a:cs typeface="Noto Sans Symbols"/>
              </a:rPr>
              <a:t>25</a:t>
            </a:r>
            <a:r>
              <a:rPr lang="en-KE" sz="4500" dirty="0">
                <a:solidFill>
                  <a:srgbClr val="000000"/>
                </a:solidFill>
                <a:effectLst/>
                <a:latin typeface="Times New Roman" panose="02020603050405020304" pitchFamily="18" charset="0"/>
                <a:ea typeface="Aldine401 BT"/>
                <a:cs typeface="Noto Sans Symbols"/>
              </a:rPr>
              <a:t>, p.100).</a:t>
            </a:r>
            <a:endParaRPr lang="en-KE" sz="45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US" sz="4500" dirty="0">
                <a:solidFill>
                  <a:srgbClr val="000000"/>
                </a:solidFill>
                <a:effectLst/>
                <a:latin typeface="Times New Roman" panose="02020603050405020304" pitchFamily="18" charset="0"/>
                <a:ea typeface="Aldine401 BT"/>
                <a:cs typeface="Noto Sans Symbols"/>
              </a:rPr>
              <a:t>According to Mwangi and </a:t>
            </a:r>
            <a:r>
              <a:rPr lang="en-US" sz="4500" dirty="0" err="1">
                <a:solidFill>
                  <a:srgbClr val="000000"/>
                </a:solidFill>
                <a:effectLst/>
                <a:latin typeface="Times New Roman" panose="02020603050405020304" pitchFamily="18" charset="0"/>
                <a:ea typeface="Aldine401 BT"/>
                <a:cs typeface="Noto Sans Symbols"/>
              </a:rPr>
              <a:t>Eboi</a:t>
            </a:r>
            <a:r>
              <a:rPr lang="en-KE" sz="4500" dirty="0">
                <a:solidFill>
                  <a:srgbClr val="000000"/>
                </a:solidFill>
                <a:effectLst/>
                <a:latin typeface="Times New Roman" panose="02020603050405020304" pitchFamily="18" charset="0"/>
                <a:ea typeface="Aldine401 BT"/>
                <a:cs typeface="Noto Sans Symbols"/>
              </a:rPr>
              <a:t> (20</a:t>
            </a:r>
            <a:r>
              <a:rPr lang="en-US" sz="4500" dirty="0">
                <a:solidFill>
                  <a:srgbClr val="000000"/>
                </a:solidFill>
                <a:effectLst/>
                <a:latin typeface="Times New Roman" panose="02020603050405020304" pitchFamily="18" charset="0"/>
                <a:ea typeface="Aldine401 BT"/>
                <a:cs typeface="Noto Sans Symbols"/>
              </a:rPr>
              <a:t>25</a:t>
            </a:r>
            <a:r>
              <a:rPr lang="en-KE" sz="4500" dirty="0">
                <a:solidFill>
                  <a:srgbClr val="000000"/>
                </a:solidFill>
                <a:effectLst/>
                <a:latin typeface="Times New Roman" panose="02020603050405020304" pitchFamily="18" charset="0"/>
                <a:ea typeface="Aldine401 BT"/>
                <a:cs typeface="Noto Sans Symbols"/>
              </a:rPr>
              <a:t>, p.100) </a:t>
            </a:r>
            <a:r>
              <a:rPr lang="en-US" sz="4500" dirty="0">
                <a:solidFill>
                  <a:srgbClr val="000000"/>
                </a:solidFill>
                <a:effectLst/>
                <a:latin typeface="Times New Roman" panose="02020603050405020304" pitchFamily="18" charset="0"/>
                <a:ea typeface="Aldine401 BT"/>
                <a:cs typeface="Noto Sans Symbols"/>
              </a:rPr>
              <a:t>the</a:t>
            </a:r>
            <a:r>
              <a:rPr lang="en-KE" sz="4500" dirty="0">
                <a:solidFill>
                  <a:srgbClr val="000000"/>
                </a:solidFill>
                <a:effectLst/>
                <a:latin typeface="Times New Roman" panose="02020603050405020304" pitchFamily="18" charset="0"/>
                <a:ea typeface="Aldine401 BT"/>
                <a:cs typeface="Noto Sans Symbols"/>
              </a:rPr>
              <a:t> same observation</a:t>
            </a:r>
            <a:r>
              <a:rPr lang="en-US" sz="4500" dirty="0">
                <a:solidFill>
                  <a:srgbClr val="000000"/>
                </a:solidFill>
                <a:effectLst/>
                <a:latin typeface="Times New Roman" panose="02020603050405020304" pitchFamily="18" charset="0"/>
                <a:ea typeface="Aldine401 BT"/>
                <a:cs typeface="Noto Sans Symbols"/>
              </a:rPr>
              <a:t> was made by the scholars.</a:t>
            </a:r>
            <a:endParaRPr lang="en-KE" sz="4500" dirty="0">
              <a:effectLst/>
              <a:latin typeface="Noto Sans Symbols"/>
              <a:ea typeface="Noto Sans Symbols"/>
              <a:cs typeface="Noto Sans Symbols"/>
            </a:endParaRPr>
          </a:p>
          <a:p>
            <a:pPr marL="457200" algn="just">
              <a:lnSpc>
                <a:spcPct val="150000"/>
              </a:lnSpc>
            </a:pP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1264870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5320DABC-8014-C5C7-305A-BF0A3FD0D9B0}"/>
              </a:ext>
            </a:extLst>
          </p:cNvPr>
          <p:cNvSpPr>
            <a:spLocks noGrp="1"/>
          </p:cNvSpPr>
          <p:nvPr>
            <p:ph sz="half" idx="2"/>
          </p:nvPr>
        </p:nvSpPr>
        <p:spPr>
          <a:xfrm>
            <a:off x="1550564" y="871870"/>
            <a:ext cx="10031836" cy="5507909"/>
          </a:xfrm>
        </p:spPr>
        <p:txBody>
          <a:bodyPr>
            <a:normAutofit fontScale="92500" lnSpcReduction="20000"/>
          </a:bodyPr>
          <a:lstStyle/>
          <a:p>
            <a:pPr marL="0" indent="0" algn="just">
              <a:lnSpc>
                <a:spcPct val="150000"/>
              </a:lnSpc>
              <a:buNone/>
            </a:pPr>
            <a:r>
              <a:rPr lang="en-KE" sz="1900" b="1" dirty="0">
                <a:solidFill>
                  <a:srgbClr val="000000"/>
                </a:solidFill>
                <a:effectLst/>
                <a:latin typeface="Times New Roman" panose="02020603050405020304" pitchFamily="18" charset="0"/>
                <a:ea typeface="Aldine401 BT"/>
                <a:cs typeface="Times New Roman" panose="02020603050405020304" pitchFamily="18" charset="0"/>
              </a:rPr>
              <a:t>Quotations in the Text</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Short quotations of less than 40 words should be incorporated into the text, and the quotation enclosed in double quotation marks.</a:t>
            </a:r>
            <a:r>
              <a:rPr lang="en-US" sz="1900" dirty="0">
                <a:solidFill>
                  <a:srgbClr val="000000"/>
                </a:solidFill>
                <a:effectLst/>
                <a:latin typeface="Times New Roman" panose="02020603050405020304" pitchFamily="18" charset="0"/>
                <a:ea typeface="Aldine401 BT"/>
                <a:cs typeface="Times New Roman" panose="02020603050405020304" pitchFamily="18" charset="0"/>
              </a:rPr>
              <a:t> For e</a:t>
            </a:r>
            <a:r>
              <a:rPr lang="en-KE" sz="1900" dirty="0">
                <a:solidFill>
                  <a:srgbClr val="000000"/>
                </a:solidFill>
                <a:effectLst/>
                <a:latin typeface="Times New Roman" panose="02020603050405020304" pitchFamily="18" charset="0"/>
                <a:ea typeface="Aldine401 BT"/>
                <a:cs typeface="Times New Roman" panose="02020603050405020304" pitchFamily="18" charset="0"/>
              </a:rPr>
              <a:t>xample</a:t>
            </a:r>
            <a:r>
              <a:rPr lang="en-US" sz="1900" dirty="0">
                <a:solidFill>
                  <a:srgbClr val="000000"/>
                </a:solidFill>
                <a:effectLst/>
                <a:latin typeface="Times New Roman" panose="02020603050405020304" pitchFamily="18" charset="0"/>
                <a:ea typeface="Aldine401 BT"/>
                <a:cs typeface="Times New Roman" panose="02020603050405020304" pitchFamily="18" charset="0"/>
              </a:rPr>
              <a:t>:</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1900" dirty="0">
                <a:solidFill>
                  <a:srgbClr val="000000"/>
                </a:solidFill>
                <a:effectLst/>
                <a:latin typeface="Times New Roman" panose="02020603050405020304" pitchFamily="18" charset="0"/>
                <a:ea typeface="Aldine401 BT"/>
                <a:cs typeface="Noto Sans Symbols"/>
              </a:rPr>
              <a:t>“The term Educational Psychology is a compound word consisting of two words……” (Ingule, 2000, p.40)</a:t>
            </a:r>
            <a:endParaRPr lang="en-KE" sz="1900" dirty="0">
              <a:effectLst/>
              <a:latin typeface="Noto Sans Symbols"/>
              <a:ea typeface="Noto Sans Symbols"/>
              <a:cs typeface="Noto Sans Symbols"/>
            </a:endParaRPr>
          </a:p>
          <a:p>
            <a:pPr marL="342900" lvl="0" indent="-342900" algn="just">
              <a:lnSpc>
                <a:spcPct val="150000"/>
              </a:lnSpc>
              <a:buFont typeface="Arial" panose="020B0604020202020204" pitchFamily="34" charset="0"/>
              <a:buChar char="●"/>
            </a:pPr>
            <a:r>
              <a:rPr lang="en-KE" sz="1900" dirty="0">
                <a:solidFill>
                  <a:srgbClr val="000000"/>
                </a:solidFill>
                <a:effectLst/>
                <a:latin typeface="Times New Roman" panose="02020603050405020304" pitchFamily="18" charset="0"/>
                <a:ea typeface="Aldine401 BT"/>
                <a:cs typeface="Noto Sans Symbols"/>
              </a:rPr>
              <a:t>Ingule (2000</a:t>
            </a:r>
            <a:r>
              <a:rPr lang="en-US" sz="1900" dirty="0">
                <a:solidFill>
                  <a:srgbClr val="000000"/>
                </a:solidFill>
                <a:effectLst/>
                <a:latin typeface="Times New Roman" panose="02020603050405020304" pitchFamily="18" charset="0"/>
                <a:ea typeface="Aldine401 BT"/>
                <a:cs typeface="Noto Sans Symbols"/>
              </a:rPr>
              <a:t>, p.40</a:t>
            </a:r>
            <a:r>
              <a:rPr lang="en-KE" sz="1900" dirty="0">
                <a:solidFill>
                  <a:srgbClr val="000000"/>
                </a:solidFill>
                <a:effectLst/>
                <a:latin typeface="Times New Roman" panose="02020603050405020304" pitchFamily="18" charset="0"/>
                <a:ea typeface="Aldine401 BT"/>
                <a:cs typeface="Noto Sans Symbols"/>
              </a:rPr>
              <a:t>) defines “Educational Psychology</a:t>
            </a:r>
            <a:r>
              <a:rPr lang="en-US" sz="1900" dirty="0">
                <a:solidFill>
                  <a:srgbClr val="000000"/>
                </a:solidFill>
                <a:effectLst/>
                <a:latin typeface="Times New Roman" panose="02020603050405020304" pitchFamily="18" charset="0"/>
                <a:ea typeface="Aldine401 BT"/>
                <a:cs typeface="Noto Sans Symbols"/>
              </a:rPr>
              <a:t> as </a:t>
            </a:r>
            <a:r>
              <a:rPr lang="en-KE" sz="1900" dirty="0">
                <a:solidFill>
                  <a:srgbClr val="000000"/>
                </a:solidFill>
                <a:effectLst/>
                <a:latin typeface="Times New Roman" panose="02020603050405020304" pitchFamily="18" charset="0"/>
                <a:ea typeface="Aldine401 BT"/>
                <a:cs typeface="Noto Sans Symbols"/>
              </a:rPr>
              <a:t>………….” </a:t>
            </a:r>
            <a:endParaRPr lang="en-KE" sz="1900" dirty="0">
              <a:effectLst/>
              <a:latin typeface="Noto Sans Symbols"/>
              <a:ea typeface="Noto Sans Symbols"/>
              <a:cs typeface="Noto Sans Symbols"/>
            </a:endParaRPr>
          </a:p>
          <a:p>
            <a:pPr algn="just">
              <a:lnSpc>
                <a:spcPct val="150000"/>
              </a:lnSpc>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Quotations of more than 40 words should be displayed in an indented block of text without quotation marks.</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Arial" panose="020B0604020202020204" pitchFamily="34" charset="0"/>
              <a:buChar char="●"/>
            </a:pPr>
            <a:r>
              <a:rPr lang="en-KE" sz="1900" dirty="0">
                <a:solidFill>
                  <a:srgbClr val="000000"/>
                </a:solidFill>
                <a:effectLst/>
                <a:latin typeface="Times New Roman" panose="02020603050405020304" pitchFamily="18" charset="0"/>
                <a:ea typeface="Aldine401 BT"/>
                <a:cs typeface="Noto Sans Symbols"/>
              </a:rPr>
              <a:t>Ingule (2000) observes that:</a:t>
            </a:r>
            <a:endParaRPr lang="en-KE" sz="1900" dirty="0">
              <a:effectLst/>
              <a:latin typeface="Noto Sans Symbols"/>
              <a:ea typeface="Noto Sans Symbols"/>
              <a:cs typeface="Noto Sans Symbols"/>
            </a:endParaRPr>
          </a:p>
          <a:p>
            <a:pPr marL="914400" algn="just">
              <a:lnSpc>
                <a:spcPct val="150000"/>
              </a:lnSpc>
            </a:pPr>
            <a:r>
              <a:rPr lang="en-KE" sz="1900" dirty="0">
                <a:solidFill>
                  <a:srgbClr val="000000"/>
                </a:solidFill>
                <a:effectLst/>
                <a:latin typeface="Times New Roman" panose="02020603050405020304" pitchFamily="18" charset="0"/>
                <a:ea typeface="Aldine401 BT"/>
                <a:cs typeface="Times New Roman" panose="02020603050405020304" pitchFamily="18" charset="0"/>
              </a:rPr>
              <a:t>The efficiency of any profession depends in large measure upon the degree to which it becomes scientific. The profession of teaching will improve in proportion as its members direct their daily work by scientific spirit and methods, that is by honest, open-minded consideration of facts, by freedom from superstitions, fallacies or unverified guesses (p.2).</a:t>
            </a:r>
            <a:endParaRPr lang="en-KE" sz="19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KE" dirty="0"/>
          </a:p>
        </p:txBody>
      </p:sp>
    </p:spTree>
    <p:extLst>
      <p:ext uri="{BB962C8B-B14F-4D97-AF65-F5344CB8AC3E}">
        <p14:creationId xmlns:p14="http://schemas.microsoft.com/office/powerpoint/2010/main" val="7682702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044E69A-C4BE-E200-4EB5-E1055137C88E}"/>
              </a:ext>
            </a:extLst>
          </p:cNvPr>
          <p:cNvSpPr>
            <a:spLocks noGrp="1"/>
          </p:cNvSpPr>
          <p:nvPr>
            <p:ph type="title"/>
          </p:nvPr>
        </p:nvSpPr>
        <p:spPr>
          <a:xfrm>
            <a:off x="4364809" y="1057274"/>
            <a:ext cx="7043617" cy="1239359"/>
          </a:xfrm>
        </p:spPr>
        <p:txBody>
          <a:bodyPr/>
          <a:lstStyle/>
          <a:p>
            <a:r>
              <a:rPr lang="en-KE" sz="1800" b="1" dirty="0">
                <a:solidFill>
                  <a:srgbClr val="000000"/>
                </a:solidFill>
                <a:effectLst/>
                <a:latin typeface="Arial" panose="020B0604020202020204" pitchFamily="34" charset="0"/>
                <a:ea typeface="Aldine401 BT"/>
                <a:cs typeface="Times New Roman" panose="02020603050405020304" pitchFamily="18" charset="0"/>
              </a:rPr>
              <a:t>The Significance of </a:t>
            </a:r>
            <a:r>
              <a:rPr lang="en-US" sz="1800" b="1" dirty="0">
                <a:solidFill>
                  <a:srgbClr val="000000"/>
                </a:solidFill>
                <a:effectLst/>
                <a:latin typeface="Arial" panose="020B0604020202020204" pitchFamily="34" charset="0"/>
                <a:ea typeface="Aldine401 BT"/>
                <a:cs typeface="Times New Roman" panose="02020603050405020304" pitchFamily="18" charset="0"/>
              </a:rPr>
              <a:t>Copy</a:t>
            </a:r>
            <a:r>
              <a:rPr lang="en-KE" sz="1800" b="1" dirty="0">
                <a:solidFill>
                  <a:srgbClr val="000000"/>
                </a:solidFill>
                <a:effectLst/>
                <a:latin typeface="Arial" panose="020B0604020202020204" pitchFamily="34" charset="0"/>
                <a:ea typeface="Aldine401 BT"/>
                <a:cs typeface="Times New Roman" panose="02020603050405020304" pitchFamily="18" charset="0"/>
              </a:rPr>
              <a:t> Editing</a:t>
            </a:r>
            <a:r>
              <a:rPr lang="en-US" sz="1800" b="1" dirty="0">
                <a:solidFill>
                  <a:srgbClr val="000000"/>
                </a:solidFill>
                <a:effectLst/>
                <a:latin typeface="Arial" panose="020B0604020202020204" pitchFamily="34" charset="0"/>
                <a:ea typeface="Aldine401 BT"/>
                <a:cs typeface="Times New Roman" panose="02020603050405020304" pitchFamily="18" charset="0"/>
              </a:rPr>
              <a:t> in Academic Writing</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8" name="Content Placeholder 7">
            <a:extLst>
              <a:ext uri="{FF2B5EF4-FFF2-40B4-BE49-F238E27FC236}">
                <a16:creationId xmlns:a16="http://schemas.microsoft.com/office/drawing/2014/main" id="{CAB885B5-BD1D-88A0-38CF-7F947D44EE0B}"/>
              </a:ext>
            </a:extLst>
          </p:cNvPr>
          <p:cNvSpPr>
            <a:spLocks noGrp="1"/>
          </p:cNvSpPr>
          <p:nvPr>
            <p:ph idx="11"/>
          </p:nvPr>
        </p:nvSpPr>
        <p:spPr>
          <a:xfrm>
            <a:off x="4099034" y="2081048"/>
            <a:ext cx="7535918" cy="4078014"/>
          </a:xfrm>
        </p:spPr>
        <p:txBody>
          <a:bodyPr>
            <a:noAutofit/>
          </a:bodyPr>
          <a:lstStyle/>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rPr>
              <a:t>As an academic writer, your duty is never complete without editing your paper. When editing your paper, always have your reader in mind. </a:t>
            </a:r>
          </a:p>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rPr>
              <a:t>Ensure that your reader will understand what you have written by making sure that there is no possibility of ambiguity or misinterpretation. </a:t>
            </a:r>
          </a:p>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Aldine401 BT"/>
              </a:rPr>
              <a:t>The process of editing is necessary because it will enable you to address some of the most important issues that help to shape your academic paper. </a:t>
            </a:r>
            <a:endParaRPr lang="en-KE" sz="2000" dirty="0"/>
          </a:p>
        </p:txBody>
      </p:sp>
    </p:spTree>
    <p:extLst>
      <p:ext uri="{BB962C8B-B14F-4D97-AF65-F5344CB8AC3E}">
        <p14:creationId xmlns:p14="http://schemas.microsoft.com/office/powerpoint/2010/main" val="17217411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851338"/>
            <a:ext cx="7965460" cy="5358076"/>
          </a:xfrm>
        </p:spPr>
        <p:txBody>
          <a:bodyPr>
            <a:normAutofit lnSpcReduction="10000"/>
          </a:bodyPr>
          <a:lstStyle/>
          <a:p>
            <a:pPr marL="0" indent="0" algn="just">
              <a:lnSpc>
                <a:spcPct val="200000"/>
              </a:lnSpc>
              <a:spcBef>
                <a:spcPts val="0"/>
              </a:spcBef>
              <a:buNone/>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Editing will help you address the following: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Making sure that the academic paper or research paper is complete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Reorganizing the text to make the communication more effective</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Questioning possible errors of fact</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Asking questions when the text is unclear</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Improving the wording so that it is easier to read and understand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Checking and correcting spelling, grammar, and punctuation</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36377121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D198E66-9560-A058-5A4F-4AF6793CBD28}"/>
              </a:ext>
            </a:extLst>
          </p:cNvPr>
          <p:cNvSpPr>
            <a:spLocks noGrp="1"/>
          </p:cNvSpPr>
          <p:nvPr>
            <p:ph sz="half" idx="2"/>
          </p:nvPr>
        </p:nvSpPr>
        <p:spPr>
          <a:xfrm>
            <a:off x="3016469" y="1303284"/>
            <a:ext cx="8409556" cy="4497444"/>
          </a:xfrm>
        </p:spPr>
        <p:txBody>
          <a:bodyPr>
            <a:normAutofit lnSpcReduction="10000"/>
          </a:bodyPr>
          <a:lstStyle/>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Indicating levels of headings</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Checking accuracy and referencing style </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Making sure that abbreviations and units of measurement are used appropriately and consistently</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Checking that tables, charts, and graphs agree with the text and that they are correctly labeled</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200000"/>
              </a:lnSpc>
              <a:spcBef>
                <a:spcPts val="0"/>
              </a:spcBef>
              <a:buFont typeface="Symbol" pitchFamily="2" charset="2"/>
              <a:buChar char=""/>
            </a:pPr>
            <a:r>
              <a:rPr lang="en-KE" sz="2200" dirty="0">
                <a:solidFill>
                  <a:srgbClr val="000000"/>
                </a:solidFill>
                <a:effectLst/>
                <a:latin typeface="Times New Roman" panose="02020603050405020304" pitchFamily="18" charset="0"/>
                <a:ea typeface="Aldine401 BT"/>
                <a:cs typeface="Times New Roman" panose="02020603050405020304" pitchFamily="18" charset="0"/>
              </a:rPr>
              <a:t>Watching for bias or unlawful material.</a:t>
            </a:r>
            <a:endParaRPr lang="en-KE" sz="22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4" name="Slide Number Placeholder 3">
            <a:extLst>
              <a:ext uri="{FF2B5EF4-FFF2-40B4-BE49-F238E27FC236}">
                <a16:creationId xmlns:a16="http://schemas.microsoft.com/office/drawing/2014/main" id="{17671C1A-53E9-CDBB-9F65-6FE19613EE59}"/>
              </a:ext>
            </a:extLst>
          </p:cNvPr>
          <p:cNvSpPr>
            <a:spLocks noGrp="1"/>
          </p:cNvSpPr>
          <p:nvPr>
            <p:ph type="sldNum" sz="quarter" idx="10"/>
          </p:nvPr>
        </p:nvSpPr>
        <p:spPr/>
        <p:txBody>
          <a:bodyPr/>
          <a:lstStyle/>
          <a:p>
            <a:fld id="{48F63A3B-78C7-47BE-AE5E-E10140E04643}" type="slidenum">
              <a:rPr lang="en-US" smtClean="0"/>
              <a:pPr/>
              <a:t>27</a:t>
            </a:fld>
            <a:endParaRPr lang="en-US" dirty="0"/>
          </a:p>
        </p:txBody>
      </p:sp>
    </p:spTree>
    <p:extLst>
      <p:ext uri="{BB962C8B-B14F-4D97-AF65-F5344CB8AC3E}">
        <p14:creationId xmlns:p14="http://schemas.microsoft.com/office/powerpoint/2010/main" val="33983270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5C0025B-DDA9-4707-7E3D-5C50195A5562}"/>
              </a:ext>
            </a:extLst>
          </p:cNvPr>
          <p:cNvSpPr>
            <a:spLocks noGrp="1"/>
          </p:cNvSpPr>
          <p:nvPr>
            <p:ph type="title"/>
          </p:nvPr>
        </p:nvSpPr>
        <p:spPr>
          <a:xfrm>
            <a:off x="914400" y="1057274"/>
            <a:ext cx="7843837" cy="814056"/>
          </a:xfrm>
        </p:spPr>
        <p:txBody>
          <a:bodyPr/>
          <a:lstStyle/>
          <a:p>
            <a:br>
              <a:rPr lang="en-KE" sz="1800" b="1" dirty="0">
                <a:solidFill>
                  <a:srgbClr val="000000"/>
                </a:solidFill>
                <a:effectLst/>
                <a:latin typeface="Arial" panose="020B0604020202020204" pitchFamily="34" charset="0"/>
                <a:ea typeface="Aldine401 BT"/>
                <a:cs typeface="Times New Roman" panose="02020603050405020304" pitchFamily="18" charset="0"/>
              </a:rPr>
            </a:br>
            <a:br>
              <a:rPr lang="en-KE" sz="1800" b="1" dirty="0">
                <a:solidFill>
                  <a:srgbClr val="000000"/>
                </a:solidFill>
                <a:effectLst/>
                <a:latin typeface="Arial" panose="020B0604020202020204" pitchFamily="34" charset="0"/>
                <a:ea typeface="Aldine401 BT"/>
                <a:cs typeface="Times New Roman" panose="02020603050405020304" pitchFamily="18" charset="0"/>
              </a:rPr>
            </a:br>
            <a:br>
              <a:rPr lang="en-KE" sz="1800" b="1" dirty="0">
                <a:solidFill>
                  <a:srgbClr val="000000"/>
                </a:solidFill>
                <a:effectLst/>
                <a:latin typeface="Arial" panose="020B0604020202020204" pitchFamily="34" charset="0"/>
                <a:ea typeface="Aldine401 BT"/>
                <a:cs typeface="Times New Roman" panose="02020603050405020304" pitchFamily="18" charset="0"/>
              </a:rPr>
            </a:br>
            <a:br>
              <a:rPr lang="en-KE" sz="1800" b="1" dirty="0">
                <a:solidFill>
                  <a:srgbClr val="000000"/>
                </a:solidFill>
                <a:effectLst/>
                <a:latin typeface="Arial" panose="020B0604020202020204" pitchFamily="34" charset="0"/>
                <a:ea typeface="Aldine401 BT"/>
                <a:cs typeface="Times New Roman" panose="02020603050405020304" pitchFamily="18" charset="0"/>
              </a:rPr>
            </a:br>
            <a:br>
              <a:rPr lang="en-KE" sz="1800" b="1" dirty="0">
                <a:solidFill>
                  <a:srgbClr val="000000"/>
                </a:solidFill>
                <a:effectLst/>
                <a:latin typeface="Arial" panose="020B0604020202020204" pitchFamily="34" charset="0"/>
                <a:ea typeface="Aldine401 BT"/>
                <a:cs typeface="Times New Roman" panose="02020603050405020304" pitchFamily="18" charset="0"/>
              </a:rPr>
            </a:br>
            <a:r>
              <a:rPr lang="en-KE" sz="1800" b="1" dirty="0">
                <a:solidFill>
                  <a:srgbClr val="000000"/>
                </a:solidFill>
                <a:effectLst/>
                <a:latin typeface="Arial" panose="020B0604020202020204" pitchFamily="34" charset="0"/>
                <a:ea typeface="Aldine401 BT"/>
                <a:cs typeface="Times New Roman" panose="02020603050405020304" pitchFamily="18" charset="0"/>
              </a:rPr>
              <a:t>Summary</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1492469"/>
            <a:ext cx="8282153" cy="4561140"/>
          </a:xfrm>
        </p:spPr>
        <p:txBody>
          <a:bodyPr>
            <a:normAutofit fontScale="92500"/>
          </a:bodyPr>
          <a:lstStyle/>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Academic writing is the formal writing style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that university students, including those at the postgraduate level</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are expected to use to write scholarly materials.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Formatting and structure in academic writing include the use of capital letters, acronyms and abbreviations, punctuations, headings and numbering in a text.</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Other areas of concern for academic writing are: APA style of citation, quotation, referencing and appendices.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50000"/>
              </a:lnSpc>
              <a:buFont typeface="+mj-lt"/>
              <a:buAutoNum type="arabicPeriod"/>
            </a:pPr>
            <a:r>
              <a:rPr lang="en-KE" sz="2000" dirty="0">
                <a:solidFill>
                  <a:srgbClr val="000000"/>
                </a:solidFill>
                <a:effectLst/>
                <a:latin typeface="Times New Roman" panose="02020603050405020304" pitchFamily="18" charset="0"/>
                <a:ea typeface="Aldine401 BT"/>
                <a:cs typeface="Times New Roman" panose="02020603050405020304" pitchFamily="18" charset="0"/>
              </a:rPr>
              <a:t>Three main reasons why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copy editing in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academic </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writing matters</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are because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the first impression counts</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 </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it helps the writer in communicating his or her message</a:t>
            </a:r>
            <a:r>
              <a:rPr lang="en-US" sz="2000" dirty="0">
                <a:solidFill>
                  <a:srgbClr val="000000"/>
                </a:solidFill>
                <a:effectLst/>
                <a:latin typeface="Times New Roman" panose="02020603050405020304" pitchFamily="18" charset="0"/>
                <a:ea typeface="Aldine401 BT"/>
                <a:cs typeface="Times New Roman" panose="02020603050405020304" pitchFamily="18" charset="0"/>
              </a:rPr>
              <a:t>;</a:t>
            </a:r>
            <a:r>
              <a:rPr lang="en-KE" sz="2000" dirty="0">
                <a:solidFill>
                  <a:srgbClr val="000000"/>
                </a:solidFill>
                <a:effectLst/>
                <a:latin typeface="Times New Roman" panose="02020603050405020304" pitchFamily="18" charset="0"/>
                <a:ea typeface="Aldine401 BT"/>
                <a:cs typeface="Times New Roman" panose="02020603050405020304" pitchFamily="18" charset="0"/>
              </a:rPr>
              <a:t> and it helps to improve his or her academic writing.</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05126111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FE9983AC-95FF-8F5F-3CA9-9BB8B0A35A54}"/>
              </a:ext>
            </a:extLst>
          </p:cNvPr>
          <p:cNvSpPr>
            <a:spLocks noGrp="1"/>
          </p:cNvSpPr>
          <p:nvPr>
            <p:ph idx="1"/>
          </p:nvPr>
        </p:nvSpPr>
        <p:spPr>
          <a:xfrm>
            <a:off x="914400" y="2879834"/>
            <a:ext cx="6583680" cy="3162150"/>
          </a:xfrm>
        </p:spPr>
        <p:txBody>
          <a:bodyPr/>
          <a:lstStyle/>
          <a:p>
            <a:r>
              <a:rPr lang="en-US" sz="2800" dirty="0">
                <a:solidFill>
                  <a:srgbClr val="000000"/>
                </a:solidFill>
                <a:effectLst/>
                <a:latin typeface="Times New Roman" panose="02020603050405020304" pitchFamily="18" charset="0"/>
                <a:ea typeface="Aldine401 BT"/>
                <a:cs typeface="Times New Roman" panose="02020603050405020304" pitchFamily="18" charset="0"/>
              </a:rPr>
              <a:t>What is the evidence of critical thinking in one’s academic paper?</a:t>
            </a:r>
            <a:endParaRPr lang="en-KE" sz="2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
        <p:nvSpPr>
          <p:cNvPr id="8" name="Title 7">
            <a:extLst>
              <a:ext uri="{FF2B5EF4-FFF2-40B4-BE49-F238E27FC236}">
                <a16:creationId xmlns:a16="http://schemas.microsoft.com/office/drawing/2014/main" id="{B67A9BE2-C2ED-2322-5DEC-6404F06B607D}"/>
              </a:ext>
            </a:extLst>
          </p:cNvPr>
          <p:cNvSpPr>
            <a:spLocks noGrp="1"/>
          </p:cNvSpPr>
          <p:nvPr>
            <p:ph type="title"/>
          </p:nvPr>
        </p:nvSpPr>
        <p:spPr>
          <a:xfrm>
            <a:off x="914400" y="816016"/>
            <a:ext cx="6583680" cy="2063818"/>
          </a:xfrm>
        </p:spPr>
        <p:txBody>
          <a:bodyPr/>
          <a:lstStyle/>
          <a:p>
            <a:pPr>
              <a:lnSpc>
                <a:spcPct val="150000"/>
              </a:lnSpc>
            </a:pP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r>
              <a:rPr lang="en-US" sz="1800" b="1" dirty="0">
                <a:solidFill>
                  <a:srgbClr val="000000"/>
                </a:solidFill>
                <a:effectLst/>
                <a:latin typeface="Arial" panose="020B0604020202020204" pitchFamily="34" charset="0"/>
                <a:ea typeface="Aldine401 BT"/>
                <a:cs typeface="Times New Roman" panose="02020603050405020304" pitchFamily="18" charset="0"/>
              </a:rPr>
              <a:t> </a:t>
            </a: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br>
              <a:rPr lang="en-US" sz="1800" b="1" dirty="0">
                <a:solidFill>
                  <a:srgbClr val="000000"/>
                </a:solidFill>
                <a:effectLst/>
                <a:latin typeface="Arial" panose="020B0604020202020204" pitchFamily="34" charset="0"/>
                <a:ea typeface="Aldine401 BT"/>
                <a:cs typeface="Times New Roman" panose="02020603050405020304" pitchFamily="18" charset="0"/>
              </a:rPr>
            </a:br>
            <a:r>
              <a:rPr lang="en-KE" sz="3200" b="1" dirty="0">
                <a:solidFill>
                  <a:srgbClr val="000000"/>
                </a:solidFill>
                <a:effectLst/>
                <a:latin typeface="Arial" panose="020B0604020202020204" pitchFamily="34" charset="0"/>
                <a:ea typeface="Aldine401 BT"/>
                <a:cs typeface="Times New Roman" panose="02020603050405020304" pitchFamily="18" charset="0"/>
              </a:rPr>
              <a:t>Reflective Question</a:t>
            </a:r>
            <a:br>
              <a:rPr lang="en-KE" sz="2400" dirty="0">
                <a:effectLst/>
                <a:latin typeface="Calibri" panose="020F0502020204030204" pitchFamily="34" charset="0"/>
                <a:ea typeface="Calibri" panose="020F0502020204030204" pitchFamily="34" charset="0"/>
                <a:cs typeface="Times New Roman" panose="02020603050405020304" pitchFamily="18" charset="0"/>
              </a:rPr>
            </a:br>
            <a:br>
              <a:rPr lang="en-KE" sz="2400" dirty="0">
                <a:effectLst/>
                <a:latin typeface="Calibri" panose="020F0502020204030204" pitchFamily="34" charset="0"/>
                <a:ea typeface="Calibri" panose="020F0502020204030204" pitchFamily="34" charset="0"/>
                <a:cs typeface="Times New Roman" panose="02020603050405020304" pitchFamily="18" charset="0"/>
              </a:rPr>
            </a:br>
            <a:endParaRPr lang="en-KE" sz="2400" dirty="0"/>
          </a:p>
        </p:txBody>
      </p:sp>
    </p:spTree>
    <p:extLst>
      <p:ext uri="{BB962C8B-B14F-4D97-AF65-F5344CB8AC3E}">
        <p14:creationId xmlns:p14="http://schemas.microsoft.com/office/powerpoint/2010/main" val="252289934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25C0025B-DDA9-4707-7E3D-5C50195A5562}"/>
              </a:ext>
            </a:extLst>
          </p:cNvPr>
          <p:cNvSpPr>
            <a:spLocks noGrp="1"/>
          </p:cNvSpPr>
          <p:nvPr>
            <p:ph type="title"/>
          </p:nvPr>
        </p:nvSpPr>
        <p:spPr/>
        <p:txBody>
          <a:bodyPr/>
          <a:lstStyle/>
          <a:p>
            <a:r>
              <a:rPr lang="en-US" sz="1800" b="1" dirty="0">
                <a:solidFill>
                  <a:srgbClr val="000000"/>
                </a:solidFill>
                <a:effectLst/>
                <a:latin typeface="Times New Roman" panose="02020603050405020304" pitchFamily="18" charset="0"/>
                <a:ea typeface="Aldine401 BT"/>
                <a:cs typeface="Times New Roman" panose="02020603050405020304" pitchFamily="18" charset="0"/>
              </a:rPr>
              <a:t>Answer</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11" name="Content Placeholder 10">
            <a:extLst>
              <a:ext uri="{FF2B5EF4-FFF2-40B4-BE49-F238E27FC236}">
                <a16:creationId xmlns:a16="http://schemas.microsoft.com/office/drawing/2014/main" id="{C98AA798-F91B-ED36-16E2-464586F1A85B}"/>
              </a:ext>
            </a:extLst>
          </p:cNvPr>
          <p:cNvSpPr>
            <a:spLocks noGrp="1"/>
          </p:cNvSpPr>
          <p:nvPr>
            <p:ph idx="13"/>
          </p:nvPr>
        </p:nvSpPr>
        <p:spPr>
          <a:xfrm>
            <a:off x="914399" y="1828800"/>
            <a:ext cx="8399721" cy="4224809"/>
          </a:xfrm>
        </p:spPr>
        <p:txBody>
          <a:bodyPr>
            <a:normAutofit fontScale="92500" lnSpcReduction="10000"/>
          </a:bodyPr>
          <a:lstStyle/>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Evidence of critical thinking in one’s paper is a defining feature in academic writing. Being able to provide a critique to an argument, evidence, or theory often gives a student an edge in his or her writing assignments. </a:t>
            </a:r>
          </a:p>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critique the nature of a topic by providing an alternative way of analyzing it. </a:t>
            </a:r>
          </a:p>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You may analyze an issue from a wider cultural or social perspective, or you may offer alternative explanations of a particular phenomenon. </a:t>
            </a:r>
          </a:p>
          <a:p>
            <a:pPr marL="285750" indent="-285750">
              <a:lnSpc>
                <a:spcPct val="150000"/>
              </a:lnSpc>
              <a:buFont typeface="Arial" panose="020B0604020202020204" pitchFamily="34" charset="0"/>
              <a:buChar char="•"/>
            </a:pPr>
            <a:r>
              <a:rPr lang="en-KE" sz="2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The type of argument used to support an author’s philosophical position may present another area of critique. For instance, the argument may not be rigorous enough to dissuade you from alternative explanations.</a:t>
            </a:r>
            <a:endParaRPr lang="en-KE" sz="20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258972764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438610E-E461-2206-29AF-93C79A03F2D0}"/>
              </a:ext>
            </a:extLst>
          </p:cNvPr>
          <p:cNvSpPr>
            <a:spLocks noGrp="1"/>
          </p:cNvSpPr>
          <p:nvPr>
            <p:ph type="title"/>
          </p:nvPr>
        </p:nvSpPr>
        <p:spPr>
          <a:xfrm>
            <a:off x="3460565" y="662152"/>
            <a:ext cx="7965461" cy="819807"/>
          </a:xfrm>
        </p:spPr>
        <p:txBody>
          <a:bodyPr/>
          <a:lstStyle/>
          <a:p>
            <a:pPr algn="ctr"/>
            <a:r>
              <a:rPr lang="en-KE" sz="1800" b="1" dirty="0">
                <a:solidFill>
                  <a:srgbClr val="000000"/>
                </a:solidFill>
                <a:effectLst/>
                <a:latin typeface="Times New Roman" panose="02020603050405020304" pitchFamily="18" charset="0"/>
                <a:ea typeface="Aldine401 BT"/>
                <a:cs typeface="Times New Roman" panose="02020603050405020304" pitchFamily="18" charset="0"/>
              </a:rPr>
              <a:t>References</a:t>
            </a:r>
            <a:br>
              <a:rPr lang="en-KE" sz="1800" dirty="0">
                <a:effectLst/>
                <a:latin typeface="Calibri" panose="020F0502020204030204" pitchFamily="34" charset="0"/>
                <a:ea typeface="Calibri" panose="020F0502020204030204" pitchFamily="34" charset="0"/>
                <a:cs typeface="Times New Roman" panose="02020603050405020304" pitchFamily="18" charset="0"/>
              </a:rPr>
            </a:br>
            <a:endParaRPr lang="en-KE" dirty="0"/>
          </a:p>
        </p:txBody>
      </p:sp>
      <p:sp>
        <p:nvSpPr>
          <p:cNvPr id="7" name="Content Placeholder 6">
            <a:extLst>
              <a:ext uri="{FF2B5EF4-FFF2-40B4-BE49-F238E27FC236}">
                <a16:creationId xmlns:a16="http://schemas.microsoft.com/office/drawing/2014/main" id="{722DF795-4AF2-583D-2B9F-45FA30F864EB}"/>
              </a:ext>
            </a:extLst>
          </p:cNvPr>
          <p:cNvSpPr>
            <a:spLocks noGrp="1"/>
          </p:cNvSpPr>
          <p:nvPr>
            <p:ph sz="half" idx="2"/>
          </p:nvPr>
        </p:nvSpPr>
        <p:spPr>
          <a:xfrm>
            <a:off x="3460565" y="1408386"/>
            <a:ext cx="8205918" cy="4918841"/>
          </a:xfrm>
        </p:spPr>
        <p:txBody>
          <a:bodyPr>
            <a:normAutofit fontScale="92500"/>
          </a:bodyPr>
          <a:lstStyle/>
          <a:p>
            <a:pPr marL="0" indent="0" algn="just">
              <a:buNone/>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Ajuoga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Echaune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M.,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Maiyo</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J., Mwangi, S.,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Odek</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Kipkenei</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S. </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Awour</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D., &amp; </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indent="0" algn="just">
              <a:buNone/>
            </a:pP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Andiema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N. (2023).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Social Science in the New Era.</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Aura Publishers.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American Psychological Association (2019</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).Publication Manual of the American Psychological Association (7</a:t>
            </a:r>
            <a:r>
              <a:rPr lang="en-KE" sz="1800" i="1" baseline="30000" dirty="0">
                <a:solidFill>
                  <a:srgbClr val="000000"/>
                </a:solidFill>
                <a:effectLst/>
                <a:latin typeface="Times New Roman" panose="02020603050405020304" pitchFamily="18" charset="0"/>
                <a:ea typeface="Aldine401 BT"/>
                <a:cs typeface="Times New Roman" panose="02020603050405020304" pitchFamily="18" charset="0"/>
              </a:rPr>
              <a:t>th</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 Ed.).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Author.</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Greetham, D. C. (1994</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 Scholarly Editing: A Guide to Research.</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New York, NY: Modern Language Association.</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Anderson, L. (2006). </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McGraw-Hills Proofreading Handbook</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2</a:t>
            </a:r>
            <a:r>
              <a:rPr lang="en-KE" sz="1800" i="1" baseline="30000" dirty="0">
                <a:solidFill>
                  <a:srgbClr val="000000"/>
                </a:solidFill>
                <a:effectLst/>
                <a:latin typeface="Times New Roman" panose="02020603050405020304" pitchFamily="18" charset="0"/>
                <a:ea typeface="Aldine401 BT"/>
                <a:cs typeface="Times New Roman" panose="02020603050405020304" pitchFamily="18" charset="0"/>
              </a:rPr>
              <a:t>nd</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ed.). </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New York, NY: McGraw-Hill Education Publishers.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KE" sz="1800" dirty="0">
                <a:solidFill>
                  <a:srgbClr val="000000"/>
                </a:solidFill>
                <a:effectLst/>
                <a:latin typeface="Times New Roman" panose="02020603050405020304" pitchFamily="18" charset="0"/>
                <a:ea typeface="Aldine401 BT"/>
                <a:cs typeface="Times New Roman" panose="02020603050405020304" pitchFamily="18" charset="0"/>
              </a:rPr>
              <a:t>Cruse, D. A. (1986). </a:t>
            </a:r>
            <a:r>
              <a:rPr lang="en-KE" sz="1800" i="1" dirty="0">
                <a:solidFill>
                  <a:srgbClr val="000000"/>
                </a:solidFill>
                <a:effectLst/>
                <a:latin typeface="Times New Roman" panose="02020603050405020304" pitchFamily="18" charset="0"/>
                <a:ea typeface="Aldine401 BT"/>
                <a:cs typeface="Times New Roman" panose="02020603050405020304" pitchFamily="18" charset="0"/>
              </a:rPr>
              <a:t>Lexical Semantics: Cambridge Textbooks in Linguistics.</a:t>
            </a:r>
            <a:r>
              <a:rPr lang="en-KE" sz="1800" dirty="0">
                <a:solidFill>
                  <a:srgbClr val="000000"/>
                </a:solidFill>
                <a:effectLst/>
                <a:latin typeface="Times New Roman" panose="02020603050405020304" pitchFamily="18" charset="0"/>
                <a:ea typeface="Aldine401 BT"/>
                <a:cs typeface="Times New Roman" panose="02020603050405020304" pitchFamily="18" charset="0"/>
              </a:rPr>
              <a:t> Cambridge University Press.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Mwangi, S. &amp; </a:t>
            </a:r>
            <a:r>
              <a:rPr lang="en-US" sz="1800" dirty="0" err="1">
                <a:solidFill>
                  <a:srgbClr val="000000"/>
                </a:solidFill>
                <a:effectLst/>
                <a:latin typeface="Times New Roman" panose="02020603050405020304" pitchFamily="18" charset="0"/>
                <a:ea typeface="Aldine401 BT"/>
                <a:cs typeface="Times New Roman" panose="02020603050405020304" pitchFamily="18" charset="0"/>
              </a:rPr>
              <a:t>Eboi</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A. A. (2025). </a:t>
            </a:r>
            <a:r>
              <a:rPr lang="en-US" sz="1800" i="1" dirty="0">
                <a:solidFill>
                  <a:srgbClr val="000000"/>
                </a:solidFill>
                <a:effectLst/>
                <a:latin typeface="Times New Roman" panose="02020603050405020304" pitchFamily="18" charset="0"/>
                <a:ea typeface="Aldine401 BT"/>
                <a:cs typeface="Times New Roman" panose="02020603050405020304" pitchFamily="18" charset="0"/>
              </a:rPr>
              <a:t>A Student’s Guide to Academic Writing</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Aura Books.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gn="just">
              <a:buNone/>
            </a:pPr>
            <a:r>
              <a:rPr lang="en-US" sz="1800" dirty="0">
                <a:solidFill>
                  <a:srgbClr val="000000"/>
                </a:solidFill>
                <a:effectLst/>
                <a:latin typeface="Times New Roman" panose="02020603050405020304" pitchFamily="18" charset="0"/>
                <a:ea typeface="Aldine401 BT"/>
                <a:cs typeface="Times New Roman" panose="02020603050405020304" pitchFamily="18" charset="0"/>
              </a:rPr>
              <a:t>Rugg, G. &amp; </a:t>
            </a:r>
            <a:r>
              <a:rPr lang="en-US" sz="1800" dirty="0" err="1">
                <a:solidFill>
                  <a:srgbClr val="000000"/>
                </a:solidFill>
                <a:effectLst/>
                <a:latin typeface="Times New Roman" panose="02020603050405020304" pitchFamily="18" charset="0"/>
                <a:ea typeface="Aldine401 BT"/>
                <a:cs typeface="Times New Roman" panose="02020603050405020304" pitchFamily="18" charset="0"/>
              </a:rPr>
              <a:t>Petre</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M. (2004). </a:t>
            </a:r>
            <a:r>
              <a:rPr lang="en-US" sz="1800" i="1" dirty="0">
                <a:solidFill>
                  <a:srgbClr val="000000"/>
                </a:solidFill>
                <a:effectLst/>
                <a:latin typeface="Times New Roman" panose="02020603050405020304" pitchFamily="18" charset="0"/>
                <a:ea typeface="Aldine401 BT"/>
                <a:cs typeface="Times New Roman" panose="02020603050405020304" pitchFamily="18" charset="0"/>
              </a:rPr>
              <a:t>The unwritten rules of PhD research.</a:t>
            </a:r>
            <a:r>
              <a:rPr lang="en-US" sz="1800" dirty="0">
                <a:solidFill>
                  <a:srgbClr val="000000"/>
                </a:solidFill>
                <a:effectLst/>
                <a:latin typeface="Times New Roman" panose="02020603050405020304" pitchFamily="18" charset="0"/>
                <a:ea typeface="Aldine401 BT"/>
                <a:cs typeface="Times New Roman" panose="02020603050405020304" pitchFamily="18" charset="0"/>
              </a:rPr>
              <a:t> Open University Press.</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buNone/>
            </a:pP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Purdue Online Writing Lab. </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Changes in the 7</a:t>
            </a:r>
            <a:r>
              <a:rPr lang="en-US" sz="1800" i="1" baseline="300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th</a:t>
            </a:r>
            <a:r>
              <a:rPr lang="en-US" sz="1800" i="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edition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 Purdue University. https://</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owl.purdue.edu</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/owl/</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research_and_citation</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apa_style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t>
            </a:r>
            <a:r>
              <a:rPr lang="en-US" sz="1800" dirty="0" err="1">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apa_formatting_and_style_guide</a:t>
            </a:r>
            <a:r>
              <a:rPr lang="en-US" sz="1800"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/apa_changes_7th_edition.html</a:t>
            </a:r>
            <a:endParaRPr lang="en-KE"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KE" dirty="0"/>
          </a:p>
        </p:txBody>
      </p:sp>
    </p:spTree>
    <p:extLst>
      <p:ext uri="{BB962C8B-B14F-4D97-AF65-F5344CB8AC3E}">
        <p14:creationId xmlns:p14="http://schemas.microsoft.com/office/powerpoint/2010/main" val="7879365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a:extLst>
              <a:ext uri="{FF2B5EF4-FFF2-40B4-BE49-F238E27FC236}">
                <a16:creationId xmlns:a16="http://schemas.microsoft.com/office/drawing/2014/main" id="{0778D532-0CD6-FA69-FA8A-22D61D7BA48C}"/>
              </a:ext>
            </a:extLst>
          </p:cNvPr>
          <p:cNvSpPr>
            <a:spLocks noGrp="1"/>
          </p:cNvSpPr>
          <p:nvPr>
            <p:ph sz="half" idx="15"/>
          </p:nvPr>
        </p:nvSpPr>
        <p:spPr>
          <a:xfrm>
            <a:off x="1229710" y="1492469"/>
            <a:ext cx="7316399" cy="4954751"/>
          </a:xfrm>
        </p:spPr>
        <p:txBody>
          <a:bodyPr>
            <a:noAutofit/>
          </a:bodyPr>
          <a:lstStyle/>
          <a:p>
            <a:pPr marL="0" indent="0">
              <a:buNone/>
            </a:pPr>
            <a:r>
              <a:rPr lang="en-KE" sz="8000" b="1" dirty="0">
                <a:latin typeface="Zapfino" panose="03030300040707070C03" pitchFamily="66" charset="77"/>
              </a:rPr>
              <a:t>Thank You</a:t>
            </a:r>
          </a:p>
        </p:txBody>
      </p:sp>
    </p:spTree>
    <p:extLst>
      <p:ext uri="{BB962C8B-B14F-4D97-AF65-F5344CB8AC3E}">
        <p14:creationId xmlns:p14="http://schemas.microsoft.com/office/powerpoint/2010/main" val="3802492271"/>
      </p:ext>
    </p:extLst>
  </p:cSld>
  <p:clrMapOvr>
    <a:masterClrMapping/>
  </p:clrMapOvr>
</p:sld>
</file>

<file path=ppt/theme/theme1.xml><?xml version="1.0" encoding="utf-8"?>
<a:theme xmlns:a="http://schemas.openxmlformats.org/drawingml/2006/main" name="Custom">
  <a:themeElements>
    <a:clrScheme name="Custom 13">
      <a:dk1>
        <a:srgbClr val="000000"/>
      </a:dk1>
      <a:lt1>
        <a:srgbClr val="FDFAF6"/>
      </a:lt1>
      <a:dk2>
        <a:srgbClr val="44546A"/>
      </a:dk2>
      <a:lt2>
        <a:srgbClr val="E7E6E6"/>
      </a:lt2>
      <a:accent1>
        <a:srgbClr val="F5CDCE"/>
      </a:accent1>
      <a:accent2>
        <a:srgbClr val="DE8C8C"/>
      </a:accent2>
      <a:accent3>
        <a:srgbClr val="AAC3E8"/>
      </a:accent3>
      <a:accent4>
        <a:srgbClr val="D2D592"/>
      </a:accent4>
      <a:accent5>
        <a:srgbClr val="CCBE89"/>
      </a:accent5>
      <a:accent6>
        <a:srgbClr val="1F2C8F"/>
      </a:accent6>
      <a:hlink>
        <a:srgbClr val="1F2C8F"/>
      </a:hlink>
      <a:folHlink>
        <a:srgbClr val="AAC3E9"/>
      </a:folHlink>
    </a:clrScheme>
    <a:fontScheme name="Custom 22">
      <a:majorFont>
        <a:latin typeface="Arial Black"/>
        <a:ea typeface=""/>
        <a:cs typeface=""/>
      </a:majorFont>
      <a:minorFont>
        <a:latin typeface="Sabon Next L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Geometric color block_Win32_SL_v14" id="{59749740-91A0-46B8-82A8-B436C7A8A142}" vid="{B3F8D047-377B-4FC8-B21C-47530C6DE3AB}"/>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BA719FA4-954C-4FA8-82CB-206659C3B826}">
  <ds:schemaRefs>
    <ds:schemaRef ds:uri="http://schemas.microsoft.com/office/2006/metadata/properties"/>
    <ds:schemaRef ds:uri="http://schemas.microsoft.com/office/infopath/2007/PartnerControls"/>
    <ds:schemaRef ds:uri="http://schemas.microsoft.com/sharepoint/v3"/>
    <ds:schemaRef ds:uri="71af3243-3dd4-4a8d-8c0d-dd76da1f02a5"/>
    <ds:schemaRef ds:uri="230e9df3-be65-4c73-a93b-d1236ebd677e"/>
  </ds:schemaRefs>
</ds:datastoreItem>
</file>

<file path=customXml/itemProps2.xml><?xml version="1.0" encoding="utf-8"?>
<ds:datastoreItem xmlns:ds="http://schemas.openxmlformats.org/officeDocument/2006/customXml" ds:itemID="{16DBB56F-4362-4386-A1A1-3DF898896616}">
  <ds:schemaRefs>
    <ds:schemaRef ds:uri="http://schemas.microsoft.com/sharepoint/v3/contenttype/forms"/>
  </ds:schemaRefs>
</ds:datastoreItem>
</file>

<file path=customXml/itemProps3.xml><?xml version="1.0" encoding="utf-8"?>
<ds:datastoreItem xmlns:ds="http://schemas.openxmlformats.org/officeDocument/2006/customXml" ds:itemID="{04948363-B267-4BAC-8655-100FBEC280C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71af3243-3dd4-4a8d-8c0d-dd76da1f02a5"/>
    <ds:schemaRef ds:uri="16c05727-aa75-4e4a-9b5f-8a80a1165891"/>
    <ds:schemaRef ds:uri="230e9df3-be65-4c73-a93b-d1236ebd67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Geometric color block</Template>
  <TotalTime>335</TotalTime>
  <Words>3781</Words>
  <Application>Microsoft Macintosh PowerPoint</Application>
  <PresentationFormat>Widescreen</PresentationFormat>
  <Paragraphs>191</Paragraphs>
  <Slides>32</Slides>
  <Notes>31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32</vt:i4>
      </vt:variant>
    </vt:vector>
  </HeadingPairs>
  <TitlesOfParts>
    <vt:vector size="41" baseType="lpstr">
      <vt:lpstr>Arial</vt:lpstr>
      <vt:lpstr>Arial Black</vt:lpstr>
      <vt:lpstr>Calibri</vt:lpstr>
      <vt:lpstr>Noto Sans Symbols</vt:lpstr>
      <vt:lpstr>Sabon Next LT</vt:lpstr>
      <vt:lpstr>Symbol</vt:lpstr>
      <vt:lpstr>Times New Roman</vt:lpstr>
      <vt:lpstr>Zapfino</vt:lpstr>
      <vt:lpstr>Custom</vt:lpstr>
      <vt:lpstr>POSTGRADUATE WRITING  WEEK 1: INTRODUCTION TO POSTGRADUATE WRITING  DR. SUSAN MWANGI ST. PAUL’S UNIVERSITY </vt:lpstr>
      <vt:lpstr>PowerPoint Presentation</vt:lpstr>
      <vt:lpstr> expected Learning Outcomes </vt:lpstr>
      <vt:lpstr>Characteristics of Academic Writing </vt:lpstr>
      <vt:lpstr>PowerPoint Presentation</vt:lpstr>
      <vt:lpstr>PowerPoint Presentation</vt:lpstr>
      <vt:lpstr>PowerPoint Presentation</vt:lpstr>
      <vt:lpstr>PowerPoint Presentation</vt:lpstr>
      <vt:lpstr>How to Develop Critical Thinking Skills </vt:lpstr>
      <vt:lpstr>PowerPoint Presentation</vt:lpstr>
      <vt:lpstr>PowerPoint Presentation</vt:lpstr>
      <vt:lpstr>PowerPoint Presentation</vt:lpstr>
      <vt:lpstr>DEVELOPING YOUR ARGUMENT</vt:lpstr>
      <vt:lpstr>Formatting and Structure in Academic Writing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Significance of Copy Editing in Academic Writing </vt:lpstr>
      <vt:lpstr>PowerPoint Presentation</vt:lpstr>
      <vt:lpstr>PowerPoint Presentation</vt:lpstr>
      <vt:lpstr>     Summary </vt:lpstr>
      <vt:lpstr>                               Reflective Question  </vt:lpstr>
      <vt:lpstr>Answer </vt:lpstr>
      <vt:lpstr>References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Faith M Mwangi</dc:creator>
  <cp:lastModifiedBy>susan.w.mwangi@outlook.com</cp:lastModifiedBy>
  <cp:revision>4</cp:revision>
  <dcterms:created xsi:type="dcterms:W3CDTF">2024-11-02T18:58:11Z</dcterms:created>
  <dcterms:modified xsi:type="dcterms:W3CDTF">2025-03-16T18:02:19Z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