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4"/>
  </p:sldMasterIdLst>
  <p:notesMasterIdLst>
    <p:notesMasterId r:id="rId34"/>
  </p:notesMasterIdLst>
  <p:handoutMasterIdLst>
    <p:handoutMasterId r:id="rId35"/>
  </p:handoutMasterIdLst>
  <p:sldIdLst>
    <p:sldId id="312" r:id="rId5"/>
    <p:sldId id="304" r:id="rId6"/>
    <p:sldId id="282" r:id="rId7"/>
    <p:sldId id="314" r:id="rId8"/>
    <p:sldId id="315" r:id="rId9"/>
    <p:sldId id="317" r:id="rId10"/>
    <p:sldId id="318" r:id="rId11"/>
    <p:sldId id="319" r:id="rId12"/>
    <p:sldId id="324" r:id="rId13"/>
    <p:sldId id="331" r:id="rId14"/>
    <p:sldId id="346" r:id="rId15"/>
    <p:sldId id="330" r:id="rId16"/>
    <p:sldId id="326" r:id="rId17"/>
    <p:sldId id="329" r:id="rId18"/>
    <p:sldId id="327" r:id="rId19"/>
    <p:sldId id="337" r:id="rId20"/>
    <p:sldId id="328" r:id="rId21"/>
    <p:sldId id="336" r:id="rId22"/>
    <p:sldId id="333" r:id="rId23"/>
    <p:sldId id="342" r:id="rId24"/>
    <p:sldId id="343" r:id="rId25"/>
    <p:sldId id="322" r:id="rId26"/>
    <p:sldId id="334" r:id="rId27"/>
    <p:sldId id="338" r:id="rId28"/>
    <p:sldId id="339" r:id="rId29"/>
    <p:sldId id="344" r:id="rId30"/>
    <p:sldId id="341" r:id="rId31"/>
    <p:sldId id="345" r:id="rId32"/>
    <p:sldId id="297" r:id="rId33"/>
  </p:sldIdLst>
  <p:sldSz cx="12192000" cy="6858000"/>
  <p:notesSz cx="13716000" cy="2438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3" orient="horz" pos="2616" userDrawn="1">
          <p15:clr>
            <a:srgbClr val="A4A3A4"/>
          </p15:clr>
        </p15:guide>
        <p15:guide id="4" orient="horz" pos="3264" userDrawn="1">
          <p15:clr>
            <a:srgbClr val="A4A3A4"/>
          </p15:clr>
        </p15:guide>
        <p15:guide id="5" pos="6912" userDrawn="1">
          <p15:clr>
            <a:srgbClr val="A4A3A4"/>
          </p15:clr>
        </p15:guide>
        <p15:guide id="6" orient="horz" userDrawn="1">
          <p15:clr>
            <a:srgbClr val="A4A3A4"/>
          </p15:clr>
        </p15:guide>
        <p15:guide id="7" orient="horz" pos="4008" userDrawn="1">
          <p15:clr>
            <a:srgbClr val="A4A3A4"/>
          </p15:clr>
        </p15:guide>
        <p15:guide id="9" orient="horz" pos="2352" userDrawn="1">
          <p15:clr>
            <a:srgbClr val="A4A3A4"/>
          </p15:clr>
        </p15:guide>
        <p15:guide id="12" pos="6696" userDrawn="1">
          <p15:clr>
            <a:srgbClr val="A4A3A4"/>
          </p15:clr>
        </p15:guide>
        <p15:guide id="15" pos="2136" userDrawn="1">
          <p15:clr>
            <a:srgbClr val="A4A3A4"/>
          </p15:clr>
        </p15:guide>
        <p15:guide id="16" pos="2760" userDrawn="1">
          <p15:clr>
            <a:srgbClr val="A4A3A4"/>
          </p15:clr>
        </p15:guide>
        <p15:guide id="17" pos="3288" userDrawn="1">
          <p15:clr>
            <a:srgbClr val="A4A3A4"/>
          </p15:clr>
        </p15:guide>
        <p15:guide id="18" pos="4032" userDrawn="1">
          <p15:clr>
            <a:srgbClr val="A4A3A4"/>
          </p15:clr>
        </p15:guide>
        <p15:guide id="19" pos="4392" userDrawn="1">
          <p15:clr>
            <a:srgbClr val="A4A3A4"/>
          </p15:clr>
        </p15:guide>
        <p15:guide id="20" pos="4944" userDrawn="1">
          <p15:clr>
            <a:srgbClr val="A4A3A4"/>
          </p15:clr>
        </p15:guide>
        <p15:guide id="21" pos="5544" userDrawn="1">
          <p15:clr>
            <a:srgbClr val="A4A3A4"/>
          </p15:clr>
        </p15:guide>
        <p15:guide id="22" pos="6072" userDrawn="1">
          <p15:clr>
            <a:srgbClr val="A4A3A4"/>
          </p15:clr>
        </p15:guide>
        <p15:guide id="23" orient="horz" pos="2448" userDrawn="1">
          <p15:clr>
            <a:srgbClr val="A4A3A4"/>
          </p15:clr>
        </p15:guide>
        <p15:guide id="25" pos="5256" userDrawn="1">
          <p15:clr>
            <a:srgbClr val="A4A3A4"/>
          </p15:clr>
        </p15:guide>
        <p15:guide id="26" pos="7261"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C8F"/>
    <a:srgbClr val="FDFBF6"/>
    <a:srgbClr val="AAC4E9"/>
    <a:srgbClr val="F5CDCE"/>
    <a:srgbClr val="DF8C8C"/>
    <a:srgbClr val="D4D593"/>
    <a:srgbClr val="E6F0FE"/>
    <a:srgbClr val="CDBE8A"/>
    <a:srgbClr val="FFEFEF"/>
    <a:srgbClr val="FCFB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3" autoAdjust="0"/>
    <p:restoredTop sz="95387" autoAdjust="0"/>
  </p:normalViewPr>
  <p:slideViewPr>
    <p:cSldViewPr snapToGrid="0" snapToObjects="1">
      <p:cViewPr varScale="1">
        <p:scale>
          <a:sx n="52" d="100"/>
          <a:sy n="52" d="100"/>
        </p:scale>
        <p:origin x="208" y="1448"/>
      </p:cViewPr>
      <p:guideLst>
        <p:guide orient="horz" pos="2616"/>
        <p:guide orient="horz" pos="3264"/>
        <p:guide pos="6912"/>
        <p:guide orient="horz"/>
        <p:guide orient="horz" pos="4008"/>
        <p:guide orient="horz" pos="2352"/>
        <p:guide pos="6696"/>
        <p:guide pos="2136"/>
        <p:guide pos="2760"/>
        <p:guide pos="3288"/>
        <p:guide pos="4032"/>
        <p:guide pos="4392"/>
        <p:guide pos="4944"/>
        <p:guide pos="5544"/>
        <p:guide pos="6072"/>
        <p:guide orient="horz" pos="2448"/>
        <p:guide pos="5256"/>
        <p:guide pos="7261"/>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25" d="100"/>
          <a:sy n="25" d="100"/>
        </p:scale>
        <p:origin x="348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40"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handoutMaster" Target="handoutMasters/handoutMaster1.xml"/><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2426ABF-A8C0-D94B-8DA4-89B3D95177FD}"/>
              </a:ext>
            </a:extLst>
          </p:cNvPr>
          <p:cNvSpPr>
            <a:spLocks noGrp="1"/>
          </p:cNvSpPr>
          <p:nvPr>
            <p:ph type="hdr" sz="quarter"/>
          </p:nvPr>
        </p:nvSpPr>
        <p:spPr>
          <a:xfrm>
            <a:off x="0" y="0"/>
            <a:ext cx="5943600" cy="1222375"/>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F73E1C36-C21F-0B70-27E7-5B59DAE27561}"/>
              </a:ext>
            </a:extLst>
          </p:cNvPr>
          <p:cNvSpPr>
            <a:spLocks noGrp="1"/>
          </p:cNvSpPr>
          <p:nvPr>
            <p:ph type="dt" sz="quarter" idx="1"/>
          </p:nvPr>
        </p:nvSpPr>
        <p:spPr>
          <a:xfrm>
            <a:off x="7769225" y="0"/>
            <a:ext cx="5943600" cy="1222375"/>
          </a:xfrm>
          <a:prstGeom prst="rect">
            <a:avLst/>
          </a:prstGeom>
        </p:spPr>
        <p:txBody>
          <a:bodyPr vert="horz" lIns="91440" tIns="45720" rIns="91440" bIns="45720" rtlCol="0"/>
          <a:lstStyle>
            <a:lvl1pPr algn="r">
              <a:defRPr sz="1200"/>
            </a:lvl1pPr>
          </a:lstStyle>
          <a:p>
            <a:fld id="{AA970FB6-164E-0840-A35B-09E9F3D45F76}" type="datetimeyyyy">
              <a:rPr lang="en-US" smtClean="0"/>
              <a:t>2025</a:t>
            </a:fld>
            <a:endParaRPr lang="en-US" dirty="0"/>
          </a:p>
        </p:txBody>
      </p:sp>
      <p:sp>
        <p:nvSpPr>
          <p:cNvPr id="4" name="Footer Placeholder 3">
            <a:extLst>
              <a:ext uri="{FF2B5EF4-FFF2-40B4-BE49-F238E27FC236}">
                <a16:creationId xmlns:a16="http://schemas.microsoft.com/office/drawing/2014/main" id="{E5942066-244B-8673-5E9A-26E4265AD0B2}"/>
              </a:ext>
            </a:extLst>
          </p:cNvPr>
          <p:cNvSpPr>
            <a:spLocks noGrp="1"/>
          </p:cNvSpPr>
          <p:nvPr>
            <p:ph type="ftr" sz="quarter" idx="2"/>
          </p:nvPr>
        </p:nvSpPr>
        <p:spPr>
          <a:xfrm>
            <a:off x="0" y="23161625"/>
            <a:ext cx="5943600" cy="1222375"/>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2530EE97-1F54-6631-A4BB-FD938296488E}"/>
              </a:ext>
            </a:extLst>
          </p:cNvPr>
          <p:cNvSpPr>
            <a:spLocks noGrp="1"/>
          </p:cNvSpPr>
          <p:nvPr>
            <p:ph type="sldNum" sz="quarter" idx="3"/>
          </p:nvPr>
        </p:nvSpPr>
        <p:spPr>
          <a:xfrm>
            <a:off x="7769225" y="23161625"/>
            <a:ext cx="5943600" cy="1222375"/>
          </a:xfrm>
          <a:prstGeom prst="rect">
            <a:avLst/>
          </a:prstGeom>
        </p:spPr>
        <p:txBody>
          <a:bodyPr vert="horz" lIns="91440" tIns="45720" rIns="91440" bIns="45720" rtlCol="0" anchor="b"/>
          <a:lstStyle>
            <a:lvl1pPr algn="r">
              <a:defRPr sz="1200"/>
            </a:lvl1pPr>
          </a:lstStyle>
          <a:p>
            <a:fld id="{420BD0AB-C59E-4A46-83D3-F07787446BA0}" type="slidenum">
              <a:rPr lang="en-US" smtClean="0"/>
              <a:t>‹#›</a:t>
            </a:fld>
            <a:endParaRPr lang="en-US" dirty="0"/>
          </a:p>
        </p:txBody>
      </p:sp>
    </p:spTree>
    <p:extLst>
      <p:ext uri="{BB962C8B-B14F-4D97-AF65-F5344CB8AC3E}">
        <p14:creationId xmlns:p14="http://schemas.microsoft.com/office/powerpoint/2010/main" val="4133783596"/>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866786"/>
      </p:ext>
    </p:extLst>
  </p:cSld>
  <p:clrMap bg1="lt1" tx1="dk1" bg2="lt2" tx2="dk2" accent1="accent1" accent2="accent2" accent3="accent3" accent4="accent4" accent5="accent5" accent6="accent6" hlink="hlink" folHlink="folHlink"/>
  <p:hf hdr="0" ftr="0"/>
  <p:notesStyle>
    <a:lvl1pPr marL="0" algn="l" defTabSz="457200" rtl="0" eaLnBrk="1" latinLnBrk="0" hangingPunct="1">
      <a:defRPr sz="600" kern="1200">
        <a:solidFill>
          <a:schemeClr val="tx1"/>
        </a:solidFill>
        <a:latin typeface="+mn-lt"/>
        <a:ea typeface="+mn-ea"/>
        <a:cs typeface="+mn-cs"/>
      </a:defRPr>
    </a:lvl1pPr>
    <a:lvl2pPr marL="228600" algn="l" defTabSz="457200" rtl="0" eaLnBrk="1" latinLnBrk="0" hangingPunct="1">
      <a:defRPr sz="600" kern="1200">
        <a:solidFill>
          <a:schemeClr val="tx1"/>
        </a:solidFill>
        <a:latin typeface="+mn-lt"/>
        <a:ea typeface="+mn-ea"/>
        <a:cs typeface="+mn-cs"/>
      </a:defRPr>
    </a:lvl2pPr>
    <a:lvl3pPr marL="457200" algn="l" defTabSz="457200" rtl="0" eaLnBrk="1" latinLnBrk="0" hangingPunct="1">
      <a:defRPr sz="600" kern="1200">
        <a:solidFill>
          <a:schemeClr val="tx1"/>
        </a:solidFill>
        <a:latin typeface="+mn-lt"/>
        <a:ea typeface="+mn-ea"/>
        <a:cs typeface="+mn-cs"/>
      </a:defRPr>
    </a:lvl3pPr>
    <a:lvl4pPr marL="685800" algn="l" defTabSz="457200" rtl="0" eaLnBrk="1" latinLnBrk="0" hangingPunct="1">
      <a:defRPr sz="600" kern="1200">
        <a:solidFill>
          <a:schemeClr val="tx1"/>
        </a:solidFill>
        <a:latin typeface="+mn-lt"/>
        <a:ea typeface="+mn-ea"/>
        <a:cs typeface="+mn-cs"/>
      </a:defRPr>
    </a:lvl4pPr>
    <a:lvl5pPr marL="914400" algn="l" defTabSz="457200" rtl="0" eaLnBrk="1" latinLnBrk="0" hangingPunct="1">
      <a:defRPr sz="600" kern="1200">
        <a:solidFill>
          <a:schemeClr val="tx1"/>
        </a:solidFill>
        <a:latin typeface="+mn-lt"/>
        <a:ea typeface="+mn-ea"/>
        <a:cs typeface="+mn-cs"/>
      </a:defRPr>
    </a:lvl5pPr>
    <a:lvl6pPr marL="1143000" algn="l" defTabSz="457200" rtl="0" eaLnBrk="1" latinLnBrk="0" hangingPunct="1">
      <a:defRPr sz="600" kern="1200">
        <a:solidFill>
          <a:schemeClr val="tx1"/>
        </a:solidFill>
        <a:latin typeface="+mn-lt"/>
        <a:ea typeface="+mn-ea"/>
        <a:cs typeface="+mn-cs"/>
      </a:defRPr>
    </a:lvl6pPr>
    <a:lvl7pPr marL="1371600" algn="l" defTabSz="457200" rtl="0" eaLnBrk="1" latinLnBrk="0" hangingPunct="1">
      <a:defRPr sz="600" kern="1200">
        <a:solidFill>
          <a:schemeClr val="tx1"/>
        </a:solidFill>
        <a:latin typeface="+mn-lt"/>
        <a:ea typeface="+mn-ea"/>
        <a:cs typeface="+mn-cs"/>
      </a:defRPr>
    </a:lvl7pPr>
    <a:lvl8pPr marL="1600200" algn="l" defTabSz="457200" rtl="0" eaLnBrk="1" latinLnBrk="0" hangingPunct="1">
      <a:defRPr sz="600" kern="1200">
        <a:solidFill>
          <a:schemeClr val="tx1"/>
        </a:solidFill>
        <a:latin typeface="+mn-lt"/>
        <a:ea typeface="+mn-ea"/>
        <a:cs typeface="+mn-cs"/>
      </a:defRPr>
    </a:lvl8pPr>
    <a:lvl9pPr marL="1828800" algn="l" defTabSz="457200" rtl="0" eaLnBrk="1" latinLnBrk="0" hangingPunct="1">
      <a:defRPr sz="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997654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5877361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0193977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876670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6497422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779146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9845417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41101387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1968926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4450946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0986908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7262805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0463826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6182115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0140430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5542659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5088148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6269948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2269490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6033701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7318172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931307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1"/>
        </a:solidFill>
        <a:effectLst/>
      </p:bgPr>
    </p:bg>
    <p:spTree>
      <p:nvGrpSpPr>
        <p:cNvPr id="1" name=""/>
        <p:cNvGrpSpPr/>
        <p:nvPr/>
      </p:nvGrpSpPr>
      <p:grpSpPr>
        <a:xfrm>
          <a:off x="0" y="0"/>
          <a:ext cx="0" cy="0"/>
          <a:chOff x="0" y="0"/>
          <a:chExt cx="0" cy="0"/>
        </a:xfrm>
      </p:grpSpPr>
      <p:sp>
        <p:nvSpPr>
          <p:cNvPr id="15" name="Image 0">
            <a:extLst>
              <a:ext uri="{FF2B5EF4-FFF2-40B4-BE49-F238E27FC236}">
                <a16:creationId xmlns:a16="http://schemas.microsoft.com/office/drawing/2014/main" id="{BA5D5A72-CB6F-F8DE-E2C9-90459C8C3DC1}"/>
              </a:ext>
              <a:ext uri="{C183D7F6-B498-43B3-948B-1728B52AA6E4}">
                <adec:decorative xmlns:adec="http://schemas.microsoft.com/office/drawing/2017/decorative" val="1"/>
              </a:ext>
            </a:extLst>
          </p:cNvPr>
          <p:cNvSpPr/>
          <p:nvPr/>
        </p:nvSpPr>
        <p:spPr>
          <a:xfrm>
            <a:off x="0" y="0"/>
            <a:ext cx="5295900" cy="6877050"/>
          </a:xfrm>
          <a:custGeom>
            <a:avLst/>
            <a:gdLst>
              <a:gd name="connsiteX0" fmla="*/ 0 w 5295900"/>
              <a:gd name="connsiteY0" fmla="*/ 0 h 6877050"/>
              <a:gd name="connsiteX1" fmla="*/ 5295900 w 5295900"/>
              <a:gd name="connsiteY1" fmla="*/ 0 h 6877050"/>
              <a:gd name="connsiteX2" fmla="*/ 5295900 w 5295900"/>
              <a:gd name="connsiteY2" fmla="*/ 6877050 h 6877050"/>
              <a:gd name="connsiteX3" fmla="*/ 0 w 5295900"/>
              <a:gd name="connsiteY3" fmla="*/ 6877050 h 6877050"/>
            </a:gdLst>
            <a:ahLst/>
            <a:cxnLst>
              <a:cxn ang="0">
                <a:pos x="connsiteX0" y="connsiteY0"/>
              </a:cxn>
              <a:cxn ang="0">
                <a:pos x="connsiteX1" y="connsiteY1"/>
              </a:cxn>
              <a:cxn ang="0">
                <a:pos x="connsiteX2" y="connsiteY2"/>
              </a:cxn>
              <a:cxn ang="0">
                <a:pos x="connsiteX3" y="connsiteY3"/>
              </a:cxn>
            </a:cxnLst>
            <a:rect l="l" t="t" r="r" b="b"/>
            <a:pathLst>
              <a:path w="5295900" h="6877050">
                <a:moveTo>
                  <a:pt x="0" y="0"/>
                </a:moveTo>
                <a:lnTo>
                  <a:pt x="5295900" y="0"/>
                </a:lnTo>
                <a:lnTo>
                  <a:pt x="5295900" y="6877050"/>
                </a:lnTo>
                <a:lnTo>
                  <a:pt x="0" y="6877050"/>
                </a:lnTo>
                <a:close/>
              </a:path>
            </a:pathLst>
          </a:custGeom>
          <a:solidFill>
            <a:schemeClr val="accent3"/>
          </a:solidFill>
          <a:ln w="4763" cap="flat">
            <a:noFill/>
            <a:prstDash val="solid"/>
            <a:miter/>
          </a:ln>
        </p:spPr>
        <p:txBody>
          <a:bodyPr rtlCol="0" anchor="ctr">
            <a:noAutofit/>
          </a:bodyPr>
          <a:lstStyle/>
          <a:p>
            <a:endParaRPr lang="en-US" dirty="0"/>
          </a:p>
        </p:txBody>
      </p:sp>
      <p:sp>
        <p:nvSpPr>
          <p:cNvPr id="20" name="Freeform: Shape 19">
            <a:extLst>
              <a:ext uri="{FF2B5EF4-FFF2-40B4-BE49-F238E27FC236}">
                <a16:creationId xmlns:a16="http://schemas.microsoft.com/office/drawing/2014/main" id="{E66FD7FF-2869-7902-36B2-2B229AB9AB19}"/>
              </a:ext>
              <a:ext uri="{C183D7F6-B498-43B3-948B-1728B52AA6E4}">
                <adec:decorative xmlns:adec="http://schemas.microsoft.com/office/drawing/2017/decorative" val="1"/>
              </a:ext>
            </a:extLst>
          </p:cNvPr>
          <p:cNvSpPr/>
          <p:nvPr userDrawn="1"/>
        </p:nvSpPr>
        <p:spPr>
          <a:xfrm>
            <a:off x="1500188" y="1173106"/>
            <a:ext cx="9191625" cy="5704772"/>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B1457C88-4472-81CF-02AF-4421E0A3084B}"/>
              </a:ext>
              <a:ext uri="{C183D7F6-B498-43B3-948B-1728B52AA6E4}">
                <adec:decorative xmlns:adec="http://schemas.microsoft.com/office/drawing/2017/decorative" val="1"/>
              </a:ext>
            </a:extLst>
          </p:cNvPr>
          <p:cNvSpPr/>
          <p:nvPr userDrawn="1"/>
        </p:nvSpPr>
        <p:spPr>
          <a:xfrm>
            <a:off x="2694429" y="0"/>
            <a:ext cx="6803142" cy="5396474"/>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ctrTitle" hasCustomPrompt="1"/>
          </p:nvPr>
        </p:nvSpPr>
        <p:spPr>
          <a:xfrm>
            <a:off x="2899790" y="810227"/>
            <a:ext cx="6392421" cy="3831221"/>
          </a:xfrm>
        </p:spPr>
        <p:txBody>
          <a:bodyPr tIns="0" bIns="0" anchor="ctr" anchorCtr="0">
            <a:noAutofit/>
          </a:bodyPr>
          <a:lstStyle>
            <a:lvl1pPr algn="ctr">
              <a:lnSpc>
                <a:spcPct val="100000"/>
              </a:lnSpc>
              <a:defRPr sz="3600"/>
            </a:lvl1pPr>
          </a:lstStyle>
          <a:p>
            <a:r>
              <a:rPr lang="en-US" dirty="0"/>
              <a:t>Click to add title</a:t>
            </a:r>
          </a:p>
        </p:txBody>
      </p:sp>
    </p:spTree>
    <p:extLst>
      <p:ext uri="{BB962C8B-B14F-4D97-AF65-F5344CB8AC3E}">
        <p14:creationId xmlns:p14="http://schemas.microsoft.com/office/powerpoint/2010/main" val="263179980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5923D9E-9381-3D11-B31A-1BF5C97F35B0}"/>
              </a:ext>
              <a:ext uri="{C183D7F6-B498-43B3-948B-1728B52AA6E4}">
                <adec:decorative xmlns:adec="http://schemas.microsoft.com/office/drawing/2017/decorative" val="1"/>
              </a:ext>
            </a:extLst>
          </p:cNvPr>
          <p:cNvGrpSpPr/>
          <p:nvPr userDrawn="1"/>
        </p:nvGrpSpPr>
        <p:grpSpPr>
          <a:xfrm>
            <a:off x="6452303" y="3405019"/>
            <a:ext cx="5739697" cy="3467971"/>
            <a:chOff x="5009037" y="2525712"/>
            <a:chExt cx="7170193" cy="4332288"/>
          </a:xfrm>
        </p:grpSpPr>
        <p:sp>
          <p:nvSpPr>
            <p:cNvPr id="7" name="Freeform 7">
              <a:extLst>
                <a:ext uri="{FF2B5EF4-FFF2-40B4-BE49-F238E27FC236}">
                  <a16:creationId xmlns:a16="http://schemas.microsoft.com/office/drawing/2014/main" id="{89E777D0-3240-08CE-6B6C-B33B910B8490}"/>
                </a:ext>
              </a:extLst>
            </p:cNvPr>
            <p:cNvSpPr>
              <a:spLocks/>
            </p:cNvSpPr>
            <p:nvPr/>
          </p:nvSpPr>
          <p:spPr bwMode="auto">
            <a:xfrm>
              <a:off x="5009037" y="25257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6">
              <a:extLst>
                <a:ext uri="{FF2B5EF4-FFF2-40B4-BE49-F238E27FC236}">
                  <a16:creationId xmlns:a16="http://schemas.microsoft.com/office/drawing/2014/main" id="{EFEA81A2-6893-518C-6AF3-37C987789C86}"/>
                </a:ext>
              </a:extLst>
            </p:cNvPr>
            <p:cNvSpPr>
              <a:spLocks/>
            </p:cNvSpPr>
            <p:nvPr/>
          </p:nvSpPr>
          <p:spPr bwMode="auto">
            <a:xfrm>
              <a:off x="8589536" y="2525712"/>
              <a:ext cx="3589694"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grpSp>
        <p:nvGrpSpPr>
          <p:cNvPr id="9" name="Group 8">
            <a:extLst>
              <a:ext uri="{FF2B5EF4-FFF2-40B4-BE49-F238E27FC236}">
                <a16:creationId xmlns:a16="http://schemas.microsoft.com/office/drawing/2014/main" id="{0F297964-0B81-31DC-6D6D-1414832238B1}"/>
              </a:ext>
              <a:ext uri="{C183D7F6-B498-43B3-948B-1728B52AA6E4}">
                <adec:decorative xmlns:adec="http://schemas.microsoft.com/office/drawing/2017/decorative" val="1"/>
              </a:ext>
            </a:extLst>
          </p:cNvPr>
          <p:cNvGrpSpPr/>
          <p:nvPr userDrawn="1"/>
        </p:nvGrpSpPr>
        <p:grpSpPr>
          <a:xfrm flipH="1" flipV="1">
            <a:off x="6465610" y="0"/>
            <a:ext cx="5739697" cy="3467971"/>
            <a:chOff x="5183405" y="2678112"/>
            <a:chExt cx="7170193" cy="4332288"/>
          </a:xfrm>
        </p:grpSpPr>
        <p:sp>
          <p:nvSpPr>
            <p:cNvPr id="10" name="Freeform 7">
              <a:extLst>
                <a:ext uri="{FF2B5EF4-FFF2-40B4-BE49-F238E27FC236}">
                  <a16:creationId xmlns:a16="http://schemas.microsoft.com/office/drawing/2014/main" id="{CE4FDB43-7466-4B74-330E-836DA9504C90}"/>
                </a:ext>
              </a:extLst>
            </p:cNvPr>
            <p:cNvSpPr>
              <a:spLocks/>
            </p:cNvSpPr>
            <p:nvPr/>
          </p:nvSpPr>
          <p:spPr bwMode="auto">
            <a:xfrm>
              <a:off x="5183405" y="26781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6">
              <a:extLst>
                <a:ext uri="{FF2B5EF4-FFF2-40B4-BE49-F238E27FC236}">
                  <a16:creationId xmlns:a16="http://schemas.microsoft.com/office/drawing/2014/main" id="{2EA39DB9-F1B4-F4E9-CF4D-717B0CD747DA}"/>
                </a:ext>
              </a:extLst>
            </p:cNvPr>
            <p:cNvSpPr>
              <a:spLocks/>
            </p:cNvSpPr>
            <p:nvPr/>
          </p:nvSpPr>
          <p:spPr bwMode="auto">
            <a:xfrm>
              <a:off x="8763903" y="2678112"/>
              <a:ext cx="3589695"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sp>
        <p:nvSpPr>
          <p:cNvPr id="14" name="Image 2">
            <a:extLst>
              <a:ext uri="{FF2B5EF4-FFF2-40B4-BE49-F238E27FC236}">
                <a16:creationId xmlns:a16="http://schemas.microsoft.com/office/drawing/2014/main" id="{EFFAEAD9-58A9-096B-C6D0-58F7AD08EB20}"/>
              </a:ext>
              <a:ext uri="{C183D7F6-B498-43B3-948B-1728B52AA6E4}">
                <adec:decorative xmlns:adec="http://schemas.microsoft.com/office/drawing/2017/decorative" val="1"/>
              </a:ext>
            </a:extLst>
          </p:cNvPr>
          <p:cNvSpPr/>
          <p:nvPr/>
        </p:nvSpPr>
        <p:spPr>
          <a:xfrm>
            <a:off x="7642518" y="4577658"/>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noAutofit/>
          </a:bodyPr>
          <a:lstStyle/>
          <a:p>
            <a:endParaRPr lang="en-US" dirty="0"/>
          </a:p>
        </p:txBody>
      </p:sp>
      <p:sp>
        <p:nvSpPr>
          <p:cNvPr id="2" name="Title 1">
            <a:extLst>
              <a:ext uri="{FF2B5EF4-FFF2-40B4-BE49-F238E27FC236}">
                <a16:creationId xmlns:a16="http://schemas.microsoft.com/office/drawing/2014/main" id="{9A1CFBBA-B680-A6A7-3C4B-5FEAC4253283}"/>
              </a:ext>
            </a:extLst>
          </p:cNvPr>
          <p:cNvSpPr>
            <a:spLocks noGrp="1"/>
          </p:cNvSpPr>
          <p:nvPr>
            <p:ph type="title" hasCustomPrompt="1"/>
          </p:nvPr>
        </p:nvSpPr>
        <p:spPr>
          <a:xfrm>
            <a:off x="914400" y="1057274"/>
            <a:ext cx="6583680" cy="1531357"/>
          </a:xfrm>
        </p:spPr>
        <p:txBody>
          <a:bodyPr tIns="0" bIns="0">
            <a:noAutofit/>
          </a:bodyPr>
          <a:lstStyle>
            <a:lvl1pPr algn="l">
              <a:lnSpc>
                <a:spcPct val="100000"/>
              </a:lnSpc>
              <a:defRPr sz="3600"/>
            </a:lvl1pPr>
          </a:lstStyle>
          <a:p>
            <a:r>
              <a:rPr lang="en-US" dirty="0"/>
              <a:t>Click to add title</a:t>
            </a:r>
          </a:p>
        </p:txBody>
      </p:sp>
      <p:sp>
        <p:nvSpPr>
          <p:cNvPr id="13" name="Content Placeholder 2">
            <a:extLst>
              <a:ext uri="{FF2B5EF4-FFF2-40B4-BE49-F238E27FC236}">
                <a16:creationId xmlns:a16="http://schemas.microsoft.com/office/drawing/2014/main" id="{72386C43-DD10-E892-08AD-D6F4AE9617DD}"/>
              </a:ext>
            </a:extLst>
          </p:cNvPr>
          <p:cNvSpPr>
            <a:spLocks noGrp="1"/>
          </p:cNvSpPr>
          <p:nvPr>
            <p:ph idx="1" hasCustomPrompt="1"/>
          </p:nvPr>
        </p:nvSpPr>
        <p:spPr>
          <a:xfrm>
            <a:off x="914400" y="2834640"/>
            <a:ext cx="6583680" cy="3207344"/>
          </a:xfrm>
        </p:spPr>
        <p:txBody>
          <a:bodyPr lIns="91440" tIns="0" rIns="91440" bIns="0">
            <a:normAutofit/>
          </a:bodyPr>
          <a:lstStyle>
            <a:lvl1pPr marL="0" indent="0">
              <a:lnSpc>
                <a:spcPct val="150000"/>
              </a:lnSpc>
              <a:spcBef>
                <a:spcPts val="0"/>
              </a:spcBef>
              <a:buNone/>
              <a:defRPr sz="2400"/>
            </a:lvl1pPr>
            <a:lvl2pPr marL="347472">
              <a:lnSpc>
                <a:spcPct val="150000"/>
              </a:lnSpc>
              <a:spcBef>
                <a:spcPts val="0"/>
              </a:spcBef>
              <a:defRPr sz="2000"/>
            </a:lvl2pPr>
            <a:lvl3pPr marL="685800">
              <a:lnSpc>
                <a:spcPct val="150000"/>
              </a:lnSpc>
              <a:spcBef>
                <a:spcPts val="0"/>
              </a:spcBef>
              <a:defRPr sz="1800"/>
            </a:lvl3pPr>
          </a:lstStyle>
          <a:p>
            <a:pPr lvl="0"/>
            <a:r>
              <a:rPr lang="en-US" dirty="0"/>
              <a:t>Click to add text</a:t>
            </a:r>
          </a:p>
          <a:p>
            <a:pPr lvl="1"/>
            <a:r>
              <a:rPr lang="en-US" dirty="0"/>
              <a:t>Second level</a:t>
            </a:r>
          </a:p>
          <a:p>
            <a:pPr lvl="2"/>
            <a:r>
              <a:rPr lang="en-US" dirty="0"/>
              <a:t>Third level</a:t>
            </a:r>
          </a:p>
        </p:txBody>
      </p:sp>
      <p:sp>
        <p:nvSpPr>
          <p:cNvPr id="3" name="Slide Number Placeholder 2">
            <a:extLst>
              <a:ext uri="{FF2B5EF4-FFF2-40B4-BE49-F238E27FC236}">
                <a16:creationId xmlns:a16="http://schemas.microsoft.com/office/drawing/2014/main" id="{71114D1E-7749-DD58-8782-318E4F679DE0}"/>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333964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537D12D-0FCA-3396-988D-452D3D526E3D}"/>
              </a:ext>
              <a:ext uri="{C183D7F6-B498-43B3-948B-1728B52AA6E4}">
                <adec:decorative xmlns:adec="http://schemas.microsoft.com/office/drawing/2017/decorative" val="1"/>
              </a:ext>
            </a:extLst>
          </p:cNvPr>
          <p:cNvSpPr/>
          <p:nvPr userDrawn="1"/>
        </p:nvSpPr>
        <p:spPr>
          <a:xfrm>
            <a:off x="-24064" y="3390900"/>
            <a:ext cx="12216063" cy="3467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6" name="Rectangle 5">
            <a:extLst>
              <a:ext uri="{FF2B5EF4-FFF2-40B4-BE49-F238E27FC236}">
                <a16:creationId xmlns:a16="http://schemas.microsoft.com/office/drawing/2014/main" id="{11710CE8-8A83-C0D3-623E-AFCC6C6A2930}"/>
              </a:ext>
              <a:ext uri="{C183D7F6-B498-43B3-948B-1728B52AA6E4}">
                <adec:decorative xmlns:adec="http://schemas.microsoft.com/office/drawing/2017/decorative" val="1"/>
              </a:ext>
            </a:extLst>
          </p:cNvPr>
          <p:cNvSpPr/>
          <p:nvPr userDrawn="1"/>
        </p:nvSpPr>
        <p:spPr>
          <a:xfrm>
            <a:off x="443346" y="332509"/>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nvGrpSpPr>
          <p:cNvPr id="18" name="Group 17">
            <a:extLst>
              <a:ext uri="{FF2B5EF4-FFF2-40B4-BE49-F238E27FC236}">
                <a16:creationId xmlns:a16="http://schemas.microsoft.com/office/drawing/2014/main" id="{7AA66C80-37C3-6D28-7564-733A30B2CD8D}"/>
              </a:ext>
              <a:ext uri="{C183D7F6-B498-43B3-948B-1728B52AA6E4}">
                <adec:decorative xmlns:adec="http://schemas.microsoft.com/office/drawing/2017/decorative" val="1"/>
              </a:ext>
            </a:extLst>
          </p:cNvPr>
          <p:cNvGrpSpPr/>
          <p:nvPr userDrawn="1"/>
        </p:nvGrpSpPr>
        <p:grpSpPr>
          <a:xfrm flipH="1">
            <a:off x="9353550" y="0"/>
            <a:ext cx="2838450" cy="2857958"/>
            <a:chOff x="0" y="0"/>
            <a:chExt cx="2838450" cy="2857958"/>
          </a:xfrm>
        </p:grpSpPr>
        <p:sp>
          <p:nvSpPr>
            <p:cNvPr id="12" name="Freeform: Shape 28">
              <a:extLst>
                <a:ext uri="{FF2B5EF4-FFF2-40B4-BE49-F238E27FC236}">
                  <a16:creationId xmlns:a16="http://schemas.microsoft.com/office/drawing/2014/main" id="{D9DB7C23-E0CF-A75F-BFFD-4E7679AF4AD5}"/>
                </a:ext>
                <a:ext uri="{C183D7F6-B498-43B3-948B-1728B52AA6E4}">
                  <adec:decorative xmlns:adec="http://schemas.microsoft.com/office/drawing/2017/decorative" val="1"/>
                </a:ext>
              </a:extLst>
            </p:cNvPr>
            <p:cNvSpPr/>
            <p:nvPr userDrawn="1"/>
          </p:nvSpPr>
          <p:spPr>
            <a:xfrm>
              <a:off x="0" y="0"/>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5" name="Freeform: Shape 15">
              <a:extLst>
                <a:ext uri="{FF2B5EF4-FFF2-40B4-BE49-F238E27FC236}">
                  <a16:creationId xmlns:a16="http://schemas.microsoft.com/office/drawing/2014/main" id="{4D62A0CC-A0CE-403A-A167-27225B2C6083}"/>
                </a:ext>
                <a:ext uri="{C183D7F6-B498-43B3-948B-1728B52AA6E4}">
                  <adec:decorative xmlns:adec="http://schemas.microsoft.com/office/drawing/2017/decorative" val="1"/>
                </a:ext>
              </a:extLst>
            </p:cNvPr>
            <p:cNvSpPr/>
            <p:nvPr userDrawn="1"/>
          </p:nvSpPr>
          <p:spPr>
            <a:xfrm>
              <a:off x="1" y="1"/>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Image 2">
              <a:extLst>
                <a:ext uri="{FF2B5EF4-FFF2-40B4-BE49-F238E27FC236}">
                  <a16:creationId xmlns:a16="http://schemas.microsoft.com/office/drawing/2014/main" id="{F8AD83DA-A293-6D56-F606-7C98C403A3F7}"/>
                </a:ext>
                <a:ext uri="{C183D7F6-B498-43B3-948B-1728B52AA6E4}">
                  <adec:decorative xmlns:adec="http://schemas.microsoft.com/office/drawing/2017/decorative" val="1"/>
                </a:ext>
              </a:extLst>
            </p:cNvPr>
            <p:cNvSpPr/>
            <p:nvPr userDrawn="1"/>
          </p:nvSpPr>
          <p:spPr>
            <a:xfrm>
              <a:off x="1458332" y="590133"/>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2" name="Title 1"/>
          <p:cNvSpPr>
            <a:spLocks noGrp="1"/>
          </p:cNvSpPr>
          <p:nvPr userDrawn="1">
            <p:ph type="title" hasCustomPrompt="1"/>
          </p:nvPr>
        </p:nvSpPr>
        <p:spPr>
          <a:xfrm>
            <a:off x="5702441" y="1061623"/>
            <a:ext cx="5723586" cy="4739104"/>
          </a:xfrm>
        </p:spPr>
        <p:txBody>
          <a:bodyPr tIns="0" bIns="0" anchor="ctr">
            <a:noAutofit/>
          </a:bodyPr>
          <a:lstStyle>
            <a:lvl1pPr algn="l">
              <a:lnSpc>
                <a:spcPct val="100000"/>
              </a:lnSpc>
              <a:defRPr sz="3600" b="1"/>
            </a:lvl1pPr>
          </a:lstStyle>
          <a:p>
            <a:r>
              <a:rPr lang="en-US" dirty="0"/>
              <a:t>Click to add title</a:t>
            </a:r>
          </a:p>
        </p:txBody>
      </p:sp>
      <p:sp>
        <p:nvSpPr>
          <p:cNvPr id="8" name="Picture Placeholder 7">
            <a:extLst>
              <a:ext uri="{FF2B5EF4-FFF2-40B4-BE49-F238E27FC236}">
                <a16:creationId xmlns:a16="http://schemas.microsoft.com/office/drawing/2014/main" id="{E979AC40-7C15-9431-5B1A-415655A7FC05}"/>
              </a:ext>
            </a:extLst>
          </p:cNvPr>
          <p:cNvSpPr>
            <a:spLocks noGrp="1"/>
          </p:cNvSpPr>
          <p:nvPr>
            <p:ph type="pic" sz="quarter" idx="11" hasCustomPrompt="1"/>
          </p:nvPr>
        </p:nvSpPr>
        <p:spPr>
          <a:xfrm>
            <a:off x="443345" y="0"/>
            <a:ext cx="4344695" cy="6359525"/>
          </a:xfrm>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433189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86F8B46B-EF6E-BC12-09E2-0F3B779197B4}"/>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22" name="Rectangle 21">
            <a:extLst>
              <a:ext uri="{FF2B5EF4-FFF2-40B4-BE49-F238E27FC236}">
                <a16:creationId xmlns:a16="http://schemas.microsoft.com/office/drawing/2014/main" id="{5D7B4F11-E150-473B-98F5-6E6AC9646863}"/>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6" name="Freeform 35">
            <a:extLst>
              <a:ext uri="{FF2B5EF4-FFF2-40B4-BE49-F238E27FC236}">
                <a16:creationId xmlns:a16="http://schemas.microsoft.com/office/drawing/2014/main" id="{A8E2FA61-C047-21BB-AA50-F84AD7685498}"/>
              </a:ext>
              <a:ext uri="{C183D7F6-B498-43B3-948B-1728B52AA6E4}">
                <adec:decorative xmlns:adec="http://schemas.microsoft.com/office/drawing/2017/decorative" val="1"/>
              </a:ext>
            </a:extLst>
          </p:cNvPr>
          <p:cNvSpPr/>
          <p:nvPr userDrawn="1"/>
        </p:nvSpPr>
        <p:spPr>
          <a:xfrm rot="16200000">
            <a:off x="5760023" y="3764463"/>
            <a:ext cx="2812357" cy="3394143"/>
          </a:xfrm>
          <a:custGeom>
            <a:avLst/>
            <a:gdLst>
              <a:gd name="connsiteX0" fmla="*/ 0 w 2812357"/>
              <a:gd name="connsiteY0" fmla="*/ 0 h 3394143"/>
              <a:gd name="connsiteX1" fmla="*/ 2812357 w 2812357"/>
              <a:gd name="connsiteY1" fmla="*/ 3394143 h 3394143"/>
              <a:gd name="connsiteX2" fmla="*/ 0 w 2812357"/>
              <a:gd name="connsiteY2" fmla="*/ 3394143 h 3394143"/>
            </a:gdLst>
            <a:ahLst/>
            <a:cxnLst>
              <a:cxn ang="0">
                <a:pos x="connsiteX0" y="connsiteY0"/>
              </a:cxn>
              <a:cxn ang="0">
                <a:pos x="connsiteX1" y="connsiteY1"/>
              </a:cxn>
              <a:cxn ang="0">
                <a:pos x="connsiteX2" y="connsiteY2"/>
              </a:cxn>
            </a:cxnLst>
            <a:rect l="l" t="t" r="r" b="b"/>
            <a:pathLst>
              <a:path w="2812357" h="3394143">
                <a:moveTo>
                  <a:pt x="0" y="0"/>
                </a:moveTo>
                <a:lnTo>
                  <a:pt x="2812357" y="3394143"/>
                </a:lnTo>
                <a:lnTo>
                  <a:pt x="0" y="3394143"/>
                </a:lnTo>
                <a:close/>
              </a:path>
            </a:pathLst>
          </a:custGeom>
          <a:solidFill>
            <a:schemeClr val="accent4">
              <a:lumMod val="40000"/>
              <a:lumOff val="60000"/>
              <a:alpha val="50000"/>
            </a:schemeClr>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3" name="Freeform 32">
            <a:extLst>
              <a:ext uri="{FF2B5EF4-FFF2-40B4-BE49-F238E27FC236}">
                <a16:creationId xmlns:a16="http://schemas.microsoft.com/office/drawing/2014/main" id="{1A2791BA-760E-9FA5-8743-D0B699FC9835}"/>
              </a:ext>
              <a:ext uri="{C183D7F6-B498-43B3-948B-1728B52AA6E4}">
                <adec:decorative xmlns:adec="http://schemas.microsoft.com/office/drawing/2017/decorative" val="1"/>
              </a:ext>
            </a:extLst>
          </p:cNvPr>
          <p:cNvSpPr/>
          <p:nvPr userDrawn="1"/>
        </p:nvSpPr>
        <p:spPr>
          <a:xfrm>
            <a:off x="0" y="3463854"/>
            <a:ext cx="435241" cy="3394146"/>
          </a:xfrm>
          <a:custGeom>
            <a:avLst/>
            <a:gdLst>
              <a:gd name="connsiteX0" fmla="*/ 435241 w 435241"/>
              <a:gd name="connsiteY0" fmla="*/ 0 h 3394146"/>
              <a:gd name="connsiteX1" fmla="*/ 435241 w 435241"/>
              <a:gd name="connsiteY1" fmla="*/ 3394146 h 3394146"/>
              <a:gd name="connsiteX2" fmla="*/ 0 w 435241"/>
              <a:gd name="connsiteY2" fmla="*/ 3394146 h 3394146"/>
              <a:gd name="connsiteX3" fmla="*/ 0 w 435241"/>
              <a:gd name="connsiteY3" fmla="*/ 523525 h 3394146"/>
            </a:gdLst>
            <a:ahLst/>
            <a:cxnLst>
              <a:cxn ang="0">
                <a:pos x="connsiteX0" y="connsiteY0"/>
              </a:cxn>
              <a:cxn ang="0">
                <a:pos x="connsiteX1" y="connsiteY1"/>
              </a:cxn>
              <a:cxn ang="0">
                <a:pos x="connsiteX2" y="connsiteY2"/>
              </a:cxn>
              <a:cxn ang="0">
                <a:pos x="connsiteX3" y="connsiteY3"/>
              </a:cxn>
            </a:cxnLst>
            <a:rect l="l" t="t" r="r" b="b"/>
            <a:pathLst>
              <a:path w="435241" h="3394146">
                <a:moveTo>
                  <a:pt x="435241" y="0"/>
                </a:moveTo>
                <a:lnTo>
                  <a:pt x="435241" y="3394146"/>
                </a:lnTo>
                <a:lnTo>
                  <a:pt x="0" y="3394146"/>
                </a:lnTo>
                <a:lnTo>
                  <a:pt x="0" y="52352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p>
        </p:txBody>
      </p:sp>
      <p:sp>
        <p:nvSpPr>
          <p:cNvPr id="4" name="Title 1">
            <a:extLst>
              <a:ext uri="{FF2B5EF4-FFF2-40B4-BE49-F238E27FC236}">
                <a16:creationId xmlns:a16="http://schemas.microsoft.com/office/drawing/2014/main" id="{8D6A03F2-8C7B-D33B-0E8F-24D4800D5C01}"/>
              </a:ext>
            </a:extLst>
          </p:cNvPr>
          <p:cNvSpPr>
            <a:spLocks noGrp="1"/>
          </p:cNvSpPr>
          <p:nvPr userDrawn="1">
            <p:ph type="title" hasCustomPrompt="1"/>
          </p:nvPr>
        </p:nvSpPr>
        <p:spPr>
          <a:xfrm>
            <a:off x="914400" y="1057275"/>
            <a:ext cx="5259554" cy="2495028"/>
          </a:xfrm>
        </p:spPr>
        <p:txBody>
          <a:bodyPr tIns="0" bIns="0">
            <a:noAutofit/>
          </a:bodyPr>
          <a:lstStyle>
            <a:lvl1pPr algn="l">
              <a:lnSpc>
                <a:spcPct val="100000"/>
              </a:lnSpc>
              <a:defRPr sz="3600"/>
            </a:lvl1pPr>
          </a:lstStyle>
          <a:p>
            <a:r>
              <a:rPr lang="en-US" dirty="0"/>
              <a:t>Click to add text</a:t>
            </a:r>
          </a:p>
        </p:txBody>
      </p:sp>
      <p:sp>
        <p:nvSpPr>
          <p:cNvPr id="5" name="Content Placeholder 2">
            <a:extLst>
              <a:ext uri="{FF2B5EF4-FFF2-40B4-BE49-F238E27FC236}">
                <a16:creationId xmlns:a16="http://schemas.microsoft.com/office/drawing/2014/main" id="{C51465C6-2CDE-B5BF-F22E-CBDD44E86CFC}"/>
              </a:ext>
            </a:extLst>
          </p:cNvPr>
          <p:cNvSpPr>
            <a:spLocks noGrp="1"/>
          </p:cNvSpPr>
          <p:nvPr userDrawn="1">
            <p:ph idx="1" hasCustomPrompt="1"/>
          </p:nvPr>
        </p:nvSpPr>
        <p:spPr>
          <a:xfrm>
            <a:off x="914400" y="3808750"/>
            <a:ext cx="5259554"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52" name="Picture Placeholder 7">
            <a:extLst>
              <a:ext uri="{FF2B5EF4-FFF2-40B4-BE49-F238E27FC236}">
                <a16:creationId xmlns:a16="http://schemas.microsoft.com/office/drawing/2014/main" id="{55126063-BDEE-A1AB-FDAE-DD9B98CACDA8}"/>
              </a:ext>
            </a:extLst>
          </p:cNvPr>
          <p:cNvSpPr>
            <a:spLocks noGrp="1"/>
          </p:cNvSpPr>
          <p:nvPr>
            <p:ph type="pic" sz="quarter" idx="11" hasCustomPrompt="1"/>
          </p:nvPr>
        </p:nvSpPr>
        <p:spPr>
          <a:xfrm>
            <a:off x="7414194" y="410780"/>
            <a:ext cx="4344695" cy="6447220"/>
          </a:xfrm>
          <a:solidFill>
            <a:schemeClr val="accent3"/>
          </a:solidFill>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1681789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32" name="Image 1">
            <a:extLst>
              <a:ext uri="{FF2B5EF4-FFF2-40B4-BE49-F238E27FC236}">
                <a16:creationId xmlns:a16="http://schemas.microsoft.com/office/drawing/2014/main" id="{2A3EC91E-4089-D366-06D3-3E66F93DFAF3}"/>
              </a:ext>
              <a:ext uri="{C183D7F6-B498-43B3-948B-1728B52AA6E4}">
                <adec:decorative xmlns:adec="http://schemas.microsoft.com/office/drawing/2017/decorative" val="1"/>
              </a:ext>
            </a:extLst>
          </p:cNvPr>
          <p:cNvSpPr/>
          <p:nvPr/>
        </p:nvSpPr>
        <p:spPr>
          <a:xfrm>
            <a:off x="-7117" y="0"/>
            <a:ext cx="2550985" cy="68580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dirty="0"/>
          </a:p>
        </p:txBody>
      </p:sp>
      <p:sp>
        <p:nvSpPr>
          <p:cNvPr id="53" name="Freeform: Shape 52">
            <a:extLst>
              <a:ext uri="{FF2B5EF4-FFF2-40B4-BE49-F238E27FC236}">
                <a16:creationId xmlns:a16="http://schemas.microsoft.com/office/drawing/2014/main" id="{70F595E1-C910-3710-90E9-AF5FFCE05861}"/>
              </a:ext>
              <a:ext uri="{C183D7F6-B498-43B3-948B-1728B52AA6E4}">
                <adec:decorative xmlns:adec="http://schemas.microsoft.com/office/drawing/2017/decorative" val="1"/>
              </a:ext>
            </a:extLst>
          </p:cNvPr>
          <p:cNvSpPr/>
          <p:nvPr userDrawn="1"/>
        </p:nvSpPr>
        <p:spPr>
          <a:xfrm>
            <a:off x="-9415" y="0"/>
            <a:ext cx="2548591" cy="2555628"/>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dirty="0"/>
          </a:p>
        </p:txBody>
      </p:sp>
      <p:sp>
        <p:nvSpPr>
          <p:cNvPr id="29" name="Freeform 70">
            <a:extLst>
              <a:ext uri="{FF2B5EF4-FFF2-40B4-BE49-F238E27FC236}">
                <a16:creationId xmlns:a16="http://schemas.microsoft.com/office/drawing/2014/main" id="{AA39EF58-54F1-4AC9-1D83-2E7DEEAAEA6A}"/>
              </a:ext>
              <a:ext uri="{C183D7F6-B498-43B3-948B-1728B52AA6E4}">
                <adec:decorative xmlns:adec="http://schemas.microsoft.com/office/drawing/2017/decorative" val="1"/>
              </a:ext>
            </a:extLst>
          </p:cNvPr>
          <p:cNvSpPr>
            <a:spLocks/>
          </p:cNvSpPr>
          <p:nvPr userDrawn="1"/>
        </p:nvSpPr>
        <p:spPr bwMode="auto">
          <a:xfrm rot="16200000" flipH="1">
            <a:off x="-9389"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alpha val="50000"/>
            </a:schemeClr>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1" name="Freeform 70">
            <a:extLst>
              <a:ext uri="{FF2B5EF4-FFF2-40B4-BE49-F238E27FC236}">
                <a16:creationId xmlns:a16="http://schemas.microsoft.com/office/drawing/2014/main" id="{0C320934-59CC-4123-C7C1-FEEE89F3045F}"/>
              </a:ext>
              <a:ext uri="{C183D7F6-B498-43B3-948B-1728B52AA6E4}">
                <adec:decorative xmlns:adec="http://schemas.microsoft.com/office/drawing/2017/decorative" val="1"/>
              </a:ext>
            </a:extLst>
          </p:cNvPr>
          <p:cNvSpPr>
            <a:spLocks/>
          </p:cNvSpPr>
          <p:nvPr userDrawn="1"/>
        </p:nvSpPr>
        <p:spPr bwMode="auto">
          <a:xfrm flipH="1">
            <a:off x="-10617"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3" name="Image 4">
            <a:extLst>
              <a:ext uri="{FF2B5EF4-FFF2-40B4-BE49-F238E27FC236}">
                <a16:creationId xmlns:a16="http://schemas.microsoft.com/office/drawing/2014/main" id="{EC46DC71-C12A-96C8-3FE2-AA95AB58B349}"/>
              </a:ext>
              <a:ext uri="{C183D7F6-B498-43B3-948B-1728B52AA6E4}">
                <adec:decorative xmlns:adec="http://schemas.microsoft.com/office/drawing/2017/decorative" val="1"/>
              </a:ext>
            </a:extLst>
          </p:cNvPr>
          <p:cNvSpPr/>
          <p:nvPr/>
        </p:nvSpPr>
        <p:spPr>
          <a:xfrm>
            <a:off x="2543868" y="0"/>
            <a:ext cx="2560340" cy="2560340"/>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lumMod val="40000"/>
              <a:lumOff val="60000"/>
              <a:alpha val="50000"/>
            </a:schemeClr>
          </a:solidFill>
          <a:ln w="7052" cap="flat">
            <a:noFill/>
            <a:prstDash val="solid"/>
            <a:miter/>
          </a:ln>
        </p:spPr>
        <p:txBody>
          <a:bodyPr rtlCol="0" anchor="ctr">
            <a:noAutofit/>
          </a:bodyPr>
          <a:lstStyle/>
          <a:p>
            <a:endParaRPr lang="en-US" dirty="0"/>
          </a:p>
        </p:txBody>
      </p:sp>
      <p:sp>
        <p:nvSpPr>
          <p:cNvPr id="2" name="Title 1"/>
          <p:cNvSpPr>
            <a:spLocks noGrp="1"/>
          </p:cNvSpPr>
          <p:nvPr>
            <p:ph type="title" hasCustomPrompt="1"/>
          </p:nvPr>
        </p:nvSpPr>
        <p:spPr>
          <a:xfrm>
            <a:off x="3460565" y="1057274"/>
            <a:ext cx="7965461" cy="994164"/>
          </a:xfrm>
        </p:spPr>
        <p:txBody>
          <a:bodyPr lIns="91440" tIns="0" rIns="91440" bIns="0" anchor="b" anchorCtr="0">
            <a:noAutofit/>
          </a:bodyPr>
          <a:lstStyle>
            <a:lvl1pPr algn="l">
              <a:lnSpc>
                <a:spcPct val="100000"/>
              </a:lnSpc>
              <a:defRPr sz="3600" b="1">
                <a:latin typeface="+mj-lt"/>
                <a:cs typeface="Arial" panose="020B0604020202020204" pitchFamily="34" charset="0"/>
              </a:defRPr>
            </a:lvl1pPr>
          </a:lstStyle>
          <a:p>
            <a:r>
              <a:rPr lang="en-US" dirty="0"/>
              <a:t>Click to add title</a:t>
            </a:r>
          </a:p>
        </p:txBody>
      </p:sp>
      <p:sp>
        <p:nvSpPr>
          <p:cNvPr id="13" name="Content Placeholder 3">
            <a:extLst>
              <a:ext uri="{FF2B5EF4-FFF2-40B4-BE49-F238E27FC236}">
                <a16:creationId xmlns:a16="http://schemas.microsoft.com/office/drawing/2014/main" id="{B20F5EA7-881C-8FB7-EAC9-89C8F2E5865C}"/>
              </a:ext>
            </a:extLst>
          </p:cNvPr>
          <p:cNvSpPr>
            <a:spLocks noGrp="1"/>
          </p:cNvSpPr>
          <p:nvPr>
            <p:ph sz="half" idx="2" hasCustomPrompt="1"/>
          </p:nvPr>
        </p:nvSpPr>
        <p:spPr>
          <a:xfrm>
            <a:off x="3460565" y="2303029"/>
            <a:ext cx="7965460" cy="3497698"/>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Slide Number Placeholder 2">
            <a:extLst>
              <a:ext uri="{FF2B5EF4-FFF2-40B4-BE49-F238E27FC236}">
                <a16:creationId xmlns:a16="http://schemas.microsoft.com/office/drawing/2014/main" id="{ED7A50D8-0839-EC58-FFBE-315A20995799}"/>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552850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omparison 1">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C26B5661-F583-FA44-8353-161B862E69B1}"/>
              </a:ext>
            </a:extLst>
          </p:cNvPr>
          <p:cNvSpPr>
            <a:spLocks noGrp="1"/>
          </p:cNvSpPr>
          <p:nvPr>
            <p:ph type="title" hasCustomPrompt="1"/>
          </p:nvPr>
        </p:nvSpPr>
        <p:spPr>
          <a:xfrm>
            <a:off x="4364809" y="1057274"/>
            <a:ext cx="7043617" cy="2520217"/>
          </a:xfrm>
        </p:spPr>
        <p:txBody>
          <a:bodyPr tIns="0" bIns="0">
            <a:noAutofit/>
          </a:bodyPr>
          <a:lstStyle>
            <a:lvl1pPr algn="l">
              <a:lnSpc>
                <a:spcPct val="100000"/>
              </a:lnSpc>
              <a:defRPr sz="3600"/>
            </a:lvl1pPr>
          </a:lstStyle>
          <a:p>
            <a:r>
              <a:rPr lang="en-US" dirty="0"/>
              <a:t>Click to add title</a:t>
            </a:r>
          </a:p>
        </p:txBody>
      </p:sp>
      <p:sp>
        <p:nvSpPr>
          <p:cNvPr id="11" name="Image 0">
            <a:extLst>
              <a:ext uri="{FF2B5EF4-FFF2-40B4-BE49-F238E27FC236}">
                <a16:creationId xmlns:a16="http://schemas.microsoft.com/office/drawing/2014/main" id="{CD2D664E-6702-6607-A37E-2E996144917C}"/>
              </a:ext>
              <a:ext uri="{C183D7F6-B498-43B3-948B-1728B52AA6E4}">
                <adec:decorative xmlns:adec="http://schemas.microsoft.com/office/drawing/2017/decorative" val="1"/>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3" name="Image 1">
            <a:extLst>
              <a:ext uri="{FF2B5EF4-FFF2-40B4-BE49-F238E27FC236}">
                <a16:creationId xmlns:a16="http://schemas.microsoft.com/office/drawing/2014/main" id="{951C5737-DF7E-D671-AC74-9E488335BCA2}"/>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03311" y="-2784"/>
            <a:ext cx="1734410" cy="5167313"/>
          </a:xfrm>
          <a:prstGeom prst="rect">
            <a:avLst/>
          </a:prstGeom>
        </p:spPr>
      </p:pic>
      <p:sp>
        <p:nvSpPr>
          <p:cNvPr id="39" name="Freeform: Shape 38">
            <a:extLst>
              <a:ext uri="{FF2B5EF4-FFF2-40B4-BE49-F238E27FC236}">
                <a16:creationId xmlns:a16="http://schemas.microsoft.com/office/drawing/2014/main" id="{F232A1E1-DD38-15EA-6CA1-A84950EC43F0}"/>
              </a:ext>
              <a:ext uri="{C183D7F6-B498-43B3-948B-1728B52AA6E4}">
                <adec:decorative xmlns:adec="http://schemas.microsoft.com/office/drawing/2017/decorative" val="1"/>
              </a:ext>
            </a:extLst>
          </p:cNvPr>
          <p:cNvSpPr/>
          <p:nvPr/>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7" name="Image 5">
            <a:extLst>
              <a:ext uri="{FF2B5EF4-FFF2-40B4-BE49-F238E27FC236}">
                <a16:creationId xmlns:a16="http://schemas.microsoft.com/office/drawing/2014/main" id="{B9036D42-A06F-E6EE-BB91-8BAF045198BE}"/>
              </a:ext>
              <a:ext uri="{C183D7F6-B498-43B3-948B-1728B52AA6E4}">
                <adec:decorative xmlns:adec="http://schemas.microsoft.com/office/drawing/2017/decorative" val="1"/>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9" name="Image 6">
            <a:extLst>
              <a:ext uri="{FF2B5EF4-FFF2-40B4-BE49-F238E27FC236}">
                <a16:creationId xmlns:a16="http://schemas.microsoft.com/office/drawing/2014/main" id="{86E0540C-3355-A50D-AC61-047B54B70C64}"/>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718457" y="3440504"/>
            <a:ext cx="1719263" cy="1724025"/>
          </a:xfrm>
          <a:prstGeom prst="rect">
            <a:avLst/>
          </a:prstGeom>
        </p:spPr>
      </p:pic>
      <p:sp>
        <p:nvSpPr>
          <p:cNvPr id="16" name="Slide Number Placeholder 2">
            <a:extLst>
              <a:ext uri="{FF2B5EF4-FFF2-40B4-BE49-F238E27FC236}">
                <a16:creationId xmlns:a16="http://schemas.microsoft.com/office/drawing/2014/main" id="{B00F713C-1CC6-5879-0410-95F179D56AD2}"/>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 name="Content Placeholder 2">
            <a:extLst>
              <a:ext uri="{FF2B5EF4-FFF2-40B4-BE49-F238E27FC236}">
                <a16:creationId xmlns:a16="http://schemas.microsoft.com/office/drawing/2014/main" id="{8E40D3F2-4A7A-F909-AC98-0B402B26776E}"/>
              </a:ext>
            </a:extLst>
          </p:cNvPr>
          <p:cNvSpPr>
            <a:spLocks noGrp="1"/>
          </p:cNvSpPr>
          <p:nvPr>
            <p:ph idx="11" hasCustomPrompt="1"/>
          </p:nvPr>
        </p:nvSpPr>
        <p:spPr>
          <a:xfrm>
            <a:off x="4364808" y="3808750"/>
            <a:ext cx="7043618"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Tree>
    <p:extLst>
      <p:ext uri="{BB962C8B-B14F-4D97-AF65-F5344CB8AC3E}">
        <p14:creationId xmlns:p14="http://schemas.microsoft.com/office/powerpoint/2010/main" val="3116296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4">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3C7B0BB3-A5CA-7C72-DC39-AD00EC90964C}"/>
              </a:ext>
              <a:ext uri="{C183D7F6-B498-43B3-948B-1728B52AA6E4}">
                <adec:decorative xmlns:adec="http://schemas.microsoft.com/office/drawing/2017/decorative" val="1"/>
              </a:ext>
            </a:extLst>
          </p:cNvPr>
          <p:cNvSpPr/>
          <p:nvPr userDrawn="1"/>
        </p:nvSpPr>
        <p:spPr>
          <a:xfrm>
            <a:off x="8989454" y="3427336"/>
            <a:ext cx="3202546" cy="3430665"/>
          </a:xfrm>
          <a:custGeom>
            <a:avLst/>
            <a:gdLst>
              <a:gd name="connsiteX0" fmla="*/ 0 w 3202546"/>
              <a:gd name="connsiteY0" fmla="*/ 0 h 3430665"/>
              <a:gd name="connsiteX1" fmla="*/ 3202546 w 3202546"/>
              <a:gd name="connsiteY1" fmla="*/ 0 h 3430665"/>
              <a:gd name="connsiteX2" fmla="*/ 3202546 w 3202546"/>
              <a:gd name="connsiteY2" fmla="*/ 3430665 h 3430665"/>
              <a:gd name="connsiteX3" fmla="*/ 0 w 3202546"/>
              <a:gd name="connsiteY3" fmla="*/ 3430665 h 3430665"/>
            </a:gdLst>
            <a:ahLst/>
            <a:cxnLst>
              <a:cxn ang="0">
                <a:pos x="connsiteX0" y="connsiteY0"/>
              </a:cxn>
              <a:cxn ang="0">
                <a:pos x="connsiteX1" y="connsiteY1"/>
              </a:cxn>
              <a:cxn ang="0">
                <a:pos x="connsiteX2" y="connsiteY2"/>
              </a:cxn>
              <a:cxn ang="0">
                <a:pos x="connsiteX3" y="connsiteY3"/>
              </a:cxn>
            </a:cxnLst>
            <a:rect l="l" t="t" r="r" b="b"/>
            <a:pathLst>
              <a:path w="3202546" h="3430665">
                <a:moveTo>
                  <a:pt x="0" y="0"/>
                </a:moveTo>
                <a:lnTo>
                  <a:pt x="3202546" y="0"/>
                </a:lnTo>
                <a:lnTo>
                  <a:pt x="3202546" y="3430665"/>
                </a:lnTo>
                <a:lnTo>
                  <a:pt x="0" y="3430665"/>
                </a:ln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8" name="Freeform 17">
            <a:extLst>
              <a:ext uri="{FF2B5EF4-FFF2-40B4-BE49-F238E27FC236}">
                <a16:creationId xmlns:a16="http://schemas.microsoft.com/office/drawing/2014/main" id="{07871527-68A5-0A5C-F5A6-A80523BAC92F}"/>
              </a:ext>
              <a:ext uri="{C183D7F6-B498-43B3-948B-1728B52AA6E4}">
                <adec:decorative xmlns:adec="http://schemas.microsoft.com/office/drawing/2017/decorative" val="1"/>
              </a:ext>
            </a:extLst>
          </p:cNvPr>
          <p:cNvSpPr/>
          <p:nvPr userDrawn="1"/>
        </p:nvSpPr>
        <p:spPr>
          <a:xfrm>
            <a:off x="8989454" y="3654149"/>
            <a:ext cx="3202546" cy="3203852"/>
          </a:xfrm>
          <a:custGeom>
            <a:avLst/>
            <a:gdLst>
              <a:gd name="connsiteX0" fmla="*/ 3202546 w 3202546"/>
              <a:gd name="connsiteY0" fmla="*/ 0 h 3203852"/>
              <a:gd name="connsiteX1" fmla="*/ 3202546 w 3202546"/>
              <a:gd name="connsiteY1" fmla="*/ 3203852 h 3203852"/>
              <a:gd name="connsiteX2" fmla="*/ 0 w 3202546"/>
              <a:gd name="connsiteY2" fmla="*/ 3203852 h 3203852"/>
              <a:gd name="connsiteX3" fmla="*/ 0 w 3202546"/>
              <a:gd name="connsiteY3" fmla="*/ 3190718 h 3203852"/>
            </a:gdLst>
            <a:ahLst/>
            <a:cxnLst>
              <a:cxn ang="0">
                <a:pos x="connsiteX0" y="connsiteY0"/>
              </a:cxn>
              <a:cxn ang="0">
                <a:pos x="connsiteX1" y="connsiteY1"/>
              </a:cxn>
              <a:cxn ang="0">
                <a:pos x="connsiteX2" y="connsiteY2"/>
              </a:cxn>
              <a:cxn ang="0">
                <a:pos x="connsiteX3" y="connsiteY3"/>
              </a:cxn>
            </a:cxnLst>
            <a:rect l="l" t="t" r="r" b="b"/>
            <a:pathLst>
              <a:path w="3202546" h="3203852">
                <a:moveTo>
                  <a:pt x="3202546" y="0"/>
                </a:moveTo>
                <a:lnTo>
                  <a:pt x="3202546" y="3203852"/>
                </a:lnTo>
                <a:lnTo>
                  <a:pt x="0" y="3203852"/>
                </a:lnTo>
                <a:lnTo>
                  <a:pt x="0" y="3190718"/>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4" name="Freeform 13">
            <a:extLst>
              <a:ext uri="{FF2B5EF4-FFF2-40B4-BE49-F238E27FC236}">
                <a16:creationId xmlns:a16="http://schemas.microsoft.com/office/drawing/2014/main" id="{CEB118B3-9B06-AD11-738A-7A0651F98B7E}"/>
              </a:ext>
              <a:ext uri="{C183D7F6-B498-43B3-948B-1728B52AA6E4}">
                <adec:decorative xmlns:adec="http://schemas.microsoft.com/office/drawing/2017/decorative" val="1"/>
              </a:ext>
            </a:extLst>
          </p:cNvPr>
          <p:cNvSpPr/>
          <p:nvPr userDrawn="1"/>
        </p:nvSpPr>
        <p:spPr>
          <a:xfrm>
            <a:off x="8989455" y="1"/>
            <a:ext cx="3202545" cy="3437345"/>
          </a:xfrm>
          <a:custGeom>
            <a:avLst/>
            <a:gdLst>
              <a:gd name="connsiteX0" fmla="*/ 0 w 3202545"/>
              <a:gd name="connsiteY0" fmla="*/ 0 h 3437345"/>
              <a:gd name="connsiteX1" fmla="*/ 3202545 w 3202545"/>
              <a:gd name="connsiteY1" fmla="*/ 0 h 3437345"/>
              <a:gd name="connsiteX2" fmla="*/ 3202545 w 3202545"/>
              <a:gd name="connsiteY2" fmla="*/ 3437345 h 3437345"/>
              <a:gd name="connsiteX3" fmla="*/ 0 w 3202545"/>
              <a:gd name="connsiteY3" fmla="*/ 3437345 h 3437345"/>
            </a:gdLst>
            <a:ahLst/>
            <a:cxnLst>
              <a:cxn ang="0">
                <a:pos x="connsiteX0" y="connsiteY0"/>
              </a:cxn>
              <a:cxn ang="0">
                <a:pos x="connsiteX1" y="connsiteY1"/>
              </a:cxn>
              <a:cxn ang="0">
                <a:pos x="connsiteX2" y="connsiteY2"/>
              </a:cxn>
              <a:cxn ang="0">
                <a:pos x="connsiteX3" y="connsiteY3"/>
              </a:cxn>
            </a:cxnLst>
            <a:rect l="l" t="t" r="r" b="b"/>
            <a:pathLst>
              <a:path w="3202545" h="3437345">
                <a:moveTo>
                  <a:pt x="0" y="0"/>
                </a:moveTo>
                <a:lnTo>
                  <a:pt x="3202545" y="0"/>
                </a:lnTo>
                <a:lnTo>
                  <a:pt x="3202545" y="3437345"/>
                </a:lnTo>
                <a:lnTo>
                  <a:pt x="0" y="3437345"/>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Freeform 15">
            <a:extLst>
              <a:ext uri="{FF2B5EF4-FFF2-40B4-BE49-F238E27FC236}">
                <a16:creationId xmlns:a16="http://schemas.microsoft.com/office/drawing/2014/main" id="{0EA94262-504E-06F2-F383-E832C37B1250}"/>
              </a:ext>
              <a:ext uri="{C183D7F6-B498-43B3-948B-1728B52AA6E4}">
                <adec:decorative xmlns:adec="http://schemas.microsoft.com/office/drawing/2017/decorative" val="1"/>
              </a:ext>
            </a:extLst>
          </p:cNvPr>
          <p:cNvSpPr/>
          <p:nvPr userDrawn="1"/>
        </p:nvSpPr>
        <p:spPr>
          <a:xfrm>
            <a:off x="8989454" y="6681"/>
            <a:ext cx="3202546" cy="3436477"/>
          </a:xfrm>
          <a:custGeom>
            <a:avLst/>
            <a:gdLst>
              <a:gd name="connsiteX0" fmla="*/ 0 w 3202546"/>
              <a:gd name="connsiteY0" fmla="*/ 0 h 3436477"/>
              <a:gd name="connsiteX1" fmla="*/ 3202546 w 3202546"/>
              <a:gd name="connsiteY1" fmla="*/ 3214418 h 3436477"/>
              <a:gd name="connsiteX2" fmla="*/ 3202546 w 3202546"/>
              <a:gd name="connsiteY2" fmla="*/ 3436477 h 3436477"/>
              <a:gd name="connsiteX3" fmla="*/ 0 w 3202546"/>
              <a:gd name="connsiteY3" fmla="*/ 3436477 h 3436477"/>
            </a:gdLst>
            <a:ahLst/>
            <a:cxnLst>
              <a:cxn ang="0">
                <a:pos x="connsiteX0" y="connsiteY0"/>
              </a:cxn>
              <a:cxn ang="0">
                <a:pos x="connsiteX1" y="connsiteY1"/>
              </a:cxn>
              <a:cxn ang="0">
                <a:pos x="connsiteX2" y="connsiteY2"/>
              </a:cxn>
              <a:cxn ang="0">
                <a:pos x="connsiteX3" y="connsiteY3"/>
              </a:cxn>
            </a:cxnLst>
            <a:rect l="l" t="t" r="r" b="b"/>
            <a:pathLst>
              <a:path w="3202546" h="3436477">
                <a:moveTo>
                  <a:pt x="0" y="0"/>
                </a:moveTo>
                <a:lnTo>
                  <a:pt x="3202546" y="3214418"/>
                </a:lnTo>
                <a:lnTo>
                  <a:pt x="3202546" y="3436477"/>
                </a:lnTo>
                <a:lnTo>
                  <a:pt x="0" y="343647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0" name="Title 19">
            <a:extLst>
              <a:ext uri="{FF2B5EF4-FFF2-40B4-BE49-F238E27FC236}">
                <a16:creationId xmlns:a16="http://schemas.microsoft.com/office/drawing/2014/main" id="{C26B5661-F583-FA44-8353-161B862E69B1}"/>
              </a:ext>
            </a:extLst>
          </p:cNvPr>
          <p:cNvSpPr>
            <a:spLocks noGrp="1"/>
          </p:cNvSpPr>
          <p:nvPr userDrawn="1">
            <p:ph type="title" hasCustomPrompt="1"/>
          </p:nvPr>
        </p:nvSpPr>
        <p:spPr>
          <a:xfrm>
            <a:off x="914399" y="834635"/>
            <a:ext cx="7796464" cy="1222385"/>
          </a:xfrm>
        </p:spPr>
        <p:txBody>
          <a:bodyPr tIns="0" bIns="0">
            <a:noAutofit/>
          </a:bodyPr>
          <a:lstStyle>
            <a:lvl1pPr algn="l">
              <a:lnSpc>
                <a:spcPct val="100000"/>
              </a:lnSpc>
              <a:defRPr sz="3600"/>
            </a:lvl1pPr>
          </a:lstStyle>
          <a:p>
            <a:r>
              <a:rPr lang="en-US" dirty="0"/>
              <a:t>Click to add title</a:t>
            </a:r>
          </a:p>
        </p:txBody>
      </p:sp>
      <p:sp>
        <p:nvSpPr>
          <p:cNvPr id="19" name="Slide Number Placeholder 2">
            <a:extLst>
              <a:ext uri="{FF2B5EF4-FFF2-40B4-BE49-F238E27FC236}">
                <a16:creationId xmlns:a16="http://schemas.microsoft.com/office/drawing/2014/main" id="{BFBCB81C-7599-87A1-8037-5FB8C374503A}"/>
              </a:ext>
            </a:extLst>
          </p:cNvPr>
          <p:cNvSpPr>
            <a:spLocks noGrp="1"/>
          </p:cNvSpPr>
          <p:nvPr userDrawn="1">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3" name="Content Placeholder 3">
            <a:extLst>
              <a:ext uri="{FF2B5EF4-FFF2-40B4-BE49-F238E27FC236}">
                <a16:creationId xmlns:a16="http://schemas.microsoft.com/office/drawing/2014/main" id="{6FF02D51-6992-3FED-2A19-92E5AC564CF4}"/>
              </a:ext>
            </a:extLst>
          </p:cNvPr>
          <p:cNvSpPr>
            <a:spLocks noGrp="1"/>
          </p:cNvSpPr>
          <p:nvPr userDrawn="1">
            <p:ph sz="half" idx="2" hasCustomPrompt="1"/>
          </p:nvPr>
        </p:nvSpPr>
        <p:spPr>
          <a:xfrm>
            <a:off x="914400" y="2303028"/>
            <a:ext cx="3283119"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5" name="Content Placeholder 5">
            <a:extLst>
              <a:ext uri="{FF2B5EF4-FFF2-40B4-BE49-F238E27FC236}">
                <a16:creationId xmlns:a16="http://schemas.microsoft.com/office/drawing/2014/main" id="{C2762372-3C12-61F8-F131-E4C08A2B1735}"/>
              </a:ext>
            </a:extLst>
          </p:cNvPr>
          <p:cNvSpPr>
            <a:spLocks noGrp="1"/>
          </p:cNvSpPr>
          <p:nvPr userDrawn="1">
            <p:ph sz="quarter" idx="4" hasCustomPrompt="1"/>
          </p:nvPr>
        </p:nvSpPr>
        <p:spPr>
          <a:xfrm>
            <a:off x="4782159" y="2303028"/>
            <a:ext cx="3284951"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86733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meline 1">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965393"/>
            <a:ext cx="7631709" cy="1091627"/>
          </a:xfrm>
        </p:spPr>
        <p:txBody>
          <a:bodyPr tIns="0" bIns="0"/>
          <a:lstStyle>
            <a:lvl1pPr algn="l">
              <a:lnSpc>
                <a:spcPct val="100000"/>
              </a:lnSpc>
              <a:defRPr sz="3600">
                <a:solidFill>
                  <a:schemeClr val="accent6"/>
                </a:solidFill>
              </a:defRPr>
            </a:lvl1pPr>
          </a:lstStyle>
          <a:p>
            <a:r>
              <a:rPr lang="en-US" dirty="0"/>
              <a:t>Click to add title</a:t>
            </a:r>
          </a:p>
        </p:txBody>
      </p:sp>
      <p:sp>
        <p:nvSpPr>
          <p:cNvPr id="5" name="Content Placeholder 2">
            <a:extLst>
              <a:ext uri="{FF2B5EF4-FFF2-40B4-BE49-F238E27FC236}">
                <a16:creationId xmlns:a16="http://schemas.microsoft.com/office/drawing/2014/main" id="{0AADE444-940A-5A34-8C49-4F15BC33EEC7}"/>
              </a:ext>
            </a:extLst>
          </p:cNvPr>
          <p:cNvSpPr>
            <a:spLocks noGrp="1"/>
          </p:cNvSpPr>
          <p:nvPr>
            <p:ph sz="half" idx="15" hasCustomPrompt="1"/>
          </p:nvPr>
        </p:nvSpPr>
        <p:spPr>
          <a:xfrm>
            <a:off x="914400" y="2303028"/>
            <a:ext cx="3283119" cy="4144192"/>
          </a:xfrm>
        </p:spPr>
        <p:txBody>
          <a:bodyPr lIns="91440" tIns="0" rIns="91440" bIns="0">
            <a:normAutofit/>
          </a:bodyPr>
          <a:lstStyle>
            <a:lvl1pPr marL="457200" indent="-457200">
              <a:spcBef>
                <a:spcPts val="1000"/>
              </a:spcBef>
              <a:buFont typeface="+mj-lt"/>
              <a:buAutoNum type="arabicPeriod"/>
              <a:defRPr sz="1800"/>
            </a:lvl1pPr>
            <a:lvl2pPr marL="745236" indent="-342900">
              <a:spcBef>
                <a:spcPts val="1000"/>
              </a:spcBef>
              <a:buFont typeface="+mj-lt"/>
              <a:buAutoNum type="alphaLcPeriod"/>
              <a:defRPr sz="1800"/>
            </a:lvl2pPr>
            <a:lvl3pPr marL="1202436" indent="-342900">
              <a:spcBef>
                <a:spcPts val="1000"/>
              </a:spcBef>
              <a:buFont typeface="+mj-lt"/>
              <a:buAutoNum type="arabicParenR"/>
              <a:defRPr sz="1800"/>
            </a:lvl3pPr>
            <a:lvl4pPr marL="1659636" indent="-342900">
              <a:spcBef>
                <a:spcPts val="1000"/>
              </a:spcBef>
              <a:buFont typeface="+mj-lt"/>
              <a:buAutoNum type="alphaLcParenR"/>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p:txBody>
      </p:sp>
      <p:sp>
        <p:nvSpPr>
          <p:cNvPr id="3" name="Content Placeholder 2">
            <a:extLst>
              <a:ext uri="{FF2B5EF4-FFF2-40B4-BE49-F238E27FC236}">
                <a16:creationId xmlns:a16="http://schemas.microsoft.com/office/drawing/2014/main" id="{97A79FCB-9A9F-6B60-A95C-FCF020598DE3}"/>
              </a:ext>
            </a:extLst>
          </p:cNvPr>
          <p:cNvSpPr>
            <a:spLocks noGrp="1"/>
          </p:cNvSpPr>
          <p:nvPr>
            <p:ph sz="half" idx="1" hasCustomPrompt="1"/>
          </p:nvPr>
        </p:nvSpPr>
        <p:spPr>
          <a:xfrm>
            <a:off x="4782159" y="2303028"/>
            <a:ext cx="3763950" cy="4144192"/>
          </a:xfrm>
        </p:spPr>
        <p:txBody>
          <a:bodyPr lIns="91440" tIns="0" rIns="91440" bIns="0">
            <a:normAutofit/>
          </a:bodyPr>
          <a:lstStyle>
            <a:lvl1pPr marL="0" indent="0">
              <a:spcBef>
                <a:spcPts val="1000"/>
              </a:spcBef>
              <a:buNone/>
              <a:defRPr sz="1800"/>
            </a:lvl1pPr>
            <a:lvl2pPr indent="-283464">
              <a:spcBef>
                <a:spcPts val="1000"/>
              </a:spcBef>
              <a:defRPr sz="1800"/>
            </a:lvl2pPr>
            <a:lvl3pPr indent="-283464">
              <a:spcBef>
                <a:spcPts val="1000"/>
              </a:spcBef>
              <a:defRPr sz="1800"/>
            </a:lvl3pPr>
            <a:lvl4pPr indent="-283464">
              <a:spcBef>
                <a:spcPts val="1000"/>
              </a:spcBef>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1" name="Picture Placeholder 30">
            <a:extLst>
              <a:ext uri="{FF2B5EF4-FFF2-40B4-BE49-F238E27FC236}">
                <a16:creationId xmlns:a16="http://schemas.microsoft.com/office/drawing/2014/main" id="{2912B88E-830A-AD4C-378F-46EF5F77950C}"/>
              </a:ext>
            </a:extLst>
          </p:cNvPr>
          <p:cNvSpPr>
            <a:spLocks noGrp="1"/>
          </p:cNvSpPr>
          <p:nvPr>
            <p:ph type="pic" sz="quarter" idx="14" hasCustomPrompt="1"/>
          </p:nvPr>
        </p:nvSpPr>
        <p:spPr>
          <a:xfrm>
            <a:off x="8989454" y="965393"/>
            <a:ext cx="3202545" cy="5892607"/>
          </a:xfrm>
          <a:custGeom>
            <a:avLst/>
            <a:gdLst>
              <a:gd name="connsiteX0" fmla="*/ 0 w 3202545"/>
              <a:gd name="connsiteY0" fmla="*/ 0 h 6023366"/>
              <a:gd name="connsiteX1" fmla="*/ 3202545 w 3202545"/>
              <a:gd name="connsiteY1" fmla="*/ 0 h 6023366"/>
              <a:gd name="connsiteX2" fmla="*/ 3202545 w 3202545"/>
              <a:gd name="connsiteY2" fmla="*/ 3165406 h 6023366"/>
              <a:gd name="connsiteX3" fmla="*/ 2923656 w 3202545"/>
              <a:gd name="connsiteY3" fmla="*/ 3179481 h 6023366"/>
              <a:gd name="connsiteX4" fmla="*/ 364096 w 3202545"/>
              <a:gd name="connsiteY4" fmla="*/ 6016124 h 6023366"/>
              <a:gd name="connsiteX5" fmla="*/ 364096 w 3202545"/>
              <a:gd name="connsiteY5" fmla="*/ 6023364 h 6023366"/>
              <a:gd name="connsiteX6" fmla="*/ 1231541 w 3202545"/>
              <a:gd name="connsiteY6" fmla="*/ 6023364 h 6023366"/>
              <a:gd name="connsiteX7" fmla="*/ 1241636 w 3202545"/>
              <a:gd name="connsiteY7" fmla="*/ 5822974 h 6023366"/>
              <a:gd name="connsiteX8" fmla="*/ 3012253 w 3202545"/>
              <a:gd name="connsiteY8" fmla="*/ 4042481 h 6023366"/>
              <a:gd name="connsiteX9" fmla="*/ 3202545 w 3202545"/>
              <a:gd name="connsiteY9" fmla="*/ 4032784 h 6023366"/>
              <a:gd name="connsiteX10" fmla="*/ 3202545 w 3202545"/>
              <a:gd name="connsiteY10" fmla="*/ 4033098 h 6023366"/>
              <a:gd name="connsiteX11" fmla="*/ 3012291 w 3202545"/>
              <a:gd name="connsiteY11" fmla="*/ 4042794 h 6023366"/>
              <a:gd name="connsiteX12" fmla="*/ 1242011 w 3202545"/>
              <a:gd name="connsiteY12" fmla="*/ 5823008 h 6023366"/>
              <a:gd name="connsiteX13" fmla="*/ 1231918 w 3202545"/>
              <a:gd name="connsiteY13" fmla="*/ 6023365 h 6023366"/>
              <a:gd name="connsiteX14" fmla="*/ 3202545 w 3202545"/>
              <a:gd name="connsiteY14" fmla="*/ 6023365 h 6023366"/>
              <a:gd name="connsiteX15" fmla="*/ 3202545 w 3202545"/>
              <a:gd name="connsiteY15" fmla="*/ 6023366 h 6023366"/>
              <a:gd name="connsiteX16" fmla="*/ 0 w 3202545"/>
              <a:gd name="connsiteY16" fmla="*/ 6023366 h 6023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202545" h="6023366">
                <a:moveTo>
                  <a:pt x="0" y="0"/>
                </a:moveTo>
                <a:lnTo>
                  <a:pt x="3202545" y="0"/>
                </a:lnTo>
                <a:lnTo>
                  <a:pt x="3202545" y="3165406"/>
                </a:lnTo>
                <a:lnTo>
                  <a:pt x="2923656" y="3179481"/>
                </a:lnTo>
                <a:cubicBezTo>
                  <a:pt x="1485615" y="3325450"/>
                  <a:pt x="364096" y="4539349"/>
                  <a:pt x="364096" y="6016124"/>
                </a:cubicBezTo>
                <a:lnTo>
                  <a:pt x="364096" y="6023364"/>
                </a:lnTo>
                <a:lnTo>
                  <a:pt x="1231541" y="6023364"/>
                </a:lnTo>
                <a:lnTo>
                  <a:pt x="1241636" y="5822974"/>
                </a:lnTo>
                <a:cubicBezTo>
                  <a:pt x="1336361" y="4887576"/>
                  <a:pt x="2077946" y="4138236"/>
                  <a:pt x="3012253" y="4042481"/>
                </a:cubicBezTo>
                <a:lnTo>
                  <a:pt x="3202545" y="4032784"/>
                </a:lnTo>
                <a:lnTo>
                  <a:pt x="3202545" y="4033098"/>
                </a:lnTo>
                <a:lnTo>
                  <a:pt x="3012291" y="4042794"/>
                </a:lnTo>
                <a:cubicBezTo>
                  <a:pt x="2078162" y="4138534"/>
                  <a:pt x="1336718" y="4887757"/>
                  <a:pt x="1242011" y="5823008"/>
                </a:cubicBezTo>
                <a:lnTo>
                  <a:pt x="1231918" y="6023365"/>
                </a:lnTo>
                <a:lnTo>
                  <a:pt x="3202545" y="6023365"/>
                </a:lnTo>
                <a:lnTo>
                  <a:pt x="3202545" y="6023366"/>
                </a:lnTo>
                <a:lnTo>
                  <a:pt x="0" y="6023366"/>
                </a:lnTo>
                <a:close/>
              </a:path>
            </a:pathLst>
          </a:custGeom>
          <a:solidFill>
            <a:schemeClr val="accent4"/>
          </a:solidFill>
        </p:spPr>
        <p:txBody>
          <a:bodyPr wrap="square">
            <a:noAutofit/>
          </a:bodyPr>
          <a:lstStyle>
            <a:lvl1pPr marL="0" indent="0">
              <a:buNone/>
              <a:defRPr sz="1800"/>
            </a:lvl1pPr>
          </a:lstStyle>
          <a:p>
            <a:pPr lvl="0"/>
            <a:r>
              <a:rPr lang="en-US" dirty="0"/>
              <a:t>Click to add picture</a:t>
            </a:r>
          </a:p>
        </p:txBody>
      </p:sp>
      <p:grpSp>
        <p:nvGrpSpPr>
          <p:cNvPr id="32" name="Group 31">
            <a:extLst>
              <a:ext uri="{FF2B5EF4-FFF2-40B4-BE49-F238E27FC236}">
                <a16:creationId xmlns:a16="http://schemas.microsoft.com/office/drawing/2014/main" id="{B9152F76-E42E-3D76-6BDB-2FA0D69216AD}"/>
              </a:ext>
              <a:ext uri="{C183D7F6-B498-43B3-948B-1728B52AA6E4}">
                <adec:decorative xmlns:adec="http://schemas.microsoft.com/office/drawing/2017/decorative" val="1"/>
              </a:ext>
            </a:extLst>
          </p:cNvPr>
          <p:cNvGrpSpPr/>
          <p:nvPr userDrawn="1"/>
        </p:nvGrpSpPr>
        <p:grpSpPr>
          <a:xfrm>
            <a:off x="9353550" y="4000041"/>
            <a:ext cx="2838450" cy="2857959"/>
            <a:chOff x="12797096" y="4000041"/>
            <a:chExt cx="2838450" cy="2857959"/>
          </a:xfrm>
        </p:grpSpPr>
        <p:sp>
          <p:nvSpPr>
            <p:cNvPr id="20" name="Freeform: Shape 28">
              <a:extLst>
                <a:ext uri="{FF2B5EF4-FFF2-40B4-BE49-F238E27FC236}">
                  <a16:creationId xmlns:a16="http://schemas.microsoft.com/office/drawing/2014/main" id="{ED0348C7-D83F-0AD7-2539-41219A795693}"/>
                </a:ext>
                <a:ext uri="{C183D7F6-B498-43B3-948B-1728B52AA6E4}">
                  <adec:decorative xmlns:adec="http://schemas.microsoft.com/office/drawing/2017/decorative" val="1"/>
                </a:ext>
              </a:extLst>
            </p:cNvPr>
            <p:cNvSpPr/>
            <p:nvPr userDrawn="1"/>
          </p:nvSpPr>
          <p:spPr>
            <a:xfrm rot="10800000">
              <a:off x="12797096" y="4000041"/>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21" name="Freeform: Shape 25">
              <a:extLst>
                <a:ext uri="{FF2B5EF4-FFF2-40B4-BE49-F238E27FC236}">
                  <a16:creationId xmlns:a16="http://schemas.microsoft.com/office/drawing/2014/main" id="{E911AA2D-BE77-278D-CD2E-2EB3E180F3B8}"/>
                </a:ext>
                <a:ext uri="{C183D7F6-B498-43B3-948B-1728B52AA6E4}">
                  <adec:decorative xmlns:adec="http://schemas.microsoft.com/office/drawing/2017/decorative" val="1"/>
                </a:ext>
              </a:extLst>
            </p:cNvPr>
            <p:cNvSpPr/>
            <p:nvPr userDrawn="1"/>
          </p:nvSpPr>
          <p:spPr>
            <a:xfrm rot="10800000">
              <a:off x="13664918" y="4867733"/>
              <a:ext cx="1970627" cy="1990267"/>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2" name="Freeform: Shape 15">
              <a:extLst>
                <a:ext uri="{FF2B5EF4-FFF2-40B4-BE49-F238E27FC236}">
                  <a16:creationId xmlns:a16="http://schemas.microsoft.com/office/drawing/2014/main" id="{B6CE0BA6-C0FD-AC39-6C31-8477E0CAFDB0}"/>
                </a:ext>
                <a:ext uri="{C183D7F6-B498-43B3-948B-1728B52AA6E4}">
                  <adec:decorative xmlns:adec="http://schemas.microsoft.com/office/drawing/2017/decorative" val="1"/>
                </a:ext>
              </a:extLst>
            </p:cNvPr>
            <p:cNvSpPr/>
            <p:nvPr userDrawn="1"/>
          </p:nvSpPr>
          <p:spPr>
            <a:xfrm rot="10800000">
              <a:off x="14632096" y="5844983"/>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3" name="Image 2">
              <a:extLst>
                <a:ext uri="{FF2B5EF4-FFF2-40B4-BE49-F238E27FC236}">
                  <a16:creationId xmlns:a16="http://schemas.microsoft.com/office/drawing/2014/main" id="{666AD1A4-36DE-12F3-BB78-BA678A59572C}"/>
                </a:ext>
                <a:ext uri="{C183D7F6-B498-43B3-948B-1728B52AA6E4}">
                  <adec:decorative xmlns:adec="http://schemas.microsoft.com/office/drawing/2017/decorative" val="1"/>
                </a:ext>
              </a:extLst>
            </p:cNvPr>
            <p:cNvSpPr/>
            <p:nvPr userDrawn="1"/>
          </p:nvSpPr>
          <p:spPr>
            <a:xfrm rot="10800000">
              <a:off x="13402193" y="5492845"/>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44" name="Slide Number Placeholder 2">
            <a:extLst>
              <a:ext uri="{FF2B5EF4-FFF2-40B4-BE49-F238E27FC236}">
                <a16:creationId xmlns:a16="http://schemas.microsoft.com/office/drawing/2014/main" id="{79071EEC-EAD1-8B22-009A-68E74589AA8D}"/>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183620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ummary 2">
    <p:spTree>
      <p:nvGrpSpPr>
        <p:cNvPr id="1" name=""/>
        <p:cNvGrpSpPr/>
        <p:nvPr/>
      </p:nvGrpSpPr>
      <p:grpSpPr>
        <a:xfrm>
          <a:off x="0" y="0"/>
          <a:ext cx="0" cy="0"/>
          <a:chOff x="0" y="0"/>
          <a:chExt cx="0" cy="0"/>
        </a:xfrm>
      </p:grpSpPr>
      <p:sp>
        <p:nvSpPr>
          <p:cNvPr id="5" name="Freeform 4">
            <a:extLst>
              <a:ext uri="{FF2B5EF4-FFF2-40B4-BE49-F238E27FC236}">
                <a16:creationId xmlns:a16="http://schemas.microsoft.com/office/drawing/2014/main" id="{28259CF0-6BC5-3693-6F49-C4489C07C317}"/>
              </a:ext>
              <a:ext uri="{C183D7F6-B498-43B3-948B-1728B52AA6E4}">
                <adec:decorative xmlns:adec="http://schemas.microsoft.com/office/drawing/2017/decorative" val="1"/>
              </a:ext>
            </a:extLst>
          </p:cNvPr>
          <p:cNvSpPr/>
          <p:nvPr/>
        </p:nvSpPr>
        <p:spPr>
          <a:xfrm>
            <a:off x="8989454" y="-2546"/>
            <a:ext cx="3202546" cy="3441072"/>
          </a:xfrm>
          <a:custGeom>
            <a:avLst/>
            <a:gdLst>
              <a:gd name="connsiteX0" fmla="*/ 3202546 w 3202546"/>
              <a:gd name="connsiteY0" fmla="*/ 0 h 3441072"/>
              <a:gd name="connsiteX1" fmla="*/ 3202546 w 3202546"/>
              <a:gd name="connsiteY1" fmla="*/ 3441072 h 3441072"/>
              <a:gd name="connsiteX2" fmla="*/ 0 w 3202546"/>
              <a:gd name="connsiteY2" fmla="*/ 3441072 h 3441072"/>
              <a:gd name="connsiteX3" fmla="*/ 3082686 w 3202546"/>
              <a:gd name="connsiteY3" fmla="*/ 6086 h 3441072"/>
            </a:gdLst>
            <a:ahLst/>
            <a:cxnLst>
              <a:cxn ang="0">
                <a:pos x="connsiteX0" y="connsiteY0"/>
              </a:cxn>
              <a:cxn ang="0">
                <a:pos x="connsiteX1" y="connsiteY1"/>
              </a:cxn>
              <a:cxn ang="0">
                <a:pos x="connsiteX2" y="connsiteY2"/>
              </a:cxn>
              <a:cxn ang="0">
                <a:pos x="connsiteX3" y="connsiteY3"/>
              </a:cxn>
            </a:cxnLst>
            <a:rect l="l" t="t" r="r" b="b"/>
            <a:pathLst>
              <a:path w="3202546" h="3441072">
                <a:moveTo>
                  <a:pt x="3202546" y="0"/>
                </a:moveTo>
                <a:lnTo>
                  <a:pt x="3202546" y="3441072"/>
                </a:lnTo>
                <a:lnTo>
                  <a:pt x="0" y="3441072"/>
                </a:lnTo>
                <a:cubicBezTo>
                  <a:pt x="0" y="1653352"/>
                  <a:pt x="1351216" y="182908"/>
                  <a:pt x="3082686" y="6086"/>
                </a:cubicBezTo>
                <a:close/>
              </a:path>
            </a:pathLst>
          </a:custGeom>
          <a:solidFill>
            <a:schemeClr val="accent1"/>
          </a:solidFill>
          <a:ln w="4756" cap="flat">
            <a:noFill/>
            <a:prstDash val="solid"/>
            <a:miter/>
          </a:ln>
        </p:spPr>
        <p:txBody>
          <a:bodyPr wrap="square" rtlCol="0" anchor="ctr">
            <a:noAutofit/>
          </a:bodyPr>
          <a:lstStyle/>
          <a:p>
            <a:endParaRPr lang="en-US" dirty="0"/>
          </a:p>
        </p:txBody>
      </p:sp>
      <p:sp>
        <p:nvSpPr>
          <p:cNvPr id="26" name="Image 4">
            <a:extLst>
              <a:ext uri="{FF2B5EF4-FFF2-40B4-BE49-F238E27FC236}">
                <a16:creationId xmlns:a16="http://schemas.microsoft.com/office/drawing/2014/main" id="{9019DA73-2516-F3D2-ECDB-620C90483DB3}"/>
              </a:ext>
              <a:ext uri="{C183D7F6-B498-43B3-948B-1728B52AA6E4}">
                <adec:decorative xmlns:adec="http://schemas.microsoft.com/office/drawing/2017/decorative" val="1"/>
              </a:ext>
            </a:extLst>
          </p:cNvPr>
          <p:cNvSpPr/>
          <p:nvPr/>
        </p:nvSpPr>
        <p:spPr>
          <a:xfrm flipV="1">
            <a:off x="9991725" y="1247775"/>
            <a:ext cx="2200275" cy="2181225"/>
          </a:xfrm>
          <a:custGeom>
            <a:avLst/>
            <a:gdLst>
              <a:gd name="connsiteX0" fmla="*/ 0 w 2200275"/>
              <a:gd name="connsiteY0" fmla="*/ 0 h 2181225"/>
              <a:gd name="connsiteX1" fmla="*/ 2200275 w 2200275"/>
              <a:gd name="connsiteY1" fmla="*/ 2181225 h 2181225"/>
              <a:gd name="connsiteX2" fmla="*/ 2200275 w 2200275"/>
              <a:gd name="connsiteY2" fmla="*/ 0 h 2181225"/>
              <a:gd name="connsiteX3" fmla="*/ 0 w 2200275"/>
              <a:gd name="connsiteY3" fmla="*/ 0 h 2181225"/>
            </a:gdLst>
            <a:ahLst/>
            <a:cxnLst>
              <a:cxn ang="0">
                <a:pos x="connsiteX0" y="connsiteY0"/>
              </a:cxn>
              <a:cxn ang="0">
                <a:pos x="connsiteX1" y="connsiteY1"/>
              </a:cxn>
              <a:cxn ang="0">
                <a:pos x="connsiteX2" y="connsiteY2"/>
              </a:cxn>
              <a:cxn ang="0">
                <a:pos x="connsiteX3" y="connsiteY3"/>
              </a:cxn>
            </a:cxnLst>
            <a:rect l="l" t="t" r="r" b="b"/>
            <a:pathLst>
              <a:path w="2200275" h="2181225">
                <a:moveTo>
                  <a:pt x="0" y="0"/>
                </a:moveTo>
                <a:cubicBezTo>
                  <a:pt x="0" y="1204689"/>
                  <a:pt x="985061" y="2181225"/>
                  <a:pt x="2200275" y="2181225"/>
                </a:cubicBezTo>
                <a:lnTo>
                  <a:pt x="2200275" y="0"/>
                </a:lnTo>
                <a:lnTo>
                  <a:pt x="0" y="0"/>
                </a:lnTo>
                <a:close/>
              </a:path>
            </a:pathLst>
          </a:custGeom>
          <a:solidFill>
            <a:schemeClr val="accent4"/>
          </a:solidFill>
          <a:ln w="4763" cap="flat">
            <a:noFill/>
            <a:prstDash val="solid"/>
            <a:miter/>
          </a:ln>
        </p:spPr>
        <p:txBody>
          <a:bodyPr rtlCol="0" anchor="ctr"/>
          <a:lstStyle/>
          <a:p>
            <a:endParaRPr lang="en-US" dirty="0"/>
          </a:p>
        </p:txBody>
      </p:sp>
      <p:sp>
        <p:nvSpPr>
          <p:cNvPr id="14" name="Freeform 13">
            <a:extLst>
              <a:ext uri="{FF2B5EF4-FFF2-40B4-BE49-F238E27FC236}">
                <a16:creationId xmlns:a16="http://schemas.microsoft.com/office/drawing/2014/main" id="{5665DA82-D253-8EC5-5DFB-F0266ED9FBB4}"/>
              </a:ext>
              <a:ext uri="{C183D7F6-B498-43B3-948B-1728B52AA6E4}">
                <adec:decorative xmlns:adec="http://schemas.microsoft.com/office/drawing/2017/decorative" val="1"/>
              </a:ext>
            </a:extLst>
          </p:cNvPr>
          <p:cNvSpPr/>
          <p:nvPr/>
        </p:nvSpPr>
        <p:spPr>
          <a:xfrm flipV="1">
            <a:off x="-20086" y="5331514"/>
            <a:ext cx="2148416" cy="1526486"/>
          </a:xfrm>
          <a:custGeom>
            <a:avLst/>
            <a:gdLst>
              <a:gd name="connsiteX0" fmla="*/ 0 w 2148416"/>
              <a:gd name="connsiteY0" fmla="*/ 1526486 h 1526486"/>
              <a:gd name="connsiteX1" fmla="*/ 2098930 w 2148416"/>
              <a:gd name="connsiteY1" fmla="*/ 135201 h 1526486"/>
              <a:gd name="connsiteX2" fmla="*/ 2148416 w 2148416"/>
              <a:gd name="connsiteY2" fmla="*/ 0 h 1526486"/>
              <a:gd name="connsiteX3" fmla="*/ 0 w 2148416"/>
              <a:gd name="connsiteY3" fmla="*/ 0 h 1526486"/>
            </a:gdLst>
            <a:ahLst/>
            <a:cxnLst>
              <a:cxn ang="0">
                <a:pos x="connsiteX0" y="connsiteY0"/>
              </a:cxn>
              <a:cxn ang="0">
                <a:pos x="connsiteX1" y="connsiteY1"/>
              </a:cxn>
              <a:cxn ang="0">
                <a:pos x="connsiteX2" y="connsiteY2"/>
              </a:cxn>
              <a:cxn ang="0">
                <a:pos x="connsiteX3" y="connsiteY3"/>
              </a:cxn>
            </a:cxnLst>
            <a:rect l="l" t="t" r="r" b="b"/>
            <a:pathLst>
              <a:path w="2148416" h="1526486">
                <a:moveTo>
                  <a:pt x="0" y="1526486"/>
                </a:moveTo>
                <a:cubicBezTo>
                  <a:pt x="943526" y="1526486"/>
                  <a:pt x="1753109" y="952785"/>
                  <a:pt x="2098930" y="135201"/>
                </a:cubicBezTo>
                <a:lnTo>
                  <a:pt x="2148416" y="0"/>
                </a:lnTo>
                <a:lnTo>
                  <a:pt x="0" y="0"/>
                </a:lnTo>
                <a:close/>
              </a:path>
            </a:pathLst>
          </a:custGeom>
          <a:solidFill>
            <a:schemeClr val="accent4">
              <a:alpha val="50000"/>
            </a:schemeClr>
          </a:solidFill>
          <a:ln w="5083" cap="flat">
            <a:noFill/>
            <a:prstDash val="solid"/>
            <a:miter/>
          </a:ln>
        </p:spPr>
        <p:txBody>
          <a:bodyPr wrap="square" rtlCol="0" anchor="ctr">
            <a:noAutofit/>
          </a:bodyPr>
          <a:lstStyle/>
          <a:p>
            <a:endParaRPr lang="en-US" dirty="0"/>
          </a:p>
        </p:txBody>
      </p:sp>
      <p:pic>
        <p:nvPicPr>
          <p:cNvPr id="21" name="Image 2">
            <a:extLst>
              <a:ext uri="{FF2B5EF4-FFF2-40B4-BE49-F238E27FC236}">
                <a16:creationId xmlns:a16="http://schemas.microsoft.com/office/drawing/2014/main" id="{A8B7F1F1-806C-8D65-7340-220A0C4653C8}"/>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9991886" y="1247775"/>
            <a:ext cx="2200114" cy="2200114"/>
          </a:xfrm>
          <a:prstGeom prst="rect">
            <a:avLst/>
          </a:prstGeom>
        </p:spPr>
      </p:pic>
      <p:sp>
        <p:nvSpPr>
          <p:cNvPr id="12" name="Freeform 11">
            <a:extLst>
              <a:ext uri="{FF2B5EF4-FFF2-40B4-BE49-F238E27FC236}">
                <a16:creationId xmlns:a16="http://schemas.microsoft.com/office/drawing/2014/main" id="{E76518D4-6149-BA03-3BE5-6A13A792C115}"/>
              </a:ext>
              <a:ext uri="{C183D7F6-B498-43B3-948B-1728B52AA6E4}">
                <adec:decorative xmlns:adec="http://schemas.microsoft.com/office/drawing/2017/decorative" val="1"/>
              </a:ext>
            </a:extLst>
          </p:cNvPr>
          <p:cNvSpPr/>
          <p:nvPr/>
        </p:nvSpPr>
        <p:spPr>
          <a:xfrm>
            <a:off x="1540428" y="6470488"/>
            <a:ext cx="775021" cy="387513"/>
          </a:xfrm>
          <a:custGeom>
            <a:avLst/>
            <a:gdLst>
              <a:gd name="connsiteX0" fmla="*/ 387511 w 775021"/>
              <a:gd name="connsiteY0" fmla="*/ 0 h 387513"/>
              <a:gd name="connsiteX1" fmla="*/ 775021 w 775021"/>
              <a:gd name="connsiteY1" fmla="*/ 387511 h 387513"/>
              <a:gd name="connsiteX2" fmla="*/ 775021 w 775021"/>
              <a:gd name="connsiteY2" fmla="*/ 387513 h 387513"/>
              <a:gd name="connsiteX3" fmla="*/ 1 w 775021"/>
              <a:gd name="connsiteY3" fmla="*/ 387513 h 387513"/>
              <a:gd name="connsiteX4" fmla="*/ 0 w 775021"/>
              <a:gd name="connsiteY4" fmla="*/ 387511 h 387513"/>
              <a:gd name="connsiteX5" fmla="*/ 387511 w 775021"/>
              <a:gd name="connsiteY5" fmla="*/ 0 h 387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5021" h="387513">
                <a:moveTo>
                  <a:pt x="387511" y="0"/>
                </a:moveTo>
                <a:cubicBezTo>
                  <a:pt x="601527" y="0"/>
                  <a:pt x="775021" y="173494"/>
                  <a:pt x="775021" y="387511"/>
                </a:cubicBezTo>
                <a:lnTo>
                  <a:pt x="775021" y="387513"/>
                </a:lnTo>
                <a:lnTo>
                  <a:pt x="1" y="387513"/>
                </a:lnTo>
                <a:lnTo>
                  <a:pt x="0" y="387511"/>
                </a:lnTo>
                <a:cubicBezTo>
                  <a:pt x="0" y="173494"/>
                  <a:pt x="173494" y="0"/>
                  <a:pt x="387511" y="0"/>
                </a:cubicBezTo>
                <a:close/>
              </a:path>
            </a:pathLst>
          </a:custGeom>
          <a:solidFill>
            <a:schemeClr val="accent6"/>
          </a:solidFill>
          <a:ln w="3801" cap="flat">
            <a:noFill/>
            <a:prstDash val="solid"/>
            <a:miter/>
          </a:ln>
        </p:spPr>
        <p:txBody>
          <a:bodyPr wrap="square" rtlCol="0" anchor="ctr">
            <a:noAutofit/>
          </a:bodyPr>
          <a:lstStyle/>
          <a:p>
            <a:endParaRPr lang="en-US" dirty="0"/>
          </a:p>
        </p:txBody>
      </p:sp>
      <p:sp>
        <p:nvSpPr>
          <p:cNvPr id="2" name="Title 1"/>
          <p:cNvSpPr>
            <a:spLocks noGrp="1"/>
          </p:cNvSpPr>
          <p:nvPr>
            <p:ph type="title"/>
          </p:nvPr>
        </p:nvSpPr>
        <p:spPr>
          <a:xfrm>
            <a:off x="914400" y="1057274"/>
            <a:ext cx="7843837" cy="1012782"/>
          </a:xfrm>
        </p:spPr>
        <p:txBody>
          <a:bodyPr tIns="0" bIns="0">
            <a:noAutofit/>
          </a:bodyPr>
          <a:lstStyle>
            <a:lvl1pPr algn="l">
              <a:lnSpc>
                <a:spcPct val="100000"/>
              </a:lnSpc>
              <a:defRPr sz="3600" b="1"/>
            </a:lvl1pPr>
          </a:lstStyle>
          <a:p>
            <a:r>
              <a:rPr lang="en-US"/>
              <a:t>Click to edit Master title style</a:t>
            </a:r>
            <a:endParaRPr lang="en-US" dirty="0"/>
          </a:p>
        </p:txBody>
      </p:sp>
      <p:sp>
        <p:nvSpPr>
          <p:cNvPr id="30" name="Content Placeholder 2">
            <a:extLst>
              <a:ext uri="{FF2B5EF4-FFF2-40B4-BE49-F238E27FC236}">
                <a16:creationId xmlns:a16="http://schemas.microsoft.com/office/drawing/2014/main" id="{58F56A7F-403C-059D-4B58-A8D59888A158}"/>
              </a:ext>
            </a:extLst>
          </p:cNvPr>
          <p:cNvSpPr>
            <a:spLocks noGrp="1"/>
          </p:cNvSpPr>
          <p:nvPr>
            <p:ph idx="13" hasCustomPrompt="1"/>
          </p:nvPr>
        </p:nvSpPr>
        <p:spPr>
          <a:xfrm>
            <a:off x="914400" y="2331791"/>
            <a:ext cx="6903076" cy="3721817"/>
          </a:xfrm>
        </p:spPr>
        <p:txBody>
          <a:bodyPr tIns="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10" name="Picture Placeholder 9">
            <a:extLst>
              <a:ext uri="{FF2B5EF4-FFF2-40B4-BE49-F238E27FC236}">
                <a16:creationId xmlns:a16="http://schemas.microsoft.com/office/drawing/2014/main" id="{0723BF40-731C-2A5B-FC2F-B59DEF431C66}"/>
              </a:ext>
            </a:extLst>
          </p:cNvPr>
          <p:cNvSpPr>
            <a:spLocks noGrp="1"/>
          </p:cNvSpPr>
          <p:nvPr>
            <p:ph type="pic" sz="quarter" idx="14"/>
          </p:nvPr>
        </p:nvSpPr>
        <p:spPr>
          <a:xfrm>
            <a:off x="8989454" y="3405189"/>
            <a:ext cx="3202546" cy="3452811"/>
          </a:xfrm>
          <a:solidFill>
            <a:schemeClr val="accent1"/>
          </a:solidFill>
        </p:spPr>
        <p:txBody>
          <a:bodyPr>
            <a:normAutofit/>
          </a:bodyPr>
          <a:lstStyle>
            <a:lvl1pPr marL="0" indent="0">
              <a:buNone/>
              <a:defRPr sz="1800"/>
            </a:lvl1pPr>
          </a:lstStyle>
          <a:p>
            <a:r>
              <a:rPr lang="en-US"/>
              <a:t>Click icon to add picture</a:t>
            </a:r>
            <a:endParaRPr lang="en-US" dirty="0"/>
          </a:p>
        </p:txBody>
      </p:sp>
      <p:sp>
        <p:nvSpPr>
          <p:cNvPr id="20" name="Slide Number Placeholder 2">
            <a:extLst>
              <a:ext uri="{FF2B5EF4-FFF2-40B4-BE49-F238E27FC236}">
                <a16:creationId xmlns:a16="http://schemas.microsoft.com/office/drawing/2014/main" id="{3ACD3A33-D8A4-7058-9798-30967E3EFD39}"/>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7104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meline 3">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D014917C-8694-B4A4-A211-0F31F00E247E}"/>
              </a:ext>
              <a:ext uri="{C183D7F6-B498-43B3-948B-1728B52AA6E4}">
                <adec:decorative xmlns:adec="http://schemas.microsoft.com/office/drawing/2017/decorative" val="1"/>
              </a:ext>
            </a:extLst>
          </p:cNvPr>
          <p:cNvSpPr/>
          <p:nvPr userDrawn="1"/>
        </p:nvSpPr>
        <p:spPr>
          <a:xfrm>
            <a:off x="1" y="0"/>
            <a:ext cx="1550562" cy="2545382"/>
          </a:xfrm>
          <a:custGeom>
            <a:avLst/>
            <a:gdLst>
              <a:gd name="connsiteX0" fmla="*/ 683117 w 1550562"/>
              <a:gd name="connsiteY0" fmla="*/ 0 h 2545382"/>
              <a:gd name="connsiteX1" fmla="*/ 1550562 w 1550562"/>
              <a:gd name="connsiteY1" fmla="*/ 0 h 2545382"/>
              <a:gd name="connsiteX2" fmla="*/ 1550562 w 1550562"/>
              <a:gd name="connsiteY2" fmla="*/ 7240 h 2545382"/>
              <a:gd name="connsiteX3" fmla="*/ 221868 w 1550562"/>
              <a:gd name="connsiteY3" fmla="*/ 2418735 h 2545382"/>
              <a:gd name="connsiteX4" fmla="*/ 0 w 1550562"/>
              <a:gd name="connsiteY4" fmla="*/ 2545382 h 2545382"/>
              <a:gd name="connsiteX5" fmla="*/ 0 w 1550562"/>
              <a:gd name="connsiteY5" fmla="*/ 1500516 h 2545382"/>
              <a:gd name="connsiteX6" fmla="*/ 102557 w 1550562"/>
              <a:gd name="connsiteY6" fmla="*/ 1405503 h 2545382"/>
              <a:gd name="connsiteX7" fmla="*/ 673022 w 1550562"/>
              <a:gd name="connsiteY7" fmla="*/ 200390 h 2545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50562" h="2545382">
                <a:moveTo>
                  <a:pt x="683117" y="0"/>
                </a:moveTo>
                <a:lnTo>
                  <a:pt x="1550562" y="0"/>
                </a:lnTo>
                <a:lnTo>
                  <a:pt x="1550562" y="7240"/>
                </a:lnTo>
                <a:cubicBezTo>
                  <a:pt x="1550562" y="1022523"/>
                  <a:pt x="1020469" y="1913556"/>
                  <a:pt x="221868" y="2418735"/>
                </a:cubicBezTo>
                <a:lnTo>
                  <a:pt x="0" y="2545382"/>
                </a:lnTo>
                <a:lnTo>
                  <a:pt x="0" y="1500516"/>
                </a:lnTo>
                <a:lnTo>
                  <a:pt x="102557" y="1405503"/>
                </a:lnTo>
                <a:cubicBezTo>
                  <a:pt x="416582" y="1089274"/>
                  <a:pt x="625660" y="668089"/>
                  <a:pt x="673022"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0" name="Freeform 9">
            <a:extLst>
              <a:ext uri="{FF2B5EF4-FFF2-40B4-BE49-F238E27FC236}">
                <a16:creationId xmlns:a16="http://schemas.microsoft.com/office/drawing/2014/main" id="{A7DB6972-BB75-254A-BA88-C0C3E6E93BDB}"/>
              </a:ext>
              <a:ext uri="{C183D7F6-B498-43B3-948B-1728B52AA6E4}">
                <adec:decorative xmlns:adec="http://schemas.microsoft.com/office/drawing/2017/decorative" val="1"/>
              </a:ext>
            </a:extLst>
          </p:cNvPr>
          <p:cNvSpPr/>
          <p:nvPr userDrawn="1"/>
        </p:nvSpPr>
        <p:spPr>
          <a:xfrm>
            <a:off x="1" y="-1"/>
            <a:ext cx="682740" cy="1500050"/>
          </a:xfrm>
          <a:custGeom>
            <a:avLst/>
            <a:gdLst>
              <a:gd name="connsiteX0" fmla="*/ 0 w 682740"/>
              <a:gd name="connsiteY0" fmla="*/ 0 h 1500050"/>
              <a:gd name="connsiteX1" fmla="*/ 682740 w 682740"/>
              <a:gd name="connsiteY1" fmla="*/ 0 h 1500050"/>
              <a:gd name="connsiteX2" fmla="*/ 672647 w 682740"/>
              <a:gd name="connsiteY2" fmla="*/ 200357 h 1500050"/>
              <a:gd name="connsiteX3" fmla="*/ 102290 w 682740"/>
              <a:gd name="connsiteY3" fmla="*/ 1405281 h 1500050"/>
              <a:gd name="connsiteX4" fmla="*/ 0 w 682740"/>
              <a:gd name="connsiteY4" fmla="*/ 1500050 h 150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2740" h="1500050">
                <a:moveTo>
                  <a:pt x="0" y="0"/>
                </a:moveTo>
                <a:lnTo>
                  <a:pt x="682740" y="0"/>
                </a:lnTo>
                <a:lnTo>
                  <a:pt x="672647" y="200357"/>
                </a:lnTo>
                <a:cubicBezTo>
                  <a:pt x="625294" y="667983"/>
                  <a:pt x="416256" y="1089101"/>
                  <a:pt x="102290" y="1405281"/>
                </a:cubicBezTo>
                <a:lnTo>
                  <a:pt x="0" y="150005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0" name="Image 2">
            <a:extLst>
              <a:ext uri="{FF2B5EF4-FFF2-40B4-BE49-F238E27FC236}">
                <a16:creationId xmlns:a16="http://schemas.microsoft.com/office/drawing/2014/main" id="{790E862E-398F-571C-EC2C-3D17164DE059}"/>
              </a:ext>
              <a:ext uri="{C183D7F6-B498-43B3-948B-1728B52AA6E4}">
                <adec:decorative xmlns:adec="http://schemas.microsoft.com/office/drawing/2017/decorative" val="1"/>
              </a:ext>
            </a:extLst>
          </p:cNvPr>
          <p:cNvSpPr/>
          <p:nvPr/>
        </p:nvSpPr>
        <p:spPr>
          <a:xfrm>
            <a:off x="170445" y="314191"/>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6" name="Title 1">
            <a:extLst>
              <a:ext uri="{FF2B5EF4-FFF2-40B4-BE49-F238E27FC236}">
                <a16:creationId xmlns:a16="http://schemas.microsoft.com/office/drawing/2014/main" id="{1C975BF2-D657-C309-269D-B8D006263130}"/>
              </a:ext>
            </a:extLst>
          </p:cNvPr>
          <p:cNvSpPr>
            <a:spLocks noGrp="1"/>
          </p:cNvSpPr>
          <p:nvPr>
            <p:ph type="title" hasCustomPrompt="1"/>
          </p:nvPr>
        </p:nvSpPr>
        <p:spPr>
          <a:xfrm>
            <a:off x="1550563" y="1089213"/>
            <a:ext cx="9879437" cy="980844"/>
          </a:xfrm>
        </p:spPr>
        <p:txBody>
          <a:bodyPr tIns="0" bIns="0"/>
          <a:lstStyle>
            <a:lvl1pPr algn="l">
              <a:lnSpc>
                <a:spcPct val="100000"/>
              </a:lnSpc>
              <a:defRPr sz="3600">
                <a:solidFill>
                  <a:schemeClr val="accent6"/>
                </a:solidFill>
              </a:defRPr>
            </a:lvl1pPr>
          </a:lstStyle>
          <a:p>
            <a:r>
              <a:rPr lang="en-US" dirty="0"/>
              <a:t>Click to add title</a:t>
            </a:r>
          </a:p>
        </p:txBody>
      </p:sp>
      <p:sp>
        <p:nvSpPr>
          <p:cNvPr id="4" name="Text Placeholder 54">
            <a:extLst>
              <a:ext uri="{FF2B5EF4-FFF2-40B4-BE49-F238E27FC236}">
                <a16:creationId xmlns:a16="http://schemas.microsoft.com/office/drawing/2014/main" id="{A0AEB4DF-13C8-8171-2BDB-FD1AD542E783}"/>
              </a:ext>
            </a:extLst>
          </p:cNvPr>
          <p:cNvSpPr>
            <a:spLocks noGrp="1"/>
          </p:cNvSpPr>
          <p:nvPr>
            <p:ph type="body" sz="quarter" idx="13" hasCustomPrompt="1"/>
          </p:nvPr>
        </p:nvSpPr>
        <p:spPr>
          <a:xfrm>
            <a:off x="1550564" y="2331958"/>
            <a:ext cx="2975217" cy="3704266"/>
          </a:xfrm>
        </p:spPr>
        <p:txBody>
          <a:bodyPr lIns="91440" tIns="0" rIns="91440" bIns="0" anchor="t" anchorCtr="0">
            <a:noAutofit/>
          </a:bodyPr>
          <a:lstStyle>
            <a:lvl1pPr marL="0" indent="0">
              <a:lnSpc>
                <a:spcPct val="100000"/>
              </a:lnSpc>
              <a:spcBef>
                <a:spcPts val="0"/>
              </a:spcBef>
              <a:spcAft>
                <a:spcPts val="1200"/>
              </a:spcAft>
              <a:buFont typeface="Arial" panose="020B0604020202020204" pitchFamily="34" charset="0"/>
              <a:buNone/>
              <a:defRPr sz="1800"/>
            </a:lvl1pPr>
          </a:lstStyle>
          <a:p>
            <a:r>
              <a:rPr lang="en-US" dirty="0"/>
              <a:t>Click to add subtitle</a:t>
            </a:r>
          </a:p>
        </p:txBody>
      </p:sp>
      <p:sp>
        <p:nvSpPr>
          <p:cNvPr id="9" name="Content Placeholder 2">
            <a:extLst>
              <a:ext uri="{FF2B5EF4-FFF2-40B4-BE49-F238E27FC236}">
                <a16:creationId xmlns:a16="http://schemas.microsoft.com/office/drawing/2014/main" id="{42134EBA-AF32-9F8A-370F-0D3E842F0397}"/>
              </a:ext>
            </a:extLst>
          </p:cNvPr>
          <p:cNvSpPr>
            <a:spLocks noGrp="1"/>
          </p:cNvSpPr>
          <p:nvPr>
            <p:ph sz="half" idx="1" hasCustomPrompt="1"/>
          </p:nvPr>
        </p:nvSpPr>
        <p:spPr>
          <a:xfrm>
            <a:off x="5087154" y="2331791"/>
            <a:ext cx="6345893" cy="3721817"/>
          </a:xfrm>
        </p:spPr>
        <p:txBody>
          <a:bodyPr lIns="91440" rIns="91440">
            <a:normAutofit/>
          </a:bodyPr>
          <a:lstStyle>
            <a:lvl1pPr>
              <a:defRPr sz="1800"/>
            </a:lvl1pPr>
            <a:lvl2pPr>
              <a:defRPr sz="1800"/>
            </a:lvl2pPr>
            <a:lvl3pPr>
              <a:defRPr sz="1800"/>
            </a:lvl3pPr>
            <a:lvl4pPr>
              <a:defRPr sz="1800"/>
            </a:lvl4pPr>
            <a:lvl5pPr>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Slide Number Placeholder 2">
            <a:extLst>
              <a:ext uri="{FF2B5EF4-FFF2-40B4-BE49-F238E27FC236}">
                <a16:creationId xmlns:a16="http://schemas.microsoft.com/office/drawing/2014/main" id="{AE99A73D-155B-A133-9671-506F54A0559A}"/>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3958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ummary 3">
    <p:spTree>
      <p:nvGrpSpPr>
        <p:cNvPr id="1" name=""/>
        <p:cNvGrpSpPr/>
        <p:nvPr/>
      </p:nvGrpSpPr>
      <p:grpSpPr>
        <a:xfrm>
          <a:off x="0" y="0"/>
          <a:ext cx="0" cy="0"/>
          <a:chOff x="0" y="0"/>
          <a:chExt cx="0" cy="0"/>
        </a:xfrm>
      </p:grpSpPr>
      <p:pic>
        <p:nvPicPr>
          <p:cNvPr id="29" name="Graphic 28">
            <a:extLst>
              <a:ext uri="{FF2B5EF4-FFF2-40B4-BE49-F238E27FC236}">
                <a16:creationId xmlns:a16="http://schemas.microsoft.com/office/drawing/2014/main" id="{D5595DD5-43B0-252F-8BC6-6B74340C5BC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a:off x="1" y="-1"/>
            <a:ext cx="443344" cy="6856025"/>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sp>
        <p:nvSpPr>
          <p:cNvPr id="2" name="Title 1"/>
          <p:cNvSpPr>
            <a:spLocks noGrp="1"/>
          </p:cNvSpPr>
          <p:nvPr>
            <p:ph type="title" hasCustomPrompt="1"/>
          </p:nvPr>
        </p:nvSpPr>
        <p:spPr>
          <a:xfrm>
            <a:off x="1550564" y="1057274"/>
            <a:ext cx="9875463" cy="999746"/>
          </a:xfrm>
        </p:spPr>
        <p:txBody>
          <a:bodyPr tIns="0" bIns="0">
            <a:noAutofit/>
          </a:bodyPr>
          <a:lstStyle>
            <a:lvl1pPr algn="l">
              <a:lnSpc>
                <a:spcPct val="100000"/>
              </a:lnSpc>
              <a:defRPr sz="3600" b="1"/>
            </a:lvl1pPr>
          </a:lstStyle>
          <a:p>
            <a:r>
              <a:rPr lang="en-US" dirty="0"/>
              <a:t>Click to add title</a:t>
            </a:r>
          </a:p>
        </p:txBody>
      </p:sp>
      <p:sp>
        <p:nvSpPr>
          <p:cNvPr id="49" name="Freeform 48">
            <a:extLst>
              <a:ext uri="{FF2B5EF4-FFF2-40B4-BE49-F238E27FC236}">
                <a16:creationId xmlns:a16="http://schemas.microsoft.com/office/drawing/2014/main" id="{BC3A3767-6C5E-8188-0A49-955BBACE37F0}"/>
              </a:ext>
              <a:ext uri="{C183D7F6-B498-43B3-948B-1728B52AA6E4}">
                <adec:decorative xmlns:adec="http://schemas.microsoft.com/office/drawing/2017/decorative" val="1"/>
              </a:ext>
            </a:extLst>
          </p:cNvPr>
          <p:cNvSpPr/>
          <p:nvPr userDrawn="1"/>
        </p:nvSpPr>
        <p:spPr>
          <a:xfrm flipH="1" flipV="1">
            <a:off x="-3" y="4420134"/>
            <a:ext cx="1293237" cy="2437866"/>
          </a:xfrm>
          <a:custGeom>
            <a:avLst/>
            <a:gdLst>
              <a:gd name="connsiteX0" fmla="*/ 1293237 w 1293237"/>
              <a:gd name="connsiteY0" fmla="*/ 2437866 h 2437866"/>
              <a:gd name="connsiteX1" fmla="*/ 1292465 w 1293237"/>
              <a:gd name="connsiteY1" fmla="*/ 2437373 h 2437866"/>
              <a:gd name="connsiteX2" fmla="*/ 0 w 1293237"/>
              <a:gd name="connsiteY2" fmla="*/ 0 h 2437866"/>
              <a:gd name="connsiteX3" fmla="*/ 1293237 w 1293237"/>
              <a:gd name="connsiteY3" fmla="*/ 0 h 2437866"/>
            </a:gdLst>
            <a:ahLst/>
            <a:cxnLst>
              <a:cxn ang="0">
                <a:pos x="connsiteX0" y="connsiteY0"/>
              </a:cxn>
              <a:cxn ang="0">
                <a:pos x="connsiteX1" y="connsiteY1"/>
              </a:cxn>
              <a:cxn ang="0">
                <a:pos x="connsiteX2" y="connsiteY2"/>
              </a:cxn>
              <a:cxn ang="0">
                <a:pos x="connsiteX3" y="connsiteY3"/>
              </a:cxn>
            </a:cxnLst>
            <a:rect l="l" t="t" r="r" b="b"/>
            <a:pathLst>
              <a:path w="1293237" h="2437866">
                <a:moveTo>
                  <a:pt x="1293237" y="2437866"/>
                </a:moveTo>
                <a:lnTo>
                  <a:pt x="1292465" y="2437373"/>
                </a:lnTo>
                <a:cubicBezTo>
                  <a:pt x="511725" y="1903845"/>
                  <a:pt x="0" y="1011184"/>
                  <a:pt x="0" y="0"/>
                </a:cubicBezTo>
                <a:lnTo>
                  <a:pt x="1293237" y="0"/>
                </a:lnTo>
                <a:close/>
              </a:path>
            </a:pathLst>
          </a:custGeom>
          <a:solidFill>
            <a:schemeClr val="accent1"/>
          </a:solidFill>
          <a:ln w="4763" cap="flat">
            <a:noFill/>
            <a:prstDash val="solid"/>
            <a:miter/>
          </a:ln>
        </p:spPr>
        <p:txBody>
          <a:bodyPr wrap="square" rtlCol="0" anchor="ctr">
            <a:noAutofit/>
          </a:bodyPr>
          <a:lstStyle/>
          <a:p>
            <a:endParaRPr lang="en-US" dirty="0"/>
          </a:p>
        </p:txBody>
      </p:sp>
      <p:sp>
        <p:nvSpPr>
          <p:cNvPr id="16" name="Content Placeholder 3">
            <a:extLst>
              <a:ext uri="{FF2B5EF4-FFF2-40B4-BE49-F238E27FC236}">
                <a16:creationId xmlns:a16="http://schemas.microsoft.com/office/drawing/2014/main" id="{E4BD7F71-D12B-4F27-1505-FF681CF55F73}"/>
              </a:ext>
            </a:extLst>
          </p:cNvPr>
          <p:cNvSpPr>
            <a:spLocks noGrp="1"/>
          </p:cNvSpPr>
          <p:nvPr>
            <p:ph sz="half" idx="2" hasCustomPrompt="1"/>
          </p:nvPr>
        </p:nvSpPr>
        <p:spPr>
          <a:xfrm>
            <a:off x="1550564" y="2303028"/>
            <a:ext cx="5829147"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3">
            <a:extLst>
              <a:ext uri="{FF2B5EF4-FFF2-40B4-BE49-F238E27FC236}">
                <a16:creationId xmlns:a16="http://schemas.microsoft.com/office/drawing/2014/main" id="{FB87C65D-4EF3-18C8-18A8-477F87A37E51}"/>
              </a:ext>
            </a:extLst>
          </p:cNvPr>
          <p:cNvSpPr>
            <a:spLocks noGrp="1"/>
          </p:cNvSpPr>
          <p:nvPr>
            <p:ph sz="half" idx="15" hasCustomPrompt="1"/>
          </p:nvPr>
        </p:nvSpPr>
        <p:spPr>
          <a:xfrm>
            <a:off x="7940842" y="2303028"/>
            <a:ext cx="3485184"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7" name="Slide Number Placeholder 2">
            <a:extLst>
              <a:ext uri="{FF2B5EF4-FFF2-40B4-BE49-F238E27FC236}">
                <a16:creationId xmlns:a16="http://schemas.microsoft.com/office/drawing/2014/main" id="{AEFFA34C-885D-E995-D8F9-B4ACFBF3110D}"/>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pic>
        <p:nvPicPr>
          <p:cNvPr id="43" name="Graphic 42">
            <a:extLst>
              <a:ext uri="{FF2B5EF4-FFF2-40B4-BE49-F238E27FC236}">
                <a16:creationId xmlns:a16="http://schemas.microsoft.com/office/drawing/2014/main" id="{C6639AD7-128F-B39D-B45F-0F22A2C6D68B}"/>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rot="5400000">
            <a:off x="6072641" y="-5676015"/>
            <a:ext cx="443344" cy="11795374"/>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pic>
        <p:nvPicPr>
          <p:cNvPr id="54" name="Graphic 53">
            <a:extLst>
              <a:ext uri="{FF2B5EF4-FFF2-40B4-BE49-F238E27FC236}">
                <a16:creationId xmlns:a16="http://schemas.microsoft.com/office/drawing/2014/main" id="{48479A23-C29C-C711-510C-05B69B882268}"/>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t="11443" r="10857"/>
          <a:stretch/>
        </p:blipFill>
        <p:spPr>
          <a:xfrm rot="16200000">
            <a:off x="-6447" y="6444"/>
            <a:ext cx="1961253" cy="1948364"/>
          </a:xfrm>
          <a:custGeom>
            <a:avLst/>
            <a:gdLst>
              <a:gd name="connsiteX0" fmla="*/ 1961253 w 1961253"/>
              <a:gd name="connsiteY0" fmla="*/ 0 h 1948364"/>
              <a:gd name="connsiteX1" fmla="*/ 1961253 w 1961253"/>
              <a:gd name="connsiteY1" fmla="*/ 1948364 h 1948364"/>
              <a:gd name="connsiteX2" fmla="*/ 0 w 1961253"/>
              <a:gd name="connsiteY2" fmla="*/ 1948364 h 1948364"/>
              <a:gd name="connsiteX3" fmla="*/ 0 w 1961253"/>
              <a:gd name="connsiteY3" fmla="*/ 0 h 1948364"/>
            </a:gdLst>
            <a:ahLst/>
            <a:cxnLst>
              <a:cxn ang="0">
                <a:pos x="connsiteX0" y="connsiteY0"/>
              </a:cxn>
              <a:cxn ang="0">
                <a:pos x="connsiteX1" y="connsiteY1"/>
              </a:cxn>
              <a:cxn ang="0">
                <a:pos x="connsiteX2" y="connsiteY2"/>
              </a:cxn>
              <a:cxn ang="0">
                <a:pos x="connsiteX3" y="connsiteY3"/>
              </a:cxn>
            </a:cxnLst>
            <a:rect l="l" t="t" r="r" b="b"/>
            <a:pathLst>
              <a:path w="1961253" h="1948364">
                <a:moveTo>
                  <a:pt x="1961253" y="0"/>
                </a:moveTo>
                <a:lnTo>
                  <a:pt x="1961253" y="1948364"/>
                </a:lnTo>
                <a:lnTo>
                  <a:pt x="0" y="1948364"/>
                </a:lnTo>
                <a:lnTo>
                  <a:pt x="0" y="0"/>
                </a:lnTo>
                <a:close/>
              </a:path>
            </a:pathLst>
          </a:custGeom>
        </p:spPr>
      </p:pic>
      <p:sp>
        <p:nvSpPr>
          <p:cNvPr id="7" name="Image 2">
            <a:extLst>
              <a:ext uri="{FF2B5EF4-FFF2-40B4-BE49-F238E27FC236}">
                <a16:creationId xmlns:a16="http://schemas.microsoft.com/office/drawing/2014/main" id="{F3DC42FA-4B8F-2EFC-CAB4-1CCAB93BEB7B}"/>
              </a:ext>
              <a:ext uri="{C183D7F6-B498-43B3-948B-1728B52AA6E4}">
                <adec:decorative xmlns:adec="http://schemas.microsoft.com/office/drawing/2017/decorative" val="1"/>
              </a:ext>
            </a:extLst>
          </p:cNvPr>
          <p:cNvSpPr/>
          <p:nvPr userDrawn="1"/>
        </p:nvSpPr>
        <p:spPr>
          <a:xfrm>
            <a:off x="396626" y="4929577"/>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Tree>
    <p:extLst>
      <p:ext uri="{BB962C8B-B14F-4D97-AF65-F5344CB8AC3E}">
        <p14:creationId xmlns:p14="http://schemas.microsoft.com/office/powerpoint/2010/main" val="25866507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meline 2">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0"/>
            <a:ext cx="12216063" cy="34671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1057274"/>
            <a:ext cx="10511627" cy="1012785"/>
          </a:xfrm>
        </p:spPr>
        <p:txBody>
          <a:bodyPr tIns="0" bIns="0"/>
          <a:lstStyle>
            <a:lvl1pPr algn="ctr">
              <a:lnSpc>
                <a:spcPct val="100000"/>
              </a:lnSpc>
              <a:defRPr sz="3600">
                <a:solidFill>
                  <a:schemeClr val="accent6"/>
                </a:solidFill>
              </a:defRPr>
            </a:lvl1pPr>
          </a:lstStyle>
          <a:p>
            <a:r>
              <a:rPr lang="en-US" dirty="0"/>
              <a:t>Click to add title</a:t>
            </a:r>
          </a:p>
        </p:txBody>
      </p:sp>
      <p:sp>
        <p:nvSpPr>
          <p:cNvPr id="14" name="Content Placeholder 5">
            <a:extLst>
              <a:ext uri="{FF2B5EF4-FFF2-40B4-BE49-F238E27FC236}">
                <a16:creationId xmlns:a16="http://schemas.microsoft.com/office/drawing/2014/main" id="{4D6DED8E-165F-59D7-F01C-4EF0446E5FC0}"/>
              </a:ext>
            </a:extLst>
          </p:cNvPr>
          <p:cNvSpPr>
            <a:spLocks noGrp="1"/>
          </p:cNvSpPr>
          <p:nvPr userDrawn="1">
            <p:ph sz="quarter" idx="4" hasCustomPrompt="1"/>
          </p:nvPr>
        </p:nvSpPr>
        <p:spPr>
          <a:xfrm>
            <a:off x="914400" y="2316067"/>
            <a:ext cx="10511627" cy="3948557"/>
          </a:xfrm>
        </p:spPr>
        <p:txBody>
          <a:bodyPr lIns="91440" tIns="91440" rIns="91440" bIns="9144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Slide Number Placeholder 2">
            <a:extLst>
              <a:ext uri="{FF2B5EF4-FFF2-40B4-BE49-F238E27FC236}">
                <a16:creationId xmlns:a16="http://schemas.microsoft.com/office/drawing/2014/main" id="{2933FDAB-13EE-5F9F-5DFC-A5A60BC63623}"/>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7675081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6"/>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AEF1F750-031C-BDB7-BD7B-9CBE17406FDB}"/>
              </a:ext>
              <a:ext uri="{C183D7F6-B498-43B3-948B-1728B52AA6E4}">
                <adec:decorative xmlns:adec="http://schemas.microsoft.com/office/drawing/2017/decorative" val="1"/>
              </a:ext>
            </a:extLst>
          </p:cNvPr>
          <p:cNvSpPr/>
          <p:nvPr userDrawn="1"/>
        </p:nvSpPr>
        <p:spPr>
          <a:xfrm>
            <a:off x="0" y="0"/>
            <a:ext cx="8948738" cy="6858000"/>
          </a:xfrm>
          <a:custGeom>
            <a:avLst/>
            <a:gdLst>
              <a:gd name="connsiteX0" fmla="*/ 0 w 8948738"/>
              <a:gd name="connsiteY0" fmla="*/ 0 h 6858000"/>
              <a:gd name="connsiteX1" fmla="*/ 5932941 w 8948738"/>
              <a:gd name="connsiteY1" fmla="*/ 0 h 6858000"/>
              <a:gd name="connsiteX2" fmla="*/ 6047310 w 8948738"/>
              <a:gd name="connsiteY2" fmla="*/ 14613 h 6858000"/>
              <a:gd name="connsiteX3" fmla="*/ 8948738 w 8948738"/>
              <a:gd name="connsiteY3" fmla="*/ 3416480 h 6858000"/>
              <a:gd name="connsiteX4" fmla="*/ 5702202 w 8948738"/>
              <a:gd name="connsiteY4" fmla="*/ 6853523 h 6858000"/>
              <a:gd name="connsiteX5" fmla="*/ 5526113 w 8948738"/>
              <a:gd name="connsiteY5" fmla="*/ 6858000 h 6858000"/>
              <a:gd name="connsiteX6" fmla="*/ 0 w 894873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48738" h="6858000">
                <a:moveTo>
                  <a:pt x="0" y="0"/>
                </a:moveTo>
                <a:lnTo>
                  <a:pt x="5932941" y="0"/>
                </a:lnTo>
                <a:lnTo>
                  <a:pt x="6047310" y="14613"/>
                </a:lnTo>
                <a:cubicBezTo>
                  <a:pt x="7690210" y="267026"/>
                  <a:pt x="8948738" y="1693971"/>
                  <a:pt x="8948738" y="3416480"/>
                </a:cubicBezTo>
                <a:cubicBezTo>
                  <a:pt x="8948738" y="5257788"/>
                  <a:pt x="7510634" y="6761349"/>
                  <a:pt x="5702202" y="6853523"/>
                </a:cubicBezTo>
                <a:lnTo>
                  <a:pt x="5526113" y="6858000"/>
                </a:lnTo>
                <a:lnTo>
                  <a:pt x="0" y="6858000"/>
                </a:lnTo>
                <a:close/>
              </a:path>
            </a:pathLst>
          </a:custGeom>
          <a:solidFill>
            <a:schemeClr val="bg1"/>
          </a:solidFill>
          <a:ln w="47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FEB515B5-2D9F-58E1-6E3C-CCBF105D891E}"/>
              </a:ext>
              <a:ext uri="{C183D7F6-B498-43B3-948B-1728B52AA6E4}">
                <adec:decorative xmlns:adec="http://schemas.microsoft.com/office/drawing/2017/decorative" val="1"/>
              </a:ext>
            </a:extLst>
          </p:cNvPr>
          <p:cNvSpPr/>
          <p:nvPr userDrawn="1"/>
        </p:nvSpPr>
        <p:spPr>
          <a:xfrm>
            <a:off x="7527501" y="0"/>
            <a:ext cx="4671276" cy="6857999"/>
          </a:xfrm>
          <a:custGeom>
            <a:avLst/>
            <a:gdLst>
              <a:gd name="connsiteX0" fmla="*/ 3416476 w 4653374"/>
              <a:gd name="connsiteY0" fmla="*/ 0 h 6831717"/>
              <a:gd name="connsiteX1" fmla="*/ 4653374 w 4653374"/>
              <a:gd name="connsiteY1" fmla="*/ 0 h 6831717"/>
              <a:gd name="connsiteX2" fmla="*/ 4653374 w 4653374"/>
              <a:gd name="connsiteY2" fmla="*/ 6831717 h 6831717"/>
              <a:gd name="connsiteX3" fmla="*/ 3416476 w 4653374"/>
              <a:gd name="connsiteY3" fmla="*/ 6831717 h 6831717"/>
              <a:gd name="connsiteX4" fmla="*/ 0 w 4653374"/>
              <a:gd name="connsiteY4" fmla="*/ 3415863 h 6831717"/>
              <a:gd name="connsiteX5" fmla="*/ 3416476 w 4653374"/>
              <a:gd name="connsiteY5" fmla="*/ 0 h 6831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53374" h="6831717">
                <a:moveTo>
                  <a:pt x="3416476" y="0"/>
                </a:moveTo>
                <a:lnTo>
                  <a:pt x="4653374" y="0"/>
                </a:lnTo>
                <a:lnTo>
                  <a:pt x="4653374" y="6831717"/>
                </a:lnTo>
                <a:lnTo>
                  <a:pt x="3416476" y="6831717"/>
                </a:lnTo>
                <a:cubicBezTo>
                  <a:pt x="1529612" y="6831717"/>
                  <a:pt x="0" y="5302406"/>
                  <a:pt x="0" y="3415863"/>
                </a:cubicBezTo>
                <a:cubicBezTo>
                  <a:pt x="0" y="1529335"/>
                  <a:pt x="1529607" y="0"/>
                  <a:pt x="3416476" y="0"/>
                </a:cubicBezTo>
                <a:close/>
              </a:path>
            </a:pathLst>
          </a:custGeom>
          <a:solidFill>
            <a:schemeClr val="accent1"/>
          </a:solidFill>
          <a:ln w="4777" cap="flat">
            <a:noFill/>
            <a:prstDash val="solid"/>
            <a:miter/>
          </a:ln>
        </p:spPr>
        <p:txBody>
          <a:bodyPr rtlCol="0" anchor="ctr"/>
          <a:lstStyle/>
          <a:p>
            <a:endParaRPr lang="en-US" dirty="0"/>
          </a:p>
        </p:txBody>
      </p:sp>
      <p:pic>
        <p:nvPicPr>
          <p:cNvPr id="9" name="Image 2">
            <a:extLst>
              <a:ext uri="{FF2B5EF4-FFF2-40B4-BE49-F238E27FC236}">
                <a16:creationId xmlns:a16="http://schemas.microsoft.com/office/drawing/2014/main" id="{5CCFEDF9-5B69-87BA-8A33-35033DA4013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8766586" y="0"/>
            <a:ext cx="3432191" cy="3432191"/>
          </a:xfrm>
          <a:prstGeom prst="rect">
            <a:avLst/>
          </a:prstGeom>
        </p:spPr>
      </p:pic>
      <p:sp>
        <p:nvSpPr>
          <p:cNvPr id="2" name="Title 1"/>
          <p:cNvSpPr>
            <a:spLocks noGrp="1"/>
          </p:cNvSpPr>
          <p:nvPr>
            <p:ph type="ctrTitle" hasCustomPrompt="1"/>
          </p:nvPr>
        </p:nvSpPr>
        <p:spPr>
          <a:xfrm>
            <a:off x="914401" y="849782"/>
            <a:ext cx="5715000" cy="2727709"/>
          </a:xfrm>
        </p:spPr>
        <p:txBody>
          <a:bodyPr tIns="0" bIns="0" anchor="b" anchorCtr="0">
            <a:noAutofit/>
          </a:bodyPr>
          <a:lstStyle>
            <a:lvl1pPr algn="l">
              <a:lnSpc>
                <a:spcPct val="100000"/>
              </a:lnSpc>
              <a:defRPr sz="3600"/>
            </a:lvl1pPr>
          </a:lstStyle>
          <a:p>
            <a:r>
              <a:rPr lang="en-US" dirty="0"/>
              <a:t>Click to add title</a:t>
            </a:r>
          </a:p>
        </p:txBody>
      </p:sp>
      <p:sp>
        <p:nvSpPr>
          <p:cNvPr id="6" name="Subtitle 2">
            <a:extLst>
              <a:ext uri="{FF2B5EF4-FFF2-40B4-BE49-F238E27FC236}">
                <a16:creationId xmlns:a16="http://schemas.microsoft.com/office/drawing/2014/main" id="{86F10CB4-CF79-A942-DA9C-04CBB7C89DC3}"/>
              </a:ext>
            </a:extLst>
          </p:cNvPr>
          <p:cNvSpPr>
            <a:spLocks noGrp="1"/>
          </p:cNvSpPr>
          <p:nvPr>
            <p:ph type="subTitle" idx="1" hasCustomPrompt="1"/>
          </p:nvPr>
        </p:nvSpPr>
        <p:spPr>
          <a:xfrm>
            <a:off x="914401" y="3813606"/>
            <a:ext cx="5715000" cy="2234642"/>
          </a:xfrm>
        </p:spPr>
        <p:txBody>
          <a:bodyPr lIns="91440" tIns="0" rIns="91440" bIns="0" anchor="t" anchorCtr="0">
            <a:normAutofit/>
          </a:bodyPr>
          <a:lstStyle>
            <a:lvl1pPr marL="0" indent="0" algn="l">
              <a:spcBef>
                <a:spcPts val="576"/>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Tree>
    <p:extLst>
      <p:ext uri="{BB962C8B-B14F-4D97-AF65-F5344CB8AC3E}">
        <p14:creationId xmlns:p14="http://schemas.microsoft.com/office/powerpoint/2010/main" val="2372898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2C6B5F91-ABF5-D0B6-E43F-40CEDC3A6DF8}"/>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9" name="Freeform: Shape 8">
            <a:extLst>
              <a:ext uri="{FF2B5EF4-FFF2-40B4-BE49-F238E27FC236}">
                <a16:creationId xmlns:a16="http://schemas.microsoft.com/office/drawing/2014/main" id="{A52D64F1-27B6-A1E5-4F44-A6029FAB307B}"/>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p:txBody>
          <a:bodyPr anchor="ctr" anchorCtr="0"/>
          <a:lstStyle/>
          <a:p>
            <a:r>
              <a:rPr lang="en-US" dirty="0"/>
              <a:t>Click to add title</a:t>
            </a:r>
          </a:p>
        </p:txBody>
      </p:sp>
      <p:sp>
        <p:nvSpPr>
          <p:cNvPr id="5" name="Slide Number Placeholder 4"/>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0718684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A626DE4B-D4E5-B36A-89FA-7C0E87AFC31D}"/>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Freeform: Shape 7">
            <a:extLst>
              <a:ext uri="{FF2B5EF4-FFF2-40B4-BE49-F238E27FC236}">
                <a16:creationId xmlns:a16="http://schemas.microsoft.com/office/drawing/2014/main" id="{95243571-BE64-3777-F992-88FC43A60537}"/>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Slide Number Placeholder 3"/>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5811828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ADFAE2CB-0EAD-E788-FCB7-FB12F6939199}"/>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58952" y="758952"/>
            <a:ext cx="3932237" cy="1524662"/>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58952" y="2286000"/>
            <a:ext cx="3932237" cy="356708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Content Placeholder 2"/>
          <p:cNvSpPr>
            <a:spLocks noGrp="1"/>
          </p:cNvSpPr>
          <p:nvPr>
            <p:ph idx="1" hasCustomPrompt="1"/>
          </p:nvPr>
        </p:nvSpPr>
        <p:spPr>
          <a:xfrm>
            <a:off x="5183187" y="741459"/>
            <a:ext cx="6242839" cy="511959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450055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CAA6B609-D718-DB49-892F-7E49376CC913}"/>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60938" y="755372"/>
            <a:ext cx="3931920" cy="1527048"/>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60938" y="2286001"/>
            <a:ext cx="393192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Picture Placeholder 2"/>
          <p:cNvSpPr>
            <a:spLocks noGrp="1" noChangeAspect="1"/>
          </p:cNvSpPr>
          <p:nvPr>
            <p:ph type="pic" idx="1" hasCustomPrompt="1"/>
          </p:nvPr>
        </p:nvSpPr>
        <p:spPr>
          <a:xfrm>
            <a:off x="5262700" y="987425"/>
            <a:ext cx="6172200" cy="4873625"/>
          </a:xfrm>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to add picture</a:t>
            </a:r>
          </a:p>
        </p:txBody>
      </p:sp>
    </p:spTree>
    <p:extLst>
      <p:ext uri="{BB962C8B-B14F-4D97-AF65-F5344CB8AC3E}">
        <p14:creationId xmlns:p14="http://schemas.microsoft.com/office/powerpoint/2010/main" val="2234670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10438475" y="457199"/>
            <a:ext cx="987552" cy="244503"/>
          </a:xfrm>
          <a:prstGeom prst="rect">
            <a:avLst/>
          </a:prstGeom>
        </p:spPr>
        <p:txBody>
          <a:bodyPr vert="horz" lIns="91440" tIns="45720" rIns="0" bIns="45720" rtlCol="0" anchor="ctr"/>
          <a:lstStyle>
            <a:lvl1pPr algn="r">
              <a:defRPr sz="1200">
                <a:solidFill>
                  <a:schemeClr val="accent6"/>
                </a:solidFill>
                <a:latin typeface="+mn-lt"/>
                <a:cs typeface="Arial" panose="020B0604020202020204" pitchFamily="34" charset="0"/>
              </a:defRPr>
            </a:lvl1pPr>
          </a:lstStyle>
          <a:p>
            <a:fld id="{48F63A3B-78C7-47BE-AE5E-E10140E04643}" type="slidenum">
              <a:rPr lang="en-US" smtClean="0"/>
              <a:pPr/>
              <a:t>‹#›</a:t>
            </a:fld>
            <a:endParaRPr lang="en-US" dirty="0"/>
          </a:p>
        </p:txBody>
      </p:sp>
      <p:sp>
        <p:nvSpPr>
          <p:cNvPr id="2" name="Title Placeholder 1"/>
          <p:cNvSpPr>
            <a:spLocks noGrp="1"/>
          </p:cNvSpPr>
          <p:nvPr>
            <p:ph type="title"/>
          </p:nvPr>
        </p:nvSpPr>
        <p:spPr>
          <a:xfrm>
            <a:off x="758952" y="731520"/>
            <a:ext cx="10671048" cy="1362057"/>
          </a:xfrm>
          <a:prstGeom prst="rect">
            <a:avLst/>
          </a:prstGeom>
        </p:spPr>
        <p:txBody>
          <a:bodyPr vert="horz" lIns="91440" tIns="45720" rIns="91440" bIns="45720" rtlCol="0" anchor="b"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758952" y="2103120"/>
            <a:ext cx="1067104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4833434"/>
      </p:ext>
    </p:extLst>
  </p:cSld>
  <p:clrMap bg1="lt1" tx1="dk1" bg2="lt2" tx2="dk2" accent1="accent1" accent2="accent2" accent3="accent3" accent4="accent4" accent5="accent5" accent6="accent6" hlink="hlink" folHlink="folHlink"/>
  <p:sldLayoutIdLst>
    <p:sldLayoutId id="2147483651" r:id="rId1"/>
    <p:sldLayoutId id="2147483663" r:id="rId2"/>
    <p:sldLayoutId id="2147483680" r:id="rId3"/>
    <p:sldLayoutId id="2147483653" r:id="rId4"/>
    <p:sldLayoutId id="2147483668" r:id="rId5"/>
    <p:sldLayoutId id="2147483685" r:id="rId6"/>
    <p:sldLayoutId id="2147483686" r:id="rId7"/>
    <p:sldLayoutId id="2147483687" r:id="rId8"/>
    <p:sldLayoutId id="2147483688" r:id="rId9"/>
    <p:sldLayoutId id="2147483689" r:id="rId10"/>
    <p:sldLayoutId id="2147483691" r:id="rId11"/>
    <p:sldLayoutId id="2147483692" r:id="rId12"/>
    <p:sldLayoutId id="2147483676" r:id="rId13"/>
    <p:sldLayoutId id="2147483656" r:id="rId14"/>
    <p:sldLayoutId id="2147483657" r:id="rId15"/>
    <p:sldLayoutId id="2147483658" r:id="rId16"/>
    <p:sldLayoutId id="2147483659" r:id="rId17"/>
  </p:sldLayoutIdLst>
  <p:hf hdr="0" ftr="0" dt="0"/>
  <p:txStyles>
    <p:titleStyle>
      <a:lvl1pPr algn="ctr" defTabSz="914400" rtl="0" eaLnBrk="1" latinLnBrk="0" hangingPunct="1">
        <a:lnSpc>
          <a:spcPts val="4875"/>
        </a:lnSpc>
        <a:spcBef>
          <a:spcPct val="0"/>
        </a:spcBef>
        <a:buNone/>
        <a:defRPr sz="3800" b="1" kern="1200" cap="all" baseline="0">
          <a:solidFill>
            <a:schemeClr val="accent6"/>
          </a:solidFill>
          <a:latin typeface="+mj-lt"/>
          <a:ea typeface="+mj-ea"/>
          <a:cs typeface="+mj-cs"/>
        </a:defRPr>
      </a:lvl1pPr>
    </p:titleStyle>
    <p:bodyStyle>
      <a:lvl1pPr marL="347472" indent="-347472" algn="l" defTabSz="914400" rtl="0" eaLnBrk="1" latinLnBrk="0" hangingPunct="1">
        <a:lnSpc>
          <a:spcPct val="100000"/>
        </a:lnSpc>
        <a:spcBef>
          <a:spcPts val="360"/>
        </a:spcBef>
        <a:buFont typeface="Arial" panose="020B0604020202020204" pitchFamily="34" charset="0"/>
        <a:buChar char="•"/>
        <a:defRPr sz="28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hyperlink" Target="https://wallpaperscraft.com/download/mountains_lake_landscape_132141/800x1200"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1.xml"/><Relationship Id="rId1" Type="http://schemas.openxmlformats.org/officeDocument/2006/relationships/slideLayout" Target="../slideLayouts/slideLayout3.xml"/><Relationship Id="rId4" Type="http://schemas.openxmlformats.org/officeDocument/2006/relationships/hyperlink" Target="https://www.peakpx.com/en/hd-wallpaper-desktop-kpmyn"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hyperlink" Target="https://www.peakpx.com/en/hd-wallpaper-desktop-kpmyn" TargetMode="External"/><Relationship Id="rId2" Type="http://schemas.openxmlformats.org/officeDocument/2006/relationships/hyperlink" Target="https://www.mmu.ac.uk/library/research-support/systematic-reviews/what-is-a-systematic-review" TargetMode="External"/><Relationship Id="rId1" Type="http://schemas.openxmlformats.org/officeDocument/2006/relationships/slideLayout" Target="../slideLayouts/slideLayout5.xml"/><Relationship Id="rId4" Type="http://schemas.openxmlformats.org/officeDocument/2006/relationships/hyperlink" Target="https://wallpaperscraft.com/download/mountains_lake_landscape_132141/800x1200" TargetMode="Externa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D5FF726-AF87-4BEB-F9D5-201FEEDA151B}"/>
              </a:ext>
            </a:extLst>
          </p:cNvPr>
          <p:cNvSpPr>
            <a:spLocks noGrp="1"/>
          </p:cNvSpPr>
          <p:nvPr>
            <p:ph type="ctrTitle"/>
          </p:nvPr>
        </p:nvSpPr>
        <p:spPr/>
        <p:txBody>
          <a:bodyPr/>
          <a:lstStyle/>
          <a:p>
            <a:r>
              <a:rPr lang="en-US" sz="30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Postgraduate Writing</a:t>
            </a:r>
            <a:br>
              <a:rPr lang="en-KE" sz="3000" dirty="0">
                <a:effectLst/>
                <a:latin typeface="Calibri" panose="020F0502020204030204" pitchFamily="34" charset="0"/>
                <a:ea typeface="Calibri" panose="020F0502020204030204" pitchFamily="34" charset="0"/>
                <a:cs typeface="Times New Roman" panose="02020603050405020304" pitchFamily="18" charset="0"/>
              </a:rPr>
            </a:br>
            <a:r>
              <a:rPr lang="en-US" sz="30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Week 6:</a:t>
            </a:r>
            <a:br>
              <a:rPr lang="en-KE" sz="3000" dirty="0">
                <a:effectLst/>
                <a:latin typeface="Calibri" panose="020F0502020204030204" pitchFamily="34" charset="0"/>
                <a:ea typeface="Calibri" panose="020F0502020204030204" pitchFamily="34" charset="0"/>
                <a:cs typeface="Times New Roman" panose="02020603050405020304" pitchFamily="18" charset="0"/>
              </a:rPr>
            </a:br>
            <a:r>
              <a:rPr lang="en-US" sz="30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Systematic Literature Reviews</a:t>
            </a:r>
            <a:br>
              <a:rPr lang="en-US" sz="30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r>
              <a:rPr lang="en-US" sz="30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dr. </a:t>
            </a:r>
            <a:r>
              <a:rPr lang="en-US" sz="3000" b="1"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susan</a:t>
            </a:r>
            <a:r>
              <a:rPr lang="en-US" sz="30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3000" b="1"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mwangi</a:t>
            </a:r>
            <a:br>
              <a:rPr lang="en-US" sz="30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r>
              <a:rPr lang="en-US" sz="3000" b="1"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st.</a:t>
            </a:r>
            <a:r>
              <a:rPr lang="en-US" sz="30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3000" b="1"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paul’s</a:t>
            </a:r>
            <a:r>
              <a:rPr lang="en-US" sz="3000" b="1"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university</a:t>
            </a:r>
            <a:br>
              <a:rPr lang="en-KE" sz="3000" dirty="0">
                <a:effectLst/>
                <a:latin typeface="Calibri" panose="020F0502020204030204" pitchFamily="34" charset="0"/>
                <a:ea typeface="Calibri" panose="020F0502020204030204" pitchFamily="34" charset="0"/>
                <a:cs typeface="Times New Roman" panose="02020603050405020304" pitchFamily="18" charset="0"/>
              </a:rPr>
            </a:br>
            <a:endParaRPr lang="en-KE" sz="3000" dirty="0"/>
          </a:p>
        </p:txBody>
      </p:sp>
    </p:spTree>
    <p:extLst>
      <p:ext uri="{BB962C8B-B14F-4D97-AF65-F5344CB8AC3E}">
        <p14:creationId xmlns:p14="http://schemas.microsoft.com/office/powerpoint/2010/main" val="2202437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FE9983AC-95FF-8F5F-3CA9-9BB8B0A35A54}"/>
              </a:ext>
            </a:extLst>
          </p:cNvPr>
          <p:cNvSpPr>
            <a:spLocks noGrp="1"/>
          </p:cNvSpPr>
          <p:nvPr>
            <p:ph idx="1"/>
          </p:nvPr>
        </p:nvSpPr>
        <p:spPr>
          <a:xfrm>
            <a:off x="914400" y="1986455"/>
            <a:ext cx="6583680" cy="4055529"/>
          </a:xfrm>
        </p:spPr>
        <p:txBody>
          <a:bodyPr>
            <a:normAutofit/>
          </a:bodyPr>
          <a:lstStyle/>
          <a:p>
            <a:r>
              <a:rPr lang="en-US" sz="2000" dirty="0">
                <a:solidFill>
                  <a:schemeClr val="tx1"/>
                </a:solidFill>
                <a:effectLst/>
                <a:latin typeface="Times New Roman" panose="02020603050405020304" pitchFamily="18" charset="0"/>
                <a:ea typeface="Calibri" panose="020F0502020204030204" pitchFamily="34" charset="0"/>
              </a:rPr>
              <a:t>In our previous lesson, we discussed about how to conduct a literature review. We looked at the purpose of a literature review and the steps involved in conducting a literature review. We also discussed how to establish a research gap by reviewing, the literature related to your study. In today’s lesson, we shall look at what a systematic review of literature is and the differences between a literature review a and a systematic literature review. </a:t>
            </a:r>
            <a:endParaRPr lang="en-KE" sz="2000" dirty="0">
              <a:solidFill>
                <a:schemeClr val="tx1"/>
              </a:solidFill>
            </a:endParaRPr>
          </a:p>
        </p:txBody>
      </p:sp>
      <p:sp>
        <p:nvSpPr>
          <p:cNvPr id="8" name="Title 7">
            <a:extLst>
              <a:ext uri="{FF2B5EF4-FFF2-40B4-BE49-F238E27FC236}">
                <a16:creationId xmlns:a16="http://schemas.microsoft.com/office/drawing/2014/main" id="{B67A9BE2-C2ED-2322-5DEC-6404F06B607D}"/>
              </a:ext>
            </a:extLst>
          </p:cNvPr>
          <p:cNvSpPr>
            <a:spLocks noGrp="1"/>
          </p:cNvSpPr>
          <p:nvPr>
            <p:ph type="title"/>
          </p:nvPr>
        </p:nvSpPr>
        <p:spPr>
          <a:xfrm>
            <a:off x="914399" y="816017"/>
            <a:ext cx="6789683" cy="1065336"/>
          </a:xfrm>
        </p:spPr>
        <p:txBody>
          <a:bodyPr/>
          <a:lstStyle/>
          <a:p>
            <a:r>
              <a:rPr lang="en-US" sz="2000" b="1" dirty="0">
                <a:solidFill>
                  <a:schemeClr val="tx1"/>
                </a:solidFill>
                <a:effectLst/>
                <a:latin typeface="Arial" panose="020B0604020202020204" pitchFamily="34" charset="0"/>
                <a:ea typeface="Calibri" panose="020F0502020204030204" pitchFamily="34" charset="0"/>
              </a:rPr>
              <a:t>Topic Introduction</a:t>
            </a:r>
            <a:r>
              <a:rPr lang="en-KE" sz="2000" dirty="0">
                <a:solidFill>
                  <a:schemeClr val="tx1"/>
                </a:solidFill>
                <a:effectLst/>
              </a:rPr>
              <a:t> </a:t>
            </a:r>
            <a:endParaRPr lang="en-KE" sz="2000" dirty="0">
              <a:solidFill>
                <a:schemeClr val="tx1"/>
              </a:solidFill>
            </a:endParaRPr>
          </a:p>
        </p:txBody>
      </p:sp>
    </p:spTree>
    <p:extLst>
      <p:ext uri="{BB962C8B-B14F-4D97-AF65-F5344CB8AC3E}">
        <p14:creationId xmlns:p14="http://schemas.microsoft.com/office/powerpoint/2010/main" val="3913219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722DF795-4AF2-583D-2B9F-45FA30F864EB}"/>
              </a:ext>
            </a:extLst>
          </p:cNvPr>
          <p:cNvSpPr>
            <a:spLocks noGrp="1"/>
          </p:cNvSpPr>
          <p:nvPr>
            <p:ph sz="half" idx="2"/>
          </p:nvPr>
        </p:nvSpPr>
        <p:spPr>
          <a:xfrm>
            <a:off x="3460565" y="1376855"/>
            <a:ext cx="7375601" cy="4423872"/>
          </a:xfrm>
        </p:spPr>
        <p:txBody>
          <a:bodyPr/>
          <a:lstStyle/>
          <a:p>
            <a:pPr marL="0" indent="0" algn="just">
              <a:lnSpc>
                <a:spcPct val="150000"/>
              </a:lnSpc>
              <a:spcBef>
                <a:spcPts val="0"/>
              </a:spcBef>
              <a:buNone/>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 systematic review is a structured literature review that focuses on a particular topic that has strict research parameters. Systematic reviews have a detailed plan or a statement of the approach and methods that will be used that is called a protocol. This protocol is used prior to undertaking the review. The systematic review methodology is very precise because it aims to minimize bias, hence enhancing the reliability of any conclusions that will be made. Therefore, this approach is considered an evidence-based approach.</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6856810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044E69A-C4BE-E200-4EB5-E1055137C88E}"/>
              </a:ext>
            </a:extLst>
          </p:cNvPr>
          <p:cNvSpPr>
            <a:spLocks noGrp="1"/>
          </p:cNvSpPr>
          <p:nvPr>
            <p:ph type="title"/>
          </p:nvPr>
        </p:nvSpPr>
        <p:spPr>
          <a:xfrm>
            <a:off x="4364809" y="1057275"/>
            <a:ext cx="7043617" cy="1013264"/>
          </a:xfrm>
        </p:spPr>
        <p:txBody>
          <a:bodyPr/>
          <a:lstStyle/>
          <a:p>
            <a:r>
              <a:rPr lang="en-US" sz="2000" b="1" dirty="0">
                <a:solidFill>
                  <a:srgbClr val="000000"/>
                </a:solidFill>
                <a:effectLst/>
                <a:latin typeface="Arial" panose="020B0604020202020204" pitchFamily="34" charset="0"/>
                <a:ea typeface="Times New Roman" panose="02020603050405020304" pitchFamily="18" charset="0"/>
              </a:rPr>
              <a:t>Intended </a:t>
            </a:r>
            <a:r>
              <a:rPr lang="en-KE" sz="2000" b="1" dirty="0">
                <a:solidFill>
                  <a:srgbClr val="000000"/>
                </a:solidFill>
                <a:effectLst/>
                <a:latin typeface="Arial" panose="020B0604020202020204" pitchFamily="34" charset="0"/>
                <a:ea typeface="Times New Roman" panose="02020603050405020304" pitchFamily="18" charset="0"/>
              </a:rPr>
              <a:t>Learning Objectives</a:t>
            </a:r>
            <a:r>
              <a:rPr lang="en-KE" sz="2000" dirty="0">
                <a:effectLst/>
              </a:rPr>
              <a:t> </a:t>
            </a:r>
            <a:endParaRPr lang="en-KE" sz="2000" dirty="0"/>
          </a:p>
        </p:txBody>
      </p:sp>
      <p:sp>
        <p:nvSpPr>
          <p:cNvPr id="8" name="Content Placeholder 7">
            <a:extLst>
              <a:ext uri="{FF2B5EF4-FFF2-40B4-BE49-F238E27FC236}">
                <a16:creationId xmlns:a16="http://schemas.microsoft.com/office/drawing/2014/main" id="{CAB885B5-BD1D-88A0-38CF-7F947D44EE0B}"/>
              </a:ext>
            </a:extLst>
          </p:cNvPr>
          <p:cNvSpPr>
            <a:spLocks noGrp="1"/>
          </p:cNvSpPr>
          <p:nvPr>
            <p:ph idx="11"/>
          </p:nvPr>
        </p:nvSpPr>
        <p:spPr>
          <a:xfrm>
            <a:off x="4364808" y="2070539"/>
            <a:ext cx="7043618" cy="3971445"/>
          </a:xfrm>
        </p:spPr>
        <p:txBody>
          <a:bodyPr/>
          <a:lstStyle/>
          <a:p>
            <a:pPr>
              <a:lnSpc>
                <a:spcPct val="150000"/>
              </a:lnSpc>
            </a:pPr>
            <a:r>
              <a:rPr lang="en-KE" sz="2000" dirty="0">
                <a:solidFill>
                  <a:srgbClr val="000000"/>
                </a:solidFill>
                <a:effectLst/>
                <a:latin typeface="Times New Roman" panose="02020603050405020304" pitchFamily="18" charset="0"/>
                <a:ea typeface="Times New Roman" panose="02020603050405020304" pitchFamily="18" charset="0"/>
              </a:rPr>
              <a:t>By the end of this lesson, students will be able to:</a:t>
            </a:r>
            <a:endParaRPr lang="en-KE" sz="2000" dirty="0">
              <a:effectLst/>
              <a:latin typeface="Times New Roman" panose="02020603050405020304" pitchFamily="18" charset="0"/>
              <a:ea typeface="Times New Roman" panose="02020603050405020304" pitchFamily="18" charset="0"/>
            </a:endParaRPr>
          </a:p>
          <a:p>
            <a:pPr marL="342900" lvl="0" indent="-342900">
              <a:lnSpc>
                <a:spcPct val="150000"/>
              </a:lnSpc>
              <a:buFont typeface="+mj-lt"/>
              <a:buAutoNum type="arabicPeriod"/>
              <a:tabLst>
                <a:tab pos="457200" algn="l"/>
              </a:tabLst>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Define a </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systematic </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literature review</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rabicPeriod"/>
              <a:tabLst>
                <a:tab pos="457200" algn="l"/>
              </a:tabLs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Explain the</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purpose</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of a systematic literature review.</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rabicPeriod"/>
              <a:tabLst>
                <a:tab pos="457200" algn="l"/>
              </a:tabLs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Discuss the differences between a literature review and a systematic literature review.</a:t>
            </a:r>
            <a:endParaRPr lang="en-KE"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1317180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297C0FD-7464-843C-E0C1-94EA9D7A3DE7}"/>
              </a:ext>
            </a:extLst>
          </p:cNvPr>
          <p:cNvSpPr>
            <a:spLocks noGrp="1"/>
          </p:cNvSpPr>
          <p:nvPr>
            <p:ph type="title"/>
          </p:nvPr>
        </p:nvSpPr>
        <p:spPr>
          <a:xfrm>
            <a:off x="914398" y="567558"/>
            <a:ext cx="7998373" cy="1271751"/>
          </a:xfrm>
        </p:spPr>
        <p:txBody>
          <a:bodyPr/>
          <a:lstStyle/>
          <a:p>
            <a:br>
              <a:rPr lang="en-US" sz="1800" b="1" dirty="0">
                <a:effectLst/>
                <a:latin typeface="Arial" panose="020B0604020202020204" pitchFamily="34" charset="0"/>
                <a:ea typeface="Calibri" panose="020F0502020204030204" pitchFamily="34" charset="0"/>
                <a:cs typeface="Times New Roman" panose="02020603050405020304" pitchFamily="18" charset="0"/>
              </a:rPr>
            </a:br>
            <a:br>
              <a:rPr lang="en-US" sz="1800" b="1" dirty="0">
                <a:effectLst/>
                <a:latin typeface="Arial" panose="020B0604020202020204" pitchFamily="34" charset="0"/>
                <a:ea typeface="Calibri" panose="020F0502020204030204" pitchFamily="34" charset="0"/>
                <a:cs typeface="Times New Roman" panose="02020603050405020304" pitchFamily="18" charset="0"/>
              </a:rPr>
            </a:br>
            <a:r>
              <a:rPr lang="en-US" sz="20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Differences between a Literature Review and a Systematic Review</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7" name="Content Placeholder 6">
            <a:extLst>
              <a:ext uri="{FF2B5EF4-FFF2-40B4-BE49-F238E27FC236}">
                <a16:creationId xmlns:a16="http://schemas.microsoft.com/office/drawing/2014/main" id="{263EF1E4-0B4D-2DD0-CA17-7ECA6C9D7DF8}"/>
              </a:ext>
            </a:extLst>
          </p:cNvPr>
          <p:cNvSpPr>
            <a:spLocks noGrp="1"/>
          </p:cNvSpPr>
          <p:nvPr>
            <p:ph sz="half" idx="2"/>
          </p:nvPr>
        </p:nvSpPr>
        <p:spPr>
          <a:xfrm>
            <a:off x="712490" y="1671145"/>
            <a:ext cx="7998373" cy="4352221"/>
          </a:xfrm>
        </p:spPr>
        <p:txBody>
          <a:bodyPr>
            <a:normAutofit fontScale="92500" lnSpcReduction="20000"/>
          </a:bodyPr>
          <a:lstStyle/>
          <a:p>
            <a:pPr>
              <a:lnSpc>
                <a:spcPct val="150000"/>
              </a:lnSpc>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There are specific differences between a literature review and a systematic review:</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arabicPeriod"/>
            </a:pPr>
            <a:r>
              <a:rPr lang="en-US"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Question</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 the literature review, the topic areas research questions can be broad. There might be multiple areas of research focus and the research areas or questions may focus on a particular viewpoint or support a theory or existing body of knowledge. On the other hand, a systematic review begins with a focused, well defined and precise question. It is expected that the systematic review will provide all the evidence, research or material to answer the specific question.</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4685957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0778D532-0CD6-FA69-FA8A-22D61D7BA48C}"/>
              </a:ext>
            </a:extLst>
          </p:cNvPr>
          <p:cNvSpPr>
            <a:spLocks noGrp="1"/>
          </p:cNvSpPr>
          <p:nvPr>
            <p:ph sz="half" idx="15"/>
          </p:nvPr>
        </p:nvSpPr>
        <p:spPr>
          <a:xfrm>
            <a:off x="914400" y="1429407"/>
            <a:ext cx="7631709" cy="5017813"/>
          </a:xfrm>
        </p:spPr>
        <p:txBody>
          <a:bodyPr/>
          <a:lstStyle/>
          <a:p>
            <a:pPr marL="0" lvl="0" indent="0">
              <a:lnSpc>
                <a:spcPct val="150000"/>
              </a:lnSpc>
              <a:buNone/>
            </a:pPr>
            <a:r>
              <a:rPr lang="en-US" sz="20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 Searching</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When carrying out a literature review, a literature search may not always be comprehensive in scope. Searches may be undertaken using one or many sources, but not necessarily in a specific order. A literature review may require a rigorous search plan and search results may be selected subjectively. When doing a systematic review, the search for literature is comprehensive in scope. It aims to find all the published and unpublished literature from a wide variety of sources in both print and electronic format.</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19416196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0">
            <a:extLst>
              <a:ext uri="{FF2B5EF4-FFF2-40B4-BE49-F238E27FC236}">
                <a16:creationId xmlns:a16="http://schemas.microsoft.com/office/drawing/2014/main" id="{C98AA798-F91B-ED36-16E2-464586F1A85B}"/>
              </a:ext>
            </a:extLst>
          </p:cNvPr>
          <p:cNvSpPr>
            <a:spLocks noGrp="1"/>
          </p:cNvSpPr>
          <p:nvPr>
            <p:ph idx="13"/>
          </p:nvPr>
        </p:nvSpPr>
        <p:spPr>
          <a:xfrm>
            <a:off x="914400" y="924910"/>
            <a:ext cx="7851228" cy="5128699"/>
          </a:xfrm>
        </p:spPr>
        <p:txBody>
          <a:bodyPr>
            <a:normAutofit fontScale="47500" lnSpcReduction="20000"/>
          </a:bodyPr>
          <a:lstStyle/>
          <a:p>
            <a:pPr lvl="0">
              <a:lnSpc>
                <a:spcPct val="150000"/>
              </a:lnSpc>
            </a:pPr>
            <a:r>
              <a:rPr lang="en-US" sz="38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3. Selection</a:t>
            </a:r>
            <a:endParaRPr lang="en-KE" sz="3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sz="3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 a literature review, there may not necessarily be a clear rationale as to why specific research has been included in the review while in the systematic review, clear reasons for including or excluding studies are documented and informed by the research question.</a:t>
            </a:r>
          </a:p>
          <a:p>
            <a:pPr algn="just">
              <a:lnSpc>
                <a:spcPct val="150000"/>
              </a:lnSpc>
            </a:pPr>
            <a:endParaRPr lang="en-US" sz="3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lvl="0">
              <a:lnSpc>
                <a:spcPct val="150000"/>
              </a:lnSpc>
            </a:pPr>
            <a:r>
              <a:rPr lang="en-US" sz="38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4. Assessment</a:t>
            </a:r>
            <a:endParaRPr lang="en-KE" sz="3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sz="3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 literature reviews, individual studies are not always assessed for their quality and each study might not be assessed according to the same standards every time. When carrying out a systematic review, individual studies within the review are assessed on their quality (how well they were conducted) and the objectivity.</a:t>
            </a:r>
            <a:endParaRPr lang="en-KE" sz="3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endParaRPr lang="en-KE" sz="3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KE"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0721017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E087D0E9-32B6-D27E-FAE1-8CA3E84DB4F0}"/>
              </a:ext>
            </a:extLst>
          </p:cNvPr>
          <p:cNvSpPr>
            <a:spLocks noGrp="1"/>
          </p:cNvSpPr>
          <p:nvPr>
            <p:ph idx="1"/>
          </p:nvPr>
        </p:nvSpPr>
        <p:spPr>
          <a:xfrm>
            <a:off x="914399" y="903891"/>
            <a:ext cx="6663559" cy="5234150"/>
          </a:xfrm>
        </p:spPr>
        <p:txBody>
          <a:bodyPr>
            <a:normAutofit lnSpcReduction="10000"/>
          </a:bodyPr>
          <a:lstStyle/>
          <a:p>
            <a:pPr lvl="0">
              <a:lnSpc>
                <a:spcPct val="150000"/>
              </a:lnSpc>
            </a:pPr>
            <a:r>
              <a:rPr lang="en-US" sz="18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5. Reporting</a:t>
            </a:r>
            <a:endParaRPr lang="en-KE"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In a literature review, a written report on search methodology and results is often not included, but where it is, it will often not contain the same level of details as the one found in a systematic review. In a systematic review, the search methodology and search results are clearly articulated, so that the search can be replicated by others. Tables and charts are often used to document the search process.</a:t>
            </a:r>
            <a:endParaRPr lang="en-KE"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lvl="0">
              <a:lnSpc>
                <a:spcPct val="150000"/>
              </a:lnSpc>
            </a:pPr>
            <a:endParaRPr lang="en-US" sz="18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lvl="0">
              <a:lnSpc>
                <a:spcPct val="150000"/>
              </a:lnSpc>
            </a:pPr>
            <a:r>
              <a:rPr lang="en-US" sz="18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6. Synthesis</a:t>
            </a:r>
            <a:endParaRPr lang="en-KE"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Conclusions might not be based on the included studies, but rather on original primary research or the researcher’s prior knowledge. In the systematic review, clear conclusions can be made from the studies for recommendations for practice or further research.</a:t>
            </a:r>
            <a:endParaRPr lang="en-KE"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9699961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3C458-1815-EEE9-1655-C06053C3C671}"/>
              </a:ext>
            </a:extLst>
          </p:cNvPr>
          <p:cNvSpPr>
            <a:spLocks noGrp="1"/>
          </p:cNvSpPr>
          <p:nvPr>
            <p:ph type="title"/>
          </p:nvPr>
        </p:nvSpPr>
        <p:spPr>
          <a:xfrm>
            <a:off x="3460565" y="1057274"/>
            <a:ext cx="7965461" cy="796240"/>
          </a:xfrm>
        </p:spPr>
        <p:txBody>
          <a:bodyPr/>
          <a:lstStyle/>
          <a:p>
            <a:r>
              <a:rPr lang="en-US" sz="1800" b="1" dirty="0">
                <a:solidFill>
                  <a:schemeClr val="tx1"/>
                </a:solidFill>
                <a:effectLst/>
                <a:latin typeface="Arial" panose="020B0604020202020204" pitchFamily="34" charset="0"/>
                <a:ea typeface="Calibri" panose="020F0502020204030204" pitchFamily="34" charset="0"/>
              </a:rPr>
              <a:t>Stages of a Systematic Review</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58857775-92E9-F95A-32CA-DB3429B462E8}"/>
              </a:ext>
            </a:extLst>
          </p:cNvPr>
          <p:cNvSpPr>
            <a:spLocks noGrp="1"/>
          </p:cNvSpPr>
          <p:nvPr>
            <p:ph sz="half" idx="2"/>
          </p:nvPr>
        </p:nvSpPr>
        <p:spPr>
          <a:xfrm>
            <a:off x="3363310" y="1555531"/>
            <a:ext cx="8303173" cy="4351283"/>
          </a:xfrm>
        </p:spPr>
        <p:txBody>
          <a:bodyPr>
            <a:normAutofit fontScale="77500" lnSpcReduction="20000"/>
          </a:bodyPr>
          <a:lstStyle/>
          <a:p>
            <a:pPr marL="0" indent="0">
              <a:lnSpc>
                <a:spcPct val="150000"/>
              </a:lnSpc>
              <a:buNone/>
            </a:pPr>
            <a:r>
              <a:rPr lang="en-US" sz="2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Generally, the stages of a systematic literature review include the following:</a:t>
            </a:r>
            <a:endParaRPr lang="en-KE" sz="2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Scoping searches, identifying review questions, and writing the protocol</a:t>
            </a:r>
            <a:endParaRPr lang="en-KE" sz="2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Literature searching</a:t>
            </a:r>
            <a:endParaRPr lang="en-KE" sz="2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Screening titles and abstracts</a:t>
            </a:r>
            <a:endParaRPr lang="en-KE" sz="2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Obtaining papers</a:t>
            </a:r>
            <a:endParaRPr lang="en-KE" sz="2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Selecting full text papers</a:t>
            </a:r>
            <a:endParaRPr lang="en-KE" sz="2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Quality assessment</a:t>
            </a:r>
            <a:endParaRPr lang="en-KE" sz="2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Data extraction</a:t>
            </a:r>
            <a:endParaRPr lang="en-KE" sz="2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Analysis and synthesis</a:t>
            </a:r>
            <a:endParaRPr lang="en-KE" sz="2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1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Writing up and editing</a:t>
            </a:r>
            <a:endParaRPr lang="en-KE" sz="21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4" name="Slide Number Placeholder 3">
            <a:extLst>
              <a:ext uri="{FF2B5EF4-FFF2-40B4-BE49-F238E27FC236}">
                <a16:creationId xmlns:a16="http://schemas.microsoft.com/office/drawing/2014/main" id="{567D8363-5A0A-FE01-976E-B586F151EC4C}"/>
              </a:ext>
            </a:extLst>
          </p:cNvPr>
          <p:cNvSpPr>
            <a:spLocks noGrp="1"/>
          </p:cNvSpPr>
          <p:nvPr>
            <p:ph type="sldNum" sz="quarter" idx="10"/>
          </p:nvPr>
        </p:nvSpPr>
        <p:spPr/>
        <p:txBody>
          <a:bodyPr/>
          <a:lstStyle/>
          <a:p>
            <a:fld id="{48F63A3B-78C7-47BE-AE5E-E10140E04643}" type="slidenum">
              <a:rPr lang="en-US" smtClean="0"/>
              <a:pPr/>
              <a:t>9</a:t>
            </a:fld>
            <a:endParaRPr lang="en-US" dirty="0"/>
          </a:p>
        </p:txBody>
      </p:sp>
    </p:spTree>
    <p:extLst>
      <p:ext uri="{BB962C8B-B14F-4D97-AF65-F5344CB8AC3E}">
        <p14:creationId xmlns:p14="http://schemas.microsoft.com/office/powerpoint/2010/main" val="22412673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3C458-1815-EEE9-1655-C06053C3C671}"/>
              </a:ext>
            </a:extLst>
          </p:cNvPr>
          <p:cNvSpPr>
            <a:spLocks noGrp="1"/>
          </p:cNvSpPr>
          <p:nvPr>
            <p:ph type="title"/>
          </p:nvPr>
        </p:nvSpPr>
        <p:spPr>
          <a:xfrm>
            <a:off x="3460565" y="756745"/>
            <a:ext cx="7965461" cy="830317"/>
          </a:xfrm>
        </p:spPr>
        <p:txBody>
          <a:bodyPr/>
          <a:lstStyle/>
          <a:p>
            <a:r>
              <a:rPr lang="en-US" sz="18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Inclusion and exclusion criteria</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58857775-92E9-F95A-32CA-DB3429B462E8}"/>
              </a:ext>
            </a:extLst>
          </p:cNvPr>
          <p:cNvSpPr>
            <a:spLocks noGrp="1"/>
          </p:cNvSpPr>
          <p:nvPr>
            <p:ph sz="half" idx="2"/>
          </p:nvPr>
        </p:nvSpPr>
        <p:spPr>
          <a:xfrm>
            <a:off x="3090041" y="1228234"/>
            <a:ext cx="8335984" cy="4572493"/>
          </a:xfrm>
        </p:spPr>
        <p:txBody>
          <a:bodyPr>
            <a:normAutofit fontScale="70000" lnSpcReduction="20000"/>
          </a:bodyPr>
          <a:lstStyle/>
          <a:p>
            <a:pPr algn="just">
              <a:lnSpc>
                <a:spcPct val="150000"/>
              </a:lnSpc>
            </a:pPr>
            <a:r>
              <a:rPr lang="en-US" sz="2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This is a list of predefined characteristics to which literature must adhere to be included in a study. They are vital for the decision-making progress on what to review when undertaking a systematic review and will also help with systematic literature reviews. </a:t>
            </a:r>
          </a:p>
          <a:p>
            <a:pPr algn="just">
              <a:lnSpc>
                <a:spcPct val="150000"/>
              </a:lnSpc>
            </a:pPr>
            <a:r>
              <a:rPr lang="en-US" sz="2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When undertaking a systematic review, it is important to establish the inclusion/exclusion criteria during the process of defining your question. These criteria demonstrate the scope of the study and provide justification for the exclusion of any information that does not meet these characteristics.</a:t>
            </a:r>
          </a:p>
          <a:p>
            <a:pPr algn="just">
              <a:lnSpc>
                <a:spcPct val="150000"/>
              </a:lnSpc>
            </a:pPr>
            <a:r>
              <a:rPr lang="en-US" sz="26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For example, if the criteria is research methodology, we can indicate the methods used, while under participants, one indicates the characteristics of the participants such as age, sex, ethnicity etc. If one wants to include place of study, one may indicate Nairobi, Kenya.</a:t>
            </a:r>
            <a:endParaRPr lang="en-KE" sz="2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
        <p:nvSpPr>
          <p:cNvPr id="4" name="Slide Number Placeholder 3">
            <a:extLst>
              <a:ext uri="{FF2B5EF4-FFF2-40B4-BE49-F238E27FC236}">
                <a16:creationId xmlns:a16="http://schemas.microsoft.com/office/drawing/2014/main" id="{567D8363-5A0A-FE01-976E-B586F151EC4C}"/>
              </a:ext>
            </a:extLst>
          </p:cNvPr>
          <p:cNvSpPr>
            <a:spLocks noGrp="1"/>
          </p:cNvSpPr>
          <p:nvPr>
            <p:ph type="sldNum" sz="quarter" idx="10"/>
          </p:nvPr>
        </p:nvSpPr>
        <p:spPr/>
        <p:txBody>
          <a:bodyPr/>
          <a:lstStyle/>
          <a:p>
            <a:fld id="{48F63A3B-78C7-47BE-AE5E-E10140E04643}" type="slidenum">
              <a:rPr lang="en-US" smtClean="0"/>
              <a:pPr/>
              <a:t>10</a:t>
            </a:fld>
            <a:endParaRPr lang="en-US" dirty="0"/>
          </a:p>
        </p:txBody>
      </p:sp>
    </p:spTree>
    <p:extLst>
      <p:ext uri="{BB962C8B-B14F-4D97-AF65-F5344CB8AC3E}">
        <p14:creationId xmlns:p14="http://schemas.microsoft.com/office/powerpoint/2010/main" val="763420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EE6183-7E12-4844-A0F3-078B6DAAEA41}"/>
              </a:ext>
            </a:extLst>
          </p:cNvPr>
          <p:cNvSpPr>
            <a:spLocks noGrp="1"/>
          </p:cNvSpPr>
          <p:nvPr>
            <p:ph type="title"/>
          </p:nvPr>
        </p:nvSpPr>
        <p:spPr/>
        <p:txBody>
          <a:bodyPr/>
          <a:lstStyle/>
          <a:p>
            <a:r>
              <a:rPr lang="en-KE" sz="3600" b="1" dirty="0">
                <a:effectLst/>
                <a:latin typeface="Arial" panose="020B0604020202020204" pitchFamily="34" charset="0"/>
                <a:ea typeface="Aldine401 BT"/>
              </a:rPr>
              <a:t>Models of Writing Literature Review</a:t>
            </a:r>
            <a:r>
              <a:rPr lang="en-KE" sz="3600" dirty="0">
                <a:effectLst/>
                <a:latin typeface="Arial" panose="020B0604020202020204" pitchFamily="34" charset="0"/>
                <a:ea typeface="Calibri" panose="020F0502020204030204" pitchFamily="34" charset="0"/>
              </a:rPr>
              <a:t> </a:t>
            </a:r>
            <a:endParaRPr lang="en-KE" dirty="0"/>
          </a:p>
        </p:txBody>
      </p:sp>
      <p:pic>
        <p:nvPicPr>
          <p:cNvPr id="5" name="Picture Placeholder 4">
            <a:extLst>
              <a:ext uri="{FF2B5EF4-FFF2-40B4-BE49-F238E27FC236}">
                <a16:creationId xmlns:a16="http://schemas.microsoft.com/office/drawing/2014/main" id="{FF8B2691-ADCC-D5C5-832D-28146B6D18C5}"/>
              </a:ext>
            </a:extLst>
          </p:cNvPr>
          <p:cNvPicPr>
            <a:picLocks noGrp="1" noChangeAspect="1"/>
          </p:cNvPicPr>
          <p:nvPr>
            <p:ph type="pic" sz="quarter" idx="11"/>
          </p:nvPr>
        </p:nvPicPr>
        <p:blipFill>
          <a:blip r:embed="rId3"/>
          <a:srcRect l="27226" r="27226"/>
          <a:stretch>
            <a:fillRect/>
          </a:stretch>
        </p:blipFill>
        <p:spPr>
          <a:xfrm>
            <a:off x="443345" y="0"/>
            <a:ext cx="4344695" cy="5800727"/>
          </a:xfrm>
        </p:spPr>
      </p:pic>
      <p:sp>
        <p:nvSpPr>
          <p:cNvPr id="3" name="TextBox 2">
            <a:extLst>
              <a:ext uri="{FF2B5EF4-FFF2-40B4-BE49-F238E27FC236}">
                <a16:creationId xmlns:a16="http://schemas.microsoft.com/office/drawing/2014/main" id="{B0318852-DB74-17B7-B279-A217CA6EF76B}"/>
              </a:ext>
            </a:extLst>
          </p:cNvPr>
          <p:cNvSpPr txBox="1"/>
          <p:nvPr/>
        </p:nvSpPr>
        <p:spPr>
          <a:xfrm>
            <a:off x="443345" y="5800727"/>
            <a:ext cx="4344695" cy="830997"/>
          </a:xfrm>
          <a:prstGeom prst="rect">
            <a:avLst/>
          </a:prstGeom>
          <a:noFill/>
        </p:spPr>
        <p:txBody>
          <a:bodyPr wrap="square" rtlCol="0">
            <a:spAutoFit/>
          </a:bodyPr>
          <a:lstStyle/>
          <a:p>
            <a:r>
              <a:rPr lang="en-KE" sz="1000" dirty="0"/>
              <a:t>Source:</a:t>
            </a:r>
            <a:r>
              <a:rPr lang="en-KE" sz="1000" dirty="0">
                <a:solidFill>
                  <a:schemeClr val="tx1"/>
                </a:solidFill>
                <a:latin typeface="Times New Roman" panose="02020603050405020304" pitchFamily="18" charset="0"/>
                <a:cs typeface="Times New Roman" panose="02020603050405020304" pitchFamily="18" charset="0"/>
              </a:rPr>
              <a:t>Wallpaperscraft. </a:t>
            </a:r>
            <a:r>
              <a:rPr lang="en-GB" sz="1000" dirty="0">
                <a:solidFill>
                  <a:schemeClr val="tx1"/>
                </a:solidFill>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https://wallpaperscraft.com/download/mountains_lake_landscape_132141/800x1200</a:t>
            </a:r>
            <a:endParaRPr lang="en-GB" sz="1000" dirty="0">
              <a:solidFill>
                <a:schemeClr val="tx1"/>
              </a:solidFill>
              <a:latin typeface="Times New Roman" panose="02020603050405020304" pitchFamily="18"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6516814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485ED769-1723-4D66-8E5A-D0328C4FAB6F}"/>
              </a:ext>
            </a:extLst>
          </p:cNvPr>
          <p:cNvSpPr>
            <a:spLocks noGrp="1"/>
          </p:cNvSpPr>
          <p:nvPr>
            <p:ph type="sldNum" sz="quarter" idx="10"/>
          </p:nvPr>
        </p:nvSpPr>
        <p:spPr/>
        <p:txBody>
          <a:bodyPr/>
          <a:lstStyle/>
          <a:p>
            <a:fld id="{48F63A3B-78C7-47BE-AE5E-E10140E04643}" type="slidenum">
              <a:rPr lang="en-US" smtClean="0"/>
              <a:pPr/>
              <a:t>12</a:t>
            </a:fld>
            <a:endParaRPr lang="en-US" dirty="0"/>
          </a:p>
        </p:txBody>
      </p:sp>
      <p:sp>
        <p:nvSpPr>
          <p:cNvPr id="4" name="Content Placeholder 3">
            <a:extLst>
              <a:ext uri="{FF2B5EF4-FFF2-40B4-BE49-F238E27FC236}">
                <a16:creationId xmlns:a16="http://schemas.microsoft.com/office/drawing/2014/main" id="{F76E88DE-1FAB-7ADD-A56C-01B10C135BFE}"/>
              </a:ext>
            </a:extLst>
          </p:cNvPr>
          <p:cNvSpPr>
            <a:spLocks noGrp="1"/>
          </p:cNvSpPr>
          <p:nvPr>
            <p:ph idx="11"/>
          </p:nvPr>
        </p:nvSpPr>
        <p:spPr>
          <a:xfrm>
            <a:off x="4364808" y="1040524"/>
            <a:ext cx="7043618" cy="5001459"/>
          </a:xfrm>
        </p:spPr>
        <p:txBody>
          <a:bodyPr/>
          <a:lstStyle/>
          <a:p>
            <a:pPr>
              <a:lnSpc>
                <a:spcPct val="150000"/>
              </a:lnSpc>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There are different models that help with searching for literature that can be used to structure a question. </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30000"/>
              </a:lnSpc>
              <a:spcBef>
                <a:spcPts val="600"/>
              </a:spcBef>
              <a:spcAft>
                <a:spcPts val="600"/>
              </a:spcAft>
              <a:tabLst>
                <a:tab pos="676275" algn="l"/>
              </a:tabLst>
            </a:pPr>
            <a:r>
              <a:rPr lang="en-KE" sz="2000" dirty="0">
                <a:solidFill>
                  <a:schemeClr val="tx1"/>
                </a:solidFill>
                <a:effectLst/>
                <a:latin typeface="Times New Roman" panose="02020603050405020304" pitchFamily="18" charset="0"/>
                <a:ea typeface="Aldine401 BT"/>
                <a:cs typeface="Times New Roman" panose="02020603050405020304" pitchFamily="18" charset="0"/>
              </a:rPr>
              <a:t>According to Leech (2004), there are three main models that guide a researcher in reviewing literature. These are as follows: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30000"/>
              </a:lnSpc>
              <a:spcBef>
                <a:spcPts val="600"/>
              </a:spcBef>
              <a:spcAft>
                <a:spcPts val="0"/>
              </a:spcAft>
              <a:buFont typeface="+mj-lt"/>
              <a:buAutoNum type="alphaLcParenR"/>
              <a:tabLst>
                <a:tab pos="676275" algn="l"/>
              </a:tabLst>
            </a:pPr>
            <a:r>
              <a:rPr lang="en-KE" sz="2000" spc="-20" dirty="0">
                <a:solidFill>
                  <a:schemeClr val="tx1"/>
                </a:solidFill>
                <a:effectLst/>
                <a:latin typeface="Times New Roman" panose="02020603050405020304" pitchFamily="18" charset="0"/>
                <a:ea typeface="Aldine401 BT"/>
                <a:cs typeface="Times New Roman" panose="02020603050405020304" pitchFamily="18" charset="0"/>
              </a:rPr>
              <a:t>PICO Model (Population, Intervention, Comparison, Outcome)</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30000"/>
              </a:lnSpc>
              <a:buFont typeface="+mj-lt"/>
              <a:buAutoNum type="alphaLcParenR"/>
              <a:tabLst>
                <a:tab pos="676275" algn="l"/>
              </a:tabLst>
            </a:pPr>
            <a:r>
              <a:rPr lang="en-KE" sz="2000" spc="-20" dirty="0">
                <a:solidFill>
                  <a:schemeClr val="tx1"/>
                </a:solidFill>
                <a:effectLst/>
                <a:latin typeface="Times New Roman" panose="02020603050405020304" pitchFamily="18" charset="0"/>
                <a:ea typeface="Aldine401 BT"/>
                <a:cs typeface="Times New Roman" panose="02020603050405020304" pitchFamily="18" charset="0"/>
              </a:rPr>
              <a:t>ECLIPSE Model (Expectations, Client group, Location, Impact, Professionals involved, Service)</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30000"/>
              </a:lnSpc>
              <a:spcAft>
                <a:spcPts val="600"/>
              </a:spcAft>
              <a:buFont typeface="+mj-lt"/>
              <a:buAutoNum type="alphaLcParenR"/>
              <a:tabLst>
                <a:tab pos="676275" algn="l"/>
              </a:tabLst>
            </a:pPr>
            <a:r>
              <a:rPr lang="en-KE" sz="2000" spc="-20" dirty="0">
                <a:solidFill>
                  <a:schemeClr val="tx1"/>
                </a:solidFill>
                <a:effectLst/>
                <a:latin typeface="Times New Roman" panose="02020603050405020304" pitchFamily="18" charset="0"/>
                <a:ea typeface="Aldine401 BT"/>
                <a:cs typeface="Times New Roman" panose="02020603050405020304" pitchFamily="18" charset="0"/>
              </a:rPr>
              <a:t>SPICE Model (Settings, Perspective, Intervention, Comparison, Evaluation)</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327627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2990637-0932-3224-F9E5-37D3DC2D9C8D}"/>
              </a:ext>
            </a:extLst>
          </p:cNvPr>
          <p:cNvSpPr>
            <a:spLocks noGrp="1"/>
          </p:cNvSpPr>
          <p:nvPr>
            <p:ph type="title"/>
          </p:nvPr>
        </p:nvSpPr>
        <p:spPr>
          <a:xfrm>
            <a:off x="2942898" y="714703"/>
            <a:ext cx="9059916" cy="882869"/>
          </a:xfrm>
        </p:spPr>
        <p:txBody>
          <a:bodyPr/>
          <a:lstStyle/>
          <a:p>
            <a:r>
              <a:rPr lang="en-KE" sz="2000" b="1" dirty="0">
                <a:solidFill>
                  <a:schemeClr val="tx1"/>
                </a:solidFill>
                <a:effectLst/>
                <a:latin typeface="Arial" panose="020B0604020202020204" pitchFamily="34" charset="0"/>
                <a:ea typeface="Aldine401 BT"/>
              </a:rPr>
              <a:t>PICO Model (Population, Intervention, Comparison, Outcome)</a:t>
            </a:r>
            <a:br>
              <a:rPr lang="en-KE"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endParaRPr lang="en-KE" dirty="0">
              <a:solidFill>
                <a:schemeClr val="tx1"/>
              </a:solidFill>
            </a:endParaRPr>
          </a:p>
        </p:txBody>
      </p:sp>
      <p:sp>
        <p:nvSpPr>
          <p:cNvPr id="6" name="Content Placeholder 5">
            <a:extLst>
              <a:ext uri="{FF2B5EF4-FFF2-40B4-BE49-F238E27FC236}">
                <a16:creationId xmlns:a16="http://schemas.microsoft.com/office/drawing/2014/main" id="{17B6359A-26F7-A604-0D60-794177A741DE}"/>
              </a:ext>
            </a:extLst>
          </p:cNvPr>
          <p:cNvSpPr>
            <a:spLocks noGrp="1"/>
          </p:cNvSpPr>
          <p:nvPr>
            <p:ph sz="half" idx="2"/>
          </p:nvPr>
        </p:nvSpPr>
        <p:spPr>
          <a:xfrm>
            <a:off x="2942898" y="1429408"/>
            <a:ext cx="8483127" cy="4371320"/>
          </a:xfrm>
        </p:spPr>
        <p:txBody>
          <a:bodyPr/>
          <a:lstStyle/>
          <a:p>
            <a:pPr>
              <a:lnSpc>
                <a:spcPct val="150000"/>
              </a:lnSpc>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One of the commonly used models for a systematic literature review is PICO which stands for the following:</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 – Population – Any characteristic that defines your population</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I – Intervention – What do you want to do with the patient or patient?</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C – Comparison (if relevant)– What are the alternatives to the main intervention?</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O – Outcome – Any specific outcomes or effects of your intervention</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
        <p:nvSpPr>
          <p:cNvPr id="3" name="Slide Number Placeholder 2">
            <a:extLst>
              <a:ext uri="{FF2B5EF4-FFF2-40B4-BE49-F238E27FC236}">
                <a16:creationId xmlns:a16="http://schemas.microsoft.com/office/drawing/2014/main" id="{50817D64-C084-2A18-D181-302DD1730A08}"/>
              </a:ext>
            </a:extLst>
          </p:cNvPr>
          <p:cNvSpPr>
            <a:spLocks noGrp="1"/>
          </p:cNvSpPr>
          <p:nvPr>
            <p:ph type="sldNum" sz="quarter" idx="10"/>
          </p:nvPr>
        </p:nvSpPr>
        <p:spPr/>
        <p:txBody>
          <a:bodyPr/>
          <a:lstStyle/>
          <a:p>
            <a:fld id="{48F63A3B-78C7-47BE-AE5E-E10140E04643}" type="slidenum">
              <a:rPr lang="en-US" smtClean="0"/>
              <a:pPr/>
              <a:t>13</a:t>
            </a:fld>
            <a:endParaRPr lang="en-US" dirty="0"/>
          </a:p>
        </p:txBody>
      </p:sp>
    </p:spTree>
    <p:extLst>
      <p:ext uri="{BB962C8B-B14F-4D97-AF65-F5344CB8AC3E}">
        <p14:creationId xmlns:p14="http://schemas.microsoft.com/office/powerpoint/2010/main" val="10257070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17B6359A-26F7-A604-0D60-794177A741DE}"/>
              </a:ext>
            </a:extLst>
          </p:cNvPr>
          <p:cNvSpPr>
            <a:spLocks noGrp="1"/>
          </p:cNvSpPr>
          <p:nvPr>
            <p:ph sz="half" idx="2"/>
          </p:nvPr>
        </p:nvSpPr>
        <p:spPr>
          <a:xfrm>
            <a:off x="3460565" y="1429407"/>
            <a:ext cx="7965460" cy="4371320"/>
          </a:xfrm>
        </p:spPr>
        <p:txBody>
          <a:bodyPr>
            <a:normAutofit/>
          </a:bodyPr>
          <a:lstStyle/>
          <a:p>
            <a:pPr marL="0" indent="0">
              <a:lnSpc>
                <a:spcPct val="150000"/>
              </a:lnSpc>
              <a:buNone/>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Your systematic review will be defined by the research question. A well formulated question will help to do the following:</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Frame the entire research process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Determine the scope of the review</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Provide a focus for your searches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Help you identify key concepts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Symbol" pitchFamily="2" charset="2"/>
              <a:buChar char=""/>
            </a:pPr>
            <a:r>
              <a:rPr lang="en-US" sz="2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Guide the selection of one’s papers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tabLst>
                <a:tab pos="676275" algn="l"/>
              </a:tabLst>
            </a:pP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
        <p:nvSpPr>
          <p:cNvPr id="3" name="Slide Number Placeholder 2">
            <a:extLst>
              <a:ext uri="{FF2B5EF4-FFF2-40B4-BE49-F238E27FC236}">
                <a16:creationId xmlns:a16="http://schemas.microsoft.com/office/drawing/2014/main" id="{50817D64-C084-2A18-D181-302DD1730A08}"/>
              </a:ext>
            </a:extLst>
          </p:cNvPr>
          <p:cNvSpPr>
            <a:spLocks noGrp="1"/>
          </p:cNvSpPr>
          <p:nvPr>
            <p:ph type="sldNum" sz="quarter" idx="10"/>
          </p:nvPr>
        </p:nvSpPr>
        <p:spPr/>
        <p:txBody>
          <a:bodyPr/>
          <a:lstStyle/>
          <a:p>
            <a:fld id="{48F63A3B-78C7-47BE-AE5E-E10140E04643}" type="slidenum">
              <a:rPr lang="en-US" smtClean="0"/>
              <a:pPr/>
              <a:t>14</a:t>
            </a:fld>
            <a:endParaRPr lang="en-US" dirty="0"/>
          </a:p>
        </p:txBody>
      </p:sp>
    </p:spTree>
    <p:extLst>
      <p:ext uri="{BB962C8B-B14F-4D97-AF65-F5344CB8AC3E}">
        <p14:creationId xmlns:p14="http://schemas.microsoft.com/office/powerpoint/2010/main" val="30377763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CB627D5F-5E82-3C11-E034-D47400A27E89}"/>
              </a:ext>
            </a:extLst>
          </p:cNvPr>
          <p:cNvSpPr>
            <a:spLocks noGrp="1"/>
          </p:cNvSpPr>
          <p:nvPr>
            <p:ph sz="half" idx="2"/>
          </p:nvPr>
        </p:nvSpPr>
        <p:spPr>
          <a:xfrm>
            <a:off x="3460564" y="893379"/>
            <a:ext cx="8111325" cy="5223642"/>
          </a:xfrm>
        </p:spPr>
        <p:txBody>
          <a:bodyPr>
            <a:normAutofit fontScale="77500" lnSpcReduction="20000"/>
          </a:bodyPr>
          <a:lstStyle/>
          <a:p>
            <a:pPr>
              <a:lnSpc>
                <a:spcPct val="160000"/>
              </a:lnSpc>
              <a:spcBef>
                <a:spcPts val="0"/>
              </a:spcBef>
            </a:pPr>
            <a:r>
              <a:rPr lang="en-KE" sz="2000" dirty="0">
                <a:solidFill>
                  <a:schemeClr val="tx1"/>
                </a:solidFill>
                <a:effectLst/>
                <a:latin typeface="Times New Roman" panose="02020603050405020304" pitchFamily="18" charset="0"/>
                <a:ea typeface="Aldine401 BT"/>
              </a:rPr>
              <a:t>This model helps the researcher to be able to comb through all the elements needed for the successful review of the literature contained in the source. It begins by assessing the population. </a:t>
            </a:r>
          </a:p>
          <a:p>
            <a:pPr>
              <a:lnSpc>
                <a:spcPct val="160000"/>
              </a:lnSpc>
              <a:spcBef>
                <a:spcPts val="0"/>
              </a:spcBef>
            </a:pPr>
            <a:r>
              <a:rPr lang="en-KE" sz="2000" dirty="0">
                <a:solidFill>
                  <a:schemeClr val="tx1"/>
                </a:solidFill>
                <a:effectLst/>
                <a:latin typeface="Times New Roman" panose="02020603050405020304" pitchFamily="18" charset="0"/>
                <a:ea typeface="Aldine401 BT"/>
              </a:rPr>
              <a:t>For example, if the study is about the effects of social media on student’s time in Kenyan universities; the population becomes the students of the selected universities such as University of Nairobi, </a:t>
            </a:r>
            <a:r>
              <a:rPr lang="en-US" sz="2000" dirty="0">
                <a:solidFill>
                  <a:schemeClr val="tx1"/>
                </a:solidFill>
                <a:effectLst/>
                <a:latin typeface="Times New Roman" panose="02020603050405020304" pitchFamily="18" charset="0"/>
                <a:ea typeface="Aldine401 BT"/>
              </a:rPr>
              <a:t>St. Paul’s University, </a:t>
            </a:r>
            <a:r>
              <a:rPr lang="en-KE" sz="2000" dirty="0">
                <a:solidFill>
                  <a:schemeClr val="tx1"/>
                </a:solidFill>
                <a:effectLst/>
                <a:latin typeface="Times New Roman" panose="02020603050405020304" pitchFamily="18" charset="0"/>
                <a:ea typeface="Aldine401 BT"/>
              </a:rPr>
              <a:t>Moi University, </a:t>
            </a:r>
            <a:r>
              <a:rPr lang="en-US" sz="2000" dirty="0">
                <a:solidFill>
                  <a:schemeClr val="tx1"/>
                </a:solidFill>
                <a:effectLst/>
                <a:latin typeface="Times New Roman" panose="02020603050405020304" pitchFamily="18" charset="0"/>
                <a:ea typeface="Aldine401 BT"/>
              </a:rPr>
              <a:t>and/or </a:t>
            </a:r>
            <a:r>
              <a:rPr lang="en-KE" sz="2000" dirty="0">
                <a:solidFill>
                  <a:schemeClr val="tx1"/>
                </a:solidFill>
                <a:effectLst/>
                <a:latin typeface="Times New Roman" panose="02020603050405020304" pitchFamily="18" charset="0"/>
                <a:ea typeface="Aldine401 BT"/>
              </a:rPr>
              <a:t>Kibabii University. </a:t>
            </a:r>
          </a:p>
          <a:p>
            <a:pPr>
              <a:lnSpc>
                <a:spcPct val="160000"/>
              </a:lnSpc>
              <a:spcBef>
                <a:spcPts val="0"/>
              </a:spcBef>
            </a:pPr>
            <a:r>
              <a:rPr lang="en-KE" sz="2000" dirty="0">
                <a:solidFill>
                  <a:schemeClr val="tx1"/>
                </a:solidFill>
                <a:effectLst/>
                <a:latin typeface="Times New Roman" panose="02020603050405020304" pitchFamily="18" charset="0"/>
                <a:ea typeface="Aldine401 BT"/>
              </a:rPr>
              <a:t>The focus could be either public or private </a:t>
            </a:r>
            <a:r>
              <a:rPr lang="en-US" sz="2000" dirty="0">
                <a:solidFill>
                  <a:schemeClr val="tx1"/>
                </a:solidFill>
                <a:effectLst/>
                <a:latin typeface="Times New Roman" panose="02020603050405020304" pitchFamily="18" charset="0"/>
                <a:ea typeface="Aldine401 BT"/>
              </a:rPr>
              <a:t>universities. </a:t>
            </a:r>
          </a:p>
          <a:p>
            <a:pPr>
              <a:lnSpc>
                <a:spcPct val="160000"/>
              </a:lnSpc>
              <a:spcBef>
                <a:spcPts val="0"/>
              </a:spcBef>
            </a:pPr>
            <a:r>
              <a:rPr lang="en-US" sz="2000" dirty="0">
                <a:solidFill>
                  <a:schemeClr val="tx1"/>
                </a:solidFill>
                <a:effectLst/>
                <a:latin typeface="Times New Roman" panose="02020603050405020304" pitchFamily="18" charset="0"/>
                <a:ea typeface="Aldine401 BT"/>
                <a:cs typeface="Times New Roman" panose="02020603050405020304" pitchFamily="18" charset="0"/>
              </a:rPr>
              <a:t>In</a:t>
            </a:r>
            <a:r>
              <a:rPr lang="en-KE" sz="2000" dirty="0">
                <a:solidFill>
                  <a:schemeClr val="tx1"/>
                </a:solidFill>
                <a:effectLst/>
                <a:latin typeface="Times New Roman" panose="02020603050405020304" pitchFamily="18" charset="0"/>
                <a:ea typeface="Aldine401 BT"/>
                <a:cs typeface="Times New Roman" panose="02020603050405020304" pitchFamily="18" charset="0"/>
              </a:rPr>
              <a:t> whichever case, the students in the respective universities become the population. On the other hand, interventions become the treatment and availability of social media. For example, some universities have put in place measures to ensure that it is </a:t>
            </a:r>
            <a:r>
              <a:rPr lang="en-US" sz="2000" dirty="0">
                <a:solidFill>
                  <a:schemeClr val="tx1"/>
                </a:solidFill>
                <a:effectLst/>
                <a:latin typeface="Times New Roman" panose="02020603050405020304" pitchFamily="18" charset="0"/>
                <a:ea typeface="Aldine401 BT"/>
                <a:cs typeface="Times New Roman" panose="02020603050405020304" pitchFamily="18" charset="0"/>
              </a:rPr>
              <a:t>accessible. </a:t>
            </a:r>
          </a:p>
          <a:p>
            <a:pPr>
              <a:lnSpc>
                <a:spcPct val="160000"/>
              </a:lnSpc>
              <a:spcBef>
                <a:spcPts val="0"/>
              </a:spcBef>
            </a:pPr>
            <a:r>
              <a:rPr lang="en-US" sz="2000" dirty="0">
                <a:solidFill>
                  <a:schemeClr val="tx1"/>
                </a:solidFill>
                <a:effectLst/>
                <a:latin typeface="Times New Roman" panose="02020603050405020304" pitchFamily="18" charset="0"/>
                <a:ea typeface="Aldine401 BT"/>
                <a:cs typeface="Times New Roman" panose="02020603050405020304" pitchFamily="18" charset="0"/>
              </a:rPr>
              <a:t>In that case,</a:t>
            </a:r>
            <a:r>
              <a:rPr lang="en-KE" sz="2000" dirty="0">
                <a:solidFill>
                  <a:schemeClr val="tx1"/>
                </a:solidFill>
                <a:effectLst/>
                <a:latin typeface="Times New Roman" panose="02020603050405020304" pitchFamily="18" charset="0"/>
                <a:ea typeface="Aldine401 BT"/>
                <a:cs typeface="Times New Roman" panose="02020603050405020304" pitchFamily="18" charset="0"/>
              </a:rPr>
              <a:t> the focus will be how; maybe there is free Wi-Fi in some universities while in others there is none so the researcher will have to read all scenarios in order to establish the </a:t>
            </a:r>
            <a:r>
              <a:rPr lang="en-US" sz="2000" dirty="0">
                <a:solidFill>
                  <a:schemeClr val="tx1"/>
                </a:solidFill>
                <a:effectLst/>
                <a:latin typeface="Times New Roman" panose="02020603050405020304" pitchFamily="18" charset="0"/>
                <a:ea typeface="Aldine401 BT"/>
                <a:cs typeface="Times New Roman" panose="02020603050405020304" pitchFamily="18" charset="0"/>
              </a:rPr>
              <a:t>core</a:t>
            </a:r>
            <a:r>
              <a:rPr lang="en-KE" sz="2000" dirty="0">
                <a:solidFill>
                  <a:schemeClr val="tx1"/>
                </a:solidFill>
                <a:effectLst/>
                <a:latin typeface="Times New Roman" panose="02020603050405020304" pitchFamily="18" charset="0"/>
                <a:ea typeface="Aldine401 BT"/>
                <a:cs typeface="Times New Roman" panose="02020603050405020304" pitchFamily="18" charset="0"/>
              </a:rPr>
              <a:t> of his/her study. </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KE" sz="2000" dirty="0">
              <a:solidFill>
                <a:schemeClr val="tx1"/>
              </a:solidFill>
            </a:endParaRPr>
          </a:p>
        </p:txBody>
      </p:sp>
    </p:spTree>
    <p:extLst>
      <p:ext uri="{BB962C8B-B14F-4D97-AF65-F5344CB8AC3E}">
        <p14:creationId xmlns:p14="http://schemas.microsoft.com/office/powerpoint/2010/main" val="1710966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CB627D5F-5E82-3C11-E034-D47400A27E89}"/>
              </a:ext>
            </a:extLst>
          </p:cNvPr>
          <p:cNvSpPr>
            <a:spLocks noGrp="1"/>
          </p:cNvSpPr>
          <p:nvPr>
            <p:ph sz="half" idx="2"/>
          </p:nvPr>
        </p:nvSpPr>
        <p:spPr>
          <a:xfrm>
            <a:off x="3460565" y="1145628"/>
            <a:ext cx="7965460" cy="4655099"/>
          </a:xfrm>
        </p:spPr>
        <p:txBody>
          <a:bodyPr>
            <a:normAutofit/>
          </a:bodyPr>
          <a:lstStyle/>
          <a:p>
            <a:pPr>
              <a:lnSpc>
                <a:spcPct val="150000"/>
              </a:lnSpc>
              <a:spcBef>
                <a:spcPts val="0"/>
              </a:spcBef>
            </a:pPr>
            <a:r>
              <a:rPr lang="en-KE" sz="1800" dirty="0">
                <a:solidFill>
                  <a:schemeClr val="tx1"/>
                </a:solidFill>
                <a:effectLst/>
                <a:latin typeface="Times New Roman" panose="02020603050405020304" pitchFamily="18" charset="0"/>
                <a:ea typeface="Aldine401 BT"/>
                <a:cs typeface="Times New Roman" panose="02020603050405020304" pitchFamily="18" charset="0"/>
              </a:rPr>
              <a:t>Comparison will involve reading from different sources to establish how social media has affected categories of students then compare</a:t>
            </a:r>
            <a:r>
              <a:rPr lang="en-US" sz="1800" dirty="0">
                <a:solidFill>
                  <a:schemeClr val="tx1"/>
                </a:solidFill>
                <a:effectLst/>
                <a:latin typeface="Times New Roman" panose="02020603050405020304" pitchFamily="18" charset="0"/>
                <a:ea typeface="Aldine401 BT"/>
                <a:cs typeface="Times New Roman" panose="02020603050405020304" pitchFamily="18" charset="0"/>
              </a:rPr>
              <a:t> them with others. F</a:t>
            </a:r>
            <a:r>
              <a:rPr lang="en-KE" sz="1800" dirty="0">
                <a:solidFill>
                  <a:schemeClr val="tx1"/>
                </a:solidFill>
                <a:effectLst/>
                <a:latin typeface="Times New Roman" panose="02020603050405020304" pitchFamily="18" charset="0"/>
                <a:ea typeface="Aldine401 BT"/>
                <a:cs typeface="Times New Roman" panose="02020603050405020304" pitchFamily="18" charset="0"/>
              </a:rPr>
              <a:t>or example, studies on how </a:t>
            </a:r>
            <a:r>
              <a:rPr lang="en-US" sz="1800" dirty="0">
                <a:solidFill>
                  <a:schemeClr val="tx1"/>
                </a:solidFill>
                <a:effectLst/>
                <a:latin typeface="Times New Roman" panose="02020603050405020304" pitchFamily="18" charset="0"/>
                <a:ea typeface="Aldine401 BT"/>
                <a:cs typeface="Times New Roman" panose="02020603050405020304" pitchFamily="18" charset="0"/>
              </a:rPr>
              <a:t>social media</a:t>
            </a:r>
            <a:r>
              <a:rPr lang="en-KE" sz="1800" dirty="0">
                <a:solidFill>
                  <a:schemeClr val="tx1"/>
                </a:solidFill>
                <a:effectLst/>
                <a:latin typeface="Times New Roman" panose="02020603050405020304" pitchFamily="18" charset="0"/>
                <a:ea typeface="Aldine401 BT"/>
                <a:cs typeface="Times New Roman" panose="02020603050405020304" pitchFamily="18" charset="0"/>
              </a:rPr>
              <a:t> has affected different students such as new students or even mature entry students so that the different peculiarities are analyzed in order to see how the current study will be different. </a:t>
            </a:r>
          </a:p>
          <a:p>
            <a:pPr>
              <a:lnSpc>
                <a:spcPct val="150000"/>
              </a:lnSpc>
              <a:spcBef>
                <a:spcPts val="0"/>
              </a:spcBef>
            </a:pPr>
            <a:r>
              <a:rPr lang="en-US" sz="1800" dirty="0">
                <a:solidFill>
                  <a:schemeClr val="tx1"/>
                </a:solidFill>
                <a:effectLst/>
                <a:latin typeface="Times New Roman" panose="02020603050405020304" pitchFamily="18" charset="0"/>
                <a:ea typeface="Aldine401 BT"/>
                <a:cs typeface="Times New Roman" panose="02020603050405020304" pitchFamily="18" charset="0"/>
              </a:rPr>
              <a:t>The o</a:t>
            </a:r>
            <a:r>
              <a:rPr lang="en-KE" sz="1800" dirty="0">
                <a:solidFill>
                  <a:schemeClr val="tx1"/>
                </a:solidFill>
                <a:effectLst/>
                <a:latin typeface="Times New Roman" panose="02020603050405020304" pitchFamily="18" charset="0"/>
                <a:ea typeface="Aldine401 BT"/>
                <a:cs typeface="Times New Roman" panose="02020603050405020304" pitchFamily="18" charset="0"/>
              </a:rPr>
              <a:t>utcome will entail the specific effects </a:t>
            </a:r>
            <a:r>
              <a:rPr lang="en-US" sz="1800" dirty="0">
                <a:solidFill>
                  <a:schemeClr val="tx1"/>
                </a:solidFill>
                <a:effectLst/>
                <a:latin typeface="Times New Roman" panose="02020603050405020304" pitchFamily="18" charset="0"/>
                <a:ea typeface="Aldine401 BT"/>
                <a:cs typeface="Times New Roman" panose="02020603050405020304" pitchFamily="18" charset="0"/>
              </a:rPr>
              <a:t>such as </a:t>
            </a:r>
            <a:r>
              <a:rPr lang="en-KE" sz="1800" dirty="0">
                <a:solidFill>
                  <a:schemeClr val="tx1"/>
                </a:solidFill>
                <a:effectLst/>
                <a:latin typeface="Times New Roman" panose="02020603050405020304" pitchFamily="18" charset="0"/>
                <a:ea typeface="Aldine401 BT"/>
                <a:cs typeface="Times New Roman" panose="02020603050405020304" pitchFamily="18" charset="0"/>
              </a:rPr>
              <a:t>studies on how social media platforms such as Facebook, </a:t>
            </a:r>
            <a:r>
              <a:rPr lang="en-US" sz="1800" dirty="0">
                <a:solidFill>
                  <a:schemeClr val="tx1"/>
                </a:solidFill>
                <a:effectLst/>
                <a:latin typeface="Times New Roman" panose="02020603050405020304" pitchFamily="18" charset="0"/>
                <a:ea typeface="Aldine401 BT"/>
                <a:cs typeface="Times New Roman" panose="02020603050405020304" pitchFamily="18" charset="0"/>
              </a:rPr>
              <a:t>X </a:t>
            </a:r>
            <a:r>
              <a:rPr lang="en-KE" sz="1800" dirty="0">
                <a:solidFill>
                  <a:schemeClr val="tx1"/>
                </a:solidFill>
                <a:effectLst/>
                <a:latin typeface="Times New Roman" panose="02020603050405020304" pitchFamily="18" charset="0"/>
                <a:ea typeface="Aldine401 BT"/>
                <a:cs typeface="Times New Roman" panose="02020603050405020304" pitchFamily="18" charset="0"/>
              </a:rPr>
              <a:t>or Instagram have occasioned failure to hand in assignments on account of too much time on social media. </a:t>
            </a:r>
          </a:p>
          <a:p>
            <a:pPr>
              <a:lnSpc>
                <a:spcPct val="150000"/>
              </a:lnSpc>
              <a:spcBef>
                <a:spcPts val="0"/>
              </a:spcBef>
            </a:pPr>
            <a:r>
              <a:rPr lang="en-KE" sz="1800" dirty="0">
                <a:solidFill>
                  <a:schemeClr val="tx1"/>
                </a:solidFill>
                <a:effectLst/>
                <a:latin typeface="Times New Roman" panose="02020603050405020304" pitchFamily="18" charset="0"/>
                <a:ea typeface="Aldine401 BT"/>
                <a:cs typeface="Times New Roman" panose="02020603050405020304" pitchFamily="18" charset="0"/>
              </a:rPr>
              <a:t>This model therefore enables a researcher to acquaint </a:t>
            </a:r>
            <a:r>
              <a:rPr lang="en-US" sz="1800" dirty="0">
                <a:solidFill>
                  <a:schemeClr val="tx1"/>
                </a:solidFill>
                <a:effectLst/>
                <a:latin typeface="Times New Roman" panose="02020603050405020304" pitchFamily="18" charset="0"/>
                <a:ea typeface="Aldine401 BT"/>
                <a:cs typeface="Times New Roman" panose="02020603050405020304" pitchFamily="18" charset="0"/>
              </a:rPr>
              <a:t>themselves </a:t>
            </a:r>
            <a:r>
              <a:rPr lang="en-KE" sz="1800" dirty="0">
                <a:solidFill>
                  <a:schemeClr val="tx1"/>
                </a:solidFill>
                <a:effectLst/>
                <a:latin typeface="Times New Roman" panose="02020603050405020304" pitchFamily="18" charset="0"/>
                <a:ea typeface="Aldine401 BT"/>
                <a:cs typeface="Times New Roman" panose="02020603050405020304" pitchFamily="18" charset="0"/>
              </a:rPr>
              <a:t>with </a:t>
            </a:r>
            <a:r>
              <a:rPr lang="en-US" sz="1800" dirty="0">
                <a:solidFill>
                  <a:schemeClr val="tx1"/>
                </a:solidFill>
                <a:effectLst/>
                <a:latin typeface="Times New Roman" panose="02020603050405020304" pitchFamily="18" charset="0"/>
                <a:ea typeface="Aldine401 BT"/>
                <a:cs typeface="Times New Roman" panose="02020603050405020304" pitchFamily="18" charset="0"/>
              </a:rPr>
              <a:t>different</a:t>
            </a:r>
            <a:r>
              <a:rPr lang="en-KE" sz="1800" dirty="0">
                <a:solidFill>
                  <a:schemeClr val="tx1"/>
                </a:solidFill>
                <a:effectLst/>
                <a:latin typeface="Times New Roman" panose="02020603050405020304" pitchFamily="18" charset="0"/>
                <a:ea typeface="Aldine401 BT"/>
                <a:cs typeface="Times New Roman" panose="02020603050405020304" pitchFamily="18" charset="0"/>
              </a:rPr>
              <a:t> studies that </a:t>
            </a:r>
            <a:r>
              <a:rPr lang="en-US" sz="1800" dirty="0">
                <a:solidFill>
                  <a:schemeClr val="tx1"/>
                </a:solidFill>
                <a:effectLst/>
                <a:latin typeface="Times New Roman" panose="02020603050405020304" pitchFamily="18" charset="0"/>
                <a:ea typeface="Aldine401 BT"/>
                <a:cs typeface="Times New Roman" panose="02020603050405020304" pitchFamily="18" charset="0"/>
              </a:rPr>
              <a:t>have</a:t>
            </a:r>
            <a:r>
              <a:rPr lang="en-KE" sz="1800" dirty="0">
                <a:solidFill>
                  <a:schemeClr val="tx1"/>
                </a:solidFill>
                <a:effectLst/>
                <a:latin typeface="Times New Roman" panose="02020603050405020304" pitchFamily="18" charset="0"/>
                <a:ea typeface="Aldine401 BT"/>
                <a:cs typeface="Times New Roman" panose="02020603050405020304" pitchFamily="18" charset="0"/>
              </a:rPr>
              <a:t> been done on the subject matter in order to get comprehensive information before proceeding to the field.</a:t>
            </a:r>
            <a:endParaRPr lang="en-KE"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5417606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5320DABC-8014-C5C7-305A-BF0A3FD0D9B0}"/>
              </a:ext>
            </a:extLst>
          </p:cNvPr>
          <p:cNvSpPr>
            <a:spLocks noGrp="1"/>
          </p:cNvSpPr>
          <p:nvPr>
            <p:ph sz="half" idx="2"/>
          </p:nvPr>
        </p:nvSpPr>
        <p:spPr>
          <a:xfrm>
            <a:off x="1550564" y="2217684"/>
            <a:ext cx="9875463" cy="4046938"/>
          </a:xfrm>
        </p:spPr>
        <p:txBody>
          <a:bodyPr>
            <a:normAutofit/>
          </a:bodyPr>
          <a:lstStyle/>
          <a:p>
            <a:pPr>
              <a:lnSpc>
                <a:spcPct val="150000"/>
              </a:lnSpc>
              <a:spcBef>
                <a:spcPts val="0"/>
              </a:spcBef>
            </a:pPr>
            <a:r>
              <a:rPr lang="en-KE" sz="1800" dirty="0">
                <a:solidFill>
                  <a:schemeClr val="tx1"/>
                </a:solidFill>
                <a:effectLst/>
                <a:latin typeface="Times New Roman" panose="02020603050405020304" pitchFamily="18" charset="0"/>
                <a:ea typeface="Aldine401 BT"/>
                <a:cs typeface="Times New Roman" panose="02020603050405020304" pitchFamily="18" charset="0"/>
              </a:rPr>
              <a:t>This model is more focused in comparison to the PICO model. This is because it addresses the specific context of the research that is being reviewed as well as the group investigation. </a:t>
            </a:r>
          </a:p>
          <a:p>
            <a:pPr>
              <a:lnSpc>
                <a:spcPct val="150000"/>
              </a:lnSpc>
              <a:spcBef>
                <a:spcPts val="0"/>
              </a:spcBef>
            </a:pPr>
            <a:r>
              <a:rPr lang="en-KE" sz="1800" dirty="0">
                <a:solidFill>
                  <a:schemeClr val="tx1"/>
                </a:solidFill>
                <a:effectLst/>
                <a:latin typeface="Times New Roman" panose="02020603050405020304" pitchFamily="18" charset="0"/>
                <a:ea typeface="Aldine401 BT"/>
                <a:cs typeface="Times New Roman" panose="02020603050405020304" pitchFamily="18" charset="0"/>
              </a:rPr>
              <a:t>In doing so, it sets to attain the following in the research being reviewed: Expectations, client group, location, impact, professionals involved and the service offered by the research being reviewed. </a:t>
            </a:r>
            <a:endParaRPr lang="en-KE"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Bef>
                <a:spcPts val="0"/>
              </a:spcBef>
            </a:pPr>
            <a:r>
              <a:rPr lang="en-KE" sz="1800" dirty="0">
                <a:solidFill>
                  <a:schemeClr val="tx1"/>
                </a:solidFill>
                <a:effectLst/>
                <a:latin typeface="Times New Roman" panose="02020603050405020304" pitchFamily="18" charset="0"/>
                <a:ea typeface="Aldine401 BT"/>
              </a:rPr>
              <a:t>For example, in a research on the influence of e-learning on university students; the model will guide the researcher who is reviewing the literature in the following ways: Regarding the expectations, the researcher will review studies on how e-learning has influenced university students in different ways</a:t>
            </a:r>
            <a:r>
              <a:rPr lang="en-US" sz="1800" dirty="0">
                <a:solidFill>
                  <a:schemeClr val="tx1"/>
                </a:solidFill>
                <a:effectLst/>
                <a:latin typeface="Times New Roman" panose="02020603050405020304" pitchFamily="18" charset="0"/>
                <a:ea typeface="Aldine401 BT"/>
              </a:rPr>
              <a:t>,</a:t>
            </a:r>
            <a:r>
              <a:rPr lang="en-KE" sz="1800" dirty="0">
                <a:solidFill>
                  <a:schemeClr val="tx1"/>
                </a:solidFill>
                <a:effectLst/>
                <a:latin typeface="Times New Roman" panose="02020603050405020304" pitchFamily="18" charset="0"/>
                <a:ea typeface="Aldine401 BT"/>
              </a:rPr>
              <a:t> both positively and negatively. </a:t>
            </a:r>
            <a:endParaRPr lang="en-KE" dirty="0">
              <a:solidFill>
                <a:schemeClr val="tx1"/>
              </a:solidFill>
            </a:endParaRPr>
          </a:p>
        </p:txBody>
      </p:sp>
      <p:sp>
        <p:nvSpPr>
          <p:cNvPr id="9" name="Title 8">
            <a:extLst>
              <a:ext uri="{FF2B5EF4-FFF2-40B4-BE49-F238E27FC236}">
                <a16:creationId xmlns:a16="http://schemas.microsoft.com/office/drawing/2014/main" id="{78CD7737-80C7-1473-CED3-5CCA9E412227}"/>
              </a:ext>
            </a:extLst>
          </p:cNvPr>
          <p:cNvSpPr>
            <a:spLocks noGrp="1"/>
          </p:cNvSpPr>
          <p:nvPr>
            <p:ph type="title"/>
          </p:nvPr>
        </p:nvSpPr>
        <p:spPr/>
        <p:txBody>
          <a:bodyPr/>
          <a:lstStyle/>
          <a:p>
            <a:r>
              <a:rPr lang="en-KE" sz="1800" b="1" dirty="0">
                <a:solidFill>
                  <a:schemeClr val="tx1"/>
                </a:solidFill>
                <a:effectLst/>
                <a:latin typeface="Times New Roman" panose="02020603050405020304" pitchFamily="18" charset="0"/>
                <a:ea typeface="Aldine401 BT"/>
              </a:rPr>
              <a:t>ECLIPSE Model (Expectations, Client Group, Location, Impact, Professionals involved and the Service)</a:t>
            </a:r>
            <a:r>
              <a:rPr lang="en-KE" dirty="0">
                <a:solidFill>
                  <a:schemeClr val="tx1"/>
                </a:solidFill>
                <a:effectLst/>
              </a:rPr>
              <a:t> </a:t>
            </a:r>
            <a:endParaRPr lang="en-KE" dirty="0">
              <a:solidFill>
                <a:schemeClr val="tx1"/>
              </a:solidFill>
            </a:endParaRPr>
          </a:p>
        </p:txBody>
      </p:sp>
    </p:spTree>
    <p:extLst>
      <p:ext uri="{BB962C8B-B14F-4D97-AF65-F5344CB8AC3E}">
        <p14:creationId xmlns:p14="http://schemas.microsoft.com/office/powerpoint/2010/main" val="1140497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2C70DFC-D943-B135-8CBF-D858671AE290}"/>
              </a:ext>
            </a:extLst>
          </p:cNvPr>
          <p:cNvSpPr>
            <a:spLocks noGrp="1"/>
          </p:cNvSpPr>
          <p:nvPr>
            <p:ph sz="half" idx="2"/>
          </p:nvPr>
        </p:nvSpPr>
        <p:spPr>
          <a:xfrm>
            <a:off x="3460565" y="1282262"/>
            <a:ext cx="7965460" cy="4518465"/>
          </a:xfrm>
        </p:spPr>
        <p:txBody>
          <a:bodyPr>
            <a:normAutofit lnSpcReduction="10000"/>
          </a:bodyPr>
          <a:lstStyle/>
          <a:p>
            <a:pPr>
              <a:lnSpc>
                <a:spcPct val="150000"/>
              </a:lnSpc>
              <a:spcBef>
                <a:spcPts val="0"/>
              </a:spcBef>
            </a:pPr>
            <a:r>
              <a:rPr lang="en-KE" sz="2000" dirty="0">
                <a:solidFill>
                  <a:schemeClr val="tx1"/>
                </a:solidFill>
                <a:effectLst/>
                <a:latin typeface="Times New Roman" panose="02020603050405020304" pitchFamily="18" charset="0"/>
                <a:ea typeface="Aldine401 BT"/>
                <a:cs typeface="Times New Roman" panose="02020603050405020304" pitchFamily="18" charset="0"/>
              </a:rPr>
              <a:t>The client group in this study is the university students while location will entail comparing how the different universities have embraced e-learning and the effects such as in urban areas and the rural areas. </a:t>
            </a:r>
          </a:p>
          <a:p>
            <a:pPr>
              <a:lnSpc>
                <a:spcPct val="150000"/>
              </a:lnSpc>
              <a:spcBef>
                <a:spcPts val="0"/>
              </a:spcBef>
            </a:pPr>
            <a:r>
              <a:rPr lang="en-KE" sz="2000" dirty="0">
                <a:solidFill>
                  <a:schemeClr val="tx1"/>
                </a:solidFill>
                <a:effectLst/>
                <a:latin typeface="Times New Roman" panose="02020603050405020304" pitchFamily="18" charset="0"/>
                <a:ea typeface="Aldine401 BT"/>
                <a:cs typeface="Times New Roman" panose="02020603050405020304" pitchFamily="18" charset="0"/>
              </a:rPr>
              <a:t>Professionals involved will entail finding out who conducted the past studies; are they university scholars, IT experts</a:t>
            </a:r>
            <a:r>
              <a:rPr lang="en-US" sz="2000" dirty="0">
                <a:solidFill>
                  <a:schemeClr val="tx1"/>
                </a:solidFill>
                <a:effectLst/>
                <a:latin typeface="Times New Roman" panose="02020603050405020304" pitchFamily="18" charset="0"/>
                <a:ea typeface="Aldine401 BT"/>
                <a:cs typeface="Times New Roman" panose="02020603050405020304" pitchFamily="18" charset="0"/>
              </a:rPr>
              <a:t> or e</a:t>
            </a:r>
            <a:r>
              <a:rPr lang="en-KE" sz="2000" dirty="0">
                <a:solidFill>
                  <a:schemeClr val="tx1"/>
                </a:solidFill>
                <a:effectLst/>
                <a:latin typeface="Times New Roman" panose="02020603050405020304" pitchFamily="18" charset="0"/>
                <a:ea typeface="Aldine401 BT"/>
                <a:cs typeface="Times New Roman" panose="02020603050405020304" pitchFamily="18" charset="0"/>
              </a:rPr>
              <a:t>ducationists? This enables the researcher to discern the perspective taken by the research. </a:t>
            </a:r>
          </a:p>
          <a:p>
            <a:pPr>
              <a:lnSpc>
                <a:spcPct val="150000"/>
              </a:lnSpc>
              <a:spcBef>
                <a:spcPts val="0"/>
              </a:spcBef>
            </a:pPr>
            <a:r>
              <a:rPr lang="en-KE" sz="2000" dirty="0">
                <a:solidFill>
                  <a:schemeClr val="tx1"/>
                </a:solidFill>
                <a:effectLst/>
                <a:latin typeface="Times New Roman" panose="02020603050405020304" pitchFamily="18" charset="0"/>
                <a:ea typeface="Aldine401 BT"/>
                <a:cs typeface="Times New Roman" panose="02020603050405020304" pitchFamily="18" charset="0"/>
              </a:rPr>
              <a:t>Lastly, the researcher will establish the service; here, it is apparent that the information being sought by the researcher is aimed at serving a particular segment such as  policy makers, educationists or even IT experts. </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18566144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5320DABC-8014-C5C7-305A-BF0A3FD0D9B0}"/>
              </a:ext>
            </a:extLst>
          </p:cNvPr>
          <p:cNvSpPr>
            <a:spLocks noGrp="1"/>
          </p:cNvSpPr>
          <p:nvPr>
            <p:ph sz="half" idx="2"/>
          </p:nvPr>
        </p:nvSpPr>
        <p:spPr>
          <a:xfrm>
            <a:off x="1198180" y="2070538"/>
            <a:ext cx="10227848" cy="4194084"/>
          </a:xfrm>
        </p:spPr>
        <p:txBody>
          <a:bodyPr>
            <a:normAutofit fontScale="92500"/>
          </a:bodyPr>
          <a:lstStyle/>
          <a:p>
            <a:pPr>
              <a:lnSpc>
                <a:spcPct val="150000"/>
              </a:lnSpc>
              <a:spcBef>
                <a:spcPts val="0"/>
              </a:spcBef>
            </a:pPr>
            <a:r>
              <a:rPr lang="en-KE" sz="1800" dirty="0">
                <a:solidFill>
                  <a:schemeClr val="tx1"/>
                </a:solidFill>
                <a:effectLst/>
                <a:latin typeface="Times New Roman" panose="02020603050405020304" pitchFamily="18" charset="0"/>
                <a:ea typeface="Aldine401 BT"/>
                <a:cs typeface="Times New Roman" panose="02020603050405020304" pitchFamily="18" charset="0"/>
              </a:rPr>
              <a:t>This model adopts a systematic review by focusing on the five elements namely; setting, perspective, intervention, comparison and evaluation. Setting implies where the study under review was conducted. For example, in a study on the determinants of teenage pregnancies in </a:t>
            </a:r>
            <a:r>
              <a:rPr lang="en-US" sz="1800" dirty="0">
                <a:solidFill>
                  <a:schemeClr val="tx1"/>
                </a:solidFill>
                <a:effectLst/>
                <a:latin typeface="Times New Roman" panose="02020603050405020304" pitchFamily="18" charset="0"/>
                <a:ea typeface="Aldine401 BT"/>
                <a:cs typeface="Times New Roman" panose="02020603050405020304" pitchFamily="18" charset="0"/>
              </a:rPr>
              <a:t>Kiambu</a:t>
            </a:r>
            <a:r>
              <a:rPr lang="en-KE" sz="1800" dirty="0">
                <a:solidFill>
                  <a:schemeClr val="tx1"/>
                </a:solidFill>
                <a:effectLst/>
                <a:latin typeface="Times New Roman" panose="02020603050405020304" pitchFamily="18" charset="0"/>
                <a:ea typeface="Aldine401 BT"/>
                <a:cs typeface="Times New Roman" panose="02020603050405020304" pitchFamily="18" charset="0"/>
              </a:rPr>
              <a:t> County, the setting is </a:t>
            </a:r>
            <a:r>
              <a:rPr lang="en-US" sz="1800" dirty="0">
                <a:solidFill>
                  <a:schemeClr val="tx1"/>
                </a:solidFill>
                <a:effectLst/>
                <a:latin typeface="Times New Roman" panose="02020603050405020304" pitchFamily="18" charset="0"/>
                <a:ea typeface="Aldine401 BT"/>
                <a:cs typeface="Times New Roman" panose="02020603050405020304" pitchFamily="18" charset="0"/>
              </a:rPr>
              <a:t>specifically Kiambu</a:t>
            </a:r>
            <a:r>
              <a:rPr lang="en-KE" sz="1800" dirty="0">
                <a:solidFill>
                  <a:schemeClr val="tx1"/>
                </a:solidFill>
                <a:effectLst/>
                <a:latin typeface="Times New Roman" panose="02020603050405020304" pitchFamily="18" charset="0"/>
                <a:ea typeface="Aldine401 BT"/>
                <a:cs typeface="Times New Roman" panose="02020603050405020304" pitchFamily="18" charset="0"/>
              </a:rPr>
              <a:t> County. </a:t>
            </a:r>
          </a:p>
          <a:p>
            <a:pPr>
              <a:lnSpc>
                <a:spcPct val="150000"/>
              </a:lnSpc>
              <a:spcBef>
                <a:spcPts val="0"/>
              </a:spcBef>
            </a:pPr>
            <a:r>
              <a:rPr lang="en-KE" sz="1800" dirty="0">
                <a:solidFill>
                  <a:schemeClr val="tx1"/>
                </a:solidFill>
                <a:effectLst/>
                <a:latin typeface="Times New Roman" panose="02020603050405020304" pitchFamily="18" charset="0"/>
                <a:ea typeface="Aldine401 BT"/>
                <a:cs typeface="Times New Roman" panose="02020603050405020304" pitchFamily="18" charset="0"/>
              </a:rPr>
              <a:t>On the other hand, the perspective enables the researcher to determine the audience of the research; is it for educationists</a:t>
            </a:r>
            <a:r>
              <a:rPr lang="en-US" sz="1800" dirty="0">
                <a:solidFill>
                  <a:schemeClr val="tx1"/>
                </a:solidFill>
                <a:effectLst/>
                <a:latin typeface="Times New Roman" panose="02020603050405020304" pitchFamily="18" charset="0"/>
                <a:ea typeface="Aldine401 BT"/>
                <a:cs typeface="Times New Roman" panose="02020603050405020304" pitchFamily="18" charset="0"/>
              </a:rPr>
              <a:t>, </a:t>
            </a:r>
            <a:r>
              <a:rPr lang="en-KE" sz="1800" dirty="0">
                <a:solidFill>
                  <a:schemeClr val="tx1"/>
                </a:solidFill>
                <a:effectLst/>
                <a:latin typeface="Times New Roman" panose="02020603050405020304" pitchFamily="18" charset="0"/>
                <a:ea typeface="Aldine401 BT"/>
                <a:cs typeface="Times New Roman" panose="02020603050405020304" pitchFamily="18" charset="0"/>
              </a:rPr>
              <a:t>legal scholars</a:t>
            </a:r>
            <a:r>
              <a:rPr lang="en-US" sz="1800" dirty="0">
                <a:solidFill>
                  <a:schemeClr val="tx1"/>
                </a:solidFill>
                <a:effectLst/>
                <a:latin typeface="Times New Roman" panose="02020603050405020304" pitchFamily="18" charset="0"/>
                <a:ea typeface="Aldine401 BT"/>
                <a:cs typeface="Times New Roman" panose="02020603050405020304" pitchFamily="18" charset="0"/>
              </a:rPr>
              <a:t> or </a:t>
            </a:r>
            <a:r>
              <a:rPr lang="en-KE" sz="1800" dirty="0">
                <a:solidFill>
                  <a:schemeClr val="tx1"/>
                </a:solidFill>
                <a:effectLst/>
                <a:latin typeface="Times New Roman" panose="02020603050405020304" pitchFamily="18" charset="0"/>
                <a:ea typeface="Aldine401 BT"/>
                <a:cs typeface="Times New Roman" panose="02020603050405020304" pitchFamily="18" charset="0"/>
              </a:rPr>
              <a:t>policy makers? Intervention implies the mitigation measures put in place to solve the problem. </a:t>
            </a:r>
          </a:p>
          <a:p>
            <a:pPr>
              <a:lnSpc>
                <a:spcPct val="150000"/>
              </a:lnSpc>
              <a:spcBef>
                <a:spcPts val="0"/>
              </a:spcBef>
            </a:pPr>
            <a:r>
              <a:rPr lang="en-KE" sz="1800" dirty="0">
                <a:solidFill>
                  <a:schemeClr val="tx1"/>
                </a:solidFill>
                <a:effectLst/>
                <a:latin typeface="Times New Roman" panose="02020603050405020304" pitchFamily="18" charset="0"/>
                <a:ea typeface="Aldine401 BT"/>
                <a:cs typeface="Times New Roman" panose="02020603050405020304" pitchFamily="18" charset="0"/>
              </a:rPr>
              <a:t>Comparison enables the researcher to assess similar studies and discern the similarities and differences. Lastly, one evaluates the study to establish the uniqueness with other studies. For example, what is unique about </a:t>
            </a:r>
            <a:r>
              <a:rPr lang="en-US" sz="1800" dirty="0">
                <a:solidFill>
                  <a:schemeClr val="tx1"/>
                </a:solidFill>
                <a:effectLst/>
                <a:latin typeface="Times New Roman" panose="02020603050405020304" pitchFamily="18" charset="0"/>
                <a:ea typeface="Aldine401 BT"/>
                <a:cs typeface="Times New Roman" panose="02020603050405020304" pitchFamily="18" charset="0"/>
              </a:rPr>
              <a:t>Kiambu </a:t>
            </a:r>
            <a:r>
              <a:rPr lang="en-KE" sz="1800" dirty="0">
                <a:solidFill>
                  <a:schemeClr val="tx1"/>
                </a:solidFill>
                <a:effectLst/>
                <a:latin typeface="Times New Roman" panose="02020603050405020304" pitchFamily="18" charset="0"/>
                <a:ea typeface="Aldine401 BT"/>
                <a:cs typeface="Times New Roman" panose="02020603050405020304" pitchFamily="18" charset="0"/>
              </a:rPr>
              <a:t>County </a:t>
            </a:r>
            <a:r>
              <a:rPr lang="en-US" sz="1800" dirty="0">
                <a:solidFill>
                  <a:schemeClr val="tx1"/>
                </a:solidFill>
                <a:effectLst/>
                <a:latin typeface="Times New Roman" panose="02020603050405020304" pitchFamily="18" charset="0"/>
                <a:ea typeface="Aldine401 BT"/>
                <a:cs typeface="Times New Roman" panose="02020603050405020304" pitchFamily="18" charset="0"/>
              </a:rPr>
              <a:t>is </a:t>
            </a:r>
            <a:r>
              <a:rPr lang="en-KE" sz="1800" dirty="0">
                <a:solidFill>
                  <a:schemeClr val="tx1"/>
                </a:solidFill>
                <a:effectLst/>
                <a:latin typeface="Times New Roman" panose="02020603050405020304" pitchFamily="18" charset="0"/>
                <a:ea typeface="Aldine401 BT"/>
                <a:cs typeface="Times New Roman" panose="02020603050405020304" pitchFamily="18" charset="0"/>
              </a:rPr>
              <a:t>that </a:t>
            </a:r>
            <a:r>
              <a:rPr lang="en-US" sz="1800" dirty="0">
                <a:solidFill>
                  <a:schemeClr val="tx1"/>
                </a:solidFill>
                <a:effectLst/>
                <a:latin typeface="Times New Roman" panose="02020603050405020304" pitchFamily="18" charset="0"/>
                <a:ea typeface="Aldine401 BT"/>
                <a:cs typeface="Times New Roman" panose="02020603050405020304" pitchFamily="18" charset="0"/>
              </a:rPr>
              <a:t>which </a:t>
            </a:r>
            <a:r>
              <a:rPr lang="en-KE" sz="1800" dirty="0">
                <a:solidFill>
                  <a:schemeClr val="tx1"/>
                </a:solidFill>
                <a:effectLst/>
                <a:latin typeface="Times New Roman" panose="02020603050405020304" pitchFamily="18" charset="0"/>
                <a:ea typeface="Aldine401 BT"/>
                <a:cs typeface="Times New Roman" panose="02020603050405020304" pitchFamily="18" charset="0"/>
              </a:rPr>
              <a:t>is not found in other counties with regards to the issue under investigation</a:t>
            </a:r>
            <a:r>
              <a:rPr lang="en-US" sz="1800" dirty="0">
                <a:solidFill>
                  <a:schemeClr val="tx1"/>
                </a:solidFill>
                <a:effectLst/>
                <a:latin typeface="Times New Roman" panose="02020603050405020304" pitchFamily="18" charset="0"/>
                <a:ea typeface="Aldine401 BT"/>
                <a:cs typeface="Times New Roman" panose="02020603050405020304" pitchFamily="18" charset="0"/>
              </a:rPr>
              <a:t>.</a:t>
            </a:r>
            <a:endParaRPr lang="en-KE"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
        <p:nvSpPr>
          <p:cNvPr id="9" name="Title 8">
            <a:extLst>
              <a:ext uri="{FF2B5EF4-FFF2-40B4-BE49-F238E27FC236}">
                <a16:creationId xmlns:a16="http://schemas.microsoft.com/office/drawing/2014/main" id="{78CD7737-80C7-1473-CED3-5CCA9E412227}"/>
              </a:ext>
            </a:extLst>
          </p:cNvPr>
          <p:cNvSpPr>
            <a:spLocks noGrp="1"/>
          </p:cNvSpPr>
          <p:nvPr>
            <p:ph type="title"/>
          </p:nvPr>
        </p:nvSpPr>
        <p:spPr>
          <a:xfrm>
            <a:off x="1019504" y="1057274"/>
            <a:ext cx="10406524" cy="855609"/>
          </a:xfrm>
        </p:spPr>
        <p:txBody>
          <a:bodyPr/>
          <a:lstStyle/>
          <a:p>
            <a:r>
              <a:rPr lang="en-KE" sz="1800" b="1" dirty="0">
                <a:solidFill>
                  <a:schemeClr val="tx1"/>
                </a:solidFill>
                <a:effectLst/>
                <a:latin typeface="Arial" panose="020B0604020202020204" pitchFamily="34" charset="0"/>
                <a:ea typeface="Aldine401 BT"/>
                <a:cs typeface="Arial" panose="020B0604020202020204" pitchFamily="34" charset="0"/>
              </a:rPr>
              <a:t>SPICE Model (Setting, Perspective, Intervention, Comparison and Evaluation)</a:t>
            </a:r>
            <a:r>
              <a:rPr lang="en-KE" dirty="0">
                <a:solidFill>
                  <a:schemeClr val="tx1"/>
                </a:solidFill>
                <a:effectLst/>
                <a:latin typeface="Arial" panose="020B0604020202020204" pitchFamily="34" charset="0"/>
                <a:cs typeface="Arial" panose="020B0604020202020204" pitchFamily="34" charset="0"/>
              </a:rPr>
              <a:t> </a:t>
            </a:r>
            <a:endParaRPr lang="en-KE"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103544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5320DABC-8014-C5C7-305A-BF0A3FD0D9B0}"/>
              </a:ext>
            </a:extLst>
          </p:cNvPr>
          <p:cNvSpPr>
            <a:spLocks noGrp="1"/>
          </p:cNvSpPr>
          <p:nvPr>
            <p:ph sz="half" idx="2"/>
          </p:nvPr>
        </p:nvSpPr>
        <p:spPr>
          <a:xfrm>
            <a:off x="1550564" y="1975946"/>
            <a:ext cx="9875463" cy="4288676"/>
          </a:xfrm>
        </p:spPr>
        <p:txBody>
          <a:bodyPr>
            <a:normAutofit/>
          </a:bodyPr>
          <a:lstStyle/>
          <a:p>
            <a:pPr algn="just">
              <a:lnSpc>
                <a:spcPct val="150000"/>
              </a:lnSpc>
            </a:pPr>
            <a:r>
              <a:rPr lang="en-KE" sz="2000" dirty="0">
                <a:solidFill>
                  <a:schemeClr val="tx1"/>
                </a:solidFill>
                <a:effectLst/>
                <a:latin typeface="Times New Roman" panose="02020603050405020304" pitchFamily="18" charset="0"/>
                <a:ea typeface="Aldine401 BT"/>
                <a:cs typeface="Times New Roman" panose="02020603050405020304" pitchFamily="18" charset="0"/>
              </a:rPr>
              <a:t>From these three models, it is apparent that literature review is not just a set of disjointed pieces of information but rather a logical and systematic assessment of literature with a view of achieving better conception of the work under study. </a:t>
            </a:r>
          </a:p>
          <a:p>
            <a:pPr algn="just">
              <a:lnSpc>
                <a:spcPct val="150000"/>
              </a:lnSpc>
            </a:pPr>
            <a:r>
              <a:rPr lang="en-KE" sz="2000" dirty="0">
                <a:solidFill>
                  <a:schemeClr val="tx1"/>
                </a:solidFill>
                <a:effectLst/>
                <a:latin typeface="Times New Roman" panose="02020603050405020304" pitchFamily="18" charset="0"/>
                <a:ea typeface="Aldine401 BT"/>
                <a:cs typeface="Times New Roman" panose="02020603050405020304" pitchFamily="18" charset="0"/>
              </a:rPr>
              <a:t>Depending on the research design one adopts for his/her research, one can utilize any of them in order to attain the desired goals.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7040910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5320DABC-8014-C5C7-305A-BF0A3FD0D9B0}"/>
              </a:ext>
            </a:extLst>
          </p:cNvPr>
          <p:cNvSpPr>
            <a:spLocks noGrp="1"/>
          </p:cNvSpPr>
          <p:nvPr>
            <p:ph sz="half" idx="2"/>
          </p:nvPr>
        </p:nvSpPr>
        <p:spPr>
          <a:xfrm>
            <a:off x="1550564" y="2303028"/>
            <a:ext cx="9875463" cy="3961593"/>
          </a:xfrm>
        </p:spPr>
        <p:txBody>
          <a:bodyPr>
            <a:normAutofit lnSpcReduction="10000"/>
          </a:bodyPr>
          <a:lstStyle/>
          <a:p>
            <a:pPr>
              <a:lnSpc>
                <a:spcPct val="150000"/>
              </a:lnSpc>
              <a:spcBef>
                <a:spcPts val="0"/>
              </a:spcBef>
            </a:pPr>
            <a:r>
              <a:rPr lang="en-KE" sz="2000" dirty="0">
                <a:solidFill>
                  <a:schemeClr val="tx1"/>
                </a:solidFill>
                <a:effectLst/>
                <a:latin typeface="Times New Roman" panose="02020603050405020304" pitchFamily="18" charset="0"/>
                <a:ea typeface="Aldine401 BT"/>
                <a:cs typeface="Times New Roman" panose="02020603050405020304" pitchFamily="18" charset="0"/>
              </a:rPr>
              <a:t>Qualitative studies entail the collection and analysis of information which is non-numerical in order to understand concepts, opinions or experiences. </a:t>
            </a:r>
          </a:p>
          <a:p>
            <a:pPr>
              <a:lnSpc>
                <a:spcPct val="150000"/>
              </a:lnSpc>
              <a:spcBef>
                <a:spcPts val="0"/>
              </a:spcBef>
            </a:pPr>
            <a:r>
              <a:rPr lang="en-KE" sz="2000" dirty="0">
                <a:solidFill>
                  <a:schemeClr val="tx1"/>
                </a:solidFill>
                <a:effectLst/>
                <a:latin typeface="Times New Roman" panose="02020603050405020304" pitchFamily="18" charset="0"/>
                <a:ea typeface="Aldine401 BT"/>
                <a:cs typeface="Times New Roman" panose="02020603050405020304" pitchFamily="18" charset="0"/>
              </a:rPr>
              <a:t>This type of approach enables a researcher to gather comprehensive, in depth information about a subject matter. As Karcher (2008) posits, this type of research is usually common in the humanities (literature, theatre) as well as in social sciences (Sociology, Political Science, History, Anthropology, Education and Psychology). </a:t>
            </a:r>
          </a:p>
          <a:p>
            <a:pPr>
              <a:lnSpc>
                <a:spcPct val="150000"/>
              </a:lnSpc>
              <a:spcBef>
                <a:spcPts val="0"/>
              </a:spcBef>
            </a:pPr>
            <a:r>
              <a:rPr lang="en-KE" sz="2000" dirty="0">
                <a:solidFill>
                  <a:schemeClr val="tx1"/>
                </a:solidFill>
                <a:effectLst/>
                <a:latin typeface="Times New Roman" panose="02020603050405020304" pitchFamily="18" charset="0"/>
                <a:ea typeface="Aldine401 BT"/>
                <a:cs typeface="Times New Roman" panose="02020603050405020304" pitchFamily="18" charset="0"/>
              </a:rPr>
              <a:t>The aim of qualitative studies is usually to answer the ‘how’ questions not the ‘what’. Examples of qualitative research entail ethnography, history, phenomenology and narrative research. </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
        <p:nvSpPr>
          <p:cNvPr id="9" name="Title 8">
            <a:extLst>
              <a:ext uri="{FF2B5EF4-FFF2-40B4-BE49-F238E27FC236}">
                <a16:creationId xmlns:a16="http://schemas.microsoft.com/office/drawing/2014/main" id="{78CD7737-80C7-1473-CED3-5CCA9E412227}"/>
              </a:ext>
            </a:extLst>
          </p:cNvPr>
          <p:cNvSpPr>
            <a:spLocks noGrp="1"/>
          </p:cNvSpPr>
          <p:nvPr>
            <p:ph type="title"/>
          </p:nvPr>
        </p:nvSpPr>
        <p:spPr/>
        <p:txBody>
          <a:bodyPr/>
          <a:lstStyle/>
          <a:p>
            <a:r>
              <a:rPr lang="en-KE" sz="1800" dirty="0">
                <a:solidFill>
                  <a:schemeClr val="tx1"/>
                </a:solidFill>
                <a:effectLst/>
                <a:latin typeface="Arial" panose="020B0604020202020204" pitchFamily="34" charset="0"/>
                <a:ea typeface="Aldine401 BT"/>
              </a:rPr>
              <a:t>How to Conduct Literature Review for Qualitative Studies</a:t>
            </a:r>
            <a:r>
              <a:rPr lang="en-KE" dirty="0">
                <a:solidFill>
                  <a:schemeClr val="tx1"/>
                </a:solidFill>
                <a:effectLst/>
              </a:rPr>
              <a:t> </a:t>
            </a:r>
            <a:endParaRPr lang="en-KE" dirty="0">
              <a:solidFill>
                <a:schemeClr val="tx1"/>
              </a:solidFill>
            </a:endParaRPr>
          </a:p>
        </p:txBody>
      </p:sp>
    </p:spTree>
    <p:extLst>
      <p:ext uri="{BB962C8B-B14F-4D97-AF65-F5344CB8AC3E}">
        <p14:creationId xmlns:p14="http://schemas.microsoft.com/office/powerpoint/2010/main" val="3420057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1192E00-B0A2-D66C-2226-6822747D162C}"/>
              </a:ext>
            </a:extLst>
          </p:cNvPr>
          <p:cNvSpPr>
            <a:spLocks noGrp="1"/>
          </p:cNvSpPr>
          <p:nvPr>
            <p:ph idx="11"/>
          </p:nvPr>
        </p:nvSpPr>
        <p:spPr>
          <a:xfrm>
            <a:off x="4364808" y="691978"/>
            <a:ext cx="7043618" cy="5350005"/>
          </a:xfrm>
        </p:spPr>
        <p:txBody>
          <a:bodyPr>
            <a:normAutofit/>
          </a:bodyPr>
          <a:lstStyle/>
          <a:p>
            <a:pPr algn="just">
              <a:lnSpc>
                <a:spcPct val="150000"/>
              </a:lnSpc>
            </a:pPr>
            <a:r>
              <a:rPr lang="en-KE" sz="2000" dirty="0">
                <a:solidFill>
                  <a:schemeClr val="tx1"/>
                </a:solidFill>
                <a:effectLst/>
                <a:latin typeface="Times New Roman" panose="02020603050405020304" pitchFamily="18" charset="0"/>
                <a:ea typeface="Aldine401 BT"/>
                <a:cs typeface="Times New Roman" panose="02020603050405020304" pitchFamily="18" charset="0"/>
              </a:rPr>
              <a:t>When it comes to the research methods for qualitative approach, the researcher uses observation, interviews, focus group, surveys and secondary research (desktop reviews). Analysis in qualitative studies normally takes the form of thematic analysis as well as narrations and excerpts. 	</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2000" dirty="0">
                <a:solidFill>
                  <a:schemeClr val="tx1"/>
                </a:solidFill>
                <a:effectLst/>
                <a:latin typeface="Times New Roman" panose="02020603050405020304" pitchFamily="18" charset="0"/>
                <a:ea typeface="Aldine401 BT"/>
                <a:cs typeface="Times New Roman" panose="02020603050405020304" pitchFamily="18" charset="0"/>
              </a:rPr>
              <a:t>It therefore follows that literature review for qualitative analysis should be aimed at preparing the researcher to engage in qualitative research. The techniques for qualitative literature review therefore entail:</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KE" sz="2000" dirty="0">
                <a:solidFill>
                  <a:schemeClr val="tx1"/>
                </a:solidFill>
                <a:effectLst/>
                <a:latin typeface="Times New Roman" panose="02020603050405020304" pitchFamily="18" charset="0"/>
                <a:ea typeface="Aldine401 BT"/>
                <a:cs typeface="Noto Sans Symbols"/>
              </a:rPr>
              <a:t>Constant comparison analysis</a:t>
            </a:r>
            <a:endParaRPr lang="en-KE" sz="2000" dirty="0">
              <a:solidFill>
                <a:schemeClr val="tx1"/>
              </a:solidFill>
              <a:effectLst/>
              <a:latin typeface="Noto Sans Symbols"/>
              <a:ea typeface="Noto Sans Symbols"/>
              <a:cs typeface="Noto Sans Symbols"/>
            </a:endParaRPr>
          </a:p>
          <a:p>
            <a:pPr marL="342900" lvl="0" indent="-342900" algn="just">
              <a:lnSpc>
                <a:spcPct val="150000"/>
              </a:lnSpc>
              <a:buFont typeface="Arial" panose="020B0604020202020204" pitchFamily="34" charset="0"/>
              <a:buChar char="●"/>
            </a:pPr>
            <a:r>
              <a:rPr lang="en-KE" sz="2000" dirty="0">
                <a:solidFill>
                  <a:schemeClr val="tx1"/>
                </a:solidFill>
                <a:effectLst/>
                <a:latin typeface="Times New Roman" panose="02020603050405020304" pitchFamily="18" charset="0"/>
                <a:ea typeface="Aldine401 BT"/>
                <a:cs typeface="Noto Sans Symbols"/>
              </a:rPr>
              <a:t>Ethnographic analysis</a:t>
            </a:r>
            <a:endParaRPr lang="en-KE" sz="2000" dirty="0">
              <a:solidFill>
                <a:schemeClr val="tx1"/>
              </a:solidFill>
              <a:effectLst/>
              <a:latin typeface="Noto Sans Symbols"/>
              <a:ea typeface="Noto Sans Symbols"/>
              <a:cs typeface="Noto Sans Symbols"/>
            </a:endParaRPr>
          </a:p>
          <a:p>
            <a:endParaRPr lang="en-KE" dirty="0"/>
          </a:p>
        </p:txBody>
      </p:sp>
    </p:spTree>
    <p:extLst>
      <p:ext uri="{BB962C8B-B14F-4D97-AF65-F5344CB8AC3E}">
        <p14:creationId xmlns:p14="http://schemas.microsoft.com/office/powerpoint/2010/main" val="16862132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1192E00-B0A2-D66C-2226-6822747D162C}"/>
              </a:ext>
            </a:extLst>
          </p:cNvPr>
          <p:cNvSpPr>
            <a:spLocks noGrp="1"/>
          </p:cNvSpPr>
          <p:nvPr>
            <p:ph idx="11"/>
          </p:nvPr>
        </p:nvSpPr>
        <p:spPr>
          <a:xfrm>
            <a:off x="4364808" y="864974"/>
            <a:ext cx="7043618" cy="5177010"/>
          </a:xfrm>
        </p:spPr>
        <p:txBody>
          <a:bodyPr/>
          <a:lstStyle/>
          <a:p>
            <a:pPr algn="just">
              <a:lnSpc>
                <a:spcPct val="150000"/>
              </a:lnSpc>
              <a:spcBef>
                <a:spcPts val="1000"/>
              </a:spcBef>
            </a:pPr>
            <a:r>
              <a:rPr lang="en-US" sz="2200" b="1" dirty="0">
                <a:solidFill>
                  <a:schemeClr val="tx1"/>
                </a:solidFill>
                <a:effectLst/>
                <a:latin typeface="Times New Roman" panose="02020603050405020304" pitchFamily="18" charset="0"/>
                <a:ea typeface="Aldine401 BT"/>
                <a:cs typeface="Times New Roman" panose="02020603050405020304" pitchFamily="18" charset="0"/>
              </a:rPr>
              <a:t>Constant Comparison Analysis</a:t>
            </a:r>
            <a:endParaRPr lang="en-KE" sz="2200" b="1" dirty="0">
              <a:solidFill>
                <a:schemeClr val="tx1"/>
              </a:solidFill>
              <a:effectLst/>
              <a:latin typeface="Times New Roman" panose="02020603050405020304" pitchFamily="18" charset="0"/>
              <a:ea typeface="Times New Roman" panose="02020603050405020304" pitchFamily="18" charset="0"/>
              <a:cs typeface="Calibri" panose="020F0502020204030204" pitchFamily="34" charset="0"/>
            </a:endParaRPr>
          </a:p>
          <a:p>
            <a:pPr algn="just">
              <a:lnSpc>
                <a:spcPct val="150000"/>
              </a:lnSpc>
            </a:pPr>
            <a:r>
              <a:rPr lang="en-KE" sz="2200" dirty="0">
                <a:solidFill>
                  <a:schemeClr val="tx1"/>
                </a:solidFill>
                <a:effectLst/>
                <a:latin typeface="Times New Roman" panose="02020603050405020304" pitchFamily="18" charset="0"/>
                <a:ea typeface="Aldine401 BT"/>
                <a:cs typeface="Times New Roman" panose="02020603050405020304" pitchFamily="18" charset="0"/>
              </a:rPr>
              <a:t>This type of analysis contains five major aims:</a:t>
            </a:r>
            <a:endParaRPr lang="en-KE" sz="22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KE" sz="2200" dirty="0">
                <a:solidFill>
                  <a:schemeClr val="tx1"/>
                </a:solidFill>
                <a:effectLst/>
                <a:latin typeface="Times New Roman" panose="02020603050405020304" pitchFamily="18" charset="0"/>
                <a:ea typeface="Aldine401 BT"/>
                <a:cs typeface="Noto Sans Symbols"/>
              </a:rPr>
              <a:t>To give researchers analytic tools for data analysis</a:t>
            </a:r>
            <a:endParaRPr lang="en-KE" sz="2200" dirty="0">
              <a:solidFill>
                <a:schemeClr val="tx1"/>
              </a:solidFill>
              <a:effectLst/>
              <a:latin typeface="Noto Sans Symbols"/>
              <a:ea typeface="Noto Sans Symbols"/>
              <a:cs typeface="Noto Sans Symbols"/>
            </a:endParaRPr>
          </a:p>
          <a:p>
            <a:pPr marL="342900" lvl="0" indent="-342900" algn="just">
              <a:lnSpc>
                <a:spcPct val="150000"/>
              </a:lnSpc>
              <a:buFont typeface="Arial" panose="020B0604020202020204" pitchFamily="34" charset="0"/>
              <a:buChar char="●"/>
            </a:pPr>
            <a:r>
              <a:rPr lang="en-KE" sz="2200" dirty="0">
                <a:solidFill>
                  <a:schemeClr val="tx1"/>
                </a:solidFill>
                <a:effectLst/>
                <a:latin typeface="Times New Roman" panose="02020603050405020304" pitchFamily="18" charset="0"/>
                <a:ea typeface="Aldine401 BT"/>
                <a:cs typeface="Noto Sans Symbols"/>
              </a:rPr>
              <a:t>Help researchers understand meaning of data</a:t>
            </a:r>
            <a:endParaRPr lang="en-KE" sz="2200" dirty="0">
              <a:solidFill>
                <a:schemeClr val="tx1"/>
              </a:solidFill>
              <a:effectLst/>
              <a:latin typeface="Noto Sans Symbols"/>
              <a:ea typeface="Noto Sans Symbols"/>
              <a:cs typeface="Noto Sans Symbols"/>
            </a:endParaRPr>
          </a:p>
          <a:p>
            <a:pPr marL="342900" lvl="0" indent="-342900" algn="just">
              <a:lnSpc>
                <a:spcPct val="150000"/>
              </a:lnSpc>
              <a:buFont typeface="Arial" panose="020B0604020202020204" pitchFamily="34" charset="0"/>
              <a:buChar char="●"/>
            </a:pPr>
            <a:r>
              <a:rPr lang="en-KE" sz="2200" dirty="0">
                <a:solidFill>
                  <a:schemeClr val="tx1"/>
                </a:solidFill>
                <a:effectLst/>
                <a:latin typeface="Times New Roman" panose="02020603050405020304" pitchFamily="18" charset="0"/>
                <a:ea typeface="Aldine401 BT"/>
                <a:cs typeface="Noto Sans Symbols"/>
              </a:rPr>
              <a:t>Provide researchers a systematic process of analyzing data</a:t>
            </a:r>
            <a:endParaRPr lang="en-KE" sz="2200" dirty="0">
              <a:solidFill>
                <a:schemeClr val="tx1"/>
              </a:solidFill>
              <a:effectLst/>
              <a:latin typeface="Noto Sans Symbols"/>
              <a:ea typeface="Noto Sans Symbols"/>
              <a:cs typeface="Noto Sans Symbols"/>
            </a:endParaRPr>
          </a:p>
          <a:p>
            <a:pPr marL="342900" lvl="0" indent="-342900" algn="just">
              <a:lnSpc>
                <a:spcPct val="150000"/>
              </a:lnSpc>
              <a:buFont typeface="Arial" panose="020B0604020202020204" pitchFamily="34" charset="0"/>
              <a:buChar char="●"/>
            </a:pPr>
            <a:r>
              <a:rPr lang="en-KE" sz="2200" dirty="0">
                <a:solidFill>
                  <a:schemeClr val="tx1"/>
                </a:solidFill>
                <a:effectLst/>
                <a:latin typeface="Times New Roman" panose="02020603050405020304" pitchFamily="18" charset="0"/>
                <a:ea typeface="Aldine401 BT"/>
                <a:cs typeface="Noto Sans Symbols"/>
              </a:rPr>
              <a:t>To assist researchers in identifying and discerning relationships among components</a:t>
            </a:r>
            <a:endParaRPr lang="en-KE" sz="2200" dirty="0">
              <a:solidFill>
                <a:schemeClr val="tx1"/>
              </a:solidFill>
              <a:effectLst/>
              <a:latin typeface="Noto Sans Symbols"/>
              <a:ea typeface="Noto Sans Symbols"/>
              <a:cs typeface="Noto Sans Symbols"/>
            </a:endParaRPr>
          </a:p>
          <a:p>
            <a:endParaRPr lang="en-KE" dirty="0"/>
          </a:p>
        </p:txBody>
      </p:sp>
    </p:spTree>
    <p:extLst>
      <p:ext uri="{BB962C8B-B14F-4D97-AF65-F5344CB8AC3E}">
        <p14:creationId xmlns:p14="http://schemas.microsoft.com/office/powerpoint/2010/main" val="8266032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9BD1A79-97FC-8D93-5EFB-8FFCD5FF407D}"/>
              </a:ext>
            </a:extLst>
          </p:cNvPr>
          <p:cNvSpPr>
            <a:spLocks noGrp="1"/>
          </p:cNvSpPr>
          <p:nvPr>
            <p:ph sz="half" idx="2"/>
          </p:nvPr>
        </p:nvSpPr>
        <p:spPr>
          <a:xfrm>
            <a:off x="1550564" y="1387366"/>
            <a:ext cx="9875463" cy="4877256"/>
          </a:xfrm>
        </p:spPr>
        <p:txBody>
          <a:bodyPr>
            <a:noAutofit/>
          </a:bodyPr>
          <a:lstStyle/>
          <a:p>
            <a:pPr algn="just">
              <a:lnSpc>
                <a:spcPct val="150000"/>
              </a:lnSpc>
            </a:pPr>
            <a:r>
              <a:rPr lang="en-KE" sz="2000" dirty="0">
                <a:solidFill>
                  <a:schemeClr val="tx1"/>
                </a:solidFill>
                <a:effectLst/>
                <a:latin typeface="Times New Roman" panose="02020603050405020304" pitchFamily="18" charset="0"/>
                <a:ea typeface="Aldine401 BT"/>
                <a:cs typeface="Times New Roman" panose="02020603050405020304" pitchFamily="18" charset="0"/>
              </a:rPr>
              <a:t>Therefore, this type of review involves establishing themes in an article and grouping these themes into chunks. For example, if it is a historical study, the periods become themes such as colonial period, independence, post-independence. </a:t>
            </a:r>
          </a:p>
          <a:p>
            <a:pPr algn="just">
              <a:lnSpc>
                <a:spcPct val="150000"/>
              </a:lnSpc>
            </a:pPr>
            <a:r>
              <a:rPr lang="en-KE" sz="2000" dirty="0">
                <a:solidFill>
                  <a:schemeClr val="tx1"/>
                </a:solidFill>
                <a:effectLst/>
                <a:latin typeface="Times New Roman" panose="02020603050405020304" pitchFamily="18" charset="0"/>
                <a:ea typeface="Aldine401 BT"/>
                <a:cs typeface="Times New Roman" panose="02020603050405020304" pitchFamily="18" charset="0"/>
              </a:rPr>
              <a:t>Therefore, based on the themes, the researcher extracts relevant information for each of the periods. The information then is used to compare periods with different sources to identify the similarities and differences. </a:t>
            </a:r>
          </a:p>
          <a:p>
            <a:pPr algn="just">
              <a:lnSpc>
                <a:spcPct val="150000"/>
              </a:lnSpc>
            </a:pPr>
            <a:r>
              <a:rPr lang="en-KE" sz="2000" dirty="0">
                <a:solidFill>
                  <a:schemeClr val="tx1"/>
                </a:solidFill>
                <a:effectLst/>
                <a:latin typeface="Times New Roman" panose="02020603050405020304" pitchFamily="18" charset="0"/>
                <a:ea typeface="Aldine401 BT"/>
                <a:cs typeface="Times New Roman" panose="02020603050405020304" pitchFamily="18" charset="0"/>
              </a:rPr>
              <a:t>In doing so, qualitative literature review also involves use of photographs and videos to discern the information and observations to have a vivid account of what one is going to write and having discussions with those affected in order to get an in depth account of the subject matter. </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br>
              <a:rPr lang="en-KE" sz="2000" b="1" dirty="0">
                <a:effectLst/>
                <a:latin typeface="Times New Roman" panose="02020603050405020304" pitchFamily="18" charset="0"/>
                <a:ea typeface="Aldine401 BT"/>
              </a:rPr>
            </a:br>
            <a:endParaRPr lang="en-KE" sz="2000" dirty="0"/>
          </a:p>
        </p:txBody>
      </p:sp>
    </p:spTree>
    <p:extLst>
      <p:ext uri="{BB962C8B-B14F-4D97-AF65-F5344CB8AC3E}">
        <p14:creationId xmlns:p14="http://schemas.microsoft.com/office/powerpoint/2010/main" val="7953857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D8A23DA-1365-95B9-F3D6-558B44AA0DBB}"/>
              </a:ext>
            </a:extLst>
          </p:cNvPr>
          <p:cNvSpPr>
            <a:spLocks noGrp="1"/>
          </p:cNvSpPr>
          <p:nvPr>
            <p:ph type="title"/>
          </p:nvPr>
        </p:nvSpPr>
        <p:spPr/>
        <p:txBody>
          <a:bodyPr/>
          <a:lstStyle/>
          <a:p>
            <a:r>
              <a:rPr lang="en-KE" sz="1800" b="1" dirty="0">
                <a:solidFill>
                  <a:schemeClr val="tx1"/>
                </a:solidFill>
                <a:effectLst/>
                <a:latin typeface="Arial" panose="020B0604020202020204" pitchFamily="34" charset="0"/>
                <a:ea typeface="Aldine401 BT"/>
                <a:cs typeface="Times New Roman" panose="02020603050405020304" pitchFamily="18" charset="0"/>
              </a:rPr>
              <a:t>Summary</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5" name="Content Placeholder 4">
            <a:extLst>
              <a:ext uri="{FF2B5EF4-FFF2-40B4-BE49-F238E27FC236}">
                <a16:creationId xmlns:a16="http://schemas.microsoft.com/office/drawing/2014/main" id="{59BD1A79-97FC-8D93-5EFB-8FFCD5FF407D}"/>
              </a:ext>
            </a:extLst>
          </p:cNvPr>
          <p:cNvSpPr>
            <a:spLocks noGrp="1"/>
          </p:cNvSpPr>
          <p:nvPr>
            <p:ph sz="half" idx="2"/>
          </p:nvPr>
        </p:nvSpPr>
        <p:spPr>
          <a:xfrm>
            <a:off x="1550563" y="1576551"/>
            <a:ext cx="9611423" cy="4887311"/>
          </a:xfrm>
        </p:spPr>
        <p:txBody>
          <a:bodyPr>
            <a:normAutofit fontScale="92500" lnSpcReduction="20000"/>
          </a:bodyPr>
          <a:lstStyle/>
          <a:p>
            <a:pPr marL="0" indent="0" algn="just">
              <a:lnSpc>
                <a:spcPct val="150000"/>
              </a:lnSpc>
              <a:buNone/>
            </a:pPr>
            <a:r>
              <a:rPr lang="en-KE" sz="1800" dirty="0">
                <a:solidFill>
                  <a:schemeClr val="tx1"/>
                </a:solidFill>
                <a:effectLst/>
                <a:latin typeface="Times New Roman" panose="02020603050405020304" pitchFamily="18" charset="0"/>
                <a:ea typeface="Aldine401 BT"/>
                <a:cs typeface="Times New Roman" panose="02020603050405020304" pitchFamily="18" charset="0"/>
              </a:rPr>
              <a:t>In this </a:t>
            </a:r>
            <a:r>
              <a:rPr lang="en-US" sz="1800" dirty="0">
                <a:solidFill>
                  <a:schemeClr val="tx1"/>
                </a:solidFill>
                <a:effectLst/>
                <a:latin typeface="Times New Roman" panose="02020603050405020304" pitchFamily="18" charset="0"/>
                <a:ea typeface="Aldine401 BT"/>
                <a:cs typeface="Times New Roman" panose="02020603050405020304" pitchFamily="18" charset="0"/>
              </a:rPr>
              <a:t>lesson,</a:t>
            </a:r>
            <a:r>
              <a:rPr lang="en-KE" sz="1800" dirty="0">
                <a:solidFill>
                  <a:schemeClr val="tx1"/>
                </a:solidFill>
                <a:effectLst/>
                <a:latin typeface="Times New Roman" panose="02020603050405020304" pitchFamily="18" charset="0"/>
                <a:ea typeface="Aldine401 BT"/>
                <a:cs typeface="Times New Roman" panose="02020603050405020304" pitchFamily="18" charset="0"/>
              </a:rPr>
              <a:t> the following key points have been made:</a:t>
            </a:r>
            <a:endParaRPr lang="en-KE"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Aldine401 BT"/>
              <a:buAutoNum type="arabicPeriod"/>
            </a:pPr>
            <a:r>
              <a:rPr lang="en-US" sz="1800" dirty="0">
                <a:solidFill>
                  <a:schemeClr val="tx1"/>
                </a:solidFill>
                <a:effectLst/>
                <a:latin typeface="Times New Roman" panose="02020603050405020304" pitchFamily="18" charset="0"/>
                <a:ea typeface="Aldine401 BT"/>
                <a:cs typeface="Aldine401 BT"/>
              </a:rPr>
              <a:t>Systematic l</a:t>
            </a:r>
            <a:r>
              <a:rPr lang="en-KE" sz="1800" dirty="0">
                <a:solidFill>
                  <a:schemeClr val="tx1"/>
                </a:solidFill>
                <a:effectLst/>
                <a:latin typeface="Times New Roman" panose="02020603050405020304" pitchFamily="18" charset="0"/>
                <a:ea typeface="Aldine401 BT"/>
                <a:cs typeface="Aldine401 BT"/>
              </a:rPr>
              <a:t>iterature review involves systematic, analytical and critical assessment of what has been written by scholars on a particular subject matter.</a:t>
            </a:r>
            <a:endParaRPr lang="en-KE" sz="1800" dirty="0">
              <a:solidFill>
                <a:schemeClr val="tx1"/>
              </a:solidFill>
              <a:effectLst/>
              <a:latin typeface="Calibri" panose="020F0502020204030204" pitchFamily="34" charset="0"/>
              <a:ea typeface="Aldine401 BT"/>
              <a:cs typeface="Aldine401 BT"/>
            </a:endParaRPr>
          </a:p>
          <a:p>
            <a:pPr marL="342900" lvl="0" indent="-342900" algn="just">
              <a:lnSpc>
                <a:spcPct val="150000"/>
              </a:lnSpc>
              <a:buFont typeface="Aldine401 BT"/>
              <a:buAutoNum type="arabicPeriod"/>
            </a:pPr>
            <a:r>
              <a:rPr lang="en-KE" sz="1800" dirty="0">
                <a:solidFill>
                  <a:schemeClr val="tx1"/>
                </a:solidFill>
                <a:effectLst/>
                <a:latin typeface="Times New Roman" panose="02020603050405020304" pitchFamily="18" charset="0"/>
                <a:ea typeface="Aldine401 BT"/>
                <a:cs typeface="Aldine401 BT"/>
              </a:rPr>
              <a:t>The three models that can guide a researcher in reviewing literature </a:t>
            </a:r>
            <a:r>
              <a:rPr lang="en-US" sz="1800" dirty="0">
                <a:solidFill>
                  <a:schemeClr val="tx1"/>
                </a:solidFill>
                <a:effectLst/>
                <a:latin typeface="Times New Roman" panose="02020603050405020304" pitchFamily="18" charset="0"/>
                <a:ea typeface="Aldine401 BT"/>
                <a:cs typeface="Aldine401 BT"/>
              </a:rPr>
              <a:t>in a systematic review</a:t>
            </a:r>
            <a:r>
              <a:rPr lang="en-KE" sz="1800" dirty="0">
                <a:solidFill>
                  <a:schemeClr val="tx1"/>
                </a:solidFill>
                <a:effectLst/>
                <a:latin typeface="Times New Roman" panose="02020603050405020304" pitchFamily="18" charset="0"/>
                <a:ea typeface="Aldine401 BT"/>
                <a:cs typeface="Aldine401 BT"/>
              </a:rPr>
              <a:t> are</a:t>
            </a:r>
            <a:r>
              <a:rPr lang="en-US" sz="1800" dirty="0">
                <a:solidFill>
                  <a:schemeClr val="tx1"/>
                </a:solidFill>
                <a:effectLst/>
                <a:latin typeface="Times New Roman" panose="02020603050405020304" pitchFamily="18" charset="0"/>
                <a:ea typeface="Aldine401 BT"/>
                <a:cs typeface="Aldine401 BT"/>
              </a:rPr>
              <a:t>:</a:t>
            </a:r>
            <a:r>
              <a:rPr lang="en-KE" sz="1800" dirty="0">
                <a:solidFill>
                  <a:schemeClr val="tx1"/>
                </a:solidFill>
                <a:effectLst/>
                <a:latin typeface="Times New Roman" panose="02020603050405020304" pitchFamily="18" charset="0"/>
                <a:ea typeface="Aldine401 BT"/>
                <a:cs typeface="Aldine401 BT"/>
              </a:rPr>
              <a:t> PICO, ECLIPSE and SPICE.</a:t>
            </a:r>
            <a:endParaRPr lang="en-KE" sz="1800" dirty="0">
              <a:solidFill>
                <a:schemeClr val="tx1"/>
              </a:solidFill>
              <a:effectLst/>
              <a:latin typeface="Calibri" panose="020F0502020204030204" pitchFamily="34" charset="0"/>
              <a:ea typeface="Aldine401 BT"/>
              <a:cs typeface="Aldine401 BT"/>
            </a:endParaRPr>
          </a:p>
          <a:p>
            <a:pPr marL="342900" lvl="0" indent="-342900" algn="just">
              <a:lnSpc>
                <a:spcPct val="150000"/>
              </a:lnSpc>
              <a:buFont typeface="Aldine401 BT"/>
              <a:buAutoNum type="arabicPeriod"/>
            </a:pPr>
            <a:r>
              <a:rPr lang="en-KE" sz="1800" dirty="0">
                <a:solidFill>
                  <a:schemeClr val="tx1"/>
                </a:solidFill>
                <a:effectLst/>
                <a:latin typeface="Times New Roman" panose="02020603050405020304" pitchFamily="18" charset="0"/>
                <a:ea typeface="Aldine401 BT"/>
                <a:cs typeface="Aldine401 BT"/>
              </a:rPr>
              <a:t>In reviewing the literature, the writer should display an understanding of the current state of knowledge on the research topic and reveal gaps in the current literature.</a:t>
            </a:r>
            <a:endParaRPr lang="en-KE" sz="1800" dirty="0">
              <a:solidFill>
                <a:schemeClr val="tx1"/>
              </a:solidFill>
              <a:effectLst/>
              <a:latin typeface="Calibri" panose="020F0502020204030204" pitchFamily="34" charset="0"/>
              <a:ea typeface="Aldine401 BT"/>
              <a:cs typeface="Aldine401 BT"/>
            </a:endParaRPr>
          </a:p>
          <a:p>
            <a:pPr marL="342900" lvl="0" indent="-342900" algn="just">
              <a:lnSpc>
                <a:spcPct val="150000"/>
              </a:lnSpc>
              <a:buFont typeface="Aldine401 BT"/>
              <a:buAutoNum type="arabicPeriod"/>
            </a:pPr>
            <a:r>
              <a:rPr lang="en-KE" sz="1800" dirty="0">
                <a:solidFill>
                  <a:schemeClr val="tx1"/>
                </a:solidFill>
                <a:effectLst/>
                <a:latin typeface="Times New Roman" panose="02020603050405020304" pitchFamily="18" charset="0"/>
                <a:ea typeface="Aldine401 BT"/>
                <a:cs typeface="Aldine401 BT"/>
              </a:rPr>
              <a:t>The purpose of the </a:t>
            </a:r>
            <a:r>
              <a:rPr lang="en-US" sz="1800" dirty="0">
                <a:solidFill>
                  <a:schemeClr val="tx1"/>
                </a:solidFill>
                <a:effectLst/>
                <a:latin typeface="Times New Roman" panose="02020603050405020304" pitchFamily="18" charset="0"/>
                <a:ea typeface="Aldine401 BT"/>
                <a:cs typeface="Aldine401 BT"/>
              </a:rPr>
              <a:t>systematic </a:t>
            </a:r>
            <a:r>
              <a:rPr lang="en-KE" sz="1800" dirty="0">
                <a:solidFill>
                  <a:schemeClr val="tx1"/>
                </a:solidFill>
                <a:effectLst/>
                <a:latin typeface="Times New Roman" panose="02020603050405020304" pitchFamily="18" charset="0"/>
                <a:ea typeface="Aldine401 BT"/>
                <a:cs typeface="Aldine401 BT"/>
              </a:rPr>
              <a:t>literature review </a:t>
            </a:r>
            <a:r>
              <a:rPr lang="en-US" sz="1800" dirty="0">
                <a:solidFill>
                  <a:schemeClr val="tx1"/>
                </a:solidFill>
                <a:effectLst/>
                <a:latin typeface="Times New Roman" panose="02020603050405020304" pitchFamily="18" charset="0"/>
                <a:ea typeface="Aldine401 BT"/>
                <a:cs typeface="Aldine401 BT"/>
              </a:rPr>
              <a:t>is</a:t>
            </a:r>
            <a:r>
              <a:rPr lang="en-KE" sz="1800" dirty="0">
                <a:solidFill>
                  <a:schemeClr val="tx1"/>
                </a:solidFill>
                <a:effectLst/>
                <a:latin typeface="Times New Roman" panose="02020603050405020304" pitchFamily="18" charset="0"/>
                <a:ea typeface="Aldine401 BT"/>
                <a:cs typeface="Aldine401 BT"/>
              </a:rPr>
              <a:t> divided into three major categories namely</a:t>
            </a:r>
            <a:r>
              <a:rPr lang="en-US" sz="1800" dirty="0">
                <a:solidFill>
                  <a:schemeClr val="tx1"/>
                </a:solidFill>
                <a:effectLst/>
                <a:latin typeface="Times New Roman" panose="02020603050405020304" pitchFamily="18" charset="0"/>
                <a:ea typeface="Aldine401 BT"/>
                <a:cs typeface="Aldine401 BT"/>
              </a:rPr>
              <a:t>:</a:t>
            </a:r>
            <a:r>
              <a:rPr lang="en-KE" sz="1800" dirty="0">
                <a:solidFill>
                  <a:schemeClr val="tx1"/>
                </a:solidFill>
                <a:effectLst/>
                <a:latin typeface="Times New Roman" panose="02020603050405020304" pitchFamily="18" charset="0"/>
                <a:ea typeface="Aldine401 BT"/>
                <a:cs typeface="Aldine401 BT"/>
              </a:rPr>
              <a:t> setting the context for the study, informing the research design and methodology, and identifying areas for advancing the scholarship of the field.</a:t>
            </a:r>
            <a:endParaRPr lang="en-KE" sz="1800" dirty="0">
              <a:solidFill>
                <a:schemeClr val="tx1"/>
              </a:solidFill>
              <a:effectLst/>
              <a:latin typeface="Calibri" panose="020F0502020204030204" pitchFamily="34" charset="0"/>
              <a:ea typeface="Aldine401 BT"/>
              <a:cs typeface="Aldine401 BT"/>
            </a:endParaRPr>
          </a:p>
          <a:p>
            <a:pPr marL="342900" lvl="0" indent="-342900" algn="just">
              <a:lnSpc>
                <a:spcPct val="150000"/>
              </a:lnSpc>
              <a:buFont typeface="Aldine401 BT"/>
              <a:buAutoNum type="arabicPeriod"/>
            </a:pPr>
            <a:r>
              <a:rPr lang="en-KE" sz="1800" dirty="0">
                <a:solidFill>
                  <a:schemeClr val="tx1"/>
                </a:solidFill>
                <a:effectLst/>
                <a:latin typeface="Times New Roman" panose="02020603050405020304" pitchFamily="18" charset="0"/>
                <a:ea typeface="Aldine401 BT"/>
                <a:cs typeface="Aldine401 BT"/>
              </a:rPr>
              <a:t>Depending on the author’s context, there are different ways of carrying out a literature review from systematic to traditional etc. </a:t>
            </a:r>
            <a:endParaRPr lang="en-KE" sz="1800" dirty="0">
              <a:solidFill>
                <a:schemeClr val="tx1"/>
              </a:solidFill>
              <a:effectLst/>
              <a:latin typeface="Calibri" panose="020F0502020204030204" pitchFamily="34" charset="0"/>
              <a:ea typeface="Aldine401 BT"/>
              <a:cs typeface="Aldine401 BT"/>
            </a:endParaRPr>
          </a:p>
          <a:p>
            <a:pPr marL="0" indent="0">
              <a:buNone/>
            </a:pPr>
            <a:endParaRPr lang="en-KE" dirty="0"/>
          </a:p>
        </p:txBody>
      </p:sp>
    </p:spTree>
    <p:extLst>
      <p:ext uri="{BB962C8B-B14F-4D97-AF65-F5344CB8AC3E}">
        <p14:creationId xmlns:p14="http://schemas.microsoft.com/office/powerpoint/2010/main" val="5343398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EE6183-7E12-4844-A0F3-078B6DAAEA41}"/>
              </a:ext>
            </a:extLst>
          </p:cNvPr>
          <p:cNvSpPr>
            <a:spLocks noGrp="1"/>
          </p:cNvSpPr>
          <p:nvPr>
            <p:ph type="title"/>
          </p:nvPr>
        </p:nvSpPr>
        <p:spPr>
          <a:xfrm>
            <a:off x="4971393" y="220717"/>
            <a:ext cx="6454634" cy="5580010"/>
          </a:xfrm>
        </p:spPr>
        <p:txBody>
          <a:bodyPr/>
          <a:lstStyle/>
          <a:p>
            <a:r>
              <a:rPr lang="en-KE" sz="2800" dirty="0">
                <a:solidFill>
                  <a:schemeClr val="tx1"/>
                </a:solidFill>
                <a:effectLst/>
                <a:latin typeface="Arial" panose="020B0604020202020204" pitchFamily="34" charset="0"/>
                <a:ea typeface="Aldine401 BT"/>
              </a:rPr>
              <a:t>Reflection Question</a:t>
            </a:r>
            <a:r>
              <a:rPr lang="en-KE" sz="2800" dirty="0">
                <a:solidFill>
                  <a:schemeClr val="tx1"/>
                </a:solidFill>
                <a:effectLst/>
              </a:rPr>
              <a:t> </a:t>
            </a:r>
            <a:br>
              <a:rPr lang="en-KE" dirty="0">
                <a:effectLst/>
              </a:rPr>
            </a:br>
            <a:br>
              <a:rPr lang="en-KE" dirty="0">
                <a:effectLst/>
              </a:rPr>
            </a:br>
            <a:r>
              <a:rPr lang="en-US" sz="2400" b="0" cap="none" dirty="0">
                <a:solidFill>
                  <a:srgbClr val="000000"/>
                </a:solidFill>
                <a:effectLst/>
                <a:latin typeface="Times New Roman" panose="02020603050405020304" pitchFamily="18" charset="0"/>
                <a:ea typeface="Aldine401 BT"/>
                <a:cs typeface="Times New Roman" panose="02020603050405020304" pitchFamily="18" charset="0"/>
              </a:rPr>
              <a:t>Discuss the three main models that guide a researcher in reviewing literature.</a:t>
            </a:r>
            <a:br>
              <a:rPr lang="en-KE" sz="2400" b="1" cap="none" dirty="0">
                <a:effectLst/>
                <a:latin typeface="Times New Roman" panose="02020603050405020304" pitchFamily="18" charset="0"/>
                <a:ea typeface="Times New Roman" panose="02020603050405020304" pitchFamily="18" charset="0"/>
                <a:cs typeface="Calibri" panose="020F0502020204030204" pitchFamily="34" charset="0"/>
              </a:rPr>
            </a:br>
            <a:endParaRPr lang="en-KE" sz="2400" dirty="0"/>
          </a:p>
        </p:txBody>
      </p:sp>
      <p:pic>
        <p:nvPicPr>
          <p:cNvPr id="5" name="Picture Placeholder 4">
            <a:extLst>
              <a:ext uri="{FF2B5EF4-FFF2-40B4-BE49-F238E27FC236}">
                <a16:creationId xmlns:a16="http://schemas.microsoft.com/office/drawing/2014/main" id="{91CB79E2-3051-8C46-2B78-555380BB10EB}"/>
              </a:ext>
            </a:extLst>
          </p:cNvPr>
          <p:cNvPicPr>
            <a:picLocks noGrp="1" noChangeAspect="1"/>
          </p:cNvPicPr>
          <p:nvPr>
            <p:ph type="pic" sz="quarter" idx="11"/>
          </p:nvPr>
        </p:nvPicPr>
        <p:blipFill>
          <a:blip r:embed="rId3"/>
          <a:srcRect t="1299" b="1299"/>
          <a:stretch>
            <a:fillRect/>
          </a:stretch>
        </p:blipFill>
        <p:spPr>
          <a:xfrm>
            <a:off x="443345" y="0"/>
            <a:ext cx="4344695" cy="6053959"/>
          </a:xfrm>
        </p:spPr>
      </p:pic>
      <p:sp>
        <p:nvSpPr>
          <p:cNvPr id="3" name="TextBox 2">
            <a:extLst>
              <a:ext uri="{FF2B5EF4-FFF2-40B4-BE49-F238E27FC236}">
                <a16:creationId xmlns:a16="http://schemas.microsoft.com/office/drawing/2014/main" id="{D43DDE66-C0E8-3940-2B85-3493BD952E52}"/>
              </a:ext>
            </a:extLst>
          </p:cNvPr>
          <p:cNvSpPr txBox="1"/>
          <p:nvPr/>
        </p:nvSpPr>
        <p:spPr>
          <a:xfrm>
            <a:off x="443345" y="6053959"/>
            <a:ext cx="4344695" cy="400110"/>
          </a:xfrm>
          <a:prstGeom prst="rect">
            <a:avLst/>
          </a:prstGeom>
          <a:noFill/>
        </p:spPr>
        <p:txBody>
          <a:bodyPr wrap="square" rtlCol="0">
            <a:spAutoFit/>
          </a:bodyPr>
          <a:lstStyle/>
          <a:p>
            <a:r>
              <a:rPr lang="en-GB" sz="1000" dirty="0">
                <a:latin typeface="Times New Roman" panose="02020603050405020304" pitchFamily="18" charset="0"/>
                <a:cs typeface="Times New Roman" panose="02020603050405020304" pitchFamily="18" charset="0"/>
              </a:rPr>
              <a:t>Source: </a:t>
            </a:r>
            <a:r>
              <a:rPr lang="en-GB" sz="1000" dirty="0" err="1">
                <a:latin typeface="Times New Roman" panose="02020603050405020304" pitchFamily="18" charset="0"/>
                <a:cs typeface="Times New Roman" panose="02020603050405020304" pitchFamily="18" charset="0"/>
              </a:rPr>
              <a:t>Peakpx</a:t>
            </a:r>
            <a:r>
              <a:rPr lang="en-GB" sz="1000" dirty="0">
                <a:latin typeface="Times New Roman" panose="02020603050405020304" pitchFamily="18" charset="0"/>
                <a:cs typeface="Times New Roman" panose="02020603050405020304" pitchFamily="18" charset="0"/>
              </a:rPr>
              <a:t>. </a:t>
            </a:r>
            <a:r>
              <a:rPr lang="en-GB" sz="1000" dirty="0">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https://www.peakpx.com/en/hd-wallpaper-desktop-kpmyn</a:t>
            </a:r>
            <a:endParaRPr lang="en-GB" sz="1000" dirty="0">
              <a:latin typeface="Times New Roman" panose="02020603050405020304" pitchFamily="18" charset="0"/>
              <a:cs typeface="Times New Roman" panose="02020603050405020304" pitchFamily="18" charset="0"/>
            </a:endParaRPr>
          </a:p>
          <a:p>
            <a:endParaRPr lang="en-KE"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75911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9EF51-C7D6-FC97-AA66-D58567C62E7B}"/>
              </a:ext>
            </a:extLst>
          </p:cNvPr>
          <p:cNvSpPr>
            <a:spLocks noGrp="1"/>
          </p:cNvSpPr>
          <p:nvPr>
            <p:ph type="title"/>
          </p:nvPr>
        </p:nvSpPr>
        <p:spPr/>
        <p:txBody>
          <a:bodyPr/>
          <a:lstStyle/>
          <a:p>
            <a:r>
              <a:rPr lang="en-KE" sz="2800" b="0" dirty="0">
                <a:solidFill>
                  <a:schemeClr val="tx1"/>
                </a:solidFill>
              </a:rPr>
              <a:t>answer</a:t>
            </a:r>
          </a:p>
        </p:txBody>
      </p:sp>
      <p:sp>
        <p:nvSpPr>
          <p:cNvPr id="3" name="Content Placeholder 2">
            <a:extLst>
              <a:ext uri="{FF2B5EF4-FFF2-40B4-BE49-F238E27FC236}">
                <a16:creationId xmlns:a16="http://schemas.microsoft.com/office/drawing/2014/main" id="{402794FB-05D7-4242-C701-8F78B2E3D439}"/>
              </a:ext>
            </a:extLst>
          </p:cNvPr>
          <p:cNvSpPr>
            <a:spLocks noGrp="1"/>
          </p:cNvSpPr>
          <p:nvPr>
            <p:ph sz="half" idx="2"/>
          </p:nvPr>
        </p:nvSpPr>
        <p:spPr>
          <a:xfrm>
            <a:off x="3460565" y="2180024"/>
            <a:ext cx="7965460" cy="3620703"/>
          </a:xfrm>
        </p:spPr>
        <p:txBody>
          <a:bodyPr/>
          <a:lstStyle/>
          <a:p>
            <a:pPr marL="0" indent="0" algn="just">
              <a:lnSpc>
                <a:spcPct val="130000"/>
              </a:lnSpc>
              <a:spcBef>
                <a:spcPts val="600"/>
              </a:spcBef>
              <a:spcAft>
                <a:spcPts val="600"/>
              </a:spcAft>
              <a:buNone/>
              <a:tabLst>
                <a:tab pos="676275" algn="l"/>
              </a:tabLst>
            </a:pPr>
            <a:r>
              <a:rPr lang="en-KE" sz="2000" dirty="0">
                <a:solidFill>
                  <a:schemeClr val="tx1"/>
                </a:solidFill>
                <a:effectLst/>
                <a:latin typeface="Times New Roman" panose="02020603050405020304" pitchFamily="18" charset="0"/>
                <a:ea typeface="Aldine401 BT"/>
                <a:cs typeface="Times New Roman" panose="02020603050405020304" pitchFamily="18" charset="0"/>
              </a:rPr>
              <a:t>The three main models that guide a researcher in reviewing literature. These are as follows: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30000"/>
              </a:lnSpc>
              <a:spcBef>
                <a:spcPts val="600"/>
              </a:spcBef>
              <a:spcAft>
                <a:spcPts val="0"/>
              </a:spcAft>
              <a:buFont typeface="+mj-lt"/>
              <a:buAutoNum type="alphaLcParenR"/>
              <a:tabLst>
                <a:tab pos="676275" algn="l"/>
              </a:tabLst>
            </a:pPr>
            <a:r>
              <a:rPr lang="en-KE" sz="2000" spc="-20" dirty="0">
                <a:solidFill>
                  <a:schemeClr val="tx1"/>
                </a:solidFill>
                <a:effectLst/>
                <a:latin typeface="Times New Roman" panose="02020603050405020304" pitchFamily="18" charset="0"/>
                <a:ea typeface="Aldine401 BT"/>
                <a:cs typeface="Times New Roman" panose="02020603050405020304" pitchFamily="18" charset="0"/>
              </a:rPr>
              <a:t>PICO Model (Population, Intervention, Comparison, Outcome)</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30000"/>
              </a:lnSpc>
              <a:buFont typeface="+mj-lt"/>
              <a:buAutoNum type="alphaLcParenR"/>
              <a:tabLst>
                <a:tab pos="676275" algn="l"/>
              </a:tabLst>
            </a:pPr>
            <a:r>
              <a:rPr lang="en-KE" sz="2000" spc="-20" dirty="0">
                <a:solidFill>
                  <a:schemeClr val="tx1"/>
                </a:solidFill>
                <a:effectLst/>
                <a:latin typeface="Times New Roman" panose="02020603050405020304" pitchFamily="18" charset="0"/>
                <a:ea typeface="Aldine401 BT"/>
                <a:cs typeface="Times New Roman" panose="02020603050405020304" pitchFamily="18" charset="0"/>
              </a:rPr>
              <a:t>ECLIPSE Model (Expectations, Client group, Location, Impact, Professionals involved, Service)</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30000"/>
              </a:lnSpc>
              <a:spcAft>
                <a:spcPts val="600"/>
              </a:spcAft>
              <a:buFont typeface="+mj-lt"/>
              <a:buAutoNum type="alphaLcParenR"/>
              <a:tabLst>
                <a:tab pos="676275" algn="l"/>
              </a:tabLst>
            </a:pPr>
            <a:r>
              <a:rPr lang="en-KE" sz="2000" spc="-20" dirty="0">
                <a:solidFill>
                  <a:schemeClr val="tx1"/>
                </a:solidFill>
                <a:effectLst/>
                <a:latin typeface="Times New Roman" panose="02020603050405020304" pitchFamily="18" charset="0"/>
                <a:ea typeface="Aldine401 BT"/>
                <a:cs typeface="Times New Roman" panose="02020603050405020304" pitchFamily="18" charset="0"/>
              </a:rPr>
              <a:t>SPICE Model (Settings, Perspective, Intervention, Comparison, Evaluation)</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
        <p:nvSpPr>
          <p:cNvPr id="4" name="Slide Number Placeholder 3">
            <a:extLst>
              <a:ext uri="{FF2B5EF4-FFF2-40B4-BE49-F238E27FC236}">
                <a16:creationId xmlns:a16="http://schemas.microsoft.com/office/drawing/2014/main" id="{9C9EC2B0-3C31-DA5C-8102-0AA636D306DA}"/>
              </a:ext>
            </a:extLst>
          </p:cNvPr>
          <p:cNvSpPr>
            <a:spLocks noGrp="1"/>
          </p:cNvSpPr>
          <p:nvPr>
            <p:ph type="sldNum" sz="quarter" idx="10"/>
          </p:nvPr>
        </p:nvSpPr>
        <p:spPr/>
        <p:txBody>
          <a:bodyPr/>
          <a:lstStyle/>
          <a:p>
            <a:fld id="{48F63A3B-78C7-47BE-AE5E-E10140E04643}" type="slidenum">
              <a:rPr lang="en-US" smtClean="0"/>
              <a:pPr/>
              <a:t>27</a:t>
            </a:fld>
            <a:endParaRPr lang="en-US" dirty="0"/>
          </a:p>
        </p:txBody>
      </p:sp>
    </p:spTree>
    <p:extLst>
      <p:ext uri="{BB962C8B-B14F-4D97-AF65-F5344CB8AC3E}">
        <p14:creationId xmlns:p14="http://schemas.microsoft.com/office/powerpoint/2010/main" val="42140205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9EF51-C7D6-FC97-AA66-D58567C62E7B}"/>
              </a:ext>
            </a:extLst>
          </p:cNvPr>
          <p:cNvSpPr>
            <a:spLocks noGrp="1"/>
          </p:cNvSpPr>
          <p:nvPr>
            <p:ph type="title"/>
          </p:nvPr>
        </p:nvSpPr>
        <p:spPr>
          <a:xfrm>
            <a:off x="3460565" y="457199"/>
            <a:ext cx="7965461" cy="471489"/>
          </a:xfrm>
        </p:spPr>
        <p:txBody>
          <a:bodyPr/>
          <a:lstStyle/>
          <a:p>
            <a:pPr>
              <a:lnSpc>
                <a:spcPts val="1800"/>
              </a:lnSpc>
              <a:spcBef>
                <a:spcPts val="1000"/>
              </a:spcBef>
            </a:pPr>
            <a:r>
              <a:rPr lang="en-US" sz="1800" b="1" dirty="0">
                <a:solidFill>
                  <a:srgbClr val="000000"/>
                </a:solidFill>
                <a:effectLst/>
                <a:latin typeface="Arial" panose="020B0604020202020204" pitchFamily="34" charset="0"/>
                <a:ea typeface="Times New Roman" panose="02020603050405020304" pitchFamily="18" charset="0"/>
                <a:cs typeface="Calibri" panose="020F0502020204030204" pitchFamily="34" charset="0"/>
              </a:rPr>
              <a:t>References</a:t>
            </a:r>
            <a:endParaRPr lang="en-KE" sz="1800" b="1" dirty="0">
              <a:effectLst/>
              <a:latin typeface="Times New Roman" panose="02020603050405020304" pitchFamily="18" charset="0"/>
              <a:ea typeface="Times New Roman" panose="02020603050405020304" pitchFamily="18" charset="0"/>
              <a:cs typeface="Calibri" panose="020F0502020204030204" pitchFamily="34" charset="0"/>
            </a:endParaRPr>
          </a:p>
        </p:txBody>
      </p:sp>
      <p:sp>
        <p:nvSpPr>
          <p:cNvPr id="3" name="Content Placeholder 2">
            <a:extLst>
              <a:ext uri="{FF2B5EF4-FFF2-40B4-BE49-F238E27FC236}">
                <a16:creationId xmlns:a16="http://schemas.microsoft.com/office/drawing/2014/main" id="{402794FB-05D7-4242-C701-8F78B2E3D439}"/>
              </a:ext>
            </a:extLst>
          </p:cNvPr>
          <p:cNvSpPr>
            <a:spLocks noGrp="1"/>
          </p:cNvSpPr>
          <p:nvPr>
            <p:ph sz="half" idx="2"/>
          </p:nvPr>
        </p:nvSpPr>
        <p:spPr>
          <a:xfrm>
            <a:off x="3373821" y="1082566"/>
            <a:ext cx="8250620" cy="5686096"/>
          </a:xfrm>
        </p:spPr>
        <p:txBody>
          <a:bodyPr>
            <a:normAutofit fontScale="85000" lnSpcReduction="10000"/>
          </a:bodyPr>
          <a:lstStyle/>
          <a:p>
            <a:pPr marL="0" indent="0" algn="just">
              <a:lnSpc>
                <a:spcPct val="150000"/>
              </a:lnSpc>
              <a:buNone/>
            </a:pPr>
            <a:r>
              <a:rPr lang="en-KE" sz="1900" dirty="0">
                <a:solidFill>
                  <a:srgbClr val="000000"/>
                </a:solidFill>
                <a:effectLst/>
                <a:latin typeface="Times New Roman" panose="02020603050405020304" pitchFamily="18" charset="0"/>
                <a:ea typeface="Times New Roman" panose="02020603050405020304" pitchFamily="18" charset="0"/>
              </a:rPr>
              <a:t>Ajuoga, M., Echaune, M., Maiyo, J., Mwangi, S., Odek, A., Kipkenei, S. Awour, D., &amp; </a:t>
            </a:r>
            <a:endParaRPr lang="en-KE" sz="1900" dirty="0">
              <a:effectLst/>
              <a:latin typeface="Times New Roman" panose="02020603050405020304" pitchFamily="18" charset="0"/>
              <a:ea typeface="Times New Roman" panose="02020603050405020304" pitchFamily="18" charset="0"/>
            </a:endParaRPr>
          </a:p>
          <a:p>
            <a:pPr indent="0" algn="just">
              <a:lnSpc>
                <a:spcPct val="150000"/>
              </a:lnSpc>
              <a:buNone/>
            </a:pPr>
            <a:r>
              <a:rPr lang="en-KE" sz="1900" dirty="0">
                <a:solidFill>
                  <a:srgbClr val="000000"/>
                </a:solidFill>
                <a:effectLst/>
                <a:latin typeface="Times New Roman" panose="02020603050405020304" pitchFamily="18" charset="0"/>
                <a:ea typeface="Times New Roman" panose="02020603050405020304" pitchFamily="18" charset="0"/>
              </a:rPr>
              <a:t>Andiema, N. (2023). </a:t>
            </a:r>
            <a:r>
              <a:rPr lang="en-KE" sz="1900" i="1" dirty="0">
                <a:solidFill>
                  <a:srgbClr val="000000"/>
                </a:solidFill>
                <a:effectLst/>
                <a:latin typeface="Times New Roman" panose="02020603050405020304" pitchFamily="18" charset="0"/>
                <a:ea typeface="Times New Roman" panose="02020603050405020304" pitchFamily="18" charset="0"/>
              </a:rPr>
              <a:t>Social Science in the New Era.</a:t>
            </a:r>
            <a:r>
              <a:rPr lang="en-KE" sz="1900" dirty="0">
                <a:solidFill>
                  <a:srgbClr val="000000"/>
                </a:solidFill>
                <a:effectLst/>
                <a:latin typeface="Times New Roman" panose="02020603050405020304" pitchFamily="18" charset="0"/>
                <a:ea typeface="Times New Roman" panose="02020603050405020304" pitchFamily="18" charset="0"/>
              </a:rPr>
              <a:t> Aura Publishers.</a:t>
            </a:r>
            <a:endParaRPr lang="en-KE" sz="1900" dirty="0">
              <a:effectLst/>
              <a:latin typeface="Times New Roman" panose="02020603050405020304" pitchFamily="18" charset="0"/>
              <a:ea typeface="Times New Roman" panose="02020603050405020304" pitchFamily="18" charset="0"/>
            </a:endParaRPr>
          </a:p>
          <a:p>
            <a:pPr marL="0" indent="0">
              <a:buNone/>
            </a:pPr>
            <a:r>
              <a:rPr lang="en-US" sz="19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Creswell, J. W.  (2014). Research Design: Qualitative, Quantitative and Mixed Methods </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indent="0">
              <a:buNone/>
            </a:pPr>
            <a:r>
              <a:rPr lang="en-US" sz="19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Approaches (4</a:t>
            </a:r>
            <a:r>
              <a:rPr lang="en-US" sz="1900" baseline="30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a:t>
            </a:r>
            <a:r>
              <a:rPr lang="en-US" sz="19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ed.). Thousand Oaks, CA: Sage.</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15000"/>
              </a:lnSpc>
              <a:spcBef>
                <a:spcPts val="600"/>
              </a:spcBef>
              <a:spcAft>
                <a:spcPts val="600"/>
              </a:spcAft>
              <a:buNone/>
            </a:pP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Mwangi, S. &amp; </a:t>
            </a:r>
            <a:r>
              <a:rPr lang="en-US" sz="19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Eboi</a:t>
            </a: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 (2025). </a:t>
            </a:r>
            <a:r>
              <a:rPr lang="en-KE" sz="1900" i="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Student’s Guide to Academic Writing</a:t>
            </a:r>
            <a:r>
              <a:rPr lang="en-US" sz="19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Aura Publishers. </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30000"/>
              </a:lnSpc>
              <a:spcBef>
                <a:spcPts val="600"/>
              </a:spcBef>
              <a:spcAft>
                <a:spcPts val="600"/>
              </a:spcAft>
              <a:buNone/>
            </a:pPr>
            <a:r>
              <a:rPr lang="en-KE" sz="1900" dirty="0">
                <a:solidFill>
                  <a:srgbClr val="000000"/>
                </a:solidFill>
                <a:effectLst/>
                <a:latin typeface="Times New Roman" panose="02020603050405020304" pitchFamily="18" charset="0"/>
                <a:ea typeface="Aldine401 BT"/>
                <a:cs typeface="Times New Roman" panose="02020603050405020304" pitchFamily="18" charset="0"/>
              </a:rPr>
              <a:t>Leech, N. L. (2004). Types of qualitative and quantitative analyses used by faculty </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marL="109728" indent="0" algn="just">
              <a:lnSpc>
                <a:spcPct val="130000"/>
              </a:lnSpc>
              <a:spcBef>
                <a:spcPts val="600"/>
              </a:spcBef>
              <a:spcAft>
                <a:spcPts val="600"/>
              </a:spcAft>
              <a:buNone/>
            </a:pPr>
            <a:r>
              <a:rPr lang="en-KE" sz="1900" dirty="0">
                <a:solidFill>
                  <a:srgbClr val="000000"/>
                </a:solidFill>
                <a:effectLst/>
                <a:latin typeface="Times New Roman" panose="02020603050405020304" pitchFamily="18" charset="0"/>
                <a:ea typeface="Aldine401 BT"/>
                <a:cs typeface="Times New Roman" panose="02020603050405020304" pitchFamily="18" charset="0"/>
              </a:rPr>
              <a:t>researchers: </a:t>
            </a:r>
            <a:r>
              <a:rPr lang="en-KE" sz="1900" i="1" dirty="0">
                <a:solidFill>
                  <a:srgbClr val="000000"/>
                </a:solidFill>
                <a:effectLst/>
                <a:latin typeface="Times New Roman" panose="02020603050405020304" pitchFamily="18" charset="0"/>
                <a:ea typeface="Aldine401 BT"/>
                <a:cs typeface="Times New Roman" panose="02020603050405020304" pitchFamily="18" charset="0"/>
              </a:rPr>
              <a:t>Unpublished manuscript</a:t>
            </a:r>
            <a:r>
              <a:rPr lang="en-KE" sz="1900" dirty="0">
                <a:solidFill>
                  <a:srgbClr val="000000"/>
                </a:solidFill>
                <a:effectLst/>
                <a:latin typeface="Times New Roman" panose="02020603050405020304" pitchFamily="18" charset="0"/>
                <a:ea typeface="Aldine401 BT"/>
                <a:cs typeface="Times New Roman" panose="02020603050405020304" pitchFamily="18" charset="0"/>
              </a:rPr>
              <a:t>. University of Colorado at Denver and Health Sciences Center.</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US" sz="19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Manchester Metropolitan University. (n.d.). What is a systematic review? </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marL="109728" indent="0">
              <a:lnSpc>
                <a:spcPct val="150000"/>
              </a:lnSpc>
              <a:buNone/>
            </a:pPr>
            <a:r>
              <a:rPr lang="en-US" sz="1900"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hlinkClick r:id="rId2"/>
              </a:rPr>
              <a:t>https://www.mmu.ac.uk/library/research-support/systematic-reviews/what-is-a-systematic-review</a:t>
            </a:r>
            <a:endParaRPr lang="en-US" sz="1900"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109728" indent="0">
              <a:lnSpc>
                <a:spcPct val="150000"/>
              </a:lnSpc>
              <a:buNone/>
            </a:pPr>
            <a:r>
              <a:rPr lang="en-GB" sz="2000" dirty="0" err="1">
                <a:latin typeface="Times New Roman" panose="02020603050405020304" pitchFamily="18" charset="0"/>
                <a:cs typeface="Times New Roman" panose="02020603050405020304" pitchFamily="18" charset="0"/>
              </a:rPr>
              <a:t>Peakpx</a:t>
            </a:r>
            <a:r>
              <a:rPr lang="en-GB" sz="2000" dirty="0">
                <a:latin typeface="Times New Roman" panose="02020603050405020304" pitchFamily="18" charset="0"/>
                <a:cs typeface="Times New Roman" panose="02020603050405020304" pitchFamily="18" charset="0"/>
              </a:rPr>
              <a:t>. </a:t>
            </a:r>
            <a:r>
              <a:rPr lang="en-GB" sz="2000" dirty="0">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https://www.peakpx.com/en/hd-wallpaper-desktop-kpmyn</a:t>
            </a:r>
            <a:endParaRPr lang="en-GB" sz="2000" dirty="0">
              <a:latin typeface="Times New Roman" panose="02020603050405020304" pitchFamily="18" charset="0"/>
              <a:cs typeface="Times New Roman" panose="02020603050405020304" pitchFamily="18" charset="0"/>
            </a:endParaRPr>
          </a:p>
          <a:p>
            <a:pPr marL="109728" indent="0">
              <a:lnSpc>
                <a:spcPct val="150000"/>
              </a:lnSpc>
              <a:buNone/>
            </a:pPr>
            <a:r>
              <a:rPr lang="en-KE" sz="2000" dirty="0">
                <a:solidFill>
                  <a:schemeClr val="tx1"/>
                </a:solidFill>
                <a:latin typeface="Times New Roman" panose="02020603050405020304" pitchFamily="18" charset="0"/>
                <a:cs typeface="Times New Roman" panose="02020603050405020304" pitchFamily="18" charset="0"/>
              </a:rPr>
              <a:t>Wallpaperscraft. </a:t>
            </a:r>
            <a:r>
              <a:rPr lang="en-GB" sz="2000" dirty="0">
                <a:solidFill>
                  <a:schemeClr val="tx1"/>
                </a:solidFill>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https://wallpaperscraft.com/download/mountains_lake_landscape_132141/800x1200</a:t>
            </a:r>
            <a:endParaRPr lang="en-GB" sz="2000" dirty="0">
              <a:latin typeface="Times New Roman" panose="02020603050405020304" pitchFamily="18" charset="0"/>
              <a:cs typeface="Times New Roman" panose="02020603050405020304" pitchFamily="18" charset="0"/>
            </a:endParaRPr>
          </a:p>
          <a:p>
            <a:pPr marL="109728" indent="0">
              <a:lnSpc>
                <a:spcPct val="150000"/>
              </a:lnSpc>
              <a:buNone/>
            </a:pP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
        <p:nvSpPr>
          <p:cNvPr id="4" name="Slide Number Placeholder 3">
            <a:extLst>
              <a:ext uri="{FF2B5EF4-FFF2-40B4-BE49-F238E27FC236}">
                <a16:creationId xmlns:a16="http://schemas.microsoft.com/office/drawing/2014/main" id="{9C9EC2B0-3C31-DA5C-8102-0AA636D306DA}"/>
              </a:ext>
            </a:extLst>
          </p:cNvPr>
          <p:cNvSpPr>
            <a:spLocks noGrp="1"/>
          </p:cNvSpPr>
          <p:nvPr>
            <p:ph type="sldNum" sz="quarter" idx="10"/>
          </p:nvPr>
        </p:nvSpPr>
        <p:spPr/>
        <p:txBody>
          <a:bodyPr/>
          <a:lstStyle/>
          <a:p>
            <a:fld id="{48F63A3B-78C7-47BE-AE5E-E10140E04643}" type="slidenum">
              <a:rPr lang="en-US" smtClean="0"/>
              <a:pPr/>
              <a:t>28</a:t>
            </a:fld>
            <a:endParaRPr lang="en-US" dirty="0"/>
          </a:p>
        </p:txBody>
      </p:sp>
    </p:spTree>
    <p:extLst>
      <p:ext uri="{BB962C8B-B14F-4D97-AF65-F5344CB8AC3E}">
        <p14:creationId xmlns:p14="http://schemas.microsoft.com/office/powerpoint/2010/main" val="31046339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788BC44-4053-A6B7-26AB-3CE47546BF1A}"/>
              </a:ext>
            </a:extLst>
          </p:cNvPr>
          <p:cNvSpPr>
            <a:spLocks noGrp="1"/>
          </p:cNvSpPr>
          <p:nvPr>
            <p:ph type="ctrTitle"/>
          </p:nvPr>
        </p:nvSpPr>
        <p:spPr>
          <a:xfrm>
            <a:off x="914401" y="2001794"/>
            <a:ext cx="6474940" cy="2545491"/>
          </a:xfrm>
        </p:spPr>
        <p:txBody>
          <a:bodyPr/>
          <a:lstStyle/>
          <a:p>
            <a:r>
              <a:rPr lang="en-KE" sz="7200" dirty="0"/>
              <a:t>THANK YOU</a:t>
            </a:r>
          </a:p>
        </p:txBody>
      </p:sp>
    </p:spTree>
    <p:extLst>
      <p:ext uri="{BB962C8B-B14F-4D97-AF65-F5344CB8AC3E}">
        <p14:creationId xmlns:p14="http://schemas.microsoft.com/office/powerpoint/2010/main" val="1973173046"/>
      </p:ext>
    </p:extLst>
  </p:cSld>
  <p:clrMapOvr>
    <a:masterClrMapping/>
  </p:clrMapOvr>
</p:sld>
</file>

<file path=ppt/theme/theme1.xml><?xml version="1.0" encoding="utf-8"?>
<a:theme xmlns:a="http://schemas.openxmlformats.org/drawingml/2006/main" name="Custom">
  <a:themeElements>
    <a:clrScheme name="Custom 13">
      <a:dk1>
        <a:srgbClr val="000000"/>
      </a:dk1>
      <a:lt1>
        <a:srgbClr val="FDFAF6"/>
      </a:lt1>
      <a:dk2>
        <a:srgbClr val="44546A"/>
      </a:dk2>
      <a:lt2>
        <a:srgbClr val="E7E6E6"/>
      </a:lt2>
      <a:accent1>
        <a:srgbClr val="F5CDCE"/>
      </a:accent1>
      <a:accent2>
        <a:srgbClr val="DE8C8C"/>
      </a:accent2>
      <a:accent3>
        <a:srgbClr val="AAC3E8"/>
      </a:accent3>
      <a:accent4>
        <a:srgbClr val="D2D592"/>
      </a:accent4>
      <a:accent5>
        <a:srgbClr val="CCBE89"/>
      </a:accent5>
      <a:accent6>
        <a:srgbClr val="1F2C8F"/>
      </a:accent6>
      <a:hlink>
        <a:srgbClr val="1F2C8F"/>
      </a:hlink>
      <a:folHlink>
        <a:srgbClr val="AAC3E9"/>
      </a:folHlink>
    </a:clrScheme>
    <a:fontScheme name="Custom 22">
      <a:majorFont>
        <a:latin typeface="Arial Black"/>
        <a:ea typeface=""/>
        <a:cs typeface=""/>
      </a:majorFont>
      <a:minorFont>
        <a:latin typeface="Sabon Next L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ometric color block_Win32_SL_v14" id="{59749740-91A0-46B8-82A8-B436C7A8A142}" vid="{B3F8D047-377B-4FC8-B21C-47530C6DE3A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04948363-B267-4BAC-8655-100FBEC280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6DBB56F-4362-4386-A1A1-3DF898896616}">
  <ds:schemaRefs>
    <ds:schemaRef ds:uri="http://schemas.microsoft.com/sharepoint/v3/contenttype/forms"/>
  </ds:schemaRefs>
</ds:datastoreItem>
</file>

<file path=customXml/itemProps3.xml><?xml version="1.0" encoding="utf-8"?>
<ds:datastoreItem xmlns:ds="http://schemas.openxmlformats.org/officeDocument/2006/customXml" ds:itemID="{BA719FA4-954C-4FA8-82CB-206659C3B826}">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Geometric color block</Template>
  <TotalTime>711</TotalTime>
  <Words>2770</Words>
  <Application>Microsoft Macintosh PowerPoint</Application>
  <PresentationFormat>Widescreen</PresentationFormat>
  <Paragraphs>135</Paragraphs>
  <Slides>29</Slides>
  <Notes>22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29</vt:i4>
      </vt:variant>
    </vt:vector>
  </HeadingPairs>
  <TitlesOfParts>
    <vt:vector size="38" baseType="lpstr">
      <vt:lpstr>Aldine401 BT</vt:lpstr>
      <vt:lpstr>Arial</vt:lpstr>
      <vt:lpstr>Arial Black</vt:lpstr>
      <vt:lpstr>Calibri</vt:lpstr>
      <vt:lpstr>Noto Sans Symbols</vt:lpstr>
      <vt:lpstr>Sabon Next LT</vt:lpstr>
      <vt:lpstr>Symbol</vt:lpstr>
      <vt:lpstr>Times New Roman</vt:lpstr>
      <vt:lpstr>Custom</vt:lpstr>
      <vt:lpstr>Postgraduate Writing Week 6: Systematic Literature Reviews dr. susan mwangi st. paul’s university </vt:lpstr>
      <vt:lpstr>Topic Introduction </vt:lpstr>
      <vt:lpstr>PowerPoint Presentation</vt:lpstr>
      <vt:lpstr>Intended Learning Objectives </vt:lpstr>
      <vt:lpstr>  Differences between a Literature Review and a Systematic Review </vt:lpstr>
      <vt:lpstr>PowerPoint Presentation</vt:lpstr>
      <vt:lpstr>PowerPoint Presentation</vt:lpstr>
      <vt:lpstr>PowerPoint Presentation</vt:lpstr>
      <vt:lpstr>Stages of a Systematic Review </vt:lpstr>
      <vt:lpstr>Inclusion and exclusion criteria </vt:lpstr>
      <vt:lpstr>Models of Writing Literature Review </vt:lpstr>
      <vt:lpstr>PowerPoint Presentation</vt:lpstr>
      <vt:lpstr>PICO Model (Population, Intervention, Comparison, Outcome) </vt:lpstr>
      <vt:lpstr>PowerPoint Presentation</vt:lpstr>
      <vt:lpstr>PowerPoint Presentation</vt:lpstr>
      <vt:lpstr>PowerPoint Presentation</vt:lpstr>
      <vt:lpstr>ECLIPSE Model (Expectations, Client Group, Location, Impact, Professionals involved and the Service) </vt:lpstr>
      <vt:lpstr>PowerPoint Presentation</vt:lpstr>
      <vt:lpstr>SPICE Model (Setting, Perspective, Intervention, Comparison and Evaluation) </vt:lpstr>
      <vt:lpstr>PowerPoint Presentation</vt:lpstr>
      <vt:lpstr>How to Conduct Literature Review for Qualitative Studies </vt:lpstr>
      <vt:lpstr>PowerPoint Presentation</vt:lpstr>
      <vt:lpstr>PowerPoint Presentation</vt:lpstr>
      <vt:lpstr>PowerPoint Presentation</vt:lpstr>
      <vt:lpstr>Summary </vt:lpstr>
      <vt:lpstr>Reflection Question   Discuss the three main models that guide a researcher in reviewing literature. </vt:lpstr>
      <vt:lpstr>answer</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Postgraduate Writing Week 6 Systematic Literature Reviews </dc:title>
  <dc:subject/>
  <dc:creator>Faith M Mwangi</dc:creator>
  <cp:lastModifiedBy>susan.w.mwangi@outlook.com</cp:lastModifiedBy>
  <cp:revision>13</cp:revision>
  <dcterms:created xsi:type="dcterms:W3CDTF">2024-11-02T18:58:11Z</dcterms:created>
  <dcterms:modified xsi:type="dcterms:W3CDTF">2025-04-25T12:09:29Z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