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4"/>
  </p:sldMasterIdLst>
  <p:notesMasterIdLst>
    <p:notesMasterId r:id="rId39"/>
  </p:notesMasterIdLst>
  <p:handoutMasterIdLst>
    <p:handoutMasterId r:id="rId40"/>
  </p:handoutMasterIdLst>
  <p:sldIdLst>
    <p:sldId id="312" r:id="rId5"/>
    <p:sldId id="304" r:id="rId6"/>
    <p:sldId id="282" r:id="rId7"/>
    <p:sldId id="314" r:id="rId8"/>
    <p:sldId id="315" r:id="rId9"/>
    <p:sldId id="317" r:id="rId10"/>
    <p:sldId id="318" r:id="rId11"/>
    <p:sldId id="323" r:id="rId12"/>
    <p:sldId id="324" r:id="rId13"/>
    <p:sldId id="319" r:id="rId14"/>
    <p:sldId id="321" r:id="rId15"/>
    <p:sldId id="322" r:id="rId16"/>
    <p:sldId id="342" r:id="rId17"/>
    <p:sldId id="343" r:id="rId18"/>
    <p:sldId id="325" r:id="rId19"/>
    <p:sldId id="326" r:id="rId20"/>
    <p:sldId id="332" r:id="rId21"/>
    <p:sldId id="333" r:id="rId22"/>
    <p:sldId id="334" r:id="rId23"/>
    <p:sldId id="335" r:id="rId24"/>
    <p:sldId id="336" r:id="rId25"/>
    <p:sldId id="327" r:id="rId26"/>
    <p:sldId id="328" r:id="rId27"/>
    <p:sldId id="329" r:id="rId28"/>
    <p:sldId id="338" r:id="rId29"/>
    <p:sldId id="339" r:id="rId30"/>
    <p:sldId id="337" r:id="rId31"/>
    <p:sldId id="331" r:id="rId32"/>
    <p:sldId id="330" r:id="rId33"/>
    <p:sldId id="344" r:id="rId34"/>
    <p:sldId id="345" r:id="rId35"/>
    <p:sldId id="346" r:id="rId36"/>
    <p:sldId id="340" r:id="rId37"/>
    <p:sldId id="297" r:id="rId38"/>
  </p:sldIdLst>
  <p:sldSz cx="12192000" cy="6858000"/>
  <p:notesSz cx="13716000" cy="2438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3" orient="horz" pos="2616" userDrawn="1">
          <p15:clr>
            <a:srgbClr val="A4A3A4"/>
          </p15:clr>
        </p15:guide>
        <p15:guide id="4" orient="horz" pos="3264" userDrawn="1">
          <p15:clr>
            <a:srgbClr val="A4A3A4"/>
          </p15:clr>
        </p15:guide>
        <p15:guide id="5" pos="6912" userDrawn="1">
          <p15:clr>
            <a:srgbClr val="A4A3A4"/>
          </p15:clr>
        </p15:guide>
        <p15:guide id="6" orient="horz" userDrawn="1">
          <p15:clr>
            <a:srgbClr val="A4A3A4"/>
          </p15:clr>
        </p15:guide>
        <p15:guide id="7" orient="horz" pos="4008" userDrawn="1">
          <p15:clr>
            <a:srgbClr val="A4A3A4"/>
          </p15:clr>
        </p15:guide>
        <p15:guide id="9" orient="horz" pos="2352" userDrawn="1">
          <p15:clr>
            <a:srgbClr val="A4A3A4"/>
          </p15:clr>
        </p15:guide>
        <p15:guide id="12" pos="6696" userDrawn="1">
          <p15:clr>
            <a:srgbClr val="A4A3A4"/>
          </p15:clr>
        </p15:guide>
        <p15:guide id="15" pos="2136" userDrawn="1">
          <p15:clr>
            <a:srgbClr val="A4A3A4"/>
          </p15:clr>
        </p15:guide>
        <p15:guide id="16" pos="2760" userDrawn="1">
          <p15:clr>
            <a:srgbClr val="A4A3A4"/>
          </p15:clr>
        </p15:guide>
        <p15:guide id="17" pos="3288" userDrawn="1">
          <p15:clr>
            <a:srgbClr val="A4A3A4"/>
          </p15:clr>
        </p15:guide>
        <p15:guide id="18" pos="4032" userDrawn="1">
          <p15:clr>
            <a:srgbClr val="A4A3A4"/>
          </p15:clr>
        </p15:guide>
        <p15:guide id="19" pos="4392" userDrawn="1">
          <p15:clr>
            <a:srgbClr val="A4A3A4"/>
          </p15:clr>
        </p15:guide>
        <p15:guide id="20" pos="4944" userDrawn="1">
          <p15:clr>
            <a:srgbClr val="A4A3A4"/>
          </p15:clr>
        </p15:guide>
        <p15:guide id="21" pos="5544" userDrawn="1">
          <p15:clr>
            <a:srgbClr val="A4A3A4"/>
          </p15:clr>
        </p15:guide>
        <p15:guide id="22" pos="6072" userDrawn="1">
          <p15:clr>
            <a:srgbClr val="A4A3A4"/>
          </p15:clr>
        </p15:guide>
        <p15:guide id="23" orient="horz" pos="2448" userDrawn="1">
          <p15:clr>
            <a:srgbClr val="A4A3A4"/>
          </p15:clr>
        </p15:guide>
        <p15:guide id="25" pos="5256" userDrawn="1">
          <p15:clr>
            <a:srgbClr val="A4A3A4"/>
          </p15:clr>
        </p15:guide>
        <p15:guide id="26" pos="7261"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C8F"/>
    <a:srgbClr val="FDFBF6"/>
    <a:srgbClr val="AAC4E9"/>
    <a:srgbClr val="F5CDCE"/>
    <a:srgbClr val="DF8C8C"/>
    <a:srgbClr val="D4D593"/>
    <a:srgbClr val="E6F0FE"/>
    <a:srgbClr val="CDBE8A"/>
    <a:srgbClr val="FFEFEF"/>
    <a:srgbClr val="FCFB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3" autoAdjust="0"/>
    <p:restoredTop sz="95257" autoAdjust="0"/>
  </p:normalViewPr>
  <p:slideViewPr>
    <p:cSldViewPr snapToGrid="0" snapToObjects="1">
      <p:cViewPr varScale="1">
        <p:scale>
          <a:sx n="122" d="100"/>
          <a:sy n="122" d="100"/>
        </p:scale>
        <p:origin x="240" y="200"/>
      </p:cViewPr>
      <p:guideLst>
        <p:guide orient="horz" pos="2616"/>
        <p:guide orient="horz" pos="3264"/>
        <p:guide pos="6912"/>
        <p:guide orient="horz"/>
        <p:guide orient="horz" pos="4008"/>
        <p:guide orient="horz" pos="2352"/>
        <p:guide pos="6696"/>
        <p:guide pos="2136"/>
        <p:guide pos="2760"/>
        <p:guide pos="3288"/>
        <p:guide pos="4032"/>
        <p:guide pos="4392"/>
        <p:guide pos="4944"/>
        <p:guide pos="5544"/>
        <p:guide pos="6072"/>
        <p:guide orient="horz" pos="2448"/>
        <p:guide pos="5256"/>
        <p:guide pos="7261"/>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25" d="100"/>
          <a:sy n="25" d="100"/>
        </p:scale>
        <p:origin x="348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handoutMaster" Target="handoutMasters/handoutMaster1.xml"/><Relationship Id="rId45"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0" Type="http://schemas.openxmlformats.org/officeDocument/2006/relationships/slide" Target="slides/slide16.xml"/><Relationship Id="rId41"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2426ABF-A8C0-D94B-8DA4-89B3D95177FD}"/>
              </a:ext>
            </a:extLst>
          </p:cNvPr>
          <p:cNvSpPr>
            <a:spLocks noGrp="1"/>
          </p:cNvSpPr>
          <p:nvPr>
            <p:ph type="hdr" sz="quarter"/>
          </p:nvPr>
        </p:nvSpPr>
        <p:spPr>
          <a:xfrm>
            <a:off x="0" y="0"/>
            <a:ext cx="5943600" cy="1222375"/>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F73E1C36-C21F-0B70-27E7-5B59DAE27561}"/>
              </a:ext>
            </a:extLst>
          </p:cNvPr>
          <p:cNvSpPr>
            <a:spLocks noGrp="1"/>
          </p:cNvSpPr>
          <p:nvPr>
            <p:ph type="dt" sz="quarter" idx="1"/>
          </p:nvPr>
        </p:nvSpPr>
        <p:spPr>
          <a:xfrm>
            <a:off x="7769225" y="0"/>
            <a:ext cx="5943600" cy="1222375"/>
          </a:xfrm>
          <a:prstGeom prst="rect">
            <a:avLst/>
          </a:prstGeom>
        </p:spPr>
        <p:txBody>
          <a:bodyPr vert="horz" lIns="91440" tIns="45720" rIns="91440" bIns="45720" rtlCol="0"/>
          <a:lstStyle>
            <a:lvl1pPr algn="r">
              <a:defRPr sz="1200"/>
            </a:lvl1pPr>
          </a:lstStyle>
          <a:p>
            <a:fld id="{AA970FB6-164E-0840-A35B-09E9F3D45F76}" type="datetimeyyyy">
              <a:rPr lang="en-US" smtClean="0"/>
              <a:t>2025</a:t>
            </a:fld>
            <a:endParaRPr lang="en-US" dirty="0"/>
          </a:p>
        </p:txBody>
      </p:sp>
      <p:sp>
        <p:nvSpPr>
          <p:cNvPr id="4" name="Footer Placeholder 3">
            <a:extLst>
              <a:ext uri="{FF2B5EF4-FFF2-40B4-BE49-F238E27FC236}">
                <a16:creationId xmlns:a16="http://schemas.microsoft.com/office/drawing/2014/main" id="{E5942066-244B-8673-5E9A-26E4265AD0B2}"/>
              </a:ext>
            </a:extLst>
          </p:cNvPr>
          <p:cNvSpPr>
            <a:spLocks noGrp="1"/>
          </p:cNvSpPr>
          <p:nvPr>
            <p:ph type="ftr" sz="quarter" idx="2"/>
          </p:nvPr>
        </p:nvSpPr>
        <p:spPr>
          <a:xfrm>
            <a:off x="0" y="23161625"/>
            <a:ext cx="5943600" cy="1222375"/>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2530EE97-1F54-6631-A4BB-FD938296488E}"/>
              </a:ext>
            </a:extLst>
          </p:cNvPr>
          <p:cNvSpPr>
            <a:spLocks noGrp="1"/>
          </p:cNvSpPr>
          <p:nvPr>
            <p:ph type="sldNum" sz="quarter" idx="3"/>
          </p:nvPr>
        </p:nvSpPr>
        <p:spPr>
          <a:xfrm>
            <a:off x="7769225" y="23161625"/>
            <a:ext cx="5943600" cy="1222375"/>
          </a:xfrm>
          <a:prstGeom prst="rect">
            <a:avLst/>
          </a:prstGeom>
        </p:spPr>
        <p:txBody>
          <a:bodyPr vert="horz" lIns="91440" tIns="45720" rIns="91440" bIns="45720" rtlCol="0" anchor="b"/>
          <a:lstStyle>
            <a:lvl1pPr algn="r">
              <a:defRPr sz="1200"/>
            </a:lvl1pPr>
          </a:lstStyle>
          <a:p>
            <a:fld id="{420BD0AB-C59E-4A46-83D3-F07787446BA0}" type="slidenum">
              <a:rPr lang="en-US" smtClean="0"/>
              <a:t>‹#›</a:t>
            </a:fld>
            <a:endParaRPr lang="en-US" dirty="0"/>
          </a:p>
        </p:txBody>
      </p:sp>
    </p:spTree>
    <p:extLst>
      <p:ext uri="{BB962C8B-B14F-4D97-AF65-F5344CB8AC3E}">
        <p14:creationId xmlns:p14="http://schemas.microsoft.com/office/powerpoint/2010/main" val="4133783596"/>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866786"/>
      </p:ext>
    </p:extLst>
  </p:cSld>
  <p:clrMap bg1="lt1" tx1="dk1" bg2="lt2" tx2="dk2" accent1="accent1" accent2="accent2" accent3="accent3" accent4="accent4" accent5="accent5" accent6="accent6" hlink="hlink" folHlink="folHlink"/>
  <p:hf hdr="0" ftr="0"/>
  <p:notesStyle>
    <a:lvl1pPr marL="0" algn="l" defTabSz="457200" rtl="0" eaLnBrk="1" latinLnBrk="0" hangingPunct="1">
      <a:defRPr sz="600" kern="1200">
        <a:solidFill>
          <a:schemeClr val="tx1"/>
        </a:solidFill>
        <a:latin typeface="+mn-lt"/>
        <a:ea typeface="+mn-ea"/>
        <a:cs typeface="+mn-cs"/>
      </a:defRPr>
    </a:lvl1pPr>
    <a:lvl2pPr marL="228600" algn="l" defTabSz="457200" rtl="0" eaLnBrk="1" latinLnBrk="0" hangingPunct="1">
      <a:defRPr sz="600" kern="1200">
        <a:solidFill>
          <a:schemeClr val="tx1"/>
        </a:solidFill>
        <a:latin typeface="+mn-lt"/>
        <a:ea typeface="+mn-ea"/>
        <a:cs typeface="+mn-cs"/>
      </a:defRPr>
    </a:lvl2pPr>
    <a:lvl3pPr marL="457200" algn="l" defTabSz="457200" rtl="0" eaLnBrk="1" latinLnBrk="0" hangingPunct="1">
      <a:defRPr sz="600" kern="1200">
        <a:solidFill>
          <a:schemeClr val="tx1"/>
        </a:solidFill>
        <a:latin typeface="+mn-lt"/>
        <a:ea typeface="+mn-ea"/>
        <a:cs typeface="+mn-cs"/>
      </a:defRPr>
    </a:lvl3pPr>
    <a:lvl4pPr marL="685800" algn="l" defTabSz="457200" rtl="0" eaLnBrk="1" latinLnBrk="0" hangingPunct="1">
      <a:defRPr sz="600" kern="1200">
        <a:solidFill>
          <a:schemeClr val="tx1"/>
        </a:solidFill>
        <a:latin typeface="+mn-lt"/>
        <a:ea typeface="+mn-ea"/>
        <a:cs typeface="+mn-cs"/>
      </a:defRPr>
    </a:lvl4pPr>
    <a:lvl5pPr marL="914400" algn="l" defTabSz="457200" rtl="0" eaLnBrk="1" latinLnBrk="0" hangingPunct="1">
      <a:defRPr sz="600" kern="1200">
        <a:solidFill>
          <a:schemeClr val="tx1"/>
        </a:solidFill>
        <a:latin typeface="+mn-lt"/>
        <a:ea typeface="+mn-ea"/>
        <a:cs typeface="+mn-cs"/>
      </a:defRPr>
    </a:lvl5pPr>
    <a:lvl6pPr marL="1143000" algn="l" defTabSz="457200" rtl="0" eaLnBrk="1" latinLnBrk="0" hangingPunct="1">
      <a:defRPr sz="600" kern="1200">
        <a:solidFill>
          <a:schemeClr val="tx1"/>
        </a:solidFill>
        <a:latin typeface="+mn-lt"/>
        <a:ea typeface="+mn-ea"/>
        <a:cs typeface="+mn-cs"/>
      </a:defRPr>
    </a:lvl6pPr>
    <a:lvl7pPr marL="1371600" algn="l" defTabSz="457200" rtl="0" eaLnBrk="1" latinLnBrk="0" hangingPunct="1">
      <a:defRPr sz="600" kern="1200">
        <a:solidFill>
          <a:schemeClr val="tx1"/>
        </a:solidFill>
        <a:latin typeface="+mn-lt"/>
        <a:ea typeface="+mn-ea"/>
        <a:cs typeface="+mn-cs"/>
      </a:defRPr>
    </a:lvl7pPr>
    <a:lvl8pPr marL="1600200" algn="l" defTabSz="457200" rtl="0" eaLnBrk="1" latinLnBrk="0" hangingPunct="1">
      <a:defRPr sz="600" kern="1200">
        <a:solidFill>
          <a:schemeClr val="tx1"/>
        </a:solidFill>
        <a:latin typeface="+mn-lt"/>
        <a:ea typeface="+mn-ea"/>
        <a:cs typeface="+mn-cs"/>
      </a:defRPr>
    </a:lvl8pPr>
    <a:lvl9pPr marL="1828800" algn="l" defTabSz="457200" rtl="0" eaLnBrk="1" latinLnBrk="0" hangingPunct="1">
      <a:defRPr sz="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997654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5877361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0193977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876670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6497422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779146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9845417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41101387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0476683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5088148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931307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accent1"/>
        </a:solidFill>
        <a:effectLst/>
      </p:bgPr>
    </p:bg>
    <p:spTree>
      <p:nvGrpSpPr>
        <p:cNvPr id="1" name=""/>
        <p:cNvGrpSpPr/>
        <p:nvPr/>
      </p:nvGrpSpPr>
      <p:grpSpPr>
        <a:xfrm>
          <a:off x="0" y="0"/>
          <a:ext cx="0" cy="0"/>
          <a:chOff x="0" y="0"/>
          <a:chExt cx="0" cy="0"/>
        </a:xfrm>
      </p:grpSpPr>
      <p:sp>
        <p:nvSpPr>
          <p:cNvPr id="15" name="Image 0">
            <a:extLst>
              <a:ext uri="{FF2B5EF4-FFF2-40B4-BE49-F238E27FC236}">
                <a16:creationId xmlns:a16="http://schemas.microsoft.com/office/drawing/2014/main" id="{BA5D5A72-CB6F-F8DE-E2C9-90459C8C3DC1}"/>
              </a:ext>
              <a:ext uri="{C183D7F6-B498-43B3-948B-1728B52AA6E4}">
                <adec:decorative xmlns:adec="http://schemas.microsoft.com/office/drawing/2017/decorative" val="1"/>
              </a:ext>
            </a:extLst>
          </p:cNvPr>
          <p:cNvSpPr/>
          <p:nvPr/>
        </p:nvSpPr>
        <p:spPr>
          <a:xfrm>
            <a:off x="0" y="0"/>
            <a:ext cx="5295900" cy="6877050"/>
          </a:xfrm>
          <a:custGeom>
            <a:avLst/>
            <a:gdLst>
              <a:gd name="connsiteX0" fmla="*/ 0 w 5295900"/>
              <a:gd name="connsiteY0" fmla="*/ 0 h 6877050"/>
              <a:gd name="connsiteX1" fmla="*/ 5295900 w 5295900"/>
              <a:gd name="connsiteY1" fmla="*/ 0 h 6877050"/>
              <a:gd name="connsiteX2" fmla="*/ 5295900 w 5295900"/>
              <a:gd name="connsiteY2" fmla="*/ 6877050 h 6877050"/>
              <a:gd name="connsiteX3" fmla="*/ 0 w 5295900"/>
              <a:gd name="connsiteY3" fmla="*/ 6877050 h 6877050"/>
            </a:gdLst>
            <a:ahLst/>
            <a:cxnLst>
              <a:cxn ang="0">
                <a:pos x="connsiteX0" y="connsiteY0"/>
              </a:cxn>
              <a:cxn ang="0">
                <a:pos x="connsiteX1" y="connsiteY1"/>
              </a:cxn>
              <a:cxn ang="0">
                <a:pos x="connsiteX2" y="connsiteY2"/>
              </a:cxn>
              <a:cxn ang="0">
                <a:pos x="connsiteX3" y="connsiteY3"/>
              </a:cxn>
            </a:cxnLst>
            <a:rect l="l" t="t" r="r" b="b"/>
            <a:pathLst>
              <a:path w="5295900" h="6877050">
                <a:moveTo>
                  <a:pt x="0" y="0"/>
                </a:moveTo>
                <a:lnTo>
                  <a:pt x="5295900" y="0"/>
                </a:lnTo>
                <a:lnTo>
                  <a:pt x="5295900" y="6877050"/>
                </a:lnTo>
                <a:lnTo>
                  <a:pt x="0" y="6877050"/>
                </a:lnTo>
                <a:close/>
              </a:path>
            </a:pathLst>
          </a:custGeom>
          <a:solidFill>
            <a:schemeClr val="accent3"/>
          </a:solidFill>
          <a:ln w="4763" cap="flat">
            <a:noFill/>
            <a:prstDash val="solid"/>
            <a:miter/>
          </a:ln>
        </p:spPr>
        <p:txBody>
          <a:bodyPr rtlCol="0" anchor="ctr">
            <a:noAutofit/>
          </a:bodyPr>
          <a:lstStyle/>
          <a:p>
            <a:endParaRPr lang="en-US" dirty="0"/>
          </a:p>
        </p:txBody>
      </p:sp>
      <p:sp>
        <p:nvSpPr>
          <p:cNvPr id="20" name="Freeform: Shape 19">
            <a:extLst>
              <a:ext uri="{FF2B5EF4-FFF2-40B4-BE49-F238E27FC236}">
                <a16:creationId xmlns:a16="http://schemas.microsoft.com/office/drawing/2014/main" id="{E66FD7FF-2869-7902-36B2-2B229AB9AB19}"/>
              </a:ext>
              <a:ext uri="{C183D7F6-B498-43B3-948B-1728B52AA6E4}">
                <adec:decorative xmlns:adec="http://schemas.microsoft.com/office/drawing/2017/decorative" val="1"/>
              </a:ext>
            </a:extLst>
          </p:cNvPr>
          <p:cNvSpPr/>
          <p:nvPr userDrawn="1"/>
        </p:nvSpPr>
        <p:spPr>
          <a:xfrm>
            <a:off x="1500188" y="1173106"/>
            <a:ext cx="9191625" cy="5704772"/>
          </a:xfrm>
          <a:custGeom>
            <a:avLst/>
            <a:gdLst>
              <a:gd name="connsiteX0" fmla="*/ 4595813 w 9191625"/>
              <a:gd name="connsiteY0" fmla="*/ 0 h 5704772"/>
              <a:gd name="connsiteX1" fmla="*/ 9191625 w 9191625"/>
              <a:gd name="connsiteY1" fmla="*/ 4592108 h 5704772"/>
              <a:gd name="connsiteX2" fmla="*/ 9191625 w 9191625"/>
              <a:gd name="connsiteY2" fmla="*/ 5704772 h 5704772"/>
              <a:gd name="connsiteX3" fmla="*/ 0 w 9191625"/>
              <a:gd name="connsiteY3" fmla="*/ 5704772 h 5704772"/>
              <a:gd name="connsiteX4" fmla="*/ 0 w 9191625"/>
              <a:gd name="connsiteY4" fmla="*/ 4592108 h 5704772"/>
              <a:gd name="connsiteX5" fmla="*/ 4595813 w 9191625"/>
              <a:gd name="connsiteY5" fmla="*/ 0 h 570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1625" h="5704772">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B1457C88-4472-81CF-02AF-4421E0A3084B}"/>
              </a:ext>
              <a:ext uri="{C183D7F6-B498-43B3-948B-1728B52AA6E4}">
                <adec:decorative xmlns:adec="http://schemas.microsoft.com/office/drawing/2017/decorative" val="1"/>
              </a:ext>
            </a:extLst>
          </p:cNvPr>
          <p:cNvSpPr/>
          <p:nvPr userDrawn="1"/>
        </p:nvSpPr>
        <p:spPr>
          <a:xfrm>
            <a:off x="2694429" y="0"/>
            <a:ext cx="6803142" cy="5396474"/>
          </a:xfrm>
          <a:custGeom>
            <a:avLst/>
            <a:gdLst>
              <a:gd name="connsiteX0" fmla="*/ 0 w 6803142"/>
              <a:gd name="connsiteY0" fmla="*/ 0 h 5396474"/>
              <a:gd name="connsiteX1" fmla="*/ 6803142 w 6803142"/>
              <a:gd name="connsiteY1" fmla="*/ 0 h 5396474"/>
              <a:gd name="connsiteX2" fmla="*/ 6803142 w 6803142"/>
              <a:gd name="connsiteY2" fmla="*/ 1997094 h 5396474"/>
              <a:gd name="connsiteX3" fmla="*/ 3401576 w 6803142"/>
              <a:gd name="connsiteY3" fmla="*/ 5396474 h 5396474"/>
              <a:gd name="connsiteX4" fmla="*/ 0 w 6803142"/>
              <a:gd name="connsiteY4" fmla="*/ 1997094 h 5396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3142" h="5396474">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bg1">
              <a:alpha val="99000"/>
            </a:schemeClr>
          </a:solidFill>
          <a:ln w="47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ctrTitle" hasCustomPrompt="1"/>
          </p:nvPr>
        </p:nvSpPr>
        <p:spPr>
          <a:xfrm>
            <a:off x="2899790" y="810227"/>
            <a:ext cx="6392421" cy="3831221"/>
          </a:xfrm>
        </p:spPr>
        <p:txBody>
          <a:bodyPr tIns="0" bIns="0" anchor="ctr" anchorCtr="0">
            <a:noAutofit/>
          </a:bodyPr>
          <a:lstStyle>
            <a:lvl1pPr algn="ctr">
              <a:lnSpc>
                <a:spcPct val="100000"/>
              </a:lnSpc>
              <a:defRPr sz="3600"/>
            </a:lvl1pPr>
          </a:lstStyle>
          <a:p>
            <a:r>
              <a:rPr lang="en-US" dirty="0"/>
              <a:t>Click to add title</a:t>
            </a:r>
          </a:p>
        </p:txBody>
      </p:sp>
    </p:spTree>
    <p:extLst>
      <p:ext uri="{BB962C8B-B14F-4D97-AF65-F5344CB8AC3E}">
        <p14:creationId xmlns:p14="http://schemas.microsoft.com/office/powerpoint/2010/main" val="263179980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5923D9E-9381-3D11-B31A-1BF5C97F35B0}"/>
              </a:ext>
              <a:ext uri="{C183D7F6-B498-43B3-948B-1728B52AA6E4}">
                <adec:decorative xmlns:adec="http://schemas.microsoft.com/office/drawing/2017/decorative" val="1"/>
              </a:ext>
            </a:extLst>
          </p:cNvPr>
          <p:cNvGrpSpPr/>
          <p:nvPr userDrawn="1"/>
        </p:nvGrpSpPr>
        <p:grpSpPr>
          <a:xfrm>
            <a:off x="6452303" y="3405019"/>
            <a:ext cx="5739697" cy="3467971"/>
            <a:chOff x="5009037" y="2525712"/>
            <a:chExt cx="7170193" cy="4332288"/>
          </a:xfrm>
        </p:grpSpPr>
        <p:sp>
          <p:nvSpPr>
            <p:cNvPr id="7" name="Freeform 7">
              <a:extLst>
                <a:ext uri="{FF2B5EF4-FFF2-40B4-BE49-F238E27FC236}">
                  <a16:creationId xmlns:a16="http://schemas.microsoft.com/office/drawing/2014/main" id="{89E777D0-3240-08CE-6B6C-B33B910B8490}"/>
                </a:ext>
              </a:extLst>
            </p:cNvPr>
            <p:cNvSpPr>
              <a:spLocks/>
            </p:cNvSpPr>
            <p:nvPr/>
          </p:nvSpPr>
          <p:spPr bwMode="auto">
            <a:xfrm>
              <a:off x="5009037" y="25257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6">
              <a:extLst>
                <a:ext uri="{FF2B5EF4-FFF2-40B4-BE49-F238E27FC236}">
                  <a16:creationId xmlns:a16="http://schemas.microsoft.com/office/drawing/2014/main" id="{EFEA81A2-6893-518C-6AF3-37C987789C86}"/>
                </a:ext>
              </a:extLst>
            </p:cNvPr>
            <p:cNvSpPr>
              <a:spLocks/>
            </p:cNvSpPr>
            <p:nvPr/>
          </p:nvSpPr>
          <p:spPr bwMode="auto">
            <a:xfrm>
              <a:off x="8589536" y="2525712"/>
              <a:ext cx="3589694"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grpSp>
        <p:nvGrpSpPr>
          <p:cNvPr id="9" name="Group 8">
            <a:extLst>
              <a:ext uri="{FF2B5EF4-FFF2-40B4-BE49-F238E27FC236}">
                <a16:creationId xmlns:a16="http://schemas.microsoft.com/office/drawing/2014/main" id="{0F297964-0B81-31DC-6D6D-1414832238B1}"/>
              </a:ext>
              <a:ext uri="{C183D7F6-B498-43B3-948B-1728B52AA6E4}">
                <adec:decorative xmlns:adec="http://schemas.microsoft.com/office/drawing/2017/decorative" val="1"/>
              </a:ext>
            </a:extLst>
          </p:cNvPr>
          <p:cNvGrpSpPr/>
          <p:nvPr userDrawn="1"/>
        </p:nvGrpSpPr>
        <p:grpSpPr>
          <a:xfrm flipH="1" flipV="1">
            <a:off x="6465610" y="0"/>
            <a:ext cx="5739697" cy="3467971"/>
            <a:chOff x="5183405" y="2678112"/>
            <a:chExt cx="7170193" cy="4332288"/>
          </a:xfrm>
        </p:grpSpPr>
        <p:sp>
          <p:nvSpPr>
            <p:cNvPr id="10" name="Freeform 7">
              <a:extLst>
                <a:ext uri="{FF2B5EF4-FFF2-40B4-BE49-F238E27FC236}">
                  <a16:creationId xmlns:a16="http://schemas.microsoft.com/office/drawing/2014/main" id="{CE4FDB43-7466-4B74-330E-836DA9504C90}"/>
                </a:ext>
              </a:extLst>
            </p:cNvPr>
            <p:cNvSpPr>
              <a:spLocks/>
            </p:cNvSpPr>
            <p:nvPr/>
          </p:nvSpPr>
          <p:spPr bwMode="auto">
            <a:xfrm>
              <a:off x="5183405" y="26781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1" name="Freeform 6">
              <a:extLst>
                <a:ext uri="{FF2B5EF4-FFF2-40B4-BE49-F238E27FC236}">
                  <a16:creationId xmlns:a16="http://schemas.microsoft.com/office/drawing/2014/main" id="{2EA39DB9-F1B4-F4E9-CF4D-717B0CD747DA}"/>
                </a:ext>
              </a:extLst>
            </p:cNvPr>
            <p:cNvSpPr>
              <a:spLocks/>
            </p:cNvSpPr>
            <p:nvPr/>
          </p:nvSpPr>
          <p:spPr bwMode="auto">
            <a:xfrm>
              <a:off x="8763903" y="2678112"/>
              <a:ext cx="3589695"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sp>
        <p:nvSpPr>
          <p:cNvPr id="14" name="Image 2">
            <a:extLst>
              <a:ext uri="{FF2B5EF4-FFF2-40B4-BE49-F238E27FC236}">
                <a16:creationId xmlns:a16="http://schemas.microsoft.com/office/drawing/2014/main" id="{EFFAEAD9-58A9-096B-C6D0-58F7AD08EB20}"/>
              </a:ext>
              <a:ext uri="{C183D7F6-B498-43B3-948B-1728B52AA6E4}">
                <adec:decorative xmlns:adec="http://schemas.microsoft.com/office/drawing/2017/decorative" val="1"/>
              </a:ext>
            </a:extLst>
          </p:cNvPr>
          <p:cNvSpPr/>
          <p:nvPr/>
        </p:nvSpPr>
        <p:spPr>
          <a:xfrm>
            <a:off x="7642518" y="4577658"/>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noAutofit/>
          </a:bodyPr>
          <a:lstStyle/>
          <a:p>
            <a:endParaRPr lang="en-US" dirty="0"/>
          </a:p>
        </p:txBody>
      </p:sp>
      <p:sp>
        <p:nvSpPr>
          <p:cNvPr id="2" name="Title 1">
            <a:extLst>
              <a:ext uri="{FF2B5EF4-FFF2-40B4-BE49-F238E27FC236}">
                <a16:creationId xmlns:a16="http://schemas.microsoft.com/office/drawing/2014/main" id="{9A1CFBBA-B680-A6A7-3C4B-5FEAC4253283}"/>
              </a:ext>
            </a:extLst>
          </p:cNvPr>
          <p:cNvSpPr>
            <a:spLocks noGrp="1"/>
          </p:cNvSpPr>
          <p:nvPr>
            <p:ph type="title" hasCustomPrompt="1"/>
          </p:nvPr>
        </p:nvSpPr>
        <p:spPr>
          <a:xfrm>
            <a:off x="914400" y="1057274"/>
            <a:ext cx="6583680" cy="1531357"/>
          </a:xfrm>
        </p:spPr>
        <p:txBody>
          <a:bodyPr tIns="0" bIns="0">
            <a:noAutofit/>
          </a:bodyPr>
          <a:lstStyle>
            <a:lvl1pPr algn="l">
              <a:lnSpc>
                <a:spcPct val="100000"/>
              </a:lnSpc>
              <a:defRPr sz="3600"/>
            </a:lvl1pPr>
          </a:lstStyle>
          <a:p>
            <a:r>
              <a:rPr lang="en-US" dirty="0"/>
              <a:t>Click to add title</a:t>
            </a:r>
          </a:p>
        </p:txBody>
      </p:sp>
      <p:sp>
        <p:nvSpPr>
          <p:cNvPr id="13" name="Content Placeholder 2">
            <a:extLst>
              <a:ext uri="{FF2B5EF4-FFF2-40B4-BE49-F238E27FC236}">
                <a16:creationId xmlns:a16="http://schemas.microsoft.com/office/drawing/2014/main" id="{72386C43-DD10-E892-08AD-D6F4AE9617DD}"/>
              </a:ext>
            </a:extLst>
          </p:cNvPr>
          <p:cNvSpPr>
            <a:spLocks noGrp="1"/>
          </p:cNvSpPr>
          <p:nvPr>
            <p:ph idx="1" hasCustomPrompt="1"/>
          </p:nvPr>
        </p:nvSpPr>
        <p:spPr>
          <a:xfrm>
            <a:off x="914400" y="2834640"/>
            <a:ext cx="6583680" cy="3207344"/>
          </a:xfrm>
        </p:spPr>
        <p:txBody>
          <a:bodyPr lIns="91440" tIns="0" rIns="91440" bIns="0">
            <a:normAutofit/>
          </a:bodyPr>
          <a:lstStyle>
            <a:lvl1pPr marL="0" indent="0">
              <a:lnSpc>
                <a:spcPct val="150000"/>
              </a:lnSpc>
              <a:spcBef>
                <a:spcPts val="0"/>
              </a:spcBef>
              <a:buNone/>
              <a:defRPr sz="2400"/>
            </a:lvl1pPr>
            <a:lvl2pPr marL="347472">
              <a:lnSpc>
                <a:spcPct val="150000"/>
              </a:lnSpc>
              <a:spcBef>
                <a:spcPts val="0"/>
              </a:spcBef>
              <a:defRPr sz="2000"/>
            </a:lvl2pPr>
            <a:lvl3pPr marL="685800">
              <a:lnSpc>
                <a:spcPct val="150000"/>
              </a:lnSpc>
              <a:spcBef>
                <a:spcPts val="0"/>
              </a:spcBef>
              <a:defRPr sz="1800"/>
            </a:lvl3pPr>
          </a:lstStyle>
          <a:p>
            <a:pPr lvl="0"/>
            <a:r>
              <a:rPr lang="en-US" dirty="0"/>
              <a:t>Click to add text</a:t>
            </a:r>
          </a:p>
          <a:p>
            <a:pPr lvl="1"/>
            <a:r>
              <a:rPr lang="en-US" dirty="0"/>
              <a:t>Second level</a:t>
            </a:r>
          </a:p>
          <a:p>
            <a:pPr lvl="2"/>
            <a:r>
              <a:rPr lang="en-US" dirty="0"/>
              <a:t>Third level</a:t>
            </a:r>
          </a:p>
        </p:txBody>
      </p:sp>
      <p:sp>
        <p:nvSpPr>
          <p:cNvPr id="3" name="Slide Number Placeholder 2">
            <a:extLst>
              <a:ext uri="{FF2B5EF4-FFF2-40B4-BE49-F238E27FC236}">
                <a16:creationId xmlns:a16="http://schemas.microsoft.com/office/drawing/2014/main" id="{71114D1E-7749-DD58-8782-318E4F679DE0}"/>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333964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2">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537D12D-0FCA-3396-988D-452D3D526E3D}"/>
              </a:ext>
              <a:ext uri="{C183D7F6-B498-43B3-948B-1728B52AA6E4}">
                <adec:decorative xmlns:adec="http://schemas.microsoft.com/office/drawing/2017/decorative" val="1"/>
              </a:ext>
            </a:extLst>
          </p:cNvPr>
          <p:cNvSpPr/>
          <p:nvPr userDrawn="1"/>
        </p:nvSpPr>
        <p:spPr>
          <a:xfrm>
            <a:off x="-24064" y="3390900"/>
            <a:ext cx="12216063" cy="3467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6" name="Rectangle 5">
            <a:extLst>
              <a:ext uri="{FF2B5EF4-FFF2-40B4-BE49-F238E27FC236}">
                <a16:creationId xmlns:a16="http://schemas.microsoft.com/office/drawing/2014/main" id="{11710CE8-8A83-C0D3-623E-AFCC6C6A2930}"/>
              </a:ext>
              <a:ext uri="{C183D7F6-B498-43B3-948B-1728B52AA6E4}">
                <adec:decorative xmlns:adec="http://schemas.microsoft.com/office/drawing/2017/decorative" val="1"/>
              </a:ext>
            </a:extLst>
          </p:cNvPr>
          <p:cNvSpPr/>
          <p:nvPr userDrawn="1"/>
        </p:nvSpPr>
        <p:spPr>
          <a:xfrm>
            <a:off x="443346" y="332509"/>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nvGrpSpPr>
          <p:cNvPr id="18" name="Group 17">
            <a:extLst>
              <a:ext uri="{FF2B5EF4-FFF2-40B4-BE49-F238E27FC236}">
                <a16:creationId xmlns:a16="http://schemas.microsoft.com/office/drawing/2014/main" id="{7AA66C80-37C3-6D28-7564-733A30B2CD8D}"/>
              </a:ext>
              <a:ext uri="{C183D7F6-B498-43B3-948B-1728B52AA6E4}">
                <adec:decorative xmlns:adec="http://schemas.microsoft.com/office/drawing/2017/decorative" val="1"/>
              </a:ext>
            </a:extLst>
          </p:cNvPr>
          <p:cNvGrpSpPr/>
          <p:nvPr userDrawn="1"/>
        </p:nvGrpSpPr>
        <p:grpSpPr>
          <a:xfrm flipH="1">
            <a:off x="9353550" y="0"/>
            <a:ext cx="2838450" cy="2857958"/>
            <a:chOff x="0" y="0"/>
            <a:chExt cx="2838450" cy="2857958"/>
          </a:xfrm>
        </p:grpSpPr>
        <p:sp>
          <p:nvSpPr>
            <p:cNvPr id="12" name="Freeform: Shape 28">
              <a:extLst>
                <a:ext uri="{FF2B5EF4-FFF2-40B4-BE49-F238E27FC236}">
                  <a16:creationId xmlns:a16="http://schemas.microsoft.com/office/drawing/2014/main" id="{D9DB7C23-E0CF-A75F-BFFD-4E7679AF4AD5}"/>
                </a:ext>
                <a:ext uri="{C183D7F6-B498-43B3-948B-1728B52AA6E4}">
                  <adec:decorative xmlns:adec="http://schemas.microsoft.com/office/drawing/2017/decorative" val="1"/>
                </a:ext>
              </a:extLst>
            </p:cNvPr>
            <p:cNvSpPr/>
            <p:nvPr userDrawn="1"/>
          </p:nvSpPr>
          <p:spPr>
            <a:xfrm>
              <a:off x="0" y="0"/>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5" name="Freeform: Shape 15">
              <a:extLst>
                <a:ext uri="{FF2B5EF4-FFF2-40B4-BE49-F238E27FC236}">
                  <a16:creationId xmlns:a16="http://schemas.microsoft.com/office/drawing/2014/main" id="{4D62A0CC-A0CE-403A-A167-27225B2C6083}"/>
                </a:ext>
                <a:ext uri="{C183D7F6-B498-43B3-948B-1728B52AA6E4}">
                  <adec:decorative xmlns:adec="http://schemas.microsoft.com/office/drawing/2017/decorative" val="1"/>
                </a:ext>
              </a:extLst>
            </p:cNvPr>
            <p:cNvSpPr/>
            <p:nvPr userDrawn="1"/>
          </p:nvSpPr>
          <p:spPr>
            <a:xfrm>
              <a:off x="1" y="1"/>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Image 2">
              <a:extLst>
                <a:ext uri="{FF2B5EF4-FFF2-40B4-BE49-F238E27FC236}">
                  <a16:creationId xmlns:a16="http://schemas.microsoft.com/office/drawing/2014/main" id="{F8AD83DA-A293-6D56-F606-7C98C403A3F7}"/>
                </a:ext>
                <a:ext uri="{C183D7F6-B498-43B3-948B-1728B52AA6E4}">
                  <adec:decorative xmlns:adec="http://schemas.microsoft.com/office/drawing/2017/decorative" val="1"/>
                </a:ext>
              </a:extLst>
            </p:cNvPr>
            <p:cNvSpPr/>
            <p:nvPr userDrawn="1"/>
          </p:nvSpPr>
          <p:spPr>
            <a:xfrm>
              <a:off x="1458332" y="590133"/>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2" name="Title 1"/>
          <p:cNvSpPr>
            <a:spLocks noGrp="1"/>
          </p:cNvSpPr>
          <p:nvPr userDrawn="1">
            <p:ph type="title" hasCustomPrompt="1"/>
          </p:nvPr>
        </p:nvSpPr>
        <p:spPr>
          <a:xfrm>
            <a:off x="5702441" y="1061623"/>
            <a:ext cx="5723586" cy="4739104"/>
          </a:xfrm>
        </p:spPr>
        <p:txBody>
          <a:bodyPr tIns="0" bIns="0" anchor="ctr">
            <a:noAutofit/>
          </a:bodyPr>
          <a:lstStyle>
            <a:lvl1pPr algn="l">
              <a:lnSpc>
                <a:spcPct val="100000"/>
              </a:lnSpc>
              <a:defRPr sz="3600" b="1"/>
            </a:lvl1pPr>
          </a:lstStyle>
          <a:p>
            <a:r>
              <a:rPr lang="en-US" dirty="0"/>
              <a:t>Click to add title</a:t>
            </a:r>
          </a:p>
        </p:txBody>
      </p:sp>
      <p:sp>
        <p:nvSpPr>
          <p:cNvPr id="8" name="Picture Placeholder 7">
            <a:extLst>
              <a:ext uri="{FF2B5EF4-FFF2-40B4-BE49-F238E27FC236}">
                <a16:creationId xmlns:a16="http://schemas.microsoft.com/office/drawing/2014/main" id="{E979AC40-7C15-9431-5B1A-415655A7FC05}"/>
              </a:ext>
            </a:extLst>
          </p:cNvPr>
          <p:cNvSpPr>
            <a:spLocks noGrp="1"/>
          </p:cNvSpPr>
          <p:nvPr>
            <p:ph type="pic" sz="quarter" idx="11" hasCustomPrompt="1"/>
          </p:nvPr>
        </p:nvSpPr>
        <p:spPr>
          <a:xfrm>
            <a:off x="443345" y="0"/>
            <a:ext cx="4344695" cy="6359525"/>
          </a:xfrm>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433189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86F8B46B-EF6E-BC12-09E2-0F3B779197B4}"/>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22" name="Rectangle 21">
            <a:extLst>
              <a:ext uri="{FF2B5EF4-FFF2-40B4-BE49-F238E27FC236}">
                <a16:creationId xmlns:a16="http://schemas.microsoft.com/office/drawing/2014/main" id="{5D7B4F11-E150-473B-98F5-6E6AC9646863}"/>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6" name="Freeform 35">
            <a:extLst>
              <a:ext uri="{FF2B5EF4-FFF2-40B4-BE49-F238E27FC236}">
                <a16:creationId xmlns:a16="http://schemas.microsoft.com/office/drawing/2014/main" id="{A8E2FA61-C047-21BB-AA50-F84AD7685498}"/>
              </a:ext>
              <a:ext uri="{C183D7F6-B498-43B3-948B-1728B52AA6E4}">
                <adec:decorative xmlns:adec="http://schemas.microsoft.com/office/drawing/2017/decorative" val="1"/>
              </a:ext>
            </a:extLst>
          </p:cNvPr>
          <p:cNvSpPr/>
          <p:nvPr userDrawn="1"/>
        </p:nvSpPr>
        <p:spPr>
          <a:xfrm rot="16200000">
            <a:off x="5760023" y="3764463"/>
            <a:ext cx="2812357" cy="3394143"/>
          </a:xfrm>
          <a:custGeom>
            <a:avLst/>
            <a:gdLst>
              <a:gd name="connsiteX0" fmla="*/ 0 w 2812357"/>
              <a:gd name="connsiteY0" fmla="*/ 0 h 3394143"/>
              <a:gd name="connsiteX1" fmla="*/ 2812357 w 2812357"/>
              <a:gd name="connsiteY1" fmla="*/ 3394143 h 3394143"/>
              <a:gd name="connsiteX2" fmla="*/ 0 w 2812357"/>
              <a:gd name="connsiteY2" fmla="*/ 3394143 h 3394143"/>
            </a:gdLst>
            <a:ahLst/>
            <a:cxnLst>
              <a:cxn ang="0">
                <a:pos x="connsiteX0" y="connsiteY0"/>
              </a:cxn>
              <a:cxn ang="0">
                <a:pos x="connsiteX1" y="connsiteY1"/>
              </a:cxn>
              <a:cxn ang="0">
                <a:pos x="connsiteX2" y="connsiteY2"/>
              </a:cxn>
            </a:cxnLst>
            <a:rect l="l" t="t" r="r" b="b"/>
            <a:pathLst>
              <a:path w="2812357" h="3394143">
                <a:moveTo>
                  <a:pt x="0" y="0"/>
                </a:moveTo>
                <a:lnTo>
                  <a:pt x="2812357" y="3394143"/>
                </a:lnTo>
                <a:lnTo>
                  <a:pt x="0" y="3394143"/>
                </a:lnTo>
                <a:close/>
              </a:path>
            </a:pathLst>
          </a:custGeom>
          <a:solidFill>
            <a:schemeClr val="accent4">
              <a:lumMod val="40000"/>
              <a:lumOff val="60000"/>
              <a:alpha val="50000"/>
            </a:schemeClr>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3" name="Freeform 32">
            <a:extLst>
              <a:ext uri="{FF2B5EF4-FFF2-40B4-BE49-F238E27FC236}">
                <a16:creationId xmlns:a16="http://schemas.microsoft.com/office/drawing/2014/main" id="{1A2791BA-760E-9FA5-8743-D0B699FC9835}"/>
              </a:ext>
              <a:ext uri="{C183D7F6-B498-43B3-948B-1728B52AA6E4}">
                <adec:decorative xmlns:adec="http://schemas.microsoft.com/office/drawing/2017/decorative" val="1"/>
              </a:ext>
            </a:extLst>
          </p:cNvPr>
          <p:cNvSpPr/>
          <p:nvPr userDrawn="1"/>
        </p:nvSpPr>
        <p:spPr>
          <a:xfrm>
            <a:off x="0" y="3463854"/>
            <a:ext cx="435241" cy="3394146"/>
          </a:xfrm>
          <a:custGeom>
            <a:avLst/>
            <a:gdLst>
              <a:gd name="connsiteX0" fmla="*/ 435241 w 435241"/>
              <a:gd name="connsiteY0" fmla="*/ 0 h 3394146"/>
              <a:gd name="connsiteX1" fmla="*/ 435241 w 435241"/>
              <a:gd name="connsiteY1" fmla="*/ 3394146 h 3394146"/>
              <a:gd name="connsiteX2" fmla="*/ 0 w 435241"/>
              <a:gd name="connsiteY2" fmla="*/ 3394146 h 3394146"/>
              <a:gd name="connsiteX3" fmla="*/ 0 w 435241"/>
              <a:gd name="connsiteY3" fmla="*/ 523525 h 3394146"/>
            </a:gdLst>
            <a:ahLst/>
            <a:cxnLst>
              <a:cxn ang="0">
                <a:pos x="connsiteX0" y="connsiteY0"/>
              </a:cxn>
              <a:cxn ang="0">
                <a:pos x="connsiteX1" y="connsiteY1"/>
              </a:cxn>
              <a:cxn ang="0">
                <a:pos x="connsiteX2" y="connsiteY2"/>
              </a:cxn>
              <a:cxn ang="0">
                <a:pos x="connsiteX3" y="connsiteY3"/>
              </a:cxn>
            </a:cxnLst>
            <a:rect l="l" t="t" r="r" b="b"/>
            <a:pathLst>
              <a:path w="435241" h="3394146">
                <a:moveTo>
                  <a:pt x="435241" y="0"/>
                </a:moveTo>
                <a:lnTo>
                  <a:pt x="435241" y="3394146"/>
                </a:lnTo>
                <a:lnTo>
                  <a:pt x="0" y="3394146"/>
                </a:lnTo>
                <a:lnTo>
                  <a:pt x="0" y="52352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p>
        </p:txBody>
      </p:sp>
      <p:sp>
        <p:nvSpPr>
          <p:cNvPr id="4" name="Title 1">
            <a:extLst>
              <a:ext uri="{FF2B5EF4-FFF2-40B4-BE49-F238E27FC236}">
                <a16:creationId xmlns:a16="http://schemas.microsoft.com/office/drawing/2014/main" id="{8D6A03F2-8C7B-D33B-0E8F-24D4800D5C01}"/>
              </a:ext>
            </a:extLst>
          </p:cNvPr>
          <p:cNvSpPr>
            <a:spLocks noGrp="1"/>
          </p:cNvSpPr>
          <p:nvPr userDrawn="1">
            <p:ph type="title" hasCustomPrompt="1"/>
          </p:nvPr>
        </p:nvSpPr>
        <p:spPr>
          <a:xfrm>
            <a:off x="914400" y="1057275"/>
            <a:ext cx="5259554" cy="2495028"/>
          </a:xfrm>
        </p:spPr>
        <p:txBody>
          <a:bodyPr tIns="0" bIns="0">
            <a:noAutofit/>
          </a:bodyPr>
          <a:lstStyle>
            <a:lvl1pPr algn="l">
              <a:lnSpc>
                <a:spcPct val="100000"/>
              </a:lnSpc>
              <a:defRPr sz="3600"/>
            </a:lvl1pPr>
          </a:lstStyle>
          <a:p>
            <a:r>
              <a:rPr lang="en-US" dirty="0"/>
              <a:t>Click to add text</a:t>
            </a:r>
          </a:p>
        </p:txBody>
      </p:sp>
      <p:sp>
        <p:nvSpPr>
          <p:cNvPr id="5" name="Content Placeholder 2">
            <a:extLst>
              <a:ext uri="{FF2B5EF4-FFF2-40B4-BE49-F238E27FC236}">
                <a16:creationId xmlns:a16="http://schemas.microsoft.com/office/drawing/2014/main" id="{C51465C6-2CDE-B5BF-F22E-CBDD44E86CFC}"/>
              </a:ext>
            </a:extLst>
          </p:cNvPr>
          <p:cNvSpPr>
            <a:spLocks noGrp="1"/>
          </p:cNvSpPr>
          <p:nvPr userDrawn="1">
            <p:ph idx="1" hasCustomPrompt="1"/>
          </p:nvPr>
        </p:nvSpPr>
        <p:spPr>
          <a:xfrm>
            <a:off x="914400" y="3808750"/>
            <a:ext cx="5259554"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52" name="Picture Placeholder 7">
            <a:extLst>
              <a:ext uri="{FF2B5EF4-FFF2-40B4-BE49-F238E27FC236}">
                <a16:creationId xmlns:a16="http://schemas.microsoft.com/office/drawing/2014/main" id="{55126063-BDEE-A1AB-FDAE-DD9B98CACDA8}"/>
              </a:ext>
            </a:extLst>
          </p:cNvPr>
          <p:cNvSpPr>
            <a:spLocks noGrp="1"/>
          </p:cNvSpPr>
          <p:nvPr>
            <p:ph type="pic" sz="quarter" idx="11" hasCustomPrompt="1"/>
          </p:nvPr>
        </p:nvSpPr>
        <p:spPr>
          <a:xfrm>
            <a:off x="7414194" y="410780"/>
            <a:ext cx="4344695" cy="6447220"/>
          </a:xfrm>
          <a:solidFill>
            <a:schemeClr val="accent3"/>
          </a:solidFill>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1681789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32" name="Image 1">
            <a:extLst>
              <a:ext uri="{FF2B5EF4-FFF2-40B4-BE49-F238E27FC236}">
                <a16:creationId xmlns:a16="http://schemas.microsoft.com/office/drawing/2014/main" id="{2A3EC91E-4089-D366-06D3-3E66F93DFAF3}"/>
              </a:ext>
              <a:ext uri="{C183D7F6-B498-43B3-948B-1728B52AA6E4}">
                <adec:decorative xmlns:adec="http://schemas.microsoft.com/office/drawing/2017/decorative" val="1"/>
              </a:ext>
            </a:extLst>
          </p:cNvPr>
          <p:cNvSpPr/>
          <p:nvPr/>
        </p:nvSpPr>
        <p:spPr>
          <a:xfrm>
            <a:off x="-7117" y="0"/>
            <a:ext cx="2550985" cy="6858000"/>
          </a:xfrm>
          <a:custGeom>
            <a:avLst/>
            <a:gdLst>
              <a:gd name="connsiteX0" fmla="*/ 2550985 w 2550985"/>
              <a:gd name="connsiteY0" fmla="*/ 0 h 6858000"/>
              <a:gd name="connsiteX1" fmla="*/ 0 w 2550985"/>
              <a:gd name="connsiteY1" fmla="*/ 0 h 6858000"/>
              <a:gd name="connsiteX2" fmla="*/ 0 w 2550985"/>
              <a:gd name="connsiteY2" fmla="*/ 6858000 h 6858000"/>
              <a:gd name="connsiteX3" fmla="*/ 2550985 w 2550985"/>
              <a:gd name="connsiteY3" fmla="*/ 6858000 h 6858000"/>
              <a:gd name="connsiteX4" fmla="*/ 2550985 w 255098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0985" h="6858000">
                <a:moveTo>
                  <a:pt x="2550985" y="0"/>
                </a:moveTo>
                <a:lnTo>
                  <a:pt x="0" y="0"/>
                </a:lnTo>
                <a:lnTo>
                  <a:pt x="0" y="6858000"/>
                </a:lnTo>
                <a:lnTo>
                  <a:pt x="2550985" y="6858000"/>
                </a:lnTo>
                <a:lnTo>
                  <a:pt x="2550985" y="0"/>
                </a:lnTo>
                <a:close/>
              </a:path>
            </a:pathLst>
          </a:custGeom>
          <a:solidFill>
            <a:schemeClr val="accent4"/>
          </a:solidFill>
          <a:ln w="7045" cap="flat">
            <a:noFill/>
            <a:prstDash val="solid"/>
            <a:miter/>
          </a:ln>
        </p:spPr>
        <p:txBody>
          <a:bodyPr rtlCol="0" anchor="ctr">
            <a:noAutofit/>
          </a:bodyPr>
          <a:lstStyle/>
          <a:p>
            <a:endParaRPr lang="en-US" dirty="0"/>
          </a:p>
        </p:txBody>
      </p:sp>
      <p:sp>
        <p:nvSpPr>
          <p:cNvPr id="53" name="Freeform: Shape 52">
            <a:extLst>
              <a:ext uri="{FF2B5EF4-FFF2-40B4-BE49-F238E27FC236}">
                <a16:creationId xmlns:a16="http://schemas.microsoft.com/office/drawing/2014/main" id="{70F595E1-C910-3710-90E9-AF5FFCE05861}"/>
              </a:ext>
              <a:ext uri="{C183D7F6-B498-43B3-948B-1728B52AA6E4}">
                <adec:decorative xmlns:adec="http://schemas.microsoft.com/office/drawing/2017/decorative" val="1"/>
              </a:ext>
            </a:extLst>
          </p:cNvPr>
          <p:cNvSpPr/>
          <p:nvPr userDrawn="1"/>
        </p:nvSpPr>
        <p:spPr>
          <a:xfrm>
            <a:off x="-9415" y="0"/>
            <a:ext cx="2548591" cy="2555628"/>
          </a:xfrm>
          <a:custGeom>
            <a:avLst/>
            <a:gdLst>
              <a:gd name="connsiteX0" fmla="*/ 138643 w 2548591"/>
              <a:gd name="connsiteY0" fmla="*/ 1 h 2555628"/>
              <a:gd name="connsiteX1" fmla="*/ 163874 w 2548591"/>
              <a:gd name="connsiteY1" fmla="*/ 1 h 2555628"/>
              <a:gd name="connsiteX2" fmla="*/ 2548463 w 2548591"/>
              <a:gd name="connsiteY2" fmla="*/ 2391168 h 2555628"/>
              <a:gd name="connsiteX3" fmla="*/ 2548463 w 2548591"/>
              <a:gd name="connsiteY3" fmla="*/ 2416472 h 2555628"/>
              <a:gd name="connsiteX4" fmla="*/ 2548590 w 2548591"/>
              <a:gd name="connsiteY4" fmla="*/ 2416600 h 2555628"/>
              <a:gd name="connsiteX5" fmla="*/ 138643 w 2548591"/>
              <a:gd name="connsiteY5" fmla="*/ 1 h 2555628"/>
              <a:gd name="connsiteX6" fmla="*/ 0 w 2548591"/>
              <a:gd name="connsiteY6" fmla="*/ 1 h 2555628"/>
              <a:gd name="connsiteX7" fmla="*/ 25231 w 2548591"/>
              <a:gd name="connsiteY7" fmla="*/ 1 h 2555628"/>
              <a:gd name="connsiteX8" fmla="*/ 2548591 w 2548591"/>
              <a:gd name="connsiteY8" fmla="*/ 2530324 h 2555628"/>
              <a:gd name="connsiteX9" fmla="*/ 2548591 w 2548591"/>
              <a:gd name="connsiteY9" fmla="*/ 2555628 h 2555628"/>
              <a:gd name="connsiteX10" fmla="*/ 0 w 2548591"/>
              <a:gd name="connsiteY10" fmla="*/ 1 h 2555628"/>
              <a:gd name="connsiteX11" fmla="*/ 277411 w 2548591"/>
              <a:gd name="connsiteY11" fmla="*/ 1 h 2555628"/>
              <a:gd name="connsiteX12" fmla="*/ 302642 w 2548591"/>
              <a:gd name="connsiteY12" fmla="*/ 1 h 2555628"/>
              <a:gd name="connsiteX13" fmla="*/ 2548582 w 2548591"/>
              <a:gd name="connsiteY13" fmla="*/ 2252147 h 2555628"/>
              <a:gd name="connsiteX14" fmla="*/ 2548582 w 2548591"/>
              <a:gd name="connsiteY14" fmla="*/ 2277444 h 2555628"/>
              <a:gd name="connsiteX15" fmla="*/ 277411 w 2548591"/>
              <a:gd name="connsiteY15" fmla="*/ 1 h 2555628"/>
              <a:gd name="connsiteX16" fmla="*/ 416054 w 2548591"/>
              <a:gd name="connsiteY16" fmla="*/ 1 h 2555628"/>
              <a:gd name="connsiteX17" fmla="*/ 441285 w 2548591"/>
              <a:gd name="connsiteY17" fmla="*/ 1 h 2555628"/>
              <a:gd name="connsiteX18" fmla="*/ 2548589 w 2548591"/>
              <a:gd name="connsiteY18" fmla="*/ 2113119 h 2555628"/>
              <a:gd name="connsiteX19" fmla="*/ 2548589 w 2548591"/>
              <a:gd name="connsiteY19" fmla="*/ 2138423 h 2555628"/>
              <a:gd name="connsiteX20" fmla="*/ 416054 w 2548591"/>
              <a:gd name="connsiteY20" fmla="*/ 1 h 2555628"/>
              <a:gd name="connsiteX21" fmla="*/ 554698 w 2548591"/>
              <a:gd name="connsiteY21" fmla="*/ 1 h 2555628"/>
              <a:gd name="connsiteX22" fmla="*/ 579930 w 2548591"/>
              <a:gd name="connsiteY22" fmla="*/ 1 h 2555628"/>
              <a:gd name="connsiteX23" fmla="*/ 2548462 w 2548591"/>
              <a:gd name="connsiteY23" fmla="*/ 1973963 h 2555628"/>
              <a:gd name="connsiteX24" fmla="*/ 2548462 w 2548591"/>
              <a:gd name="connsiteY24" fmla="*/ 1999267 h 2555628"/>
              <a:gd name="connsiteX25" fmla="*/ 2548589 w 2548591"/>
              <a:gd name="connsiteY25" fmla="*/ 1999394 h 2555628"/>
              <a:gd name="connsiteX26" fmla="*/ 554698 w 2548591"/>
              <a:gd name="connsiteY26" fmla="*/ 1 h 2555628"/>
              <a:gd name="connsiteX27" fmla="*/ 693468 w 2548591"/>
              <a:gd name="connsiteY27" fmla="*/ 0 h 2555628"/>
              <a:gd name="connsiteX28" fmla="*/ 718701 w 2548591"/>
              <a:gd name="connsiteY28" fmla="*/ 0 h 2555628"/>
              <a:gd name="connsiteX29" fmla="*/ 2548583 w 2548591"/>
              <a:gd name="connsiteY29" fmla="*/ 1834942 h 2555628"/>
              <a:gd name="connsiteX30" fmla="*/ 2548583 w 2548591"/>
              <a:gd name="connsiteY30" fmla="*/ 1860239 h 2555628"/>
              <a:gd name="connsiteX31" fmla="*/ 693468 w 2548591"/>
              <a:gd name="connsiteY31" fmla="*/ 0 h 2555628"/>
              <a:gd name="connsiteX32" fmla="*/ 832112 w 2548591"/>
              <a:gd name="connsiteY32" fmla="*/ 0 h 2555628"/>
              <a:gd name="connsiteX33" fmla="*/ 857340 w 2548591"/>
              <a:gd name="connsiteY33" fmla="*/ 0 h 2555628"/>
              <a:gd name="connsiteX34" fmla="*/ 2548582 w 2548591"/>
              <a:gd name="connsiteY34" fmla="*/ 1695913 h 2555628"/>
              <a:gd name="connsiteX35" fmla="*/ 2548582 w 2548591"/>
              <a:gd name="connsiteY35" fmla="*/ 1721210 h 2555628"/>
              <a:gd name="connsiteX36" fmla="*/ 832112 w 2548591"/>
              <a:gd name="connsiteY36" fmla="*/ 0 h 2555628"/>
              <a:gd name="connsiteX37" fmla="*/ 970758 w 2548591"/>
              <a:gd name="connsiteY37" fmla="*/ 0 h 2555628"/>
              <a:gd name="connsiteX38" fmla="*/ 995986 w 2548591"/>
              <a:gd name="connsiteY38" fmla="*/ 0 h 2555628"/>
              <a:gd name="connsiteX39" fmla="*/ 2548463 w 2548591"/>
              <a:gd name="connsiteY39" fmla="*/ 1556758 h 2555628"/>
              <a:gd name="connsiteX40" fmla="*/ 2548463 w 2548591"/>
              <a:gd name="connsiteY40" fmla="*/ 1582062 h 2555628"/>
              <a:gd name="connsiteX41" fmla="*/ 2548590 w 2548591"/>
              <a:gd name="connsiteY41" fmla="*/ 1582189 h 2555628"/>
              <a:gd name="connsiteX42" fmla="*/ 970758 w 2548591"/>
              <a:gd name="connsiteY42" fmla="*/ 0 h 2555628"/>
              <a:gd name="connsiteX43" fmla="*/ 1109529 w 2548591"/>
              <a:gd name="connsiteY43" fmla="*/ 0 h 2555628"/>
              <a:gd name="connsiteX44" fmla="*/ 1134764 w 2548591"/>
              <a:gd name="connsiteY44" fmla="*/ 0 h 2555628"/>
              <a:gd name="connsiteX45" fmla="*/ 2548589 w 2548591"/>
              <a:gd name="connsiteY45" fmla="*/ 1417736 h 2555628"/>
              <a:gd name="connsiteX46" fmla="*/ 2548589 w 2548591"/>
              <a:gd name="connsiteY46" fmla="*/ 1443033 h 2555628"/>
              <a:gd name="connsiteX47" fmla="*/ 1109529 w 2548591"/>
              <a:gd name="connsiteY47" fmla="*/ 0 h 2555628"/>
              <a:gd name="connsiteX48" fmla="*/ 1248168 w 2548591"/>
              <a:gd name="connsiteY48" fmla="*/ 0 h 2555628"/>
              <a:gd name="connsiteX49" fmla="*/ 1273396 w 2548591"/>
              <a:gd name="connsiteY49" fmla="*/ 0 h 2555628"/>
              <a:gd name="connsiteX50" fmla="*/ 2548583 w 2548591"/>
              <a:gd name="connsiteY50" fmla="*/ 1278708 h 2555628"/>
              <a:gd name="connsiteX51" fmla="*/ 2548583 w 2548591"/>
              <a:gd name="connsiteY51" fmla="*/ 1304005 h 2555628"/>
              <a:gd name="connsiteX52" fmla="*/ 1248168 w 2548591"/>
              <a:gd name="connsiteY52" fmla="*/ 0 h 2555628"/>
              <a:gd name="connsiteX53" fmla="*/ 1386813 w 2548591"/>
              <a:gd name="connsiteY53" fmla="*/ 0 h 2555628"/>
              <a:gd name="connsiteX54" fmla="*/ 1412041 w 2548591"/>
              <a:gd name="connsiteY54" fmla="*/ 0 h 2555628"/>
              <a:gd name="connsiteX55" fmla="*/ 2548589 w 2548591"/>
              <a:gd name="connsiteY55" fmla="*/ 1139552 h 2555628"/>
              <a:gd name="connsiteX56" fmla="*/ 2548589 w 2548591"/>
              <a:gd name="connsiteY56" fmla="*/ 1164857 h 2555628"/>
              <a:gd name="connsiteX57" fmla="*/ 2548589 w 2548591"/>
              <a:gd name="connsiteY57" fmla="*/ 1164984 h 2555628"/>
              <a:gd name="connsiteX58" fmla="*/ 1386813 w 2548591"/>
              <a:gd name="connsiteY58" fmla="*/ 0 h 2555628"/>
              <a:gd name="connsiteX59" fmla="*/ 1525579 w 2548591"/>
              <a:gd name="connsiteY59" fmla="*/ 0 h 2555628"/>
              <a:gd name="connsiteX60" fmla="*/ 1550814 w 2548591"/>
              <a:gd name="connsiteY60" fmla="*/ 0 h 2555628"/>
              <a:gd name="connsiteX61" fmla="*/ 2548583 w 2548591"/>
              <a:gd name="connsiteY61" fmla="*/ 1000531 h 2555628"/>
              <a:gd name="connsiteX62" fmla="*/ 2548583 w 2548591"/>
              <a:gd name="connsiteY62" fmla="*/ 1025828 h 2555628"/>
              <a:gd name="connsiteX63" fmla="*/ 1525579 w 2548591"/>
              <a:gd name="connsiteY63" fmla="*/ 0 h 2555628"/>
              <a:gd name="connsiteX64" fmla="*/ 1664231 w 2548591"/>
              <a:gd name="connsiteY64" fmla="*/ 0 h 2555628"/>
              <a:gd name="connsiteX65" fmla="*/ 1689459 w 2548591"/>
              <a:gd name="connsiteY65" fmla="*/ 0 h 2555628"/>
              <a:gd name="connsiteX66" fmla="*/ 2548589 w 2548591"/>
              <a:gd name="connsiteY66" fmla="*/ 861503 h 2555628"/>
              <a:gd name="connsiteX67" fmla="*/ 2548589 w 2548591"/>
              <a:gd name="connsiteY67" fmla="*/ 886800 h 2555628"/>
              <a:gd name="connsiteX68" fmla="*/ 1664231 w 2548591"/>
              <a:gd name="connsiteY68" fmla="*/ 0 h 2555628"/>
              <a:gd name="connsiteX69" fmla="*/ 1802870 w 2548591"/>
              <a:gd name="connsiteY69" fmla="*/ 0 h 2555628"/>
              <a:gd name="connsiteX70" fmla="*/ 1828097 w 2548591"/>
              <a:gd name="connsiteY70" fmla="*/ 0 h 2555628"/>
              <a:gd name="connsiteX71" fmla="*/ 2548583 w 2548591"/>
              <a:gd name="connsiteY71" fmla="*/ 722347 h 2555628"/>
              <a:gd name="connsiteX72" fmla="*/ 2548583 w 2548591"/>
              <a:gd name="connsiteY72" fmla="*/ 747651 h 2555628"/>
              <a:gd name="connsiteX73" fmla="*/ 2548583 w 2548591"/>
              <a:gd name="connsiteY73" fmla="*/ 747778 h 2555628"/>
              <a:gd name="connsiteX74" fmla="*/ 1802870 w 2548591"/>
              <a:gd name="connsiteY74" fmla="*/ 0 h 2555628"/>
              <a:gd name="connsiteX75" fmla="*/ 1941642 w 2548591"/>
              <a:gd name="connsiteY75" fmla="*/ 0 h 2555628"/>
              <a:gd name="connsiteX76" fmla="*/ 1966877 w 2548591"/>
              <a:gd name="connsiteY76" fmla="*/ 0 h 2555628"/>
              <a:gd name="connsiteX77" fmla="*/ 2548589 w 2548591"/>
              <a:gd name="connsiteY77" fmla="*/ 583321 h 2555628"/>
              <a:gd name="connsiteX78" fmla="*/ 2548589 w 2548591"/>
              <a:gd name="connsiteY78" fmla="*/ 608622 h 2555628"/>
              <a:gd name="connsiteX79" fmla="*/ 1941642 w 2548591"/>
              <a:gd name="connsiteY79" fmla="*/ 0 h 2555628"/>
              <a:gd name="connsiteX80" fmla="*/ 2080281 w 2548591"/>
              <a:gd name="connsiteY80" fmla="*/ 0 h 2555628"/>
              <a:gd name="connsiteX81" fmla="*/ 2105508 w 2548591"/>
              <a:gd name="connsiteY81" fmla="*/ 0 h 2555628"/>
              <a:gd name="connsiteX82" fmla="*/ 2548582 w 2548591"/>
              <a:gd name="connsiteY82" fmla="*/ 444296 h 2555628"/>
              <a:gd name="connsiteX83" fmla="*/ 2548582 w 2548591"/>
              <a:gd name="connsiteY83" fmla="*/ 469597 h 2555628"/>
              <a:gd name="connsiteX84" fmla="*/ 2080281 w 2548591"/>
              <a:gd name="connsiteY84" fmla="*/ 0 h 2555628"/>
              <a:gd name="connsiteX85" fmla="*/ 2218926 w 2548591"/>
              <a:gd name="connsiteY85" fmla="*/ 0 h 2555628"/>
              <a:gd name="connsiteX86" fmla="*/ 2244153 w 2548591"/>
              <a:gd name="connsiteY86" fmla="*/ 0 h 2555628"/>
              <a:gd name="connsiteX87" fmla="*/ 2548582 w 2548591"/>
              <a:gd name="connsiteY87" fmla="*/ 305270 h 2555628"/>
              <a:gd name="connsiteX88" fmla="*/ 2548582 w 2548591"/>
              <a:gd name="connsiteY88" fmla="*/ 330570 h 2555628"/>
              <a:gd name="connsiteX89" fmla="*/ 2218926 w 2548591"/>
              <a:gd name="connsiteY89" fmla="*/ 0 h 2555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548591" h="2555628">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bg1"/>
          </a:solidFill>
          <a:ln w="7032" cap="flat">
            <a:noFill/>
            <a:prstDash val="solid"/>
            <a:miter/>
          </a:ln>
        </p:spPr>
        <p:txBody>
          <a:bodyPr rtlCol="0" anchor="ctr">
            <a:noAutofit/>
          </a:bodyPr>
          <a:lstStyle/>
          <a:p>
            <a:endParaRPr lang="en-US" dirty="0"/>
          </a:p>
        </p:txBody>
      </p:sp>
      <p:sp>
        <p:nvSpPr>
          <p:cNvPr id="29" name="Freeform 70">
            <a:extLst>
              <a:ext uri="{FF2B5EF4-FFF2-40B4-BE49-F238E27FC236}">
                <a16:creationId xmlns:a16="http://schemas.microsoft.com/office/drawing/2014/main" id="{AA39EF58-54F1-4AC9-1D83-2E7DEEAAEA6A}"/>
              </a:ext>
              <a:ext uri="{C183D7F6-B498-43B3-948B-1728B52AA6E4}">
                <adec:decorative xmlns:adec="http://schemas.microsoft.com/office/drawing/2017/decorative" val="1"/>
              </a:ext>
            </a:extLst>
          </p:cNvPr>
          <p:cNvSpPr>
            <a:spLocks/>
          </p:cNvSpPr>
          <p:nvPr userDrawn="1"/>
        </p:nvSpPr>
        <p:spPr bwMode="auto">
          <a:xfrm rot="16200000" flipH="1">
            <a:off x="-9389"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2">
              <a:alpha val="50000"/>
            </a:schemeClr>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1" name="Freeform 70">
            <a:extLst>
              <a:ext uri="{FF2B5EF4-FFF2-40B4-BE49-F238E27FC236}">
                <a16:creationId xmlns:a16="http://schemas.microsoft.com/office/drawing/2014/main" id="{0C320934-59CC-4123-C7C1-FEEE89F3045F}"/>
              </a:ext>
              <a:ext uri="{C183D7F6-B498-43B3-948B-1728B52AA6E4}">
                <adec:decorative xmlns:adec="http://schemas.microsoft.com/office/drawing/2017/decorative" val="1"/>
              </a:ext>
            </a:extLst>
          </p:cNvPr>
          <p:cNvSpPr>
            <a:spLocks/>
          </p:cNvSpPr>
          <p:nvPr userDrawn="1"/>
        </p:nvSpPr>
        <p:spPr bwMode="auto">
          <a:xfrm flipH="1">
            <a:off x="-10617"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3" name="Image 4">
            <a:extLst>
              <a:ext uri="{FF2B5EF4-FFF2-40B4-BE49-F238E27FC236}">
                <a16:creationId xmlns:a16="http://schemas.microsoft.com/office/drawing/2014/main" id="{EC46DC71-C12A-96C8-3FE2-AA95AB58B349}"/>
              </a:ext>
              <a:ext uri="{C183D7F6-B498-43B3-948B-1728B52AA6E4}">
                <adec:decorative xmlns:adec="http://schemas.microsoft.com/office/drawing/2017/decorative" val="1"/>
              </a:ext>
            </a:extLst>
          </p:cNvPr>
          <p:cNvSpPr/>
          <p:nvPr/>
        </p:nvSpPr>
        <p:spPr>
          <a:xfrm>
            <a:off x="2543868" y="0"/>
            <a:ext cx="2560340" cy="2560340"/>
          </a:xfrm>
          <a:custGeom>
            <a:avLst/>
            <a:gdLst>
              <a:gd name="connsiteX0" fmla="*/ 0 w 2560340"/>
              <a:gd name="connsiteY0" fmla="*/ 2560340 h 2560340"/>
              <a:gd name="connsiteX1" fmla="*/ 2560340 w 2560340"/>
              <a:gd name="connsiteY1" fmla="*/ 0 h 2560340"/>
              <a:gd name="connsiteX2" fmla="*/ 0 w 2560340"/>
              <a:gd name="connsiteY2" fmla="*/ 0 h 2560340"/>
              <a:gd name="connsiteX3" fmla="*/ 0 w 2560340"/>
              <a:gd name="connsiteY3" fmla="*/ 2560340 h 2560340"/>
            </a:gdLst>
            <a:ahLst/>
            <a:cxnLst>
              <a:cxn ang="0">
                <a:pos x="connsiteX0" y="connsiteY0"/>
              </a:cxn>
              <a:cxn ang="0">
                <a:pos x="connsiteX1" y="connsiteY1"/>
              </a:cxn>
              <a:cxn ang="0">
                <a:pos x="connsiteX2" y="connsiteY2"/>
              </a:cxn>
              <a:cxn ang="0">
                <a:pos x="connsiteX3" y="connsiteY3"/>
              </a:cxn>
            </a:cxnLst>
            <a:rect l="l" t="t" r="r" b="b"/>
            <a:pathLst>
              <a:path w="2560340" h="2560340">
                <a:moveTo>
                  <a:pt x="0" y="2560340"/>
                </a:moveTo>
                <a:cubicBezTo>
                  <a:pt x="1414079" y="2560340"/>
                  <a:pt x="2560340" y="1414079"/>
                  <a:pt x="2560340" y="0"/>
                </a:cubicBezTo>
                <a:lnTo>
                  <a:pt x="0" y="0"/>
                </a:lnTo>
                <a:lnTo>
                  <a:pt x="0" y="2560340"/>
                </a:lnTo>
                <a:close/>
              </a:path>
            </a:pathLst>
          </a:custGeom>
          <a:solidFill>
            <a:schemeClr val="accent3">
              <a:lumMod val="40000"/>
              <a:lumOff val="60000"/>
              <a:alpha val="50000"/>
            </a:schemeClr>
          </a:solidFill>
          <a:ln w="7052" cap="flat">
            <a:noFill/>
            <a:prstDash val="solid"/>
            <a:miter/>
          </a:ln>
        </p:spPr>
        <p:txBody>
          <a:bodyPr rtlCol="0" anchor="ctr">
            <a:noAutofit/>
          </a:bodyPr>
          <a:lstStyle/>
          <a:p>
            <a:endParaRPr lang="en-US" dirty="0"/>
          </a:p>
        </p:txBody>
      </p:sp>
      <p:sp>
        <p:nvSpPr>
          <p:cNvPr id="2" name="Title 1"/>
          <p:cNvSpPr>
            <a:spLocks noGrp="1"/>
          </p:cNvSpPr>
          <p:nvPr>
            <p:ph type="title" hasCustomPrompt="1"/>
          </p:nvPr>
        </p:nvSpPr>
        <p:spPr>
          <a:xfrm>
            <a:off x="3460565" y="1057274"/>
            <a:ext cx="7965461" cy="994164"/>
          </a:xfrm>
        </p:spPr>
        <p:txBody>
          <a:bodyPr lIns="91440" tIns="0" rIns="91440" bIns="0" anchor="b" anchorCtr="0">
            <a:noAutofit/>
          </a:bodyPr>
          <a:lstStyle>
            <a:lvl1pPr algn="l">
              <a:lnSpc>
                <a:spcPct val="100000"/>
              </a:lnSpc>
              <a:defRPr sz="3600" b="1">
                <a:latin typeface="+mj-lt"/>
                <a:cs typeface="Arial" panose="020B0604020202020204" pitchFamily="34" charset="0"/>
              </a:defRPr>
            </a:lvl1pPr>
          </a:lstStyle>
          <a:p>
            <a:r>
              <a:rPr lang="en-US" dirty="0"/>
              <a:t>Click to add title</a:t>
            </a:r>
          </a:p>
        </p:txBody>
      </p:sp>
      <p:sp>
        <p:nvSpPr>
          <p:cNvPr id="13" name="Content Placeholder 3">
            <a:extLst>
              <a:ext uri="{FF2B5EF4-FFF2-40B4-BE49-F238E27FC236}">
                <a16:creationId xmlns:a16="http://schemas.microsoft.com/office/drawing/2014/main" id="{B20F5EA7-881C-8FB7-EAC9-89C8F2E5865C}"/>
              </a:ext>
            </a:extLst>
          </p:cNvPr>
          <p:cNvSpPr>
            <a:spLocks noGrp="1"/>
          </p:cNvSpPr>
          <p:nvPr>
            <p:ph sz="half" idx="2" hasCustomPrompt="1"/>
          </p:nvPr>
        </p:nvSpPr>
        <p:spPr>
          <a:xfrm>
            <a:off x="3460565" y="2303029"/>
            <a:ext cx="7965460" cy="3497698"/>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Slide Number Placeholder 2">
            <a:extLst>
              <a:ext uri="{FF2B5EF4-FFF2-40B4-BE49-F238E27FC236}">
                <a16:creationId xmlns:a16="http://schemas.microsoft.com/office/drawing/2014/main" id="{ED7A50D8-0839-EC58-FFBE-315A20995799}"/>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552850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omparison 1">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C26B5661-F583-FA44-8353-161B862E69B1}"/>
              </a:ext>
            </a:extLst>
          </p:cNvPr>
          <p:cNvSpPr>
            <a:spLocks noGrp="1"/>
          </p:cNvSpPr>
          <p:nvPr>
            <p:ph type="title" hasCustomPrompt="1"/>
          </p:nvPr>
        </p:nvSpPr>
        <p:spPr>
          <a:xfrm>
            <a:off x="4364809" y="1057274"/>
            <a:ext cx="7043617" cy="2520217"/>
          </a:xfrm>
        </p:spPr>
        <p:txBody>
          <a:bodyPr tIns="0" bIns="0">
            <a:noAutofit/>
          </a:bodyPr>
          <a:lstStyle>
            <a:lvl1pPr algn="l">
              <a:lnSpc>
                <a:spcPct val="100000"/>
              </a:lnSpc>
              <a:defRPr sz="3600"/>
            </a:lvl1pPr>
          </a:lstStyle>
          <a:p>
            <a:r>
              <a:rPr lang="en-US" dirty="0"/>
              <a:t>Click to add title</a:t>
            </a:r>
          </a:p>
        </p:txBody>
      </p:sp>
      <p:sp>
        <p:nvSpPr>
          <p:cNvPr id="11" name="Image 0">
            <a:extLst>
              <a:ext uri="{FF2B5EF4-FFF2-40B4-BE49-F238E27FC236}">
                <a16:creationId xmlns:a16="http://schemas.microsoft.com/office/drawing/2014/main" id="{CD2D664E-6702-6607-A37E-2E996144917C}"/>
              </a:ext>
              <a:ext uri="{C183D7F6-B498-43B3-948B-1728B52AA6E4}">
                <adec:decorative xmlns:adec="http://schemas.microsoft.com/office/drawing/2017/decorative" val="1"/>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3" name="Image 1">
            <a:extLst>
              <a:ext uri="{FF2B5EF4-FFF2-40B4-BE49-F238E27FC236}">
                <a16:creationId xmlns:a16="http://schemas.microsoft.com/office/drawing/2014/main" id="{951C5737-DF7E-D671-AC74-9E488335BCA2}"/>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703311" y="-2784"/>
            <a:ext cx="1734410" cy="5167313"/>
          </a:xfrm>
          <a:prstGeom prst="rect">
            <a:avLst/>
          </a:prstGeom>
        </p:spPr>
      </p:pic>
      <p:sp>
        <p:nvSpPr>
          <p:cNvPr id="39" name="Freeform: Shape 38">
            <a:extLst>
              <a:ext uri="{FF2B5EF4-FFF2-40B4-BE49-F238E27FC236}">
                <a16:creationId xmlns:a16="http://schemas.microsoft.com/office/drawing/2014/main" id="{F232A1E1-DD38-15EA-6CA1-A84950EC43F0}"/>
              </a:ext>
              <a:ext uri="{C183D7F6-B498-43B3-948B-1728B52AA6E4}">
                <adec:decorative xmlns:adec="http://schemas.microsoft.com/office/drawing/2017/decorative" val="1"/>
              </a:ext>
            </a:extLst>
          </p:cNvPr>
          <p:cNvSpPr/>
          <p:nvPr/>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7" name="Image 5">
            <a:extLst>
              <a:ext uri="{FF2B5EF4-FFF2-40B4-BE49-F238E27FC236}">
                <a16:creationId xmlns:a16="http://schemas.microsoft.com/office/drawing/2014/main" id="{B9036D42-A06F-E6EE-BB91-8BAF045198BE}"/>
              </a:ext>
              <a:ext uri="{C183D7F6-B498-43B3-948B-1728B52AA6E4}">
                <adec:decorative xmlns:adec="http://schemas.microsoft.com/office/drawing/2017/decorative" val="1"/>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9" name="Image 6">
            <a:extLst>
              <a:ext uri="{FF2B5EF4-FFF2-40B4-BE49-F238E27FC236}">
                <a16:creationId xmlns:a16="http://schemas.microsoft.com/office/drawing/2014/main" id="{86E0540C-3355-A50D-AC61-047B54B70C64}"/>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718457" y="3440504"/>
            <a:ext cx="1719263" cy="1724025"/>
          </a:xfrm>
          <a:prstGeom prst="rect">
            <a:avLst/>
          </a:prstGeom>
        </p:spPr>
      </p:pic>
      <p:sp>
        <p:nvSpPr>
          <p:cNvPr id="16" name="Slide Number Placeholder 2">
            <a:extLst>
              <a:ext uri="{FF2B5EF4-FFF2-40B4-BE49-F238E27FC236}">
                <a16:creationId xmlns:a16="http://schemas.microsoft.com/office/drawing/2014/main" id="{B00F713C-1CC6-5879-0410-95F179D56AD2}"/>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 name="Content Placeholder 2">
            <a:extLst>
              <a:ext uri="{FF2B5EF4-FFF2-40B4-BE49-F238E27FC236}">
                <a16:creationId xmlns:a16="http://schemas.microsoft.com/office/drawing/2014/main" id="{8E40D3F2-4A7A-F909-AC98-0B402B26776E}"/>
              </a:ext>
            </a:extLst>
          </p:cNvPr>
          <p:cNvSpPr>
            <a:spLocks noGrp="1"/>
          </p:cNvSpPr>
          <p:nvPr>
            <p:ph idx="11" hasCustomPrompt="1"/>
          </p:nvPr>
        </p:nvSpPr>
        <p:spPr>
          <a:xfrm>
            <a:off x="4364808" y="3808750"/>
            <a:ext cx="7043618"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Tree>
    <p:extLst>
      <p:ext uri="{BB962C8B-B14F-4D97-AF65-F5344CB8AC3E}">
        <p14:creationId xmlns:p14="http://schemas.microsoft.com/office/powerpoint/2010/main" val="3116296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4">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3C7B0BB3-A5CA-7C72-DC39-AD00EC90964C}"/>
              </a:ext>
              <a:ext uri="{C183D7F6-B498-43B3-948B-1728B52AA6E4}">
                <adec:decorative xmlns:adec="http://schemas.microsoft.com/office/drawing/2017/decorative" val="1"/>
              </a:ext>
            </a:extLst>
          </p:cNvPr>
          <p:cNvSpPr/>
          <p:nvPr userDrawn="1"/>
        </p:nvSpPr>
        <p:spPr>
          <a:xfrm>
            <a:off x="8989454" y="3427336"/>
            <a:ext cx="3202546" cy="3430665"/>
          </a:xfrm>
          <a:custGeom>
            <a:avLst/>
            <a:gdLst>
              <a:gd name="connsiteX0" fmla="*/ 0 w 3202546"/>
              <a:gd name="connsiteY0" fmla="*/ 0 h 3430665"/>
              <a:gd name="connsiteX1" fmla="*/ 3202546 w 3202546"/>
              <a:gd name="connsiteY1" fmla="*/ 0 h 3430665"/>
              <a:gd name="connsiteX2" fmla="*/ 3202546 w 3202546"/>
              <a:gd name="connsiteY2" fmla="*/ 3430665 h 3430665"/>
              <a:gd name="connsiteX3" fmla="*/ 0 w 3202546"/>
              <a:gd name="connsiteY3" fmla="*/ 3430665 h 3430665"/>
            </a:gdLst>
            <a:ahLst/>
            <a:cxnLst>
              <a:cxn ang="0">
                <a:pos x="connsiteX0" y="connsiteY0"/>
              </a:cxn>
              <a:cxn ang="0">
                <a:pos x="connsiteX1" y="connsiteY1"/>
              </a:cxn>
              <a:cxn ang="0">
                <a:pos x="connsiteX2" y="connsiteY2"/>
              </a:cxn>
              <a:cxn ang="0">
                <a:pos x="connsiteX3" y="connsiteY3"/>
              </a:cxn>
            </a:cxnLst>
            <a:rect l="l" t="t" r="r" b="b"/>
            <a:pathLst>
              <a:path w="3202546" h="3430665">
                <a:moveTo>
                  <a:pt x="0" y="0"/>
                </a:moveTo>
                <a:lnTo>
                  <a:pt x="3202546" y="0"/>
                </a:lnTo>
                <a:lnTo>
                  <a:pt x="3202546" y="3430665"/>
                </a:lnTo>
                <a:lnTo>
                  <a:pt x="0" y="3430665"/>
                </a:ln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8" name="Freeform 17">
            <a:extLst>
              <a:ext uri="{FF2B5EF4-FFF2-40B4-BE49-F238E27FC236}">
                <a16:creationId xmlns:a16="http://schemas.microsoft.com/office/drawing/2014/main" id="{07871527-68A5-0A5C-F5A6-A80523BAC92F}"/>
              </a:ext>
              <a:ext uri="{C183D7F6-B498-43B3-948B-1728B52AA6E4}">
                <adec:decorative xmlns:adec="http://schemas.microsoft.com/office/drawing/2017/decorative" val="1"/>
              </a:ext>
            </a:extLst>
          </p:cNvPr>
          <p:cNvSpPr/>
          <p:nvPr userDrawn="1"/>
        </p:nvSpPr>
        <p:spPr>
          <a:xfrm>
            <a:off x="8989454" y="3654149"/>
            <a:ext cx="3202546" cy="3203852"/>
          </a:xfrm>
          <a:custGeom>
            <a:avLst/>
            <a:gdLst>
              <a:gd name="connsiteX0" fmla="*/ 3202546 w 3202546"/>
              <a:gd name="connsiteY0" fmla="*/ 0 h 3203852"/>
              <a:gd name="connsiteX1" fmla="*/ 3202546 w 3202546"/>
              <a:gd name="connsiteY1" fmla="*/ 3203852 h 3203852"/>
              <a:gd name="connsiteX2" fmla="*/ 0 w 3202546"/>
              <a:gd name="connsiteY2" fmla="*/ 3203852 h 3203852"/>
              <a:gd name="connsiteX3" fmla="*/ 0 w 3202546"/>
              <a:gd name="connsiteY3" fmla="*/ 3190718 h 3203852"/>
            </a:gdLst>
            <a:ahLst/>
            <a:cxnLst>
              <a:cxn ang="0">
                <a:pos x="connsiteX0" y="connsiteY0"/>
              </a:cxn>
              <a:cxn ang="0">
                <a:pos x="connsiteX1" y="connsiteY1"/>
              </a:cxn>
              <a:cxn ang="0">
                <a:pos x="connsiteX2" y="connsiteY2"/>
              </a:cxn>
              <a:cxn ang="0">
                <a:pos x="connsiteX3" y="connsiteY3"/>
              </a:cxn>
            </a:cxnLst>
            <a:rect l="l" t="t" r="r" b="b"/>
            <a:pathLst>
              <a:path w="3202546" h="3203852">
                <a:moveTo>
                  <a:pt x="3202546" y="0"/>
                </a:moveTo>
                <a:lnTo>
                  <a:pt x="3202546" y="3203852"/>
                </a:lnTo>
                <a:lnTo>
                  <a:pt x="0" y="3203852"/>
                </a:lnTo>
                <a:lnTo>
                  <a:pt x="0" y="3190718"/>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4" name="Freeform 13">
            <a:extLst>
              <a:ext uri="{FF2B5EF4-FFF2-40B4-BE49-F238E27FC236}">
                <a16:creationId xmlns:a16="http://schemas.microsoft.com/office/drawing/2014/main" id="{CEB118B3-9B06-AD11-738A-7A0651F98B7E}"/>
              </a:ext>
              <a:ext uri="{C183D7F6-B498-43B3-948B-1728B52AA6E4}">
                <adec:decorative xmlns:adec="http://schemas.microsoft.com/office/drawing/2017/decorative" val="1"/>
              </a:ext>
            </a:extLst>
          </p:cNvPr>
          <p:cNvSpPr/>
          <p:nvPr userDrawn="1"/>
        </p:nvSpPr>
        <p:spPr>
          <a:xfrm>
            <a:off x="8989455" y="1"/>
            <a:ext cx="3202545" cy="3437345"/>
          </a:xfrm>
          <a:custGeom>
            <a:avLst/>
            <a:gdLst>
              <a:gd name="connsiteX0" fmla="*/ 0 w 3202545"/>
              <a:gd name="connsiteY0" fmla="*/ 0 h 3437345"/>
              <a:gd name="connsiteX1" fmla="*/ 3202545 w 3202545"/>
              <a:gd name="connsiteY1" fmla="*/ 0 h 3437345"/>
              <a:gd name="connsiteX2" fmla="*/ 3202545 w 3202545"/>
              <a:gd name="connsiteY2" fmla="*/ 3437345 h 3437345"/>
              <a:gd name="connsiteX3" fmla="*/ 0 w 3202545"/>
              <a:gd name="connsiteY3" fmla="*/ 3437345 h 3437345"/>
            </a:gdLst>
            <a:ahLst/>
            <a:cxnLst>
              <a:cxn ang="0">
                <a:pos x="connsiteX0" y="connsiteY0"/>
              </a:cxn>
              <a:cxn ang="0">
                <a:pos x="connsiteX1" y="connsiteY1"/>
              </a:cxn>
              <a:cxn ang="0">
                <a:pos x="connsiteX2" y="connsiteY2"/>
              </a:cxn>
              <a:cxn ang="0">
                <a:pos x="connsiteX3" y="connsiteY3"/>
              </a:cxn>
            </a:cxnLst>
            <a:rect l="l" t="t" r="r" b="b"/>
            <a:pathLst>
              <a:path w="3202545" h="3437345">
                <a:moveTo>
                  <a:pt x="0" y="0"/>
                </a:moveTo>
                <a:lnTo>
                  <a:pt x="3202545" y="0"/>
                </a:lnTo>
                <a:lnTo>
                  <a:pt x="3202545" y="3437345"/>
                </a:lnTo>
                <a:lnTo>
                  <a:pt x="0" y="3437345"/>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Freeform 15">
            <a:extLst>
              <a:ext uri="{FF2B5EF4-FFF2-40B4-BE49-F238E27FC236}">
                <a16:creationId xmlns:a16="http://schemas.microsoft.com/office/drawing/2014/main" id="{0EA94262-504E-06F2-F383-E832C37B1250}"/>
              </a:ext>
              <a:ext uri="{C183D7F6-B498-43B3-948B-1728B52AA6E4}">
                <adec:decorative xmlns:adec="http://schemas.microsoft.com/office/drawing/2017/decorative" val="1"/>
              </a:ext>
            </a:extLst>
          </p:cNvPr>
          <p:cNvSpPr/>
          <p:nvPr userDrawn="1"/>
        </p:nvSpPr>
        <p:spPr>
          <a:xfrm>
            <a:off x="8989454" y="6681"/>
            <a:ext cx="3202546" cy="3436477"/>
          </a:xfrm>
          <a:custGeom>
            <a:avLst/>
            <a:gdLst>
              <a:gd name="connsiteX0" fmla="*/ 0 w 3202546"/>
              <a:gd name="connsiteY0" fmla="*/ 0 h 3436477"/>
              <a:gd name="connsiteX1" fmla="*/ 3202546 w 3202546"/>
              <a:gd name="connsiteY1" fmla="*/ 3214418 h 3436477"/>
              <a:gd name="connsiteX2" fmla="*/ 3202546 w 3202546"/>
              <a:gd name="connsiteY2" fmla="*/ 3436477 h 3436477"/>
              <a:gd name="connsiteX3" fmla="*/ 0 w 3202546"/>
              <a:gd name="connsiteY3" fmla="*/ 3436477 h 3436477"/>
            </a:gdLst>
            <a:ahLst/>
            <a:cxnLst>
              <a:cxn ang="0">
                <a:pos x="connsiteX0" y="connsiteY0"/>
              </a:cxn>
              <a:cxn ang="0">
                <a:pos x="connsiteX1" y="connsiteY1"/>
              </a:cxn>
              <a:cxn ang="0">
                <a:pos x="connsiteX2" y="connsiteY2"/>
              </a:cxn>
              <a:cxn ang="0">
                <a:pos x="connsiteX3" y="connsiteY3"/>
              </a:cxn>
            </a:cxnLst>
            <a:rect l="l" t="t" r="r" b="b"/>
            <a:pathLst>
              <a:path w="3202546" h="3436477">
                <a:moveTo>
                  <a:pt x="0" y="0"/>
                </a:moveTo>
                <a:lnTo>
                  <a:pt x="3202546" y="3214418"/>
                </a:lnTo>
                <a:lnTo>
                  <a:pt x="3202546" y="3436477"/>
                </a:lnTo>
                <a:lnTo>
                  <a:pt x="0" y="343647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0" name="Title 19">
            <a:extLst>
              <a:ext uri="{FF2B5EF4-FFF2-40B4-BE49-F238E27FC236}">
                <a16:creationId xmlns:a16="http://schemas.microsoft.com/office/drawing/2014/main" id="{C26B5661-F583-FA44-8353-161B862E69B1}"/>
              </a:ext>
            </a:extLst>
          </p:cNvPr>
          <p:cNvSpPr>
            <a:spLocks noGrp="1"/>
          </p:cNvSpPr>
          <p:nvPr userDrawn="1">
            <p:ph type="title" hasCustomPrompt="1"/>
          </p:nvPr>
        </p:nvSpPr>
        <p:spPr>
          <a:xfrm>
            <a:off x="914399" y="834635"/>
            <a:ext cx="7796464" cy="1222385"/>
          </a:xfrm>
        </p:spPr>
        <p:txBody>
          <a:bodyPr tIns="0" bIns="0">
            <a:noAutofit/>
          </a:bodyPr>
          <a:lstStyle>
            <a:lvl1pPr algn="l">
              <a:lnSpc>
                <a:spcPct val="100000"/>
              </a:lnSpc>
              <a:defRPr sz="3600"/>
            </a:lvl1pPr>
          </a:lstStyle>
          <a:p>
            <a:r>
              <a:rPr lang="en-US" dirty="0"/>
              <a:t>Click to add title</a:t>
            </a:r>
          </a:p>
        </p:txBody>
      </p:sp>
      <p:sp>
        <p:nvSpPr>
          <p:cNvPr id="19" name="Slide Number Placeholder 2">
            <a:extLst>
              <a:ext uri="{FF2B5EF4-FFF2-40B4-BE49-F238E27FC236}">
                <a16:creationId xmlns:a16="http://schemas.microsoft.com/office/drawing/2014/main" id="{BFBCB81C-7599-87A1-8037-5FB8C374503A}"/>
              </a:ext>
            </a:extLst>
          </p:cNvPr>
          <p:cNvSpPr>
            <a:spLocks noGrp="1"/>
          </p:cNvSpPr>
          <p:nvPr userDrawn="1">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3" name="Content Placeholder 3">
            <a:extLst>
              <a:ext uri="{FF2B5EF4-FFF2-40B4-BE49-F238E27FC236}">
                <a16:creationId xmlns:a16="http://schemas.microsoft.com/office/drawing/2014/main" id="{6FF02D51-6992-3FED-2A19-92E5AC564CF4}"/>
              </a:ext>
            </a:extLst>
          </p:cNvPr>
          <p:cNvSpPr>
            <a:spLocks noGrp="1"/>
          </p:cNvSpPr>
          <p:nvPr userDrawn="1">
            <p:ph sz="half" idx="2" hasCustomPrompt="1"/>
          </p:nvPr>
        </p:nvSpPr>
        <p:spPr>
          <a:xfrm>
            <a:off x="914400" y="2303028"/>
            <a:ext cx="3283119"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5" name="Content Placeholder 5">
            <a:extLst>
              <a:ext uri="{FF2B5EF4-FFF2-40B4-BE49-F238E27FC236}">
                <a16:creationId xmlns:a16="http://schemas.microsoft.com/office/drawing/2014/main" id="{C2762372-3C12-61F8-F131-E4C08A2B1735}"/>
              </a:ext>
            </a:extLst>
          </p:cNvPr>
          <p:cNvSpPr>
            <a:spLocks noGrp="1"/>
          </p:cNvSpPr>
          <p:nvPr userDrawn="1">
            <p:ph sz="quarter" idx="4" hasCustomPrompt="1"/>
          </p:nvPr>
        </p:nvSpPr>
        <p:spPr>
          <a:xfrm>
            <a:off x="4782159" y="2303028"/>
            <a:ext cx="3284951"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86733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meline 1">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965393"/>
            <a:ext cx="7631709" cy="1091627"/>
          </a:xfrm>
        </p:spPr>
        <p:txBody>
          <a:bodyPr tIns="0" bIns="0"/>
          <a:lstStyle>
            <a:lvl1pPr algn="l">
              <a:lnSpc>
                <a:spcPct val="100000"/>
              </a:lnSpc>
              <a:defRPr sz="3600">
                <a:solidFill>
                  <a:schemeClr val="accent6"/>
                </a:solidFill>
              </a:defRPr>
            </a:lvl1pPr>
          </a:lstStyle>
          <a:p>
            <a:r>
              <a:rPr lang="en-US" dirty="0"/>
              <a:t>Click to add title</a:t>
            </a:r>
          </a:p>
        </p:txBody>
      </p:sp>
      <p:sp>
        <p:nvSpPr>
          <p:cNvPr id="5" name="Content Placeholder 2">
            <a:extLst>
              <a:ext uri="{FF2B5EF4-FFF2-40B4-BE49-F238E27FC236}">
                <a16:creationId xmlns:a16="http://schemas.microsoft.com/office/drawing/2014/main" id="{0AADE444-940A-5A34-8C49-4F15BC33EEC7}"/>
              </a:ext>
            </a:extLst>
          </p:cNvPr>
          <p:cNvSpPr>
            <a:spLocks noGrp="1"/>
          </p:cNvSpPr>
          <p:nvPr>
            <p:ph sz="half" idx="15" hasCustomPrompt="1"/>
          </p:nvPr>
        </p:nvSpPr>
        <p:spPr>
          <a:xfrm>
            <a:off x="914400" y="2303028"/>
            <a:ext cx="3283119" cy="4144192"/>
          </a:xfrm>
        </p:spPr>
        <p:txBody>
          <a:bodyPr lIns="91440" tIns="0" rIns="91440" bIns="0">
            <a:normAutofit/>
          </a:bodyPr>
          <a:lstStyle>
            <a:lvl1pPr marL="457200" indent="-457200">
              <a:spcBef>
                <a:spcPts val="1000"/>
              </a:spcBef>
              <a:buFont typeface="+mj-lt"/>
              <a:buAutoNum type="arabicPeriod"/>
              <a:defRPr sz="1800"/>
            </a:lvl1pPr>
            <a:lvl2pPr marL="745236" indent="-342900">
              <a:spcBef>
                <a:spcPts val="1000"/>
              </a:spcBef>
              <a:buFont typeface="+mj-lt"/>
              <a:buAutoNum type="alphaLcPeriod"/>
              <a:defRPr sz="1800"/>
            </a:lvl2pPr>
            <a:lvl3pPr marL="1202436" indent="-342900">
              <a:spcBef>
                <a:spcPts val="1000"/>
              </a:spcBef>
              <a:buFont typeface="+mj-lt"/>
              <a:buAutoNum type="arabicParenR"/>
              <a:defRPr sz="1800"/>
            </a:lvl3pPr>
            <a:lvl4pPr marL="1659636" indent="-342900">
              <a:spcBef>
                <a:spcPts val="1000"/>
              </a:spcBef>
              <a:buFont typeface="+mj-lt"/>
              <a:buAutoNum type="alphaLcParenR"/>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p:txBody>
      </p:sp>
      <p:sp>
        <p:nvSpPr>
          <p:cNvPr id="3" name="Content Placeholder 2">
            <a:extLst>
              <a:ext uri="{FF2B5EF4-FFF2-40B4-BE49-F238E27FC236}">
                <a16:creationId xmlns:a16="http://schemas.microsoft.com/office/drawing/2014/main" id="{97A79FCB-9A9F-6B60-A95C-FCF020598DE3}"/>
              </a:ext>
            </a:extLst>
          </p:cNvPr>
          <p:cNvSpPr>
            <a:spLocks noGrp="1"/>
          </p:cNvSpPr>
          <p:nvPr>
            <p:ph sz="half" idx="1" hasCustomPrompt="1"/>
          </p:nvPr>
        </p:nvSpPr>
        <p:spPr>
          <a:xfrm>
            <a:off x="4782159" y="2303028"/>
            <a:ext cx="3763950" cy="4144192"/>
          </a:xfrm>
        </p:spPr>
        <p:txBody>
          <a:bodyPr lIns="91440" tIns="0" rIns="91440" bIns="0">
            <a:normAutofit/>
          </a:bodyPr>
          <a:lstStyle>
            <a:lvl1pPr marL="0" indent="0">
              <a:spcBef>
                <a:spcPts val="1000"/>
              </a:spcBef>
              <a:buNone/>
              <a:defRPr sz="1800"/>
            </a:lvl1pPr>
            <a:lvl2pPr indent="-283464">
              <a:spcBef>
                <a:spcPts val="1000"/>
              </a:spcBef>
              <a:defRPr sz="1800"/>
            </a:lvl2pPr>
            <a:lvl3pPr indent="-283464">
              <a:spcBef>
                <a:spcPts val="1000"/>
              </a:spcBef>
              <a:defRPr sz="1800"/>
            </a:lvl3pPr>
            <a:lvl4pPr indent="-283464">
              <a:spcBef>
                <a:spcPts val="1000"/>
              </a:spcBef>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1" name="Picture Placeholder 30">
            <a:extLst>
              <a:ext uri="{FF2B5EF4-FFF2-40B4-BE49-F238E27FC236}">
                <a16:creationId xmlns:a16="http://schemas.microsoft.com/office/drawing/2014/main" id="{2912B88E-830A-AD4C-378F-46EF5F77950C}"/>
              </a:ext>
            </a:extLst>
          </p:cNvPr>
          <p:cNvSpPr>
            <a:spLocks noGrp="1"/>
          </p:cNvSpPr>
          <p:nvPr>
            <p:ph type="pic" sz="quarter" idx="14" hasCustomPrompt="1"/>
          </p:nvPr>
        </p:nvSpPr>
        <p:spPr>
          <a:xfrm>
            <a:off x="8989454" y="965393"/>
            <a:ext cx="3202545" cy="5892607"/>
          </a:xfrm>
          <a:custGeom>
            <a:avLst/>
            <a:gdLst>
              <a:gd name="connsiteX0" fmla="*/ 0 w 3202545"/>
              <a:gd name="connsiteY0" fmla="*/ 0 h 6023366"/>
              <a:gd name="connsiteX1" fmla="*/ 3202545 w 3202545"/>
              <a:gd name="connsiteY1" fmla="*/ 0 h 6023366"/>
              <a:gd name="connsiteX2" fmla="*/ 3202545 w 3202545"/>
              <a:gd name="connsiteY2" fmla="*/ 3165406 h 6023366"/>
              <a:gd name="connsiteX3" fmla="*/ 2923656 w 3202545"/>
              <a:gd name="connsiteY3" fmla="*/ 3179481 h 6023366"/>
              <a:gd name="connsiteX4" fmla="*/ 364096 w 3202545"/>
              <a:gd name="connsiteY4" fmla="*/ 6016124 h 6023366"/>
              <a:gd name="connsiteX5" fmla="*/ 364096 w 3202545"/>
              <a:gd name="connsiteY5" fmla="*/ 6023364 h 6023366"/>
              <a:gd name="connsiteX6" fmla="*/ 1231541 w 3202545"/>
              <a:gd name="connsiteY6" fmla="*/ 6023364 h 6023366"/>
              <a:gd name="connsiteX7" fmla="*/ 1241636 w 3202545"/>
              <a:gd name="connsiteY7" fmla="*/ 5822974 h 6023366"/>
              <a:gd name="connsiteX8" fmla="*/ 3012253 w 3202545"/>
              <a:gd name="connsiteY8" fmla="*/ 4042481 h 6023366"/>
              <a:gd name="connsiteX9" fmla="*/ 3202545 w 3202545"/>
              <a:gd name="connsiteY9" fmla="*/ 4032784 h 6023366"/>
              <a:gd name="connsiteX10" fmla="*/ 3202545 w 3202545"/>
              <a:gd name="connsiteY10" fmla="*/ 4033098 h 6023366"/>
              <a:gd name="connsiteX11" fmla="*/ 3012291 w 3202545"/>
              <a:gd name="connsiteY11" fmla="*/ 4042794 h 6023366"/>
              <a:gd name="connsiteX12" fmla="*/ 1242011 w 3202545"/>
              <a:gd name="connsiteY12" fmla="*/ 5823008 h 6023366"/>
              <a:gd name="connsiteX13" fmla="*/ 1231918 w 3202545"/>
              <a:gd name="connsiteY13" fmla="*/ 6023365 h 6023366"/>
              <a:gd name="connsiteX14" fmla="*/ 3202545 w 3202545"/>
              <a:gd name="connsiteY14" fmla="*/ 6023365 h 6023366"/>
              <a:gd name="connsiteX15" fmla="*/ 3202545 w 3202545"/>
              <a:gd name="connsiteY15" fmla="*/ 6023366 h 6023366"/>
              <a:gd name="connsiteX16" fmla="*/ 0 w 3202545"/>
              <a:gd name="connsiteY16" fmla="*/ 6023366 h 6023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202545" h="6023366">
                <a:moveTo>
                  <a:pt x="0" y="0"/>
                </a:moveTo>
                <a:lnTo>
                  <a:pt x="3202545" y="0"/>
                </a:lnTo>
                <a:lnTo>
                  <a:pt x="3202545" y="3165406"/>
                </a:lnTo>
                <a:lnTo>
                  <a:pt x="2923656" y="3179481"/>
                </a:lnTo>
                <a:cubicBezTo>
                  <a:pt x="1485615" y="3325450"/>
                  <a:pt x="364096" y="4539349"/>
                  <a:pt x="364096" y="6016124"/>
                </a:cubicBezTo>
                <a:lnTo>
                  <a:pt x="364096" y="6023364"/>
                </a:lnTo>
                <a:lnTo>
                  <a:pt x="1231541" y="6023364"/>
                </a:lnTo>
                <a:lnTo>
                  <a:pt x="1241636" y="5822974"/>
                </a:lnTo>
                <a:cubicBezTo>
                  <a:pt x="1336361" y="4887576"/>
                  <a:pt x="2077946" y="4138236"/>
                  <a:pt x="3012253" y="4042481"/>
                </a:cubicBezTo>
                <a:lnTo>
                  <a:pt x="3202545" y="4032784"/>
                </a:lnTo>
                <a:lnTo>
                  <a:pt x="3202545" y="4033098"/>
                </a:lnTo>
                <a:lnTo>
                  <a:pt x="3012291" y="4042794"/>
                </a:lnTo>
                <a:cubicBezTo>
                  <a:pt x="2078162" y="4138534"/>
                  <a:pt x="1336718" y="4887757"/>
                  <a:pt x="1242011" y="5823008"/>
                </a:cubicBezTo>
                <a:lnTo>
                  <a:pt x="1231918" y="6023365"/>
                </a:lnTo>
                <a:lnTo>
                  <a:pt x="3202545" y="6023365"/>
                </a:lnTo>
                <a:lnTo>
                  <a:pt x="3202545" y="6023366"/>
                </a:lnTo>
                <a:lnTo>
                  <a:pt x="0" y="6023366"/>
                </a:lnTo>
                <a:close/>
              </a:path>
            </a:pathLst>
          </a:custGeom>
          <a:solidFill>
            <a:schemeClr val="accent4"/>
          </a:solidFill>
        </p:spPr>
        <p:txBody>
          <a:bodyPr wrap="square">
            <a:noAutofit/>
          </a:bodyPr>
          <a:lstStyle>
            <a:lvl1pPr marL="0" indent="0">
              <a:buNone/>
              <a:defRPr sz="1800"/>
            </a:lvl1pPr>
          </a:lstStyle>
          <a:p>
            <a:pPr lvl="0"/>
            <a:r>
              <a:rPr lang="en-US" dirty="0"/>
              <a:t>Click to add picture</a:t>
            </a:r>
          </a:p>
        </p:txBody>
      </p:sp>
      <p:grpSp>
        <p:nvGrpSpPr>
          <p:cNvPr id="32" name="Group 31">
            <a:extLst>
              <a:ext uri="{FF2B5EF4-FFF2-40B4-BE49-F238E27FC236}">
                <a16:creationId xmlns:a16="http://schemas.microsoft.com/office/drawing/2014/main" id="{B9152F76-E42E-3D76-6BDB-2FA0D69216AD}"/>
              </a:ext>
              <a:ext uri="{C183D7F6-B498-43B3-948B-1728B52AA6E4}">
                <adec:decorative xmlns:adec="http://schemas.microsoft.com/office/drawing/2017/decorative" val="1"/>
              </a:ext>
            </a:extLst>
          </p:cNvPr>
          <p:cNvGrpSpPr/>
          <p:nvPr userDrawn="1"/>
        </p:nvGrpSpPr>
        <p:grpSpPr>
          <a:xfrm>
            <a:off x="9353550" y="4000041"/>
            <a:ext cx="2838450" cy="2857959"/>
            <a:chOff x="12797096" y="4000041"/>
            <a:chExt cx="2838450" cy="2857959"/>
          </a:xfrm>
        </p:grpSpPr>
        <p:sp>
          <p:nvSpPr>
            <p:cNvPr id="20" name="Freeform: Shape 28">
              <a:extLst>
                <a:ext uri="{FF2B5EF4-FFF2-40B4-BE49-F238E27FC236}">
                  <a16:creationId xmlns:a16="http://schemas.microsoft.com/office/drawing/2014/main" id="{ED0348C7-D83F-0AD7-2539-41219A795693}"/>
                </a:ext>
                <a:ext uri="{C183D7F6-B498-43B3-948B-1728B52AA6E4}">
                  <adec:decorative xmlns:adec="http://schemas.microsoft.com/office/drawing/2017/decorative" val="1"/>
                </a:ext>
              </a:extLst>
            </p:cNvPr>
            <p:cNvSpPr/>
            <p:nvPr userDrawn="1"/>
          </p:nvSpPr>
          <p:spPr>
            <a:xfrm rot="10800000">
              <a:off x="12797096" y="4000041"/>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21" name="Freeform: Shape 25">
              <a:extLst>
                <a:ext uri="{FF2B5EF4-FFF2-40B4-BE49-F238E27FC236}">
                  <a16:creationId xmlns:a16="http://schemas.microsoft.com/office/drawing/2014/main" id="{E911AA2D-BE77-278D-CD2E-2EB3E180F3B8}"/>
                </a:ext>
                <a:ext uri="{C183D7F6-B498-43B3-948B-1728B52AA6E4}">
                  <adec:decorative xmlns:adec="http://schemas.microsoft.com/office/drawing/2017/decorative" val="1"/>
                </a:ext>
              </a:extLst>
            </p:cNvPr>
            <p:cNvSpPr/>
            <p:nvPr userDrawn="1"/>
          </p:nvSpPr>
          <p:spPr>
            <a:xfrm rot="10800000">
              <a:off x="13664918" y="4867733"/>
              <a:ext cx="1970627" cy="1990267"/>
            </a:xfrm>
            <a:custGeom>
              <a:avLst/>
              <a:gdLst>
                <a:gd name="connsiteX0" fmla="*/ 0 w 1970627"/>
                <a:gd name="connsiteY0" fmla="*/ 0 h 1990267"/>
                <a:gd name="connsiteX1" fmla="*/ 1970627 w 1970627"/>
                <a:gd name="connsiteY1" fmla="*/ 0 h 1990267"/>
                <a:gd name="connsiteX2" fmla="*/ 1960534 w 1970627"/>
                <a:gd name="connsiteY2" fmla="*/ 200357 h 1990267"/>
                <a:gd name="connsiteX3" fmla="*/ 190254 w 1970627"/>
                <a:gd name="connsiteY3" fmla="*/ 1980571 h 1990267"/>
                <a:gd name="connsiteX4" fmla="*/ 0 w 1970627"/>
                <a:gd name="connsiteY4" fmla="*/ 1990267 h 1990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0627" h="1990267">
                  <a:moveTo>
                    <a:pt x="0" y="0"/>
                  </a:moveTo>
                  <a:lnTo>
                    <a:pt x="1970627" y="0"/>
                  </a:lnTo>
                  <a:lnTo>
                    <a:pt x="1960534" y="200357"/>
                  </a:lnTo>
                  <a:cubicBezTo>
                    <a:pt x="1865827" y="1135608"/>
                    <a:pt x="1124383" y="1884831"/>
                    <a:pt x="190254" y="1980571"/>
                  </a:cubicBezTo>
                  <a:lnTo>
                    <a:pt x="0" y="199026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2" name="Freeform: Shape 15">
              <a:extLst>
                <a:ext uri="{FF2B5EF4-FFF2-40B4-BE49-F238E27FC236}">
                  <a16:creationId xmlns:a16="http://schemas.microsoft.com/office/drawing/2014/main" id="{B6CE0BA6-C0FD-AC39-6C31-8477E0CAFDB0}"/>
                </a:ext>
                <a:ext uri="{C183D7F6-B498-43B3-948B-1728B52AA6E4}">
                  <adec:decorative xmlns:adec="http://schemas.microsoft.com/office/drawing/2017/decorative" val="1"/>
                </a:ext>
              </a:extLst>
            </p:cNvPr>
            <p:cNvSpPr/>
            <p:nvPr userDrawn="1"/>
          </p:nvSpPr>
          <p:spPr>
            <a:xfrm rot="10800000">
              <a:off x="14632096" y="5844983"/>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3" name="Image 2">
              <a:extLst>
                <a:ext uri="{FF2B5EF4-FFF2-40B4-BE49-F238E27FC236}">
                  <a16:creationId xmlns:a16="http://schemas.microsoft.com/office/drawing/2014/main" id="{666AD1A4-36DE-12F3-BB78-BA678A59572C}"/>
                </a:ext>
                <a:ext uri="{C183D7F6-B498-43B3-948B-1728B52AA6E4}">
                  <adec:decorative xmlns:adec="http://schemas.microsoft.com/office/drawing/2017/decorative" val="1"/>
                </a:ext>
              </a:extLst>
            </p:cNvPr>
            <p:cNvSpPr/>
            <p:nvPr userDrawn="1"/>
          </p:nvSpPr>
          <p:spPr>
            <a:xfrm rot="10800000">
              <a:off x="13402193" y="5492845"/>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44" name="Slide Number Placeholder 2">
            <a:extLst>
              <a:ext uri="{FF2B5EF4-FFF2-40B4-BE49-F238E27FC236}">
                <a16:creationId xmlns:a16="http://schemas.microsoft.com/office/drawing/2014/main" id="{79071EEC-EAD1-8B22-009A-68E74589AA8D}"/>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183620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ummary 2">
    <p:spTree>
      <p:nvGrpSpPr>
        <p:cNvPr id="1" name=""/>
        <p:cNvGrpSpPr/>
        <p:nvPr/>
      </p:nvGrpSpPr>
      <p:grpSpPr>
        <a:xfrm>
          <a:off x="0" y="0"/>
          <a:ext cx="0" cy="0"/>
          <a:chOff x="0" y="0"/>
          <a:chExt cx="0" cy="0"/>
        </a:xfrm>
      </p:grpSpPr>
      <p:sp>
        <p:nvSpPr>
          <p:cNvPr id="5" name="Freeform 4">
            <a:extLst>
              <a:ext uri="{FF2B5EF4-FFF2-40B4-BE49-F238E27FC236}">
                <a16:creationId xmlns:a16="http://schemas.microsoft.com/office/drawing/2014/main" id="{28259CF0-6BC5-3693-6F49-C4489C07C317}"/>
              </a:ext>
              <a:ext uri="{C183D7F6-B498-43B3-948B-1728B52AA6E4}">
                <adec:decorative xmlns:adec="http://schemas.microsoft.com/office/drawing/2017/decorative" val="1"/>
              </a:ext>
            </a:extLst>
          </p:cNvPr>
          <p:cNvSpPr/>
          <p:nvPr/>
        </p:nvSpPr>
        <p:spPr>
          <a:xfrm>
            <a:off x="8989454" y="-2546"/>
            <a:ext cx="3202546" cy="3441072"/>
          </a:xfrm>
          <a:custGeom>
            <a:avLst/>
            <a:gdLst>
              <a:gd name="connsiteX0" fmla="*/ 3202546 w 3202546"/>
              <a:gd name="connsiteY0" fmla="*/ 0 h 3441072"/>
              <a:gd name="connsiteX1" fmla="*/ 3202546 w 3202546"/>
              <a:gd name="connsiteY1" fmla="*/ 3441072 h 3441072"/>
              <a:gd name="connsiteX2" fmla="*/ 0 w 3202546"/>
              <a:gd name="connsiteY2" fmla="*/ 3441072 h 3441072"/>
              <a:gd name="connsiteX3" fmla="*/ 3082686 w 3202546"/>
              <a:gd name="connsiteY3" fmla="*/ 6086 h 3441072"/>
            </a:gdLst>
            <a:ahLst/>
            <a:cxnLst>
              <a:cxn ang="0">
                <a:pos x="connsiteX0" y="connsiteY0"/>
              </a:cxn>
              <a:cxn ang="0">
                <a:pos x="connsiteX1" y="connsiteY1"/>
              </a:cxn>
              <a:cxn ang="0">
                <a:pos x="connsiteX2" y="connsiteY2"/>
              </a:cxn>
              <a:cxn ang="0">
                <a:pos x="connsiteX3" y="connsiteY3"/>
              </a:cxn>
            </a:cxnLst>
            <a:rect l="l" t="t" r="r" b="b"/>
            <a:pathLst>
              <a:path w="3202546" h="3441072">
                <a:moveTo>
                  <a:pt x="3202546" y="0"/>
                </a:moveTo>
                <a:lnTo>
                  <a:pt x="3202546" y="3441072"/>
                </a:lnTo>
                <a:lnTo>
                  <a:pt x="0" y="3441072"/>
                </a:lnTo>
                <a:cubicBezTo>
                  <a:pt x="0" y="1653352"/>
                  <a:pt x="1351216" y="182908"/>
                  <a:pt x="3082686" y="6086"/>
                </a:cubicBezTo>
                <a:close/>
              </a:path>
            </a:pathLst>
          </a:custGeom>
          <a:solidFill>
            <a:schemeClr val="accent1"/>
          </a:solidFill>
          <a:ln w="4756" cap="flat">
            <a:noFill/>
            <a:prstDash val="solid"/>
            <a:miter/>
          </a:ln>
        </p:spPr>
        <p:txBody>
          <a:bodyPr wrap="square" rtlCol="0" anchor="ctr">
            <a:noAutofit/>
          </a:bodyPr>
          <a:lstStyle/>
          <a:p>
            <a:endParaRPr lang="en-US" dirty="0"/>
          </a:p>
        </p:txBody>
      </p:sp>
      <p:sp>
        <p:nvSpPr>
          <p:cNvPr id="26" name="Image 4">
            <a:extLst>
              <a:ext uri="{FF2B5EF4-FFF2-40B4-BE49-F238E27FC236}">
                <a16:creationId xmlns:a16="http://schemas.microsoft.com/office/drawing/2014/main" id="{9019DA73-2516-F3D2-ECDB-620C90483DB3}"/>
              </a:ext>
              <a:ext uri="{C183D7F6-B498-43B3-948B-1728B52AA6E4}">
                <adec:decorative xmlns:adec="http://schemas.microsoft.com/office/drawing/2017/decorative" val="1"/>
              </a:ext>
            </a:extLst>
          </p:cNvPr>
          <p:cNvSpPr/>
          <p:nvPr/>
        </p:nvSpPr>
        <p:spPr>
          <a:xfrm flipV="1">
            <a:off x="9991725" y="1247775"/>
            <a:ext cx="2200275" cy="2181225"/>
          </a:xfrm>
          <a:custGeom>
            <a:avLst/>
            <a:gdLst>
              <a:gd name="connsiteX0" fmla="*/ 0 w 2200275"/>
              <a:gd name="connsiteY0" fmla="*/ 0 h 2181225"/>
              <a:gd name="connsiteX1" fmla="*/ 2200275 w 2200275"/>
              <a:gd name="connsiteY1" fmla="*/ 2181225 h 2181225"/>
              <a:gd name="connsiteX2" fmla="*/ 2200275 w 2200275"/>
              <a:gd name="connsiteY2" fmla="*/ 0 h 2181225"/>
              <a:gd name="connsiteX3" fmla="*/ 0 w 2200275"/>
              <a:gd name="connsiteY3" fmla="*/ 0 h 2181225"/>
            </a:gdLst>
            <a:ahLst/>
            <a:cxnLst>
              <a:cxn ang="0">
                <a:pos x="connsiteX0" y="connsiteY0"/>
              </a:cxn>
              <a:cxn ang="0">
                <a:pos x="connsiteX1" y="connsiteY1"/>
              </a:cxn>
              <a:cxn ang="0">
                <a:pos x="connsiteX2" y="connsiteY2"/>
              </a:cxn>
              <a:cxn ang="0">
                <a:pos x="connsiteX3" y="connsiteY3"/>
              </a:cxn>
            </a:cxnLst>
            <a:rect l="l" t="t" r="r" b="b"/>
            <a:pathLst>
              <a:path w="2200275" h="2181225">
                <a:moveTo>
                  <a:pt x="0" y="0"/>
                </a:moveTo>
                <a:cubicBezTo>
                  <a:pt x="0" y="1204689"/>
                  <a:pt x="985061" y="2181225"/>
                  <a:pt x="2200275" y="2181225"/>
                </a:cubicBezTo>
                <a:lnTo>
                  <a:pt x="2200275" y="0"/>
                </a:lnTo>
                <a:lnTo>
                  <a:pt x="0" y="0"/>
                </a:lnTo>
                <a:close/>
              </a:path>
            </a:pathLst>
          </a:custGeom>
          <a:solidFill>
            <a:schemeClr val="accent4"/>
          </a:solidFill>
          <a:ln w="4763" cap="flat">
            <a:noFill/>
            <a:prstDash val="solid"/>
            <a:miter/>
          </a:ln>
        </p:spPr>
        <p:txBody>
          <a:bodyPr rtlCol="0" anchor="ctr"/>
          <a:lstStyle/>
          <a:p>
            <a:endParaRPr lang="en-US" dirty="0"/>
          </a:p>
        </p:txBody>
      </p:sp>
      <p:sp>
        <p:nvSpPr>
          <p:cNvPr id="14" name="Freeform 13">
            <a:extLst>
              <a:ext uri="{FF2B5EF4-FFF2-40B4-BE49-F238E27FC236}">
                <a16:creationId xmlns:a16="http://schemas.microsoft.com/office/drawing/2014/main" id="{5665DA82-D253-8EC5-5DFB-F0266ED9FBB4}"/>
              </a:ext>
              <a:ext uri="{C183D7F6-B498-43B3-948B-1728B52AA6E4}">
                <adec:decorative xmlns:adec="http://schemas.microsoft.com/office/drawing/2017/decorative" val="1"/>
              </a:ext>
            </a:extLst>
          </p:cNvPr>
          <p:cNvSpPr/>
          <p:nvPr/>
        </p:nvSpPr>
        <p:spPr>
          <a:xfrm flipV="1">
            <a:off x="-20086" y="5331514"/>
            <a:ext cx="2148416" cy="1526486"/>
          </a:xfrm>
          <a:custGeom>
            <a:avLst/>
            <a:gdLst>
              <a:gd name="connsiteX0" fmla="*/ 0 w 2148416"/>
              <a:gd name="connsiteY0" fmla="*/ 1526486 h 1526486"/>
              <a:gd name="connsiteX1" fmla="*/ 2098930 w 2148416"/>
              <a:gd name="connsiteY1" fmla="*/ 135201 h 1526486"/>
              <a:gd name="connsiteX2" fmla="*/ 2148416 w 2148416"/>
              <a:gd name="connsiteY2" fmla="*/ 0 h 1526486"/>
              <a:gd name="connsiteX3" fmla="*/ 0 w 2148416"/>
              <a:gd name="connsiteY3" fmla="*/ 0 h 1526486"/>
            </a:gdLst>
            <a:ahLst/>
            <a:cxnLst>
              <a:cxn ang="0">
                <a:pos x="connsiteX0" y="connsiteY0"/>
              </a:cxn>
              <a:cxn ang="0">
                <a:pos x="connsiteX1" y="connsiteY1"/>
              </a:cxn>
              <a:cxn ang="0">
                <a:pos x="connsiteX2" y="connsiteY2"/>
              </a:cxn>
              <a:cxn ang="0">
                <a:pos x="connsiteX3" y="connsiteY3"/>
              </a:cxn>
            </a:cxnLst>
            <a:rect l="l" t="t" r="r" b="b"/>
            <a:pathLst>
              <a:path w="2148416" h="1526486">
                <a:moveTo>
                  <a:pt x="0" y="1526486"/>
                </a:moveTo>
                <a:cubicBezTo>
                  <a:pt x="943526" y="1526486"/>
                  <a:pt x="1753109" y="952785"/>
                  <a:pt x="2098930" y="135201"/>
                </a:cubicBezTo>
                <a:lnTo>
                  <a:pt x="2148416" y="0"/>
                </a:lnTo>
                <a:lnTo>
                  <a:pt x="0" y="0"/>
                </a:lnTo>
                <a:close/>
              </a:path>
            </a:pathLst>
          </a:custGeom>
          <a:solidFill>
            <a:schemeClr val="accent4">
              <a:alpha val="50000"/>
            </a:schemeClr>
          </a:solidFill>
          <a:ln w="5083" cap="flat">
            <a:noFill/>
            <a:prstDash val="solid"/>
            <a:miter/>
          </a:ln>
        </p:spPr>
        <p:txBody>
          <a:bodyPr wrap="square" rtlCol="0" anchor="ctr">
            <a:noAutofit/>
          </a:bodyPr>
          <a:lstStyle/>
          <a:p>
            <a:endParaRPr lang="en-US" dirty="0"/>
          </a:p>
        </p:txBody>
      </p:sp>
      <p:pic>
        <p:nvPicPr>
          <p:cNvPr id="21" name="Image 2">
            <a:extLst>
              <a:ext uri="{FF2B5EF4-FFF2-40B4-BE49-F238E27FC236}">
                <a16:creationId xmlns:a16="http://schemas.microsoft.com/office/drawing/2014/main" id="{A8B7F1F1-806C-8D65-7340-220A0C4653C8}"/>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9991886" y="1247775"/>
            <a:ext cx="2200114" cy="2200114"/>
          </a:xfrm>
          <a:prstGeom prst="rect">
            <a:avLst/>
          </a:prstGeom>
        </p:spPr>
      </p:pic>
      <p:sp>
        <p:nvSpPr>
          <p:cNvPr id="12" name="Freeform 11">
            <a:extLst>
              <a:ext uri="{FF2B5EF4-FFF2-40B4-BE49-F238E27FC236}">
                <a16:creationId xmlns:a16="http://schemas.microsoft.com/office/drawing/2014/main" id="{E76518D4-6149-BA03-3BE5-6A13A792C115}"/>
              </a:ext>
              <a:ext uri="{C183D7F6-B498-43B3-948B-1728B52AA6E4}">
                <adec:decorative xmlns:adec="http://schemas.microsoft.com/office/drawing/2017/decorative" val="1"/>
              </a:ext>
            </a:extLst>
          </p:cNvPr>
          <p:cNvSpPr/>
          <p:nvPr/>
        </p:nvSpPr>
        <p:spPr>
          <a:xfrm>
            <a:off x="1540428" y="6470488"/>
            <a:ext cx="775021" cy="387513"/>
          </a:xfrm>
          <a:custGeom>
            <a:avLst/>
            <a:gdLst>
              <a:gd name="connsiteX0" fmla="*/ 387511 w 775021"/>
              <a:gd name="connsiteY0" fmla="*/ 0 h 387513"/>
              <a:gd name="connsiteX1" fmla="*/ 775021 w 775021"/>
              <a:gd name="connsiteY1" fmla="*/ 387511 h 387513"/>
              <a:gd name="connsiteX2" fmla="*/ 775021 w 775021"/>
              <a:gd name="connsiteY2" fmla="*/ 387513 h 387513"/>
              <a:gd name="connsiteX3" fmla="*/ 1 w 775021"/>
              <a:gd name="connsiteY3" fmla="*/ 387513 h 387513"/>
              <a:gd name="connsiteX4" fmla="*/ 0 w 775021"/>
              <a:gd name="connsiteY4" fmla="*/ 387511 h 387513"/>
              <a:gd name="connsiteX5" fmla="*/ 387511 w 775021"/>
              <a:gd name="connsiteY5" fmla="*/ 0 h 387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5021" h="387513">
                <a:moveTo>
                  <a:pt x="387511" y="0"/>
                </a:moveTo>
                <a:cubicBezTo>
                  <a:pt x="601527" y="0"/>
                  <a:pt x="775021" y="173494"/>
                  <a:pt x="775021" y="387511"/>
                </a:cubicBezTo>
                <a:lnTo>
                  <a:pt x="775021" y="387513"/>
                </a:lnTo>
                <a:lnTo>
                  <a:pt x="1" y="387513"/>
                </a:lnTo>
                <a:lnTo>
                  <a:pt x="0" y="387511"/>
                </a:lnTo>
                <a:cubicBezTo>
                  <a:pt x="0" y="173494"/>
                  <a:pt x="173494" y="0"/>
                  <a:pt x="387511" y="0"/>
                </a:cubicBezTo>
                <a:close/>
              </a:path>
            </a:pathLst>
          </a:custGeom>
          <a:solidFill>
            <a:schemeClr val="accent6"/>
          </a:solidFill>
          <a:ln w="3801" cap="flat">
            <a:noFill/>
            <a:prstDash val="solid"/>
            <a:miter/>
          </a:ln>
        </p:spPr>
        <p:txBody>
          <a:bodyPr wrap="square" rtlCol="0" anchor="ctr">
            <a:noAutofit/>
          </a:bodyPr>
          <a:lstStyle/>
          <a:p>
            <a:endParaRPr lang="en-US" dirty="0"/>
          </a:p>
        </p:txBody>
      </p:sp>
      <p:sp>
        <p:nvSpPr>
          <p:cNvPr id="2" name="Title 1"/>
          <p:cNvSpPr>
            <a:spLocks noGrp="1"/>
          </p:cNvSpPr>
          <p:nvPr>
            <p:ph type="title"/>
          </p:nvPr>
        </p:nvSpPr>
        <p:spPr>
          <a:xfrm>
            <a:off x="914400" y="1057274"/>
            <a:ext cx="7843837" cy="1012782"/>
          </a:xfrm>
        </p:spPr>
        <p:txBody>
          <a:bodyPr tIns="0" bIns="0">
            <a:noAutofit/>
          </a:bodyPr>
          <a:lstStyle>
            <a:lvl1pPr algn="l">
              <a:lnSpc>
                <a:spcPct val="100000"/>
              </a:lnSpc>
              <a:defRPr sz="3600" b="1"/>
            </a:lvl1pPr>
          </a:lstStyle>
          <a:p>
            <a:r>
              <a:rPr lang="en-US"/>
              <a:t>Click to edit Master title style</a:t>
            </a:r>
            <a:endParaRPr lang="en-US" dirty="0"/>
          </a:p>
        </p:txBody>
      </p:sp>
      <p:sp>
        <p:nvSpPr>
          <p:cNvPr id="30" name="Content Placeholder 2">
            <a:extLst>
              <a:ext uri="{FF2B5EF4-FFF2-40B4-BE49-F238E27FC236}">
                <a16:creationId xmlns:a16="http://schemas.microsoft.com/office/drawing/2014/main" id="{58F56A7F-403C-059D-4B58-A8D59888A158}"/>
              </a:ext>
            </a:extLst>
          </p:cNvPr>
          <p:cNvSpPr>
            <a:spLocks noGrp="1"/>
          </p:cNvSpPr>
          <p:nvPr>
            <p:ph idx="13" hasCustomPrompt="1"/>
          </p:nvPr>
        </p:nvSpPr>
        <p:spPr>
          <a:xfrm>
            <a:off x="914400" y="2331791"/>
            <a:ext cx="6903076" cy="3721817"/>
          </a:xfrm>
        </p:spPr>
        <p:txBody>
          <a:bodyPr tIns="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10" name="Picture Placeholder 9">
            <a:extLst>
              <a:ext uri="{FF2B5EF4-FFF2-40B4-BE49-F238E27FC236}">
                <a16:creationId xmlns:a16="http://schemas.microsoft.com/office/drawing/2014/main" id="{0723BF40-731C-2A5B-FC2F-B59DEF431C66}"/>
              </a:ext>
            </a:extLst>
          </p:cNvPr>
          <p:cNvSpPr>
            <a:spLocks noGrp="1"/>
          </p:cNvSpPr>
          <p:nvPr>
            <p:ph type="pic" sz="quarter" idx="14"/>
          </p:nvPr>
        </p:nvSpPr>
        <p:spPr>
          <a:xfrm>
            <a:off x="8989454" y="3405189"/>
            <a:ext cx="3202546" cy="3452811"/>
          </a:xfrm>
          <a:solidFill>
            <a:schemeClr val="accent1"/>
          </a:solidFill>
        </p:spPr>
        <p:txBody>
          <a:bodyPr>
            <a:normAutofit/>
          </a:bodyPr>
          <a:lstStyle>
            <a:lvl1pPr marL="0" indent="0">
              <a:buNone/>
              <a:defRPr sz="1800"/>
            </a:lvl1pPr>
          </a:lstStyle>
          <a:p>
            <a:r>
              <a:rPr lang="en-US"/>
              <a:t>Click icon to add picture</a:t>
            </a:r>
            <a:endParaRPr lang="en-US" dirty="0"/>
          </a:p>
        </p:txBody>
      </p:sp>
      <p:sp>
        <p:nvSpPr>
          <p:cNvPr id="20" name="Slide Number Placeholder 2">
            <a:extLst>
              <a:ext uri="{FF2B5EF4-FFF2-40B4-BE49-F238E27FC236}">
                <a16:creationId xmlns:a16="http://schemas.microsoft.com/office/drawing/2014/main" id="{3ACD3A33-D8A4-7058-9798-30967E3EFD39}"/>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7104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meline 3">
    <p:spTree>
      <p:nvGrpSpPr>
        <p:cNvPr id="1" name=""/>
        <p:cNvGrpSpPr/>
        <p:nvPr/>
      </p:nvGrpSpPr>
      <p:grpSpPr>
        <a:xfrm>
          <a:off x="0" y="0"/>
          <a:ext cx="0" cy="0"/>
          <a:chOff x="0" y="0"/>
          <a:chExt cx="0" cy="0"/>
        </a:xfrm>
      </p:grpSpPr>
      <p:sp>
        <p:nvSpPr>
          <p:cNvPr id="12" name="Freeform 11">
            <a:extLst>
              <a:ext uri="{FF2B5EF4-FFF2-40B4-BE49-F238E27FC236}">
                <a16:creationId xmlns:a16="http://schemas.microsoft.com/office/drawing/2014/main" id="{D014917C-8694-B4A4-A211-0F31F00E247E}"/>
              </a:ext>
              <a:ext uri="{C183D7F6-B498-43B3-948B-1728B52AA6E4}">
                <adec:decorative xmlns:adec="http://schemas.microsoft.com/office/drawing/2017/decorative" val="1"/>
              </a:ext>
            </a:extLst>
          </p:cNvPr>
          <p:cNvSpPr/>
          <p:nvPr userDrawn="1"/>
        </p:nvSpPr>
        <p:spPr>
          <a:xfrm>
            <a:off x="1" y="0"/>
            <a:ext cx="1550562" cy="2545382"/>
          </a:xfrm>
          <a:custGeom>
            <a:avLst/>
            <a:gdLst>
              <a:gd name="connsiteX0" fmla="*/ 683117 w 1550562"/>
              <a:gd name="connsiteY0" fmla="*/ 0 h 2545382"/>
              <a:gd name="connsiteX1" fmla="*/ 1550562 w 1550562"/>
              <a:gd name="connsiteY1" fmla="*/ 0 h 2545382"/>
              <a:gd name="connsiteX2" fmla="*/ 1550562 w 1550562"/>
              <a:gd name="connsiteY2" fmla="*/ 7240 h 2545382"/>
              <a:gd name="connsiteX3" fmla="*/ 221868 w 1550562"/>
              <a:gd name="connsiteY3" fmla="*/ 2418735 h 2545382"/>
              <a:gd name="connsiteX4" fmla="*/ 0 w 1550562"/>
              <a:gd name="connsiteY4" fmla="*/ 2545382 h 2545382"/>
              <a:gd name="connsiteX5" fmla="*/ 0 w 1550562"/>
              <a:gd name="connsiteY5" fmla="*/ 1500516 h 2545382"/>
              <a:gd name="connsiteX6" fmla="*/ 102557 w 1550562"/>
              <a:gd name="connsiteY6" fmla="*/ 1405503 h 2545382"/>
              <a:gd name="connsiteX7" fmla="*/ 673022 w 1550562"/>
              <a:gd name="connsiteY7" fmla="*/ 200390 h 2545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50562" h="2545382">
                <a:moveTo>
                  <a:pt x="683117" y="0"/>
                </a:moveTo>
                <a:lnTo>
                  <a:pt x="1550562" y="0"/>
                </a:lnTo>
                <a:lnTo>
                  <a:pt x="1550562" y="7240"/>
                </a:lnTo>
                <a:cubicBezTo>
                  <a:pt x="1550562" y="1022523"/>
                  <a:pt x="1020469" y="1913556"/>
                  <a:pt x="221868" y="2418735"/>
                </a:cubicBezTo>
                <a:lnTo>
                  <a:pt x="0" y="2545382"/>
                </a:lnTo>
                <a:lnTo>
                  <a:pt x="0" y="1500516"/>
                </a:lnTo>
                <a:lnTo>
                  <a:pt x="102557" y="1405503"/>
                </a:lnTo>
                <a:cubicBezTo>
                  <a:pt x="416582" y="1089274"/>
                  <a:pt x="625660" y="668089"/>
                  <a:pt x="673022"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0" name="Freeform 9">
            <a:extLst>
              <a:ext uri="{FF2B5EF4-FFF2-40B4-BE49-F238E27FC236}">
                <a16:creationId xmlns:a16="http://schemas.microsoft.com/office/drawing/2014/main" id="{A7DB6972-BB75-254A-BA88-C0C3E6E93BDB}"/>
              </a:ext>
              <a:ext uri="{C183D7F6-B498-43B3-948B-1728B52AA6E4}">
                <adec:decorative xmlns:adec="http://schemas.microsoft.com/office/drawing/2017/decorative" val="1"/>
              </a:ext>
            </a:extLst>
          </p:cNvPr>
          <p:cNvSpPr/>
          <p:nvPr userDrawn="1"/>
        </p:nvSpPr>
        <p:spPr>
          <a:xfrm>
            <a:off x="1" y="-1"/>
            <a:ext cx="682740" cy="1500050"/>
          </a:xfrm>
          <a:custGeom>
            <a:avLst/>
            <a:gdLst>
              <a:gd name="connsiteX0" fmla="*/ 0 w 682740"/>
              <a:gd name="connsiteY0" fmla="*/ 0 h 1500050"/>
              <a:gd name="connsiteX1" fmla="*/ 682740 w 682740"/>
              <a:gd name="connsiteY1" fmla="*/ 0 h 1500050"/>
              <a:gd name="connsiteX2" fmla="*/ 672647 w 682740"/>
              <a:gd name="connsiteY2" fmla="*/ 200357 h 1500050"/>
              <a:gd name="connsiteX3" fmla="*/ 102290 w 682740"/>
              <a:gd name="connsiteY3" fmla="*/ 1405281 h 1500050"/>
              <a:gd name="connsiteX4" fmla="*/ 0 w 682740"/>
              <a:gd name="connsiteY4" fmla="*/ 1500050 h 150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2740" h="1500050">
                <a:moveTo>
                  <a:pt x="0" y="0"/>
                </a:moveTo>
                <a:lnTo>
                  <a:pt x="682740" y="0"/>
                </a:lnTo>
                <a:lnTo>
                  <a:pt x="672647" y="200357"/>
                </a:lnTo>
                <a:cubicBezTo>
                  <a:pt x="625294" y="667983"/>
                  <a:pt x="416256" y="1089101"/>
                  <a:pt x="102290" y="1405281"/>
                </a:cubicBezTo>
                <a:lnTo>
                  <a:pt x="0" y="150005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0" name="Image 2">
            <a:extLst>
              <a:ext uri="{FF2B5EF4-FFF2-40B4-BE49-F238E27FC236}">
                <a16:creationId xmlns:a16="http://schemas.microsoft.com/office/drawing/2014/main" id="{790E862E-398F-571C-EC2C-3D17164DE059}"/>
              </a:ext>
              <a:ext uri="{C183D7F6-B498-43B3-948B-1728B52AA6E4}">
                <adec:decorative xmlns:adec="http://schemas.microsoft.com/office/drawing/2017/decorative" val="1"/>
              </a:ext>
            </a:extLst>
          </p:cNvPr>
          <p:cNvSpPr/>
          <p:nvPr/>
        </p:nvSpPr>
        <p:spPr>
          <a:xfrm>
            <a:off x="170445" y="314191"/>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6" name="Title 1">
            <a:extLst>
              <a:ext uri="{FF2B5EF4-FFF2-40B4-BE49-F238E27FC236}">
                <a16:creationId xmlns:a16="http://schemas.microsoft.com/office/drawing/2014/main" id="{1C975BF2-D657-C309-269D-B8D006263130}"/>
              </a:ext>
            </a:extLst>
          </p:cNvPr>
          <p:cNvSpPr>
            <a:spLocks noGrp="1"/>
          </p:cNvSpPr>
          <p:nvPr>
            <p:ph type="title" hasCustomPrompt="1"/>
          </p:nvPr>
        </p:nvSpPr>
        <p:spPr>
          <a:xfrm>
            <a:off x="1550563" y="1089213"/>
            <a:ext cx="9879437" cy="980844"/>
          </a:xfrm>
        </p:spPr>
        <p:txBody>
          <a:bodyPr tIns="0" bIns="0"/>
          <a:lstStyle>
            <a:lvl1pPr algn="l">
              <a:lnSpc>
                <a:spcPct val="100000"/>
              </a:lnSpc>
              <a:defRPr sz="3600">
                <a:solidFill>
                  <a:schemeClr val="accent6"/>
                </a:solidFill>
              </a:defRPr>
            </a:lvl1pPr>
          </a:lstStyle>
          <a:p>
            <a:r>
              <a:rPr lang="en-US" dirty="0"/>
              <a:t>Click to add title</a:t>
            </a:r>
          </a:p>
        </p:txBody>
      </p:sp>
      <p:sp>
        <p:nvSpPr>
          <p:cNvPr id="4" name="Text Placeholder 54">
            <a:extLst>
              <a:ext uri="{FF2B5EF4-FFF2-40B4-BE49-F238E27FC236}">
                <a16:creationId xmlns:a16="http://schemas.microsoft.com/office/drawing/2014/main" id="{A0AEB4DF-13C8-8171-2BDB-FD1AD542E783}"/>
              </a:ext>
            </a:extLst>
          </p:cNvPr>
          <p:cNvSpPr>
            <a:spLocks noGrp="1"/>
          </p:cNvSpPr>
          <p:nvPr>
            <p:ph type="body" sz="quarter" idx="13" hasCustomPrompt="1"/>
          </p:nvPr>
        </p:nvSpPr>
        <p:spPr>
          <a:xfrm>
            <a:off x="1550564" y="2331958"/>
            <a:ext cx="2975217" cy="3704266"/>
          </a:xfrm>
        </p:spPr>
        <p:txBody>
          <a:bodyPr lIns="91440" tIns="0" rIns="91440" bIns="0" anchor="t" anchorCtr="0">
            <a:noAutofit/>
          </a:bodyPr>
          <a:lstStyle>
            <a:lvl1pPr marL="0" indent="0">
              <a:lnSpc>
                <a:spcPct val="100000"/>
              </a:lnSpc>
              <a:spcBef>
                <a:spcPts val="0"/>
              </a:spcBef>
              <a:spcAft>
                <a:spcPts val="1200"/>
              </a:spcAft>
              <a:buFont typeface="Arial" panose="020B0604020202020204" pitchFamily="34" charset="0"/>
              <a:buNone/>
              <a:defRPr sz="1800"/>
            </a:lvl1pPr>
          </a:lstStyle>
          <a:p>
            <a:r>
              <a:rPr lang="en-US" dirty="0"/>
              <a:t>Click to add subtitle</a:t>
            </a:r>
          </a:p>
        </p:txBody>
      </p:sp>
      <p:sp>
        <p:nvSpPr>
          <p:cNvPr id="9" name="Content Placeholder 2">
            <a:extLst>
              <a:ext uri="{FF2B5EF4-FFF2-40B4-BE49-F238E27FC236}">
                <a16:creationId xmlns:a16="http://schemas.microsoft.com/office/drawing/2014/main" id="{42134EBA-AF32-9F8A-370F-0D3E842F0397}"/>
              </a:ext>
            </a:extLst>
          </p:cNvPr>
          <p:cNvSpPr>
            <a:spLocks noGrp="1"/>
          </p:cNvSpPr>
          <p:nvPr>
            <p:ph sz="half" idx="1" hasCustomPrompt="1"/>
          </p:nvPr>
        </p:nvSpPr>
        <p:spPr>
          <a:xfrm>
            <a:off x="5087154" y="2331791"/>
            <a:ext cx="6345893" cy="3721817"/>
          </a:xfrm>
        </p:spPr>
        <p:txBody>
          <a:bodyPr lIns="91440" rIns="91440">
            <a:normAutofit/>
          </a:bodyPr>
          <a:lstStyle>
            <a:lvl1pPr>
              <a:defRPr sz="1800"/>
            </a:lvl1pPr>
            <a:lvl2pPr>
              <a:defRPr sz="1800"/>
            </a:lvl2pPr>
            <a:lvl3pPr>
              <a:defRPr sz="1800"/>
            </a:lvl3pPr>
            <a:lvl4pPr>
              <a:defRPr sz="1800"/>
            </a:lvl4pPr>
            <a:lvl5pPr>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0" name="Slide Number Placeholder 2">
            <a:extLst>
              <a:ext uri="{FF2B5EF4-FFF2-40B4-BE49-F238E27FC236}">
                <a16:creationId xmlns:a16="http://schemas.microsoft.com/office/drawing/2014/main" id="{AE99A73D-155B-A133-9671-506F54A0559A}"/>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3958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ummary 3">
    <p:spTree>
      <p:nvGrpSpPr>
        <p:cNvPr id="1" name=""/>
        <p:cNvGrpSpPr/>
        <p:nvPr/>
      </p:nvGrpSpPr>
      <p:grpSpPr>
        <a:xfrm>
          <a:off x="0" y="0"/>
          <a:ext cx="0" cy="0"/>
          <a:chOff x="0" y="0"/>
          <a:chExt cx="0" cy="0"/>
        </a:xfrm>
      </p:grpSpPr>
      <p:pic>
        <p:nvPicPr>
          <p:cNvPr id="29" name="Graphic 28">
            <a:extLst>
              <a:ext uri="{FF2B5EF4-FFF2-40B4-BE49-F238E27FC236}">
                <a16:creationId xmlns:a16="http://schemas.microsoft.com/office/drawing/2014/main" id="{D5595DD5-43B0-252F-8BC6-6B74340C5BC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a:off x="1" y="-1"/>
            <a:ext cx="443344" cy="6856025"/>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sp>
        <p:nvSpPr>
          <p:cNvPr id="2" name="Title 1"/>
          <p:cNvSpPr>
            <a:spLocks noGrp="1"/>
          </p:cNvSpPr>
          <p:nvPr>
            <p:ph type="title" hasCustomPrompt="1"/>
          </p:nvPr>
        </p:nvSpPr>
        <p:spPr>
          <a:xfrm>
            <a:off x="1550564" y="1057274"/>
            <a:ext cx="9875463" cy="999746"/>
          </a:xfrm>
        </p:spPr>
        <p:txBody>
          <a:bodyPr tIns="0" bIns="0">
            <a:noAutofit/>
          </a:bodyPr>
          <a:lstStyle>
            <a:lvl1pPr algn="l">
              <a:lnSpc>
                <a:spcPct val="100000"/>
              </a:lnSpc>
              <a:defRPr sz="3600" b="1"/>
            </a:lvl1pPr>
          </a:lstStyle>
          <a:p>
            <a:r>
              <a:rPr lang="en-US" dirty="0"/>
              <a:t>Click to add title</a:t>
            </a:r>
          </a:p>
        </p:txBody>
      </p:sp>
      <p:sp>
        <p:nvSpPr>
          <p:cNvPr id="49" name="Freeform 48">
            <a:extLst>
              <a:ext uri="{FF2B5EF4-FFF2-40B4-BE49-F238E27FC236}">
                <a16:creationId xmlns:a16="http://schemas.microsoft.com/office/drawing/2014/main" id="{BC3A3767-6C5E-8188-0A49-955BBACE37F0}"/>
              </a:ext>
              <a:ext uri="{C183D7F6-B498-43B3-948B-1728B52AA6E4}">
                <adec:decorative xmlns:adec="http://schemas.microsoft.com/office/drawing/2017/decorative" val="1"/>
              </a:ext>
            </a:extLst>
          </p:cNvPr>
          <p:cNvSpPr/>
          <p:nvPr userDrawn="1"/>
        </p:nvSpPr>
        <p:spPr>
          <a:xfrm flipH="1" flipV="1">
            <a:off x="-3" y="4420134"/>
            <a:ext cx="1293237" cy="2437866"/>
          </a:xfrm>
          <a:custGeom>
            <a:avLst/>
            <a:gdLst>
              <a:gd name="connsiteX0" fmla="*/ 1293237 w 1293237"/>
              <a:gd name="connsiteY0" fmla="*/ 2437866 h 2437866"/>
              <a:gd name="connsiteX1" fmla="*/ 1292465 w 1293237"/>
              <a:gd name="connsiteY1" fmla="*/ 2437373 h 2437866"/>
              <a:gd name="connsiteX2" fmla="*/ 0 w 1293237"/>
              <a:gd name="connsiteY2" fmla="*/ 0 h 2437866"/>
              <a:gd name="connsiteX3" fmla="*/ 1293237 w 1293237"/>
              <a:gd name="connsiteY3" fmla="*/ 0 h 2437866"/>
            </a:gdLst>
            <a:ahLst/>
            <a:cxnLst>
              <a:cxn ang="0">
                <a:pos x="connsiteX0" y="connsiteY0"/>
              </a:cxn>
              <a:cxn ang="0">
                <a:pos x="connsiteX1" y="connsiteY1"/>
              </a:cxn>
              <a:cxn ang="0">
                <a:pos x="connsiteX2" y="connsiteY2"/>
              </a:cxn>
              <a:cxn ang="0">
                <a:pos x="connsiteX3" y="connsiteY3"/>
              </a:cxn>
            </a:cxnLst>
            <a:rect l="l" t="t" r="r" b="b"/>
            <a:pathLst>
              <a:path w="1293237" h="2437866">
                <a:moveTo>
                  <a:pt x="1293237" y="2437866"/>
                </a:moveTo>
                <a:lnTo>
                  <a:pt x="1292465" y="2437373"/>
                </a:lnTo>
                <a:cubicBezTo>
                  <a:pt x="511725" y="1903845"/>
                  <a:pt x="0" y="1011184"/>
                  <a:pt x="0" y="0"/>
                </a:cubicBezTo>
                <a:lnTo>
                  <a:pt x="1293237" y="0"/>
                </a:lnTo>
                <a:close/>
              </a:path>
            </a:pathLst>
          </a:custGeom>
          <a:solidFill>
            <a:schemeClr val="accent1"/>
          </a:solidFill>
          <a:ln w="4763" cap="flat">
            <a:noFill/>
            <a:prstDash val="solid"/>
            <a:miter/>
          </a:ln>
        </p:spPr>
        <p:txBody>
          <a:bodyPr wrap="square" rtlCol="0" anchor="ctr">
            <a:noAutofit/>
          </a:bodyPr>
          <a:lstStyle/>
          <a:p>
            <a:endParaRPr lang="en-US" dirty="0"/>
          </a:p>
        </p:txBody>
      </p:sp>
      <p:sp>
        <p:nvSpPr>
          <p:cNvPr id="16" name="Content Placeholder 3">
            <a:extLst>
              <a:ext uri="{FF2B5EF4-FFF2-40B4-BE49-F238E27FC236}">
                <a16:creationId xmlns:a16="http://schemas.microsoft.com/office/drawing/2014/main" id="{E4BD7F71-D12B-4F27-1505-FF681CF55F73}"/>
              </a:ext>
            </a:extLst>
          </p:cNvPr>
          <p:cNvSpPr>
            <a:spLocks noGrp="1"/>
          </p:cNvSpPr>
          <p:nvPr>
            <p:ph sz="half" idx="2" hasCustomPrompt="1"/>
          </p:nvPr>
        </p:nvSpPr>
        <p:spPr>
          <a:xfrm>
            <a:off x="1550564" y="2303028"/>
            <a:ext cx="5829147"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3">
            <a:extLst>
              <a:ext uri="{FF2B5EF4-FFF2-40B4-BE49-F238E27FC236}">
                <a16:creationId xmlns:a16="http://schemas.microsoft.com/office/drawing/2014/main" id="{FB87C65D-4EF3-18C8-18A8-477F87A37E51}"/>
              </a:ext>
            </a:extLst>
          </p:cNvPr>
          <p:cNvSpPr>
            <a:spLocks noGrp="1"/>
          </p:cNvSpPr>
          <p:nvPr>
            <p:ph sz="half" idx="15" hasCustomPrompt="1"/>
          </p:nvPr>
        </p:nvSpPr>
        <p:spPr>
          <a:xfrm>
            <a:off x="7940842" y="2303028"/>
            <a:ext cx="3485184"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7" name="Slide Number Placeholder 2">
            <a:extLst>
              <a:ext uri="{FF2B5EF4-FFF2-40B4-BE49-F238E27FC236}">
                <a16:creationId xmlns:a16="http://schemas.microsoft.com/office/drawing/2014/main" id="{AEFFA34C-885D-E995-D8F9-B4ACFBF3110D}"/>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pic>
        <p:nvPicPr>
          <p:cNvPr id="43" name="Graphic 42">
            <a:extLst>
              <a:ext uri="{FF2B5EF4-FFF2-40B4-BE49-F238E27FC236}">
                <a16:creationId xmlns:a16="http://schemas.microsoft.com/office/drawing/2014/main" id="{C6639AD7-128F-B39D-B45F-0F22A2C6D68B}"/>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rot="5400000">
            <a:off x="6072641" y="-5676015"/>
            <a:ext cx="443344" cy="11795374"/>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pic>
        <p:nvPicPr>
          <p:cNvPr id="54" name="Graphic 53">
            <a:extLst>
              <a:ext uri="{FF2B5EF4-FFF2-40B4-BE49-F238E27FC236}">
                <a16:creationId xmlns:a16="http://schemas.microsoft.com/office/drawing/2014/main" id="{48479A23-C29C-C711-510C-05B69B882268}"/>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t="11443" r="10857"/>
          <a:stretch/>
        </p:blipFill>
        <p:spPr>
          <a:xfrm rot="16200000">
            <a:off x="-6447" y="6444"/>
            <a:ext cx="1961253" cy="1948364"/>
          </a:xfrm>
          <a:custGeom>
            <a:avLst/>
            <a:gdLst>
              <a:gd name="connsiteX0" fmla="*/ 1961253 w 1961253"/>
              <a:gd name="connsiteY0" fmla="*/ 0 h 1948364"/>
              <a:gd name="connsiteX1" fmla="*/ 1961253 w 1961253"/>
              <a:gd name="connsiteY1" fmla="*/ 1948364 h 1948364"/>
              <a:gd name="connsiteX2" fmla="*/ 0 w 1961253"/>
              <a:gd name="connsiteY2" fmla="*/ 1948364 h 1948364"/>
              <a:gd name="connsiteX3" fmla="*/ 0 w 1961253"/>
              <a:gd name="connsiteY3" fmla="*/ 0 h 1948364"/>
            </a:gdLst>
            <a:ahLst/>
            <a:cxnLst>
              <a:cxn ang="0">
                <a:pos x="connsiteX0" y="connsiteY0"/>
              </a:cxn>
              <a:cxn ang="0">
                <a:pos x="connsiteX1" y="connsiteY1"/>
              </a:cxn>
              <a:cxn ang="0">
                <a:pos x="connsiteX2" y="connsiteY2"/>
              </a:cxn>
              <a:cxn ang="0">
                <a:pos x="connsiteX3" y="connsiteY3"/>
              </a:cxn>
            </a:cxnLst>
            <a:rect l="l" t="t" r="r" b="b"/>
            <a:pathLst>
              <a:path w="1961253" h="1948364">
                <a:moveTo>
                  <a:pt x="1961253" y="0"/>
                </a:moveTo>
                <a:lnTo>
                  <a:pt x="1961253" y="1948364"/>
                </a:lnTo>
                <a:lnTo>
                  <a:pt x="0" y="1948364"/>
                </a:lnTo>
                <a:lnTo>
                  <a:pt x="0" y="0"/>
                </a:lnTo>
                <a:close/>
              </a:path>
            </a:pathLst>
          </a:custGeom>
        </p:spPr>
      </p:pic>
      <p:sp>
        <p:nvSpPr>
          <p:cNvPr id="7" name="Image 2">
            <a:extLst>
              <a:ext uri="{FF2B5EF4-FFF2-40B4-BE49-F238E27FC236}">
                <a16:creationId xmlns:a16="http://schemas.microsoft.com/office/drawing/2014/main" id="{F3DC42FA-4B8F-2EFC-CAB4-1CCAB93BEB7B}"/>
              </a:ext>
              <a:ext uri="{C183D7F6-B498-43B3-948B-1728B52AA6E4}">
                <adec:decorative xmlns:adec="http://schemas.microsoft.com/office/drawing/2017/decorative" val="1"/>
              </a:ext>
            </a:extLst>
          </p:cNvPr>
          <p:cNvSpPr/>
          <p:nvPr userDrawn="1"/>
        </p:nvSpPr>
        <p:spPr>
          <a:xfrm>
            <a:off x="396626" y="4929577"/>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Tree>
    <p:extLst>
      <p:ext uri="{BB962C8B-B14F-4D97-AF65-F5344CB8AC3E}">
        <p14:creationId xmlns:p14="http://schemas.microsoft.com/office/powerpoint/2010/main" val="25866507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meline 2">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0"/>
            <a:ext cx="12216063" cy="34671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1057274"/>
            <a:ext cx="10511627" cy="1012785"/>
          </a:xfrm>
        </p:spPr>
        <p:txBody>
          <a:bodyPr tIns="0" bIns="0"/>
          <a:lstStyle>
            <a:lvl1pPr algn="ctr">
              <a:lnSpc>
                <a:spcPct val="100000"/>
              </a:lnSpc>
              <a:defRPr sz="3600">
                <a:solidFill>
                  <a:schemeClr val="accent6"/>
                </a:solidFill>
              </a:defRPr>
            </a:lvl1pPr>
          </a:lstStyle>
          <a:p>
            <a:r>
              <a:rPr lang="en-US" dirty="0"/>
              <a:t>Click to add title</a:t>
            </a:r>
          </a:p>
        </p:txBody>
      </p:sp>
      <p:sp>
        <p:nvSpPr>
          <p:cNvPr id="14" name="Content Placeholder 5">
            <a:extLst>
              <a:ext uri="{FF2B5EF4-FFF2-40B4-BE49-F238E27FC236}">
                <a16:creationId xmlns:a16="http://schemas.microsoft.com/office/drawing/2014/main" id="{4D6DED8E-165F-59D7-F01C-4EF0446E5FC0}"/>
              </a:ext>
            </a:extLst>
          </p:cNvPr>
          <p:cNvSpPr>
            <a:spLocks noGrp="1"/>
          </p:cNvSpPr>
          <p:nvPr userDrawn="1">
            <p:ph sz="quarter" idx="4" hasCustomPrompt="1"/>
          </p:nvPr>
        </p:nvSpPr>
        <p:spPr>
          <a:xfrm>
            <a:off x="914400" y="2316067"/>
            <a:ext cx="10511627" cy="3948557"/>
          </a:xfrm>
        </p:spPr>
        <p:txBody>
          <a:bodyPr lIns="91440" tIns="91440" rIns="91440" bIns="9144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Slide Number Placeholder 2">
            <a:extLst>
              <a:ext uri="{FF2B5EF4-FFF2-40B4-BE49-F238E27FC236}">
                <a16:creationId xmlns:a16="http://schemas.microsoft.com/office/drawing/2014/main" id="{2933FDAB-13EE-5F9F-5DFC-A5A60BC63623}"/>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7675081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6"/>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AEF1F750-031C-BDB7-BD7B-9CBE17406FDB}"/>
              </a:ext>
              <a:ext uri="{C183D7F6-B498-43B3-948B-1728B52AA6E4}">
                <adec:decorative xmlns:adec="http://schemas.microsoft.com/office/drawing/2017/decorative" val="1"/>
              </a:ext>
            </a:extLst>
          </p:cNvPr>
          <p:cNvSpPr/>
          <p:nvPr userDrawn="1"/>
        </p:nvSpPr>
        <p:spPr>
          <a:xfrm>
            <a:off x="0" y="0"/>
            <a:ext cx="8948738" cy="6858000"/>
          </a:xfrm>
          <a:custGeom>
            <a:avLst/>
            <a:gdLst>
              <a:gd name="connsiteX0" fmla="*/ 0 w 8948738"/>
              <a:gd name="connsiteY0" fmla="*/ 0 h 6858000"/>
              <a:gd name="connsiteX1" fmla="*/ 5932941 w 8948738"/>
              <a:gd name="connsiteY1" fmla="*/ 0 h 6858000"/>
              <a:gd name="connsiteX2" fmla="*/ 6047310 w 8948738"/>
              <a:gd name="connsiteY2" fmla="*/ 14613 h 6858000"/>
              <a:gd name="connsiteX3" fmla="*/ 8948738 w 8948738"/>
              <a:gd name="connsiteY3" fmla="*/ 3416480 h 6858000"/>
              <a:gd name="connsiteX4" fmla="*/ 5702202 w 8948738"/>
              <a:gd name="connsiteY4" fmla="*/ 6853523 h 6858000"/>
              <a:gd name="connsiteX5" fmla="*/ 5526113 w 8948738"/>
              <a:gd name="connsiteY5" fmla="*/ 6858000 h 6858000"/>
              <a:gd name="connsiteX6" fmla="*/ 0 w 894873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48738" h="6858000">
                <a:moveTo>
                  <a:pt x="0" y="0"/>
                </a:moveTo>
                <a:lnTo>
                  <a:pt x="5932941" y="0"/>
                </a:lnTo>
                <a:lnTo>
                  <a:pt x="6047310" y="14613"/>
                </a:lnTo>
                <a:cubicBezTo>
                  <a:pt x="7690210" y="267026"/>
                  <a:pt x="8948738" y="1693971"/>
                  <a:pt x="8948738" y="3416480"/>
                </a:cubicBezTo>
                <a:cubicBezTo>
                  <a:pt x="8948738" y="5257788"/>
                  <a:pt x="7510634" y="6761349"/>
                  <a:pt x="5702202" y="6853523"/>
                </a:cubicBezTo>
                <a:lnTo>
                  <a:pt x="5526113" y="6858000"/>
                </a:lnTo>
                <a:lnTo>
                  <a:pt x="0" y="6858000"/>
                </a:lnTo>
                <a:close/>
              </a:path>
            </a:pathLst>
          </a:custGeom>
          <a:solidFill>
            <a:schemeClr val="bg1"/>
          </a:solidFill>
          <a:ln w="47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FEB515B5-2D9F-58E1-6E3C-CCBF105D891E}"/>
              </a:ext>
              <a:ext uri="{C183D7F6-B498-43B3-948B-1728B52AA6E4}">
                <adec:decorative xmlns:adec="http://schemas.microsoft.com/office/drawing/2017/decorative" val="1"/>
              </a:ext>
            </a:extLst>
          </p:cNvPr>
          <p:cNvSpPr/>
          <p:nvPr userDrawn="1"/>
        </p:nvSpPr>
        <p:spPr>
          <a:xfrm>
            <a:off x="7527501" y="0"/>
            <a:ext cx="4671276" cy="6857999"/>
          </a:xfrm>
          <a:custGeom>
            <a:avLst/>
            <a:gdLst>
              <a:gd name="connsiteX0" fmla="*/ 3416476 w 4653374"/>
              <a:gd name="connsiteY0" fmla="*/ 0 h 6831717"/>
              <a:gd name="connsiteX1" fmla="*/ 4653374 w 4653374"/>
              <a:gd name="connsiteY1" fmla="*/ 0 h 6831717"/>
              <a:gd name="connsiteX2" fmla="*/ 4653374 w 4653374"/>
              <a:gd name="connsiteY2" fmla="*/ 6831717 h 6831717"/>
              <a:gd name="connsiteX3" fmla="*/ 3416476 w 4653374"/>
              <a:gd name="connsiteY3" fmla="*/ 6831717 h 6831717"/>
              <a:gd name="connsiteX4" fmla="*/ 0 w 4653374"/>
              <a:gd name="connsiteY4" fmla="*/ 3415863 h 6831717"/>
              <a:gd name="connsiteX5" fmla="*/ 3416476 w 4653374"/>
              <a:gd name="connsiteY5" fmla="*/ 0 h 6831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53374" h="6831717">
                <a:moveTo>
                  <a:pt x="3416476" y="0"/>
                </a:moveTo>
                <a:lnTo>
                  <a:pt x="4653374" y="0"/>
                </a:lnTo>
                <a:lnTo>
                  <a:pt x="4653374" y="6831717"/>
                </a:lnTo>
                <a:lnTo>
                  <a:pt x="3416476" y="6831717"/>
                </a:lnTo>
                <a:cubicBezTo>
                  <a:pt x="1529612" y="6831717"/>
                  <a:pt x="0" y="5302406"/>
                  <a:pt x="0" y="3415863"/>
                </a:cubicBezTo>
                <a:cubicBezTo>
                  <a:pt x="0" y="1529335"/>
                  <a:pt x="1529607" y="0"/>
                  <a:pt x="3416476" y="0"/>
                </a:cubicBezTo>
                <a:close/>
              </a:path>
            </a:pathLst>
          </a:custGeom>
          <a:solidFill>
            <a:schemeClr val="accent1"/>
          </a:solidFill>
          <a:ln w="4777" cap="flat">
            <a:noFill/>
            <a:prstDash val="solid"/>
            <a:miter/>
          </a:ln>
        </p:spPr>
        <p:txBody>
          <a:bodyPr rtlCol="0" anchor="ctr"/>
          <a:lstStyle/>
          <a:p>
            <a:endParaRPr lang="en-US" dirty="0"/>
          </a:p>
        </p:txBody>
      </p:sp>
      <p:pic>
        <p:nvPicPr>
          <p:cNvPr id="9" name="Image 2">
            <a:extLst>
              <a:ext uri="{FF2B5EF4-FFF2-40B4-BE49-F238E27FC236}">
                <a16:creationId xmlns:a16="http://schemas.microsoft.com/office/drawing/2014/main" id="{5CCFEDF9-5B69-87BA-8A33-35033DA4013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8766586" y="0"/>
            <a:ext cx="3432191" cy="3432191"/>
          </a:xfrm>
          <a:prstGeom prst="rect">
            <a:avLst/>
          </a:prstGeom>
        </p:spPr>
      </p:pic>
      <p:sp>
        <p:nvSpPr>
          <p:cNvPr id="2" name="Title 1"/>
          <p:cNvSpPr>
            <a:spLocks noGrp="1"/>
          </p:cNvSpPr>
          <p:nvPr>
            <p:ph type="ctrTitle" hasCustomPrompt="1"/>
          </p:nvPr>
        </p:nvSpPr>
        <p:spPr>
          <a:xfrm>
            <a:off x="914401" y="849782"/>
            <a:ext cx="5715000" cy="2727709"/>
          </a:xfrm>
        </p:spPr>
        <p:txBody>
          <a:bodyPr tIns="0" bIns="0" anchor="b" anchorCtr="0">
            <a:noAutofit/>
          </a:bodyPr>
          <a:lstStyle>
            <a:lvl1pPr algn="l">
              <a:lnSpc>
                <a:spcPct val="100000"/>
              </a:lnSpc>
              <a:defRPr sz="3600"/>
            </a:lvl1pPr>
          </a:lstStyle>
          <a:p>
            <a:r>
              <a:rPr lang="en-US" dirty="0"/>
              <a:t>Click to add title</a:t>
            </a:r>
          </a:p>
        </p:txBody>
      </p:sp>
      <p:sp>
        <p:nvSpPr>
          <p:cNvPr id="6" name="Subtitle 2">
            <a:extLst>
              <a:ext uri="{FF2B5EF4-FFF2-40B4-BE49-F238E27FC236}">
                <a16:creationId xmlns:a16="http://schemas.microsoft.com/office/drawing/2014/main" id="{86F10CB4-CF79-A942-DA9C-04CBB7C89DC3}"/>
              </a:ext>
            </a:extLst>
          </p:cNvPr>
          <p:cNvSpPr>
            <a:spLocks noGrp="1"/>
          </p:cNvSpPr>
          <p:nvPr>
            <p:ph type="subTitle" idx="1" hasCustomPrompt="1"/>
          </p:nvPr>
        </p:nvSpPr>
        <p:spPr>
          <a:xfrm>
            <a:off x="914401" y="3813606"/>
            <a:ext cx="5715000" cy="2234642"/>
          </a:xfrm>
        </p:spPr>
        <p:txBody>
          <a:bodyPr lIns="91440" tIns="0" rIns="91440" bIns="0" anchor="t" anchorCtr="0">
            <a:normAutofit/>
          </a:bodyPr>
          <a:lstStyle>
            <a:lvl1pPr marL="0" indent="0" algn="l">
              <a:spcBef>
                <a:spcPts val="576"/>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Tree>
    <p:extLst>
      <p:ext uri="{BB962C8B-B14F-4D97-AF65-F5344CB8AC3E}">
        <p14:creationId xmlns:p14="http://schemas.microsoft.com/office/powerpoint/2010/main" val="2372898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2C6B5F91-ABF5-D0B6-E43F-40CEDC3A6DF8}"/>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9" name="Freeform: Shape 8">
            <a:extLst>
              <a:ext uri="{FF2B5EF4-FFF2-40B4-BE49-F238E27FC236}">
                <a16:creationId xmlns:a16="http://schemas.microsoft.com/office/drawing/2014/main" id="{A52D64F1-27B6-A1E5-4F44-A6029FAB307B}"/>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p:txBody>
          <a:bodyPr anchor="ctr" anchorCtr="0"/>
          <a:lstStyle/>
          <a:p>
            <a:r>
              <a:rPr lang="en-US" dirty="0"/>
              <a:t>Click to add title</a:t>
            </a:r>
          </a:p>
        </p:txBody>
      </p:sp>
      <p:sp>
        <p:nvSpPr>
          <p:cNvPr id="5" name="Slide Number Placeholder 4"/>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0718684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A626DE4B-D4E5-B36A-89FA-7C0E87AFC31D}"/>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Freeform: Shape 7">
            <a:extLst>
              <a:ext uri="{FF2B5EF4-FFF2-40B4-BE49-F238E27FC236}">
                <a16:creationId xmlns:a16="http://schemas.microsoft.com/office/drawing/2014/main" id="{95243571-BE64-3777-F992-88FC43A60537}"/>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 name="Slide Number Placeholder 3"/>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5811828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ADFAE2CB-0EAD-E788-FCB7-FB12F6939199}"/>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58952" y="758952"/>
            <a:ext cx="3932237" cy="1524662"/>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58952" y="2286000"/>
            <a:ext cx="3932237" cy="356708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Content Placeholder 2"/>
          <p:cNvSpPr>
            <a:spLocks noGrp="1"/>
          </p:cNvSpPr>
          <p:nvPr>
            <p:ph idx="1" hasCustomPrompt="1"/>
          </p:nvPr>
        </p:nvSpPr>
        <p:spPr>
          <a:xfrm>
            <a:off x="5183187" y="741459"/>
            <a:ext cx="6242839" cy="511959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450055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CAA6B609-D718-DB49-892F-7E49376CC913}"/>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60938" y="755372"/>
            <a:ext cx="3931920" cy="1527048"/>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60938" y="2286001"/>
            <a:ext cx="393192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Picture Placeholder 2"/>
          <p:cNvSpPr>
            <a:spLocks noGrp="1" noChangeAspect="1"/>
          </p:cNvSpPr>
          <p:nvPr>
            <p:ph type="pic" idx="1" hasCustomPrompt="1"/>
          </p:nvPr>
        </p:nvSpPr>
        <p:spPr>
          <a:xfrm>
            <a:off x="5262700" y="987425"/>
            <a:ext cx="6172200" cy="4873625"/>
          </a:xfrm>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to add picture</a:t>
            </a:r>
          </a:p>
        </p:txBody>
      </p:sp>
    </p:spTree>
    <p:extLst>
      <p:ext uri="{BB962C8B-B14F-4D97-AF65-F5344CB8AC3E}">
        <p14:creationId xmlns:p14="http://schemas.microsoft.com/office/powerpoint/2010/main" val="2234670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10438475" y="457199"/>
            <a:ext cx="987552" cy="244503"/>
          </a:xfrm>
          <a:prstGeom prst="rect">
            <a:avLst/>
          </a:prstGeom>
        </p:spPr>
        <p:txBody>
          <a:bodyPr vert="horz" lIns="91440" tIns="45720" rIns="0" bIns="45720" rtlCol="0" anchor="ctr"/>
          <a:lstStyle>
            <a:lvl1pPr algn="r">
              <a:defRPr sz="1200">
                <a:solidFill>
                  <a:schemeClr val="accent6"/>
                </a:solidFill>
                <a:latin typeface="+mn-lt"/>
                <a:cs typeface="Arial" panose="020B0604020202020204" pitchFamily="34" charset="0"/>
              </a:defRPr>
            </a:lvl1pPr>
          </a:lstStyle>
          <a:p>
            <a:fld id="{48F63A3B-78C7-47BE-AE5E-E10140E04643}" type="slidenum">
              <a:rPr lang="en-US" smtClean="0"/>
              <a:pPr/>
              <a:t>‹#›</a:t>
            </a:fld>
            <a:endParaRPr lang="en-US" dirty="0"/>
          </a:p>
        </p:txBody>
      </p:sp>
      <p:sp>
        <p:nvSpPr>
          <p:cNvPr id="2" name="Title Placeholder 1"/>
          <p:cNvSpPr>
            <a:spLocks noGrp="1"/>
          </p:cNvSpPr>
          <p:nvPr>
            <p:ph type="title"/>
          </p:nvPr>
        </p:nvSpPr>
        <p:spPr>
          <a:xfrm>
            <a:off x="758952" y="731520"/>
            <a:ext cx="10671048" cy="1362057"/>
          </a:xfrm>
          <a:prstGeom prst="rect">
            <a:avLst/>
          </a:prstGeom>
        </p:spPr>
        <p:txBody>
          <a:bodyPr vert="horz" lIns="91440" tIns="45720" rIns="91440" bIns="45720" rtlCol="0" anchor="b"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758952" y="2103120"/>
            <a:ext cx="1067104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4833434"/>
      </p:ext>
    </p:extLst>
  </p:cSld>
  <p:clrMap bg1="lt1" tx1="dk1" bg2="lt2" tx2="dk2" accent1="accent1" accent2="accent2" accent3="accent3" accent4="accent4" accent5="accent5" accent6="accent6" hlink="hlink" folHlink="folHlink"/>
  <p:sldLayoutIdLst>
    <p:sldLayoutId id="2147483651" r:id="rId1"/>
    <p:sldLayoutId id="2147483663" r:id="rId2"/>
    <p:sldLayoutId id="2147483680" r:id="rId3"/>
    <p:sldLayoutId id="2147483653" r:id="rId4"/>
    <p:sldLayoutId id="2147483668" r:id="rId5"/>
    <p:sldLayoutId id="2147483685" r:id="rId6"/>
    <p:sldLayoutId id="2147483686" r:id="rId7"/>
    <p:sldLayoutId id="2147483687" r:id="rId8"/>
    <p:sldLayoutId id="2147483688" r:id="rId9"/>
    <p:sldLayoutId id="2147483689" r:id="rId10"/>
    <p:sldLayoutId id="2147483691" r:id="rId11"/>
    <p:sldLayoutId id="2147483692" r:id="rId12"/>
    <p:sldLayoutId id="2147483676" r:id="rId13"/>
    <p:sldLayoutId id="2147483656" r:id="rId14"/>
    <p:sldLayoutId id="2147483657" r:id="rId15"/>
    <p:sldLayoutId id="2147483658" r:id="rId16"/>
    <p:sldLayoutId id="2147483659" r:id="rId17"/>
  </p:sldLayoutIdLst>
  <p:hf hdr="0" ftr="0" dt="0"/>
  <p:txStyles>
    <p:titleStyle>
      <a:lvl1pPr algn="ctr" defTabSz="914400" rtl="0" eaLnBrk="1" latinLnBrk="0" hangingPunct="1">
        <a:lnSpc>
          <a:spcPts val="4875"/>
        </a:lnSpc>
        <a:spcBef>
          <a:spcPct val="0"/>
        </a:spcBef>
        <a:buNone/>
        <a:defRPr sz="3800" b="1" kern="1200" cap="all" baseline="0">
          <a:solidFill>
            <a:schemeClr val="accent6"/>
          </a:solidFill>
          <a:latin typeface="+mj-lt"/>
          <a:ea typeface="+mj-ea"/>
          <a:cs typeface="+mj-cs"/>
        </a:defRPr>
      </a:lvl1pPr>
    </p:titleStyle>
    <p:bodyStyle>
      <a:lvl1pPr marL="347472" indent="-347472" algn="l" defTabSz="914400" rtl="0" eaLnBrk="1" latinLnBrk="0" hangingPunct="1">
        <a:lnSpc>
          <a:spcPct val="100000"/>
        </a:lnSpc>
        <a:spcBef>
          <a:spcPts val="360"/>
        </a:spcBef>
        <a:buFont typeface="Arial" panose="020B0604020202020204" pitchFamily="34" charset="0"/>
        <a:buChar char="•"/>
        <a:defRPr sz="2800" kern="1200">
          <a:solidFill>
            <a:schemeClr val="accent6"/>
          </a:solidFill>
          <a:latin typeface="+mn-lt"/>
          <a:ea typeface="+mn-ea"/>
          <a:cs typeface="+mn-cs"/>
        </a:defRPr>
      </a:lvl1pPr>
      <a:lvl2pPr marL="685800" indent="-347472"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472"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3" Type="http://schemas.openxmlformats.org/officeDocument/2006/relationships/hyperlink" Target="https://i.unisa.edu.au/siteassets/policies-and-procedures/docs/academic/guideline-ab-58-ad8_2023clean.pdf" TargetMode="External"/><Relationship Id="rId2" Type="http://schemas.openxmlformats.org/officeDocument/2006/relationships/hyperlink" Target="https://www.enago.com/thesis-editing/blog/how-to-effectively-prepare-your-thesis-%20defense" TargetMode="External"/><Relationship Id="rId1" Type="http://schemas.openxmlformats.org/officeDocument/2006/relationships/slideLayout" Target="../slideLayouts/slideLayout6.xml"/><Relationship Id="rId4" Type="http://schemas.openxmlformats.org/officeDocument/2006/relationships/hyperlink" Target="https://www.subr.edu/assets/subr/GradSchool/OralDefense" TargetMode="Externa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D5FF726-AF87-4BEB-F9D5-201FEEDA151B}"/>
              </a:ext>
            </a:extLst>
          </p:cNvPr>
          <p:cNvSpPr>
            <a:spLocks noGrp="1"/>
          </p:cNvSpPr>
          <p:nvPr>
            <p:ph type="ctrTitle"/>
          </p:nvPr>
        </p:nvSpPr>
        <p:spPr>
          <a:xfrm>
            <a:off x="2722179" y="599091"/>
            <a:ext cx="6758151" cy="4042358"/>
          </a:xfrm>
        </p:spPr>
        <p:txBody>
          <a:bodyPr/>
          <a:lstStyle/>
          <a:p>
            <a:r>
              <a:rPr lang="en-KE" sz="3600" b="1" dirty="0">
                <a:solidFill>
                  <a:schemeClr val="tx1"/>
                </a:solidFill>
                <a:effectLst/>
                <a:latin typeface="Arial" panose="020B0604020202020204" pitchFamily="34" charset="0"/>
                <a:ea typeface="Times New Roman" panose="02020603050405020304" pitchFamily="18" charset="0"/>
              </a:rPr>
              <a:t>Postgraduate Writing</a:t>
            </a:r>
            <a:br>
              <a:rPr lang="en-KE" sz="3600" dirty="0">
                <a:solidFill>
                  <a:schemeClr val="tx1"/>
                </a:solidFill>
                <a:effectLst/>
                <a:latin typeface="Times New Roman" panose="02020603050405020304" pitchFamily="18" charset="0"/>
                <a:ea typeface="Times New Roman" panose="02020603050405020304" pitchFamily="18" charset="0"/>
              </a:rPr>
            </a:br>
            <a:r>
              <a:rPr lang="en-KE" sz="3600" b="1" dirty="0">
                <a:solidFill>
                  <a:schemeClr val="tx1"/>
                </a:solidFill>
                <a:effectLst/>
                <a:latin typeface="Arial" panose="020B0604020202020204" pitchFamily="34" charset="0"/>
                <a:ea typeface="Times New Roman" panose="02020603050405020304" pitchFamily="18" charset="0"/>
              </a:rPr>
              <a:t>Week 12</a:t>
            </a:r>
            <a:br>
              <a:rPr lang="en-KE" sz="3600" dirty="0">
                <a:solidFill>
                  <a:schemeClr val="tx1"/>
                </a:solidFill>
                <a:effectLst/>
                <a:latin typeface="Times New Roman" panose="02020603050405020304" pitchFamily="18" charset="0"/>
                <a:ea typeface="Times New Roman" panose="02020603050405020304" pitchFamily="18" charset="0"/>
              </a:rPr>
            </a:br>
            <a:r>
              <a:rPr lang="en-GB" sz="3600" b="1" dirty="0">
                <a:solidFill>
                  <a:schemeClr val="tx1"/>
                </a:solidFill>
                <a:effectLst/>
                <a:latin typeface="Arial" panose="020B0604020202020204" pitchFamily="34" charset="0"/>
                <a:ea typeface="Times New Roman" panose="02020603050405020304" pitchFamily="18" charset="0"/>
              </a:rPr>
              <a:t>preparing for oral </a:t>
            </a:r>
            <a:r>
              <a:rPr lang="en-GB" sz="3600" b="1" dirty="0" err="1">
                <a:solidFill>
                  <a:schemeClr val="tx1"/>
                </a:solidFill>
                <a:effectLst/>
                <a:latin typeface="Arial" panose="020B0604020202020204" pitchFamily="34" charset="0"/>
                <a:ea typeface="Times New Roman" panose="02020603050405020304" pitchFamily="18" charset="0"/>
              </a:rPr>
              <a:t>defense</a:t>
            </a:r>
            <a:r>
              <a:rPr lang="en-GB" sz="3600" b="1" dirty="0">
                <a:solidFill>
                  <a:schemeClr val="tx1"/>
                </a:solidFill>
                <a:effectLst/>
                <a:latin typeface="Arial" panose="020B0604020202020204" pitchFamily="34" charset="0"/>
                <a:ea typeface="Times New Roman" panose="02020603050405020304" pitchFamily="18" charset="0"/>
              </a:rPr>
              <a:t>: presentation and questions</a:t>
            </a:r>
            <a:br>
              <a:rPr lang="en-GB" sz="3600" b="1" dirty="0">
                <a:solidFill>
                  <a:schemeClr val="tx1"/>
                </a:solidFill>
                <a:effectLst/>
                <a:latin typeface="Arial" panose="020B0604020202020204" pitchFamily="34" charset="0"/>
                <a:ea typeface="Times New Roman" panose="02020603050405020304" pitchFamily="18" charset="0"/>
              </a:rPr>
            </a:br>
            <a:r>
              <a:rPr lang="en-GB" sz="3600" b="1" dirty="0">
                <a:solidFill>
                  <a:schemeClr val="tx1"/>
                </a:solidFill>
                <a:effectLst/>
                <a:latin typeface="Arial" panose="020B0604020202020204" pitchFamily="34" charset="0"/>
                <a:ea typeface="Times New Roman" panose="02020603050405020304" pitchFamily="18" charset="0"/>
              </a:rPr>
              <a:t>DR. SUSAN MWANGI</a:t>
            </a:r>
            <a:br>
              <a:rPr lang="en-GB" sz="3600" b="1" dirty="0">
                <a:solidFill>
                  <a:schemeClr val="tx1"/>
                </a:solidFill>
                <a:effectLst/>
                <a:latin typeface="Arial" panose="020B0604020202020204" pitchFamily="34" charset="0"/>
                <a:ea typeface="Times New Roman" panose="02020603050405020304" pitchFamily="18" charset="0"/>
              </a:rPr>
            </a:br>
            <a:r>
              <a:rPr lang="en-GB" sz="3600" b="1" dirty="0">
                <a:solidFill>
                  <a:schemeClr val="tx1"/>
                </a:solidFill>
                <a:effectLst/>
                <a:latin typeface="Arial" panose="020B0604020202020204" pitchFamily="34" charset="0"/>
                <a:ea typeface="Times New Roman" panose="02020603050405020304" pitchFamily="18" charset="0"/>
              </a:rPr>
              <a:t>ST. PAUL’S UNIVERSITY</a:t>
            </a:r>
            <a:endParaRPr lang="en-KE" dirty="0"/>
          </a:p>
        </p:txBody>
      </p:sp>
    </p:spTree>
    <p:extLst>
      <p:ext uri="{BB962C8B-B14F-4D97-AF65-F5344CB8AC3E}">
        <p14:creationId xmlns:p14="http://schemas.microsoft.com/office/powerpoint/2010/main" val="2202437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FE9983AC-95FF-8F5F-3CA9-9BB8B0A35A54}"/>
              </a:ext>
            </a:extLst>
          </p:cNvPr>
          <p:cNvSpPr>
            <a:spLocks noGrp="1"/>
          </p:cNvSpPr>
          <p:nvPr>
            <p:ph idx="1"/>
          </p:nvPr>
        </p:nvSpPr>
        <p:spPr>
          <a:xfrm>
            <a:off x="914399" y="1839310"/>
            <a:ext cx="6747641" cy="4267200"/>
          </a:xfrm>
        </p:spPr>
        <p:txBody>
          <a:bodyPr>
            <a:normAutofit/>
          </a:bodyPr>
          <a:lstStyle/>
          <a:p>
            <a:pPr marL="342900" indent="-342900">
              <a:buFont typeface="Arial" panose="020B0604020202020204" pitchFamily="34" charset="0"/>
              <a:buChar char="•"/>
            </a:pPr>
            <a:r>
              <a:rPr lang="en-US" sz="2000" dirty="0">
                <a:solidFill>
                  <a:schemeClr val="tx1"/>
                </a:solidFill>
                <a:effectLst/>
                <a:latin typeface="Times New Roman" panose="02020603050405020304" pitchFamily="18" charset="0"/>
                <a:ea typeface="Times New Roman" panose="02020603050405020304" pitchFamily="18" charset="0"/>
              </a:rPr>
              <a:t>In the previous two lessons, we focused on some of the contemporary issues and trends in Communication research. </a:t>
            </a:r>
          </a:p>
          <a:p>
            <a:pPr marL="342900" indent="-342900">
              <a:buFont typeface="Arial" panose="020B0604020202020204" pitchFamily="34" charset="0"/>
              <a:buChar char="•"/>
            </a:pPr>
            <a:r>
              <a:rPr lang="en-US" sz="2000" dirty="0">
                <a:solidFill>
                  <a:schemeClr val="tx1"/>
                </a:solidFill>
                <a:effectLst/>
                <a:latin typeface="Times New Roman" panose="02020603050405020304" pitchFamily="18" charset="0"/>
                <a:ea typeface="Times New Roman" panose="02020603050405020304" pitchFamily="18" charset="0"/>
              </a:rPr>
              <a:t>We specifically discussed about Communicating Science and Technology and </a:t>
            </a:r>
            <a:r>
              <a:rPr lang="en-KE" sz="2000" dirty="0">
                <a:solidFill>
                  <a:schemeClr val="tx1"/>
                </a:solidFill>
                <a:effectLst/>
                <a:latin typeface="Times New Roman" panose="02020603050405020304" pitchFamily="18" charset="0"/>
                <a:ea typeface="Times New Roman" panose="02020603050405020304" pitchFamily="18" charset="0"/>
              </a:rPr>
              <a:t>the impact of Big Data, Artificial Intelligence (AI), cyberbullying and digital privacy. </a:t>
            </a:r>
          </a:p>
          <a:p>
            <a:pPr marL="342900" indent="-342900">
              <a:buFont typeface="Arial" panose="020B0604020202020204" pitchFamily="34" charset="0"/>
              <a:buChar char="•"/>
            </a:pPr>
            <a:r>
              <a:rPr lang="en-US" sz="2000" dirty="0">
                <a:solidFill>
                  <a:schemeClr val="tx1"/>
                </a:solidFill>
                <a:effectLst/>
                <a:latin typeface="Times New Roman" panose="02020603050405020304" pitchFamily="18" charset="0"/>
                <a:ea typeface="Times New Roman" panose="02020603050405020304" pitchFamily="18" charset="0"/>
              </a:rPr>
              <a:t>We noted the importance of communicating Scientific and technological discoveries and developments effectively.</a:t>
            </a:r>
            <a:endParaRPr lang="en-KE" sz="2000" dirty="0">
              <a:solidFill>
                <a:schemeClr val="tx1"/>
              </a:solidFill>
            </a:endParaRPr>
          </a:p>
        </p:txBody>
      </p:sp>
      <p:sp>
        <p:nvSpPr>
          <p:cNvPr id="8" name="Title 7">
            <a:extLst>
              <a:ext uri="{FF2B5EF4-FFF2-40B4-BE49-F238E27FC236}">
                <a16:creationId xmlns:a16="http://schemas.microsoft.com/office/drawing/2014/main" id="{B67A9BE2-C2ED-2322-5DEC-6404F06B607D}"/>
              </a:ext>
            </a:extLst>
          </p:cNvPr>
          <p:cNvSpPr>
            <a:spLocks noGrp="1"/>
          </p:cNvSpPr>
          <p:nvPr>
            <p:ph type="title"/>
          </p:nvPr>
        </p:nvSpPr>
        <p:spPr>
          <a:xfrm>
            <a:off x="914400" y="1057275"/>
            <a:ext cx="6583680" cy="908159"/>
          </a:xfrm>
        </p:spPr>
        <p:txBody>
          <a:bodyPr/>
          <a:lstStyle/>
          <a:p>
            <a:r>
              <a:rPr lang="en-KE" sz="2400" b="1" dirty="0">
                <a:solidFill>
                  <a:srgbClr val="000000"/>
                </a:solidFill>
                <a:effectLst/>
                <a:latin typeface="Arial" panose="020B0604020202020204" pitchFamily="34" charset="0"/>
                <a:ea typeface="Times New Roman" panose="02020603050405020304" pitchFamily="18" charset="0"/>
              </a:rPr>
              <a:t>Topic Introduction</a:t>
            </a:r>
            <a:br>
              <a:rPr lang="en-KE" sz="1800" dirty="0">
                <a:effectLst/>
                <a:latin typeface="Times New Roman" panose="02020603050405020304" pitchFamily="18" charset="0"/>
                <a:ea typeface="Times New Roman" panose="02020603050405020304" pitchFamily="18" charset="0"/>
              </a:rPr>
            </a:br>
            <a:endParaRPr lang="en-KE" dirty="0"/>
          </a:p>
        </p:txBody>
      </p:sp>
    </p:spTree>
    <p:extLst>
      <p:ext uri="{BB962C8B-B14F-4D97-AF65-F5344CB8AC3E}">
        <p14:creationId xmlns:p14="http://schemas.microsoft.com/office/powerpoint/2010/main" val="39132197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722DF795-4AF2-583D-2B9F-45FA30F864EB}"/>
              </a:ext>
            </a:extLst>
          </p:cNvPr>
          <p:cNvSpPr>
            <a:spLocks noGrp="1"/>
          </p:cNvSpPr>
          <p:nvPr>
            <p:ph sz="half" idx="2"/>
          </p:nvPr>
        </p:nvSpPr>
        <p:spPr>
          <a:xfrm>
            <a:off x="3460565" y="1303283"/>
            <a:ext cx="7965460" cy="4497444"/>
          </a:xfrm>
        </p:spPr>
        <p:txBody>
          <a:bodyPr>
            <a:normAutofit/>
          </a:bodyPr>
          <a:lstStyle/>
          <a:p>
            <a:pPr>
              <a:lnSpc>
                <a:spcPct val="150000"/>
              </a:lnSpc>
            </a:pPr>
            <a:r>
              <a:rPr lang="en-US" sz="2000" dirty="0">
                <a:solidFill>
                  <a:srgbClr val="000000"/>
                </a:solidFill>
                <a:effectLst/>
                <a:latin typeface="Times New Roman" panose="02020603050405020304" pitchFamily="18" charset="0"/>
                <a:ea typeface="Times New Roman" panose="02020603050405020304" pitchFamily="18" charset="0"/>
              </a:rPr>
              <a:t>We also noted the place of AI in research and the fact that it is </a:t>
            </a:r>
            <a:r>
              <a:rPr lang="en-KE" sz="2000" dirty="0">
                <a:solidFill>
                  <a:srgbClr val="000000"/>
                </a:solidFill>
                <a:effectLst/>
                <a:latin typeface="Times New Roman" panose="02020603050405020304" pitchFamily="18" charset="0"/>
                <a:ea typeface="Times New Roman" panose="02020603050405020304" pitchFamily="18" charset="0"/>
              </a:rPr>
              <a:t>revolutionizing the research process by automating literature reviews, enabling faster data collection and analysis, assisting in writing and publishing, and supporting research design. </a:t>
            </a:r>
          </a:p>
          <a:p>
            <a:pPr>
              <a:lnSpc>
                <a:spcPct val="150000"/>
              </a:lnSpc>
            </a:pPr>
            <a:r>
              <a:rPr lang="en-US" sz="2000" dirty="0">
                <a:solidFill>
                  <a:srgbClr val="000000"/>
                </a:solidFill>
                <a:effectLst/>
                <a:latin typeface="Times New Roman" panose="02020603050405020304" pitchFamily="18" charset="0"/>
                <a:ea typeface="Times New Roman" panose="02020603050405020304" pitchFamily="18" charset="0"/>
              </a:rPr>
              <a:t>In this lesson, we shall discuss about how to prepare for the oral defense. </a:t>
            </a:r>
          </a:p>
          <a:p>
            <a:pPr>
              <a:lnSpc>
                <a:spcPct val="150000"/>
              </a:lnSpc>
            </a:pPr>
            <a:r>
              <a:rPr lang="en-US" sz="2000" dirty="0">
                <a:solidFill>
                  <a:srgbClr val="000000"/>
                </a:solidFill>
                <a:effectLst/>
                <a:latin typeface="Times New Roman" panose="02020603050405020304" pitchFamily="18" charset="0"/>
                <a:ea typeface="Times New Roman" panose="02020603050405020304" pitchFamily="18" charset="0"/>
              </a:rPr>
              <a:t>This is a pertinent issue in the postgraduate studies as the oral defense provides students with an opportunity to discuss and present their research work to the panel of appointed examiners for assessment. </a:t>
            </a:r>
            <a:r>
              <a:rPr lang="en-US" sz="2000" b="1" dirty="0">
                <a:solidFill>
                  <a:srgbClr val="000000"/>
                </a:solidFill>
                <a:effectLst/>
                <a:latin typeface="Arial" panose="020B0604020202020204" pitchFamily="34" charset="0"/>
                <a:ea typeface="Times New Roman" panose="02020603050405020304" pitchFamily="18" charset="0"/>
              </a:rPr>
              <a:t> </a:t>
            </a:r>
            <a:endParaRPr lang="en-KE" sz="2000" dirty="0">
              <a:effectLst/>
              <a:latin typeface="Times New Roman" panose="02020603050405020304" pitchFamily="18" charset="0"/>
              <a:ea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6856810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044E69A-C4BE-E200-4EB5-E1055137C88E}"/>
              </a:ext>
            </a:extLst>
          </p:cNvPr>
          <p:cNvSpPr>
            <a:spLocks noGrp="1"/>
          </p:cNvSpPr>
          <p:nvPr>
            <p:ph type="title"/>
          </p:nvPr>
        </p:nvSpPr>
        <p:spPr>
          <a:xfrm>
            <a:off x="4364809" y="1057274"/>
            <a:ext cx="7043617" cy="1241083"/>
          </a:xfrm>
        </p:spPr>
        <p:txBody>
          <a:bodyPr/>
          <a:lstStyle/>
          <a:p>
            <a:r>
              <a:rPr lang="en-KE" sz="2400" b="1" dirty="0">
                <a:solidFill>
                  <a:srgbClr val="000000"/>
                </a:solidFill>
                <a:effectLst/>
                <a:latin typeface="Arial" panose="020B0604020202020204" pitchFamily="34" charset="0"/>
                <a:ea typeface="Times New Roman" panose="02020603050405020304" pitchFamily="18" charset="0"/>
              </a:rPr>
              <a:t>Intended Learning Objectives</a:t>
            </a:r>
            <a:endParaRPr lang="en-KE" sz="2400" dirty="0"/>
          </a:p>
        </p:txBody>
      </p:sp>
      <p:sp>
        <p:nvSpPr>
          <p:cNvPr id="8" name="Content Placeholder 7">
            <a:extLst>
              <a:ext uri="{FF2B5EF4-FFF2-40B4-BE49-F238E27FC236}">
                <a16:creationId xmlns:a16="http://schemas.microsoft.com/office/drawing/2014/main" id="{CAB885B5-BD1D-88A0-38CF-7F947D44EE0B}"/>
              </a:ext>
            </a:extLst>
          </p:cNvPr>
          <p:cNvSpPr>
            <a:spLocks noGrp="1"/>
          </p:cNvSpPr>
          <p:nvPr>
            <p:ph idx="11"/>
          </p:nvPr>
        </p:nvSpPr>
        <p:spPr>
          <a:xfrm>
            <a:off x="4364808" y="2545492"/>
            <a:ext cx="7043618" cy="3496491"/>
          </a:xfrm>
        </p:spPr>
        <p:txBody>
          <a:bodyPr/>
          <a:lstStyle/>
          <a:p>
            <a:pPr>
              <a:lnSpc>
                <a:spcPct val="150000"/>
              </a:lnSpc>
            </a:pPr>
            <a:r>
              <a:rPr lang="en-KE" sz="2000" dirty="0">
                <a:solidFill>
                  <a:srgbClr val="000000"/>
                </a:solidFill>
                <a:effectLst/>
                <a:latin typeface="Times New Roman" panose="02020603050405020304" pitchFamily="18" charset="0"/>
                <a:ea typeface="Times New Roman" panose="02020603050405020304" pitchFamily="18" charset="0"/>
              </a:rPr>
              <a:t>By the end of this lesson, students will be able to:</a:t>
            </a:r>
            <a:endParaRPr lang="en-KE" sz="2000" dirty="0">
              <a:effectLst/>
              <a:latin typeface="Times New Roman" panose="02020603050405020304" pitchFamily="18" charset="0"/>
              <a:ea typeface="Times New Roman" panose="02020603050405020304" pitchFamily="18" charset="0"/>
            </a:endParaRPr>
          </a:p>
          <a:p>
            <a:pPr marL="342900" lvl="0" indent="-342900">
              <a:lnSpc>
                <a:spcPct val="150000"/>
              </a:lnSpc>
              <a:buFont typeface="+mj-lt"/>
              <a:buAutoNum type="arabicPeriod"/>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Explain the purpose of an oral defense.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rabicPeriod"/>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Discuss the steps of an oral defense.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1000"/>
              </a:spcAft>
              <a:buFont typeface="+mj-lt"/>
              <a:buAutoNum type="arabicPeriod"/>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Prepare adequately for the oral defense.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1317180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297C0FD-7464-843C-E0C1-94EA9D7A3DE7}"/>
              </a:ext>
            </a:extLst>
          </p:cNvPr>
          <p:cNvSpPr>
            <a:spLocks noGrp="1"/>
          </p:cNvSpPr>
          <p:nvPr>
            <p:ph type="title"/>
          </p:nvPr>
        </p:nvSpPr>
        <p:spPr>
          <a:xfrm>
            <a:off x="914399" y="834635"/>
            <a:ext cx="7796464" cy="994165"/>
          </a:xfrm>
        </p:spPr>
        <p:txBody>
          <a:bodyPr/>
          <a:lstStyle/>
          <a:p>
            <a:r>
              <a:rPr lang="en-US" sz="22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Purpose of an oral defense</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7" name="Content Placeholder 6">
            <a:extLst>
              <a:ext uri="{FF2B5EF4-FFF2-40B4-BE49-F238E27FC236}">
                <a16:creationId xmlns:a16="http://schemas.microsoft.com/office/drawing/2014/main" id="{263EF1E4-0B4D-2DD0-CA17-7ECA6C9D7DF8}"/>
              </a:ext>
            </a:extLst>
          </p:cNvPr>
          <p:cNvSpPr>
            <a:spLocks noGrp="1"/>
          </p:cNvSpPr>
          <p:nvPr>
            <p:ph sz="half" idx="2"/>
          </p:nvPr>
        </p:nvSpPr>
        <p:spPr>
          <a:xfrm>
            <a:off x="914400" y="1566041"/>
            <a:ext cx="8019393" cy="4635061"/>
          </a:xfrm>
        </p:spPr>
        <p:txBody>
          <a:bodyPr>
            <a:normAutofit fontScale="92500" lnSpcReduction="10000"/>
          </a:bodyPr>
          <a:lstStyle/>
          <a:p>
            <a:pPr marL="285750" indent="-285750">
              <a:lnSpc>
                <a:spcPct val="150000"/>
              </a:lnSpc>
              <a:buFont typeface="Arial" panose="020B0604020202020204" pitchFamily="34" charset="0"/>
              <a:buChar char="•"/>
            </a:pPr>
            <a:r>
              <a:rPr lang="en-US" sz="2000" dirty="0">
                <a:solidFill>
                  <a:srgbClr val="000000"/>
                </a:solidFill>
                <a:effectLst/>
                <a:latin typeface="Times New Roman" panose="02020603050405020304" pitchFamily="18" charset="0"/>
                <a:ea typeface="Times New Roman" panose="02020603050405020304" pitchFamily="18" charset="0"/>
              </a:rPr>
              <a:t>Let us begin by explaining what an oral defense is and what the purpose of an oral defense is. </a:t>
            </a:r>
            <a:r>
              <a:rPr lang="en-US" sz="2000" dirty="0">
                <a:solidFill>
                  <a:srgbClr val="1F1F1F"/>
                </a:solidFill>
                <a:effectLst/>
                <a:latin typeface="Times New Roman" panose="02020603050405020304" pitchFamily="18" charset="0"/>
                <a:ea typeface="Times New Roman" panose="02020603050405020304" pitchFamily="18" charset="0"/>
              </a:rPr>
              <a:t>An oral defense is </a:t>
            </a:r>
            <a:r>
              <a:rPr lang="en-KE" sz="2000" dirty="0">
                <a:solidFill>
                  <a:srgbClr val="000000"/>
                </a:solidFill>
                <a:effectLst/>
                <a:latin typeface="Times New Roman" panose="02020603050405020304" pitchFamily="18" charset="0"/>
                <a:ea typeface="Times New Roman" panose="02020603050405020304" pitchFamily="18" charset="0"/>
              </a:rPr>
              <a:t>a formal academic presentation of your research</a:t>
            </a:r>
            <a:r>
              <a:rPr lang="en-US" sz="2000" dirty="0">
                <a:solidFill>
                  <a:srgbClr val="1F1F1F"/>
                </a:solidFill>
                <a:effectLst/>
                <a:latin typeface="Times New Roman" panose="02020603050405020304" pitchFamily="18" charset="0"/>
                <a:ea typeface="Times New Roman" panose="02020603050405020304" pitchFamily="18" charset="0"/>
              </a:rPr>
              <a:t>. </a:t>
            </a:r>
            <a:r>
              <a:rPr lang="en-KE" sz="2000" dirty="0">
                <a:solidFill>
                  <a:srgbClr val="000000"/>
                </a:solidFill>
                <a:effectLst/>
                <a:latin typeface="Times New Roman" panose="02020603050405020304" pitchFamily="18" charset="0"/>
                <a:ea typeface="Times New Roman" panose="02020603050405020304" pitchFamily="18" charset="0"/>
              </a:rPr>
              <a:t>It</a:t>
            </a:r>
            <a:r>
              <a:rPr lang="en-US" sz="2000" dirty="0">
                <a:solidFill>
                  <a:srgbClr val="000000"/>
                </a:solidFill>
                <a:effectLst/>
                <a:latin typeface="Times New Roman" panose="02020603050405020304" pitchFamily="18" charset="0"/>
                <a:ea typeface="Times New Roman" panose="02020603050405020304" pitchFamily="18" charset="0"/>
              </a:rPr>
              <a:t> is an opportunity for you to</a:t>
            </a:r>
            <a:r>
              <a:rPr lang="en-US" sz="2000" dirty="0">
                <a:solidFill>
                  <a:srgbClr val="1F1F1F"/>
                </a:solidFill>
                <a:effectLst/>
                <a:latin typeface="Times New Roman" panose="02020603050405020304" pitchFamily="18" charset="0"/>
                <a:ea typeface="Times New Roman" panose="02020603050405020304" pitchFamily="18" charset="0"/>
              </a:rPr>
              <a:t> s</a:t>
            </a:r>
            <a:r>
              <a:rPr lang="en-KE" sz="2000" dirty="0">
                <a:solidFill>
                  <a:srgbClr val="000000"/>
                </a:solidFill>
                <a:effectLst/>
                <a:latin typeface="Times New Roman" panose="02020603050405020304" pitchFamily="18" charset="0"/>
                <a:ea typeface="Times New Roman" panose="02020603050405020304" pitchFamily="18" charset="0"/>
              </a:rPr>
              <a:t>how mastery of your topic</a:t>
            </a:r>
            <a:r>
              <a:rPr lang="en-US" sz="2000" dirty="0">
                <a:solidFill>
                  <a:srgbClr val="1F1F1F"/>
                </a:solidFill>
                <a:effectLst/>
                <a:latin typeface="Times New Roman" panose="02020603050405020304" pitchFamily="18" charset="0"/>
                <a:ea typeface="Times New Roman" panose="02020603050405020304" pitchFamily="18" charset="0"/>
              </a:rPr>
              <a:t>, j</a:t>
            </a:r>
            <a:r>
              <a:rPr lang="en-KE" sz="2000" dirty="0">
                <a:solidFill>
                  <a:srgbClr val="000000"/>
                </a:solidFill>
                <a:effectLst/>
                <a:latin typeface="Times New Roman" panose="02020603050405020304" pitchFamily="18" charset="0"/>
                <a:ea typeface="Times New Roman" panose="02020603050405020304" pitchFamily="18" charset="0"/>
              </a:rPr>
              <a:t>ustify your research design and conclusions</a:t>
            </a:r>
            <a:r>
              <a:rPr lang="en-US" sz="2000" dirty="0">
                <a:solidFill>
                  <a:srgbClr val="1F1F1F"/>
                </a:solidFill>
                <a:effectLst/>
                <a:latin typeface="Times New Roman" panose="02020603050405020304" pitchFamily="18" charset="0"/>
                <a:ea typeface="Times New Roman" panose="02020603050405020304" pitchFamily="18" charset="0"/>
              </a:rPr>
              <a:t> and e</a:t>
            </a:r>
            <a:r>
              <a:rPr lang="en-KE" sz="2000" dirty="0">
                <a:solidFill>
                  <a:srgbClr val="000000"/>
                </a:solidFill>
                <a:effectLst/>
                <a:latin typeface="Times New Roman" panose="02020603050405020304" pitchFamily="18" charset="0"/>
                <a:ea typeface="Times New Roman" panose="02020603050405020304" pitchFamily="18" charset="0"/>
              </a:rPr>
              <a:t>ngage in </a:t>
            </a:r>
            <a:r>
              <a:rPr lang="en-US" sz="2000" dirty="0">
                <a:solidFill>
                  <a:srgbClr val="000000"/>
                </a:solidFill>
                <a:effectLst/>
                <a:latin typeface="Times New Roman" panose="02020603050405020304" pitchFamily="18" charset="0"/>
                <a:ea typeface="Times New Roman" panose="02020603050405020304" pitchFamily="18" charset="0"/>
              </a:rPr>
              <a:t>an </a:t>
            </a:r>
            <a:r>
              <a:rPr lang="en-KE" sz="2000" dirty="0">
                <a:solidFill>
                  <a:srgbClr val="000000"/>
                </a:solidFill>
                <a:effectLst/>
                <a:latin typeface="Times New Roman" panose="02020603050405020304" pitchFamily="18" charset="0"/>
                <a:ea typeface="Times New Roman" panose="02020603050405020304" pitchFamily="18" charset="0"/>
              </a:rPr>
              <a:t>academic discussion</a:t>
            </a:r>
            <a:r>
              <a:rPr lang="en-US" sz="2000" dirty="0">
                <a:solidFill>
                  <a:srgbClr val="000000"/>
                </a:solidFill>
                <a:effectLst/>
                <a:latin typeface="Times New Roman" panose="02020603050405020304" pitchFamily="18" charset="0"/>
                <a:ea typeface="Times New Roman" panose="02020603050405020304" pitchFamily="18" charset="0"/>
              </a:rPr>
              <a:t>. </a:t>
            </a:r>
          </a:p>
          <a:p>
            <a:pPr marL="285750" indent="-285750">
              <a:lnSpc>
                <a:spcPct val="150000"/>
              </a:lnSpc>
              <a:buFont typeface="Arial" panose="020B0604020202020204" pitchFamily="34" charset="0"/>
              <a:buChar char="•"/>
            </a:pPr>
            <a:r>
              <a:rPr lang="en-US" sz="2000" dirty="0">
                <a:solidFill>
                  <a:srgbClr val="000000"/>
                </a:solidFill>
                <a:effectLst/>
                <a:latin typeface="Times New Roman" panose="02020603050405020304" pitchFamily="18" charset="0"/>
                <a:ea typeface="Times New Roman" panose="02020603050405020304" pitchFamily="18" charset="0"/>
              </a:rPr>
              <a:t>It is also an opportunity for you to get your work assessed by a panel of examiners or defense committee. </a:t>
            </a:r>
          </a:p>
          <a:p>
            <a:pPr marL="285750" indent="-285750">
              <a:lnSpc>
                <a:spcPct val="150000"/>
              </a:lnSpc>
              <a:buFont typeface="Arial" panose="020B0604020202020204" pitchFamily="34" charset="0"/>
              <a:buChar char="•"/>
            </a:pPr>
            <a:r>
              <a:rPr lang="en-US" sz="2000" dirty="0">
                <a:solidFill>
                  <a:srgbClr val="000000"/>
                </a:solidFill>
                <a:effectLst/>
                <a:latin typeface="Times New Roman" panose="02020603050405020304" pitchFamily="18" charset="0"/>
                <a:ea typeface="Times New Roman" panose="02020603050405020304" pitchFamily="18" charset="0"/>
              </a:rPr>
              <a:t>The main focus of their assessment is on the clarity and depth of the discussion about your research problem, and the logical argument about your research methodology and research findings.</a:t>
            </a:r>
            <a:endParaRPr lang="en-KE" sz="2000" dirty="0">
              <a:effectLst/>
              <a:latin typeface="Times New Roman" panose="02020603050405020304" pitchFamily="18" charset="0"/>
              <a:ea typeface="Times New Roman" panose="02020603050405020304" pitchFamily="18" charset="0"/>
            </a:endParaRPr>
          </a:p>
          <a:p>
            <a:pPr>
              <a:lnSpc>
                <a:spcPct val="150000"/>
              </a:lnSpc>
            </a:pPr>
            <a:r>
              <a:rPr lang="en-US" sz="2000" dirty="0">
                <a:solidFill>
                  <a:srgbClr val="000000"/>
                </a:solidFill>
                <a:effectLst/>
                <a:latin typeface="Times New Roman" panose="02020603050405020304" pitchFamily="18" charset="0"/>
                <a:ea typeface="Times New Roman" panose="02020603050405020304" pitchFamily="18" charset="0"/>
              </a:rPr>
              <a:t> </a:t>
            </a:r>
            <a:endParaRPr lang="en-KE" sz="20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24685957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0778D532-0CD6-FA69-FA8A-22D61D7BA48C}"/>
              </a:ext>
            </a:extLst>
          </p:cNvPr>
          <p:cNvSpPr>
            <a:spLocks noGrp="1"/>
          </p:cNvSpPr>
          <p:nvPr>
            <p:ph sz="half" idx="15"/>
          </p:nvPr>
        </p:nvSpPr>
        <p:spPr>
          <a:xfrm>
            <a:off x="1359243" y="1532238"/>
            <a:ext cx="7631709" cy="4791415"/>
          </a:xfrm>
        </p:spPr>
        <p:txBody>
          <a:bodyPr/>
          <a:lstStyle/>
          <a:p>
            <a:pPr marL="0" indent="0">
              <a:lnSpc>
                <a:spcPct val="150000"/>
              </a:lnSpc>
              <a:buNone/>
            </a:pPr>
            <a:r>
              <a:rPr lang="en-US" sz="2000" dirty="0">
                <a:solidFill>
                  <a:srgbClr val="000000"/>
                </a:solidFill>
                <a:effectLst/>
                <a:latin typeface="Times New Roman" panose="02020603050405020304" pitchFamily="18" charset="0"/>
                <a:ea typeface="Times New Roman" panose="02020603050405020304" pitchFamily="18" charset="0"/>
              </a:rPr>
              <a:t>The purpose of the oral defense is to:</a:t>
            </a:r>
            <a:endParaRPr lang="en-KE" sz="2000" dirty="0">
              <a:effectLst/>
              <a:latin typeface="Times New Roman" panose="02020603050405020304" pitchFamily="18" charset="0"/>
              <a:ea typeface="Times New Roman" panose="02020603050405020304" pitchFamily="18" charset="0"/>
            </a:endParaRPr>
          </a:p>
          <a:p>
            <a:pPr marL="342900" lvl="0" indent="-342900">
              <a:lnSpc>
                <a:spcPct val="150000"/>
              </a:lnSpc>
              <a:buClr>
                <a:srgbClr val="000000"/>
              </a:buClr>
              <a:buFont typeface="+mj-lt"/>
              <a:buAutoNum type="arabicPeriod"/>
            </a:pPr>
            <a:r>
              <a:rPr lang="en-US" sz="2000" dirty="0">
                <a:solidFill>
                  <a:srgbClr val="1F1F1F"/>
                </a:solidFill>
                <a:effectLst/>
                <a:latin typeface="Times New Roman" panose="02020603050405020304" pitchFamily="18" charset="0"/>
                <a:ea typeface="Calibri" panose="020F0502020204030204" pitchFamily="34" charset="0"/>
                <a:cs typeface="Times New Roman" panose="02020603050405020304" pitchFamily="18" charset="0"/>
              </a:rPr>
              <a:t>Provide the student with a chance to defend their dissertation or thesis and to receive the examiners comments or feedback.</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Clr>
                <a:srgbClr val="000000"/>
              </a:buClr>
              <a:buFont typeface="+mj-lt"/>
              <a:buAutoNum type="arabicPeriod"/>
            </a:pPr>
            <a:r>
              <a:rPr lang="en-US" sz="2000" dirty="0">
                <a:solidFill>
                  <a:srgbClr val="1F1F1F"/>
                </a:solidFill>
                <a:effectLst/>
                <a:latin typeface="Times New Roman" panose="02020603050405020304" pitchFamily="18" charset="0"/>
                <a:ea typeface="Calibri" panose="020F0502020204030204" pitchFamily="34" charset="0"/>
                <a:cs typeface="Times New Roman" panose="02020603050405020304" pitchFamily="18" charset="0"/>
              </a:rPr>
              <a:t>Provide an opportunity for an </a:t>
            </a:r>
            <a:r>
              <a:rPr lang="en-US" sz="2000" dirty="0" err="1">
                <a:solidFill>
                  <a:srgbClr val="1F1F1F"/>
                </a:solidFill>
                <a:effectLst/>
                <a:latin typeface="Times New Roman" panose="02020603050405020304" pitchFamily="18" charset="0"/>
                <a:ea typeface="Calibri" panose="020F0502020204030204" pitchFamily="34" charset="0"/>
                <a:cs typeface="Times New Roman" panose="02020603050405020304" pitchFamily="18" charset="0"/>
              </a:rPr>
              <a:t>indepth</a:t>
            </a:r>
            <a:r>
              <a:rPr lang="en-US" sz="2000" dirty="0">
                <a:solidFill>
                  <a:srgbClr val="1F1F1F"/>
                </a:solidFill>
                <a:effectLst/>
                <a:latin typeface="Times New Roman" panose="02020603050405020304" pitchFamily="18" charset="0"/>
                <a:ea typeface="Calibri" panose="020F0502020204030204" pitchFamily="34" charset="0"/>
                <a:cs typeface="Times New Roman" panose="02020603050405020304" pitchFamily="18" charset="0"/>
              </a:rPr>
              <a:t> discussion on their research work.</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Clr>
                <a:srgbClr val="000000"/>
              </a:buClr>
              <a:buFont typeface="+mj-lt"/>
              <a:buAutoNum type="arabicPeriod"/>
            </a:pPr>
            <a:r>
              <a:rPr lang="en-US" sz="2000" dirty="0">
                <a:solidFill>
                  <a:srgbClr val="1F1F1F"/>
                </a:solidFill>
                <a:effectLst/>
                <a:latin typeface="Times New Roman" panose="02020603050405020304" pitchFamily="18" charset="0"/>
                <a:ea typeface="Calibri" panose="020F0502020204030204" pitchFamily="34" charset="0"/>
                <a:cs typeface="Times New Roman" panose="02020603050405020304" pitchFamily="18" charset="0"/>
              </a:rPr>
              <a:t>Receive corrections and areas of revision from the examiners.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1000"/>
              </a:spcAft>
              <a:buClr>
                <a:srgbClr val="000000"/>
              </a:buClr>
              <a:buFont typeface="+mj-lt"/>
              <a:buAutoNum type="arabicPeriod"/>
            </a:pPr>
            <a:r>
              <a:rPr lang="en-US" sz="2000" dirty="0">
                <a:solidFill>
                  <a:srgbClr val="1F1F1F"/>
                </a:solidFill>
                <a:effectLst/>
                <a:latin typeface="Times New Roman" panose="02020603050405020304" pitchFamily="18" charset="0"/>
                <a:ea typeface="Calibri" panose="020F0502020204030204" pitchFamily="34" charset="0"/>
                <a:cs typeface="Times New Roman" panose="02020603050405020304" pitchFamily="18" charset="0"/>
              </a:rPr>
              <a:t>Respond to any issue that the examiners may require clarity about.</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19416196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25C0025B-DDA9-4707-7E3D-5C50195A5562}"/>
              </a:ext>
            </a:extLst>
          </p:cNvPr>
          <p:cNvSpPr>
            <a:spLocks noGrp="1"/>
          </p:cNvSpPr>
          <p:nvPr>
            <p:ph type="title"/>
          </p:nvPr>
        </p:nvSpPr>
        <p:spPr>
          <a:xfrm>
            <a:off x="914400" y="1057274"/>
            <a:ext cx="7843837" cy="549104"/>
          </a:xfrm>
        </p:spPr>
        <p:txBody>
          <a:bodyPr/>
          <a:lstStyle/>
          <a:p>
            <a:r>
              <a:rPr lang="en-GB" sz="2400" b="1" dirty="0">
                <a:solidFill>
                  <a:schemeClr val="tx1"/>
                </a:solidFill>
                <a:effectLst/>
                <a:latin typeface="Arial" panose="020B0604020202020204" pitchFamily="34" charset="0"/>
                <a:ea typeface="Calibri" panose="020F0502020204030204" pitchFamily="34" charset="0"/>
              </a:rPr>
              <a:t>Steps of an Oral </a:t>
            </a:r>
            <a:r>
              <a:rPr lang="en-GB" sz="2400" b="1" dirty="0" err="1">
                <a:solidFill>
                  <a:schemeClr val="tx1"/>
                </a:solidFill>
                <a:effectLst/>
                <a:latin typeface="Arial" panose="020B0604020202020204" pitchFamily="34" charset="0"/>
                <a:ea typeface="Calibri" panose="020F0502020204030204" pitchFamily="34" charset="0"/>
              </a:rPr>
              <a:t>Defense</a:t>
            </a:r>
            <a:endParaRPr lang="en-KE" sz="2400" dirty="0">
              <a:solidFill>
                <a:schemeClr val="tx1"/>
              </a:solidFill>
            </a:endParaRPr>
          </a:p>
        </p:txBody>
      </p:sp>
      <p:sp>
        <p:nvSpPr>
          <p:cNvPr id="11" name="Content Placeholder 10">
            <a:extLst>
              <a:ext uri="{FF2B5EF4-FFF2-40B4-BE49-F238E27FC236}">
                <a16:creationId xmlns:a16="http://schemas.microsoft.com/office/drawing/2014/main" id="{C98AA798-F91B-ED36-16E2-464586F1A85B}"/>
              </a:ext>
            </a:extLst>
          </p:cNvPr>
          <p:cNvSpPr>
            <a:spLocks noGrp="1"/>
          </p:cNvSpPr>
          <p:nvPr>
            <p:ph idx="13"/>
          </p:nvPr>
        </p:nvSpPr>
        <p:spPr>
          <a:xfrm>
            <a:off x="914399" y="1807779"/>
            <a:ext cx="7843837" cy="4245829"/>
          </a:xfrm>
        </p:spPr>
        <p:txBody>
          <a:bodyPr/>
          <a:lstStyle/>
          <a:p>
            <a:pPr>
              <a:lnSpc>
                <a:spcPct val="150000"/>
              </a:lnSpc>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000" dirty="0">
                <a:solidFill>
                  <a:schemeClr val="tx1"/>
                </a:solidFill>
                <a:effectLst/>
                <a:latin typeface="Times New Roman" panose="02020603050405020304" pitchFamily="18" charset="0"/>
                <a:ea typeface="Calibri" panose="020F0502020204030204" pitchFamily="34" charset="0"/>
              </a:rPr>
              <a:t>There are several steps that one can take when preparing for an oral </a:t>
            </a:r>
            <a:r>
              <a:rPr lang="en-GB" sz="2000" dirty="0" err="1">
                <a:solidFill>
                  <a:schemeClr val="tx1"/>
                </a:solidFill>
                <a:effectLst/>
                <a:latin typeface="Times New Roman" panose="02020603050405020304" pitchFamily="18" charset="0"/>
                <a:ea typeface="Calibri" panose="020F0502020204030204" pitchFamily="34" charset="0"/>
              </a:rPr>
              <a:t>defense</a:t>
            </a:r>
            <a:r>
              <a:rPr lang="en-GB" sz="2000" dirty="0">
                <a:solidFill>
                  <a:schemeClr val="tx1"/>
                </a:solidFill>
                <a:effectLst/>
                <a:latin typeface="Times New Roman" panose="02020603050405020304" pitchFamily="18" charset="0"/>
                <a:ea typeface="Calibri" panose="020F0502020204030204" pitchFamily="34" charset="0"/>
              </a:rPr>
              <a:t>. These steps have been broken down below as follows:</a:t>
            </a:r>
            <a:endParaRPr lang="en-KE" sz="2000" dirty="0">
              <a:solidFill>
                <a:schemeClr val="tx1"/>
              </a:solidFill>
              <a:effectLst/>
              <a:latin typeface="Times New Roman" panose="02020603050405020304" pitchFamily="18" charset="0"/>
              <a:ea typeface="Times New Roman" panose="02020603050405020304" pitchFamily="18" charset="0"/>
            </a:endParaRPr>
          </a:p>
          <a:p>
            <a:pPr>
              <a:lnSpc>
                <a:spcPct val="150000"/>
              </a:lnSpc>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000" dirty="0">
                <a:solidFill>
                  <a:schemeClr val="tx1"/>
                </a:solidFill>
                <a:effectLst/>
                <a:latin typeface="Times New Roman" panose="02020603050405020304" pitchFamily="18" charset="0"/>
                <a:ea typeface="Calibri" panose="020F0502020204030204" pitchFamily="34" charset="0"/>
              </a:rPr>
              <a:t> </a:t>
            </a:r>
            <a:endParaRPr lang="en-KE" sz="2000" dirty="0">
              <a:solidFill>
                <a:schemeClr val="tx1"/>
              </a:solidFill>
              <a:effectLst/>
              <a:latin typeface="Times New Roman" panose="02020603050405020304" pitchFamily="18" charset="0"/>
              <a:ea typeface="Times New Roman" panose="02020603050405020304" pitchFamily="18" charset="0"/>
            </a:endParaRPr>
          </a:p>
          <a:p>
            <a:pPr>
              <a:lnSpc>
                <a:spcPct val="150000"/>
              </a:lnSpc>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000" b="1" dirty="0">
                <a:solidFill>
                  <a:schemeClr val="tx1"/>
                </a:solidFill>
                <a:effectLst/>
                <a:latin typeface="Times New Roman" panose="02020603050405020304" pitchFamily="18" charset="0"/>
                <a:ea typeface="Calibri" panose="020F0502020204030204" pitchFamily="34" charset="0"/>
              </a:rPr>
              <a:t>Step 1: Introduce your topic</a:t>
            </a:r>
            <a:endParaRPr lang="en-KE" sz="2000" dirty="0">
              <a:solidFill>
                <a:schemeClr val="tx1"/>
              </a:solidFill>
              <a:effectLst/>
              <a:latin typeface="Times New Roman" panose="02020603050405020304" pitchFamily="18" charset="0"/>
              <a:ea typeface="Times New Roman" panose="02020603050405020304" pitchFamily="18" charset="0"/>
            </a:endParaRPr>
          </a:p>
          <a:p>
            <a:pPr marL="342900" lvl="0" indent="-342900">
              <a:lnSpc>
                <a:spcPct val="150000"/>
              </a:lnSpc>
              <a:buFont typeface="Symbol" pitchFamily="2" charset="2"/>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Include general background of the study</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Identify the research gap</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State research objectives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Provide the rationale for the study</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0721017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3182DE2D-9CB2-7112-50E5-EBD85D9CDDD6}"/>
              </a:ext>
            </a:extLst>
          </p:cNvPr>
          <p:cNvSpPr>
            <a:spLocks noGrp="1"/>
          </p:cNvSpPr>
          <p:nvPr>
            <p:ph type="sldNum" sz="quarter" idx="10"/>
          </p:nvPr>
        </p:nvSpPr>
        <p:spPr/>
        <p:txBody>
          <a:bodyPr/>
          <a:lstStyle/>
          <a:p>
            <a:fld id="{48F63A3B-78C7-47BE-AE5E-E10140E04643}" type="slidenum">
              <a:rPr lang="en-US" smtClean="0"/>
              <a:pPr/>
              <a:t>8</a:t>
            </a:fld>
            <a:endParaRPr lang="en-US" dirty="0"/>
          </a:p>
        </p:txBody>
      </p:sp>
      <p:sp>
        <p:nvSpPr>
          <p:cNvPr id="4" name="Content Placeholder 3">
            <a:extLst>
              <a:ext uri="{FF2B5EF4-FFF2-40B4-BE49-F238E27FC236}">
                <a16:creationId xmlns:a16="http://schemas.microsoft.com/office/drawing/2014/main" id="{E210ECE0-2B54-3F27-2E4B-88DBEA343D07}"/>
              </a:ext>
            </a:extLst>
          </p:cNvPr>
          <p:cNvSpPr>
            <a:spLocks noGrp="1"/>
          </p:cNvSpPr>
          <p:nvPr>
            <p:ph sz="half" idx="2"/>
          </p:nvPr>
        </p:nvSpPr>
        <p:spPr>
          <a:xfrm>
            <a:off x="914400" y="1187669"/>
            <a:ext cx="3459892" cy="4835697"/>
          </a:xfrm>
        </p:spPr>
        <p:txBody>
          <a:bodyPr/>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200" b="1" dirty="0">
                <a:solidFill>
                  <a:schemeClr val="tx1"/>
                </a:solidFill>
                <a:effectLst/>
                <a:latin typeface="Times New Roman" panose="02020603050405020304" pitchFamily="18" charset="0"/>
                <a:ea typeface="Calibri" panose="020F0502020204030204" pitchFamily="34" charset="0"/>
              </a:rPr>
              <a:t>Step 2: Discuss the literature and theories</a:t>
            </a:r>
            <a:endParaRPr lang="en-KE" sz="2200" dirty="0">
              <a:solidFill>
                <a:schemeClr val="tx1"/>
              </a:solidFill>
              <a:effectLst/>
              <a:latin typeface="Times New Roman" panose="02020603050405020304" pitchFamily="18" charset="0"/>
              <a:ea typeface="Times New Roman" panose="02020603050405020304" pitchFamily="18" charset="0"/>
            </a:endParaRPr>
          </a:p>
          <a:p>
            <a:pPr marL="342900" lvl="0" indent="-342900">
              <a:lnSpc>
                <a:spcPct val="115000"/>
              </a:lnSpc>
              <a:buFont typeface="Symbol" pitchFamily="2" charset="2"/>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Discuss the main literature sources used</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Symbol" pitchFamily="2" charset="2"/>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Discuss the theories used and how they relate to the study</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5" name="Content Placeholder 4">
            <a:extLst>
              <a:ext uri="{FF2B5EF4-FFF2-40B4-BE49-F238E27FC236}">
                <a16:creationId xmlns:a16="http://schemas.microsoft.com/office/drawing/2014/main" id="{1D3B2C49-ABD1-3F25-889F-182B28FAF28E}"/>
              </a:ext>
            </a:extLst>
          </p:cNvPr>
          <p:cNvSpPr>
            <a:spLocks noGrp="1"/>
          </p:cNvSpPr>
          <p:nvPr>
            <p:ph sz="quarter" idx="4"/>
          </p:nvPr>
        </p:nvSpPr>
        <p:spPr>
          <a:xfrm>
            <a:off x="4607219" y="1187670"/>
            <a:ext cx="3459891" cy="4835696"/>
          </a:xfrm>
        </p:spPr>
        <p:txBody>
          <a:bodyPr/>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200" b="1" dirty="0">
                <a:solidFill>
                  <a:schemeClr val="tx1"/>
                </a:solidFill>
                <a:effectLst/>
                <a:latin typeface="Times New Roman" panose="02020603050405020304" pitchFamily="18" charset="0"/>
                <a:ea typeface="Calibri" panose="020F0502020204030204" pitchFamily="34" charset="0"/>
              </a:rPr>
              <a:t>Step 3: Explain the research methodology</a:t>
            </a:r>
            <a:endParaRPr lang="en-KE" sz="2200" dirty="0">
              <a:solidFill>
                <a:schemeClr val="tx1"/>
              </a:solidFill>
              <a:effectLst/>
              <a:latin typeface="Times New Roman" panose="02020603050405020304" pitchFamily="18" charset="0"/>
              <a:ea typeface="Times New Roman" panose="02020603050405020304" pitchFamily="18" charset="0"/>
            </a:endParaRPr>
          </a:p>
          <a:p>
            <a:pPr marL="342900" lvl="0" indent="-342900">
              <a:lnSpc>
                <a:spcPct val="115000"/>
              </a:lnSpc>
              <a:buFont typeface="Symbol" pitchFamily="2" charset="2"/>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Explain what data collection methods were used and why they were selected</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itchFamily="2" charset="2"/>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Discuss the data collection process</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Symbol" pitchFamily="2" charset="2"/>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Discuss the data analysis process</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9873076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2F6A6C08-E794-1CD1-7B63-1BF3320FF2C7}"/>
              </a:ext>
            </a:extLst>
          </p:cNvPr>
          <p:cNvSpPr>
            <a:spLocks noGrp="1"/>
          </p:cNvSpPr>
          <p:nvPr>
            <p:ph type="sldNum" sz="quarter" idx="10"/>
          </p:nvPr>
        </p:nvSpPr>
        <p:spPr/>
        <p:txBody>
          <a:bodyPr/>
          <a:lstStyle/>
          <a:p>
            <a:fld id="{48F63A3B-78C7-47BE-AE5E-E10140E04643}" type="slidenum">
              <a:rPr lang="en-US" smtClean="0"/>
              <a:pPr/>
              <a:t>9</a:t>
            </a:fld>
            <a:endParaRPr lang="en-US" dirty="0"/>
          </a:p>
        </p:txBody>
      </p:sp>
      <p:sp>
        <p:nvSpPr>
          <p:cNvPr id="4" name="Content Placeholder 3">
            <a:extLst>
              <a:ext uri="{FF2B5EF4-FFF2-40B4-BE49-F238E27FC236}">
                <a16:creationId xmlns:a16="http://schemas.microsoft.com/office/drawing/2014/main" id="{25977823-DADF-C09E-D4CF-DBD29EC0AEB8}"/>
              </a:ext>
            </a:extLst>
          </p:cNvPr>
          <p:cNvSpPr>
            <a:spLocks noGrp="1"/>
          </p:cNvSpPr>
          <p:nvPr>
            <p:ph sz="half" idx="2"/>
          </p:nvPr>
        </p:nvSpPr>
        <p:spPr>
          <a:xfrm>
            <a:off x="914400" y="1532238"/>
            <a:ext cx="3544537" cy="4491127"/>
          </a:xfrm>
        </p:spPr>
        <p:txBody>
          <a:bodyPr/>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400" b="1" dirty="0">
                <a:solidFill>
                  <a:schemeClr val="tx1"/>
                </a:solidFill>
                <a:effectLst/>
                <a:latin typeface="Times New Roman" panose="02020603050405020304" pitchFamily="18" charset="0"/>
                <a:ea typeface="Calibri" panose="020F0502020204030204" pitchFamily="34" charset="0"/>
              </a:rPr>
              <a:t>Step 4: Discuss the findings of the study</a:t>
            </a:r>
            <a:endParaRPr lang="en-KE" sz="2400" dirty="0">
              <a:solidFill>
                <a:schemeClr val="tx1"/>
              </a:solidFill>
              <a:effectLst/>
              <a:latin typeface="Times New Roman" panose="02020603050405020304" pitchFamily="18" charset="0"/>
              <a:ea typeface="Times New Roman" panose="02020603050405020304" pitchFamily="18" charset="0"/>
            </a:endParaRPr>
          </a:p>
          <a:p>
            <a:pPr marL="342900" lvl="0" indent="-342900">
              <a:lnSpc>
                <a:spcPct val="115000"/>
              </a:lnSpc>
              <a:buFont typeface="Symbol" pitchFamily="2" charset="2"/>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Report the key results of the study</a:t>
            </a:r>
            <a:endParaRPr lang="en-KE"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Symbol" pitchFamily="2" charset="2"/>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Discuss the significance and implications of the study</a:t>
            </a:r>
            <a:endParaRPr lang="en-KE"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5" name="Content Placeholder 4">
            <a:extLst>
              <a:ext uri="{FF2B5EF4-FFF2-40B4-BE49-F238E27FC236}">
                <a16:creationId xmlns:a16="http://schemas.microsoft.com/office/drawing/2014/main" id="{CAD9BBB7-D7E7-1651-6472-5310EE165D99}"/>
              </a:ext>
            </a:extLst>
          </p:cNvPr>
          <p:cNvSpPr>
            <a:spLocks noGrp="1"/>
          </p:cNvSpPr>
          <p:nvPr>
            <p:ph sz="quarter" idx="4"/>
          </p:nvPr>
        </p:nvSpPr>
        <p:spPr>
          <a:xfrm>
            <a:off x="4522573" y="1532238"/>
            <a:ext cx="3544537" cy="4491127"/>
          </a:xfrm>
        </p:spPr>
        <p:txBody>
          <a:bodyPr/>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400" b="1" dirty="0">
                <a:solidFill>
                  <a:schemeClr val="tx1"/>
                </a:solidFill>
                <a:effectLst/>
                <a:latin typeface="Times New Roman" panose="02020603050405020304" pitchFamily="18" charset="0"/>
                <a:ea typeface="Calibri" panose="020F0502020204030204" pitchFamily="34" charset="0"/>
              </a:rPr>
              <a:t>Step 5: Conclusions and Suggestions for further research</a:t>
            </a:r>
            <a:endParaRPr lang="en-KE" sz="2400" dirty="0">
              <a:solidFill>
                <a:schemeClr val="tx1"/>
              </a:solidFill>
              <a:effectLst/>
              <a:latin typeface="Times New Roman" panose="02020603050405020304" pitchFamily="18" charset="0"/>
              <a:ea typeface="Times New Roman" panose="02020603050405020304" pitchFamily="18" charset="0"/>
            </a:endParaRPr>
          </a:p>
          <a:p>
            <a:pPr marL="342900" lvl="0" indent="-342900">
              <a:lnSpc>
                <a:spcPct val="115000"/>
              </a:lnSpc>
              <a:buFont typeface="Symbol" pitchFamily="2" charset="2"/>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Discuss the main conclusions of the study</a:t>
            </a:r>
            <a:endParaRPr lang="en-KE"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Symbol" pitchFamily="2" charset="2"/>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Provide suggestions for future research</a:t>
            </a:r>
            <a:endParaRPr lang="en-KE"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2240759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9F54FEBA-A76D-0125-52BB-CC260241B8B6}"/>
              </a:ext>
            </a:extLst>
          </p:cNvPr>
          <p:cNvSpPr>
            <a:spLocks noGrp="1"/>
          </p:cNvSpPr>
          <p:nvPr>
            <p:ph type="title"/>
          </p:nvPr>
        </p:nvSpPr>
        <p:spPr>
          <a:xfrm>
            <a:off x="1550563" y="493986"/>
            <a:ext cx="9879437" cy="1145628"/>
          </a:xfrm>
        </p:spPr>
        <p:txBody>
          <a:bodyPr/>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br>
              <a:rPr lang="en-GB" sz="2000" b="1" dirty="0">
                <a:effectLst/>
                <a:latin typeface="Arial" panose="020B0604020202020204" pitchFamily="34" charset="0"/>
                <a:ea typeface="Calibri" panose="020F0502020204030204" pitchFamily="34" charset="0"/>
              </a:rPr>
            </a:br>
            <a:br>
              <a:rPr lang="en-GB" sz="2000" b="1" dirty="0">
                <a:effectLst/>
                <a:latin typeface="Arial" panose="020B0604020202020204" pitchFamily="34" charset="0"/>
                <a:ea typeface="Calibri" panose="020F0502020204030204" pitchFamily="34" charset="0"/>
              </a:rPr>
            </a:br>
            <a:br>
              <a:rPr lang="en-GB" sz="2000" b="1" dirty="0">
                <a:effectLst/>
                <a:latin typeface="Arial" panose="020B0604020202020204" pitchFamily="34" charset="0"/>
                <a:ea typeface="Calibri" panose="020F0502020204030204" pitchFamily="34" charset="0"/>
              </a:rPr>
            </a:br>
            <a:br>
              <a:rPr lang="en-GB" sz="2000" b="1" dirty="0">
                <a:effectLst/>
                <a:latin typeface="Arial" panose="020B0604020202020204" pitchFamily="34" charset="0"/>
                <a:ea typeface="Calibri" panose="020F0502020204030204" pitchFamily="34" charset="0"/>
              </a:rPr>
            </a:br>
            <a:r>
              <a:rPr lang="en-GB" sz="2400" b="1" dirty="0">
                <a:solidFill>
                  <a:schemeClr val="tx1"/>
                </a:solidFill>
                <a:effectLst/>
                <a:latin typeface="Arial" panose="020B0604020202020204" pitchFamily="34" charset="0"/>
                <a:ea typeface="Calibri" panose="020F0502020204030204" pitchFamily="34" charset="0"/>
              </a:rPr>
              <a:t>Preparing for oral </a:t>
            </a:r>
            <a:r>
              <a:rPr lang="en-GB" sz="2400" b="1" dirty="0" err="1">
                <a:solidFill>
                  <a:schemeClr val="tx1"/>
                </a:solidFill>
                <a:effectLst/>
                <a:latin typeface="Arial" panose="020B0604020202020204" pitchFamily="34" charset="0"/>
                <a:ea typeface="Calibri" panose="020F0502020204030204" pitchFamily="34" charset="0"/>
              </a:rPr>
              <a:t>defense</a:t>
            </a:r>
            <a:r>
              <a:rPr lang="en-GB" sz="2400" b="1" dirty="0">
                <a:solidFill>
                  <a:schemeClr val="tx1"/>
                </a:solidFill>
                <a:effectLst/>
                <a:latin typeface="Arial" panose="020B0604020202020204" pitchFamily="34" charset="0"/>
                <a:ea typeface="Calibri" panose="020F0502020204030204" pitchFamily="34" charset="0"/>
              </a:rPr>
              <a:t> of the dissertation</a:t>
            </a:r>
            <a:br>
              <a:rPr lang="en-KE" sz="2400" dirty="0">
                <a:solidFill>
                  <a:schemeClr val="tx1"/>
                </a:solidFill>
                <a:effectLst/>
                <a:latin typeface="Times New Roman" panose="02020603050405020304" pitchFamily="18" charset="0"/>
                <a:ea typeface="Times New Roman" panose="02020603050405020304" pitchFamily="18" charset="0"/>
              </a:rPr>
            </a:br>
            <a:r>
              <a:rPr lang="en-GB" sz="1800" dirty="0">
                <a:effectLst/>
                <a:latin typeface="Times New Roman" panose="02020603050405020304" pitchFamily="18" charset="0"/>
                <a:ea typeface="Calibri" panose="020F0502020204030204" pitchFamily="34" charset="0"/>
              </a:rPr>
              <a:t> </a:t>
            </a:r>
            <a:br>
              <a:rPr lang="en-KE" sz="1800" dirty="0">
                <a:effectLst/>
                <a:latin typeface="Times New Roman" panose="02020603050405020304" pitchFamily="18" charset="0"/>
                <a:ea typeface="Times New Roman" panose="02020603050405020304" pitchFamily="18" charset="0"/>
              </a:rPr>
            </a:br>
            <a:endParaRPr lang="en-KE" dirty="0"/>
          </a:p>
        </p:txBody>
      </p:sp>
      <p:sp>
        <p:nvSpPr>
          <p:cNvPr id="9" name="Text Placeholder 8">
            <a:extLst>
              <a:ext uri="{FF2B5EF4-FFF2-40B4-BE49-F238E27FC236}">
                <a16:creationId xmlns:a16="http://schemas.microsoft.com/office/drawing/2014/main" id="{E087D0E9-32B6-D27E-FAE1-8CA3E84DB4F0}"/>
              </a:ext>
            </a:extLst>
          </p:cNvPr>
          <p:cNvSpPr>
            <a:spLocks noGrp="1"/>
          </p:cNvSpPr>
          <p:nvPr>
            <p:ph type="body" sz="quarter" idx="13"/>
          </p:nvPr>
        </p:nvSpPr>
        <p:spPr>
          <a:xfrm>
            <a:off x="1550564" y="1345325"/>
            <a:ext cx="9879436" cy="4690900"/>
          </a:xfrm>
        </p:spPr>
        <p:txBody>
          <a:bodyPr/>
          <a:lstStyle/>
          <a:p>
            <a:pPr marL="342900" indent="-342900">
              <a:lnSpc>
                <a:spcPct val="150000"/>
              </a:lnSpc>
              <a:spcAft>
                <a:spcPts val="0"/>
              </a:spcAft>
              <a:buFont typeface="Arial" panose="020B0604020202020204" pitchFamily="34" charset="0"/>
              <a:buChar char="•"/>
            </a:pPr>
            <a:r>
              <a:rPr lang="en-GB" sz="2000" dirty="0">
                <a:solidFill>
                  <a:schemeClr val="tx1"/>
                </a:solidFill>
                <a:effectLst/>
                <a:latin typeface="Times New Roman" panose="02020603050405020304" pitchFamily="18" charset="0"/>
                <a:ea typeface="Calibri" panose="020F0502020204030204" pitchFamily="34" charset="0"/>
              </a:rPr>
              <a:t>For one to succeed in their oral </a:t>
            </a:r>
            <a:r>
              <a:rPr lang="en-GB" sz="2000" dirty="0" err="1">
                <a:solidFill>
                  <a:schemeClr val="tx1"/>
                </a:solidFill>
                <a:effectLst/>
                <a:latin typeface="Times New Roman" panose="02020603050405020304" pitchFamily="18" charset="0"/>
                <a:ea typeface="Calibri" panose="020F0502020204030204" pitchFamily="34" charset="0"/>
              </a:rPr>
              <a:t>defense</a:t>
            </a:r>
            <a:r>
              <a:rPr lang="en-GB" sz="2000" dirty="0">
                <a:solidFill>
                  <a:schemeClr val="tx1"/>
                </a:solidFill>
                <a:effectLst/>
                <a:latin typeface="Times New Roman" panose="02020603050405020304" pitchFamily="18" charset="0"/>
                <a:ea typeface="Calibri" panose="020F0502020204030204" pitchFamily="34" charset="0"/>
              </a:rPr>
              <a:t>, adequate preparation is necessary. Remember that the </a:t>
            </a:r>
            <a:r>
              <a:rPr lang="en-GB" sz="2000" dirty="0" err="1">
                <a:solidFill>
                  <a:schemeClr val="tx1"/>
                </a:solidFill>
                <a:effectLst/>
                <a:latin typeface="Times New Roman" panose="02020603050405020304" pitchFamily="18" charset="0"/>
                <a:ea typeface="Calibri" panose="020F0502020204030204" pitchFamily="34" charset="0"/>
              </a:rPr>
              <a:t>defense</a:t>
            </a:r>
            <a:r>
              <a:rPr lang="en-GB" sz="2000" dirty="0">
                <a:solidFill>
                  <a:schemeClr val="tx1"/>
                </a:solidFill>
                <a:effectLst/>
                <a:latin typeface="Times New Roman" panose="02020603050405020304" pitchFamily="18" charset="0"/>
                <a:ea typeface="Calibri" panose="020F0502020204030204" pitchFamily="34" charset="0"/>
              </a:rPr>
              <a:t> panel</a:t>
            </a:r>
            <a:r>
              <a:rPr lang="en-KE" sz="2000" dirty="0">
                <a:solidFill>
                  <a:schemeClr val="tx1"/>
                </a:solidFill>
                <a:effectLst/>
                <a:latin typeface="Times New Roman" panose="02020603050405020304" pitchFamily="18" charset="0"/>
                <a:ea typeface="Times New Roman" panose="02020603050405020304" pitchFamily="18" charset="0"/>
              </a:rPr>
              <a:t> may </a:t>
            </a:r>
            <a:r>
              <a:rPr lang="en-US" sz="2000" dirty="0">
                <a:solidFill>
                  <a:schemeClr val="tx1"/>
                </a:solidFill>
                <a:effectLst/>
                <a:latin typeface="Times New Roman" panose="02020603050405020304" pitchFamily="18" charset="0"/>
                <a:ea typeface="Times New Roman" panose="02020603050405020304" pitchFamily="18" charset="0"/>
              </a:rPr>
              <a:t>be having</a:t>
            </a:r>
            <a:r>
              <a:rPr lang="en-KE" sz="2000" dirty="0">
                <a:solidFill>
                  <a:schemeClr val="tx1"/>
                </a:solidFill>
                <a:effectLst/>
                <a:latin typeface="Times New Roman" panose="02020603050405020304" pitchFamily="18" charset="0"/>
                <a:ea typeface="Times New Roman" panose="02020603050405020304" pitchFamily="18" charset="0"/>
              </a:rPr>
              <a:t> a different initial opinion about the </a:t>
            </a:r>
            <a:r>
              <a:rPr lang="en-US" sz="2000" dirty="0">
                <a:solidFill>
                  <a:schemeClr val="tx1"/>
                </a:solidFill>
                <a:effectLst/>
                <a:latin typeface="Times New Roman" panose="02020603050405020304" pitchFamily="18" charset="0"/>
                <a:ea typeface="Times New Roman" panose="02020603050405020304" pitchFamily="18" charset="0"/>
              </a:rPr>
              <a:t>dissertation</a:t>
            </a:r>
            <a:r>
              <a:rPr lang="en-KE" sz="2000" dirty="0">
                <a:solidFill>
                  <a:schemeClr val="tx1"/>
                </a:solidFill>
                <a:effectLst/>
                <a:latin typeface="Times New Roman" panose="02020603050405020304" pitchFamily="18" charset="0"/>
                <a:ea typeface="Times New Roman" panose="02020603050405020304" pitchFamily="18" charset="0"/>
              </a:rPr>
              <a:t>, and the discussion </a:t>
            </a:r>
            <a:r>
              <a:rPr lang="en-US" sz="2000" dirty="0">
                <a:solidFill>
                  <a:schemeClr val="tx1"/>
                </a:solidFill>
                <a:effectLst/>
                <a:latin typeface="Times New Roman" panose="02020603050405020304" pitchFamily="18" charset="0"/>
                <a:ea typeface="Times New Roman" panose="02020603050405020304" pitchFamily="18" charset="0"/>
              </a:rPr>
              <a:t>will serve as a</a:t>
            </a:r>
            <a:r>
              <a:rPr lang="en-KE" sz="2000" dirty="0">
                <a:solidFill>
                  <a:schemeClr val="tx1"/>
                </a:solidFill>
                <a:effectLst/>
                <a:latin typeface="Times New Roman" panose="02020603050405020304" pitchFamily="18" charset="0"/>
                <a:ea typeface="Times New Roman" panose="02020603050405020304" pitchFamily="18" charset="0"/>
              </a:rPr>
              <a:t> tool </a:t>
            </a:r>
            <a:r>
              <a:rPr lang="en-US" sz="2000" dirty="0">
                <a:solidFill>
                  <a:schemeClr val="tx1"/>
                </a:solidFill>
                <a:effectLst/>
                <a:latin typeface="Times New Roman" panose="02020603050405020304" pitchFamily="18" charset="0"/>
                <a:ea typeface="Times New Roman" panose="02020603050405020304" pitchFamily="18" charset="0"/>
              </a:rPr>
              <a:t>to convince them about your arguments. </a:t>
            </a:r>
          </a:p>
          <a:p>
            <a:pPr marL="342900" indent="-342900">
              <a:lnSpc>
                <a:spcPct val="150000"/>
              </a:lnSpc>
              <a:spcAft>
                <a:spcPts val="0"/>
              </a:spcAft>
              <a:buFont typeface="Arial" panose="020B0604020202020204" pitchFamily="34" charset="0"/>
              <a:buChar char="•"/>
            </a:pPr>
            <a:r>
              <a:rPr lang="en-US" sz="2000" dirty="0">
                <a:solidFill>
                  <a:schemeClr val="tx1"/>
                </a:solidFill>
                <a:effectLst/>
                <a:latin typeface="Times New Roman" panose="02020603050405020304" pitchFamily="18" charset="0"/>
                <a:ea typeface="Times New Roman" panose="02020603050405020304" pitchFamily="18" charset="0"/>
              </a:rPr>
              <a:t>Your presentation will determine the nature of the discussion that will take place and the</a:t>
            </a:r>
            <a:r>
              <a:rPr lang="en-KE" sz="2000" dirty="0">
                <a:solidFill>
                  <a:schemeClr val="tx1"/>
                </a:solidFill>
                <a:effectLst/>
                <a:latin typeface="Times New Roman" panose="02020603050405020304" pitchFamily="18" charset="0"/>
                <a:ea typeface="Times New Roman" panose="02020603050405020304" pitchFamily="18" charset="0"/>
              </a:rPr>
              <a:t> specific changes </a:t>
            </a:r>
            <a:r>
              <a:rPr lang="en-US" sz="2000" dirty="0">
                <a:solidFill>
                  <a:schemeClr val="tx1"/>
                </a:solidFill>
                <a:effectLst/>
                <a:latin typeface="Times New Roman" panose="02020603050405020304" pitchFamily="18" charset="0"/>
                <a:ea typeface="Times New Roman" panose="02020603050405020304" pitchFamily="18" charset="0"/>
              </a:rPr>
              <a:t>that may be recommended. </a:t>
            </a:r>
          </a:p>
          <a:p>
            <a:pPr marL="342900" indent="-342900">
              <a:lnSpc>
                <a:spcPct val="150000"/>
              </a:lnSpc>
              <a:spcAft>
                <a:spcPts val="0"/>
              </a:spcAft>
              <a:buFont typeface="Arial" panose="020B0604020202020204" pitchFamily="34" charset="0"/>
              <a:buChar char="•"/>
            </a:pPr>
            <a:r>
              <a:rPr lang="en-US" sz="2000" dirty="0">
                <a:solidFill>
                  <a:schemeClr val="tx1"/>
                </a:solidFill>
                <a:effectLst/>
                <a:latin typeface="Times New Roman" panose="02020603050405020304" pitchFamily="18" charset="0"/>
                <a:ea typeface="Times New Roman" panose="02020603050405020304" pitchFamily="18" charset="0"/>
              </a:rPr>
              <a:t>Overall, it is important to spend some time to prepare for the oral defense with the support of your supervisors. Below are some of the considerations you should make when preparing for your oral defense:</a:t>
            </a:r>
            <a:endParaRPr lang="en-KE" sz="2000" dirty="0">
              <a:solidFill>
                <a:schemeClr val="tx1"/>
              </a:solidFill>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39699961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5320DABC-8014-C5C7-305A-BF0A3FD0D9B0}"/>
              </a:ext>
            </a:extLst>
          </p:cNvPr>
          <p:cNvSpPr>
            <a:spLocks noGrp="1"/>
          </p:cNvSpPr>
          <p:nvPr>
            <p:ph sz="half" idx="2"/>
          </p:nvPr>
        </p:nvSpPr>
        <p:spPr>
          <a:xfrm>
            <a:off x="1550564" y="1261242"/>
            <a:ext cx="9875463" cy="5003380"/>
          </a:xfrm>
        </p:spPr>
        <p:txBody>
          <a:bodyPr>
            <a:normAutofit fontScale="92500" lnSpcReduction="20000"/>
          </a:bodyPr>
          <a:lstStyle/>
          <a:p>
            <a:pPr marL="342900" lvl="0" indent="-342900">
              <a:lnSpc>
                <a:spcPct val="150000"/>
              </a:lnSpc>
              <a:spcAft>
                <a:spcPts val="1000"/>
              </a:spcAft>
              <a:buFont typeface="Arial" panose="020B0604020202020204" pitchFamily="34" charset="0"/>
              <a:buAutoNum type="arabicPeriod"/>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evaluation criteria of the dissertation</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US" sz="2000" dirty="0">
                <a:solidFill>
                  <a:srgbClr val="000000"/>
                </a:solidFill>
                <a:effectLst/>
                <a:latin typeface="Times New Roman" panose="02020603050405020304" pitchFamily="18" charset="0"/>
                <a:ea typeface="Times New Roman" panose="02020603050405020304" pitchFamily="18" charset="0"/>
              </a:rPr>
              <a:t>First, it is important to think about the criteria that will be used to evaluate your dissertation. The most crucial aspects to consider are as follows:</a:t>
            </a:r>
            <a:endParaRPr lang="en-KE" sz="2000" dirty="0">
              <a:effectLst/>
              <a:latin typeface="Times New Roman" panose="02020603050405020304" pitchFamily="18" charset="0"/>
              <a:ea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US" sz="2000" dirty="0">
                <a:solidFill>
                  <a:srgbClr val="000000"/>
                </a:solidFill>
                <a:effectLst/>
                <a:latin typeface="Times New Roman" panose="02020603050405020304" pitchFamily="18" charset="0"/>
                <a:ea typeface="Times New Roman" panose="02020603050405020304" pitchFamily="18" charset="0"/>
              </a:rPr>
              <a:t>Does the dissertation</a:t>
            </a:r>
            <a:r>
              <a:rPr lang="en-KE" sz="2000" dirty="0">
                <a:solidFill>
                  <a:srgbClr val="000000"/>
                </a:solidFill>
                <a:effectLst/>
                <a:latin typeface="Times New Roman" panose="02020603050405020304" pitchFamily="18" charset="0"/>
                <a:ea typeface="Times New Roman" panose="02020603050405020304" pitchFamily="18" charset="0"/>
              </a:rPr>
              <a:t> meet the departmental requirements</a:t>
            </a:r>
            <a:r>
              <a:rPr lang="en-US" sz="2000" dirty="0">
                <a:solidFill>
                  <a:srgbClr val="000000"/>
                </a:solidFill>
                <a:effectLst/>
                <a:latin typeface="Times New Roman" panose="02020603050405020304" pitchFamily="18" charset="0"/>
                <a:ea typeface="Times New Roman" panose="02020603050405020304" pitchFamily="18" charset="0"/>
              </a:rPr>
              <a:t>?</a:t>
            </a:r>
            <a:endParaRPr lang="en-KE" sz="2000" dirty="0">
              <a:solidFill>
                <a:srgbClr val="000000"/>
              </a:solidFill>
              <a:effectLst/>
              <a:latin typeface="Times New Roman" panose="02020603050405020304" pitchFamily="18" charset="0"/>
              <a:ea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US" sz="2000" dirty="0">
                <a:solidFill>
                  <a:srgbClr val="000000"/>
                </a:solidFill>
                <a:effectLst/>
                <a:latin typeface="Times New Roman" panose="02020603050405020304" pitchFamily="18" charset="0"/>
                <a:ea typeface="Times New Roman" panose="02020603050405020304" pitchFamily="18" charset="0"/>
              </a:rPr>
              <a:t>Is</a:t>
            </a:r>
            <a:r>
              <a:rPr lang="en-KE" sz="2000" dirty="0">
                <a:solidFill>
                  <a:srgbClr val="000000"/>
                </a:solidFill>
                <a:effectLst/>
                <a:latin typeface="Times New Roman" panose="02020603050405020304" pitchFamily="18" charset="0"/>
                <a:ea typeface="Times New Roman" panose="02020603050405020304" pitchFamily="18" charset="0"/>
              </a:rPr>
              <a:t> the research study logical and clear</a:t>
            </a:r>
            <a:r>
              <a:rPr lang="en-US" sz="2000" dirty="0">
                <a:solidFill>
                  <a:srgbClr val="000000"/>
                </a:solidFill>
                <a:effectLst/>
                <a:latin typeface="Times New Roman" panose="02020603050405020304" pitchFamily="18" charset="0"/>
                <a:ea typeface="Times New Roman" panose="02020603050405020304" pitchFamily="18" charset="0"/>
              </a:rPr>
              <a:t>?</a:t>
            </a:r>
            <a:endParaRPr lang="en-KE" sz="2000" dirty="0">
              <a:solidFill>
                <a:srgbClr val="000000"/>
              </a:solidFill>
              <a:effectLst/>
              <a:latin typeface="Times New Roman" panose="02020603050405020304" pitchFamily="18" charset="0"/>
              <a:ea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US" sz="2000" dirty="0">
                <a:solidFill>
                  <a:srgbClr val="000000"/>
                </a:solidFill>
                <a:effectLst/>
                <a:latin typeface="Times New Roman" panose="02020603050405020304" pitchFamily="18" charset="0"/>
                <a:ea typeface="Times New Roman" panose="02020603050405020304" pitchFamily="18" charset="0"/>
              </a:rPr>
              <a:t>Have the</a:t>
            </a:r>
            <a:r>
              <a:rPr lang="en-KE" sz="2000" dirty="0">
                <a:solidFill>
                  <a:srgbClr val="000000"/>
                </a:solidFill>
                <a:effectLst/>
                <a:latin typeface="Times New Roman" panose="02020603050405020304" pitchFamily="18" charset="0"/>
                <a:ea typeface="Times New Roman" panose="02020603050405020304" pitchFamily="18" charset="0"/>
              </a:rPr>
              <a:t> objectives </a:t>
            </a:r>
            <a:r>
              <a:rPr lang="en-US" sz="2000" dirty="0">
                <a:solidFill>
                  <a:srgbClr val="000000"/>
                </a:solidFill>
                <a:effectLst/>
                <a:latin typeface="Times New Roman" panose="02020603050405020304" pitchFamily="18" charset="0"/>
                <a:ea typeface="Times New Roman" panose="02020603050405020304" pitchFamily="18" charset="0"/>
              </a:rPr>
              <a:t>stated</a:t>
            </a:r>
            <a:r>
              <a:rPr lang="en-KE" sz="2000" dirty="0">
                <a:solidFill>
                  <a:srgbClr val="000000"/>
                </a:solidFill>
                <a:effectLst/>
                <a:latin typeface="Times New Roman" panose="02020603050405020304" pitchFamily="18" charset="0"/>
                <a:ea typeface="Times New Roman" panose="02020603050405020304" pitchFamily="18" charset="0"/>
              </a:rPr>
              <a:t> in the study</a:t>
            </a:r>
            <a:r>
              <a:rPr lang="en-US" sz="2000" dirty="0">
                <a:solidFill>
                  <a:srgbClr val="000000"/>
                </a:solidFill>
                <a:effectLst/>
                <a:latin typeface="Times New Roman" panose="02020603050405020304" pitchFamily="18" charset="0"/>
                <a:ea typeface="Times New Roman" panose="02020603050405020304" pitchFamily="18" charset="0"/>
              </a:rPr>
              <a:t> been met?</a:t>
            </a:r>
            <a:endParaRPr lang="en-KE" sz="2000" dirty="0">
              <a:solidFill>
                <a:srgbClr val="000000"/>
              </a:solidFill>
              <a:effectLst/>
              <a:latin typeface="Times New Roman" panose="02020603050405020304" pitchFamily="18" charset="0"/>
              <a:ea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US" sz="2000" dirty="0">
                <a:solidFill>
                  <a:srgbClr val="000000"/>
                </a:solidFill>
                <a:effectLst/>
                <a:latin typeface="Times New Roman" panose="02020603050405020304" pitchFamily="18" charset="0"/>
                <a:ea typeface="Times New Roman" panose="02020603050405020304" pitchFamily="18" charset="0"/>
              </a:rPr>
              <a:t>Have you used</a:t>
            </a:r>
            <a:r>
              <a:rPr lang="en-KE" sz="2000" dirty="0">
                <a:solidFill>
                  <a:srgbClr val="000000"/>
                </a:solidFill>
                <a:effectLst/>
                <a:latin typeface="Times New Roman" panose="02020603050405020304" pitchFamily="18" charset="0"/>
                <a:ea typeface="Times New Roman" panose="02020603050405020304" pitchFamily="18" charset="0"/>
              </a:rPr>
              <a:t> relevant and up-to-date sources</a:t>
            </a:r>
            <a:r>
              <a:rPr lang="en-US" sz="2000" dirty="0">
                <a:solidFill>
                  <a:srgbClr val="000000"/>
                </a:solidFill>
                <a:effectLst/>
                <a:latin typeface="Times New Roman" panose="02020603050405020304" pitchFamily="18" charset="0"/>
                <a:ea typeface="Times New Roman" panose="02020603050405020304" pitchFamily="18" charset="0"/>
              </a:rPr>
              <a:t>?</a:t>
            </a:r>
            <a:endParaRPr lang="en-KE" sz="2000" dirty="0">
              <a:solidFill>
                <a:srgbClr val="000000"/>
              </a:solidFill>
              <a:effectLst/>
              <a:latin typeface="Times New Roman" panose="02020603050405020304" pitchFamily="18" charset="0"/>
              <a:ea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US" sz="2000" dirty="0">
                <a:solidFill>
                  <a:srgbClr val="000000"/>
                </a:solidFill>
                <a:effectLst/>
                <a:latin typeface="Times New Roman" panose="02020603050405020304" pitchFamily="18" charset="0"/>
                <a:ea typeface="Times New Roman" panose="02020603050405020304" pitchFamily="18" charset="0"/>
              </a:rPr>
              <a:t>Does your dissertation portray m</a:t>
            </a:r>
            <a:r>
              <a:rPr lang="en-KE" sz="2000" dirty="0">
                <a:solidFill>
                  <a:srgbClr val="000000"/>
                </a:solidFill>
                <a:effectLst/>
                <a:latin typeface="Times New Roman" panose="02020603050405020304" pitchFamily="18" charset="0"/>
                <a:ea typeface="Times New Roman" panose="02020603050405020304" pitchFamily="18" charset="0"/>
              </a:rPr>
              <a:t>ethodological rigor</a:t>
            </a:r>
            <a:r>
              <a:rPr lang="en-US" sz="2000" dirty="0">
                <a:solidFill>
                  <a:srgbClr val="000000"/>
                </a:solidFill>
                <a:effectLst/>
                <a:latin typeface="Times New Roman" panose="02020603050405020304" pitchFamily="18" charset="0"/>
                <a:ea typeface="Times New Roman" panose="02020603050405020304" pitchFamily="18" charset="0"/>
              </a:rPr>
              <a:t>?</a:t>
            </a:r>
            <a:endParaRPr lang="en-KE" sz="2000" dirty="0">
              <a:solidFill>
                <a:srgbClr val="000000"/>
              </a:solidFill>
              <a:effectLst/>
              <a:latin typeface="Times New Roman" panose="02020603050405020304" pitchFamily="18" charset="0"/>
              <a:ea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US" sz="2000" dirty="0">
                <a:solidFill>
                  <a:srgbClr val="000000"/>
                </a:solidFill>
                <a:effectLst/>
                <a:latin typeface="Times New Roman" panose="02020603050405020304" pitchFamily="18" charset="0"/>
                <a:ea typeface="Times New Roman" panose="02020603050405020304" pitchFamily="18" charset="0"/>
              </a:rPr>
              <a:t>Does your dissertation demonstrate </a:t>
            </a:r>
            <a:r>
              <a:rPr lang="en-KE" sz="2000" dirty="0">
                <a:solidFill>
                  <a:srgbClr val="000000"/>
                </a:solidFill>
                <a:effectLst/>
                <a:latin typeface="Times New Roman" panose="02020603050405020304" pitchFamily="18" charset="0"/>
                <a:ea typeface="Times New Roman" panose="02020603050405020304" pitchFamily="18" charset="0"/>
              </a:rPr>
              <a:t>ability to critically analyze data</a:t>
            </a:r>
            <a:r>
              <a:rPr lang="en-US" sz="2000" dirty="0">
                <a:solidFill>
                  <a:srgbClr val="000000"/>
                </a:solidFill>
                <a:effectLst/>
                <a:latin typeface="Times New Roman" panose="02020603050405020304" pitchFamily="18" charset="0"/>
                <a:ea typeface="Times New Roman" panose="02020603050405020304" pitchFamily="18" charset="0"/>
              </a:rPr>
              <a:t> and</a:t>
            </a:r>
            <a:r>
              <a:rPr lang="en-KE" sz="2000" dirty="0">
                <a:solidFill>
                  <a:srgbClr val="000000"/>
                </a:solidFill>
                <a:effectLst/>
                <a:latin typeface="Times New Roman" panose="02020603050405020304" pitchFamily="18" charset="0"/>
                <a:ea typeface="Times New Roman" panose="02020603050405020304" pitchFamily="18" charset="0"/>
              </a:rPr>
              <a:t> and synthesize relevant literature </a:t>
            </a:r>
            <a:r>
              <a:rPr lang="en-US" sz="2000" dirty="0">
                <a:solidFill>
                  <a:srgbClr val="000000"/>
                </a:solidFill>
                <a:effectLst/>
                <a:latin typeface="Times New Roman" panose="02020603050405020304" pitchFamily="18" charset="0"/>
                <a:ea typeface="Times New Roman" panose="02020603050405020304" pitchFamily="18" charset="0"/>
              </a:rPr>
              <a:t>and information?</a:t>
            </a:r>
            <a:endParaRPr lang="en-KE" sz="2000" dirty="0">
              <a:solidFill>
                <a:srgbClr val="000000"/>
              </a:solidFill>
              <a:effectLst/>
              <a:latin typeface="Times New Roman" panose="02020603050405020304" pitchFamily="18" charset="0"/>
              <a:ea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24980216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E9AC510A-F3B1-EAE0-3D2D-6EC85F9A8963}"/>
              </a:ext>
            </a:extLst>
          </p:cNvPr>
          <p:cNvSpPr>
            <a:spLocks noGrp="1"/>
          </p:cNvSpPr>
          <p:nvPr>
            <p:ph sz="quarter" idx="4"/>
          </p:nvPr>
        </p:nvSpPr>
        <p:spPr>
          <a:xfrm>
            <a:off x="1261241" y="1359243"/>
            <a:ext cx="9553904" cy="4905381"/>
          </a:xfrm>
        </p:spPr>
        <p:txBody>
          <a:bodyPr/>
          <a:lstStyle/>
          <a:p>
            <a:pPr marL="342900" lvl="0" indent="-342900">
              <a:lnSpc>
                <a:spcPct val="150000"/>
              </a:lnSpc>
              <a:buSzPts val="1000"/>
              <a:buFont typeface="Symbol" pitchFamily="2" charset="2"/>
              <a:buChar char=""/>
              <a:tabLst>
                <a:tab pos="457200" algn="l"/>
              </a:tabLst>
            </a:pPr>
            <a:r>
              <a:rPr lang="en-US" sz="2000" dirty="0">
                <a:solidFill>
                  <a:srgbClr val="000000"/>
                </a:solidFill>
                <a:effectLst/>
                <a:latin typeface="Times New Roman" panose="02020603050405020304" pitchFamily="18" charset="0"/>
                <a:ea typeface="Times New Roman" panose="02020603050405020304" pitchFamily="18" charset="0"/>
              </a:rPr>
              <a:t>Does your w</a:t>
            </a:r>
            <a:r>
              <a:rPr lang="en-KE" sz="2000" dirty="0">
                <a:solidFill>
                  <a:srgbClr val="000000"/>
                </a:solidFill>
                <a:effectLst/>
                <a:latin typeface="Times New Roman" panose="02020603050405020304" pitchFamily="18" charset="0"/>
                <a:ea typeface="Times New Roman" panose="02020603050405020304" pitchFamily="18" charset="0"/>
              </a:rPr>
              <a:t>riting flow</a:t>
            </a:r>
            <a:r>
              <a:rPr lang="en-US" sz="2000" dirty="0">
                <a:solidFill>
                  <a:srgbClr val="000000"/>
                </a:solidFill>
                <a:effectLst/>
                <a:latin typeface="Times New Roman" panose="02020603050405020304" pitchFamily="18" charset="0"/>
                <a:ea typeface="Times New Roman" panose="02020603050405020304" pitchFamily="18" charset="0"/>
              </a:rPr>
              <a:t> logically and coherently?</a:t>
            </a:r>
            <a:endParaRPr lang="en-KE" sz="2000" dirty="0">
              <a:solidFill>
                <a:srgbClr val="000000"/>
              </a:solidFill>
              <a:effectLst/>
              <a:latin typeface="Times New Roman" panose="02020603050405020304" pitchFamily="18" charset="0"/>
              <a:ea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US" sz="2000" dirty="0">
                <a:solidFill>
                  <a:srgbClr val="000000"/>
                </a:solidFill>
                <a:effectLst/>
                <a:latin typeface="Times New Roman" panose="02020603050405020304" pitchFamily="18" charset="0"/>
                <a:ea typeface="Times New Roman" panose="02020603050405020304" pitchFamily="18" charset="0"/>
              </a:rPr>
              <a:t>Is the </a:t>
            </a:r>
            <a:r>
              <a:rPr lang="en-KE" sz="2000" dirty="0">
                <a:solidFill>
                  <a:srgbClr val="000000"/>
                </a:solidFill>
                <a:effectLst/>
                <a:latin typeface="Times New Roman" panose="02020603050405020304" pitchFamily="18" charset="0"/>
                <a:ea typeface="Times New Roman" panose="02020603050405020304" pitchFamily="18" charset="0"/>
              </a:rPr>
              <a:t>validity of your conclusions based on your data and analysis</a:t>
            </a:r>
            <a:r>
              <a:rPr lang="en-US" sz="2000" dirty="0">
                <a:solidFill>
                  <a:srgbClr val="000000"/>
                </a:solidFill>
                <a:effectLst/>
                <a:latin typeface="Times New Roman" panose="02020603050405020304" pitchFamily="18" charset="0"/>
                <a:ea typeface="Times New Roman" panose="02020603050405020304" pitchFamily="18" charset="0"/>
              </a:rPr>
              <a:t>?</a:t>
            </a:r>
            <a:endParaRPr lang="en-KE" sz="2000" dirty="0">
              <a:solidFill>
                <a:srgbClr val="000000"/>
              </a:solidFill>
              <a:effectLst/>
              <a:latin typeface="Times New Roman" panose="02020603050405020304" pitchFamily="18" charset="0"/>
              <a:ea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US" sz="2000" dirty="0">
                <a:solidFill>
                  <a:srgbClr val="000000"/>
                </a:solidFill>
                <a:effectLst/>
                <a:latin typeface="Times New Roman" panose="02020603050405020304" pitchFamily="18" charset="0"/>
                <a:ea typeface="Times New Roman" panose="02020603050405020304" pitchFamily="18" charset="0"/>
              </a:rPr>
              <a:t>Have you clearly explained the </a:t>
            </a:r>
            <a:r>
              <a:rPr lang="en-KE" sz="2000" dirty="0">
                <a:solidFill>
                  <a:srgbClr val="000000"/>
                </a:solidFill>
                <a:effectLst/>
                <a:latin typeface="Times New Roman" panose="02020603050405020304" pitchFamily="18" charset="0"/>
                <a:ea typeface="Times New Roman" panose="02020603050405020304" pitchFamily="18" charset="0"/>
              </a:rPr>
              <a:t>relevance and importance of your research study </a:t>
            </a:r>
            <a:r>
              <a:rPr lang="en-US" sz="2000" dirty="0">
                <a:solidFill>
                  <a:srgbClr val="000000"/>
                </a:solidFill>
                <a:effectLst/>
                <a:latin typeface="Times New Roman" panose="02020603050405020304" pitchFamily="18" charset="0"/>
                <a:ea typeface="Times New Roman" panose="02020603050405020304" pitchFamily="18" charset="0"/>
              </a:rPr>
              <a:t>with</a:t>
            </a:r>
            <a:r>
              <a:rPr lang="en-KE" sz="2000" dirty="0">
                <a:solidFill>
                  <a:srgbClr val="000000"/>
                </a:solidFill>
                <a:effectLst/>
                <a:latin typeface="Times New Roman" panose="02020603050405020304" pitchFamily="18" charset="0"/>
                <a:ea typeface="Times New Roman" panose="02020603050405020304" pitchFamily="18" charset="0"/>
              </a:rPr>
              <a:t>in </a:t>
            </a:r>
            <a:r>
              <a:rPr lang="en-US" sz="2000" dirty="0">
                <a:solidFill>
                  <a:srgbClr val="000000"/>
                </a:solidFill>
                <a:effectLst/>
                <a:latin typeface="Times New Roman" panose="02020603050405020304" pitchFamily="18" charset="0"/>
                <a:ea typeface="Times New Roman" panose="02020603050405020304" pitchFamily="18" charset="0"/>
              </a:rPr>
              <a:t>your area of study?</a:t>
            </a:r>
            <a:endParaRPr lang="en-KE" sz="2000" dirty="0">
              <a:solidFill>
                <a:srgbClr val="000000"/>
              </a:solidFill>
              <a:effectLst/>
              <a:latin typeface="Times New Roman" panose="02020603050405020304" pitchFamily="18" charset="0"/>
              <a:ea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US" sz="2000" dirty="0">
                <a:solidFill>
                  <a:srgbClr val="000000"/>
                </a:solidFill>
                <a:effectLst/>
                <a:latin typeface="Times New Roman" panose="02020603050405020304" pitchFamily="18" charset="0"/>
                <a:ea typeface="Times New Roman" panose="02020603050405020304" pitchFamily="18" charset="0"/>
              </a:rPr>
              <a:t>Are you prepared</a:t>
            </a:r>
            <a:r>
              <a:rPr lang="en-KE" sz="2000" dirty="0">
                <a:solidFill>
                  <a:srgbClr val="000000"/>
                </a:solidFill>
                <a:effectLst/>
                <a:latin typeface="Times New Roman" panose="02020603050405020304" pitchFamily="18" charset="0"/>
                <a:ea typeface="Times New Roman" panose="02020603050405020304" pitchFamily="18" charset="0"/>
              </a:rPr>
              <a:t> to answer questions about your work accurately and </a:t>
            </a:r>
            <a:r>
              <a:rPr lang="en-US" sz="2000" dirty="0">
                <a:solidFill>
                  <a:srgbClr val="000000"/>
                </a:solidFill>
                <a:effectLst/>
                <a:latin typeface="Times New Roman" panose="02020603050405020304" pitchFamily="18" charset="0"/>
                <a:ea typeface="Times New Roman" panose="02020603050405020304" pitchFamily="18" charset="0"/>
              </a:rPr>
              <a:t>in detail? </a:t>
            </a:r>
            <a:endParaRPr lang="en-KE" sz="2000" dirty="0">
              <a:solidFill>
                <a:srgbClr val="000000"/>
              </a:solidFill>
              <a:effectLst/>
              <a:latin typeface="Times New Roman" panose="02020603050405020304" pitchFamily="18" charset="0"/>
              <a:ea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US" sz="2000" dirty="0">
                <a:solidFill>
                  <a:srgbClr val="000000"/>
                </a:solidFill>
                <a:effectLst/>
                <a:latin typeface="Times New Roman" panose="02020603050405020304" pitchFamily="18" charset="0"/>
                <a:ea typeface="Times New Roman" panose="02020603050405020304" pitchFamily="18" charset="0"/>
              </a:rPr>
              <a:t>Have you</a:t>
            </a:r>
            <a:r>
              <a:rPr lang="en-KE" sz="2000" dirty="0">
                <a:solidFill>
                  <a:srgbClr val="000000"/>
                </a:solidFill>
                <a:effectLst/>
                <a:latin typeface="Times New Roman" panose="02020603050405020304" pitchFamily="18" charset="0"/>
                <a:ea typeface="Times New Roman" panose="02020603050405020304" pitchFamily="18" charset="0"/>
              </a:rPr>
              <a:t> acknowledge</a:t>
            </a:r>
            <a:r>
              <a:rPr lang="en-US" sz="2000" dirty="0">
                <a:solidFill>
                  <a:srgbClr val="000000"/>
                </a:solidFill>
                <a:effectLst/>
                <a:latin typeface="Times New Roman" panose="02020603050405020304" pitchFamily="18" charset="0"/>
                <a:ea typeface="Times New Roman" panose="02020603050405020304" pitchFamily="18" charset="0"/>
              </a:rPr>
              <a:t>d</a:t>
            </a:r>
            <a:r>
              <a:rPr lang="en-KE" sz="2000" dirty="0">
                <a:solidFill>
                  <a:srgbClr val="000000"/>
                </a:solidFill>
                <a:effectLst/>
                <a:latin typeface="Times New Roman" panose="02020603050405020304" pitchFamily="18" charset="0"/>
                <a:ea typeface="Times New Roman" panose="02020603050405020304" pitchFamily="18" charset="0"/>
              </a:rPr>
              <a:t> and consider</a:t>
            </a:r>
            <a:r>
              <a:rPr lang="en-US" sz="2000" dirty="0">
                <a:solidFill>
                  <a:srgbClr val="000000"/>
                </a:solidFill>
                <a:effectLst/>
                <a:latin typeface="Times New Roman" panose="02020603050405020304" pitchFamily="18" charset="0"/>
                <a:ea typeface="Times New Roman" panose="02020603050405020304" pitchFamily="18" charset="0"/>
              </a:rPr>
              <a:t>ed</a:t>
            </a:r>
            <a:r>
              <a:rPr lang="en-KE" sz="2000" dirty="0">
                <a:solidFill>
                  <a:srgbClr val="000000"/>
                </a:solidFill>
                <a:effectLst/>
                <a:latin typeface="Times New Roman" panose="02020603050405020304" pitchFamily="18" charset="0"/>
                <a:ea typeface="Times New Roman" panose="02020603050405020304" pitchFamily="18" charset="0"/>
              </a:rPr>
              <a:t> other theories or perspectives and explain why you dismissed one theory</a:t>
            </a:r>
            <a:r>
              <a:rPr lang="en-US" sz="2000" dirty="0">
                <a:solidFill>
                  <a:srgbClr val="000000"/>
                </a:solidFill>
                <a:effectLst/>
                <a:latin typeface="Times New Roman" panose="02020603050405020304" pitchFamily="18" charset="0"/>
                <a:ea typeface="Times New Roman" panose="02020603050405020304" pitchFamily="18" charset="0"/>
              </a:rPr>
              <a:t> or perspective over</a:t>
            </a:r>
            <a:r>
              <a:rPr lang="en-KE" sz="2000" dirty="0">
                <a:solidFill>
                  <a:srgbClr val="000000"/>
                </a:solidFill>
                <a:effectLst/>
                <a:latin typeface="Times New Roman" panose="02020603050405020304" pitchFamily="18" charset="0"/>
                <a:ea typeface="Times New Roman" panose="02020603050405020304" pitchFamily="18" charset="0"/>
              </a:rPr>
              <a:t> another</a:t>
            </a:r>
            <a:r>
              <a:rPr lang="en-US" sz="2000" dirty="0">
                <a:solidFill>
                  <a:srgbClr val="000000"/>
                </a:solidFill>
                <a:effectLst/>
                <a:latin typeface="Times New Roman" panose="02020603050405020304" pitchFamily="18" charset="0"/>
                <a:ea typeface="Times New Roman" panose="02020603050405020304" pitchFamily="18" charset="0"/>
              </a:rPr>
              <a:t>?</a:t>
            </a:r>
            <a:endParaRPr lang="en-KE" sz="2000" dirty="0">
              <a:solidFill>
                <a:srgbClr val="000000"/>
              </a:solidFill>
              <a:effectLst/>
              <a:latin typeface="Times New Roman" panose="02020603050405020304" pitchFamily="18" charset="0"/>
              <a:ea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16862132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B54839-6A73-C8A4-4E93-E8E3DF144CB2}"/>
              </a:ext>
            </a:extLst>
          </p:cNvPr>
          <p:cNvSpPr>
            <a:spLocks noGrp="1"/>
          </p:cNvSpPr>
          <p:nvPr>
            <p:ph sz="half" idx="2"/>
          </p:nvPr>
        </p:nvSpPr>
        <p:spPr>
          <a:xfrm>
            <a:off x="3460564" y="1282262"/>
            <a:ext cx="8069283" cy="4792717"/>
          </a:xfrm>
        </p:spPr>
        <p:txBody>
          <a:bodyPr>
            <a:normAutofit/>
          </a:bodyPr>
          <a:lstStyle/>
          <a:p>
            <a:pPr marL="0" lvl="0" indent="0">
              <a:lnSpc>
                <a:spcPct val="150000"/>
              </a:lnSpc>
              <a:buNone/>
            </a:pPr>
            <a:r>
              <a:rPr lang="en-KE" sz="1800" b="1" dirty="0">
                <a:solidFill>
                  <a:srgbClr val="000000"/>
                </a:solidFill>
                <a:effectLst/>
                <a:latin typeface="Times New Roman" panose="02020603050405020304" pitchFamily="18" charset="0"/>
                <a:ea typeface="Times New Roman" panose="02020603050405020304" pitchFamily="18" charset="0"/>
              </a:rPr>
              <a:t>2. Follow </a:t>
            </a:r>
            <a:r>
              <a:rPr lang="en-US" sz="1800" b="1" dirty="0">
                <a:solidFill>
                  <a:srgbClr val="000000"/>
                </a:solidFill>
                <a:effectLst/>
                <a:latin typeface="Times New Roman" panose="02020603050405020304" pitchFamily="18" charset="0"/>
                <a:ea typeface="Times New Roman" panose="02020603050405020304" pitchFamily="18" charset="0"/>
              </a:rPr>
              <a:t>the Guidelines Provided by your University</a:t>
            </a:r>
            <a:endParaRPr lang="en-KE" sz="1800" b="1" dirty="0">
              <a:effectLst/>
              <a:latin typeface="Times New Roman" panose="02020603050405020304" pitchFamily="18" charset="0"/>
              <a:ea typeface="Times New Roman" panose="02020603050405020304" pitchFamily="18" charset="0"/>
            </a:endParaRPr>
          </a:p>
          <a:p>
            <a:pPr>
              <a:lnSpc>
                <a:spcPct val="150000"/>
              </a:lnSpc>
            </a:pPr>
            <a:r>
              <a:rPr lang="en-US" sz="1800" dirty="0">
                <a:solidFill>
                  <a:srgbClr val="000000"/>
                </a:solidFill>
                <a:effectLst/>
                <a:latin typeface="Times New Roman" panose="02020603050405020304" pitchFamily="18" charset="0"/>
                <a:ea typeface="Times New Roman" panose="02020603050405020304" pitchFamily="18" charset="0"/>
              </a:rPr>
              <a:t>Secondly, it is crucial that you find out the oral defense process for your university and follow the guidelines provided. Find out what is required of you as a student. </a:t>
            </a:r>
          </a:p>
          <a:p>
            <a:pPr>
              <a:lnSpc>
                <a:spcPct val="150000"/>
              </a:lnSpc>
            </a:pPr>
            <a:r>
              <a:rPr lang="en-US" sz="1800" dirty="0">
                <a:solidFill>
                  <a:srgbClr val="000000"/>
                </a:solidFill>
                <a:effectLst/>
                <a:latin typeface="Times New Roman" panose="02020603050405020304" pitchFamily="18" charset="0"/>
                <a:ea typeface="Times New Roman" panose="02020603050405020304" pitchFamily="18" charset="0"/>
              </a:rPr>
              <a:t>Find out w</a:t>
            </a:r>
            <a:r>
              <a:rPr lang="en-KE" sz="1800" dirty="0">
                <a:solidFill>
                  <a:srgbClr val="000000"/>
                </a:solidFill>
                <a:effectLst/>
                <a:latin typeface="Times New Roman" panose="02020603050405020304" pitchFamily="18" charset="0"/>
                <a:ea typeface="Times New Roman" panose="02020603050405020304" pitchFamily="18" charset="0"/>
              </a:rPr>
              <a:t>hat happens at a dissertation defense</a:t>
            </a:r>
            <a:r>
              <a:rPr lang="en-US" sz="1800" dirty="0">
                <a:solidFill>
                  <a:srgbClr val="000000"/>
                </a:solidFill>
                <a:effectLst/>
                <a:latin typeface="Times New Roman" panose="02020603050405020304" pitchFamily="18" charset="0"/>
                <a:ea typeface="Times New Roman" panose="02020603050405020304" pitchFamily="18" charset="0"/>
              </a:rPr>
              <a:t>. D</a:t>
            </a:r>
            <a:r>
              <a:rPr lang="en-KE" sz="1800" dirty="0">
                <a:solidFill>
                  <a:srgbClr val="000000"/>
                </a:solidFill>
                <a:effectLst/>
                <a:latin typeface="Times New Roman" panose="02020603050405020304" pitchFamily="18" charset="0"/>
                <a:ea typeface="Times New Roman" panose="02020603050405020304" pitchFamily="18" charset="0"/>
              </a:rPr>
              <a:t>iscuss the intricacies of the </a:t>
            </a:r>
            <a:r>
              <a:rPr lang="en-US" sz="1800" dirty="0">
                <a:solidFill>
                  <a:srgbClr val="000000"/>
                </a:solidFill>
                <a:effectLst/>
                <a:latin typeface="Times New Roman" panose="02020603050405020304" pitchFamily="18" charset="0"/>
                <a:ea typeface="Times New Roman" panose="02020603050405020304" pitchFamily="18" charset="0"/>
              </a:rPr>
              <a:t>oral </a:t>
            </a:r>
            <a:r>
              <a:rPr lang="en-KE" sz="1800" dirty="0">
                <a:solidFill>
                  <a:srgbClr val="000000"/>
                </a:solidFill>
                <a:effectLst/>
                <a:latin typeface="Times New Roman" panose="02020603050405020304" pitchFamily="18" charset="0"/>
                <a:ea typeface="Times New Roman" panose="02020603050405020304" pitchFamily="18" charset="0"/>
              </a:rPr>
              <a:t>defense with </a:t>
            </a:r>
            <a:r>
              <a:rPr lang="en-US" sz="1800" dirty="0">
                <a:solidFill>
                  <a:srgbClr val="000000"/>
                </a:solidFill>
                <a:effectLst/>
                <a:latin typeface="Times New Roman" panose="02020603050405020304" pitchFamily="18" charset="0"/>
                <a:ea typeface="Times New Roman" panose="02020603050405020304" pitchFamily="18" charset="0"/>
              </a:rPr>
              <a:t>your supervisors</a:t>
            </a:r>
            <a:r>
              <a:rPr lang="en-KE" sz="1800" dirty="0">
                <a:solidFill>
                  <a:srgbClr val="000000"/>
                </a:solidFill>
                <a:effectLst/>
                <a:latin typeface="Times New Roman" panose="02020603050405020304" pitchFamily="18" charset="0"/>
                <a:ea typeface="Times New Roman" panose="02020603050405020304" pitchFamily="18" charset="0"/>
              </a:rPr>
              <a:t> as there are many variations</a:t>
            </a:r>
            <a:r>
              <a:rPr lang="en-US" sz="1800" dirty="0">
                <a:solidFill>
                  <a:srgbClr val="000000"/>
                </a:solidFill>
                <a:effectLst/>
                <a:latin typeface="Times New Roman" panose="02020603050405020304" pitchFamily="18" charset="0"/>
                <a:ea typeface="Times New Roman" panose="02020603050405020304" pitchFamily="18" charset="0"/>
              </a:rPr>
              <a:t> depending on the process followed by different institutions or even departments</a:t>
            </a:r>
            <a:r>
              <a:rPr lang="en-KE" sz="1800" dirty="0">
                <a:solidFill>
                  <a:srgbClr val="000000"/>
                </a:solidFill>
                <a:effectLst/>
                <a:latin typeface="Times New Roman" panose="02020603050405020304" pitchFamily="18" charset="0"/>
                <a:ea typeface="Times New Roman" panose="02020603050405020304" pitchFamily="18" charset="0"/>
              </a:rPr>
              <a:t>. </a:t>
            </a:r>
          </a:p>
          <a:p>
            <a:pPr>
              <a:lnSpc>
                <a:spcPct val="150000"/>
              </a:lnSpc>
            </a:pPr>
            <a:r>
              <a:rPr lang="en-US" sz="1800" dirty="0">
                <a:solidFill>
                  <a:srgbClr val="000000"/>
                </a:solidFill>
                <a:effectLst/>
                <a:latin typeface="Times New Roman" panose="02020603050405020304" pitchFamily="18" charset="0"/>
                <a:ea typeface="Times New Roman" panose="02020603050405020304" pitchFamily="18" charset="0"/>
              </a:rPr>
              <a:t>In some cases, the defense may be conducted in a face-to- face meeting or virtually. Either way, prepare to be there on time and ready with your presentation.</a:t>
            </a:r>
            <a:endParaRPr lang="en-KE" sz="1800" dirty="0">
              <a:effectLst/>
              <a:latin typeface="Times New Roman" panose="02020603050405020304" pitchFamily="18" charset="0"/>
              <a:ea typeface="Times New Roman" panose="02020603050405020304" pitchFamily="18" charset="0"/>
            </a:endParaRPr>
          </a:p>
          <a:p>
            <a:pPr marL="0" indent="0">
              <a:buNone/>
            </a:pPr>
            <a:endParaRPr lang="en-KE" dirty="0"/>
          </a:p>
        </p:txBody>
      </p:sp>
      <p:sp>
        <p:nvSpPr>
          <p:cNvPr id="4" name="Slide Number Placeholder 3">
            <a:extLst>
              <a:ext uri="{FF2B5EF4-FFF2-40B4-BE49-F238E27FC236}">
                <a16:creationId xmlns:a16="http://schemas.microsoft.com/office/drawing/2014/main" id="{323BFDF4-B6EB-9FE1-611D-514A6534830C}"/>
              </a:ext>
            </a:extLst>
          </p:cNvPr>
          <p:cNvSpPr>
            <a:spLocks noGrp="1"/>
          </p:cNvSpPr>
          <p:nvPr>
            <p:ph type="sldNum" sz="quarter" idx="10"/>
          </p:nvPr>
        </p:nvSpPr>
        <p:spPr/>
        <p:txBody>
          <a:bodyPr/>
          <a:lstStyle/>
          <a:p>
            <a:fld id="{48F63A3B-78C7-47BE-AE5E-E10140E04643}" type="slidenum">
              <a:rPr lang="en-US" smtClean="0"/>
              <a:pPr/>
              <a:t>13</a:t>
            </a:fld>
            <a:endParaRPr lang="en-US" dirty="0"/>
          </a:p>
        </p:txBody>
      </p:sp>
    </p:spTree>
    <p:extLst>
      <p:ext uri="{BB962C8B-B14F-4D97-AF65-F5344CB8AC3E}">
        <p14:creationId xmlns:p14="http://schemas.microsoft.com/office/powerpoint/2010/main" val="16236207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D40443-2690-8774-6B4D-DA5EBD19ACA3}"/>
              </a:ext>
            </a:extLst>
          </p:cNvPr>
          <p:cNvSpPr>
            <a:spLocks noGrp="1"/>
          </p:cNvSpPr>
          <p:nvPr>
            <p:ph sz="half" idx="2"/>
          </p:nvPr>
        </p:nvSpPr>
        <p:spPr>
          <a:xfrm>
            <a:off x="3460564" y="756745"/>
            <a:ext cx="8195407" cy="5318234"/>
          </a:xfrm>
        </p:spPr>
        <p:txBody>
          <a:bodyPr>
            <a:normAutofit fontScale="92500" lnSpcReduction="20000"/>
          </a:bodyPr>
          <a:lstStyle/>
          <a:p>
            <a:pPr marL="0" lvl="0" indent="0">
              <a:lnSpc>
                <a:spcPct val="150000"/>
              </a:lnSpc>
              <a:buNone/>
            </a:pPr>
            <a:r>
              <a:rPr lang="en-KE" sz="2000" b="1" dirty="0">
                <a:solidFill>
                  <a:srgbClr val="000000"/>
                </a:solidFill>
                <a:effectLst/>
                <a:latin typeface="Times New Roman" panose="02020603050405020304" pitchFamily="18" charset="0"/>
                <a:ea typeface="Times New Roman" panose="02020603050405020304" pitchFamily="18" charset="0"/>
              </a:rPr>
              <a:t>3. Negotiation Skills</a:t>
            </a:r>
            <a:endParaRPr lang="en-KE" sz="2000" b="1" dirty="0">
              <a:effectLst/>
              <a:latin typeface="Times New Roman" panose="02020603050405020304" pitchFamily="18" charset="0"/>
              <a:ea typeface="Times New Roman" panose="02020603050405020304" pitchFamily="18" charset="0"/>
            </a:endParaRPr>
          </a:p>
          <a:p>
            <a:pPr algn="just">
              <a:lnSpc>
                <a:spcPct val="150000"/>
              </a:lnSpc>
            </a:pPr>
            <a:r>
              <a:rPr lang="en-KE" sz="2000" dirty="0">
                <a:solidFill>
                  <a:srgbClr val="000000"/>
                </a:solidFill>
                <a:effectLst/>
                <a:latin typeface="Times New Roman" panose="02020603050405020304" pitchFamily="18" charset="0"/>
                <a:ea typeface="Times New Roman" panose="02020603050405020304" pitchFamily="18" charset="0"/>
              </a:rPr>
              <a:t>Good negotiation </a:t>
            </a:r>
            <a:r>
              <a:rPr lang="en-US" sz="2000" dirty="0">
                <a:solidFill>
                  <a:srgbClr val="000000"/>
                </a:solidFill>
                <a:effectLst/>
                <a:latin typeface="Times New Roman" panose="02020603050405020304" pitchFamily="18" charset="0"/>
                <a:ea typeface="Times New Roman" panose="02020603050405020304" pitchFamily="18" charset="0"/>
              </a:rPr>
              <a:t>skills will be required at the oral defense. Good negotiation skills are a sign of</a:t>
            </a:r>
            <a:r>
              <a:rPr lang="en-KE" sz="2000" dirty="0">
                <a:solidFill>
                  <a:srgbClr val="000000"/>
                </a:solidFill>
                <a:effectLst/>
                <a:latin typeface="Times New Roman" panose="02020603050405020304" pitchFamily="18" charset="0"/>
                <a:ea typeface="Times New Roman" panose="02020603050405020304" pitchFamily="18" charset="0"/>
              </a:rPr>
              <a:t> analytical thinking, independent thinking, and communication skills. </a:t>
            </a:r>
            <a:r>
              <a:rPr lang="en-US" sz="2000" dirty="0">
                <a:solidFill>
                  <a:srgbClr val="000000"/>
                </a:solidFill>
                <a:effectLst/>
                <a:latin typeface="Times New Roman" panose="02020603050405020304" pitchFamily="18" charset="0"/>
                <a:ea typeface="Times New Roman" panose="02020603050405020304" pitchFamily="18" charset="0"/>
              </a:rPr>
              <a:t>G</a:t>
            </a:r>
            <a:r>
              <a:rPr lang="en-KE" sz="2000" dirty="0">
                <a:solidFill>
                  <a:srgbClr val="000000"/>
                </a:solidFill>
                <a:effectLst/>
                <a:latin typeface="Times New Roman" panose="02020603050405020304" pitchFamily="18" charset="0"/>
                <a:ea typeface="Times New Roman" panose="02020603050405020304" pitchFamily="18" charset="0"/>
              </a:rPr>
              <a:t>ood decision making </a:t>
            </a:r>
            <a:r>
              <a:rPr lang="en-US" sz="2000" dirty="0">
                <a:solidFill>
                  <a:srgbClr val="000000"/>
                </a:solidFill>
                <a:effectLst/>
                <a:latin typeface="Times New Roman" panose="02020603050405020304" pitchFamily="18" charset="0"/>
                <a:ea typeface="Times New Roman" panose="02020603050405020304" pitchFamily="18" charset="0"/>
              </a:rPr>
              <a:t>will be</a:t>
            </a:r>
            <a:r>
              <a:rPr lang="en-KE" sz="2000" dirty="0">
                <a:solidFill>
                  <a:srgbClr val="000000"/>
                </a:solidFill>
                <a:effectLst/>
                <a:latin typeface="Times New Roman" panose="02020603050405020304" pitchFamily="18" charset="0"/>
                <a:ea typeface="Times New Roman" panose="02020603050405020304" pitchFamily="18" charset="0"/>
              </a:rPr>
              <a:t> key</a:t>
            </a:r>
            <a:r>
              <a:rPr lang="en-US" sz="2000" dirty="0">
                <a:solidFill>
                  <a:srgbClr val="000000"/>
                </a:solidFill>
                <a:effectLst/>
                <a:latin typeface="Times New Roman" panose="02020603050405020304" pitchFamily="18" charset="0"/>
                <a:ea typeface="Times New Roman" panose="02020603050405020304" pitchFamily="18" charset="0"/>
              </a:rPr>
              <a:t> as the panel of examiners will expect that you respond to the questions promptly and accurately.  </a:t>
            </a:r>
          </a:p>
          <a:p>
            <a:pPr algn="just">
              <a:lnSpc>
                <a:spcPct val="150000"/>
              </a:lnSpc>
            </a:pPr>
            <a:r>
              <a:rPr lang="en-US" sz="2000" dirty="0">
                <a:solidFill>
                  <a:srgbClr val="000000"/>
                </a:solidFill>
                <a:effectLst/>
                <a:latin typeface="Times New Roman" panose="02020603050405020304" pitchFamily="18" charset="0"/>
                <a:ea typeface="Times New Roman" panose="02020603050405020304" pitchFamily="18" charset="0"/>
              </a:rPr>
              <a:t>Do not waste time</a:t>
            </a:r>
            <a:r>
              <a:rPr lang="en-KE" sz="2000" dirty="0">
                <a:solidFill>
                  <a:srgbClr val="000000"/>
                </a:solidFill>
                <a:effectLst/>
                <a:latin typeface="Times New Roman" panose="02020603050405020304" pitchFamily="18" charset="0"/>
                <a:ea typeface="Times New Roman" panose="02020603050405020304" pitchFamily="18" charset="0"/>
              </a:rPr>
              <a:t> defend</a:t>
            </a:r>
            <a:r>
              <a:rPr lang="en-US" sz="2000" dirty="0" err="1">
                <a:solidFill>
                  <a:srgbClr val="000000"/>
                </a:solidFill>
                <a:effectLst/>
                <a:latin typeface="Times New Roman" panose="02020603050405020304" pitchFamily="18" charset="0"/>
                <a:ea typeface="Times New Roman" panose="02020603050405020304" pitchFamily="18" charset="0"/>
              </a:rPr>
              <a:t>ing</a:t>
            </a:r>
            <a:r>
              <a:rPr lang="en-KE" sz="2000" dirty="0">
                <a:solidFill>
                  <a:srgbClr val="000000"/>
                </a:solidFill>
                <a:effectLst/>
                <a:latin typeface="Times New Roman" panose="02020603050405020304" pitchFamily="18" charset="0"/>
                <a:ea typeface="Times New Roman" panose="02020603050405020304" pitchFamily="18" charset="0"/>
              </a:rPr>
              <a:t> apparent deficiencies</a:t>
            </a:r>
            <a:r>
              <a:rPr lang="en-US" sz="2000" dirty="0">
                <a:solidFill>
                  <a:srgbClr val="000000"/>
                </a:solidFill>
                <a:effectLst/>
                <a:latin typeface="Times New Roman" panose="02020603050405020304" pitchFamily="18" charset="0"/>
                <a:ea typeface="Times New Roman" panose="02020603050405020304" pitchFamily="18" charset="0"/>
              </a:rPr>
              <a:t>. In case you are in a situation where you cannot respond, you would rather </a:t>
            </a:r>
            <a:r>
              <a:rPr lang="en-KE" sz="2000" dirty="0">
                <a:solidFill>
                  <a:srgbClr val="000000"/>
                </a:solidFill>
                <a:effectLst/>
                <a:latin typeface="Times New Roman" panose="02020603050405020304" pitchFamily="18" charset="0"/>
                <a:ea typeface="Times New Roman" panose="02020603050405020304" pitchFamily="18" charset="0"/>
              </a:rPr>
              <a:t>admit </a:t>
            </a:r>
            <a:r>
              <a:rPr lang="en-US" sz="2000" dirty="0">
                <a:solidFill>
                  <a:srgbClr val="000000"/>
                </a:solidFill>
                <a:effectLst/>
                <a:latin typeface="Times New Roman" panose="02020603050405020304" pitchFamily="18" charset="0"/>
                <a:ea typeface="Times New Roman" panose="02020603050405020304" pitchFamily="18" charset="0"/>
              </a:rPr>
              <a:t>it and request to consult further on the matter</a:t>
            </a:r>
            <a:r>
              <a:rPr lang="en-KE" sz="2000" dirty="0">
                <a:solidFill>
                  <a:srgbClr val="000000"/>
                </a:solidFill>
                <a:effectLst/>
                <a:latin typeface="Times New Roman" panose="02020603050405020304" pitchFamily="18" charset="0"/>
                <a:ea typeface="Times New Roman" panose="02020603050405020304" pitchFamily="18" charset="0"/>
              </a:rPr>
              <a:t>. However, if </a:t>
            </a:r>
            <a:r>
              <a:rPr lang="en-US" sz="2000" dirty="0">
                <a:solidFill>
                  <a:srgbClr val="000000"/>
                </a:solidFill>
                <a:effectLst/>
                <a:latin typeface="Times New Roman" panose="02020603050405020304" pitchFamily="18" charset="0"/>
                <a:ea typeface="Times New Roman" panose="02020603050405020304" pitchFamily="18" charset="0"/>
              </a:rPr>
              <a:t>the</a:t>
            </a:r>
            <a:r>
              <a:rPr lang="en-KE" sz="2000" dirty="0">
                <a:solidFill>
                  <a:srgbClr val="000000"/>
                </a:solidFill>
                <a:effectLst/>
                <a:latin typeface="Times New Roman" panose="02020603050405020304" pitchFamily="18" charset="0"/>
                <a:ea typeface="Times New Roman" panose="02020603050405020304" pitchFamily="18" charset="0"/>
              </a:rPr>
              <a:t> deficiency </a:t>
            </a:r>
            <a:r>
              <a:rPr lang="en-US" sz="2000" dirty="0">
                <a:solidFill>
                  <a:srgbClr val="000000"/>
                </a:solidFill>
                <a:effectLst/>
                <a:latin typeface="Times New Roman" panose="02020603050405020304" pitchFamily="18" charset="0"/>
                <a:ea typeface="Times New Roman" panose="02020603050405020304" pitchFamily="18" charset="0"/>
              </a:rPr>
              <a:t>that has been identified by the examiners is</a:t>
            </a:r>
            <a:r>
              <a:rPr lang="en-KE" sz="2000" dirty="0">
                <a:solidFill>
                  <a:srgbClr val="000000"/>
                </a:solidFill>
                <a:effectLst/>
                <a:latin typeface="Times New Roman" panose="02020603050405020304" pitchFamily="18" charset="0"/>
                <a:ea typeface="Times New Roman" panose="02020603050405020304" pitchFamily="18" charset="0"/>
              </a:rPr>
              <a:t> the scope of </a:t>
            </a:r>
            <a:r>
              <a:rPr lang="en-US" sz="2000" dirty="0">
                <a:solidFill>
                  <a:srgbClr val="000000"/>
                </a:solidFill>
                <a:effectLst/>
                <a:latin typeface="Times New Roman" panose="02020603050405020304" pitchFamily="18" charset="0"/>
                <a:ea typeface="Times New Roman" panose="02020603050405020304" pitchFamily="18" charset="0"/>
              </a:rPr>
              <a:t>your study, it will be important to highlight this. </a:t>
            </a:r>
          </a:p>
          <a:p>
            <a:pPr algn="just">
              <a:lnSpc>
                <a:spcPct val="150000"/>
              </a:lnSpc>
            </a:pPr>
            <a:r>
              <a:rPr lang="en-US" sz="2000" dirty="0">
                <a:solidFill>
                  <a:srgbClr val="000000"/>
                </a:solidFill>
                <a:effectLst/>
                <a:latin typeface="Times New Roman" panose="02020603050405020304" pitchFamily="18" charset="0"/>
                <a:ea typeface="Times New Roman" panose="02020603050405020304" pitchFamily="18" charset="0"/>
              </a:rPr>
              <a:t>Overall however, ensure that you do</a:t>
            </a:r>
            <a:r>
              <a:rPr lang="en-KE" sz="2000" dirty="0">
                <a:solidFill>
                  <a:srgbClr val="000000"/>
                </a:solidFill>
                <a:effectLst/>
                <a:latin typeface="Times New Roman" panose="02020603050405020304" pitchFamily="18" charset="0"/>
                <a:ea typeface="Times New Roman" panose="02020603050405020304" pitchFamily="18" charset="0"/>
              </a:rPr>
              <a:t> not come across as being defensive during your </a:t>
            </a:r>
            <a:r>
              <a:rPr lang="en-US" sz="2000" dirty="0">
                <a:solidFill>
                  <a:srgbClr val="000000"/>
                </a:solidFill>
                <a:effectLst/>
                <a:latin typeface="Times New Roman" panose="02020603050405020304" pitchFamily="18" charset="0"/>
                <a:ea typeface="Times New Roman" panose="02020603050405020304" pitchFamily="18" charset="0"/>
              </a:rPr>
              <a:t>oral defense </a:t>
            </a:r>
            <a:r>
              <a:rPr lang="en-KE" sz="2000" dirty="0">
                <a:solidFill>
                  <a:srgbClr val="000000"/>
                </a:solidFill>
                <a:effectLst/>
                <a:latin typeface="Times New Roman" panose="02020603050405020304" pitchFamily="18" charset="0"/>
                <a:ea typeface="Times New Roman" panose="02020603050405020304" pitchFamily="18" charset="0"/>
              </a:rPr>
              <a:t>examination. </a:t>
            </a:r>
            <a:endParaRPr lang="en-KE" sz="2000" dirty="0">
              <a:effectLst/>
              <a:latin typeface="Times New Roman" panose="02020603050405020304" pitchFamily="18" charset="0"/>
              <a:ea typeface="Times New Roman" panose="02020603050405020304" pitchFamily="18" charset="0"/>
            </a:endParaRPr>
          </a:p>
          <a:p>
            <a:pPr marL="0" indent="0">
              <a:buNone/>
            </a:pPr>
            <a:endParaRPr lang="en-KE" dirty="0"/>
          </a:p>
        </p:txBody>
      </p:sp>
      <p:sp>
        <p:nvSpPr>
          <p:cNvPr id="4" name="Slide Number Placeholder 3">
            <a:extLst>
              <a:ext uri="{FF2B5EF4-FFF2-40B4-BE49-F238E27FC236}">
                <a16:creationId xmlns:a16="http://schemas.microsoft.com/office/drawing/2014/main" id="{FF095BAC-21A6-F146-DA10-0FDBEA3C1165}"/>
              </a:ext>
            </a:extLst>
          </p:cNvPr>
          <p:cNvSpPr>
            <a:spLocks noGrp="1"/>
          </p:cNvSpPr>
          <p:nvPr>
            <p:ph type="sldNum" sz="quarter" idx="10"/>
          </p:nvPr>
        </p:nvSpPr>
        <p:spPr/>
        <p:txBody>
          <a:bodyPr/>
          <a:lstStyle/>
          <a:p>
            <a:fld id="{48F63A3B-78C7-47BE-AE5E-E10140E04643}" type="slidenum">
              <a:rPr lang="en-US" smtClean="0"/>
              <a:pPr/>
              <a:t>14</a:t>
            </a:fld>
            <a:endParaRPr lang="en-US" dirty="0"/>
          </a:p>
        </p:txBody>
      </p:sp>
    </p:spTree>
    <p:extLst>
      <p:ext uri="{BB962C8B-B14F-4D97-AF65-F5344CB8AC3E}">
        <p14:creationId xmlns:p14="http://schemas.microsoft.com/office/powerpoint/2010/main" val="42042729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9E8AB31-2FD3-AFA0-4EE8-1FFDC704CC60}"/>
              </a:ext>
            </a:extLst>
          </p:cNvPr>
          <p:cNvSpPr>
            <a:spLocks noGrp="1"/>
          </p:cNvSpPr>
          <p:nvPr>
            <p:ph sz="quarter" idx="4"/>
          </p:nvPr>
        </p:nvSpPr>
        <p:spPr>
          <a:xfrm>
            <a:off x="1210963" y="1482811"/>
            <a:ext cx="9539416" cy="4781813"/>
          </a:xfrm>
        </p:spPr>
        <p:txBody>
          <a:bodyPr/>
          <a:lstStyle/>
          <a:p>
            <a:pPr marL="0" lvl="0" indent="0">
              <a:lnSpc>
                <a:spcPct val="150000"/>
              </a:lnSpc>
              <a:buNone/>
            </a:pPr>
            <a:r>
              <a:rPr lang="en-KE" sz="2000" b="1" dirty="0">
                <a:solidFill>
                  <a:srgbClr val="000000"/>
                </a:solidFill>
                <a:effectLst/>
                <a:latin typeface="Times New Roman" panose="02020603050405020304" pitchFamily="18" charset="0"/>
                <a:ea typeface="Times New Roman" panose="02020603050405020304" pitchFamily="18" charset="0"/>
              </a:rPr>
              <a:t>4. Attend </a:t>
            </a:r>
            <a:r>
              <a:rPr lang="en-US" sz="2000" b="1" dirty="0">
                <a:solidFill>
                  <a:srgbClr val="000000"/>
                </a:solidFill>
                <a:effectLst/>
                <a:latin typeface="Times New Roman" panose="02020603050405020304" pitchFamily="18" charset="0"/>
                <a:ea typeface="Times New Roman" panose="02020603050405020304" pitchFamily="18" charset="0"/>
              </a:rPr>
              <a:t>Other Students’ D</a:t>
            </a:r>
            <a:r>
              <a:rPr lang="en-KE" sz="2000" b="1" dirty="0">
                <a:solidFill>
                  <a:srgbClr val="000000"/>
                </a:solidFill>
                <a:effectLst/>
                <a:latin typeface="Times New Roman" panose="02020603050405020304" pitchFamily="18" charset="0"/>
                <a:ea typeface="Times New Roman" panose="02020603050405020304" pitchFamily="18" charset="0"/>
              </a:rPr>
              <a:t>issertation </a:t>
            </a:r>
            <a:r>
              <a:rPr lang="en-US" sz="2000" b="1" dirty="0">
                <a:solidFill>
                  <a:srgbClr val="000000"/>
                </a:solidFill>
                <a:effectLst/>
                <a:latin typeface="Times New Roman" panose="02020603050405020304" pitchFamily="18" charset="0"/>
                <a:ea typeface="Times New Roman" panose="02020603050405020304" pitchFamily="18" charset="0"/>
              </a:rPr>
              <a:t>D</a:t>
            </a:r>
            <a:r>
              <a:rPr lang="en-KE" sz="2000" b="1" dirty="0">
                <a:solidFill>
                  <a:srgbClr val="000000"/>
                </a:solidFill>
                <a:effectLst/>
                <a:latin typeface="Times New Roman" panose="02020603050405020304" pitchFamily="18" charset="0"/>
                <a:ea typeface="Times New Roman" panose="02020603050405020304" pitchFamily="18" charset="0"/>
              </a:rPr>
              <a:t>efenses</a:t>
            </a:r>
            <a:endParaRPr lang="en-KE" sz="2000" dirty="0">
              <a:effectLst/>
              <a:latin typeface="Times New Roman" panose="02020603050405020304" pitchFamily="18" charset="0"/>
              <a:ea typeface="Times New Roman" panose="02020603050405020304" pitchFamily="18" charset="0"/>
            </a:endParaRPr>
          </a:p>
          <a:p>
            <a:pPr>
              <a:lnSpc>
                <a:spcPct val="150000"/>
              </a:lnSpc>
            </a:pPr>
            <a:r>
              <a:rPr lang="en-KE" sz="2000" dirty="0">
                <a:solidFill>
                  <a:srgbClr val="000000"/>
                </a:solidFill>
                <a:effectLst/>
                <a:latin typeface="Times New Roman" panose="02020603050405020304" pitchFamily="18" charset="0"/>
                <a:ea typeface="Times New Roman" panose="02020603050405020304" pitchFamily="18" charset="0"/>
              </a:rPr>
              <a:t>The best way for graduate students to prepare for the dissertation defense is to regularly attend the defenses of their colleague</a:t>
            </a:r>
            <a:r>
              <a:rPr lang="en-US" sz="2000" dirty="0">
                <a:solidFill>
                  <a:srgbClr val="000000"/>
                </a:solidFill>
                <a:effectLst/>
                <a:latin typeface="Times New Roman" panose="02020603050405020304" pitchFamily="18" charset="0"/>
                <a:ea typeface="Times New Roman" panose="02020603050405020304" pitchFamily="18" charset="0"/>
              </a:rPr>
              <a:t>s. </a:t>
            </a:r>
          </a:p>
          <a:p>
            <a:pPr>
              <a:lnSpc>
                <a:spcPct val="150000"/>
              </a:lnSpc>
            </a:pPr>
            <a:r>
              <a:rPr lang="en-US" sz="2000" dirty="0">
                <a:solidFill>
                  <a:srgbClr val="000000"/>
                </a:solidFill>
                <a:effectLst/>
                <a:latin typeface="Times New Roman" panose="02020603050405020304" pitchFamily="18" charset="0"/>
                <a:ea typeface="Times New Roman" panose="02020603050405020304" pitchFamily="18" charset="0"/>
              </a:rPr>
              <a:t>These include </a:t>
            </a:r>
            <a:r>
              <a:rPr lang="en-KE" sz="2000" dirty="0">
                <a:solidFill>
                  <a:srgbClr val="000000"/>
                </a:solidFill>
                <a:effectLst/>
                <a:latin typeface="Times New Roman" panose="02020603050405020304" pitchFamily="18" charset="0"/>
                <a:ea typeface="Times New Roman" panose="02020603050405020304" pitchFamily="18" charset="0"/>
              </a:rPr>
              <a:t>those internal and external to their respective </a:t>
            </a:r>
            <a:r>
              <a:rPr lang="en-US" sz="2000" dirty="0">
                <a:solidFill>
                  <a:srgbClr val="000000"/>
                </a:solidFill>
                <a:effectLst/>
                <a:latin typeface="Times New Roman" panose="02020603050405020304" pitchFamily="18" charset="0"/>
                <a:ea typeface="Times New Roman" panose="02020603050405020304" pitchFamily="18" charset="0"/>
              </a:rPr>
              <a:t>disciplines</a:t>
            </a:r>
            <a:r>
              <a:rPr lang="en-KE" sz="2000" dirty="0">
                <a:solidFill>
                  <a:srgbClr val="000000"/>
                </a:solidFill>
                <a:effectLst/>
                <a:latin typeface="Times New Roman" panose="02020603050405020304" pitchFamily="18" charset="0"/>
                <a:ea typeface="Times New Roman" panose="02020603050405020304" pitchFamily="18" charset="0"/>
              </a:rPr>
              <a:t>. </a:t>
            </a:r>
          </a:p>
          <a:p>
            <a:pPr>
              <a:lnSpc>
                <a:spcPct val="150000"/>
              </a:lnSpc>
            </a:pPr>
            <a:r>
              <a:rPr lang="en-US" sz="2000" dirty="0">
                <a:solidFill>
                  <a:srgbClr val="000000"/>
                </a:solidFill>
                <a:effectLst/>
                <a:latin typeface="Times New Roman" panose="02020603050405020304" pitchFamily="18" charset="0"/>
                <a:ea typeface="Times New Roman" panose="02020603050405020304" pitchFamily="18" charset="0"/>
              </a:rPr>
              <a:t>Ensure that you make time to attend these defenses throughout the period of your </a:t>
            </a:r>
            <a:r>
              <a:rPr lang="en-KE" sz="2000" dirty="0">
                <a:solidFill>
                  <a:srgbClr val="000000"/>
                </a:solidFill>
                <a:effectLst/>
                <a:latin typeface="Times New Roman" panose="02020603050405020304" pitchFamily="18" charset="0"/>
                <a:ea typeface="Times New Roman" panose="02020603050405020304" pitchFamily="18" charset="0"/>
              </a:rPr>
              <a:t>program</a:t>
            </a:r>
            <a:r>
              <a:rPr lang="en-US" sz="2000" dirty="0">
                <a:solidFill>
                  <a:srgbClr val="000000"/>
                </a:solidFill>
                <a:effectLst/>
                <a:latin typeface="Times New Roman" panose="02020603050405020304" pitchFamily="18" charset="0"/>
                <a:ea typeface="Times New Roman" panose="02020603050405020304" pitchFamily="18" charset="0"/>
              </a:rPr>
              <a:t>me</a:t>
            </a:r>
            <a:r>
              <a:rPr lang="en-KE" sz="2000" dirty="0">
                <a:solidFill>
                  <a:srgbClr val="000000"/>
                </a:solidFill>
                <a:effectLst/>
                <a:latin typeface="Times New Roman" panose="02020603050405020304" pitchFamily="18" charset="0"/>
                <a:ea typeface="Times New Roman" panose="02020603050405020304" pitchFamily="18" charset="0"/>
              </a:rPr>
              <a:t>, </a:t>
            </a:r>
            <a:r>
              <a:rPr lang="en-US" sz="2000" dirty="0">
                <a:solidFill>
                  <a:srgbClr val="000000"/>
                </a:solidFill>
                <a:effectLst/>
                <a:latin typeface="Times New Roman" panose="02020603050405020304" pitchFamily="18" charset="0"/>
                <a:ea typeface="Times New Roman" panose="02020603050405020304" pitchFamily="18" charset="0"/>
              </a:rPr>
              <a:t>and </a:t>
            </a:r>
            <a:r>
              <a:rPr lang="en-KE" sz="2000" dirty="0">
                <a:solidFill>
                  <a:srgbClr val="000000"/>
                </a:solidFill>
                <a:effectLst/>
                <a:latin typeface="Times New Roman" panose="02020603050405020304" pitchFamily="18" charset="0"/>
                <a:ea typeface="Times New Roman" panose="02020603050405020304" pitchFamily="18" charset="0"/>
              </a:rPr>
              <a:t>not just several weeks prior to </a:t>
            </a:r>
            <a:r>
              <a:rPr lang="en-US" sz="2000" dirty="0">
                <a:solidFill>
                  <a:srgbClr val="000000"/>
                </a:solidFill>
                <a:effectLst/>
                <a:latin typeface="Times New Roman" panose="02020603050405020304" pitchFamily="18" charset="0"/>
                <a:ea typeface="Times New Roman" panose="02020603050405020304" pitchFamily="18" charset="0"/>
              </a:rPr>
              <a:t>your </a:t>
            </a:r>
            <a:r>
              <a:rPr lang="en-KE" sz="2000" dirty="0">
                <a:solidFill>
                  <a:srgbClr val="000000"/>
                </a:solidFill>
                <a:effectLst/>
                <a:latin typeface="Times New Roman" panose="02020603050405020304" pitchFamily="18" charset="0"/>
                <a:ea typeface="Times New Roman" panose="02020603050405020304" pitchFamily="18" charset="0"/>
              </a:rPr>
              <a:t>own defense. </a:t>
            </a:r>
            <a:endParaRPr lang="en-KE" sz="2000" dirty="0">
              <a:effectLst/>
              <a:latin typeface="Times New Roman" panose="02020603050405020304" pitchFamily="18" charset="0"/>
              <a:ea typeface="Times New Roman" panose="02020603050405020304" pitchFamily="18" charset="0"/>
            </a:endParaRPr>
          </a:p>
          <a:p>
            <a:pPr marL="0" indent="0">
              <a:buNone/>
            </a:pPr>
            <a:endParaRPr lang="en-KE" dirty="0"/>
          </a:p>
        </p:txBody>
      </p:sp>
      <p:sp>
        <p:nvSpPr>
          <p:cNvPr id="4" name="Slide Number Placeholder 3">
            <a:extLst>
              <a:ext uri="{FF2B5EF4-FFF2-40B4-BE49-F238E27FC236}">
                <a16:creationId xmlns:a16="http://schemas.microsoft.com/office/drawing/2014/main" id="{504B9FBC-2A9C-7A69-A401-B4531961FF1B}"/>
              </a:ext>
            </a:extLst>
          </p:cNvPr>
          <p:cNvSpPr>
            <a:spLocks noGrp="1"/>
          </p:cNvSpPr>
          <p:nvPr>
            <p:ph type="sldNum" sz="quarter" idx="10"/>
          </p:nvPr>
        </p:nvSpPr>
        <p:spPr/>
        <p:txBody>
          <a:bodyPr/>
          <a:lstStyle/>
          <a:p>
            <a:fld id="{48F63A3B-78C7-47BE-AE5E-E10140E04643}" type="slidenum">
              <a:rPr lang="en-US" smtClean="0"/>
              <a:pPr/>
              <a:t>15</a:t>
            </a:fld>
            <a:endParaRPr lang="en-US" dirty="0"/>
          </a:p>
        </p:txBody>
      </p:sp>
    </p:spTree>
    <p:extLst>
      <p:ext uri="{BB962C8B-B14F-4D97-AF65-F5344CB8AC3E}">
        <p14:creationId xmlns:p14="http://schemas.microsoft.com/office/powerpoint/2010/main" val="24635073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556EA2-24B0-9C6A-CC68-B7C4FE34D62B}"/>
              </a:ext>
            </a:extLst>
          </p:cNvPr>
          <p:cNvSpPr>
            <a:spLocks noGrp="1"/>
          </p:cNvSpPr>
          <p:nvPr>
            <p:ph sz="quarter" idx="4"/>
          </p:nvPr>
        </p:nvSpPr>
        <p:spPr>
          <a:xfrm>
            <a:off x="1285103" y="1433385"/>
            <a:ext cx="9292282" cy="4831240"/>
          </a:xfrm>
        </p:spPr>
        <p:txBody>
          <a:bodyPr/>
          <a:lstStyle/>
          <a:p>
            <a:pPr marL="0" lvl="0" indent="0">
              <a:lnSpc>
                <a:spcPct val="150000"/>
              </a:lnSpc>
              <a:buNone/>
            </a:pPr>
            <a:r>
              <a:rPr lang="en-US" sz="2000" b="1" dirty="0">
                <a:solidFill>
                  <a:srgbClr val="000000"/>
                </a:solidFill>
                <a:effectLst/>
                <a:latin typeface="Times New Roman" panose="02020603050405020304" pitchFamily="18" charset="0"/>
                <a:ea typeface="Times New Roman" panose="02020603050405020304" pitchFamily="18" charset="0"/>
              </a:rPr>
              <a:t>5. Take Note of the Amount of T</a:t>
            </a:r>
            <a:r>
              <a:rPr lang="en-KE" sz="2000" b="1" dirty="0">
                <a:solidFill>
                  <a:srgbClr val="000000"/>
                </a:solidFill>
                <a:effectLst/>
                <a:latin typeface="Times New Roman" panose="02020603050405020304" pitchFamily="18" charset="0"/>
                <a:ea typeface="Times New Roman" panose="02020603050405020304" pitchFamily="18" charset="0"/>
              </a:rPr>
              <a:t>ime </a:t>
            </a:r>
            <a:r>
              <a:rPr lang="en-US" sz="2000" b="1" dirty="0">
                <a:solidFill>
                  <a:srgbClr val="000000"/>
                </a:solidFill>
                <a:effectLst/>
                <a:latin typeface="Times New Roman" panose="02020603050405020304" pitchFamily="18" charset="0"/>
                <a:ea typeface="Times New Roman" panose="02020603050405020304" pitchFamily="18" charset="0"/>
              </a:rPr>
              <a:t>A</a:t>
            </a:r>
            <a:r>
              <a:rPr lang="en-KE" sz="2000" b="1" dirty="0">
                <a:solidFill>
                  <a:srgbClr val="000000"/>
                </a:solidFill>
                <a:effectLst/>
                <a:latin typeface="Times New Roman" panose="02020603050405020304" pitchFamily="18" charset="0"/>
                <a:ea typeface="Times New Roman" panose="02020603050405020304" pitchFamily="18" charset="0"/>
              </a:rPr>
              <a:t>llocated</a:t>
            </a:r>
            <a:r>
              <a:rPr lang="en-US" sz="2000" b="1" dirty="0">
                <a:solidFill>
                  <a:srgbClr val="000000"/>
                </a:solidFill>
                <a:effectLst/>
                <a:latin typeface="Times New Roman" panose="02020603050405020304" pitchFamily="18" charset="0"/>
                <a:ea typeface="Times New Roman" panose="02020603050405020304" pitchFamily="18" charset="0"/>
              </a:rPr>
              <a:t> for the Defense</a:t>
            </a:r>
            <a:endParaRPr lang="en-KE" sz="2000" dirty="0">
              <a:effectLst/>
              <a:latin typeface="Times New Roman" panose="02020603050405020304" pitchFamily="18" charset="0"/>
              <a:ea typeface="Times New Roman" panose="02020603050405020304" pitchFamily="18" charset="0"/>
            </a:endParaRPr>
          </a:p>
          <a:p>
            <a:pPr>
              <a:lnSpc>
                <a:spcPct val="150000"/>
              </a:lnSpc>
            </a:pPr>
            <a:r>
              <a:rPr lang="en-US" sz="2000" dirty="0">
                <a:solidFill>
                  <a:srgbClr val="000000"/>
                </a:solidFill>
                <a:effectLst/>
                <a:latin typeface="Times New Roman" panose="02020603050405020304" pitchFamily="18" charset="0"/>
                <a:ea typeface="Times New Roman" panose="02020603050405020304" pitchFamily="18" charset="0"/>
              </a:rPr>
              <a:t>Ensure that you have established</a:t>
            </a:r>
            <a:r>
              <a:rPr lang="en-KE" sz="2000" dirty="0">
                <a:solidFill>
                  <a:srgbClr val="000000"/>
                </a:solidFill>
                <a:effectLst/>
                <a:latin typeface="Times New Roman" panose="02020603050405020304" pitchFamily="18" charset="0"/>
                <a:ea typeface="Times New Roman" panose="02020603050405020304" pitchFamily="18" charset="0"/>
              </a:rPr>
              <a:t> how much time </a:t>
            </a:r>
            <a:r>
              <a:rPr lang="en-US" sz="2000" dirty="0">
                <a:solidFill>
                  <a:srgbClr val="000000"/>
                </a:solidFill>
                <a:effectLst/>
                <a:latin typeface="Times New Roman" panose="02020603050405020304" pitchFamily="18" charset="0"/>
                <a:ea typeface="Times New Roman" panose="02020603050405020304" pitchFamily="18" charset="0"/>
              </a:rPr>
              <a:t>will be</a:t>
            </a:r>
            <a:r>
              <a:rPr lang="en-KE" sz="2000" dirty="0">
                <a:solidFill>
                  <a:srgbClr val="000000"/>
                </a:solidFill>
                <a:effectLst/>
                <a:latin typeface="Times New Roman" panose="02020603050405020304" pitchFamily="18" charset="0"/>
                <a:ea typeface="Times New Roman" panose="02020603050405020304" pitchFamily="18" charset="0"/>
              </a:rPr>
              <a:t> allocate</a:t>
            </a:r>
            <a:r>
              <a:rPr lang="en-US" sz="2000" dirty="0">
                <a:solidFill>
                  <a:srgbClr val="000000"/>
                </a:solidFill>
                <a:effectLst/>
                <a:latin typeface="Times New Roman" panose="02020603050405020304" pitchFamily="18" charset="0"/>
                <a:ea typeface="Times New Roman" panose="02020603050405020304" pitchFamily="18" charset="0"/>
              </a:rPr>
              <a:t>d for</a:t>
            </a:r>
            <a:r>
              <a:rPr lang="en-KE" sz="2000" dirty="0">
                <a:solidFill>
                  <a:srgbClr val="000000"/>
                </a:solidFill>
                <a:effectLst/>
                <a:latin typeface="Times New Roman" panose="02020603050405020304" pitchFamily="18" charset="0"/>
                <a:ea typeface="Times New Roman" panose="02020603050405020304" pitchFamily="18" charset="0"/>
              </a:rPr>
              <a:t> the complete oral defense presentation and questioning</a:t>
            </a:r>
            <a:r>
              <a:rPr lang="en-US" sz="2000" dirty="0">
                <a:solidFill>
                  <a:srgbClr val="000000"/>
                </a:solidFill>
                <a:effectLst/>
                <a:latin typeface="Times New Roman" panose="02020603050405020304" pitchFamily="18" charset="0"/>
                <a:ea typeface="Times New Roman" panose="02020603050405020304" pitchFamily="18" charset="0"/>
              </a:rPr>
              <a:t>,</a:t>
            </a:r>
            <a:r>
              <a:rPr lang="en-KE" sz="2000" dirty="0">
                <a:solidFill>
                  <a:srgbClr val="000000"/>
                </a:solidFill>
                <a:effectLst/>
                <a:latin typeface="Times New Roman" panose="02020603050405020304" pitchFamily="18" charset="0"/>
                <a:ea typeface="Times New Roman" panose="02020603050405020304" pitchFamily="18" charset="0"/>
              </a:rPr>
              <a:t> and </a:t>
            </a:r>
            <a:r>
              <a:rPr lang="en-US" sz="2000" dirty="0">
                <a:solidFill>
                  <a:srgbClr val="000000"/>
                </a:solidFill>
                <a:effectLst/>
                <a:latin typeface="Times New Roman" panose="02020603050405020304" pitchFamily="18" charset="0"/>
                <a:ea typeface="Times New Roman" panose="02020603050405020304" pitchFamily="18" charset="0"/>
              </a:rPr>
              <a:t>the </a:t>
            </a:r>
            <a:r>
              <a:rPr lang="en-KE" sz="2000" dirty="0">
                <a:solidFill>
                  <a:srgbClr val="000000"/>
                </a:solidFill>
                <a:effectLst/>
                <a:latin typeface="Times New Roman" panose="02020603050405020304" pitchFamily="18" charset="0"/>
                <a:ea typeface="Times New Roman" panose="02020603050405020304" pitchFamily="18" charset="0"/>
              </a:rPr>
              <a:t>deliberation time for committee members. </a:t>
            </a:r>
          </a:p>
          <a:p>
            <a:pPr>
              <a:lnSpc>
                <a:spcPct val="150000"/>
              </a:lnSpc>
            </a:pPr>
            <a:r>
              <a:rPr lang="en-US" sz="2000" dirty="0">
                <a:solidFill>
                  <a:srgbClr val="000000"/>
                </a:solidFill>
                <a:effectLst/>
                <a:latin typeface="Times New Roman" panose="02020603050405020304" pitchFamily="18" charset="0"/>
                <a:ea typeface="Times New Roman" panose="02020603050405020304" pitchFamily="18" charset="0"/>
              </a:rPr>
              <a:t>Once you are aware of how much time you will have, then you can ensure that you can manage the time effectively. </a:t>
            </a:r>
          </a:p>
          <a:p>
            <a:pPr>
              <a:lnSpc>
                <a:spcPct val="150000"/>
              </a:lnSpc>
            </a:pPr>
            <a:r>
              <a:rPr lang="en-US" sz="2000" dirty="0">
                <a:solidFill>
                  <a:srgbClr val="000000"/>
                </a:solidFill>
                <a:effectLst/>
                <a:latin typeface="Times New Roman" panose="02020603050405020304" pitchFamily="18" charset="0"/>
                <a:ea typeface="Times New Roman" panose="02020603050405020304" pitchFamily="18" charset="0"/>
              </a:rPr>
              <a:t>This will require some practice so that you use the time effectively.</a:t>
            </a:r>
            <a:endParaRPr lang="en-KE" sz="2000" dirty="0">
              <a:effectLst/>
              <a:latin typeface="Times New Roman" panose="02020603050405020304" pitchFamily="18" charset="0"/>
              <a:ea typeface="Times New Roman" panose="02020603050405020304" pitchFamily="18" charset="0"/>
            </a:endParaRPr>
          </a:p>
          <a:p>
            <a:pPr marL="0" indent="0">
              <a:buNone/>
            </a:pPr>
            <a:endParaRPr lang="en-KE" dirty="0"/>
          </a:p>
        </p:txBody>
      </p:sp>
      <p:sp>
        <p:nvSpPr>
          <p:cNvPr id="4" name="Slide Number Placeholder 3">
            <a:extLst>
              <a:ext uri="{FF2B5EF4-FFF2-40B4-BE49-F238E27FC236}">
                <a16:creationId xmlns:a16="http://schemas.microsoft.com/office/drawing/2014/main" id="{6260B5FF-BFB1-6FED-332A-C5BB596395FD}"/>
              </a:ext>
            </a:extLst>
          </p:cNvPr>
          <p:cNvSpPr>
            <a:spLocks noGrp="1"/>
          </p:cNvSpPr>
          <p:nvPr>
            <p:ph type="sldNum" sz="quarter" idx="10"/>
          </p:nvPr>
        </p:nvSpPr>
        <p:spPr/>
        <p:txBody>
          <a:bodyPr/>
          <a:lstStyle/>
          <a:p>
            <a:fld id="{48F63A3B-78C7-47BE-AE5E-E10140E04643}" type="slidenum">
              <a:rPr lang="en-US" smtClean="0"/>
              <a:pPr/>
              <a:t>16</a:t>
            </a:fld>
            <a:endParaRPr lang="en-US" dirty="0"/>
          </a:p>
        </p:txBody>
      </p:sp>
    </p:spTree>
    <p:extLst>
      <p:ext uri="{BB962C8B-B14F-4D97-AF65-F5344CB8AC3E}">
        <p14:creationId xmlns:p14="http://schemas.microsoft.com/office/powerpoint/2010/main" val="29574551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2E991E8-FE99-FF9F-B836-A2145C10CF45}"/>
              </a:ext>
            </a:extLst>
          </p:cNvPr>
          <p:cNvSpPr>
            <a:spLocks noGrp="1"/>
          </p:cNvSpPr>
          <p:nvPr>
            <p:ph sz="quarter" idx="4"/>
          </p:nvPr>
        </p:nvSpPr>
        <p:spPr>
          <a:xfrm>
            <a:off x="1135117" y="1482811"/>
            <a:ext cx="9827173" cy="4781813"/>
          </a:xfrm>
        </p:spPr>
        <p:txBody>
          <a:bodyPr/>
          <a:lstStyle/>
          <a:p>
            <a:pPr marL="0" lvl="0" indent="0">
              <a:lnSpc>
                <a:spcPct val="150000"/>
              </a:lnSpc>
              <a:buNone/>
            </a:pPr>
            <a:r>
              <a:rPr lang="en-KE" sz="2000" b="1" dirty="0">
                <a:solidFill>
                  <a:srgbClr val="000000"/>
                </a:solidFill>
                <a:effectLst/>
                <a:latin typeface="Times New Roman" panose="02020603050405020304" pitchFamily="18" charset="0"/>
                <a:ea typeface="Times New Roman" panose="02020603050405020304" pitchFamily="18" charset="0"/>
              </a:rPr>
              <a:t>6. Be the authority figure</a:t>
            </a:r>
            <a:endParaRPr lang="en-KE" sz="2000" dirty="0">
              <a:effectLst/>
              <a:latin typeface="Times New Roman" panose="02020603050405020304" pitchFamily="18" charset="0"/>
              <a:ea typeface="Times New Roman" panose="02020603050405020304" pitchFamily="18" charset="0"/>
            </a:endParaRPr>
          </a:p>
          <a:p>
            <a:pPr>
              <a:lnSpc>
                <a:spcPct val="150000"/>
              </a:lnSpc>
            </a:pPr>
            <a:r>
              <a:rPr lang="en-KE" sz="2000" dirty="0">
                <a:solidFill>
                  <a:srgbClr val="000000"/>
                </a:solidFill>
                <a:effectLst/>
                <a:latin typeface="Times New Roman" panose="02020603050405020304" pitchFamily="18" charset="0"/>
                <a:ea typeface="Times New Roman" panose="02020603050405020304" pitchFamily="18" charset="0"/>
              </a:rPr>
              <a:t>When presenting, students should think of themselves as authorities who best understand the information being presented and who stand in an ideal position to instruct attendees. </a:t>
            </a:r>
          </a:p>
          <a:p>
            <a:pPr>
              <a:lnSpc>
                <a:spcPct val="150000"/>
              </a:lnSpc>
            </a:pPr>
            <a:r>
              <a:rPr lang="en-KE" sz="2000" dirty="0">
                <a:solidFill>
                  <a:srgbClr val="000000"/>
                </a:solidFill>
                <a:effectLst/>
                <a:latin typeface="Times New Roman" panose="02020603050405020304" pitchFamily="18" charset="0"/>
                <a:ea typeface="Times New Roman" panose="02020603050405020304" pitchFamily="18" charset="0"/>
              </a:rPr>
              <a:t>The presentation should be instructional or expository, so they should consider themselves as experts in their own right—informing the audience about the research findings. </a:t>
            </a:r>
          </a:p>
          <a:p>
            <a:pPr>
              <a:lnSpc>
                <a:spcPct val="150000"/>
              </a:lnSpc>
            </a:pPr>
            <a:r>
              <a:rPr lang="en-KE" sz="2000" dirty="0">
                <a:solidFill>
                  <a:srgbClr val="000000"/>
                </a:solidFill>
                <a:effectLst/>
                <a:latin typeface="Times New Roman" panose="02020603050405020304" pitchFamily="18" charset="0"/>
                <a:ea typeface="Times New Roman" panose="02020603050405020304" pitchFamily="18" charset="0"/>
              </a:rPr>
              <a:t>This perspective reverses the power differential and re-centers the student in a position of authority—one who has wisdom and knowledge and who teaches the committee the knowledge acquired. </a:t>
            </a:r>
            <a:endParaRPr lang="en-KE" sz="2000" dirty="0">
              <a:effectLst/>
              <a:latin typeface="Times New Roman" panose="02020603050405020304" pitchFamily="18" charset="0"/>
              <a:ea typeface="Times New Roman" panose="02020603050405020304" pitchFamily="18" charset="0"/>
            </a:endParaRPr>
          </a:p>
          <a:p>
            <a:pPr marL="0" indent="0">
              <a:buNone/>
            </a:pPr>
            <a:endParaRPr lang="en-KE" dirty="0"/>
          </a:p>
        </p:txBody>
      </p:sp>
      <p:sp>
        <p:nvSpPr>
          <p:cNvPr id="4" name="Slide Number Placeholder 3">
            <a:extLst>
              <a:ext uri="{FF2B5EF4-FFF2-40B4-BE49-F238E27FC236}">
                <a16:creationId xmlns:a16="http://schemas.microsoft.com/office/drawing/2014/main" id="{C0D5EE8D-B125-A048-C897-A73FEE9C7058}"/>
              </a:ext>
            </a:extLst>
          </p:cNvPr>
          <p:cNvSpPr>
            <a:spLocks noGrp="1"/>
          </p:cNvSpPr>
          <p:nvPr>
            <p:ph type="sldNum" sz="quarter" idx="10"/>
          </p:nvPr>
        </p:nvSpPr>
        <p:spPr/>
        <p:txBody>
          <a:bodyPr/>
          <a:lstStyle/>
          <a:p>
            <a:fld id="{48F63A3B-78C7-47BE-AE5E-E10140E04643}" type="slidenum">
              <a:rPr lang="en-US" smtClean="0"/>
              <a:pPr/>
              <a:t>17</a:t>
            </a:fld>
            <a:endParaRPr lang="en-US" dirty="0"/>
          </a:p>
        </p:txBody>
      </p:sp>
    </p:spTree>
    <p:extLst>
      <p:ext uri="{BB962C8B-B14F-4D97-AF65-F5344CB8AC3E}">
        <p14:creationId xmlns:p14="http://schemas.microsoft.com/office/powerpoint/2010/main" val="11515936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67B4D7-1142-29A8-9C10-F425A7ABCBDF}"/>
              </a:ext>
            </a:extLst>
          </p:cNvPr>
          <p:cNvSpPr>
            <a:spLocks noGrp="1"/>
          </p:cNvSpPr>
          <p:nvPr>
            <p:ph sz="half" idx="2"/>
          </p:nvPr>
        </p:nvSpPr>
        <p:spPr>
          <a:xfrm>
            <a:off x="1550564" y="1460938"/>
            <a:ext cx="9348095" cy="4803684"/>
          </a:xfrm>
        </p:spPr>
        <p:txBody>
          <a:bodyPr>
            <a:normAutofit/>
          </a:bodyPr>
          <a:lstStyle/>
          <a:p>
            <a:pPr marL="0" lvl="0" indent="0">
              <a:lnSpc>
                <a:spcPct val="150000"/>
              </a:lnSpc>
              <a:buNone/>
            </a:pPr>
            <a:r>
              <a:rPr lang="en-KE" sz="1800" b="1" dirty="0">
                <a:solidFill>
                  <a:srgbClr val="000000"/>
                </a:solidFill>
                <a:effectLst/>
                <a:latin typeface="Times New Roman" panose="02020603050405020304" pitchFamily="18" charset="0"/>
                <a:ea typeface="Times New Roman" panose="02020603050405020304" pitchFamily="18" charset="0"/>
              </a:rPr>
              <a:t>7. Prepare </a:t>
            </a:r>
            <a:r>
              <a:rPr lang="en-US" sz="1800" b="1" dirty="0">
                <a:solidFill>
                  <a:srgbClr val="000000"/>
                </a:solidFill>
                <a:effectLst/>
                <a:latin typeface="Times New Roman" panose="02020603050405020304" pitchFamily="18" charset="0"/>
                <a:ea typeface="Times New Roman" panose="02020603050405020304" pitchFamily="18" charset="0"/>
              </a:rPr>
              <a:t>PowerPoint S</a:t>
            </a:r>
            <a:r>
              <a:rPr lang="en-KE" sz="1800" b="1" dirty="0">
                <a:solidFill>
                  <a:srgbClr val="000000"/>
                </a:solidFill>
                <a:effectLst/>
                <a:latin typeface="Times New Roman" panose="02020603050405020304" pitchFamily="18" charset="0"/>
                <a:ea typeface="Times New Roman" panose="02020603050405020304" pitchFamily="18" charset="0"/>
              </a:rPr>
              <a:t>lides</a:t>
            </a:r>
            <a:endParaRPr lang="en-KE" sz="1800" dirty="0">
              <a:effectLst/>
              <a:latin typeface="Times New Roman" panose="02020603050405020304" pitchFamily="18" charset="0"/>
              <a:ea typeface="Times New Roman" panose="02020603050405020304" pitchFamily="18" charset="0"/>
            </a:endParaRPr>
          </a:p>
          <a:p>
            <a:pPr>
              <a:lnSpc>
                <a:spcPct val="150000"/>
              </a:lnSpc>
            </a:pPr>
            <a:r>
              <a:rPr lang="en-KE" sz="1800" dirty="0">
                <a:solidFill>
                  <a:srgbClr val="000000"/>
                </a:solidFill>
                <a:effectLst/>
                <a:latin typeface="Times New Roman" panose="02020603050405020304" pitchFamily="18" charset="0"/>
                <a:ea typeface="Times New Roman" panose="02020603050405020304" pitchFamily="18" charset="0"/>
              </a:rPr>
              <a:t>Prepare Power</a:t>
            </a:r>
            <a:r>
              <a:rPr lang="en-US" sz="1800" dirty="0">
                <a:solidFill>
                  <a:srgbClr val="000000"/>
                </a:solidFill>
                <a:effectLst/>
                <a:latin typeface="Times New Roman" panose="02020603050405020304" pitchFamily="18" charset="0"/>
                <a:ea typeface="Times New Roman" panose="02020603050405020304" pitchFamily="18" charset="0"/>
              </a:rPr>
              <a:t>p</a:t>
            </a:r>
            <a:r>
              <a:rPr lang="en-KE" sz="1800" dirty="0">
                <a:solidFill>
                  <a:srgbClr val="000000"/>
                </a:solidFill>
                <a:effectLst/>
                <a:latin typeface="Times New Roman" panose="02020603050405020304" pitchFamily="18" charset="0"/>
                <a:ea typeface="Times New Roman" panose="02020603050405020304" pitchFamily="18" charset="0"/>
              </a:rPr>
              <a:t>oint slides by using information in the dissertation overview as a framework or outline that reflects the logical sequencing of information. However, substantive information in the entire dissertation should correspond with the slides and also with the notes. In essence, </a:t>
            </a:r>
            <a:r>
              <a:rPr lang="en-US" sz="1800" dirty="0">
                <a:solidFill>
                  <a:srgbClr val="000000"/>
                </a:solidFill>
                <a:effectLst/>
                <a:latin typeface="Times New Roman" panose="02020603050405020304" pitchFamily="18" charset="0"/>
                <a:ea typeface="Times New Roman" panose="02020603050405020304" pitchFamily="18" charset="0"/>
              </a:rPr>
              <a:t>you are required to reduce your</a:t>
            </a:r>
            <a:r>
              <a:rPr lang="en-KE" sz="1800" dirty="0">
                <a:solidFill>
                  <a:srgbClr val="000000"/>
                </a:solidFill>
                <a:effectLst/>
                <a:latin typeface="Times New Roman" panose="02020603050405020304" pitchFamily="18" charset="0"/>
                <a:ea typeface="Times New Roman" panose="02020603050405020304" pitchFamily="18" charset="0"/>
              </a:rPr>
              <a:t> dissertation </a:t>
            </a:r>
            <a:r>
              <a:rPr lang="en-US" sz="1800" dirty="0">
                <a:solidFill>
                  <a:srgbClr val="000000"/>
                </a:solidFill>
                <a:effectLst/>
                <a:latin typeface="Times New Roman" panose="02020603050405020304" pitchFamily="18" charset="0"/>
                <a:ea typeface="Times New Roman" panose="02020603050405020304" pitchFamily="18" charset="0"/>
              </a:rPr>
              <a:t>in</a:t>
            </a:r>
            <a:r>
              <a:rPr lang="en-KE" sz="1800" dirty="0">
                <a:solidFill>
                  <a:srgbClr val="000000"/>
                </a:solidFill>
                <a:effectLst/>
                <a:latin typeface="Times New Roman" panose="02020603050405020304" pitchFamily="18" charset="0"/>
                <a:ea typeface="Times New Roman" panose="02020603050405020304" pitchFamily="18" charset="0"/>
              </a:rPr>
              <a:t>to a PowerPoint format. </a:t>
            </a:r>
          </a:p>
          <a:p>
            <a:pPr>
              <a:lnSpc>
                <a:spcPct val="150000"/>
              </a:lnSpc>
            </a:pPr>
            <a:r>
              <a:rPr lang="en-KE" sz="1800" dirty="0">
                <a:solidFill>
                  <a:srgbClr val="000000"/>
                </a:solidFill>
                <a:effectLst/>
                <a:latin typeface="Times New Roman" panose="02020603050405020304" pitchFamily="18" charset="0"/>
                <a:ea typeface="Times New Roman" panose="02020603050405020304" pitchFamily="18" charset="0"/>
              </a:rPr>
              <a:t>The amount of information presented should correspond to the time allocated for the defense presentation. </a:t>
            </a:r>
            <a:r>
              <a:rPr lang="en-US" sz="1800" dirty="0">
                <a:solidFill>
                  <a:srgbClr val="000000"/>
                </a:solidFill>
                <a:effectLst/>
                <a:latin typeface="Times New Roman" panose="02020603050405020304" pitchFamily="18" charset="0"/>
                <a:ea typeface="Times New Roman" panose="02020603050405020304" pitchFamily="18" charset="0"/>
              </a:rPr>
              <a:t>Observe</a:t>
            </a:r>
            <a:r>
              <a:rPr lang="en-KE" sz="1800" dirty="0">
                <a:solidFill>
                  <a:srgbClr val="000000"/>
                </a:solidFill>
                <a:effectLst/>
                <a:latin typeface="Times New Roman" panose="02020603050405020304" pitchFamily="18" charset="0"/>
                <a:ea typeface="Times New Roman" panose="02020603050405020304" pitchFamily="18" charset="0"/>
              </a:rPr>
              <a:t> the internal and external quality of the slides, and </a:t>
            </a:r>
            <a:r>
              <a:rPr lang="en-US" sz="1800" dirty="0">
                <a:solidFill>
                  <a:srgbClr val="000000"/>
                </a:solidFill>
                <a:effectLst/>
                <a:latin typeface="Times New Roman" panose="02020603050405020304" pitchFamily="18" charset="0"/>
                <a:ea typeface="Times New Roman" panose="02020603050405020304" pitchFamily="18" charset="0"/>
              </a:rPr>
              <a:t>ensure that</a:t>
            </a:r>
            <a:r>
              <a:rPr lang="en-KE" sz="1800" dirty="0">
                <a:solidFill>
                  <a:srgbClr val="000000"/>
                </a:solidFill>
                <a:effectLst/>
                <a:latin typeface="Times New Roman" panose="02020603050405020304" pitchFamily="18" charset="0"/>
                <a:ea typeface="Times New Roman" panose="02020603050405020304" pitchFamily="18" charset="0"/>
              </a:rPr>
              <a:t> there is integrity of information, as well as integrity in appearance of the slides. Slides should be readable and professional-looking. PowerPoint provides a framework for the presentation but it should not become the epicenter of the dissertation defense. </a:t>
            </a:r>
            <a:endParaRPr lang="en-KE" sz="1800" dirty="0">
              <a:effectLst/>
              <a:latin typeface="Times New Roman" panose="02020603050405020304" pitchFamily="18" charset="0"/>
              <a:ea typeface="Times New Roman" panose="02020603050405020304" pitchFamily="18" charset="0"/>
            </a:endParaRPr>
          </a:p>
          <a:p>
            <a:pPr marL="0" indent="0">
              <a:buNone/>
            </a:pPr>
            <a:endParaRPr lang="en-KE" dirty="0"/>
          </a:p>
        </p:txBody>
      </p:sp>
      <p:sp>
        <p:nvSpPr>
          <p:cNvPr id="5" name="Slide Number Placeholder 4">
            <a:extLst>
              <a:ext uri="{FF2B5EF4-FFF2-40B4-BE49-F238E27FC236}">
                <a16:creationId xmlns:a16="http://schemas.microsoft.com/office/drawing/2014/main" id="{7FB2EB03-7A2E-6A6B-B722-C1AAFD39FB81}"/>
              </a:ext>
            </a:extLst>
          </p:cNvPr>
          <p:cNvSpPr>
            <a:spLocks noGrp="1"/>
          </p:cNvSpPr>
          <p:nvPr>
            <p:ph type="sldNum" sz="quarter" idx="10"/>
          </p:nvPr>
        </p:nvSpPr>
        <p:spPr/>
        <p:txBody>
          <a:bodyPr/>
          <a:lstStyle/>
          <a:p>
            <a:fld id="{48F63A3B-78C7-47BE-AE5E-E10140E04643}" type="slidenum">
              <a:rPr lang="en-US" smtClean="0"/>
              <a:pPr/>
              <a:t>18</a:t>
            </a:fld>
            <a:endParaRPr lang="en-US" dirty="0"/>
          </a:p>
        </p:txBody>
      </p:sp>
    </p:spTree>
    <p:extLst>
      <p:ext uri="{BB962C8B-B14F-4D97-AF65-F5344CB8AC3E}">
        <p14:creationId xmlns:p14="http://schemas.microsoft.com/office/powerpoint/2010/main" val="41738794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0AA79E-6963-F83E-C135-7721A2B26E6C}"/>
              </a:ext>
            </a:extLst>
          </p:cNvPr>
          <p:cNvSpPr>
            <a:spLocks noGrp="1"/>
          </p:cNvSpPr>
          <p:nvPr>
            <p:ph sz="half" idx="2"/>
          </p:nvPr>
        </p:nvSpPr>
        <p:spPr>
          <a:xfrm>
            <a:off x="1550564" y="1534510"/>
            <a:ext cx="8887911" cy="4730112"/>
          </a:xfrm>
        </p:spPr>
        <p:txBody>
          <a:bodyPr>
            <a:normAutofit/>
          </a:bodyPr>
          <a:lstStyle/>
          <a:p>
            <a:pPr marL="0" indent="0">
              <a:lnSpc>
                <a:spcPct val="150000"/>
              </a:lnSpc>
              <a:buNone/>
            </a:pPr>
            <a:r>
              <a:rPr lang="en-US" sz="2000" b="1" dirty="0">
                <a:solidFill>
                  <a:srgbClr val="000000"/>
                </a:solidFill>
                <a:effectLst/>
                <a:latin typeface="Times New Roman" panose="02020603050405020304" pitchFamily="18" charset="0"/>
                <a:ea typeface="Times New Roman" panose="02020603050405020304" pitchFamily="18" charset="0"/>
              </a:rPr>
              <a:t>The </a:t>
            </a:r>
            <a:r>
              <a:rPr lang="en-US" sz="2000" b="1" dirty="0" err="1">
                <a:solidFill>
                  <a:srgbClr val="000000"/>
                </a:solidFill>
                <a:effectLst/>
                <a:latin typeface="Times New Roman" panose="02020603050405020304" pitchFamily="18" charset="0"/>
                <a:ea typeface="Times New Roman" panose="02020603050405020304" pitchFamily="18" charset="0"/>
              </a:rPr>
              <a:t>Powerpoint</a:t>
            </a:r>
            <a:r>
              <a:rPr lang="en-US" sz="2000" b="1" dirty="0">
                <a:solidFill>
                  <a:srgbClr val="000000"/>
                </a:solidFill>
                <a:effectLst/>
                <a:latin typeface="Times New Roman" panose="02020603050405020304" pitchFamily="18" charset="0"/>
                <a:ea typeface="Times New Roman" panose="02020603050405020304" pitchFamily="18" charset="0"/>
              </a:rPr>
              <a:t> s</a:t>
            </a:r>
            <a:r>
              <a:rPr lang="en-KE" sz="2000" b="1" dirty="0">
                <a:solidFill>
                  <a:srgbClr val="000000"/>
                </a:solidFill>
                <a:effectLst/>
                <a:latin typeface="Times New Roman" panose="02020603050405020304" pitchFamily="18" charset="0"/>
                <a:ea typeface="Times New Roman" panose="02020603050405020304" pitchFamily="18" charset="0"/>
              </a:rPr>
              <a:t>lides should reflect the following: </a:t>
            </a:r>
            <a:endParaRPr lang="en-KE" sz="2000" dirty="0">
              <a:effectLst/>
              <a:latin typeface="Times New Roman" panose="02020603050405020304" pitchFamily="18" charset="0"/>
              <a:ea typeface="Times New Roman" panose="02020603050405020304" pitchFamily="18" charset="0"/>
            </a:endParaRPr>
          </a:p>
          <a:p>
            <a:pPr marL="742950" lvl="1" indent="-285750">
              <a:lnSpc>
                <a:spcPct val="150000"/>
              </a:lnSpc>
              <a:spcAft>
                <a:spcPts val="1000"/>
              </a:spcAft>
              <a:buFont typeface="+mj-lt"/>
              <a:buAutoNum type="alphaLcParenR"/>
            </a:pPr>
            <a:r>
              <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Title Slide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KE" sz="2000" dirty="0">
                <a:solidFill>
                  <a:srgbClr val="000000"/>
                </a:solidFill>
                <a:effectLst/>
                <a:latin typeface="Times New Roman" panose="02020603050405020304" pitchFamily="18" charset="0"/>
                <a:ea typeface="Times New Roman" panose="02020603050405020304" pitchFamily="18" charset="0"/>
              </a:rPr>
              <a:t>Title of the dissertation, including the presenter’s name, department and date.</a:t>
            </a:r>
            <a:br>
              <a:rPr lang="en-KE" sz="2000" dirty="0">
                <a:solidFill>
                  <a:srgbClr val="000000"/>
                </a:solidFill>
                <a:effectLst/>
                <a:latin typeface="Times New Roman" panose="02020603050405020304" pitchFamily="18" charset="0"/>
                <a:ea typeface="Times New Roman" panose="02020603050405020304" pitchFamily="18" charset="0"/>
              </a:rPr>
            </a:br>
            <a:r>
              <a:rPr lang="en-KE" sz="2000" dirty="0">
                <a:solidFill>
                  <a:srgbClr val="000000"/>
                </a:solidFill>
                <a:effectLst/>
                <a:latin typeface="Times New Roman" panose="02020603050405020304" pitchFamily="18" charset="0"/>
                <a:ea typeface="Times New Roman" panose="02020603050405020304" pitchFamily="18" charset="0"/>
              </a:rPr>
              <a:t>Department or program of study.Committee acknowledgment: Include the names of the dissertation advisor and committee members.</a:t>
            </a:r>
            <a:endParaRPr lang="en-KE" sz="2000" dirty="0">
              <a:effectLst/>
              <a:latin typeface="Times New Roman" panose="02020603050405020304" pitchFamily="18" charset="0"/>
              <a:ea typeface="Times New Roman" panose="02020603050405020304" pitchFamily="18" charset="0"/>
            </a:endParaRPr>
          </a:p>
          <a:p>
            <a:pPr marL="742950" lvl="1" indent="-285750">
              <a:lnSpc>
                <a:spcPct val="150000"/>
              </a:lnSpc>
              <a:spcAft>
                <a:spcPts val="1000"/>
              </a:spcAft>
              <a:buFont typeface="+mj-lt"/>
              <a:buAutoNum type="alphaLcParenR"/>
            </a:pPr>
            <a:r>
              <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Introduction and Background of the Study</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US" sz="2000" dirty="0">
                <a:solidFill>
                  <a:srgbClr val="000000"/>
                </a:solidFill>
                <a:effectLst/>
                <a:latin typeface="Times New Roman" panose="02020603050405020304" pitchFamily="18" charset="0"/>
                <a:ea typeface="Times New Roman" panose="02020603050405020304" pitchFamily="18" charset="0"/>
              </a:rPr>
              <a:t>This should provide a general description of the introduction and background of the research problem that is being investigated in this study.</a:t>
            </a:r>
            <a:endParaRPr lang="en-KE" sz="2000" dirty="0">
              <a:effectLst/>
              <a:latin typeface="Times New Roman" panose="02020603050405020304" pitchFamily="18" charset="0"/>
              <a:ea typeface="Times New Roman" panose="02020603050405020304" pitchFamily="18" charset="0"/>
            </a:endParaRPr>
          </a:p>
          <a:p>
            <a:pPr marL="0" indent="0">
              <a:buNone/>
            </a:pPr>
            <a:endParaRPr lang="en-KE" dirty="0"/>
          </a:p>
        </p:txBody>
      </p:sp>
      <p:sp>
        <p:nvSpPr>
          <p:cNvPr id="5" name="Slide Number Placeholder 4">
            <a:extLst>
              <a:ext uri="{FF2B5EF4-FFF2-40B4-BE49-F238E27FC236}">
                <a16:creationId xmlns:a16="http://schemas.microsoft.com/office/drawing/2014/main" id="{F51DEB3F-66F9-034A-52D8-29CD95723A6F}"/>
              </a:ext>
            </a:extLst>
          </p:cNvPr>
          <p:cNvSpPr>
            <a:spLocks noGrp="1"/>
          </p:cNvSpPr>
          <p:nvPr>
            <p:ph type="sldNum" sz="quarter" idx="10"/>
          </p:nvPr>
        </p:nvSpPr>
        <p:spPr/>
        <p:txBody>
          <a:bodyPr/>
          <a:lstStyle/>
          <a:p>
            <a:fld id="{48F63A3B-78C7-47BE-AE5E-E10140E04643}" type="slidenum">
              <a:rPr lang="en-US" smtClean="0"/>
              <a:pPr/>
              <a:t>19</a:t>
            </a:fld>
            <a:endParaRPr lang="en-US" dirty="0"/>
          </a:p>
        </p:txBody>
      </p:sp>
    </p:spTree>
    <p:extLst>
      <p:ext uri="{BB962C8B-B14F-4D97-AF65-F5344CB8AC3E}">
        <p14:creationId xmlns:p14="http://schemas.microsoft.com/office/powerpoint/2010/main" val="22432878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019CA3D-FDFD-AC90-9F67-2DD93550CAB4}"/>
              </a:ext>
            </a:extLst>
          </p:cNvPr>
          <p:cNvSpPr>
            <a:spLocks noGrp="1"/>
          </p:cNvSpPr>
          <p:nvPr>
            <p:ph idx="1"/>
          </p:nvPr>
        </p:nvSpPr>
        <p:spPr>
          <a:xfrm>
            <a:off x="765975" y="725214"/>
            <a:ext cx="7148316" cy="5433848"/>
          </a:xfrm>
        </p:spPr>
        <p:txBody>
          <a:bodyPr>
            <a:normAutofit fontScale="25000" lnSpcReduction="20000"/>
          </a:bodyPr>
          <a:lstStyle/>
          <a:p>
            <a:pPr marL="457200" lvl="1" indent="0">
              <a:lnSpc>
                <a:spcPct val="150000"/>
              </a:lnSpc>
              <a:spcAft>
                <a:spcPts val="1000"/>
              </a:spcAft>
              <a:buNone/>
            </a:pPr>
            <a:r>
              <a:rPr lang="en-US" sz="72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 Statement of the Problem</a:t>
            </a:r>
            <a:endParaRPr lang="en-KE" sz="7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KE" sz="7200" dirty="0">
                <a:solidFill>
                  <a:srgbClr val="000000"/>
                </a:solidFill>
                <a:effectLst/>
                <a:latin typeface="Times New Roman" panose="02020603050405020304" pitchFamily="18" charset="0"/>
                <a:ea typeface="Times New Roman" panose="02020603050405020304" pitchFamily="18" charset="0"/>
              </a:rPr>
              <a:t>Statement of the problem: Include a brief statement that draws researchers’ attention to a particular critical situation revealed in the scholarship. Presenters are encouraged to incorporate several slides that reflect statistics, data and information about the problem. Elements of the literature review should be included to provide a viable framework that stands as evidence that critical experts in a given field concur that there is merit in conducting the research, which fills a particular need for increased scholarship. </a:t>
            </a:r>
          </a:p>
          <a:p>
            <a:pPr>
              <a:lnSpc>
                <a:spcPct val="150000"/>
              </a:lnSpc>
            </a:pPr>
            <a:endParaRPr lang="en-KE" sz="7200" dirty="0">
              <a:effectLst/>
              <a:latin typeface="Times New Roman" panose="02020603050405020304" pitchFamily="18" charset="0"/>
              <a:ea typeface="Times New Roman" panose="02020603050405020304" pitchFamily="18" charset="0"/>
            </a:endParaRPr>
          </a:p>
          <a:p>
            <a:pPr>
              <a:lnSpc>
                <a:spcPct val="150000"/>
              </a:lnSpc>
            </a:pPr>
            <a:r>
              <a:rPr lang="en-US" sz="7200" b="1" dirty="0">
                <a:solidFill>
                  <a:srgbClr val="000000"/>
                </a:solidFill>
                <a:effectLst/>
                <a:latin typeface="Times New Roman" panose="02020603050405020304" pitchFamily="18" charset="0"/>
                <a:ea typeface="Times New Roman" panose="02020603050405020304" pitchFamily="18" charset="0"/>
              </a:rPr>
              <a:t>d) </a:t>
            </a:r>
            <a:r>
              <a:rPr lang="en-KE" sz="7200" b="1" dirty="0">
                <a:solidFill>
                  <a:srgbClr val="000000"/>
                </a:solidFill>
                <a:effectLst/>
                <a:latin typeface="Times New Roman" panose="02020603050405020304" pitchFamily="18" charset="0"/>
                <a:ea typeface="Times New Roman" panose="02020603050405020304" pitchFamily="18" charset="0"/>
              </a:rPr>
              <a:t>Significance of the research</a:t>
            </a:r>
            <a:endParaRPr lang="en-KE" sz="7200" dirty="0">
              <a:effectLst/>
              <a:latin typeface="Times New Roman" panose="02020603050405020304" pitchFamily="18" charset="0"/>
              <a:ea typeface="Times New Roman" panose="02020603050405020304" pitchFamily="18" charset="0"/>
            </a:endParaRPr>
          </a:p>
          <a:p>
            <a:pPr>
              <a:lnSpc>
                <a:spcPct val="150000"/>
              </a:lnSpc>
            </a:pPr>
            <a:r>
              <a:rPr lang="en-KE" sz="7200" dirty="0">
                <a:solidFill>
                  <a:srgbClr val="000000"/>
                </a:solidFill>
                <a:effectLst/>
                <a:latin typeface="Times New Roman" panose="02020603050405020304" pitchFamily="18" charset="0"/>
                <a:ea typeface="Times New Roman" panose="02020603050405020304" pitchFamily="18" charset="0"/>
              </a:rPr>
              <a:t>Presenters should address the importance of the research to a wide pantheon of shareholders, from those most invested as beneficiaries to those least. This segment of the presentation focuses on the wider applications of the research</a:t>
            </a:r>
            <a:br>
              <a:rPr lang="en-KE" sz="7200" dirty="0">
                <a:solidFill>
                  <a:srgbClr val="000000"/>
                </a:solidFill>
                <a:effectLst/>
                <a:latin typeface="Times New Roman" panose="02020603050405020304" pitchFamily="18" charset="0"/>
                <a:ea typeface="Times New Roman" panose="02020603050405020304" pitchFamily="18" charset="0"/>
              </a:rPr>
            </a:br>
            <a:r>
              <a:rPr lang="en-KE" sz="7200" dirty="0">
                <a:solidFill>
                  <a:srgbClr val="000000"/>
                </a:solidFill>
                <a:effectLst/>
                <a:latin typeface="Times New Roman" panose="02020603050405020304" pitchFamily="18" charset="0"/>
                <a:ea typeface="Times New Roman" panose="02020603050405020304" pitchFamily="18" charset="0"/>
              </a:rPr>
              <a:t>to the community at large. </a:t>
            </a:r>
            <a:endParaRPr lang="en-KE" sz="7200" dirty="0">
              <a:effectLst/>
              <a:latin typeface="Times New Roman" panose="02020603050405020304" pitchFamily="18" charset="0"/>
              <a:ea typeface="Times New Roman" panose="02020603050405020304" pitchFamily="18" charset="0"/>
            </a:endParaRPr>
          </a:p>
          <a:p>
            <a:endParaRPr lang="en-KE" dirty="0"/>
          </a:p>
        </p:txBody>
      </p:sp>
      <p:sp>
        <p:nvSpPr>
          <p:cNvPr id="4" name="Slide Number Placeholder 3">
            <a:extLst>
              <a:ext uri="{FF2B5EF4-FFF2-40B4-BE49-F238E27FC236}">
                <a16:creationId xmlns:a16="http://schemas.microsoft.com/office/drawing/2014/main" id="{6AB6EB7E-AE03-22BC-B2E7-821522670B94}"/>
              </a:ext>
            </a:extLst>
          </p:cNvPr>
          <p:cNvSpPr>
            <a:spLocks noGrp="1"/>
          </p:cNvSpPr>
          <p:nvPr>
            <p:ph type="sldNum" sz="quarter" idx="10"/>
          </p:nvPr>
        </p:nvSpPr>
        <p:spPr/>
        <p:txBody>
          <a:bodyPr/>
          <a:lstStyle/>
          <a:p>
            <a:fld id="{48F63A3B-78C7-47BE-AE5E-E10140E04643}" type="slidenum">
              <a:rPr lang="en-US" smtClean="0"/>
              <a:pPr/>
              <a:t>20</a:t>
            </a:fld>
            <a:endParaRPr lang="en-US" dirty="0"/>
          </a:p>
        </p:txBody>
      </p:sp>
    </p:spTree>
    <p:extLst>
      <p:ext uri="{BB962C8B-B14F-4D97-AF65-F5344CB8AC3E}">
        <p14:creationId xmlns:p14="http://schemas.microsoft.com/office/powerpoint/2010/main" val="37005875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5B0ED42-1377-4903-24B1-5AACEF7C7230}"/>
              </a:ext>
            </a:extLst>
          </p:cNvPr>
          <p:cNvSpPr>
            <a:spLocks noGrp="1"/>
          </p:cNvSpPr>
          <p:nvPr>
            <p:ph idx="1"/>
          </p:nvPr>
        </p:nvSpPr>
        <p:spPr>
          <a:xfrm>
            <a:off x="588579" y="557048"/>
            <a:ext cx="7273159" cy="5843751"/>
          </a:xfrm>
        </p:spPr>
        <p:txBody>
          <a:bodyPr>
            <a:normAutofit lnSpcReduction="10000"/>
          </a:bodyPr>
          <a:lstStyle/>
          <a:p>
            <a:pPr marL="342900" lvl="0" indent="-342900">
              <a:lnSpc>
                <a:spcPct val="150000"/>
              </a:lnSpc>
              <a:spcAft>
                <a:spcPts val="1000"/>
              </a:spcAft>
              <a:buFont typeface="+mj-lt"/>
              <a:buAutoNum type="alphaLcParenR" startAt="5"/>
            </a:pP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Objectives and/or Research Questions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KE" sz="1800" dirty="0">
                <a:solidFill>
                  <a:srgbClr val="000000"/>
                </a:solidFill>
                <a:effectLst/>
                <a:latin typeface="Times New Roman" panose="02020603050405020304" pitchFamily="18" charset="0"/>
                <a:ea typeface="Times New Roman" panose="02020603050405020304" pitchFamily="18" charset="0"/>
              </a:rPr>
              <a:t>Research question(s): List all of the research questions exactly as they appear in the text of the dissertation.</a:t>
            </a:r>
            <a:endParaRPr lang="en-KE" sz="1800" dirty="0">
              <a:effectLst/>
              <a:latin typeface="Times New Roman" panose="02020603050405020304" pitchFamily="18" charset="0"/>
              <a:ea typeface="Times New Roman" panose="02020603050405020304" pitchFamily="18" charset="0"/>
            </a:endParaRPr>
          </a:p>
          <a:p>
            <a:pPr marL="342900" lvl="0" indent="-342900">
              <a:lnSpc>
                <a:spcPct val="150000"/>
              </a:lnSpc>
              <a:spcAft>
                <a:spcPts val="1000"/>
              </a:spcAft>
              <a:buFont typeface="+mj-lt"/>
              <a:buAutoNum type="alphaLcParenR" startAt="5"/>
            </a:pP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Literature Review</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KE" sz="1800" dirty="0">
                <a:solidFill>
                  <a:srgbClr val="000000"/>
                </a:solidFill>
                <a:effectLst/>
                <a:latin typeface="Times New Roman" panose="02020603050405020304" pitchFamily="18" charset="0"/>
                <a:ea typeface="Times New Roman" panose="02020603050405020304" pitchFamily="18" charset="0"/>
              </a:rPr>
              <a:t>Literature review: Presenters should provide an overview of salient critical studies. Such slides serve two functions: They delineate the current critical perspective and they justify that the research advances the scholarship through its research objective. </a:t>
            </a:r>
            <a:endParaRPr lang="en-KE" sz="1800" dirty="0">
              <a:effectLst/>
              <a:latin typeface="Times New Roman" panose="02020603050405020304" pitchFamily="18" charset="0"/>
              <a:ea typeface="Times New Roman" panose="02020603050405020304" pitchFamily="18" charset="0"/>
            </a:endParaRPr>
          </a:p>
          <a:p>
            <a:pPr marL="342900" lvl="0" indent="-342900">
              <a:lnSpc>
                <a:spcPct val="150000"/>
              </a:lnSpc>
              <a:buFont typeface="+mj-lt"/>
              <a:buAutoNum type="alphaLcParenR" startAt="5"/>
            </a:pPr>
            <a:r>
              <a:rPr lang="en-US" sz="1800" b="1" dirty="0">
                <a:solidFill>
                  <a:srgbClr val="000000"/>
                </a:solidFill>
                <a:effectLst/>
                <a:latin typeface="Times New Roman" panose="02020603050405020304" pitchFamily="18" charset="0"/>
                <a:ea typeface="Times New Roman" panose="02020603050405020304" pitchFamily="18" charset="0"/>
              </a:rPr>
              <a:t>Research </a:t>
            </a:r>
            <a:r>
              <a:rPr lang="en-KE" sz="1800" b="1" dirty="0">
                <a:solidFill>
                  <a:srgbClr val="000000"/>
                </a:solidFill>
                <a:effectLst/>
                <a:latin typeface="Times New Roman" panose="02020603050405020304" pitchFamily="18" charset="0"/>
                <a:ea typeface="Times New Roman" panose="02020603050405020304" pitchFamily="18" charset="0"/>
              </a:rPr>
              <a:t>Methodology</a:t>
            </a:r>
            <a:endParaRPr lang="en-KE" sz="1800" dirty="0">
              <a:effectLst/>
              <a:latin typeface="Times New Roman" panose="02020603050405020304" pitchFamily="18" charset="0"/>
              <a:ea typeface="Times New Roman" panose="02020603050405020304" pitchFamily="18" charset="0"/>
            </a:endParaRPr>
          </a:p>
          <a:p>
            <a:pPr>
              <a:lnSpc>
                <a:spcPct val="150000"/>
              </a:lnSpc>
            </a:pPr>
            <a:r>
              <a:rPr lang="en-KE" sz="1800" dirty="0">
                <a:solidFill>
                  <a:srgbClr val="000000"/>
                </a:solidFill>
                <a:effectLst/>
                <a:latin typeface="Times New Roman" panose="02020603050405020304" pitchFamily="18" charset="0"/>
                <a:ea typeface="Times New Roman" panose="02020603050405020304" pitchFamily="18" charset="0"/>
              </a:rPr>
              <a:t>Method: Such slides provide an overview of the application of particular methods through which research questions are answered. Presenters should include references to critical information that addresses the rationale for the selection of a particular method and addresses issues of validity and reliability.</a:t>
            </a:r>
            <a:endParaRPr lang="en-KE" sz="1800" dirty="0">
              <a:effectLst/>
              <a:latin typeface="Times New Roman" panose="02020603050405020304" pitchFamily="18" charset="0"/>
              <a:ea typeface="Times New Roman" panose="02020603050405020304" pitchFamily="18" charset="0"/>
            </a:endParaRPr>
          </a:p>
          <a:p>
            <a:endParaRPr lang="en-KE" dirty="0"/>
          </a:p>
        </p:txBody>
      </p:sp>
      <p:sp>
        <p:nvSpPr>
          <p:cNvPr id="4" name="Slide Number Placeholder 3">
            <a:extLst>
              <a:ext uri="{FF2B5EF4-FFF2-40B4-BE49-F238E27FC236}">
                <a16:creationId xmlns:a16="http://schemas.microsoft.com/office/drawing/2014/main" id="{26C04A2C-097B-F52E-7553-41F1A1F7A58B}"/>
              </a:ext>
            </a:extLst>
          </p:cNvPr>
          <p:cNvSpPr>
            <a:spLocks noGrp="1"/>
          </p:cNvSpPr>
          <p:nvPr>
            <p:ph type="sldNum" sz="quarter" idx="10"/>
          </p:nvPr>
        </p:nvSpPr>
        <p:spPr/>
        <p:txBody>
          <a:bodyPr/>
          <a:lstStyle/>
          <a:p>
            <a:fld id="{48F63A3B-78C7-47BE-AE5E-E10140E04643}" type="slidenum">
              <a:rPr lang="en-US" smtClean="0"/>
              <a:pPr/>
              <a:t>21</a:t>
            </a:fld>
            <a:endParaRPr lang="en-US" dirty="0"/>
          </a:p>
        </p:txBody>
      </p:sp>
    </p:spTree>
    <p:extLst>
      <p:ext uri="{BB962C8B-B14F-4D97-AF65-F5344CB8AC3E}">
        <p14:creationId xmlns:p14="http://schemas.microsoft.com/office/powerpoint/2010/main" val="1900454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259E2FE-1EAE-CBB1-FCFA-CD481796B685}"/>
              </a:ext>
            </a:extLst>
          </p:cNvPr>
          <p:cNvSpPr>
            <a:spLocks noGrp="1"/>
          </p:cNvSpPr>
          <p:nvPr>
            <p:ph sz="half" idx="2"/>
          </p:nvPr>
        </p:nvSpPr>
        <p:spPr>
          <a:xfrm>
            <a:off x="3460564" y="809297"/>
            <a:ext cx="7965461" cy="5496909"/>
          </a:xfrm>
        </p:spPr>
        <p:txBody>
          <a:bodyPr>
            <a:normAutofit fontScale="92500" lnSpcReduction="20000"/>
          </a:bodyPr>
          <a:lstStyle/>
          <a:p>
            <a:pPr marL="342900" lvl="0" indent="-342900">
              <a:lnSpc>
                <a:spcPct val="150000"/>
              </a:lnSpc>
              <a:buFont typeface="+mj-lt"/>
              <a:buAutoNum type="alphaLcParenR" startAt="5"/>
            </a:pPr>
            <a:r>
              <a:rPr lang="en-KE" b="1" dirty="0">
                <a:solidFill>
                  <a:srgbClr val="000000"/>
                </a:solidFill>
                <a:effectLst/>
                <a:latin typeface="Times New Roman" panose="02020603050405020304" pitchFamily="18" charset="0"/>
                <a:ea typeface="Times New Roman" panose="02020603050405020304" pitchFamily="18" charset="0"/>
              </a:rPr>
              <a:t>Key Findings</a:t>
            </a:r>
            <a:endParaRPr lang="en-KE" dirty="0">
              <a:effectLst/>
              <a:latin typeface="Times New Roman" panose="02020603050405020304" pitchFamily="18" charset="0"/>
              <a:ea typeface="Times New Roman" panose="02020603050405020304" pitchFamily="18" charset="0"/>
            </a:endParaRPr>
          </a:p>
          <a:p>
            <a:pPr>
              <a:lnSpc>
                <a:spcPct val="150000"/>
              </a:lnSpc>
            </a:pPr>
            <a:r>
              <a:rPr lang="en-KE" dirty="0">
                <a:solidFill>
                  <a:srgbClr val="000000"/>
                </a:solidFill>
                <a:effectLst/>
                <a:latin typeface="Times New Roman" panose="02020603050405020304" pitchFamily="18" charset="0"/>
                <a:ea typeface="Times New Roman" panose="02020603050405020304" pitchFamily="18" charset="0"/>
              </a:rPr>
              <a:t>Results and analysis: Slides should reflect graphs, tables or charts that demonstrate critical elements of the research findings or outcomes. Presenters sometimes include their hypotheses and the corresponding results or analysis. </a:t>
            </a:r>
            <a:endParaRPr lang="en-KE" dirty="0">
              <a:effectLst/>
              <a:latin typeface="Times New Roman" panose="02020603050405020304" pitchFamily="18" charset="0"/>
              <a:ea typeface="Times New Roman" panose="02020603050405020304" pitchFamily="18" charset="0"/>
            </a:endParaRPr>
          </a:p>
          <a:p>
            <a:pPr marL="342900" lvl="0" indent="-342900">
              <a:lnSpc>
                <a:spcPct val="150000"/>
              </a:lnSpc>
              <a:buFont typeface="+mj-lt"/>
              <a:buAutoNum type="alphaLcParenR" startAt="5"/>
            </a:pPr>
            <a:r>
              <a:rPr lang="en-KE" b="1" dirty="0">
                <a:solidFill>
                  <a:srgbClr val="000000"/>
                </a:solidFill>
                <a:effectLst/>
                <a:latin typeface="Times New Roman" panose="02020603050405020304" pitchFamily="18" charset="0"/>
                <a:ea typeface="Times New Roman" panose="02020603050405020304" pitchFamily="18" charset="0"/>
              </a:rPr>
              <a:t>Discussio</a:t>
            </a:r>
            <a:r>
              <a:rPr lang="en-US" b="1" dirty="0">
                <a:solidFill>
                  <a:srgbClr val="000000"/>
                </a:solidFill>
                <a:effectLst/>
                <a:latin typeface="Times New Roman" panose="02020603050405020304" pitchFamily="18" charset="0"/>
                <a:ea typeface="Times New Roman" panose="02020603050405020304" pitchFamily="18" charset="0"/>
              </a:rPr>
              <a:t>ns of the Findings</a:t>
            </a:r>
            <a:endParaRPr lang="en-KE" dirty="0">
              <a:effectLst/>
              <a:latin typeface="Times New Roman" panose="02020603050405020304" pitchFamily="18" charset="0"/>
              <a:ea typeface="Times New Roman" panose="02020603050405020304" pitchFamily="18" charset="0"/>
            </a:endParaRPr>
          </a:p>
          <a:p>
            <a:pPr>
              <a:lnSpc>
                <a:spcPct val="150000"/>
              </a:lnSpc>
            </a:pPr>
            <a:r>
              <a:rPr lang="en-KE" dirty="0">
                <a:solidFill>
                  <a:srgbClr val="000000"/>
                </a:solidFill>
                <a:effectLst/>
                <a:latin typeface="Times New Roman" panose="02020603050405020304" pitchFamily="18" charset="0"/>
                <a:ea typeface="Times New Roman" panose="02020603050405020304" pitchFamily="18" charset="0"/>
              </a:rPr>
              <a:t>Discussion: Presenters should list and discuss salient findings and their applicability to their field of expertise.</a:t>
            </a:r>
            <a:endParaRPr lang="en-KE" dirty="0">
              <a:effectLst/>
              <a:latin typeface="Times New Roman" panose="02020603050405020304" pitchFamily="18" charset="0"/>
              <a:ea typeface="Times New Roman" panose="02020603050405020304" pitchFamily="18" charset="0"/>
            </a:endParaRPr>
          </a:p>
          <a:p>
            <a:pPr marL="342900" lvl="0" indent="-342900">
              <a:lnSpc>
                <a:spcPct val="150000"/>
              </a:lnSpc>
              <a:buFont typeface="+mj-lt"/>
              <a:buAutoNum type="alphaLcParenR" startAt="5"/>
            </a:pPr>
            <a:r>
              <a:rPr lang="en-KE" b="1" dirty="0">
                <a:solidFill>
                  <a:srgbClr val="000000"/>
                </a:solidFill>
                <a:effectLst/>
                <a:latin typeface="Times New Roman" panose="02020603050405020304" pitchFamily="18" charset="0"/>
                <a:ea typeface="Times New Roman" panose="02020603050405020304" pitchFamily="18" charset="0"/>
              </a:rPr>
              <a:t>Limitations of the study</a:t>
            </a:r>
            <a:endParaRPr lang="en-KE" dirty="0">
              <a:effectLst/>
              <a:latin typeface="Times New Roman" panose="02020603050405020304" pitchFamily="18" charset="0"/>
              <a:ea typeface="Times New Roman" panose="02020603050405020304" pitchFamily="18" charset="0"/>
            </a:endParaRPr>
          </a:p>
          <a:p>
            <a:pPr>
              <a:lnSpc>
                <a:spcPct val="150000"/>
              </a:lnSpc>
            </a:pPr>
            <a:r>
              <a:rPr lang="en-KE" dirty="0">
                <a:solidFill>
                  <a:srgbClr val="000000"/>
                </a:solidFill>
                <a:effectLst/>
                <a:latin typeface="Times New Roman" panose="02020603050405020304" pitchFamily="18" charset="0"/>
                <a:ea typeface="Times New Roman" panose="02020603050405020304" pitchFamily="18" charset="0"/>
              </a:rPr>
              <a:t>Generally, limitations emerge out of the research process or after the research has concluded and draw attention to these questions: “If I had to do this study again, in what way would it differ? Would another approach affect outcomes, and if so, how?” The conclusion of the discussion, limitations and recommendations segments intersects naturally with the questioning phase of the dissertation defense. Presenters should anticipate the round of questions from committee members at this point. </a:t>
            </a:r>
            <a:endParaRPr lang="en-KE" dirty="0">
              <a:effectLst/>
              <a:latin typeface="Times New Roman" panose="02020603050405020304" pitchFamily="18" charset="0"/>
              <a:ea typeface="Times New Roman" panose="02020603050405020304" pitchFamily="18" charset="0"/>
            </a:endParaRPr>
          </a:p>
          <a:p>
            <a:pPr marL="0" indent="0">
              <a:buNone/>
            </a:pPr>
            <a:endParaRPr lang="en-KE" dirty="0"/>
          </a:p>
        </p:txBody>
      </p:sp>
      <p:sp>
        <p:nvSpPr>
          <p:cNvPr id="4" name="Slide Number Placeholder 3">
            <a:extLst>
              <a:ext uri="{FF2B5EF4-FFF2-40B4-BE49-F238E27FC236}">
                <a16:creationId xmlns:a16="http://schemas.microsoft.com/office/drawing/2014/main" id="{52255DCA-E136-6760-9FD3-9BB87647CF80}"/>
              </a:ext>
            </a:extLst>
          </p:cNvPr>
          <p:cNvSpPr>
            <a:spLocks noGrp="1"/>
          </p:cNvSpPr>
          <p:nvPr>
            <p:ph type="sldNum" sz="quarter" idx="10"/>
          </p:nvPr>
        </p:nvSpPr>
        <p:spPr/>
        <p:txBody>
          <a:bodyPr/>
          <a:lstStyle/>
          <a:p>
            <a:fld id="{48F63A3B-78C7-47BE-AE5E-E10140E04643}" type="slidenum">
              <a:rPr lang="en-US" smtClean="0"/>
              <a:pPr/>
              <a:t>22</a:t>
            </a:fld>
            <a:endParaRPr lang="en-US" dirty="0"/>
          </a:p>
        </p:txBody>
      </p:sp>
    </p:spTree>
    <p:extLst>
      <p:ext uri="{BB962C8B-B14F-4D97-AF65-F5344CB8AC3E}">
        <p14:creationId xmlns:p14="http://schemas.microsoft.com/office/powerpoint/2010/main" val="24142767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E63E3FA-7584-6B2E-1D25-7A7C24A19FC1}"/>
              </a:ext>
            </a:extLst>
          </p:cNvPr>
          <p:cNvSpPr>
            <a:spLocks noGrp="1"/>
          </p:cNvSpPr>
          <p:nvPr>
            <p:ph sz="half" idx="2"/>
          </p:nvPr>
        </p:nvSpPr>
        <p:spPr>
          <a:xfrm>
            <a:off x="3386991" y="651641"/>
            <a:ext cx="8416125" cy="5749160"/>
          </a:xfrm>
        </p:spPr>
        <p:txBody>
          <a:bodyPr>
            <a:normAutofit lnSpcReduction="10000"/>
          </a:bodyPr>
          <a:lstStyle/>
          <a:p>
            <a:pPr marL="342900" lvl="0" indent="-342900">
              <a:lnSpc>
                <a:spcPct val="150000"/>
              </a:lnSpc>
              <a:spcBef>
                <a:spcPts val="0"/>
              </a:spcBef>
              <a:buFont typeface="+mj-lt"/>
              <a:buAutoNum type="alphaLcParenR" startAt="5"/>
            </a:pP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Recommendations and Suggestions for Future Research</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0"/>
              </a:spcBef>
            </a:pPr>
            <a:r>
              <a:rPr lang="en-KE" sz="1800" dirty="0">
                <a:solidFill>
                  <a:srgbClr val="000000"/>
                </a:solidFill>
                <a:effectLst/>
                <a:latin typeface="Times New Roman" panose="02020603050405020304" pitchFamily="18" charset="0"/>
                <a:ea typeface="Times New Roman" panose="02020603050405020304" pitchFamily="18" charset="0"/>
              </a:rPr>
              <a:t>Recommendations for future study: Where do students see the logical continuation of their work? This opens the pathway for future scholars and extends the opportunity to enter into the academic conversation. </a:t>
            </a:r>
            <a:endParaRPr lang="en-KE" sz="1800" dirty="0">
              <a:effectLst/>
              <a:latin typeface="Times New Roman" panose="02020603050405020304" pitchFamily="18" charset="0"/>
              <a:ea typeface="Times New Roman" panose="02020603050405020304" pitchFamily="18" charset="0"/>
            </a:endParaRPr>
          </a:p>
          <a:p>
            <a:pPr marL="342900" lvl="0" indent="-342900">
              <a:lnSpc>
                <a:spcPct val="150000"/>
              </a:lnSpc>
              <a:spcBef>
                <a:spcPts val="0"/>
              </a:spcBef>
              <a:buFont typeface="+mj-lt"/>
              <a:buAutoNum type="alphaLcParenR" startAt="5"/>
            </a:pPr>
            <a:r>
              <a:rPr lang="en-KE" sz="1800" b="1" dirty="0">
                <a:solidFill>
                  <a:srgbClr val="000000"/>
                </a:solidFill>
                <a:effectLst/>
                <a:latin typeface="Times New Roman" panose="02020603050405020304" pitchFamily="18" charset="0"/>
                <a:ea typeface="Times New Roman" panose="02020603050405020304" pitchFamily="18" charset="0"/>
              </a:rPr>
              <a:t>Conduct a dress rehearsal</a:t>
            </a:r>
            <a:endParaRPr lang="en-KE" sz="1800" dirty="0">
              <a:effectLst/>
              <a:latin typeface="Times New Roman" panose="02020603050405020304" pitchFamily="18" charset="0"/>
              <a:ea typeface="Times New Roman" panose="02020603050405020304" pitchFamily="18" charset="0"/>
            </a:endParaRPr>
          </a:p>
          <a:p>
            <a:pPr>
              <a:lnSpc>
                <a:spcPct val="150000"/>
              </a:lnSpc>
              <a:spcBef>
                <a:spcPts val="0"/>
              </a:spcBef>
            </a:pPr>
            <a:r>
              <a:rPr lang="en-KE" sz="1800" dirty="0">
                <a:solidFill>
                  <a:srgbClr val="000000"/>
                </a:solidFill>
                <a:effectLst/>
                <a:latin typeface="Times New Roman" panose="02020603050405020304" pitchFamily="18" charset="0"/>
                <a:ea typeface="Times New Roman" panose="02020603050405020304" pitchFamily="18" charset="0"/>
              </a:rPr>
              <a:t>At some universities, it is common practice to schedule a pre-defense of the dissertation, an opportunity to field possible questions from committee members and other faculty. Students are not provided with the committee’s actual defense questions, but gain experience in responding to questions that relate to their research.</a:t>
            </a:r>
          </a:p>
          <a:p>
            <a:pPr>
              <a:lnSpc>
                <a:spcPct val="150000"/>
              </a:lnSpc>
              <a:spcBef>
                <a:spcPts val="0"/>
              </a:spcBef>
            </a:pPr>
            <a:r>
              <a:rPr lang="en-KE" sz="1800" dirty="0">
                <a:solidFill>
                  <a:srgbClr val="000000"/>
                </a:solidFill>
                <a:effectLst/>
                <a:latin typeface="Times New Roman" panose="02020603050405020304" pitchFamily="18" charset="0"/>
                <a:ea typeface="Times New Roman" panose="02020603050405020304" pitchFamily="18" charset="0"/>
              </a:rPr>
              <a:t>This preparatory experience initiates students into the defense experience and inspires confidence. Several days prior to the actual defense, students should schedule a dress rehearsal in the same room reserved for the defense. Exposure to the surroundings ahead of time reduces stress and helps the student to know about technical issues regarding setting up their own computer, projector and any other conferencing facilities where necessary.</a:t>
            </a:r>
            <a:endParaRPr lang="en-KE" dirty="0"/>
          </a:p>
        </p:txBody>
      </p:sp>
      <p:sp>
        <p:nvSpPr>
          <p:cNvPr id="4" name="Slide Number Placeholder 3">
            <a:extLst>
              <a:ext uri="{FF2B5EF4-FFF2-40B4-BE49-F238E27FC236}">
                <a16:creationId xmlns:a16="http://schemas.microsoft.com/office/drawing/2014/main" id="{4A788EC9-13EF-AA2C-A5F0-40CADB5F6E9D}"/>
              </a:ext>
            </a:extLst>
          </p:cNvPr>
          <p:cNvSpPr>
            <a:spLocks noGrp="1"/>
          </p:cNvSpPr>
          <p:nvPr>
            <p:ph type="sldNum" sz="quarter" idx="10"/>
          </p:nvPr>
        </p:nvSpPr>
        <p:spPr/>
        <p:txBody>
          <a:bodyPr/>
          <a:lstStyle/>
          <a:p>
            <a:fld id="{48F63A3B-78C7-47BE-AE5E-E10140E04643}" type="slidenum">
              <a:rPr lang="en-US" smtClean="0"/>
              <a:pPr/>
              <a:t>23</a:t>
            </a:fld>
            <a:endParaRPr lang="en-US" dirty="0"/>
          </a:p>
        </p:txBody>
      </p:sp>
    </p:spTree>
    <p:extLst>
      <p:ext uri="{BB962C8B-B14F-4D97-AF65-F5344CB8AC3E}">
        <p14:creationId xmlns:p14="http://schemas.microsoft.com/office/powerpoint/2010/main" val="22486091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A11542C-286D-08B6-55FC-13F29D07B131}"/>
              </a:ext>
            </a:extLst>
          </p:cNvPr>
          <p:cNvSpPr>
            <a:spLocks noGrp="1"/>
          </p:cNvSpPr>
          <p:nvPr>
            <p:ph sz="half" idx="2"/>
          </p:nvPr>
        </p:nvSpPr>
        <p:spPr>
          <a:xfrm>
            <a:off x="3460565" y="1534510"/>
            <a:ext cx="7965460" cy="4266217"/>
          </a:xfrm>
        </p:spPr>
        <p:txBody>
          <a:bodyPr/>
          <a:lstStyle/>
          <a:p>
            <a:pPr marL="0" indent="0">
              <a:lnSpc>
                <a:spcPct val="150000"/>
              </a:lnSpc>
              <a:buNone/>
            </a:pPr>
            <a:r>
              <a:rPr lang="en-KE" sz="2000" b="1" dirty="0">
                <a:solidFill>
                  <a:schemeClr val="tx1"/>
                </a:solidFill>
                <a:effectLst/>
                <a:latin typeface="Times New Roman" panose="02020603050405020304" pitchFamily="18" charset="0"/>
                <a:ea typeface="Times New Roman" panose="02020603050405020304" pitchFamily="18" charset="0"/>
              </a:rPr>
              <a:t>m) Consider the X factor</a:t>
            </a:r>
            <a:endParaRPr lang="en-KE" sz="2000" dirty="0">
              <a:solidFill>
                <a:schemeClr val="tx1"/>
              </a:solidFill>
              <a:effectLst/>
              <a:latin typeface="Times New Roman" panose="02020603050405020304" pitchFamily="18" charset="0"/>
              <a:ea typeface="Times New Roman" panose="02020603050405020304" pitchFamily="18" charset="0"/>
            </a:endParaRPr>
          </a:p>
          <a:p>
            <a:pPr>
              <a:lnSpc>
                <a:spcPct val="150000"/>
              </a:lnSpc>
            </a:pPr>
            <a:r>
              <a:rPr lang="en-KE" sz="2000" dirty="0">
                <a:solidFill>
                  <a:schemeClr val="tx1"/>
                </a:solidFill>
                <a:effectLst/>
                <a:latin typeface="Times New Roman" panose="02020603050405020304" pitchFamily="18" charset="0"/>
                <a:ea typeface="Times New Roman" panose="02020603050405020304" pitchFamily="18" charset="0"/>
              </a:rPr>
              <a:t>While there are no guarantees of technological integrity or flawless appearances, having Plan B as a backup is a good thing. Handouts can save the day if technology fails and can be a salvation for the X factor. </a:t>
            </a:r>
          </a:p>
          <a:p>
            <a:pPr marL="342900" lvl="0" indent="-342900">
              <a:lnSpc>
                <a:spcPct val="150000"/>
              </a:lnSpc>
              <a:buFont typeface="+mj-lt"/>
              <a:buAutoNum type="alphaLcParenR" startAt="14"/>
            </a:pPr>
            <a:r>
              <a:rPr lang="en-KE" sz="2000" b="1" dirty="0">
                <a:solidFill>
                  <a:schemeClr val="tx1"/>
                </a:solidFill>
                <a:effectLst/>
                <a:latin typeface="Times New Roman" panose="02020603050405020304" pitchFamily="18" charset="0"/>
                <a:ea typeface="Times New Roman" panose="02020603050405020304" pitchFamily="18" charset="0"/>
              </a:rPr>
              <a:t>Prepare the night before</a:t>
            </a:r>
            <a:endParaRPr lang="en-KE" sz="2000" dirty="0">
              <a:solidFill>
                <a:schemeClr val="tx1"/>
              </a:solidFill>
              <a:effectLst/>
              <a:latin typeface="Times New Roman" panose="02020603050405020304" pitchFamily="18" charset="0"/>
              <a:ea typeface="Times New Roman" panose="02020603050405020304" pitchFamily="18" charset="0"/>
            </a:endParaRPr>
          </a:p>
          <a:p>
            <a:pPr>
              <a:lnSpc>
                <a:spcPct val="150000"/>
              </a:lnSpc>
            </a:pPr>
            <a:r>
              <a:rPr lang="en-KE" sz="2000" dirty="0">
                <a:solidFill>
                  <a:schemeClr val="tx1"/>
                </a:solidFill>
                <a:effectLst/>
                <a:latin typeface="Times New Roman" panose="02020603050405020304" pitchFamily="18" charset="0"/>
                <a:ea typeface="Times New Roman" panose="02020603050405020304" pitchFamily="18" charset="0"/>
              </a:rPr>
              <a:t>Keep everything as normal as possible, including sleeping and eating patterns. Avoid any heavy meals until after the oral defense.</a:t>
            </a:r>
          </a:p>
          <a:p>
            <a:pPr marL="0" indent="0">
              <a:buNone/>
            </a:pPr>
            <a:endParaRPr lang="en-KE" dirty="0"/>
          </a:p>
        </p:txBody>
      </p:sp>
      <p:sp>
        <p:nvSpPr>
          <p:cNvPr id="4" name="Slide Number Placeholder 3">
            <a:extLst>
              <a:ext uri="{FF2B5EF4-FFF2-40B4-BE49-F238E27FC236}">
                <a16:creationId xmlns:a16="http://schemas.microsoft.com/office/drawing/2014/main" id="{44EE5F5F-13BB-FCF3-911E-D01E7A36C97A}"/>
              </a:ext>
            </a:extLst>
          </p:cNvPr>
          <p:cNvSpPr>
            <a:spLocks noGrp="1"/>
          </p:cNvSpPr>
          <p:nvPr>
            <p:ph type="sldNum" sz="quarter" idx="10"/>
          </p:nvPr>
        </p:nvSpPr>
        <p:spPr/>
        <p:txBody>
          <a:bodyPr/>
          <a:lstStyle/>
          <a:p>
            <a:fld id="{48F63A3B-78C7-47BE-AE5E-E10140E04643}" type="slidenum">
              <a:rPr lang="en-US" smtClean="0"/>
              <a:pPr/>
              <a:t>24</a:t>
            </a:fld>
            <a:endParaRPr lang="en-US" dirty="0"/>
          </a:p>
        </p:txBody>
      </p:sp>
    </p:spTree>
    <p:extLst>
      <p:ext uri="{BB962C8B-B14F-4D97-AF65-F5344CB8AC3E}">
        <p14:creationId xmlns:p14="http://schemas.microsoft.com/office/powerpoint/2010/main" val="14684113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84208C5-593C-CD66-06EA-A39013238152}"/>
              </a:ext>
            </a:extLst>
          </p:cNvPr>
          <p:cNvSpPr>
            <a:spLocks noGrp="1"/>
          </p:cNvSpPr>
          <p:nvPr>
            <p:ph sz="half" idx="2"/>
          </p:nvPr>
        </p:nvSpPr>
        <p:spPr>
          <a:xfrm>
            <a:off x="1550564" y="1680520"/>
            <a:ext cx="8887911" cy="4584102"/>
          </a:xfrm>
        </p:spPr>
        <p:txBody>
          <a:bodyPr/>
          <a:lstStyle/>
          <a:p>
            <a:pPr marL="0" lvl="0" indent="0">
              <a:lnSpc>
                <a:spcPct val="150000"/>
              </a:lnSpc>
              <a:buNone/>
            </a:pPr>
            <a:r>
              <a:rPr lang="en-KE" sz="2000" b="1" dirty="0">
                <a:solidFill>
                  <a:schemeClr val="tx1"/>
                </a:solidFill>
                <a:effectLst/>
                <a:latin typeface="Times New Roman" panose="02020603050405020304" pitchFamily="18" charset="0"/>
                <a:ea typeface="Times New Roman" panose="02020603050405020304" pitchFamily="18" charset="0"/>
              </a:rPr>
              <a:t>o) Consider professional editing and formatting services </a:t>
            </a:r>
            <a:endParaRPr lang="en-KE" sz="2000" dirty="0">
              <a:solidFill>
                <a:schemeClr val="tx1"/>
              </a:solidFill>
              <a:effectLst/>
              <a:latin typeface="Times New Roman" panose="02020603050405020304" pitchFamily="18" charset="0"/>
              <a:ea typeface="Times New Roman" panose="02020603050405020304" pitchFamily="18" charset="0"/>
            </a:endParaRPr>
          </a:p>
          <a:p>
            <a:pPr>
              <a:lnSpc>
                <a:spcPct val="150000"/>
              </a:lnSpc>
            </a:pPr>
            <a:r>
              <a:rPr lang="en-KE" sz="2000" dirty="0">
                <a:solidFill>
                  <a:schemeClr val="tx1"/>
                </a:solidFill>
                <a:effectLst/>
                <a:latin typeface="Times New Roman" panose="02020603050405020304" pitchFamily="18" charset="0"/>
                <a:ea typeface="Times New Roman" panose="02020603050405020304" pitchFamily="18" charset="0"/>
              </a:rPr>
              <a:t>The dissertation is not done until the monograph is in final form according to departmental or graduate school specifications. </a:t>
            </a:r>
          </a:p>
          <a:p>
            <a:pPr>
              <a:lnSpc>
                <a:spcPct val="150000"/>
              </a:lnSpc>
            </a:pPr>
            <a:r>
              <a:rPr lang="en-KE" sz="2000" dirty="0">
                <a:solidFill>
                  <a:schemeClr val="tx1"/>
                </a:solidFill>
                <a:latin typeface="Times New Roman" panose="02020603050405020304" pitchFamily="18" charset="0"/>
                <a:ea typeface="Times New Roman" panose="02020603050405020304" pitchFamily="18" charset="0"/>
              </a:rPr>
              <a:t>It</a:t>
            </a:r>
            <a:r>
              <a:rPr lang="en-KE" sz="2000" dirty="0">
                <a:solidFill>
                  <a:schemeClr val="tx1"/>
                </a:solidFill>
                <a:effectLst/>
                <a:latin typeface="Times New Roman" panose="02020603050405020304" pitchFamily="18" charset="0"/>
                <a:ea typeface="Times New Roman" panose="02020603050405020304" pitchFamily="18" charset="0"/>
              </a:rPr>
              <a:t> is advisable to secure the professional services of a formatter or editor who can put the document into the final form. The journey to the postgraduate degree is long and often arduous, but knowing how to navigate the course will certainly sustain those who venture on that pathway.  </a:t>
            </a:r>
          </a:p>
          <a:p>
            <a:pPr marL="0" indent="0">
              <a:buNone/>
            </a:pPr>
            <a:endParaRPr lang="en-KE" dirty="0"/>
          </a:p>
        </p:txBody>
      </p:sp>
      <p:sp>
        <p:nvSpPr>
          <p:cNvPr id="5" name="Slide Number Placeholder 4">
            <a:extLst>
              <a:ext uri="{FF2B5EF4-FFF2-40B4-BE49-F238E27FC236}">
                <a16:creationId xmlns:a16="http://schemas.microsoft.com/office/drawing/2014/main" id="{14A30AFD-D493-5058-2F5B-E3F38BF47359}"/>
              </a:ext>
            </a:extLst>
          </p:cNvPr>
          <p:cNvSpPr>
            <a:spLocks noGrp="1"/>
          </p:cNvSpPr>
          <p:nvPr>
            <p:ph type="sldNum" sz="quarter" idx="10"/>
          </p:nvPr>
        </p:nvSpPr>
        <p:spPr/>
        <p:txBody>
          <a:bodyPr/>
          <a:lstStyle/>
          <a:p>
            <a:fld id="{48F63A3B-78C7-47BE-AE5E-E10140E04643}" type="slidenum">
              <a:rPr lang="en-US" smtClean="0"/>
              <a:pPr/>
              <a:t>25</a:t>
            </a:fld>
            <a:endParaRPr lang="en-US" dirty="0"/>
          </a:p>
        </p:txBody>
      </p:sp>
    </p:spTree>
    <p:extLst>
      <p:ext uri="{BB962C8B-B14F-4D97-AF65-F5344CB8AC3E}">
        <p14:creationId xmlns:p14="http://schemas.microsoft.com/office/powerpoint/2010/main" val="39301857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D9BC4FE-2BD8-8DB3-5CFC-6ADB4AD5A19A}"/>
              </a:ext>
            </a:extLst>
          </p:cNvPr>
          <p:cNvSpPr>
            <a:spLocks noGrp="1"/>
          </p:cNvSpPr>
          <p:nvPr>
            <p:ph sz="half" idx="2"/>
          </p:nvPr>
        </p:nvSpPr>
        <p:spPr>
          <a:xfrm>
            <a:off x="1550564" y="1734208"/>
            <a:ext cx="9096415" cy="4530414"/>
          </a:xfrm>
        </p:spPr>
        <p:txBody>
          <a:bodyPr>
            <a:normAutofit/>
          </a:bodyPr>
          <a:lstStyle/>
          <a:p>
            <a:pPr marL="0" lvl="0" indent="0">
              <a:lnSpc>
                <a:spcPct val="150000"/>
              </a:lnSpc>
              <a:buNone/>
            </a:pPr>
            <a:r>
              <a:rPr lang="en-KE" sz="2000" b="1" dirty="0">
                <a:solidFill>
                  <a:schemeClr val="tx1"/>
                </a:solidFill>
                <a:effectLst/>
                <a:latin typeface="Times New Roman" panose="02020603050405020304" pitchFamily="18" charset="0"/>
                <a:ea typeface="Times New Roman" panose="02020603050405020304" pitchFamily="18" charset="0"/>
              </a:rPr>
              <a:t>p) Think about post defense</a:t>
            </a:r>
            <a:r>
              <a:rPr lang="en-US" sz="2000" b="1" dirty="0">
                <a:solidFill>
                  <a:schemeClr val="tx1"/>
                </a:solidFill>
                <a:effectLst/>
                <a:latin typeface="Times New Roman" panose="02020603050405020304" pitchFamily="18" charset="0"/>
                <a:ea typeface="Times New Roman" panose="02020603050405020304" pitchFamily="18" charset="0"/>
              </a:rPr>
              <a:t> activities</a:t>
            </a:r>
            <a:endParaRPr lang="en-KE" sz="2000" dirty="0">
              <a:solidFill>
                <a:schemeClr val="tx1"/>
              </a:solidFill>
              <a:effectLst/>
              <a:latin typeface="Times New Roman" panose="02020603050405020304" pitchFamily="18" charset="0"/>
              <a:ea typeface="Times New Roman" panose="02020603050405020304" pitchFamily="18" charset="0"/>
            </a:endParaRPr>
          </a:p>
          <a:p>
            <a:pPr>
              <a:lnSpc>
                <a:spcPct val="150000"/>
              </a:lnSpc>
            </a:pPr>
            <a:r>
              <a:rPr lang="en-KE" sz="2000" dirty="0">
                <a:solidFill>
                  <a:schemeClr val="tx1"/>
                </a:solidFill>
                <a:effectLst/>
                <a:latin typeface="Times New Roman" panose="02020603050405020304" pitchFamily="18" charset="0"/>
                <a:ea typeface="Times New Roman" panose="02020603050405020304" pitchFamily="18" charset="0"/>
              </a:rPr>
              <a:t>After the defense, committee members may decide the dissertation requires revision and will refrain from signing off until adjustments have been implemented. Such revisions may include minor changes to the text that can be dealt with immediately. </a:t>
            </a:r>
          </a:p>
          <a:p>
            <a:pPr>
              <a:lnSpc>
                <a:spcPct val="150000"/>
              </a:lnSpc>
            </a:pPr>
            <a:r>
              <a:rPr lang="en-KE" sz="2000" dirty="0">
                <a:solidFill>
                  <a:schemeClr val="tx1"/>
                </a:solidFill>
                <a:effectLst/>
                <a:latin typeface="Times New Roman" panose="02020603050405020304" pitchFamily="18" charset="0"/>
                <a:ea typeface="Times New Roman" panose="02020603050405020304" pitchFamily="18" charset="0"/>
              </a:rPr>
              <a:t>Other adjustments may require elaborate restructuring, and there may be additional work to do. Students should immediately address the committee’s concerns and implement all changes. Students need to remain focused on graduation and complete the work that will take them there. </a:t>
            </a:r>
            <a:endParaRPr lang="en-KE" sz="2000" dirty="0">
              <a:effectLst/>
              <a:latin typeface="Times New Roman" panose="02020603050405020304" pitchFamily="18" charset="0"/>
              <a:ea typeface="Times New Roman" panose="02020603050405020304" pitchFamily="18" charset="0"/>
            </a:endParaRPr>
          </a:p>
          <a:p>
            <a:pPr marL="0" indent="0">
              <a:buNone/>
            </a:pPr>
            <a:endParaRPr lang="en-KE" dirty="0"/>
          </a:p>
        </p:txBody>
      </p:sp>
      <p:sp>
        <p:nvSpPr>
          <p:cNvPr id="5" name="Slide Number Placeholder 4">
            <a:extLst>
              <a:ext uri="{FF2B5EF4-FFF2-40B4-BE49-F238E27FC236}">
                <a16:creationId xmlns:a16="http://schemas.microsoft.com/office/drawing/2014/main" id="{2EEDBC60-8AAE-C730-D986-57C9CF1CD6E5}"/>
              </a:ext>
            </a:extLst>
          </p:cNvPr>
          <p:cNvSpPr>
            <a:spLocks noGrp="1"/>
          </p:cNvSpPr>
          <p:nvPr>
            <p:ph type="sldNum" sz="quarter" idx="10"/>
          </p:nvPr>
        </p:nvSpPr>
        <p:spPr/>
        <p:txBody>
          <a:bodyPr/>
          <a:lstStyle/>
          <a:p>
            <a:fld id="{48F63A3B-78C7-47BE-AE5E-E10140E04643}" type="slidenum">
              <a:rPr lang="en-US" smtClean="0"/>
              <a:pPr/>
              <a:t>26</a:t>
            </a:fld>
            <a:endParaRPr lang="en-US" dirty="0"/>
          </a:p>
        </p:txBody>
      </p:sp>
    </p:spTree>
    <p:extLst>
      <p:ext uri="{BB962C8B-B14F-4D97-AF65-F5344CB8AC3E}">
        <p14:creationId xmlns:p14="http://schemas.microsoft.com/office/powerpoint/2010/main" val="24831977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60119E-B24C-D1F0-6C57-94299C623E37}"/>
              </a:ext>
            </a:extLst>
          </p:cNvPr>
          <p:cNvSpPr>
            <a:spLocks noGrp="1"/>
          </p:cNvSpPr>
          <p:nvPr>
            <p:ph type="title"/>
          </p:nvPr>
        </p:nvSpPr>
        <p:spPr>
          <a:xfrm>
            <a:off x="3460565" y="928688"/>
            <a:ext cx="7965461" cy="795009"/>
          </a:xfrm>
        </p:spPr>
        <p:txBody>
          <a:bodyPr/>
          <a:lstStyle/>
          <a:p>
            <a:r>
              <a:rPr lang="en-GB" sz="2000" b="1" dirty="0">
                <a:solidFill>
                  <a:schemeClr val="tx1"/>
                </a:solidFill>
                <a:effectLst/>
                <a:latin typeface="Arial" panose="020B0604020202020204" pitchFamily="34" charset="0"/>
                <a:ea typeface="Calibri" panose="020F0502020204030204" pitchFamily="34" charset="0"/>
              </a:rPr>
              <a:t>How to Handle Questions at the Oral </a:t>
            </a:r>
            <a:r>
              <a:rPr lang="en-GB" sz="2000" b="1" dirty="0" err="1">
                <a:solidFill>
                  <a:schemeClr val="tx1"/>
                </a:solidFill>
                <a:effectLst/>
                <a:latin typeface="Arial" panose="020B0604020202020204" pitchFamily="34" charset="0"/>
                <a:ea typeface="Calibri" panose="020F0502020204030204" pitchFamily="34" charset="0"/>
              </a:rPr>
              <a:t>Defense</a:t>
            </a:r>
            <a:r>
              <a:rPr lang="en-KE" sz="2000" dirty="0">
                <a:solidFill>
                  <a:schemeClr val="tx1"/>
                </a:solidFill>
                <a:effectLst/>
              </a:rPr>
              <a:t> </a:t>
            </a:r>
            <a:endParaRPr lang="en-KE" sz="2000" dirty="0">
              <a:solidFill>
                <a:schemeClr val="tx1"/>
              </a:solidFill>
            </a:endParaRPr>
          </a:p>
        </p:txBody>
      </p:sp>
      <p:sp>
        <p:nvSpPr>
          <p:cNvPr id="3" name="Content Placeholder 2">
            <a:extLst>
              <a:ext uri="{FF2B5EF4-FFF2-40B4-BE49-F238E27FC236}">
                <a16:creationId xmlns:a16="http://schemas.microsoft.com/office/drawing/2014/main" id="{8AA1429D-24DF-0275-415F-97EAC5154EE2}"/>
              </a:ext>
            </a:extLst>
          </p:cNvPr>
          <p:cNvSpPr>
            <a:spLocks noGrp="1"/>
          </p:cNvSpPr>
          <p:nvPr>
            <p:ph sz="half" idx="2"/>
          </p:nvPr>
        </p:nvSpPr>
        <p:spPr>
          <a:xfrm>
            <a:off x="3460565" y="1881352"/>
            <a:ext cx="8142856" cy="4519449"/>
          </a:xfrm>
        </p:spPr>
        <p:txBody>
          <a:bodyPr>
            <a:normAutofit fontScale="92500" lnSpcReduction="10000"/>
          </a:bodyPr>
          <a:lstStyle/>
          <a:p>
            <a:pPr marL="0" lvl="0" indent="0">
              <a:lnSpc>
                <a:spcPct val="150000"/>
              </a:lnSpc>
              <a:buNone/>
            </a:pPr>
            <a:r>
              <a:rPr lang="en-KE" sz="1800" b="1" dirty="0">
                <a:solidFill>
                  <a:srgbClr val="000000"/>
                </a:solidFill>
                <a:effectLst/>
                <a:latin typeface="Times New Roman" panose="02020603050405020304" pitchFamily="18" charset="0"/>
                <a:ea typeface="Times New Roman" panose="02020603050405020304" pitchFamily="18" charset="0"/>
              </a:rPr>
              <a:t>Anticipate questions</a:t>
            </a:r>
            <a:r>
              <a:rPr lang="en-US" sz="1800" b="1" dirty="0">
                <a:solidFill>
                  <a:srgbClr val="000000"/>
                </a:solidFill>
                <a:effectLst/>
                <a:latin typeface="Times New Roman" panose="02020603050405020304" pitchFamily="18" charset="0"/>
                <a:ea typeface="Times New Roman" panose="02020603050405020304" pitchFamily="18" charset="0"/>
              </a:rPr>
              <a:t> during the oral defense</a:t>
            </a:r>
            <a:endParaRPr lang="en-KE" sz="1800" dirty="0">
              <a:effectLst/>
              <a:latin typeface="Times New Roman" panose="02020603050405020304" pitchFamily="18" charset="0"/>
              <a:ea typeface="Times New Roman" panose="02020603050405020304" pitchFamily="18" charset="0"/>
            </a:endParaRPr>
          </a:p>
          <a:p>
            <a:pPr>
              <a:lnSpc>
                <a:spcPct val="150000"/>
              </a:lnSpc>
            </a:pPr>
            <a:r>
              <a:rPr lang="en-KE" sz="1800" dirty="0">
                <a:solidFill>
                  <a:srgbClr val="000000"/>
                </a:solidFill>
                <a:effectLst/>
                <a:latin typeface="Times New Roman" panose="02020603050405020304" pitchFamily="18" charset="0"/>
                <a:ea typeface="Times New Roman" panose="02020603050405020304" pitchFamily="18" charset="0"/>
              </a:rPr>
              <a:t>Successful graduate students are generally adept at anticipating test questions, as their years of experience bear out. Applying these skills to the dissertation defense will also keep them in good standing. Students should consider the academic expertise of their respective committee members. In what areas would they most likely be focused?</a:t>
            </a:r>
          </a:p>
          <a:p>
            <a:pPr>
              <a:lnSpc>
                <a:spcPct val="150000"/>
              </a:lnSpc>
            </a:pPr>
            <a:r>
              <a:rPr lang="en-KE" sz="1800" dirty="0">
                <a:solidFill>
                  <a:srgbClr val="000000"/>
                </a:solidFill>
                <a:effectLst/>
                <a:latin typeface="Times New Roman" panose="02020603050405020304" pitchFamily="18" charset="0"/>
                <a:ea typeface="Times New Roman" panose="02020603050405020304" pitchFamily="18" charset="0"/>
              </a:rPr>
              <a:t>Advisees should be familiar with advisors’ theoretical or methodological penchants, the manner in which they think and reason, and the emphasis placed on certain elements of the dissertation as they confer throughout the dissertation process. Exposure to committee members as they serve at other defenses provides excellent insight into how they work together as a group and as individuals. Anticipation informed by knowledge is an important tool in students’ dissertation defense tool kit. </a:t>
            </a:r>
            <a:endParaRPr lang="en-KE" sz="1800" dirty="0">
              <a:effectLst/>
              <a:latin typeface="Times New Roman" panose="02020603050405020304" pitchFamily="18" charset="0"/>
              <a:ea typeface="Times New Roman" panose="02020603050405020304" pitchFamily="18" charset="0"/>
            </a:endParaRPr>
          </a:p>
          <a:p>
            <a:endParaRPr lang="en-KE" dirty="0"/>
          </a:p>
        </p:txBody>
      </p:sp>
      <p:sp>
        <p:nvSpPr>
          <p:cNvPr id="4" name="Slide Number Placeholder 3">
            <a:extLst>
              <a:ext uri="{FF2B5EF4-FFF2-40B4-BE49-F238E27FC236}">
                <a16:creationId xmlns:a16="http://schemas.microsoft.com/office/drawing/2014/main" id="{3EA99098-873D-58FA-E7C9-28915AFC9456}"/>
              </a:ext>
            </a:extLst>
          </p:cNvPr>
          <p:cNvSpPr>
            <a:spLocks noGrp="1"/>
          </p:cNvSpPr>
          <p:nvPr>
            <p:ph type="sldNum" sz="quarter" idx="10"/>
          </p:nvPr>
        </p:nvSpPr>
        <p:spPr/>
        <p:txBody>
          <a:bodyPr/>
          <a:lstStyle/>
          <a:p>
            <a:fld id="{48F63A3B-78C7-47BE-AE5E-E10140E04643}" type="slidenum">
              <a:rPr lang="en-US" smtClean="0"/>
              <a:pPr/>
              <a:t>27</a:t>
            </a:fld>
            <a:endParaRPr lang="en-US" dirty="0"/>
          </a:p>
        </p:txBody>
      </p:sp>
    </p:spTree>
    <p:extLst>
      <p:ext uri="{BB962C8B-B14F-4D97-AF65-F5344CB8AC3E}">
        <p14:creationId xmlns:p14="http://schemas.microsoft.com/office/powerpoint/2010/main" val="19785834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2808B3E-74D0-5C99-6513-BA09F7828D52}"/>
              </a:ext>
            </a:extLst>
          </p:cNvPr>
          <p:cNvSpPr>
            <a:spLocks noGrp="1"/>
          </p:cNvSpPr>
          <p:nvPr>
            <p:ph sz="half" idx="2"/>
          </p:nvPr>
        </p:nvSpPr>
        <p:spPr>
          <a:xfrm>
            <a:off x="3460565" y="928687"/>
            <a:ext cx="8384594" cy="5556195"/>
          </a:xfrm>
        </p:spPr>
        <p:txBody>
          <a:bodyPr>
            <a:normAutofit fontScale="47500" lnSpcReduction="20000"/>
          </a:bodyPr>
          <a:lstStyle/>
          <a:p>
            <a:pPr marL="0" lvl="0" indent="0" fontAlgn="base">
              <a:lnSpc>
                <a:spcPct val="150000"/>
              </a:lnSpc>
              <a:buSzPts val="1000"/>
              <a:buNone/>
              <a:tabLst>
                <a:tab pos="457200" algn="l"/>
              </a:tabLst>
            </a:pPr>
            <a:r>
              <a:rPr lang="en-KE" sz="3800" b="1" dirty="0">
                <a:solidFill>
                  <a:srgbClr val="000000"/>
                </a:solidFill>
                <a:effectLst/>
                <a:latin typeface="Times New Roman" panose="02020603050405020304" pitchFamily="18" charset="0"/>
                <a:ea typeface="Times New Roman" panose="02020603050405020304" pitchFamily="18" charset="0"/>
              </a:rPr>
              <a:t>Answer questions honestly</a:t>
            </a:r>
            <a:endParaRPr lang="en-KE" sz="3800" dirty="0">
              <a:solidFill>
                <a:srgbClr val="000000"/>
              </a:solidFill>
              <a:effectLst/>
              <a:latin typeface="Times New Roman" panose="02020603050405020304" pitchFamily="18" charset="0"/>
              <a:ea typeface="Times New Roman" panose="02020603050405020304" pitchFamily="18" charset="0"/>
            </a:endParaRPr>
          </a:p>
          <a:p>
            <a:pPr fontAlgn="base">
              <a:lnSpc>
                <a:spcPct val="150000"/>
              </a:lnSpc>
            </a:pPr>
            <a:r>
              <a:rPr lang="en-KE" sz="3800" dirty="0">
                <a:solidFill>
                  <a:srgbClr val="000000"/>
                </a:solidFill>
                <a:effectLst/>
                <a:latin typeface="Times New Roman" panose="02020603050405020304" pitchFamily="18" charset="0"/>
                <a:ea typeface="Times New Roman" panose="02020603050405020304" pitchFamily="18" charset="0"/>
              </a:rPr>
              <a:t>If you don’t know the answer to a question, it is better to respond to the best of your ability rather than say something untrue. The strategies used in managing such circumstance include:</a:t>
            </a:r>
            <a:endParaRPr lang="en-KE" sz="3800" dirty="0">
              <a:effectLst/>
              <a:latin typeface="Times New Roman" panose="02020603050405020304" pitchFamily="18" charset="0"/>
              <a:ea typeface="Times New Roman" panose="02020603050405020304" pitchFamily="18" charset="0"/>
            </a:endParaRPr>
          </a:p>
          <a:p>
            <a:pPr fontAlgn="base">
              <a:lnSpc>
                <a:spcPct val="150000"/>
              </a:lnSpc>
            </a:pPr>
            <a:r>
              <a:rPr lang="en-KE" sz="3800" dirty="0">
                <a:solidFill>
                  <a:srgbClr val="000000"/>
                </a:solidFill>
                <a:effectLst/>
                <a:latin typeface="Times New Roman" panose="02020603050405020304" pitchFamily="18" charset="0"/>
                <a:ea typeface="Times New Roman" panose="02020603050405020304" pitchFamily="18" charset="0"/>
              </a:rPr>
              <a:t>a. Admit that you don’t know the exact answer, but can tell audience what you do know related to the question;</a:t>
            </a:r>
            <a:br>
              <a:rPr lang="en-KE" sz="3800" dirty="0">
                <a:solidFill>
                  <a:srgbClr val="000000"/>
                </a:solidFill>
                <a:effectLst/>
                <a:latin typeface="Times New Roman" panose="02020603050405020304" pitchFamily="18" charset="0"/>
                <a:ea typeface="Times New Roman" panose="02020603050405020304" pitchFamily="18" charset="0"/>
              </a:rPr>
            </a:br>
            <a:r>
              <a:rPr lang="en-KE" sz="3800" dirty="0">
                <a:solidFill>
                  <a:srgbClr val="000000"/>
                </a:solidFill>
                <a:effectLst/>
                <a:latin typeface="Times New Roman" panose="02020603050405020304" pitchFamily="18" charset="0"/>
                <a:ea typeface="Times New Roman" panose="02020603050405020304" pitchFamily="18" charset="0"/>
              </a:rPr>
              <a:t>b. Admit that you don’t know the answer, but will find out the answer after the presentation;</a:t>
            </a:r>
            <a:br>
              <a:rPr lang="en-KE" sz="3800" dirty="0">
                <a:solidFill>
                  <a:srgbClr val="000000"/>
                </a:solidFill>
                <a:effectLst/>
                <a:latin typeface="Times New Roman" panose="02020603050405020304" pitchFamily="18" charset="0"/>
                <a:ea typeface="Times New Roman" panose="02020603050405020304" pitchFamily="18" charset="0"/>
              </a:rPr>
            </a:br>
            <a:r>
              <a:rPr lang="en-KE" sz="3800" dirty="0">
                <a:solidFill>
                  <a:srgbClr val="000000"/>
                </a:solidFill>
                <a:effectLst/>
                <a:latin typeface="Times New Roman" panose="02020603050405020304" pitchFamily="18" charset="0"/>
                <a:ea typeface="Times New Roman" panose="02020603050405020304" pitchFamily="18" charset="0"/>
              </a:rPr>
              <a:t>c. Admit you don’t know the answer and then ask the audience if they can answer the question.</a:t>
            </a:r>
            <a:endParaRPr lang="en-KE" sz="3800" dirty="0">
              <a:effectLst/>
              <a:latin typeface="Times New Roman" panose="02020603050405020304" pitchFamily="18" charset="0"/>
              <a:ea typeface="Times New Roman" panose="02020603050405020304" pitchFamily="18" charset="0"/>
            </a:endParaRPr>
          </a:p>
          <a:p>
            <a:pPr fontAlgn="base">
              <a:lnSpc>
                <a:spcPct val="150000"/>
              </a:lnSpc>
            </a:pPr>
            <a:r>
              <a:rPr lang="en-KE" sz="3800" dirty="0">
                <a:solidFill>
                  <a:srgbClr val="000000"/>
                </a:solidFill>
                <a:effectLst/>
                <a:latin typeface="Times New Roman" panose="02020603050405020304" pitchFamily="18" charset="0"/>
                <a:ea typeface="Times New Roman" panose="02020603050405020304" pitchFamily="18" charset="0"/>
              </a:rPr>
              <a:t>The phrases below can be used.</a:t>
            </a:r>
            <a:endParaRPr lang="en-KE" sz="3800" dirty="0">
              <a:effectLst/>
              <a:latin typeface="Times New Roman" panose="02020603050405020304" pitchFamily="18" charset="0"/>
              <a:ea typeface="Times New Roman" panose="02020603050405020304" pitchFamily="18" charset="0"/>
            </a:endParaRPr>
          </a:p>
          <a:p>
            <a:pPr fontAlgn="base">
              <a:lnSpc>
                <a:spcPct val="150000"/>
              </a:lnSpc>
            </a:pPr>
            <a:r>
              <a:rPr lang="en-KE" sz="3800" dirty="0">
                <a:solidFill>
                  <a:srgbClr val="000000"/>
                </a:solidFill>
                <a:effectLst/>
                <a:latin typeface="Times New Roman" panose="02020603050405020304" pitchFamily="18" charset="0"/>
                <a:ea typeface="Times New Roman" panose="02020603050405020304" pitchFamily="18" charset="0"/>
              </a:rPr>
              <a:t>On reflection, I should have spent more time on analyzing it…</a:t>
            </a:r>
            <a:endParaRPr lang="en-KE" sz="3800" dirty="0">
              <a:effectLst/>
              <a:latin typeface="Times New Roman" panose="02020603050405020304" pitchFamily="18" charset="0"/>
              <a:ea typeface="Times New Roman" panose="02020603050405020304" pitchFamily="18" charset="0"/>
            </a:endParaRPr>
          </a:p>
          <a:p>
            <a:pPr fontAlgn="base">
              <a:lnSpc>
                <a:spcPct val="150000"/>
              </a:lnSpc>
            </a:pPr>
            <a:r>
              <a:rPr lang="en-KE" sz="3800" dirty="0">
                <a:solidFill>
                  <a:srgbClr val="000000"/>
                </a:solidFill>
                <a:effectLst/>
                <a:latin typeface="Times New Roman" panose="02020603050405020304" pitchFamily="18" charset="0"/>
                <a:ea typeface="Times New Roman" panose="02020603050405020304" pitchFamily="18" charset="0"/>
              </a:rPr>
              <a:t>This is something I hope to be able to examine in future…</a:t>
            </a:r>
            <a:endParaRPr lang="en-KE" sz="3800" dirty="0">
              <a:effectLst/>
              <a:latin typeface="Times New Roman" panose="02020603050405020304" pitchFamily="18" charset="0"/>
              <a:ea typeface="Times New Roman" panose="02020603050405020304" pitchFamily="18" charset="0"/>
            </a:endParaRPr>
          </a:p>
          <a:p>
            <a:endParaRPr lang="en-KE" dirty="0"/>
          </a:p>
        </p:txBody>
      </p:sp>
      <p:sp>
        <p:nvSpPr>
          <p:cNvPr id="4" name="Slide Number Placeholder 3">
            <a:extLst>
              <a:ext uri="{FF2B5EF4-FFF2-40B4-BE49-F238E27FC236}">
                <a16:creationId xmlns:a16="http://schemas.microsoft.com/office/drawing/2014/main" id="{F0175507-17A1-3302-E227-AE85FECD6A00}"/>
              </a:ext>
            </a:extLst>
          </p:cNvPr>
          <p:cNvSpPr>
            <a:spLocks noGrp="1"/>
          </p:cNvSpPr>
          <p:nvPr>
            <p:ph type="sldNum" sz="quarter" idx="10"/>
          </p:nvPr>
        </p:nvSpPr>
        <p:spPr/>
        <p:txBody>
          <a:bodyPr/>
          <a:lstStyle/>
          <a:p>
            <a:fld id="{48F63A3B-78C7-47BE-AE5E-E10140E04643}" type="slidenum">
              <a:rPr lang="en-US" smtClean="0"/>
              <a:pPr/>
              <a:t>28</a:t>
            </a:fld>
            <a:endParaRPr lang="en-US" dirty="0"/>
          </a:p>
        </p:txBody>
      </p:sp>
    </p:spTree>
    <p:extLst>
      <p:ext uri="{BB962C8B-B14F-4D97-AF65-F5344CB8AC3E}">
        <p14:creationId xmlns:p14="http://schemas.microsoft.com/office/powerpoint/2010/main" val="26061860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2594380-1A0E-A9D4-CA78-D248E93F9773}"/>
              </a:ext>
            </a:extLst>
          </p:cNvPr>
          <p:cNvSpPr>
            <a:spLocks noGrp="1"/>
          </p:cNvSpPr>
          <p:nvPr>
            <p:ph type="sldNum" sz="quarter" idx="10"/>
          </p:nvPr>
        </p:nvSpPr>
        <p:spPr/>
        <p:txBody>
          <a:bodyPr/>
          <a:lstStyle/>
          <a:p>
            <a:fld id="{48F63A3B-78C7-47BE-AE5E-E10140E04643}" type="slidenum">
              <a:rPr lang="en-US" smtClean="0"/>
              <a:pPr/>
              <a:t>29</a:t>
            </a:fld>
            <a:endParaRPr lang="en-US" dirty="0"/>
          </a:p>
        </p:txBody>
      </p:sp>
      <p:sp>
        <p:nvSpPr>
          <p:cNvPr id="4" name="Content Placeholder 3">
            <a:extLst>
              <a:ext uri="{FF2B5EF4-FFF2-40B4-BE49-F238E27FC236}">
                <a16:creationId xmlns:a16="http://schemas.microsoft.com/office/drawing/2014/main" id="{3BCD5830-E821-0137-5F12-6658F2DAC0B8}"/>
              </a:ext>
            </a:extLst>
          </p:cNvPr>
          <p:cNvSpPr>
            <a:spLocks noGrp="1"/>
          </p:cNvSpPr>
          <p:nvPr>
            <p:ph idx="11"/>
          </p:nvPr>
        </p:nvSpPr>
        <p:spPr>
          <a:xfrm>
            <a:off x="4099033" y="1177158"/>
            <a:ext cx="7204289" cy="4876799"/>
          </a:xfrm>
        </p:spPr>
        <p:txBody>
          <a:bodyPr>
            <a:normAutofit fontScale="62500" lnSpcReduction="20000"/>
          </a:bodyPr>
          <a:lstStyle/>
          <a:p>
            <a:pPr lvl="0" fontAlgn="base">
              <a:lnSpc>
                <a:spcPct val="150000"/>
              </a:lnSpc>
              <a:buSzPts val="1000"/>
              <a:tabLst>
                <a:tab pos="457200" algn="l"/>
              </a:tabLst>
            </a:pPr>
            <a:r>
              <a:rPr lang="en-KE" sz="2900" b="1" dirty="0">
                <a:solidFill>
                  <a:srgbClr val="000000"/>
                </a:solidFill>
                <a:effectLst/>
                <a:latin typeface="Times New Roman" panose="02020603050405020304" pitchFamily="18" charset="0"/>
                <a:ea typeface="Times New Roman" panose="02020603050405020304" pitchFamily="18" charset="0"/>
              </a:rPr>
              <a:t>Support your answers</a:t>
            </a:r>
            <a:endParaRPr lang="en-KE" sz="2900" dirty="0">
              <a:solidFill>
                <a:srgbClr val="000000"/>
              </a:solidFill>
              <a:effectLst/>
              <a:latin typeface="Times New Roman" panose="02020603050405020304" pitchFamily="18" charset="0"/>
              <a:ea typeface="Times New Roman" panose="02020603050405020304" pitchFamily="18" charset="0"/>
            </a:endParaRPr>
          </a:p>
          <a:p>
            <a:pPr marL="457200" indent="-457200" fontAlgn="base">
              <a:lnSpc>
                <a:spcPct val="150000"/>
              </a:lnSpc>
              <a:buFont typeface="Arial" panose="020B0604020202020204" pitchFamily="34" charset="0"/>
              <a:buChar char="•"/>
            </a:pPr>
            <a:r>
              <a:rPr lang="en-KE" sz="2900" dirty="0">
                <a:solidFill>
                  <a:srgbClr val="000000"/>
                </a:solidFill>
                <a:effectLst/>
                <a:latin typeface="Times New Roman" panose="02020603050405020304" pitchFamily="18" charset="0"/>
                <a:ea typeface="Times New Roman" panose="02020603050405020304" pitchFamily="18" charset="0"/>
              </a:rPr>
              <a:t>A simple “yes” or “no” answer is normally insufficient in answering questions at the end of an academic presentation. You need to provide reasons.</a:t>
            </a:r>
            <a:endParaRPr lang="en-KE" sz="2900" dirty="0">
              <a:effectLst/>
              <a:latin typeface="Times New Roman" panose="02020603050405020304" pitchFamily="18" charset="0"/>
              <a:ea typeface="Times New Roman" panose="02020603050405020304" pitchFamily="18" charset="0"/>
            </a:endParaRPr>
          </a:p>
          <a:p>
            <a:pPr marL="457200" indent="-457200" fontAlgn="base">
              <a:lnSpc>
                <a:spcPct val="150000"/>
              </a:lnSpc>
              <a:buFont typeface="Arial" panose="020B0604020202020204" pitchFamily="34" charset="0"/>
              <a:buChar char="•"/>
            </a:pPr>
            <a:r>
              <a:rPr lang="en-KE" sz="2900" dirty="0">
                <a:solidFill>
                  <a:srgbClr val="000000"/>
                </a:solidFill>
                <a:effectLst/>
                <a:latin typeface="Times New Roman" panose="02020603050405020304" pitchFamily="18" charset="0"/>
                <a:ea typeface="Times New Roman" panose="02020603050405020304" pitchFamily="18" charset="0"/>
              </a:rPr>
              <a:t>Yes, and the main reason I agree with that is…</a:t>
            </a:r>
            <a:endParaRPr lang="en-KE" sz="2900" dirty="0">
              <a:effectLst/>
              <a:latin typeface="Times New Roman" panose="02020603050405020304" pitchFamily="18" charset="0"/>
              <a:ea typeface="Times New Roman" panose="02020603050405020304" pitchFamily="18" charset="0"/>
            </a:endParaRPr>
          </a:p>
          <a:p>
            <a:pPr marL="457200" indent="-457200" fontAlgn="base">
              <a:lnSpc>
                <a:spcPct val="150000"/>
              </a:lnSpc>
              <a:buFont typeface="Arial" panose="020B0604020202020204" pitchFamily="34" charset="0"/>
              <a:buChar char="•"/>
            </a:pPr>
            <a:r>
              <a:rPr lang="en-KE" sz="2900" dirty="0">
                <a:solidFill>
                  <a:srgbClr val="000000"/>
                </a:solidFill>
                <a:effectLst/>
                <a:latin typeface="Times New Roman" panose="02020603050405020304" pitchFamily="18" charset="0"/>
                <a:ea typeface="Times New Roman" panose="02020603050405020304" pitchFamily="18" charset="0"/>
              </a:rPr>
              <a:t>I came to the same conclusion mainly due to…</a:t>
            </a:r>
            <a:endParaRPr lang="en-KE" sz="2900" dirty="0">
              <a:effectLst/>
              <a:latin typeface="Times New Roman" panose="02020603050405020304" pitchFamily="18" charset="0"/>
              <a:ea typeface="Times New Roman" panose="02020603050405020304" pitchFamily="18" charset="0"/>
            </a:endParaRPr>
          </a:p>
          <a:p>
            <a:pPr lvl="0" fontAlgn="base">
              <a:lnSpc>
                <a:spcPct val="150000"/>
              </a:lnSpc>
              <a:buSzPts val="1000"/>
              <a:tabLst>
                <a:tab pos="457200" algn="l"/>
              </a:tabLst>
            </a:pPr>
            <a:r>
              <a:rPr lang="en-KE" sz="2900" b="1" dirty="0">
                <a:solidFill>
                  <a:srgbClr val="000000"/>
                </a:solidFill>
                <a:effectLst/>
                <a:latin typeface="Times New Roman" panose="02020603050405020304" pitchFamily="18" charset="0"/>
                <a:ea typeface="Times New Roman" panose="02020603050405020304" pitchFamily="18" charset="0"/>
              </a:rPr>
              <a:t>Give well-considered answers</a:t>
            </a:r>
            <a:endParaRPr lang="en-KE" sz="2900" dirty="0">
              <a:solidFill>
                <a:srgbClr val="000000"/>
              </a:solidFill>
              <a:effectLst/>
              <a:latin typeface="Times New Roman" panose="02020603050405020304" pitchFamily="18" charset="0"/>
              <a:ea typeface="Times New Roman" panose="02020603050405020304" pitchFamily="18" charset="0"/>
            </a:endParaRPr>
          </a:p>
          <a:p>
            <a:pPr marL="457200" indent="-457200" fontAlgn="base">
              <a:lnSpc>
                <a:spcPct val="150000"/>
              </a:lnSpc>
              <a:buFont typeface="Arial" panose="020B0604020202020204" pitchFamily="34" charset="0"/>
              <a:buChar char="•"/>
            </a:pPr>
            <a:r>
              <a:rPr lang="en-KE" sz="2900" dirty="0">
                <a:solidFill>
                  <a:srgbClr val="000000"/>
                </a:solidFill>
                <a:effectLst/>
                <a:latin typeface="Times New Roman" panose="02020603050405020304" pitchFamily="18" charset="0"/>
                <a:ea typeface="Times New Roman" panose="02020603050405020304" pitchFamily="18" charset="0"/>
              </a:rPr>
              <a:t>Do not rush into answering a difficult question. It is better to pause and give a well-considered answer. The phrases below can be used in this situation.</a:t>
            </a:r>
            <a:endParaRPr lang="en-KE" sz="2900" dirty="0">
              <a:effectLst/>
              <a:latin typeface="Times New Roman" panose="02020603050405020304" pitchFamily="18" charset="0"/>
              <a:ea typeface="Times New Roman" panose="02020603050405020304" pitchFamily="18" charset="0"/>
            </a:endParaRPr>
          </a:p>
          <a:p>
            <a:pPr marL="457200" indent="-457200" fontAlgn="base">
              <a:lnSpc>
                <a:spcPct val="150000"/>
              </a:lnSpc>
              <a:buFont typeface="Arial" panose="020B0604020202020204" pitchFamily="34" charset="0"/>
              <a:buChar char="•"/>
            </a:pPr>
            <a:r>
              <a:rPr lang="en-KE" sz="2900" dirty="0">
                <a:solidFill>
                  <a:srgbClr val="000000"/>
                </a:solidFill>
                <a:effectLst/>
                <a:latin typeface="Times New Roman" panose="02020603050405020304" pitchFamily="18" charset="0"/>
                <a:ea typeface="Times New Roman" panose="02020603050405020304" pitchFamily="18" charset="0"/>
              </a:rPr>
              <a:t>Could I have a moment to think about this…?</a:t>
            </a:r>
            <a:endParaRPr lang="en-KE" sz="2900" dirty="0">
              <a:effectLst/>
              <a:latin typeface="Times New Roman" panose="02020603050405020304" pitchFamily="18" charset="0"/>
              <a:ea typeface="Times New Roman" panose="02020603050405020304" pitchFamily="18" charset="0"/>
            </a:endParaRPr>
          </a:p>
          <a:p>
            <a:pPr marL="457200" indent="-457200" fontAlgn="base">
              <a:lnSpc>
                <a:spcPct val="150000"/>
              </a:lnSpc>
              <a:buFont typeface="Arial" panose="020B0604020202020204" pitchFamily="34" charset="0"/>
              <a:buChar char="•"/>
            </a:pPr>
            <a:r>
              <a:rPr lang="en-KE" sz="2900" dirty="0">
                <a:solidFill>
                  <a:srgbClr val="000000"/>
                </a:solidFill>
                <a:effectLst/>
                <a:latin typeface="Times New Roman" panose="02020603050405020304" pitchFamily="18" charset="0"/>
                <a:ea typeface="Times New Roman" panose="02020603050405020304" pitchFamily="18" charset="0"/>
              </a:rPr>
              <a:t>That is a good question…</a:t>
            </a:r>
            <a:endParaRPr lang="en-KE" sz="2900" dirty="0">
              <a:effectLst/>
              <a:latin typeface="Times New Roman" panose="02020603050405020304" pitchFamily="18" charset="0"/>
              <a:ea typeface="Times New Roman" panose="02020603050405020304" pitchFamily="18" charset="0"/>
            </a:endParaRPr>
          </a:p>
          <a:p>
            <a:pPr fontAlgn="base">
              <a:lnSpc>
                <a:spcPct val="150000"/>
              </a:lnSpc>
            </a:pPr>
            <a:r>
              <a:rPr lang="en-KE" sz="2900" dirty="0">
                <a:solidFill>
                  <a:srgbClr val="000000"/>
                </a:solidFill>
                <a:effectLst/>
                <a:latin typeface="Times New Roman" panose="02020603050405020304" pitchFamily="18" charset="0"/>
                <a:ea typeface="Times New Roman" panose="02020603050405020304" pitchFamily="18" charset="0"/>
              </a:rPr>
              <a:t> </a:t>
            </a:r>
            <a:endParaRPr lang="en-KE" sz="2900" dirty="0">
              <a:effectLst/>
              <a:latin typeface="Times New Roman" panose="02020603050405020304" pitchFamily="18" charset="0"/>
              <a:ea typeface="Times New Roman" panose="02020603050405020304" pitchFamily="18" charset="0"/>
            </a:endParaRPr>
          </a:p>
          <a:p>
            <a:pPr fontAlgn="base">
              <a:lnSpc>
                <a:spcPct val="150000"/>
              </a:lnSpc>
            </a:pPr>
            <a:r>
              <a:rPr lang="en-KE" sz="1800" dirty="0">
                <a:solidFill>
                  <a:srgbClr val="000000"/>
                </a:solidFill>
                <a:effectLst/>
                <a:latin typeface="Times New Roman" panose="02020603050405020304" pitchFamily="18" charset="0"/>
                <a:ea typeface="Times New Roman" panose="02020603050405020304" pitchFamily="18" charset="0"/>
              </a:rPr>
              <a:t> </a:t>
            </a:r>
            <a:endParaRPr lang="en-KE" sz="18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7973395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402DBE8-C572-4DC6-198B-03916D574023}"/>
              </a:ext>
            </a:extLst>
          </p:cNvPr>
          <p:cNvSpPr>
            <a:spLocks noGrp="1"/>
          </p:cNvSpPr>
          <p:nvPr>
            <p:ph type="sldNum" sz="quarter" idx="10"/>
          </p:nvPr>
        </p:nvSpPr>
        <p:spPr/>
        <p:txBody>
          <a:bodyPr/>
          <a:lstStyle/>
          <a:p>
            <a:fld id="{48F63A3B-78C7-47BE-AE5E-E10140E04643}" type="slidenum">
              <a:rPr lang="en-US" smtClean="0"/>
              <a:pPr/>
              <a:t>30</a:t>
            </a:fld>
            <a:endParaRPr lang="en-US" dirty="0"/>
          </a:p>
        </p:txBody>
      </p:sp>
      <p:sp>
        <p:nvSpPr>
          <p:cNvPr id="4" name="Content Placeholder 3">
            <a:extLst>
              <a:ext uri="{FF2B5EF4-FFF2-40B4-BE49-F238E27FC236}">
                <a16:creationId xmlns:a16="http://schemas.microsoft.com/office/drawing/2014/main" id="{27C53EB4-F8C2-AC7B-29B6-19A175B67C5F}"/>
              </a:ext>
            </a:extLst>
          </p:cNvPr>
          <p:cNvSpPr>
            <a:spLocks noGrp="1"/>
          </p:cNvSpPr>
          <p:nvPr>
            <p:ph idx="11"/>
          </p:nvPr>
        </p:nvSpPr>
        <p:spPr>
          <a:xfrm>
            <a:off x="4141077" y="809297"/>
            <a:ext cx="7788164" cy="5591503"/>
          </a:xfrm>
        </p:spPr>
        <p:txBody>
          <a:bodyPr>
            <a:normAutofit fontScale="92500" lnSpcReduction="10000"/>
          </a:bodyPr>
          <a:lstStyle/>
          <a:p>
            <a:pPr lvl="0" fontAlgn="base">
              <a:lnSpc>
                <a:spcPct val="150000"/>
              </a:lnSpc>
              <a:buSzPts val="1000"/>
              <a:tabLst>
                <a:tab pos="457200" algn="l"/>
              </a:tabLst>
            </a:pPr>
            <a:r>
              <a:rPr lang="en-KE" sz="1800" b="1" dirty="0">
                <a:solidFill>
                  <a:srgbClr val="000000"/>
                </a:solidFill>
                <a:effectLst/>
                <a:latin typeface="Times New Roman" panose="02020603050405020304" pitchFamily="18" charset="0"/>
                <a:ea typeface="Times New Roman" panose="02020603050405020304" pitchFamily="18" charset="0"/>
              </a:rPr>
              <a:t>Ask for clarification and/or repetition if necessary</a:t>
            </a:r>
            <a:endParaRPr lang="en-KE" sz="1800" dirty="0">
              <a:solidFill>
                <a:srgbClr val="000000"/>
              </a:solidFill>
              <a:effectLst/>
              <a:latin typeface="Times New Roman" panose="02020603050405020304" pitchFamily="18" charset="0"/>
              <a:ea typeface="Times New Roman" panose="02020603050405020304" pitchFamily="18" charset="0"/>
            </a:endParaRPr>
          </a:p>
          <a:p>
            <a:pPr fontAlgn="base">
              <a:lnSpc>
                <a:spcPct val="150000"/>
              </a:lnSpc>
            </a:pPr>
            <a:r>
              <a:rPr lang="en-KE" sz="1800" dirty="0">
                <a:solidFill>
                  <a:srgbClr val="000000"/>
                </a:solidFill>
                <a:effectLst/>
                <a:latin typeface="Times New Roman" panose="02020603050405020304" pitchFamily="18" charset="0"/>
                <a:ea typeface="Times New Roman" panose="02020603050405020304" pitchFamily="18" charset="0"/>
              </a:rPr>
              <a:t>If you don’t understand a question, don’t worry, ask for clarification. Giving an answer which does not address the question is worse than asking for clarification. The phrases below can be used.</a:t>
            </a:r>
            <a:endParaRPr lang="en-KE" sz="1800" dirty="0">
              <a:effectLst/>
              <a:latin typeface="Times New Roman" panose="02020603050405020304" pitchFamily="18" charset="0"/>
              <a:ea typeface="Times New Roman" panose="02020603050405020304" pitchFamily="18" charset="0"/>
            </a:endParaRPr>
          </a:p>
          <a:p>
            <a:pPr fontAlgn="base">
              <a:lnSpc>
                <a:spcPct val="150000"/>
              </a:lnSpc>
            </a:pPr>
            <a:r>
              <a:rPr lang="en-KE" sz="1800" dirty="0">
                <a:solidFill>
                  <a:srgbClr val="000000"/>
                </a:solidFill>
                <a:effectLst/>
                <a:latin typeface="Times New Roman" panose="02020603050405020304" pitchFamily="18" charset="0"/>
                <a:ea typeface="Times New Roman" panose="02020603050405020304" pitchFamily="18" charset="0"/>
              </a:rPr>
              <a:t>What do you mean by…?</a:t>
            </a:r>
            <a:endParaRPr lang="en-KE" sz="1800" dirty="0">
              <a:effectLst/>
              <a:latin typeface="Times New Roman" panose="02020603050405020304" pitchFamily="18" charset="0"/>
              <a:ea typeface="Times New Roman" panose="02020603050405020304" pitchFamily="18" charset="0"/>
            </a:endParaRPr>
          </a:p>
          <a:p>
            <a:pPr fontAlgn="base">
              <a:lnSpc>
                <a:spcPct val="150000"/>
              </a:lnSpc>
            </a:pPr>
            <a:r>
              <a:rPr lang="en-KE" sz="1800" dirty="0">
                <a:solidFill>
                  <a:srgbClr val="000000"/>
                </a:solidFill>
                <a:effectLst/>
                <a:latin typeface="Times New Roman" panose="02020603050405020304" pitchFamily="18" charset="0"/>
                <a:ea typeface="Times New Roman" panose="02020603050405020304" pitchFamily="18" charset="0"/>
              </a:rPr>
              <a:t>Sorry, do you mean…?</a:t>
            </a:r>
            <a:endParaRPr lang="en-KE" sz="1800" dirty="0">
              <a:effectLst/>
              <a:latin typeface="Times New Roman" panose="02020603050405020304" pitchFamily="18" charset="0"/>
              <a:ea typeface="Times New Roman" panose="02020603050405020304" pitchFamily="18" charset="0"/>
            </a:endParaRPr>
          </a:p>
          <a:p>
            <a:pPr fontAlgn="base">
              <a:lnSpc>
                <a:spcPct val="150000"/>
              </a:lnSpc>
            </a:pPr>
            <a:r>
              <a:rPr lang="en-KE" sz="1800" dirty="0">
                <a:solidFill>
                  <a:srgbClr val="000000"/>
                </a:solidFill>
                <a:effectLst/>
                <a:latin typeface="Times New Roman" panose="02020603050405020304" pitchFamily="18" charset="0"/>
                <a:ea typeface="Times New Roman" panose="02020603050405020304" pitchFamily="18" charset="0"/>
              </a:rPr>
              <a:t>I understand the question you are asking is about…</a:t>
            </a:r>
            <a:endParaRPr lang="en-KE" sz="1800" dirty="0">
              <a:effectLst/>
              <a:latin typeface="Times New Roman" panose="02020603050405020304" pitchFamily="18" charset="0"/>
              <a:ea typeface="Times New Roman" panose="02020603050405020304" pitchFamily="18" charset="0"/>
            </a:endParaRPr>
          </a:p>
          <a:p>
            <a:pPr fontAlgn="base">
              <a:lnSpc>
                <a:spcPct val="150000"/>
              </a:lnSpc>
            </a:pPr>
            <a:r>
              <a:rPr lang="en-KE" sz="1800" dirty="0">
                <a:solidFill>
                  <a:srgbClr val="000000"/>
                </a:solidFill>
                <a:effectLst/>
                <a:latin typeface="Times New Roman" panose="02020603050405020304" pitchFamily="18" charset="0"/>
                <a:ea typeface="Times New Roman" panose="02020603050405020304" pitchFamily="18" charset="0"/>
              </a:rPr>
              <a:t> </a:t>
            </a:r>
            <a:endParaRPr lang="en-KE" sz="1800" dirty="0">
              <a:effectLst/>
              <a:latin typeface="Times New Roman" panose="02020603050405020304" pitchFamily="18" charset="0"/>
              <a:ea typeface="Times New Roman" panose="02020603050405020304" pitchFamily="18" charset="0"/>
            </a:endParaRPr>
          </a:p>
          <a:p>
            <a:pPr lvl="0" fontAlgn="base">
              <a:lnSpc>
                <a:spcPct val="150000"/>
              </a:lnSpc>
              <a:buSzPts val="1000"/>
              <a:tabLst>
                <a:tab pos="457200" algn="l"/>
              </a:tabLst>
            </a:pPr>
            <a:r>
              <a:rPr lang="en-KE" sz="1800" b="1" dirty="0">
                <a:solidFill>
                  <a:srgbClr val="000000"/>
                </a:solidFill>
                <a:effectLst/>
                <a:latin typeface="Times New Roman" panose="02020603050405020304" pitchFamily="18" charset="0"/>
                <a:ea typeface="Times New Roman" panose="02020603050405020304" pitchFamily="18" charset="0"/>
              </a:rPr>
              <a:t>Organise answers logically</a:t>
            </a:r>
            <a:endParaRPr lang="en-KE" sz="1800" dirty="0">
              <a:solidFill>
                <a:srgbClr val="000000"/>
              </a:solidFill>
              <a:effectLst/>
              <a:latin typeface="Times New Roman" panose="02020603050405020304" pitchFamily="18" charset="0"/>
              <a:ea typeface="Times New Roman" panose="02020603050405020304" pitchFamily="18" charset="0"/>
            </a:endParaRPr>
          </a:p>
          <a:p>
            <a:pPr fontAlgn="base">
              <a:lnSpc>
                <a:spcPct val="150000"/>
              </a:lnSpc>
            </a:pPr>
            <a:r>
              <a:rPr lang="en-KE" sz="1800" dirty="0">
                <a:solidFill>
                  <a:srgbClr val="000000"/>
                </a:solidFill>
                <a:effectLst/>
                <a:latin typeface="Times New Roman" panose="02020603050405020304" pitchFamily="18" charset="0"/>
                <a:ea typeface="Times New Roman" panose="02020603050405020304" pitchFamily="18" charset="0"/>
              </a:rPr>
              <a:t>You need to structure your answers logically so that the audience can understand your reasoning. Below are two examples.</a:t>
            </a:r>
            <a:endParaRPr lang="en-KE" sz="1800" dirty="0">
              <a:effectLst/>
              <a:latin typeface="Times New Roman" panose="02020603050405020304" pitchFamily="18" charset="0"/>
              <a:ea typeface="Times New Roman" panose="02020603050405020304" pitchFamily="18" charset="0"/>
            </a:endParaRPr>
          </a:p>
          <a:p>
            <a:pPr fontAlgn="base">
              <a:lnSpc>
                <a:spcPct val="150000"/>
              </a:lnSpc>
            </a:pPr>
            <a:r>
              <a:rPr lang="en-KE" sz="1800" dirty="0">
                <a:solidFill>
                  <a:srgbClr val="000000"/>
                </a:solidFill>
                <a:effectLst/>
                <a:latin typeface="Times New Roman" panose="02020603050405020304" pitchFamily="18" charset="0"/>
                <a:ea typeface="Times New Roman" panose="02020603050405020304" pitchFamily="18" charset="0"/>
              </a:rPr>
              <a:t>Currently the effects are… but in the short term it may… In the longer term I feel it could…</a:t>
            </a:r>
            <a:endParaRPr lang="en-KE" sz="1800" dirty="0">
              <a:effectLst/>
              <a:latin typeface="Times New Roman" panose="02020603050405020304" pitchFamily="18" charset="0"/>
              <a:ea typeface="Times New Roman" panose="02020603050405020304" pitchFamily="18" charset="0"/>
            </a:endParaRPr>
          </a:p>
          <a:p>
            <a:pPr fontAlgn="base">
              <a:lnSpc>
                <a:spcPct val="150000"/>
              </a:lnSpc>
            </a:pPr>
            <a:r>
              <a:rPr lang="en-KE" sz="1800" dirty="0">
                <a:solidFill>
                  <a:srgbClr val="000000"/>
                </a:solidFill>
                <a:effectLst/>
                <a:latin typeface="Times New Roman" panose="02020603050405020304" pitchFamily="18" charset="0"/>
                <a:ea typeface="Times New Roman" panose="02020603050405020304" pitchFamily="18" charset="0"/>
              </a:rPr>
              <a:t>One important way may be…; A second benefit…; In addition to this, it can also provide…</a:t>
            </a:r>
            <a:endParaRPr lang="en-KE" sz="18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31411877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2680A7-0B62-6737-02FE-61580052AE79}"/>
              </a:ext>
            </a:extLst>
          </p:cNvPr>
          <p:cNvSpPr>
            <a:spLocks noGrp="1"/>
          </p:cNvSpPr>
          <p:nvPr>
            <p:ph type="title"/>
          </p:nvPr>
        </p:nvSpPr>
        <p:spPr>
          <a:xfrm>
            <a:off x="3460565" y="1057274"/>
            <a:ext cx="7965461" cy="855609"/>
          </a:xfrm>
        </p:spPr>
        <p:txBody>
          <a:bodyPr/>
          <a:lstStyle/>
          <a:p>
            <a:r>
              <a:rPr lang="en-US" sz="2400" b="1" dirty="0">
                <a:solidFill>
                  <a:srgbClr val="000000"/>
                </a:solidFill>
                <a:effectLst/>
                <a:latin typeface="Arial" panose="020B0604020202020204" pitchFamily="34" charset="0"/>
                <a:ea typeface="Times New Roman" panose="02020603050405020304" pitchFamily="18" charset="0"/>
              </a:rPr>
              <a:t>Summary</a:t>
            </a:r>
            <a:br>
              <a:rPr lang="en-KE" sz="1800" dirty="0">
                <a:effectLst/>
                <a:latin typeface="Times New Roman" panose="02020603050405020304" pitchFamily="18" charset="0"/>
                <a:ea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6521B16C-E6AF-96ED-43A9-C62513ECAFAB}"/>
              </a:ext>
            </a:extLst>
          </p:cNvPr>
          <p:cNvSpPr>
            <a:spLocks noGrp="1"/>
          </p:cNvSpPr>
          <p:nvPr>
            <p:ph sz="half" idx="2"/>
          </p:nvPr>
        </p:nvSpPr>
        <p:spPr>
          <a:xfrm>
            <a:off x="3460565" y="1765738"/>
            <a:ext cx="7965460" cy="4034989"/>
          </a:xfrm>
        </p:spPr>
        <p:txBody>
          <a:bodyPr>
            <a:normAutofit lnSpcReduction="10000"/>
          </a:bodyPr>
          <a:lstStyle/>
          <a:p>
            <a:pPr>
              <a:lnSpc>
                <a:spcPct val="150000"/>
              </a:lnSpc>
              <a:spcBef>
                <a:spcPts val="0"/>
              </a:spcBef>
            </a:pPr>
            <a:r>
              <a:rPr lang="en-KE" sz="2000" dirty="0">
                <a:solidFill>
                  <a:schemeClr val="tx1"/>
                </a:solidFill>
                <a:effectLst/>
                <a:latin typeface="Times New Roman" panose="02020603050405020304" pitchFamily="18" charset="0"/>
                <a:ea typeface="Times New Roman" panose="02020603050405020304" pitchFamily="18" charset="0"/>
              </a:rPr>
              <a:t>In this lesson, we have discussed about how to prepare for the oral defense.</a:t>
            </a:r>
          </a:p>
          <a:p>
            <a:pPr>
              <a:lnSpc>
                <a:spcPct val="150000"/>
              </a:lnSpc>
              <a:spcBef>
                <a:spcPts val="0"/>
              </a:spcBef>
            </a:pPr>
            <a:r>
              <a:rPr lang="en-KE" sz="2000" dirty="0">
                <a:solidFill>
                  <a:schemeClr val="tx1"/>
                </a:solidFill>
                <a:effectLst/>
                <a:latin typeface="Times New Roman" panose="02020603050405020304" pitchFamily="18" charset="0"/>
                <a:ea typeface="Times New Roman" panose="02020603050405020304" pitchFamily="18" charset="0"/>
              </a:rPr>
              <a:t>We have explained what an oral defense is and the purpose of an oral defense. </a:t>
            </a:r>
          </a:p>
          <a:p>
            <a:pPr>
              <a:lnSpc>
                <a:spcPct val="150000"/>
              </a:lnSpc>
              <a:spcBef>
                <a:spcPts val="0"/>
              </a:spcBef>
            </a:pPr>
            <a:r>
              <a:rPr lang="en-KE" sz="2000" dirty="0">
                <a:solidFill>
                  <a:schemeClr val="tx1"/>
                </a:solidFill>
                <a:effectLst/>
                <a:latin typeface="Times New Roman" panose="02020603050405020304" pitchFamily="18" charset="0"/>
                <a:ea typeface="Times New Roman" panose="02020603050405020304" pitchFamily="18" charset="0"/>
              </a:rPr>
              <a:t>We have also discussed </a:t>
            </a:r>
            <a:r>
              <a:rPr lang="en-GB" sz="2000" dirty="0">
                <a:solidFill>
                  <a:schemeClr val="tx1"/>
                </a:solidFill>
                <a:effectLst/>
                <a:latin typeface="Times New Roman" panose="02020603050405020304" pitchFamily="18" charset="0"/>
                <a:ea typeface="Calibri" panose="020F0502020204030204" pitchFamily="34" charset="0"/>
              </a:rPr>
              <a:t>the steps that one should take when preparing for an oral </a:t>
            </a:r>
            <a:r>
              <a:rPr lang="en-GB" sz="2000" dirty="0" err="1">
                <a:solidFill>
                  <a:schemeClr val="tx1"/>
                </a:solidFill>
                <a:effectLst/>
                <a:latin typeface="Times New Roman" panose="02020603050405020304" pitchFamily="18" charset="0"/>
                <a:ea typeface="Calibri" panose="020F0502020204030204" pitchFamily="34" charset="0"/>
              </a:rPr>
              <a:t>defense</a:t>
            </a:r>
            <a:r>
              <a:rPr lang="en-GB" sz="2000" dirty="0">
                <a:solidFill>
                  <a:schemeClr val="tx1"/>
                </a:solidFill>
                <a:effectLst/>
                <a:latin typeface="Times New Roman" panose="02020603050405020304" pitchFamily="18" charset="0"/>
                <a:ea typeface="Calibri" panose="020F0502020204030204" pitchFamily="34" charset="0"/>
              </a:rPr>
              <a:t>.  </a:t>
            </a:r>
          </a:p>
          <a:p>
            <a:pPr>
              <a:lnSpc>
                <a:spcPct val="150000"/>
              </a:lnSpc>
              <a:spcBef>
                <a:spcPts val="0"/>
              </a:spcBef>
            </a:pPr>
            <a:r>
              <a:rPr lang="en-GB" sz="2000" dirty="0">
                <a:solidFill>
                  <a:schemeClr val="tx1"/>
                </a:solidFill>
                <a:effectLst/>
                <a:latin typeface="Times New Roman" panose="02020603050405020304" pitchFamily="18" charset="0"/>
                <a:ea typeface="Calibri" panose="020F0502020204030204" pitchFamily="34" charset="0"/>
              </a:rPr>
              <a:t>Finally, we have discussed about preparing for oral </a:t>
            </a:r>
            <a:r>
              <a:rPr lang="en-GB" sz="2000" dirty="0" err="1">
                <a:solidFill>
                  <a:schemeClr val="tx1"/>
                </a:solidFill>
                <a:effectLst/>
                <a:latin typeface="Times New Roman" panose="02020603050405020304" pitchFamily="18" charset="0"/>
                <a:ea typeface="Calibri" panose="020F0502020204030204" pitchFamily="34" charset="0"/>
              </a:rPr>
              <a:t>defense</a:t>
            </a:r>
            <a:r>
              <a:rPr lang="en-GB" sz="2000" dirty="0">
                <a:solidFill>
                  <a:schemeClr val="tx1"/>
                </a:solidFill>
                <a:effectLst/>
                <a:latin typeface="Times New Roman" panose="02020603050405020304" pitchFamily="18" charset="0"/>
                <a:ea typeface="Calibri" panose="020F0502020204030204" pitchFamily="34" charset="0"/>
              </a:rPr>
              <a:t> of the dissertation and how to handle questions at the oral </a:t>
            </a:r>
            <a:r>
              <a:rPr lang="en-GB" sz="2000" dirty="0" err="1">
                <a:solidFill>
                  <a:schemeClr val="tx1"/>
                </a:solidFill>
                <a:effectLst/>
                <a:latin typeface="Times New Roman" panose="02020603050405020304" pitchFamily="18" charset="0"/>
                <a:ea typeface="Calibri" panose="020F0502020204030204" pitchFamily="34" charset="0"/>
              </a:rPr>
              <a:t>defense</a:t>
            </a:r>
            <a:r>
              <a:rPr lang="en-GB" sz="2000" dirty="0">
                <a:solidFill>
                  <a:schemeClr val="tx1"/>
                </a:solidFill>
                <a:effectLst/>
                <a:latin typeface="Times New Roman" panose="02020603050405020304" pitchFamily="18" charset="0"/>
                <a:ea typeface="Calibri" panose="020F0502020204030204" pitchFamily="34" charset="0"/>
              </a:rPr>
              <a:t>. </a:t>
            </a:r>
          </a:p>
          <a:p>
            <a:pPr>
              <a:lnSpc>
                <a:spcPct val="150000"/>
              </a:lnSpc>
              <a:spcBef>
                <a:spcPts val="0"/>
              </a:spcBef>
            </a:pPr>
            <a:r>
              <a:rPr lang="en-GB" sz="2000" dirty="0">
                <a:solidFill>
                  <a:schemeClr val="tx1"/>
                </a:solidFill>
                <a:effectLst/>
                <a:latin typeface="Times New Roman" panose="02020603050405020304" pitchFamily="18" charset="0"/>
                <a:ea typeface="Calibri" panose="020F0502020204030204" pitchFamily="34" charset="0"/>
              </a:rPr>
              <a:t>This is the final lesson in this course on Postgraduate Writing.</a:t>
            </a:r>
            <a:endParaRPr lang="en-KE" sz="2000" dirty="0">
              <a:solidFill>
                <a:schemeClr val="tx1"/>
              </a:solidFill>
              <a:effectLst/>
              <a:latin typeface="Times New Roman" panose="02020603050405020304" pitchFamily="18" charset="0"/>
              <a:ea typeface="Times New Roman" panose="02020603050405020304" pitchFamily="18" charset="0"/>
            </a:endParaRPr>
          </a:p>
          <a:p>
            <a:pPr marL="0" indent="0">
              <a:buNone/>
            </a:pPr>
            <a:endParaRPr lang="en-KE" dirty="0"/>
          </a:p>
        </p:txBody>
      </p:sp>
      <p:sp>
        <p:nvSpPr>
          <p:cNvPr id="4" name="Slide Number Placeholder 3">
            <a:extLst>
              <a:ext uri="{FF2B5EF4-FFF2-40B4-BE49-F238E27FC236}">
                <a16:creationId xmlns:a16="http://schemas.microsoft.com/office/drawing/2014/main" id="{D76AC76B-9815-1599-3455-D96D8962FACC}"/>
              </a:ext>
            </a:extLst>
          </p:cNvPr>
          <p:cNvSpPr>
            <a:spLocks noGrp="1"/>
          </p:cNvSpPr>
          <p:nvPr>
            <p:ph type="sldNum" sz="quarter" idx="10"/>
          </p:nvPr>
        </p:nvSpPr>
        <p:spPr/>
        <p:txBody>
          <a:bodyPr/>
          <a:lstStyle/>
          <a:p>
            <a:fld id="{48F63A3B-78C7-47BE-AE5E-E10140E04643}" type="slidenum">
              <a:rPr lang="en-US" smtClean="0"/>
              <a:pPr/>
              <a:t>31</a:t>
            </a:fld>
            <a:endParaRPr lang="en-US" dirty="0"/>
          </a:p>
        </p:txBody>
      </p:sp>
    </p:spTree>
    <p:extLst>
      <p:ext uri="{BB962C8B-B14F-4D97-AF65-F5344CB8AC3E}">
        <p14:creationId xmlns:p14="http://schemas.microsoft.com/office/powerpoint/2010/main" val="42587812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F0DFDA-A632-85D1-5D03-5A9C2F54A8FF}"/>
              </a:ext>
            </a:extLst>
          </p:cNvPr>
          <p:cNvSpPr>
            <a:spLocks noGrp="1"/>
          </p:cNvSpPr>
          <p:nvPr>
            <p:ph type="title"/>
          </p:nvPr>
        </p:nvSpPr>
        <p:spPr>
          <a:xfrm>
            <a:off x="1550565" y="1057274"/>
            <a:ext cx="4093490" cy="999746"/>
          </a:xfrm>
        </p:spPr>
        <p:txBody>
          <a:bodyPr/>
          <a:lstStyle/>
          <a:p>
            <a:r>
              <a:rPr lang="en-US" sz="2400" b="1" dirty="0">
                <a:solidFill>
                  <a:srgbClr val="000000"/>
                </a:solidFill>
                <a:effectLst/>
                <a:latin typeface="Arial" panose="020B0604020202020204" pitchFamily="34" charset="0"/>
                <a:ea typeface="Times New Roman" panose="02020603050405020304" pitchFamily="18" charset="0"/>
              </a:rPr>
              <a:t>Reflection Question</a:t>
            </a:r>
            <a:br>
              <a:rPr lang="en-KE" sz="1800" dirty="0">
                <a:effectLst/>
                <a:latin typeface="Times New Roman" panose="02020603050405020304" pitchFamily="18" charset="0"/>
                <a:ea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F3B29CFC-7F74-98E1-D0BE-B53CC3BD7EBC}"/>
              </a:ext>
            </a:extLst>
          </p:cNvPr>
          <p:cNvSpPr>
            <a:spLocks noGrp="1"/>
          </p:cNvSpPr>
          <p:nvPr>
            <p:ph sz="half" idx="2"/>
          </p:nvPr>
        </p:nvSpPr>
        <p:spPr>
          <a:xfrm>
            <a:off x="1550565" y="1912884"/>
            <a:ext cx="3738128" cy="4351738"/>
          </a:xfrm>
        </p:spPr>
        <p:txBody>
          <a:bodyPr/>
          <a:lstStyle/>
          <a:p>
            <a:pPr marL="0" indent="0">
              <a:lnSpc>
                <a:spcPct val="150000"/>
              </a:lnSpc>
              <a:spcBef>
                <a:spcPts val="0"/>
              </a:spcBef>
              <a:buNone/>
            </a:pPr>
            <a:r>
              <a:rPr lang="en-US" sz="2400" b="1" dirty="0">
                <a:solidFill>
                  <a:srgbClr val="000000"/>
                </a:solidFill>
                <a:effectLst/>
                <a:latin typeface="Times New Roman" panose="02020603050405020304" pitchFamily="18" charset="0"/>
                <a:ea typeface="Times New Roman" panose="02020603050405020304" pitchFamily="18" charset="0"/>
              </a:rPr>
              <a:t>Discuss the preparation you need to make when getting ready for an oral defense.</a:t>
            </a:r>
            <a:endParaRPr lang="en-KE" sz="2400" b="1" dirty="0">
              <a:effectLst/>
              <a:latin typeface="Times New Roman" panose="02020603050405020304" pitchFamily="18" charset="0"/>
              <a:ea typeface="Times New Roman" panose="02020603050405020304" pitchFamily="18" charset="0"/>
            </a:endParaRPr>
          </a:p>
          <a:p>
            <a:pPr marL="0" indent="0">
              <a:buNone/>
            </a:pPr>
            <a:endParaRPr lang="en-KE" sz="1800" dirty="0">
              <a:effectLst/>
              <a:latin typeface="Times New Roman" panose="02020603050405020304" pitchFamily="18" charset="0"/>
              <a:ea typeface="Times New Roman" panose="02020603050405020304" pitchFamily="18" charset="0"/>
            </a:endParaRPr>
          </a:p>
          <a:p>
            <a:pPr marL="0" indent="0">
              <a:buNone/>
            </a:pPr>
            <a:endParaRPr lang="en-KE" dirty="0"/>
          </a:p>
        </p:txBody>
      </p:sp>
      <p:sp>
        <p:nvSpPr>
          <p:cNvPr id="4" name="Content Placeholder 3">
            <a:extLst>
              <a:ext uri="{FF2B5EF4-FFF2-40B4-BE49-F238E27FC236}">
                <a16:creationId xmlns:a16="http://schemas.microsoft.com/office/drawing/2014/main" id="{226B3F79-AD7E-A525-3061-1C71D020B5C2}"/>
              </a:ext>
            </a:extLst>
          </p:cNvPr>
          <p:cNvSpPr>
            <a:spLocks noGrp="1"/>
          </p:cNvSpPr>
          <p:nvPr>
            <p:ph sz="half" idx="15"/>
          </p:nvPr>
        </p:nvSpPr>
        <p:spPr>
          <a:xfrm>
            <a:off x="6096000" y="1057274"/>
            <a:ext cx="5330026" cy="5207347"/>
          </a:xfrm>
        </p:spPr>
        <p:txBody>
          <a:bodyPr/>
          <a:lstStyle/>
          <a:p>
            <a:pPr marL="0" indent="0">
              <a:buNone/>
            </a:pPr>
            <a:r>
              <a:rPr lang="en-KE" sz="2400" b="1" dirty="0"/>
              <a:t>ANSWER</a:t>
            </a:r>
          </a:p>
          <a:p>
            <a:r>
              <a:rPr lang="en-KE" sz="2000" dirty="0">
                <a:solidFill>
                  <a:schemeClr val="accent6">
                    <a:lumMod val="75000"/>
                  </a:schemeClr>
                </a:solidFill>
              </a:rPr>
              <a:t>Consider the evaluation criteria of the dissertation</a:t>
            </a:r>
          </a:p>
          <a:p>
            <a:r>
              <a:rPr lang="en-KE" sz="2000" dirty="0">
                <a:solidFill>
                  <a:schemeClr val="accent6">
                    <a:lumMod val="75000"/>
                  </a:schemeClr>
                </a:solidFill>
              </a:rPr>
              <a:t>Determine the steps of the oral defense</a:t>
            </a:r>
          </a:p>
          <a:p>
            <a:r>
              <a:rPr lang="en-KE" sz="2000" dirty="0">
                <a:solidFill>
                  <a:schemeClr val="accent6">
                    <a:lumMod val="75000"/>
                  </a:schemeClr>
                </a:solidFill>
                <a:effectLst/>
                <a:latin typeface="Times New Roman" panose="02020603050405020304" pitchFamily="18" charset="0"/>
                <a:ea typeface="Times New Roman" panose="02020603050405020304" pitchFamily="18" charset="0"/>
              </a:rPr>
              <a:t>Follow </a:t>
            </a:r>
            <a:r>
              <a:rPr lang="en-US" sz="2000" dirty="0">
                <a:solidFill>
                  <a:schemeClr val="accent6">
                    <a:lumMod val="75000"/>
                  </a:schemeClr>
                </a:solidFill>
                <a:effectLst/>
                <a:latin typeface="Times New Roman" panose="02020603050405020304" pitchFamily="18" charset="0"/>
                <a:ea typeface="Times New Roman" panose="02020603050405020304" pitchFamily="18" charset="0"/>
              </a:rPr>
              <a:t>the Guidelines Provided by your University</a:t>
            </a:r>
            <a:endParaRPr lang="en-KE" sz="2000" dirty="0">
              <a:solidFill>
                <a:schemeClr val="accent6">
                  <a:lumMod val="75000"/>
                </a:schemeClr>
              </a:solidFill>
              <a:effectLst/>
              <a:latin typeface="Times New Roman" panose="02020603050405020304" pitchFamily="18" charset="0"/>
              <a:ea typeface="Times New Roman" panose="02020603050405020304" pitchFamily="18" charset="0"/>
            </a:endParaRPr>
          </a:p>
          <a:p>
            <a:r>
              <a:rPr lang="en-KE" sz="2000" dirty="0">
                <a:solidFill>
                  <a:schemeClr val="accent6">
                    <a:lumMod val="75000"/>
                  </a:schemeClr>
                </a:solidFill>
                <a:effectLst/>
                <a:latin typeface="Times New Roman" panose="02020603050405020304" pitchFamily="18" charset="0"/>
                <a:ea typeface="Times New Roman" panose="02020603050405020304" pitchFamily="18" charset="0"/>
              </a:rPr>
              <a:t>Negotiation Skills</a:t>
            </a:r>
          </a:p>
          <a:p>
            <a:r>
              <a:rPr lang="en-KE" sz="2000" dirty="0">
                <a:solidFill>
                  <a:schemeClr val="accent6">
                    <a:lumMod val="75000"/>
                  </a:schemeClr>
                </a:solidFill>
                <a:effectLst/>
                <a:latin typeface="Times New Roman" panose="02020603050405020304" pitchFamily="18" charset="0"/>
                <a:ea typeface="Times New Roman" panose="02020603050405020304" pitchFamily="18" charset="0"/>
              </a:rPr>
              <a:t>Attend </a:t>
            </a:r>
            <a:r>
              <a:rPr lang="en-US" sz="2000" dirty="0">
                <a:solidFill>
                  <a:schemeClr val="accent6">
                    <a:lumMod val="75000"/>
                  </a:schemeClr>
                </a:solidFill>
                <a:effectLst/>
                <a:latin typeface="Times New Roman" panose="02020603050405020304" pitchFamily="18" charset="0"/>
                <a:ea typeface="Times New Roman" panose="02020603050405020304" pitchFamily="18" charset="0"/>
              </a:rPr>
              <a:t>Other Students’ D</a:t>
            </a:r>
            <a:r>
              <a:rPr lang="en-KE" sz="2000" dirty="0">
                <a:solidFill>
                  <a:schemeClr val="accent6">
                    <a:lumMod val="75000"/>
                  </a:schemeClr>
                </a:solidFill>
                <a:effectLst/>
                <a:latin typeface="Times New Roman" panose="02020603050405020304" pitchFamily="18" charset="0"/>
                <a:ea typeface="Times New Roman" panose="02020603050405020304" pitchFamily="18" charset="0"/>
              </a:rPr>
              <a:t>issertation </a:t>
            </a:r>
            <a:r>
              <a:rPr lang="en-US" sz="2000" dirty="0">
                <a:solidFill>
                  <a:schemeClr val="accent6">
                    <a:lumMod val="75000"/>
                  </a:schemeClr>
                </a:solidFill>
                <a:effectLst/>
                <a:latin typeface="Times New Roman" panose="02020603050405020304" pitchFamily="18" charset="0"/>
                <a:ea typeface="Times New Roman" panose="02020603050405020304" pitchFamily="18" charset="0"/>
              </a:rPr>
              <a:t>D</a:t>
            </a:r>
            <a:r>
              <a:rPr lang="en-KE" sz="2000" dirty="0">
                <a:solidFill>
                  <a:schemeClr val="accent6">
                    <a:lumMod val="75000"/>
                  </a:schemeClr>
                </a:solidFill>
                <a:effectLst/>
                <a:latin typeface="Times New Roman" panose="02020603050405020304" pitchFamily="18" charset="0"/>
                <a:ea typeface="Times New Roman" panose="02020603050405020304" pitchFamily="18" charset="0"/>
              </a:rPr>
              <a:t>efenses</a:t>
            </a:r>
          </a:p>
          <a:p>
            <a:r>
              <a:rPr lang="en-US" sz="2000" dirty="0">
                <a:solidFill>
                  <a:schemeClr val="accent6">
                    <a:lumMod val="75000"/>
                  </a:schemeClr>
                </a:solidFill>
                <a:effectLst/>
                <a:latin typeface="Times New Roman" panose="02020603050405020304" pitchFamily="18" charset="0"/>
                <a:ea typeface="Times New Roman" panose="02020603050405020304" pitchFamily="18" charset="0"/>
              </a:rPr>
              <a:t>Take Note of the Amount of T</a:t>
            </a:r>
            <a:r>
              <a:rPr lang="en-KE" sz="2000" dirty="0">
                <a:solidFill>
                  <a:schemeClr val="accent6">
                    <a:lumMod val="75000"/>
                  </a:schemeClr>
                </a:solidFill>
                <a:effectLst/>
                <a:latin typeface="Times New Roman" panose="02020603050405020304" pitchFamily="18" charset="0"/>
                <a:ea typeface="Times New Roman" panose="02020603050405020304" pitchFamily="18" charset="0"/>
              </a:rPr>
              <a:t>ime </a:t>
            </a:r>
            <a:r>
              <a:rPr lang="en-US" sz="2000" dirty="0">
                <a:solidFill>
                  <a:schemeClr val="accent6">
                    <a:lumMod val="75000"/>
                  </a:schemeClr>
                </a:solidFill>
                <a:effectLst/>
                <a:latin typeface="Times New Roman" panose="02020603050405020304" pitchFamily="18" charset="0"/>
                <a:ea typeface="Times New Roman" panose="02020603050405020304" pitchFamily="18" charset="0"/>
              </a:rPr>
              <a:t>A</a:t>
            </a:r>
            <a:r>
              <a:rPr lang="en-KE" sz="2000" dirty="0">
                <a:solidFill>
                  <a:schemeClr val="accent6">
                    <a:lumMod val="75000"/>
                  </a:schemeClr>
                </a:solidFill>
                <a:effectLst/>
                <a:latin typeface="Times New Roman" panose="02020603050405020304" pitchFamily="18" charset="0"/>
                <a:ea typeface="Times New Roman" panose="02020603050405020304" pitchFamily="18" charset="0"/>
              </a:rPr>
              <a:t>llocated</a:t>
            </a:r>
            <a:r>
              <a:rPr lang="en-US" sz="2000" dirty="0">
                <a:solidFill>
                  <a:schemeClr val="accent6">
                    <a:lumMod val="75000"/>
                  </a:schemeClr>
                </a:solidFill>
                <a:effectLst/>
                <a:latin typeface="Times New Roman" panose="02020603050405020304" pitchFamily="18" charset="0"/>
                <a:ea typeface="Times New Roman" panose="02020603050405020304" pitchFamily="18" charset="0"/>
              </a:rPr>
              <a:t> for the Defense</a:t>
            </a:r>
            <a:endParaRPr lang="en-KE" sz="2000" dirty="0">
              <a:solidFill>
                <a:schemeClr val="accent6">
                  <a:lumMod val="75000"/>
                </a:schemeClr>
              </a:solidFill>
              <a:effectLst/>
              <a:latin typeface="Times New Roman" panose="02020603050405020304" pitchFamily="18" charset="0"/>
              <a:ea typeface="Times New Roman" panose="02020603050405020304" pitchFamily="18" charset="0"/>
            </a:endParaRPr>
          </a:p>
          <a:p>
            <a:r>
              <a:rPr lang="en-KE" sz="2000" dirty="0">
                <a:solidFill>
                  <a:schemeClr val="accent6">
                    <a:lumMod val="75000"/>
                  </a:schemeClr>
                </a:solidFill>
                <a:effectLst/>
                <a:latin typeface="Times New Roman" panose="02020603050405020304" pitchFamily="18" charset="0"/>
                <a:ea typeface="Times New Roman" panose="02020603050405020304" pitchFamily="18" charset="0"/>
              </a:rPr>
              <a:t>Be the authority figure</a:t>
            </a:r>
          </a:p>
          <a:p>
            <a:r>
              <a:rPr lang="en-KE" sz="2000" dirty="0">
                <a:solidFill>
                  <a:schemeClr val="accent6">
                    <a:lumMod val="75000"/>
                  </a:schemeClr>
                </a:solidFill>
                <a:effectLst/>
                <a:latin typeface="Times New Roman" panose="02020603050405020304" pitchFamily="18" charset="0"/>
                <a:ea typeface="Times New Roman" panose="02020603050405020304" pitchFamily="18" charset="0"/>
              </a:rPr>
              <a:t>Prepare </a:t>
            </a:r>
            <a:r>
              <a:rPr lang="en-US" sz="2000" dirty="0">
                <a:solidFill>
                  <a:schemeClr val="accent6">
                    <a:lumMod val="75000"/>
                  </a:schemeClr>
                </a:solidFill>
                <a:effectLst/>
                <a:latin typeface="Times New Roman" panose="02020603050405020304" pitchFamily="18" charset="0"/>
                <a:ea typeface="Times New Roman" panose="02020603050405020304" pitchFamily="18" charset="0"/>
              </a:rPr>
              <a:t>PowerPoint S</a:t>
            </a:r>
            <a:r>
              <a:rPr lang="en-KE" sz="2000" dirty="0">
                <a:solidFill>
                  <a:schemeClr val="accent6">
                    <a:lumMod val="75000"/>
                  </a:schemeClr>
                </a:solidFill>
                <a:effectLst/>
                <a:latin typeface="Times New Roman" panose="02020603050405020304" pitchFamily="18" charset="0"/>
                <a:ea typeface="Times New Roman" panose="02020603050405020304" pitchFamily="18" charset="0"/>
              </a:rPr>
              <a:t>lides</a:t>
            </a:r>
          </a:p>
          <a:p>
            <a:pPr marL="0" indent="0">
              <a:buNone/>
            </a:pPr>
            <a:endParaRPr lang="en-KE" dirty="0"/>
          </a:p>
          <a:p>
            <a:pPr marL="0" indent="0">
              <a:buNone/>
            </a:pPr>
            <a:endParaRPr lang="en-KE" dirty="0"/>
          </a:p>
        </p:txBody>
      </p:sp>
      <p:sp>
        <p:nvSpPr>
          <p:cNvPr id="5" name="Slide Number Placeholder 4">
            <a:extLst>
              <a:ext uri="{FF2B5EF4-FFF2-40B4-BE49-F238E27FC236}">
                <a16:creationId xmlns:a16="http://schemas.microsoft.com/office/drawing/2014/main" id="{E7D87AEF-D898-6ED1-4CCC-E3FFAFB7B70D}"/>
              </a:ext>
            </a:extLst>
          </p:cNvPr>
          <p:cNvSpPr>
            <a:spLocks noGrp="1"/>
          </p:cNvSpPr>
          <p:nvPr>
            <p:ph type="sldNum" sz="quarter" idx="10"/>
          </p:nvPr>
        </p:nvSpPr>
        <p:spPr/>
        <p:txBody>
          <a:bodyPr/>
          <a:lstStyle/>
          <a:p>
            <a:fld id="{48F63A3B-78C7-47BE-AE5E-E10140E04643}" type="slidenum">
              <a:rPr lang="en-US" smtClean="0"/>
              <a:pPr/>
              <a:t>32</a:t>
            </a:fld>
            <a:endParaRPr lang="en-US" dirty="0"/>
          </a:p>
        </p:txBody>
      </p:sp>
    </p:spTree>
    <p:extLst>
      <p:ext uri="{BB962C8B-B14F-4D97-AF65-F5344CB8AC3E}">
        <p14:creationId xmlns:p14="http://schemas.microsoft.com/office/powerpoint/2010/main" val="26113270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00B794-C0FD-252A-D369-5E5729936637}"/>
              </a:ext>
            </a:extLst>
          </p:cNvPr>
          <p:cNvSpPr>
            <a:spLocks noGrp="1"/>
          </p:cNvSpPr>
          <p:nvPr>
            <p:ph type="title"/>
          </p:nvPr>
        </p:nvSpPr>
        <p:spPr>
          <a:xfrm>
            <a:off x="4364809" y="1057274"/>
            <a:ext cx="7043617" cy="820953"/>
          </a:xfrm>
        </p:spPr>
        <p:txBody>
          <a:bodyPr/>
          <a:lstStyle/>
          <a:p>
            <a:r>
              <a:rPr lang="en-KE" dirty="0">
                <a:solidFill>
                  <a:schemeClr val="tx1"/>
                </a:solidFill>
              </a:rPr>
              <a:t>references</a:t>
            </a:r>
          </a:p>
        </p:txBody>
      </p:sp>
      <p:sp>
        <p:nvSpPr>
          <p:cNvPr id="3" name="Slide Number Placeholder 2">
            <a:extLst>
              <a:ext uri="{FF2B5EF4-FFF2-40B4-BE49-F238E27FC236}">
                <a16:creationId xmlns:a16="http://schemas.microsoft.com/office/drawing/2014/main" id="{03DD79A6-B4AA-01CE-3F35-B9D696224509}"/>
              </a:ext>
            </a:extLst>
          </p:cNvPr>
          <p:cNvSpPr>
            <a:spLocks noGrp="1"/>
          </p:cNvSpPr>
          <p:nvPr>
            <p:ph type="sldNum" sz="quarter" idx="10"/>
          </p:nvPr>
        </p:nvSpPr>
        <p:spPr/>
        <p:txBody>
          <a:bodyPr/>
          <a:lstStyle/>
          <a:p>
            <a:fld id="{48F63A3B-78C7-47BE-AE5E-E10140E04643}" type="slidenum">
              <a:rPr lang="en-US" smtClean="0"/>
              <a:pPr/>
              <a:t>33</a:t>
            </a:fld>
            <a:endParaRPr lang="en-US" dirty="0"/>
          </a:p>
        </p:txBody>
      </p:sp>
      <p:sp>
        <p:nvSpPr>
          <p:cNvPr id="4" name="Content Placeholder 3">
            <a:extLst>
              <a:ext uri="{FF2B5EF4-FFF2-40B4-BE49-F238E27FC236}">
                <a16:creationId xmlns:a16="http://schemas.microsoft.com/office/drawing/2014/main" id="{6CB8FEAD-7397-29A1-39C7-F9BA7BBBB980}"/>
              </a:ext>
            </a:extLst>
          </p:cNvPr>
          <p:cNvSpPr>
            <a:spLocks noGrp="1"/>
          </p:cNvSpPr>
          <p:nvPr>
            <p:ph idx="11"/>
          </p:nvPr>
        </p:nvSpPr>
        <p:spPr>
          <a:xfrm>
            <a:off x="4364808" y="2224216"/>
            <a:ext cx="7043618" cy="3817767"/>
          </a:xfrm>
        </p:spPr>
        <p:txBody>
          <a:bodyPr>
            <a:normAutofit fontScale="85000" lnSpcReduction="20000"/>
          </a:bodyPr>
          <a:lstStyle/>
          <a:p>
            <a:pPr>
              <a:lnSpc>
                <a:spcPct val="150000"/>
              </a:lnSpc>
            </a:pPr>
            <a:r>
              <a:rPr lang="en-US" sz="1800" dirty="0" err="1">
                <a:solidFill>
                  <a:schemeClr val="tx1"/>
                </a:solidFill>
                <a:effectLst/>
                <a:latin typeface="Times New Roman" panose="02020603050405020304" pitchFamily="18" charset="0"/>
                <a:ea typeface="Times New Roman" panose="02020603050405020304" pitchFamily="18" charset="0"/>
              </a:rPr>
              <a:t>Enago</a:t>
            </a:r>
            <a:r>
              <a:rPr lang="en-US" sz="1800" dirty="0">
                <a:solidFill>
                  <a:schemeClr val="tx1"/>
                </a:solidFill>
                <a:effectLst/>
                <a:latin typeface="Times New Roman" panose="02020603050405020304" pitchFamily="18" charset="0"/>
                <a:ea typeface="Times New Roman" panose="02020603050405020304" pitchFamily="18" charset="0"/>
              </a:rPr>
              <a:t>. (2022). How to effectively prepare for thesis defense. Thesis Editing. </a:t>
            </a:r>
            <a:endParaRPr lang="en-KE" sz="1800" dirty="0">
              <a:solidFill>
                <a:schemeClr val="tx1"/>
              </a:solidFill>
              <a:effectLst/>
              <a:latin typeface="Times New Roman" panose="02020603050405020304" pitchFamily="18" charset="0"/>
              <a:ea typeface="Times New Roman" panose="02020603050405020304" pitchFamily="18" charset="0"/>
            </a:endParaRPr>
          </a:p>
          <a:p>
            <a:pPr marL="355600">
              <a:lnSpc>
                <a:spcPct val="150000"/>
              </a:lnSpc>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KE" sz="1800" u="sng" dirty="0">
                <a:solidFill>
                  <a:schemeClr val="tx1"/>
                </a:solidFill>
                <a:effectLst/>
                <a:latin typeface="Times New Roman" panose="02020603050405020304" pitchFamily="18" charset="0"/>
                <a:ea typeface="Times New Roman" panose="02020603050405020304" pitchFamily="18" charset="0"/>
                <a:hlinkClick r:id="rId2">
                  <a:extLst>
                    <a:ext uri="{A12FA001-AC4F-418D-AE19-62706E023703}">
                      <ahyp:hlinkClr xmlns:ahyp="http://schemas.microsoft.com/office/drawing/2018/hyperlinkcolor" val="tx"/>
                    </a:ext>
                  </a:extLst>
                </a:hlinkClick>
              </a:rPr>
              <a:t>https://www.enago.com/thesis-editing/blog/how-to-effectively-prepare-your-thesis- defense</a:t>
            </a:r>
            <a:endParaRPr lang="en-KE" sz="1800" dirty="0">
              <a:solidFill>
                <a:schemeClr val="tx1"/>
              </a:solidFill>
              <a:effectLst/>
              <a:latin typeface="Times New Roman" panose="02020603050405020304" pitchFamily="18" charset="0"/>
              <a:ea typeface="Times New Roman" panose="02020603050405020304" pitchFamily="18" charset="0"/>
            </a:endParaRPr>
          </a:p>
          <a:p>
            <a:pPr>
              <a:lnSpc>
                <a:spcPct val="150000"/>
              </a:lnSpc>
            </a:pPr>
            <a:r>
              <a:rPr lang="en-US" sz="1800" dirty="0">
                <a:solidFill>
                  <a:schemeClr val="tx1"/>
                </a:solidFill>
                <a:effectLst/>
                <a:latin typeface="Times New Roman" panose="02020603050405020304" pitchFamily="18" charset="0"/>
                <a:ea typeface="Times New Roman" panose="02020603050405020304" pitchFamily="18" charset="0"/>
              </a:rPr>
              <a:t>Oral defense of the thesis in research degrees. University of South Australia. </a:t>
            </a:r>
            <a:endParaRPr lang="en-KE" sz="1800" dirty="0">
              <a:solidFill>
                <a:schemeClr val="tx1"/>
              </a:solidFill>
              <a:effectLst/>
              <a:latin typeface="Times New Roman" panose="02020603050405020304" pitchFamily="18" charset="0"/>
              <a:ea typeface="Times New Roman" panose="02020603050405020304" pitchFamily="18" charset="0"/>
            </a:endParaRPr>
          </a:p>
          <a:p>
            <a:pPr marL="457200">
              <a:lnSpc>
                <a:spcPct val="150000"/>
              </a:lnSpc>
            </a:pPr>
            <a:r>
              <a:rPr lang="en-US" sz="1800" u="sng" dirty="0">
                <a:solidFill>
                  <a:schemeClr val="tx1"/>
                </a:solidFill>
                <a:effectLst/>
                <a:latin typeface="Times New Roman" panose="02020603050405020304" pitchFamily="18" charset="0"/>
                <a:ea typeface="Times New Roman" panose="02020603050405020304" pitchFamily="18" charset="0"/>
                <a:hlinkClick r:id="rId3">
                  <a:extLst>
                    <a:ext uri="{A12FA001-AC4F-418D-AE19-62706E023703}">
                      <ahyp:hlinkClr xmlns:ahyp="http://schemas.microsoft.com/office/drawing/2018/hyperlinkcolor" val="tx"/>
                    </a:ext>
                  </a:extLst>
                </a:hlinkClick>
              </a:rPr>
              <a:t>https://i.unisa.edu.au/siteassets/policies-and-procedures/docs/academic/guideline-ab-58-ad8_2023clean.pdf</a:t>
            </a:r>
            <a:endParaRPr lang="en-KE" sz="1800" dirty="0">
              <a:solidFill>
                <a:schemeClr val="tx1"/>
              </a:solidFill>
              <a:effectLst/>
              <a:latin typeface="Times New Roman" panose="02020603050405020304" pitchFamily="18" charset="0"/>
              <a:ea typeface="Times New Roman" panose="02020603050405020304" pitchFamily="18" charset="0"/>
            </a:endParaRPr>
          </a:p>
          <a:p>
            <a:pPr>
              <a:lnSpc>
                <a:spcPct val="150000"/>
              </a:lnSpc>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1800" dirty="0">
                <a:solidFill>
                  <a:schemeClr val="tx1"/>
                </a:solidFill>
                <a:effectLst/>
                <a:latin typeface="Times New Roman" panose="02020603050405020304" pitchFamily="18" charset="0"/>
                <a:ea typeface="Calibri" panose="020F0502020204030204" pitchFamily="34" charset="0"/>
              </a:rPr>
              <a:t>Preparing for oral </a:t>
            </a:r>
            <a:r>
              <a:rPr lang="en-GB" sz="1800" dirty="0" err="1">
                <a:solidFill>
                  <a:schemeClr val="tx1"/>
                </a:solidFill>
                <a:effectLst/>
                <a:latin typeface="Times New Roman" panose="02020603050405020304" pitchFamily="18" charset="0"/>
                <a:ea typeface="Calibri" panose="020F0502020204030204" pitchFamily="34" charset="0"/>
              </a:rPr>
              <a:t>defense</a:t>
            </a:r>
            <a:r>
              <a:rPr lang="en-GB" sz="1800" dirty="0">
                <a:solidFill>
                  <a:schemeClr val="tx1"/>
                </a:solidFill>
                <a:effectLst/>
                <a:latin typeface="Times New Roman" panose="02020603050405020304" pitchFamily="18" charset="0"/>
                <a:ea typeface="Calibri" panose="020F0502020204030204" pitchFamily="34" charset="0"/>
              </a:rPr>
              <a:t> of the dissertation. Southern University and A&amp;M College </a:t>
            </a:r>
            <a:endParaRPr lang="en-KE" sz="1800" dirty="0">
              <a:solidFill>
                <a:schemeClr val="tx1"/>
              </a:solidFill>
              <a:effectLst/>
              <a:latin typeface="Times New Roman" panose="02020603050405020304" pitchFamily="18" charset="0"/>
              <a:ea typeface="Times New Roman" panose="02020603050405020304" pitchFamily="18" charset="0"/>
            </a:endParaRPr>
          </a:p>
          <a:p>
            <a:pPr>
              <a:lnSpc>
                <a:spcPct val="150000"/>
              </a:lnSpc>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1800" dirty="0">
                <a:solidFill>
                  <a:schemeClr val="tx1"/>
                </a:solidFill>
                <a:effectLst/>
                <a:latin typeface="Times New Roman" panose="02020603050405020304" pitchFamily="18" charset="0"/>
                <a:ea typeface="Calibri" panose="020F0502020204030204" pitchFamily="34" charset="0"/>
              </a:rPr>
              <a:t>	Graduate School. </a:t>
            </a:r>
            <a:r>
              <a:rPr lang="en-GB" sz="1800" u="sng" dirty="0">
                <a:solidFill>
                  <a:schemeClr val="tx1"/>
                </a:solidFill>
                <a:effectLst/>
                <a:latin typeface="Times New Roman" panose="02020603050405020304" pitchFamily="18" charset="0"/>
                <a:ea typeface="Calibri" panose="020F0502020204030204" pitchFamily="34" charset="0"/>
                <a:hlinkClick r:id="rId4">
                  <a:extLst>
                    <a:ext uri="{A12FA001-AC4F-418D-AE19-62706E023703}">
                      <ahyp:hlinkClr xmlns:ahyp="http://schemas.microsoft.com/office/drawing/2018/hyperlinkcolor" val="tx"/>
                    </a:ext>
                  </a:extLst>
                </a:hlinkClick>
              </a:rPr>
              <a:t>https://www.subr.edu/assets/subr/GradSchool/OralDefense</a:t>
            </a:r>
            <a:endParaRPr lang="en-KE" sz="1800" dirty="0">
              <a:solidFill>
                <a:schemeClr val="tx1"/>
              </a:solidFill>
              <a:effectLst/>
              <a:latin typeface="Times New Roman" panose="02020603050405020304" pitchFamily="18" charset="0"/>
              <a:ea typeface="Times New Roman" panose="02020603050405020304" pitchFamily="18" charset="0"/>
            </a:endParaRPr>
          </a:p>
          <a:p>
            <a:pPr>
              <a:lnSpc>
                <a:spcPct val="150000"/>
              </a:lnSpc>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1800" dirty="0">
                <a:solidFill>
                  <a:schemeClr val="tx1"/>
                </a:solidFill>
                <a:effectLst/>
                <a:latin typeface="Times New Roman" panose="02020603050405020304" pitchFamily="18" charset="0"/>
                <a:ea typeface="Calibri" panose="020F0502020204030204" pitchFamily="34" charset="0"/>
              </a:rPr>
              <a:t>	</a:t>
            </a:r>
            <a:r>
              <a:rPr lang="en-GB" sz="1800" u="sng" dirty="0">
                <a:solidFill>
                  <a:schemeClr val="tx1"/>
                </a:solidFill>
                <a:effectLst/>
                <a:latin typeface="Times New Roman" panose="02020603050405020304" pitchFamily="18" charset="0"/>
                <a:ea typeface="Calibri" panose="020F0502020204030204" pitchFamily="34" charset="0"/>
              </a:rPr>
              <a:t>Dissertation2012.pdf</a:t>
            </a:r>
            <a:endParaRPr lang="en-KE" sz="1800" dirty="0">
              <a:solidFill>
                <a:schemeClr val="tx1"/>
              </a:solidFill>
              <a:effectLst/>
              <a:latin typeface="Times New Roman" panose="02020603050405020304" pitchFamily="18" charset="0"/>
              <a:ea typeface="Times New Roman" panose="02020603050405020304" pitchFamily="18" charset="0"/>
            </a:endParaRPr>
          </a:p>
          <a:p>
            <a:pPr>
              <a:lnSpc>
                <a:spcPct val="150000"/>
              </a:lnSpc>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1800" dirty="0">
                <a:solidFill>
                  <a:schemeClr val="tx1"/>
                </a:solidFill>
                <a:effectLst/>
                <a:latin typeface="Times New Roman" panose="02020603050405020304" pitchFamily="18" charset="0"/>
                <a:ea typeface="Calibri" panose="020F0502020204030204" pitchFamily="34" charset="0"/>
              </a:rPr>
              <a:t>The Hong Kong Polytechnic University. Delivering an effective academic presentation. </a:t>
            </a:r>
            <a:endParaRPr lang="en-KE" sz="1800" dirty="0">
              <a:solidFill>
                <a:schemeClr val="tx1"/>
              </a:solidFill>
              <a:effectLst/>
              <a:latin typeface="Times New Roman" panose="02020603050405020304" pitchFamily="18" charset="0"/>
              <a:ea typeface="Times New Roman" panose="02020603050405020304" pitchFamily="18" charset="0"/>
            </a:endParaRPr>
          </a:p>
          <a:p>
            <a:pPr>
              <a:lnSpc>
                <a:spcPct val="150000"/>
              </a:lnSpc>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1800" dirty="0">
                <a:solidFill>
                  <a:schemeClr val="tx1"/>
                </a:solidFill>
                <a:effectLst/>
                <a:latin typeface="Times New Roman" panose="02020603050405020304" pitchFamily="18" charset="0"/>
                <a:ea typeface="Calibri" panose="020F0502020204030204" pitchFamily="34" charset="0"/>
              </a:rPr>
              <a:t>	https://</a:t>
            </a:r>
            <a:r>
              <a:rPr lang="en-GB" sz="1800" dirty="0" err="1">
                <a:solidFill>
                  <a:schemeClr val="tx1"/>
                </a:solidFill>
                <a:effectLst/>
                <a:latin typeface="Times New Roman" panose="02020603050405020304" pitchFamily="18" charset="0"/>
                <a:ea typeface="Calibri" panose="020F0502020204030204" pitchFamily="34" charset="0"/>
              </a:rPr>
              <a:t>elc.polyu.edu.hk</a:t>
            </a:r>
            <a:r>
              <a:rPr lang="en-GB" sz="1800" dirty="0">
                <a:solidFill>
                  <a:schemeClr val="tx1"/>
                </a:solidFill>
                <a:effectLst/>
                <a:latin typeface="Times New Roman" panose="02020603050405020304" pitchFamily="18" charset="0"/>
                <a:ea typeface="Calibri" panose="020F0502020204030204" pitchFamily="34" charset="0"/>
              </a:rPr>
              <a:t>/</a:t>
            </a:r>
            <a:r>
              <a:rPr lang="en-GB" sz="1800" dirty="0" err="1">
                <a:solidFill>
                  <a:schemeClr val="tx1"/>
                </a:solidFill>
                <a:effectLst/>
                <a:latin typeface="Times New Roman" panose="02020603050405020304" pitchFamily="18" charset="0"/>
                <a:ea typeface="Calibri" panose="020F0502020204030204" pitchFamily="34" charset="0"/>
              </a:rPr>
              <a:t>rpg</a:t>
            </a:r>
            <a:r>
              <a:rPr lang="en-GB" sz="1800" dirty="0">
                <a:solidFill>
                  <a:schemeClr val="tx1"/>
                </a:solidFill>
                <a:effectLst/>
                <a:latin typeface="Times New Roman" panose="02020603050405020304" pitchFamily="18" charset="0"/>
                <a:ea typeface="Calibri" panose="020F0502020204030204" pitchFamily="34" charset="0"/>
              </a:rPr>
              <a:t>/sp_effective.htm#part6</a:t>
            </a:r>
            <a:endParaRPr lang="en-KE" sz="1800" dirty="0">
              <a:solidFill>
                <a:schemeClr val="tx1"/>
              </a:solidFill>
              <a:effectLst/>
              <a:latin typeface="Times New Roman" panose="02020603050405020304" pitchFamily="18" charset="0"/>
              <a:ea typeface="Times New Roman" panose="02020603050405020304" pitchFamily="18" charset="0"/>
            </a:endParaRPr>
          </a:p>
          <a:p>
            <a:pPr>
              <a:lnSpc>
                <a:spcPct val="150000"/>
              </a:lnSpc>
            </a:pPr>
            <a:r>
              <a:rPr lang="en-US" sz="1800" dirty="0">
                <a:solidFill>
                  <a:schemeClr val="tx1"/>
                </a:solidFill>
                <a:effectLst/>
                <a:latin typeface="Times New Roman" panose="02020603050405020304" pitchFamily="18" charset="0"/>
                <a:ea typeface="Times New Roman" panose="02020603050405020304" pitchFamily="18" charset="0"/>
              </a:rPr>
              <a:t> </a:t>
            </a:r>
            <a:endParaRPr lang="en-KE" sz="1800" dirty="0">
              <a:solidFill>
                <a:schemeClr val="tx1"/>
              </a:solidFill>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3130321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788BC44-4053-A6B7-26AB-3CE47546BF1A}"/>
              </a:ext>
            </a:extLst>
          </p:cNvPr>
          <p:cNvSpPr>
            <a:spLocks noGrp="1"/>
          </p:cNvSpPr>
          <p:nvPr>
            <p:ph type="ctrTitle"/>
          </p:nvPr>
        </p:nvSpPr>
        <p:spPr>
          <a:xfrm>
            <a:off x="914401" y="2199503"/>
            <a:ext cx="5715000" cy="2520778"/>
          </a:xfrm>
        </p:spPr>
        <p:txBody>
          <a:bodyPr/>
          <a:lstStyle/>
          <a:p>
            <a:pPr algn="ctr"/>
            <a:r>
              <a:rPr lang="en-GB" sz="7200" dirty="0"/>
              <a:t>T</a:t>
            </a:r>
            <a:r>
              <a:rPr lang="en-KE" sz="7200" dirty="0"/>
              <a:t>hank you</a:t>
            </a:r>
          </a:p>
        </p:txBody>
      </p:sp>
    </p:spTree>
    <p:extLst>
      <p:ext uri="{BB962C8B-B14F-4D97-AF65-F5344CB8AC3E}">
        <p14:creationId xmlns:p14="http://schemas.microsoft.com/office/powerpoint/2010/main" val="1973173046"/>
      </p:ext>
    </p:extLst>
  </p:cSld>
  <p:clrMapOvr>
    <a:masterClrMapping/>
  </p:clrMapOvr>
</p:sld>
</file>

<file path=ppt/theme/theme1.xml><?xml version="1.0" encoding="utf-8"?>
<a:theme xmlns:a="http://schemas.openxmlformats.org/drawingml/2006/main" name="Custom">
  <a:themeElements>
    <a:clrScheme name="Custom 13">
      <a:dk1>
        <a:srgbClr val="000000"/>
      </a:dk1>
      <a:lt1>
        <a:srgbClr val="FDFAF6"/>
      </a:lt1>
      <a:dk2>
        <a:srgbClr val="44546A"/>
      </a:dk2>
      <a:lt2>
        <a:srgbClr val="E7E6E6"/>
      </a:lt2>
      <a:accent1>
        <a:srgbClr val="F5CDCE"/>
      </a:accent1>
      <a:accent2>
        <a:srgbClr val="DE8C8C"/>
      </a:accent2>
      <a:accent3>
        <a:srgbClr val="AAC3E8"/>
      </a:accent3>
      <a:accent4>
        <a:srgbClr val="D2D592"/>
      </a:accent4>
      <a:accent5>
        <a:srgbClr val="CCBE89"/>
      </a:accent5>
      <a:accent6>
        <a:srgbClr val="1F2C8F"/>
      </a:accent6>
      <a:hlink>
        <a:srgbClr val="1F2C8F"/>
      </a:hlink>
      <a:folHlink>
        <a:srgbClr val="AAC3E9"/>
      </a:folHlink>
    </a:clrScheme>
    <a:fontScheme name="Custom 22">
      <a:majorFont>
        <a:latin typeface="Arial Black"/>
        <a:ea typeface=""/>
        <a:cs typeface=""/>
      </a:majorFont>
      <a:minorFont>
        <a:latin typeface="Sabon Next L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ometric color block_Win32_SL_v14" id="{59749740-91A0-46B8-82A8-B436C7A8A142}" vid="{B3F8D047-377B-4FC8-B21C-47530C6DE3A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04948363-B267-4BAC-8655-100FBEC280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6DBB56F-4362-4386-A1A1-3DF898896616}">
  <ds:schemaRefs>
    <ds:schemaRef ds:uri="http://schemas.microsoft.com/sharepoint/v3/contenttype/forms"/>
  </ds:schemaRefs>
</ds:datastoreItem>
</file>

<file path=customXml/itemProps3.xml><?xml version="1.0" encoding="utf-8"?>
<ds:datastoreItem xmlns:ds="http://schemas.openxmlformats.org/officeDocument/2006/customXml" ds:itemID="{BA719FA4-954C-4FA8-82CB-206659C3B826}">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Geometric color block</Template>
  <TotalTime>153</TotalTime>
  <Words>3227</Words>
  <Application>Microsoft Macintosh PowerPoint</Application>
  <PresentationFormat>Widescreen</PresentationFormat>
  <Paragraphs>203</Paragraphs>
  <Slides>34</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34</vt:i4>
      </vt:variant>
    </vt:vector>
  </HeadingPairs>
  <TitlesOfParts>
    <vt:vector size="41" baseType="lpstr">
      <vt:lpstr>Arial</vt:lpstr>
      <vt:lpstr>Arial Black</vt:lpstr>
      <vt:lpstr>Calibri</vt:lpstr>
      <vt:lpstr>Sabon Next LT</vt:lpstr>
      <vt:lpstr>Symbol</vt:lpstr>
      <vt:lpstr>Times New Roman</vt:lpstr>
      <vt:lpstr>Custom</vt:lpstr>
      <vt:lpstr>Postgraduate Writing Week 12 preparing for oral defense: presentation and questions DR. SUSAN MWANGI ST. PAUL’S UNIVERSITY</vt:lpstr>
      <vt:lpstr>Topic Introduction </vt:lpstr>
      <vt:lpstr>PowerPoint Presentation</vt:lpstr>
      <vt:lpstr>Intended Learning Objectives</vt:lpstr>
      <vt:lpstr>The Purpose of an oral defense </vt:lpstr>
      <vt:lpstr>PowerPoint Presentation</vt:lpstr>
      <vt:lpstr>Steps of an Oral Defense</vt:lpstr>
      <vt:lpstr>PowerPoint Presentation</vt:lpstr>
      <vt:lpstr>PowerPoint Presentation</vt:lpstr>
      <vt:lpstr>    Preparing for oral defense of the dissertation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to Handle Questions at the Oral Defense </vt:lpstr>
      <vt:lpstr>PowerPoint Presentation</vt:lpstr>
      <vt:lpstr>PowerPoint Presentation</vt:lpstr>
      <vt:lpstr>PowerPoint Presentation</vt:lpstr>
      <vt:lpstr>Summary </vt:lpstr>
      <vt:lpstr>Reflection Question </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Postgraduate Writing Week 12 preparing for oral defense: presentation and questions DR. SUSAN MWANGI ST. PAUL’S UNIVERSITY</dc:title>
  <dc:subject/>
  <dc:creator>Faith M Mwangi</dc:creator>
  <cp:lastModifiedBy>susan.w.mwangi@outlook.com</cp:lastModifiedBy>
  <cp:revision>4</cp:revision>
  <dcterms:created xsi:type="dcterms:W3CDTF">2024-11-02T18:58:11Z</dcterms:created>
  <dcterms:modified xsi:type="dcterms:W3CDTF">2025-06-06T08:06:51Z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