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Lst>
  <p:sldSz cy="5143500" cx="9144000"/>
  <p:notesSz cx="6858000" cy="9144000"/>
  <p:embeddedFontLst>
    <p:embeddedFont>
      <p:font typeface="Roboto"/>
      <p:regular r:id="rId50"/>
      <p:bold r:id="rId51"/>
      <p:italic r:id="rId52"/>
      <p:boldItalic r:id="rId53"/>
    </p:embeddedFont>
    <p:embeddedFont>
      <p:font typeface="Do Hyeon"/>
      <p:regular r:id="rId54"/>
    </p:embeddedFont>
    <p:embeddedFont>
      <p:font typeface="Nunito"/>
      <p:regular r:id="rId55"/>
      <p:bold r:id="rId56"/>
      <p:italic r:id="rId57"/>
      <p:boldItalic r:id="rId58"/>
    </p:embeddedFont>
    <p:embeddedFont>
      <p:font typeface="Lato"/>
      <p:regular r:id="rId59"/>
      <p:bold r:id="rId60"/>
      <p:italic r:id="rId61"/>
      <p:boldItalic r:id="rId62"/>
    </p:embeddedFont>
    <p:embeddedFont>
      <p:font typeface="Poppins"/>
      <p:regular r:id="rId63"/>
      <p:bold r:id="rId64"/>
      <p:italic r:id="rId65"/>
      <p:boldItalic r:id="rId66"/>
    </p:embeddedFont>
    <p:embeddedFont>
      <p:font typeface="Bebas Neue"/>
      <p:regular r:id="rId67"/>
    </p:embeddedFont>
    <p:embeddedFont>
      <p:font typeface="Ultra"/>
      <p:regular r:id="rId68"/>
    </p:embeddedFont>
    <p:embeddedFont>
      <p:font typeface="Anek Gurmukhi"/>
      <p:regular r:id="rId69"/>
      <p:bold r:id="rId70"/>
    </p:embeddedFont>
    <p:embeddedFont>
      <p:font typeface="Karla"/>
      <p:regular r:id="rId71"/>
      <p:bold r:id="rId72"/>
      <p:italic r:id="rId73"/>
      <p:boldItalic r:id="rId7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9AA0A6"/>
          </p15:clr>
        </p15:guide>
        <p15:guide id="2" pos="2880">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Karla-italic.fntdata"/><Relationship Id="rId72" Type="http://schemas.openxmlformats.org/officeDocument/2006/relationships/font" Target="fonts/Karla-bold.fntdata"/><Relationship Id="rId31" Type="http://schemas.openxmlformats.org/officeDocument/2006/relationships/slide" Target="slides/slide26.xml"/><Relationship Id="rId30" Type="http://schemas.openxmlformats.org/officeDocument/2006/relationships/slide" Target="slides/slide25.xml"/><Relationship Id="rId74" Type="http://schemas.openxmlformats.org/officeDocument/2006/relationships/font" Target="fonts/Karla-boldItalic.fntdata"/><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Karla-regular.fntdata"/><Relationship Id="rId70" Type="http://schemas.openxmlformats.org/officeDocument/2006/relationships/font" Target="fonts/AnekGurmukhi-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ato-boldItalic.fntdata"/><Relationship Id="rId61" Type="http://schemas.openxmlformats.org/officeDocument/2006/relationships/font" Target="fonts/Lato-italic.fntdata"/><Relationship Id="rId20" Type="http://schemas.openxmlformats.org/officeDocument/2006/relationships/slide" Target="slides/slide15.xml"/><Relationship Id="rId64" Type="http://schemas.openxmlformats.org/officeDocument/2006/relationships/font" Target="fonts/Poppins-bold.fntdata"/><Relationship Id="rId63" Type="http://schemas.openxmlformats.org/officeDocument/2006/relationships/font" Target="fonts/Poppins-regular.fntdata"/><Relationship Id="rId22" Type="http://schemas.openxmlformats.org/officeDocument/2006/relationships/slide" Target="slides/slide17.xml"/><Relationship Id="rId66" Type="http://schemas.openxmlformats.org/officeDocument/2006/relationships/font" Target="fonts/Poppins-boldItalic.fntdata"/><Relationship Id="rId21" Type="http://schemas.openxmlformats.org/officeDocument/2006/relationships/slide" Target="slides/slide16.xml"/><Relationship Id="rId65" Type="http://schemas.openxmlformats.org/officeDocument/2006/relationships/font" Target="fonts/Poppins-italic.fntdata"/><Relationship Id="rId24" Type="http://schemas.openxmlformats.org/officeDocument/2006/relationships/slide" Target="slides/slide19.xml"/><Relationship Id="rId68" Type="http://schemas.openxmlformats.org/officeDocument/2006/relationships/font" Target="fonts/Ultra-regular.fntdata"/><Relationship Id="rId23" Type="http://schemas.openxmlformats.org/officeDocument/2006/relationships/slide" Target="slides/slide18.xml"/><Relationship Id="rId67" Type="http://schemas.openxmlformats.org/officeDocument/2006/relationships/font" Target="fonts/BebasNeue-regular.fntdata"/><Relationship Id="rId60" Type="http://schemas.openxmlformats.org/officeDocument/2006/relationships/font" Target="fonts/Lato-bold.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AnekGurmukhi-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Roboto-bold.fntdata"/><Relationship Id="rId50" Type="http://schemas.openxmlformats.org/officeDocument/2006/relationships/font" Target="fonts/Roboto-regular.fntdata"/><Relationship Id="rId53" Type="http://schemas.openxmlformats.org/officeDocument/2006/relationships/font" Target="fonts/Roboto-boldItalic.fntdata"/><Relationship Id="rId52" Type="http://schemas.openxmlformats.org/officeDocument/2006/relationships/font" Target="fonts/Roboto-italic.fntdata"/><Relationship Id="rId11" Type="http://schemas.openxmlformats.org/officeDocument/2006/relationships/slide" Target="slides/slide6.xml"/><Relationship Id="rId55" Type="http://schemas.openxmlformats.org/officeDocument/2006/relationships/font" Target="fonts/Nunito-regular.fntdata"/><Relationship Id="rId10" Type="http://schemas.openxmlformats.org/officeDocument/2006/relationships/slide" Target="slides/slide5.xml"/><Relationship Id="rId54" Type="http://schemas.openxmlformats.org/officeDocument/2006/relationships/font" Target="fonts/DoHyeon-regular.fntdata"/><Relationship Id="rId13" Type="http://schemas.openxmlformats.org/officeDocument/2006/relationships/slide" Target="slides/slide8.xml"/><Relationship Id="rId57" Type="http://schemas.openxmlformats.org/officeDocument/2006/relationships/font" Target="fonts/Nunito-italic.fntdata"/><Relationship Id="rId12" Type="http://schemas.openxmlformats.org/officeDocument/2006/relationships/slide" Target="slides/slide7.xml"/><Relationship Id="rId56" Type="http://schemas.openxmlformats.org/officeDocument/2006/relationships/font" Target="fonts/Nunito-bold.fntdata"/><Relationship Id="rId15" Type="http://schemas.openxmlformats.org/officeDocument/2006/relationships/slide" Target="slides/slide10.xml"/><Relationship Id="rId59" Type="http://schemas.openxmlformats.org/officeDocument/2006/relationships/font" Target="fonts/Lato-regular.fntdata"/><Relationship Id="rId14" Type="http://schemas.openxmlformats.org/officeDocument/2006/relationships/slide" Target="slides/slide9.xml"/><Relationship Id="rId58" Type="http://schemas.openxmlformats.org/officeDocument/2006/relationships/font" Target="fonts/Nunito-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e8ba8b33e5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e8ba8b33e5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ge8ba8b33e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3" name="Google Shape;333;ge8ba8b33e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346398d2d78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1" name="Google Shape;341;g346398d2d7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ea11957dab_0_318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ea11957dab_0_318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ge8ba8b33e5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 name="Google Shape;372;ge8ba8b33e5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2683ab72264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2683ab72264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2683ab72264_1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4" name="Google Shape;414;g2683ab72264_1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2683ab72264_1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2683ab72264_1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683ab72264_1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6" name="Google Shape;456;g2683ab72264_1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e8ba8b33e5_0_2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5" name="Google Shape;475;ge8ba8b33e5_0_2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e8ba8b33e5_2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2" name="Google Shape;502;ge8ba8b33e5_2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ge8ba8b33e5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9" name="Google Shape;519;ge8ba8b33e5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ge8ba8b33e5_0_3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9" name="Google Shape;589;ge8ba8b33e5_0_3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ge8ba8b33e5_0_3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8" name="Google Shape;638;ge8ba8b33e5_0_3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gea11957dab_0_7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1" name="Google Shape;661;gea11957dab_0_7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e8ba8b33e5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4" name="Google Shape;714;ge8ba8b33e5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ge8ba8b33e5_0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1" name="Google Shape;801;ge8ba8b33e5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geaf544a805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8" name="Google Shape;808;geaf544a805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5" name="Shape 825"/>
        <p:cNvGrpSpPr/>
        <p:nvPr/>
      </p:nvGrpSpPr>
      <p:grpSpPr>
        <a:xfrm>
          <a:off x="0" y="0"/>
          <a:ext cx="0" cy="0"/>
          <a:chOff x="0" y="0"/>
          <a:chExt cx="0" cy="0"/>
        </a:xfrm>
      </p:grpSpPr>
      <p:sp>
        <p:nvSpPr>
          <p:cNvPr id="826" name="Google Shape;826;g2683ab72264_1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7" name="Google Shape;827;g2683ab72264_1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4" name="Shape 844"/>
        <p:cNvGrpSpPr/>
        <p:nvPr/>
      </p:nvGrpSpPr>
      <p:grpSpPr>
        <a:xfrm>
          <a:off x="0" y="0"/>
          <a:ext cx="0" cy="0"/>
          <a:chOff x="0" y="0"/>
          <a:chExt cx="0" cy="0"/>
        </a:xfrm>
      </p:grpSpPr>
      <p:sp>
        <p:nvSpPr>
          <p:cNvPr id="845" name="Google Shape;845;geaf3cabf6d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6" name="Google Shape;846;geaf3cabf6d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g2683ab72264_1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6" name="Google Shape;956;g2683ab72264_1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2" name="Shape 1062"/>
        <p:cNvGrpSpPr/>
        <p:nvPr/>
      </p:nvGrpSpPr>
      <p:grpSpPr>
        <a:xfrm>
          <a:off x="0" y="0"/>
          <a:ext cx="0" cy="0"/>
          <a:chOff x="0" y="0"/>
          <a:chExt cx="0" cy="0"/>
        </a:xfrm>
      </p:grpSpPr>
      <p:sp>
        <p:nvSpPr>
          <p:cNvPr id="1063" name="Google Shape;1063;ge8ba8b33e5_0_1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4" name="Google Shape;1064;ge8ba8b33e5_0_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2" name="Shape 1092"/>
        <p:cNvGrpSpPr/>
        <p:nvPr/>
      </p:nvGrpSpPr>
      <p:grpSpPr>
        <a:xfrm>
          <a:off x="0" y="0"/>
          <a:ext cx="0" cy="0"/>
          <a:chOff x="0" y="0"/>
          <a:chExt cx="0" cy="0"/>
        </a:xfrm>
      </p:grpSpPr>
      <p:sp>
        <p:nvSpPr>
          <p:cNvPr id="1093" name="Google Shape;1093;ge8ba8b33e5_0_2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4" name="Google Shape;1094;ge8ba8b33e5_0_2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3" name="Shape 1113"/>
        <p:cNvGrpSpPr/>
        <p:nvPr/>
      </p:nvGrpSpPr>
      <p:grpSpPr>
        <a:xfrm>
          <a:off x="0" y="0"/>
          <a:ext cx="0" cy="0"/>
          <a:chOff x="0" y="0"/>
          <a:chExt cx="0" cy="0"/>
        </a:xfrm>
      </p:grpSpPr>
      <p:sp>
        <p:nvSpPr>
          <p:cNvPr id="1114" name="Google Shape;1114;ge9f7d33ee9_0_2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5" name="Google Shape;1115;ge9f7d33ee9_0_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1" name="Shape 1141"/>
        <p:cNvGrpSpPr/>
        <p:nvPr/>
      </p:nvGrpSpPr>
      <p:grpSpPr>
        <a:xfrm>
          <a:off x="0" y="0"/>
          <a:ext cx="0" cy="0"/>
          <a:chOff x="0" y="0"/>
          <a:chExt cx="0" cy="0"/>
        </a:xfrm>
      </p:grpSpPr>
      <p:sp>
        <p:nvSpPr>
          <p:cNvPr id="1142" name="Google Shape;1142;g2683ab72264_1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3" name="Google Shape;1143;g2683ab72264_1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9" name="Shape 1169"/>
        <p:cNvGrpSpPr/>
        <p:nvPr/>
      </p:nvGrpSpPr>
      <p:grpSpPr>
        <a:xfrm>
          <a:off x="0" y="0"/>
          <a:ext cx="0" cy="0"/>
          <a:chOff x="0" y="0"/>
          <a:chExt cx="0" cy="0"/>
        </a:xfrm>
      </p:grpSpPr>
      <p:sp>
        <p:nvSpPr>
          <p:cNvPr id="1170" name="Google Shape;1170;g2683ab72264_1_2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1" name="Google Shape;1171;g2683ab72264_1_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4" name="Shape 1194"/>
        <p:cNvGrpSpPr/>
        <p:nvPr/>
      </p:nvGrpSpPr>
      <p:grpSpPr>
        <a:xfrm>
          <a:off x="0" y="0"/>
          <a:ext cx="0" cy="0"/>
          <a:chOff x="0" y="0"/>
          <a:chExt cx="0" cy="0"/>
        </a:xfrm>
      </p:grpSpPr>
      <p:sp>
        <p:nvSpPr>
          <p:cNvPr id="1195" name="Google Shape;1195;ge8ba8b33e5_0_1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6" name="Google Shape;1196;ge8ba8b33e5_0_1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0" name="Shape 1210"/>
        <p:cNvGrpSpPr/>
        <p:nvPr/>
      </p:nvGrpSpPr>
      <p:grpSpPr>
        <a:xfrm>
          <a:off x="0" y="0"/>
          <a:ext cx="0" cy="0"/>
          <a:chOff x="0" y="0"/>
          <a:chExt cx="0" cy="0"/>
        </a:xfrm>
      </p:grpSpPr>
      <p:sp>
        <p:nvSpPr>
          <p:cNvPr id="1211" name="Google Shape;1211;ge8ba8b33e5_0_1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2" name="Google Shape;1212;ge8ba8b33e5_0_1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1" name="Shape 1221"/>
        <p:cNvGrpSpPr/>
        <p:nvPr/>
      </p:nvGrpSpPr>
      <p:grpSpPr>
        <a:xfrm>
          <a:off x="0" y="0"/>
          <a:ext cx="0" cy="0"/>
          <a:chOff x="0" y="0"/>
          <a:chExt cx="0" cy="0"/>
        </a:xfrm>
      </p:grpSpPr>
      <p:sp>
        <p:nvSpPr>
          <p:cNvPr id="1222" name="Google Shape;1222;g2683ab72264_1_3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3" name="Google Shape;1223;g2683ab72264_1_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1" name="Shape 1251"/>
        <p:cNvGrpSpPr/>
        <p:nvPr/>
      </p:nvGrpSpPr>
      <p:grpSpPr>
        <a:xfrm>
          <a:off x="0" y="0"/>
          <a:ext cx="0" cy="0"/>
          <a:chOff x="0" y="0"/>
          <a:chExt cx="0" cy="0"/>
        </a:xfrm>
      </p:grpSpPr>
      <p:sp>
        <p:nvSpPr>
          <p:cNvPr id="1252" name="Google Shape;1252;ge8ba8b33e5_0_3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3" name="Google Shape;1253;ge8ba8b33e5_0_3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7" name="Shape 1267"/>
        <p:cNvGrpSpPr/>
        <p:nvPr/>
      </p:nvGrpSpPr>
      <p:grpSpPr>
        <a:xfrm>
          <a:off x="0" y="0"/>
          <a:ext cx="0" cy="0"/>
          <a:chOff x="0" y="0"/>
          <a:chExt cx="0" cy="0"/>
        </a:xfrm>
      </p:grpSpPr>
      <p:sp>
        <p:nvSpPr>
          <p:cNvPr id="1268" name="Google Shape;1268;g2683ab72264_1_3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9" name="Google Shape;1269;g2683ab72264_1_3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7" name="Shape 1297"/>
        <p:cNvGrpSpPr/>
        <p:nvPr/>
      </p:nvGrpSpPr>
      <p:grpSpPr>
        <a:xfrm>
          <a:off x="0" y="0"/>
          <a:ext cx="0" cy="0"/>
          <a:chOff x="0" y="0"/>
          <a:chExt cx="0" cy="0"/>
        </a:xfrm>
      </p:grpSpPr>
      <p:sp>
        <p:nvSpPr>
          <p:cNvPr id="1298" name="Google Shape;1298;g2683ab72264_1_3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9" name="Google Shape;1299;g2683ab72264_1_3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3" name="Shape 1313"/>
        <p:cNvGrpSpPr/>
        <p:nvPr/>
      </p:nvGrpSpPr>
      <p:grpSpPr>
        <a:xfrm>
          <a:off x="0" y="0"/>
          <a:ext cx="0" cy="0"/>
          <a:chOff x="0" y="0"/>
          <a:chExt cx="0" cy="0"/>
        </a:xfrm>
      </p:grpSpPr>
      <p:sp>
        <p:nvSpPr>
          <p:cNvPr id="1314" name="Google Shape;1314;g2683ab72264_1_4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5" name="Google Shape;1315;g2683ab72264_1_4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3" name="Shape 1343"/>
        <p:cNvGrpSpPr/>
        <p:nvPr/>
      </p:nvGrpSpPr>
      <p:grpSpPr>
        <a:xfrm>
          <a:off x="0" y="0"/>
          <a:ext cx="0" cy="0"/>
          <a:chOff x="0" y="0"/>
          <a:chExt cx="0" cy="0"/>
        </a:xfrm>
      </p:grpSpPr>
      <p:sp>
        <p:nvSpPr>
          <p:cNvPr id="1344" name="Google Shape;1344;g2683ab72264_1_3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5" name="Google Shape;1345;g2683ab72264_1_3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9" name="Shape 1359"/>
        <p:cNvGrpSpPr/>
        <p:nvPr/>
      </p:nvGrpSpPr>
      <p:grpSpPr>
        <a:xfrm>
          <a:off x="0" y="0"/>
          <a:ext cx="0" cy="0"/>
          <a:chOff x="0" y="0"/>
          <a:chExt cx="0" cy="0"/>
        </a:xfrm>
      </p:grpSpPr>
      <p:sp>
        <p:nvSpPr>
          <p:cNvPr id="1360" name="Google Shape;1360;ge8ba8b33e5_0_3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1" name="Google Shape;1361;ge8ba8b33e5_0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9" name="Shape 1449"/>
        <p:cNvGrpSpPr/>
        <p:nvPr/>
      </p:nvGrpSpPr>
      <p:grpSpPr>
        <a:xfrm>
          <a:off x="0" y="0"/>
          <a:ext cx="0" cy="0"/>
          <a:chOff x="0" y="0"/>
          <a:chExt cx="0" cy="0"/>
        </a:xfrm>
      </p:grpSpPr>
      <p:sp>
        <p:nvSpPr>
          <p:cNvPr id="1450" name="Google Shape;1450;g2683ab72264_1_4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1" name="Google Shape;1451;g2683ab72264_1_4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9" name="Shape 1539"/>
        <p:cNvGrpSpPr/>
        <p:nvPr/>
      </p:nvGrpSpPr>
      <p:grpSpPr>
        <a:xfrm>
          <a:off x="0" y="0"/>
          <a:ext cx="0" cy="0"/>
          <a:chOff x="0" y="0"/>
          <a:chExt cx="0" cy="0"/>
        </a:xfrm>
      </p:grpSpPr>
      <p:sp>
        <p:nvSpPr>
          <p:cNvPr id="1540" name="Google Shape;1540;gea11957dab_0_316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1" name="Google Shape;1541;gea11957dab_0_316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0" name="Shape 1600"/>
        <p:cNvGrpSpPr/>
        <p:nvPr/>
      </p:nvGrpSpPr>
      <p:grpSpPr>
        <a:xfrm>
          <a:off x="0" y="0"/>
          <a:ext cx="0" cy="0"/>
          <a:chOff x="0" y="0"/>
          <a:chExt cx="0" cy="0"/>
        </a:xfrm>
      </p:grpSpPr>
      <p:sp>
        <p:nvSpPr>
          <p:cNvPr id="1601" name="Google Shape;1601;geaf3cabf6d_1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2" name="Google Shape;1602;geaf3cabf6d_1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1" name="Shape 1671"/>
        <p:cNvGrpSpPr/>
        <p:nvPr/>
      </p:nvGrpSpPr>
      <p:grpSpPr>
        <a:xfrm>
          <a:off x="0" y="0"/>
          <a:ext cx="0" cy="0"/>
          <a:chOff x="0" y="0"/>
          <a:chExt cx="0" cy="0"/>
        </a:xfrm>
      </p:grpSpPr>
      <p:sp>
        <p:nvSpPr>
          <p:cNvPr id="1672" name="Google Shape;1672;g2683ab72264_1_5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3" name="Google Shape;1673;g2683ab72264_1_5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7" name="Shape 1747"/>
        <p:cNvGrpSpPr/>
        <p:nvPr/>
      </p:nvGrpSpPr>
      <p:grpSpPr>
        <a:xfrm>
          <a:off x="0" y="0"/>
          <a:ext cx="0" cy="0"/>
          <a:chOff x="0" y="0"/>
          <a:chExt cx="0" cy="0"/>
        </a:xfrm>
      </p:grpSpPr>
      <p:sp>
        <p:nvSpPr>
          <p:cNvPr id="1748" name="Google Shape;1748;g2683ab72264_1_6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9" name="Google Shape;1749;g2683ab72264_1_6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3" name="Shape 1823"/>
        <p:cNvGrpSpPr/>
        <p:nvPr/>
      </p:nvGrpSpPr>
      <p:grpSpPr>
        <a:xfrm>
          <a:off x="0" y="0"/>
          <a:ext cx="0" cy="0"/>
          <a:chOff x="0" y="0"/>
          <a:chExt cx="0" cy="0"/>
        </a:xfrm>
      </p:grpSpPr>
      <p:sp>
        <p:nvSpPr>
          <p:cNvPr id="1824" name="Google Shape;1824;g2683ab72264_1_7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5" name="Google Shape;1825;g2683ab72264_1_7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7" name="Shape 1897"/>
        <p:cNvGrpSpPr/>
        <p:nvPr/>
      </p:nvGrpSpPr>
      <p:grpSpPr>
        <a:xfrm>
          <a:off x="0" y="0"/>
          <a:ext cx="0" cy="0"/>
          <a:chOff x="0" y="0"/>
          <a:chExt cx="0" cy="0"/>
        </a:xfrm>
      </p:grpSpPr>
      <p:sp>
        <p:nvSpPr>
          <p:cNvPr id="1898" name="Google Shape;1898;g2683ab72264_1_7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9" name="Google Shape;1899;g2683ab72264_1_7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3" name="Shape 1973"/>
        <p:cNvGrpSpPr/>
        <p:nvPr/>
      </p:nvGrpSpPr>
      <p:grpSpPr>
        <a:xfrm>
          <a:off x="0" y="0"/>
          <a:ext cx="0" cy="0"/>
          <a:chOff x="0" y="0"/>
          <a:chExt cx="0" cy="0"/>
        </a:xfrm>
      </p:grpSpPr>
      <p:sp>
        <p:nvSpPr>
          <p:cNvPr id="1974" name="Google Shape;1974;gcfba178251_3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5" name="Google Shape;1975;gcfba178251_3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1" name="Shape 1981"/>
        <p:cNvGrpSpPr/>
        <p:nvPr/>
      </p:nvGrpSpPr>
      <p:grpSpPr>
        <a:xfrm>
          <a:off x="0" y="0"/>
          <a:ext cx="0" cy="0"/>
          <a:chOff x="0" y="0"/>
          <a:chExt cx="0" cy="0"/>
        </a:xfrm>
      </p:grpSpPr>
      <p:sp>
        <p:nvSpPr>
          <p:cNvPr id="1982" name="Google Shape;1982;ge8ba8b33e5_0_4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3" name="Google Shape;1983;ge8ba8b33e5_0_4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715050" y="242278"/>
            <a:ext cx="7713900" cy="1820700"/>
          </a:xfrm>
          <a:prstGeom prst="rect">
            <a:avLst/>
          </a:prstGeom>
          <a:effectLst>
            <a:outerShdw rotWithShape="0" algn="bl" dir="7920000" dist="47625">
              <a:schemeClr val="accent2"/>
            </a:outerShdw>
          </a:effectLst>
        </p:spPr>
        <p:txBody>
          <a:bodyPr anchorCtr="0" anchor="ctr" bIns="91425" lIns="91425" spcFirstLastPara="1" rIns="91425" wrap="square" tIns="91425">
            <a:noAutofit/>
          </a:bodyPr>
          <a:lstStyle>
            <a:lvl1pPr lvl="0" algn="ctr">
              <a:spcBef>
                <a:spcPts val="0"/>
              </a:spcBef>
              <a:spcAft>
                <a:spcPts val="0"/>
              </a:spcAft>
              <a:buClr>
                <a:srgbClr val="191919"/>
              </a:buClr>
              <a:buSzPts val="5200"/>
              <a:buNone/>
              <a:defRPr b="0" sz="5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0" name="Google Shape;10;p2"/>
          <p:cNvSpPr txBox="1"/>
          <p:nvPr>
            <p:ph idx="1" type="subTitle"/>
          </p:nvPr>
        </p:nvSpPr>
        <p:spPr>
          <a:xfrm>
            <a:off x="2548900" y="2087467"/>
            <a:ext cx="4080600" cy="3906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600">
                <a:solidFill>
                  <a:schemeClr val="dk1"/>
                </a:solidFill>
                <a:latin typeface="Karla"/>
                <a:ea typeface="Karla"/>
                <a:cs typeface="Karla"/>
                <a:sym typeface="Karla"/>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 name="Shape 11"/>
        <p:cNvGrpSpPr/>
        <p:nvPr/>
      </p:nvGrpSpPr>
      <p:grpSpPr>
        <a:xfrm>
          <a:off x="0" y="0"/>
          <a:ext cx="0" cy="0"/>
          <a:chOff x="0" y="0"/>
          <a:chExt cx="0" cy="0"/>
        </a:xfrm>
      </p:grpSpPr>
      <p:sp>
        <p:nvSpPr>
          <p:cNvPr id="12" name="Google Shape;12;p3"/>
          <p:cNvSpPr txBox="1"/>
          <p:nvPr>
            <p:ph type="title"/>
          </p:nvPr>
        </p:nvSpPr>
        <p:spPr>
          <a:xfrm>
            <a:off x="1735350" y="3052555"/>
            <a:ext cx="5673300" cy="752400"/>
          </a:xfrm>
          <a:prstGeom prst="rect">
            <a:avLst/>
          </a:prstGeom>
          <a:effectLst>
            <a:outerShdw rotWithShape="0" algn="bl" dir="6960000" dist="38100">
              <a:schemeClr val="accent2"/>
            </a:outerShdw>
          </a:effectLst>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3" name="Google Shape;13;p3"/>
          <p:cNvSpPr txBox="1"/>
          <p:nvPr>
            <p:ph hasCustomPrompt="1" idx="2" type="title"/>
          </p:nvPr>
        </p:nvSpPr>
        <p:spPr>
          <a:xfrm>
            <a:off x="2509500" y="2428480"/>
            <a:ext cx="4125000" cy="752400"/>
          </a:xfrm>
          <a:prstGeom prst="rect">
            <a:avLst/>
          </a:prstGeom>
          <a:effectLst>
            <a:outerShdw rotWithShape="0" algn="bl" dir="678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4" name="Google Shape;14;p3"/>
          <p:cNvSpPr txBox="1"/>
          <p:nvPr>
            <p:ph idx="1" type="subTitle"/>
          </p:nvPr>
        </p:nvSpPr>
        <p:spPr>
          <a:xfrm>
            <a:off x="2509500" y="3990722"/>
            <a:ext cx="4125000" cy="502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 name="Google Shape;15;p3"/>
          <p:cNvSpPr/>
          <p:nvPr/>
        </p:nvSpPr>
        <p:spPr>
          <a:xfrm flipH="1">
            <a:off x="714975" y="0"/>
            <a:ext cx="8108100" cy="2167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
          <p:cNvSpPr/>
          <p:nvPr/>
        </p:nvSpPr>
        <p:spPr>
          <a:xfrm>
            <a:off x="714975" y="2825"/>
            <a:ext cx="7726500" cy="1870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719994" y="445025"/>
            <a:ext cx="7704000" cy="572700"/>
          </a:xfrm>
          <a:prstGeom prst="rect">
            <a:avLst/>
          </a:prstGeom>
          <a:effectLst>
            <a:outerShdw rotWithShape="0" algn="bl" dir="828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b="0"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 name="Google Shape;19;p4"/>
          <p:cNvSpPr txBox="1"/>
          <p:nvPr>
            <p:ph idx="1" type="body"/>
          </p:nvPr>
        </p:nvSpPr>
        <p:spPr>
          <a:xfrm>
            <a:off x="720000" y="1077175"/>
            <a:ext cx="7704000" cy="3531300"/>
          </a:xfrm>
          <a:prstGeom prst="rect">
            <a:avLst/>
          </a:prstGeom>
        </p:spPr>
        <p:txBody>
          <a:bodyPr anchorCtr="0" anchor="ctr" bIns="91425" lIns="91425" spcFirstLastPara="1" rIns="91425" wrap="square" tIns="91425">
            <a:noAutofit/>
          </a:bodyPr>
          <a:lstStyle>
            <a:lvl1pPr indent="-304800" lvl="0" marL="457200" rtl="0">
              <a:lnSpc>
                <a:spcPct val="100000"/>
              </a:lnSpc>
              <a:spcBef>
                <a:spcPts val="0"/>
              </a:spcBef>
              <a:spcAft>
                <a:spcPts val="0"/>
              </a:spcAft>
              <a:buClr>
                <a:srgbClr val="434343"/>
              </a:buClr>
              <a:buSzPts val="1200"/>
              <a:buAutoNum type="arabicPeriod"/>
              <a:defRPr sz="1200">
                <a:solidFill>
                  <a:srgbClr val="434343"/>
                </a:solidFill>
              </a:defRPr>
            </a:lvl1pPr>
            <a:lvl2pPr indent="-304800" lvl="1" marL="914400" rtl="0">
              <a:lnSpc>
                <a:spcPct val="115000"/>
              </a:lnSpc>
              <a:spcBef>
                <a:spcPts val="0"/>
              </a:spcBef>
              <a:spcAft>
                <a:spcPts val="0"/>
              </a:spcAft>
              <a:buClr>
                <a:srgbClr val="434343"/>
              </a:buClr>
              <a:buSzPts val="1200"/>
              <a:buFont typeface="Roboto Condensed Light"/>
              <a:buAutoNum type="alphaLcPeriod"/>
              <a:defRPr>
                <a:solidFill>
                  <a:srgbClr val="434343"/>
                </a:solidFill>
              </a:defRPr>
            </a:lvl2pPr>
            <a:lvl3pPr indent="-304800" lvl="2" marL="1371600" rtl="0">
              <a:lnSpc>
                <a:spcPct val="115000"/>
              </a:lnSpc>
              <a:spcBef>
                <a:spcPts val="0"/>
              </a:spcBef>
              <a:spcAft>
                <a:spcPts val="0"/>
              </a:spcAft>
              <a:buClr>
                <a:srgbClr val="434343"/>
              </a:buClr>
              <a:buSzPts val="1200"/>
              <a:buFont typeface="Roboto Condensed Light"/>
              <a:buAutoNum type="romanLcPeriod"/>
              <a:defRPr>
                <a:solidFill>
                  <a:srgbClr val="434343"/>
                </a:solidFill>
              </a:defRPr>
            </a:lvl3pPr>
            <a:lvl4pPr indent="-304800" lvl="3" marL="1828800" rtl="0">
              <a:lnSpc>
                <a:spcPct val="115000"/>
              </a:lnSpc>
              <a:spcBef>
                <a:spcPts val="0"/>
              </a:spcBef>
              <a:spcAft>
                <a:spcPts val="0"/>
              </a:spcAft>
              <a:buClr>
                <a:srgbClr val="434343"/>
              </a:buClr>
              <a:buSzPts val="1200"/>
              <a:buFont typeface="Roboto Condensed Light"/>
              <a:buAutoNum type="arabicPeriod"/>
              <a:defRPr>
                <a:solidFill>
                  <a:srgbClr val="434343"/>
                </a:solidFill>
              </a:defRPr>
            </a:lvl4pPr>
            <a:lvl5pPr indent="-304800" lvl="4" marL="2286000" rtl="0">
              <a:lnSpc>
                <a:spcPct val="115000"/>
              </a:lnSpc>
              <a:spcBef>
                <a:spcPts val="0"/>
              </a:spcBef>
              <a:spcAft>
                <a:spcPts val="0"/>
              </a:spcAft>
              <a:buClr>
                <a:srgbClr val="434343"/>
              </a:buClr>
              <a:buSzPts val="1200"/>
              <a:buFont typeface="Roboto Condensed Light"/>
              <a:buAutoNum type="alphaLcPeriod"/>
              <a:defRPr>
                <a:solidFill>
                  <a:srgbClr val="434343"/>
                </a:solidFill>
              </a:defRPr>
            </a:lvl5pPr>
            <a:lvl6pPr indent="-304800" lvl="5" marL="2743200" rtl="0">
              <a:lnSpc>
                <a:spcPct val="115000"/>
              </a:lnSpc>
              <a:spcBef>
                <a:spcPts val="0"/>
              </a:spcBef>
              <a:spcAft>
                <a:spcPts val="0"/>
              </a:spcAft>
              <a:buClr>
                <a:srgbClr val="434343"/>
              </a:buClr>
              <a:buSzPts val="1200"/>
              <a:buFont typeface="Roboto Condensed Light"/>
              <a:buAutoNum type="romanLcPeriod"/>
              <a:defRPr>
                <a:solidFill>
                  <a:srgbClr val="434343"/>
                </a:solidFill>
              </a:defRPr>
            </a:lvl6pPr>
            <a:lvl7pPr indent="-304800" lvl="6" marL="3200400" rtl="0">
              <a:lnSpc>
                <a:spcPct val="115000"/>
              </a:lnSpc>
              <a:spcBef>
                <a:spcPts val="0"/>
              </a:spcBef>
              <a:spcAft>
                <a:spcPts val="0"/>
              </a:spcAft>
              <a:buClr>
                <a:srgbClr val="434343"/>
              </a:buClr>
              <a:buSzPts val="1200"/>
              <a:buFont typeface="Roboto Condensed Light"/>
              <a:buAutoNum type="arabicPeriod"/>
              <a:defRPr>
                <a:solidFill>
                  <a:srgbClr val="434343"/>
                </a:solidFill>
              </a:defRPr>
            </a:lvl7pPr>
            <a:lvl8pPr indent="-304800" lvl="7" marL="3657600" rtl="0">
              <a:lnSpc>
                <a:spcPct val="115000"/>
              </a:lnSpc>
              <a:spcBef>
                <a:spcPts val="0"/>
              </a:spcBef>
              <a:spcAft>
                <a:spcPts val="0"/>
              </a:spcAft>
              <a:buClr>
                <a:srgbClr val="434343"/>
              </a:buClr>
              <a:buSzPts val="1200"/>
              <a:buFont typeface="Roboto Condensed Light"/>
              <a:buAutoNum type="alphaLcPeriod"/>
              <a:defRPr>
                <a:solidFill>
                  <a:srgbClr val="434343"/>
                </a:solidFill>
              </a:defRPr>
            </a:lvl8pPr>
            <a:lvl9pPr indent="-304800" lvl="8" marL="4114800" rtl="0">
              <a:lnSpc>
                <a:spcPct val="115000"/>
              </a:lnSpc>
              <a:spcBef>
                <a:spcPts val="0"/>
              </a:spcBef>
              <a:spcAft>
                <a:spcPts val="0"/>
              </a:spcAft>
              <a:buClr>
                <a:srgbClr val="434343"/>
              </a:buClr>
              <a:buSzPts val="1200"/>
              <a:buFont typeface="Roboto Condensed Light"/>
              <a:buAutoNum type="romanLcPeriod"/>
              <a:defRPr>
                <a:solidFill>
                  <a:srgbClr val="434343"/>
                </a:solidFill>
              </a:defRPr>
            </a:lvl9pPr>
          </a:lstStyle>
          <a:p/>
        </p:txBody>
      </p:sp>
      <p:sp>
        <p:nvSpPr>
          <p:cNvPr id="20" name="Google Shape;20;p4"/>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1" name="Google Shape;21;p4"/>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5"/>
          <p:cNvSpPr/>
          <p:nvPr/>
        </p:nvSpPr>
        <p:spPr>
          <a:xfrm>
            <a:off x="1096613" y="531725"/>
            <a:ext cx="29076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5"/>
          <p:cNvSpPr/>
          <p:nvPr/>
        </p:nvSpPr>
        <p:spPr>
          <a:xfrm>
            <a:off x="1096613" y="901975"/>
            <a:ext cx="25458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5"/>
          <p:cNvSpPr/>
          <p:nvPr/>
        </p:nvSpPr>
        <p:spPr>
          <a:xfrm flipH="1">
            <a:off x="5139788" y="535000"/>
            <a:ext cx="29076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flipH="1">
            <a:off x="5501588" y="905250"/>
            <a:ext cx="25458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idx="1" type="subTitle"/>
          </p:nvPr>
        </p:nvSpPr>
        <p:spPr>
          <a:xfrm>
            <a:off x="1245863" y="1909520"/>
            <a:ext cx="2247300" cy="500700"/>
          </a:xfrm>
          <a:prstGeom prst="rect">
            <a:avLst/>
          </a:prstGeom>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Font typeface="Bebas Neue"/>
              <a:buNone/>
              <a:defRPr sz="2200">
                <a:latin typeface="Ultra"/>
                <a:ea typeface="Ultra"/>
                <a:cs typeface="Ultra"/>
                <a:sym typeface="Ultra"/>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8" name="Google Shape;28;p5"/>
          <p:cNvSpPr txBox="1"/>
          <p:nvPr>
            <p:ph idx="2" type="subTitle"/>
          </p:nvPr>
        </p:nvSpPr>
        <p:spPr>
          <a:xfrm flipH="1">
            <a:off x="5650838" y="1909520"/>
            <a:ext cx="2247300" cy="500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200">
                <a:latin typeface="Ultra"/>
                <a:ea typeface="Ultra"/>
                <a:cs typeface="Ultra"/>
                <a:sym typeface="Ultra"/>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9" name="Google Shape;29;p5"/>
          <p:cNvSpPr txBox="1"/>
          <p:nvPr>
            <p:ph idx="3" type="subTitle"/>
          </p:nvPr>
        </p:nvSpPr>
        <p:spPr>
          <a:xfrm>
            <a:off x="1245863" y="2414477"/>
            <a:ext cx="2247300" cy="1448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0" name="Google Shape;30;p5"/>
          <p:cNvSpPr txBox="1"/>
          <p:nvPr>
            <p:ph idx="4" type="subTitle"/>
          </p:nvPr>
        </p:nvSpPr>
        <p:spPr>
          <a:xfrm flipH="1">
            <a:off x="5650838" y="2414477"/>
            <a:ext cx="2247300" cy="1448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1" name="Google Shape;31;p5"/>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2" name="Google Shape;32;p5"/>
          <p:cNvCxnSpPr>
            <a:stCxn id="31"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33" name="Google Shape;33;p5"/>
          <p:cNvCxnSpPr>
            <a:endCxn id="31"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 name="Shape 34"/>
        <p:cNvGrpSpPr/>
        <p:nvPr/>
      </p:nvGrpSpPr>
      <p:grpSpPr>
        <a:xfrm>
          <a:off x="0" y="0"/>
          <a:ext cx="0" cy="0"/>
          <a:chOff x="0" y="0"/>
          <a:chExt cx="0" cy="0"/>
        </a:xfrm>
      </p:grpSpPr>
      <p:sp>
        <p:nvSpPr>
          <p:cNvPr id="35" name="Google Shape;35;p6"/>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b="0"/>
            </a:lvl1pPr>
            <a:lvl2pPr lvl="1" rtl="0" algn="ctr">
              <a:spcBef>
                <a:spcPts val="0"/>
              </a:spcBef>
              <a:spcAft>
                <a:spcPts val="0"/>
              </a:spcAft>
              <a:buSzPts val="3000"/>
              <a:buNone/>
              <a:defRPr b="0"/>
            </a:lvl2pPr>
            <a:lvl3pPr lvl="2" rtl="0" algn="ctr">
              <a:spcBef>
                <a:spcPts val="0"/>
              </a:spcBef>
              <a:spcAft>
                <a:spcPts val="0"/>
              </a:spcAft>
              <a:buSzPts val="3000"/>
              <a:buNone/>
              <a:defRPr b="0"/>
            </a:lvl3pPr>
            <a:lvl4pPr lvl="3" rtl="0" algn="ctr">
              <a:spcBef>
                <a:spcPts val="0"/>
              </a:spcBef>
              <a:spcAft>
                <a:spcPts val="0"/>
              </a:spcAft>
              <a:buSzPts val="3000"/>
              <a:buNone/>
              <a:defRPr b="0"/>
            </a:lvl4pPr>
            <a:lvl5pPr lvl="4" rtl="0" algn="ctr">
              <a:spcBef>
                <a:spcPts val="0"/>
              </a:spcBef>
              <a:spcAft>
                <a:spcPts val="0"/>
              </a:spcAft>
              <a:buSzPts val="3000"/>
              <a:buNone/>
              <a:defRPr b="0"/>
            </a:lvl5pPr>
            <a:lvl6pPr lvl="5" rtl="0" algn="ctr">
              <a:spcBef>
                <a:spcPts val="0"/>
              </a:spcBef>
              <a:spcAft>
                <a:spcPts val="0"/>
              </a:spcAft>
              <a:buSzPts val="3000"/>
              <a:buNone/>
              <a:defRPr b="0"/>
            </a:lvl6pPr>
            <a:lvl7pPr lvl="6" rtl="0" algn="ctr">
              <a:spcBef>
                <a:spcPts val="0"/>
              </a:spcBef>
              <a:spcAft>
                <a:spcPts val="0"/>
              </a:spcAft>
              <a:buSzPts val="3000"/>
              <a:buNone/>
              <a:defRPr b="0"/>
            </a:lvl7pPr>
            <a:lvl8pPr lvl="7" rtl="0" algn="ctr">
              <a:spcBef>
                <a:spcPts val="0"/>
              </a:spcBef>
              <a:spcAft>
                <a:spcPts val="0"/>
              </a:spcAft>
              <a:buSzPts val="3000"/>
              <a:buNone/>
              <a:defRPr b="0"/>
            </a:lvl8pPr>
            <a:lvl9pPr lvl="8" rtl="0" algn="ctr">
              <a:spcBef>
                <a:spcPts val="0"/>
              </a:spcBef>
              <a:spcAft>
                <a:spcPts val="0"/>
              </a:spcAft>
              <a:buSzPts val="3000"/>
              <a:buNone/>
              <a:defRPr b="0"/>
            </a:lvl9pPr>
          </a:lstStyle>
          <a:p/>
        </p:txBody>
      </p:sp>
      <p:sp>
        <p:nvSpPr>
          <p:cNvPr id="36" name="Google Shape;36;p6"/>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7" name="Google Shape;37;p6"/>
          <p:cNvCxnSpPr>
            <a:stCxn id="36"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38" name="Google Shape;38;p6"/>
          <p:cNvCxnSpPr>
            <a:endCxn id="36"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9" name="Shape 39"/>
        <p:cNvGrpSpPr/>
        <p:nvPr/>
      </p:nvGrpSpPr>
      <p:grpSpPr>
        <a:xfrm>
          <a:off x="0" y="0"/>
          <a:ext cx="0" cy="0"/>
          <a:chOff x="0" y="0"/>
          <a:chExt cx="0" cy="0"/>
        </a:xfrm>
      </p:grpSpPr>
      <p:sp>
        <p:nvSpPr>
          <p:cNvPr id="40" name="Google Shape;40;p7"/>
          <p:cNvSpPr txBox="1"/>
          <p:nvPr>
            <p:ph idx="1" type="subTitle"/>
          </p:nvPr>
        </p:nvSpPr>
        <p:spPr>
          <a:xfrm>
            <a:off x="1017175" y="1501962"/>
            <a:ext cx="7109700" cy="918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41" name="Google Shape;41;p7"/>
          <p:cNvSpPr txBox="1"/>
          <p:nvPr>
            <p:ph type="title"/>
          </p:nvPr>
        </p:nvSpPr>
        <p:spPr>
          <a:xfrm>
            <a:off x="1178650" y="687638"/>
            <a:ext cx="6786600" cy="645600"/>
          </a:xfrm>
          <a:prstGeom prst="rect">
            <a:avLst/>
          </a:prstGeom>
          <a:effectLst>
            <a:outerShdw rotWithShape="0" algn="bl" dir="696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2" name="Google Shape;42;p7"/>
          <p:cNvSpPr/>
          <p:nvPr/>
        </p:nvSpPr>
        <p:spPr>
          <a:xfrm>
            <a:off x="715000" y="2511625"/>
            <a:ext cx="7713900" cy="2631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3" name="Shape 43"/>
        <p:cNvGrpSpPr/>
        <p:nvPr/>
      </p:nvGrpSpPr>
      <p:grpSpPr>
        <a:xfrm>
          <a:off x="0" y="0"/>
          <a:ext cx="0" cy="0"/>
          <a:chOff x="0" y="0"/>
          <a:chExt cx="0" cy="0"/>
        </a:xfrm>
      </p:grpSpPr>
      <p:sp>
        <p:nvSpPr>
          <p:cNvPr id="44" name="Google Shape;44;p8"/>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5" name="Google Shape;45;p8"/>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
        <p:nvSpPr>
          <p:cNvPr id="46" name="Google Shape;46;p8"/>
          <p:cNvSpPr/>
          <p:nvPr/>
        </p:nvSpPr>
        <p:spPr>
          <a:xfrm>
            <a:off x="714975" y="5175"/>
            <a:ext cx="7726500" cy="389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8"/>
          <p:cNvSpPr txBox="1"/>
          <p:nvPr>
            <p:ph type="title"/>
          </p:nvPr>
        </p:nvSpPr>
        <p:spPr>
          <a:xfrm>
            <a:off x="1394325" y="535000"/>
            <a:ext cx="6367800" cy="25443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algn="ctr">
              <a:spcBef>
                <a:spcPts val="0"/>
              </a:spcBef>
              <a:spcAft>
                <a:spcPts val="0"/>
              </a:spcAft>
              <a:buSzPts val="6000"/>
              <a:buNone/>
              <a:defRPr sz="75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8" name="Shape 48"/>
        <p:cNvGrpSpPr/>
        <p:nvPr/>
      </p:nvGrpSpPr>
      <p:grpSpPr>
        <a:xfrm>
          <a:off x="0" y="0"/>
          <a:ext cx="0" cy="0"/>
          <a:chOff x="0" y="0"/>
          <a:chExt cx="0" cy="0"/>
        </a:xfrm>
      </p:grpSpPr>
      <p:sp>
        <p:nvSpPr>
          <p:cNvPr id="49" name="Google Shape;49;p9"/>
          <p:cNvSpPr txBox="1"/>
          <p:nvPr>
            <p:ph type="title"/>
          </p:nvPr>
        </p:nvSpPr>
        <p:spPr>
          <a:xfrm>
            <a:off x="3655300" y="1155960"/>
            <a:ext cx="4773600" cy="1572300"/>
          </a:xfrm>
          <a:prstGeom prst="rect">
            <a:avLst/>
          </a:prstGeom>
          <a:effectLst>
            <a:outerShdw rotWithShape="0" algn="bl" dir="696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600"/>
              <a:buNone/>
              <a:defRPr sz="4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50" name="Google Shape;50;p9"/>
          <p:cNvSpPr txBox="1"/>
          <p:nvPr>
            <p:ph idx="1" type="subTitle"/>
          </p:nvPr>
        </p:nvSpPr>
        <p:spPr>
          <a:xfrm>
            <a:off x="3655300" y="2852436"/>
            <a:ext cx="4773600" cy="114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1" name="Shape 51"/>
        <p:cNvGrpSpPr/>
        <p:nvPr/>
      </p:nvGrpSpPr>
      <p:grpSpPr>
        <a:xfrm>
          <a:off x="0" y="0"/>
          <a:ext cx="0" cy="0"/>
          <a:chOff x="0" y="0"/>
          <a:chExt cx="0" cy="0"/>
        </a:xfrm>
      </p:grpSpPr>
      <p:sp>
        <p:nvSpPr>
          <p:cNvPr id="52" name="Google Shape;52;p10"/>
          <p:cNvSpPr txBox="1"/>
          <p:nvPr>
            <p:ph type="title"/>
          </p:nvPr>
        </p:nvSpPr>
        <p:spPr>
          <a:xfrm>
            <a:off x="715100" y="3941001"/>
            <a:ext cx="7713900" cy="903600"/>
          </a:xfrm>
          <a:prstGeom prst="rect">
            <a:avLst/>
          </a:prstGeom>
          <a:solidFill>
            <a:schemeClr val="accent2"/>
          </a:solidFill>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3" name="Shape 53"/>
        <p:cNvGrpSpPr/>
        <p:nvPr/>
      </p:nvGrpSpPr>
      <p:grpSpPr>
        <a:xfrm>
          <a:off x="0" y="0"/>
          <a:ext cx="0" cy="0"/>
          <a:chOff x="0" y="0"/>
          <a:chExt cx="0" cy="0"/>
        </a:xfrm>
      </p:grpSpPr>
      <p:sp>
        <p:nvSpPr>
          <p:cNvPr id="54" name="Google Shape;54;p11"/>
          <p:cNvSpPr/>
          <p:nvPr/>
        </p:nvSpPr>
        <p:spPr>
          <a:xfrm rot="10800000">
            <a:off x="714975" y="1633200"/>
            <a:ext cx="8108100" cy="3505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1"/>
          <p:cNvSpPr/>
          <p:nvPr/>
        </p:nvSpPr>
        <p:spPr>
          <a:xfrm flipH="1" rot="10800000">
            <a:off x="714975" y="2109230"/>
            <a:ext cx="7726500" cy="3025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1"/>
          <p:cNvSpPr txBox="1"/>
          <p:nvPr>
            <p:ph hasCustomPrompt="1" type="title"/>
          </p:nvPr>
        </p:nvSpPr>
        <p:spPr>
          <a:xfrm>
            <a:off x="1284000" y="2740883"/>
            <a:ext cx="6576000" cy="1511100"/>
          </a:xfrm>
          <a:prstGeom prst="rect">
            <a:avLst/>
          </a:prstGeom>
          <a:effectLst>
            <a:outerShdw rotWithShape="0" algn="bl" dir="6780000" dist="38100">
              <a:schemeClr val="lt1"/>
            </a:outerShdw>
          </a:effectLst>
        </p:spPr>
        <p:txBody>
          <a:bodyPr anchorCtr="0" anchor="ctr" bIns="91425" lIns="91425" spcFirstLastPara="1" rIns="91425" wrap="square" tIns="91425">
            <a:noAutofit/>
          </a:bodyPr>
          <a:lstStyle>
            <a:lvl1pPr lvl="0" algn="ctr">
              <a:spcBef>
                <a:spcPts val="0"/>
              </a:spcBef>
              <a:spcAft>
                <a:spcPts val="0"/>
              </a:spcAft>
              <a:buSzPts val="9600"/>
              <a:buNone/>
              <a:defRPr sz="96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57" name="Google Shape;57;p11"/>
          <p:cNvSpPr txBox="1"/>
          <p:nvPr>
            <p:ph idx="1" type="subTitle"/>
          </p:nvPr>
        </p:nvSpPr>
        <p:spPr>
          <a:xfrm>
            <a:off x="1284000" y="4147064"/>
            <a:ext cx="6576000" cy="464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sz="15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58" name="Shape 5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59" name="Shape 59"/>
        <p:cNvGrpSpPr/>
        <p:nvPr/>
      </p:nvGrpSpPr>
      <p:grpSpPr>
        <a:xfrm>
          <a:off x="0" y="0"/>
          <a:ext cx="0" cy="0"/>
          <a:chOff x="0" y="0"/>
          <a:chExt cx="0" cy="0"/>
        </a:xfrm>
      </p:grpSpPr>
      <p:sp>
        <p:nvSpPr>
          <p:cNvPr id="60" name="Google Shape;60;p13"/>
          <p:cNvSpPr txBox="1"/>
          <p:nvPr>
            <p:ph type="title"/>
          </p:nvPr>
        </p:nvSpPr>
        <p:spPr>
          <a:xfrm>
            <a:off x="1277325" y="1148650"/>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 name="Google Shape;61;p13"/>
          <p:cNvSpPr txBox="1"/>
          <p:nvPr>
            <p:ph hasCustomPrompt="1" idx="2" type="title"/>
          </p:nvPr>
        </p:nvSpPr>
        <p:spPr>
          <a:xfrm>
            <a:off x="4619463" y="2352463"/>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2" name="Google Shape;62;p13"/>
          <p:cNvSpPr txBox="1"/>
          <p:nvPr>
            <p:ph idx="1" type="subTitle"/>
          </p:nvPr>
        </p:nvSpPr>
        <p:spPr>
          <a:xfrm>
            <a:off x="725301" y="1676283"/>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63" name="Google Shape;63;p13"/>
          <p:cNvSpPr txBox="1"/>
          <p:nvPr>
            <p:ph idx="3" type="title"/>
          </p:nvPr>
        </p:nvSpPr>
        <p:spPr>
          <a:xfrm>
            <a:off x="1274563" y="2352463"/>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4" name="Google Shape;64;p13"/>
          <p:cNvSpPr txBox="1"/>
          <p:nvPr>
            <p:ph hasCustomPrompt="1" idx="4" type="title"/>
          </p:nvPr>
        </p:nvSpPr>
        <p:spPr>
          <a:xfrm>
            <a:off x="722539" y="2352463"/>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5" name="Google Shape;65;p13"/>
          <p:cNvSpPr txBox="1"/>
          <p:nvPr>
            <p:ph idx="5" type="subTitle"/>
          </p:nvPr>
        </p:nvSpPr>
        <p:spPr>
          <a:xfrm>
            <a:off x="722539" y="288014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66" name="Google Shape;66;p13"/>
          <p:cNvSpPr txBox="1"/>
          <p:nvPr>
            <p:ph idx="6" type="title"/>
          </p:nvPr>
        </p:nvSpPr>
        <p:spPr>
          <a:xfrm>
            <a:off x="1277325" y="3556275"/>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7" name="Google Shape;67;p13"/>
          <p:cNvSpPr txBox="1"/>
          <p:nvPr>
            <p:ph hasCustomPrompt="1" idx="7" type="title"/>
          </p:nvPr>
        </p:nvSpPr>
        <p:spPr>
          <a:xfrm>
            <a:off x="725301" y="3556275"/>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8" name="Google Shape;68;p13"/>
          <p:cNvSpPr txBox="1"/>
          <p:nvPr>
            <p:ph idx="8" type="subTitle"/>
          </p:nvPr>
        </p:nvSpPr>
        <p:spPr>
          <a:xfrm>
            <a:off x="725301" y="408400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69" name="Google Shape;69;p13"/>
          <p:cNvSpPr txBox="1"/>
          <p:nvPr>
            <p:ph idx="9" type="title"/>
          </p:nvPr>
        </p:nvSpPr>
        <p:spPr>
          <a:xfrm>
            <a:off x="5174325" y="1148650"/>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0" name="Google Shape;70;p13"/>
          <p:cNvSpPr txBox="1"/>
          <p:nvPr>
            <p:ph hasCustomPrompt="1" idx="13" type="title"/>
          </p:nvPr>
        </p:nvSpPr>
        <p:spPr>
          <a:xfrm>
            <a:off x="4622225" y="1148650"/>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1" name="Google Shape;71;p13"/>
          <p:cNvSpPr txBox="1"/>
          <p:nvPr>
            <p:ph idx="14" type="subTitle"/>
          </p:nvPr>
        </p:nvSpPr>
        <p:spPr>
          <a:xfrm>
            <a:off x="4622225" y="1676283"/>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72" name="Google Shape;72;p13"/>
          <p:cNvSpPr txBox="1"/>
          <p:nvPr>
            <p:ph idx="15" type="title"/>
          </p:nvPr>
        </p:nvSpPr>
        <p:spPr>
          <a:xfrm>
            <a:off x="5171562" y="2352463"/>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3" name="Google Shape;73;p13"/>
          <p:cNvSpPr txBox="1"/>
          <p:nvPr>
            <p:ph hasCustomPrompt="1" idx="16" type="title"/>
          </p:nvPr>
        </p:nvSpPr>
        <p:spPr>
          <a:xfrm>
            <a:off x="725301" y="1148650"/>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4" name="Google Shape;74;p13"/>
          <p:cNvSpPr txBox="1"/>
          <p:nvPr>
            <p:ph idx="17" type="subTitle"/>
          </p:nvPr>
        </p:nvSpPr>
        <p:spPr>
          <a:xfrm>
            <a:off x="4619463" y="288014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75" name="Google Shape;75;p13"/>
          <p:cNvSpPr txBox="1"/>
          <p:nvPr>
            <p:ph idx="18" type="title"/>
          </p:nvPr>
        </p:nvSpPr>
        <p:spPr>
          <a:xfrm>
            <a:off x="5174325" y="3556275"/>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6" name="Google Shape;76;p13"/>
          <p:cNvSpPr txBox="1"/>
          <p:nvPr>
            <p:ph hasCustomPrompt="1" idx="19" type="title"/>
          </p:nvPr>
        </p:nvSpPr>
        <p:spPr>
          <a:xfrm>
            <a:off x="4622225" y="3556275"/>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7" name="Google Shape;77;p13"/>
          <p:cNvSpPr txBox="1"/>
          <p:nvPr>
            <p:ph idx="20" type="subTitle"/>
          </p:nvPr>
        </p:nvSpPr>
        <p:spPr>
          <a:xfrm>
            <a:off x="4622225" y="408400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78" name="Google Shape;78;p13"/>
          <p:cNvSpPr txBox="1"/>
          <p:nvPr>
            <p:ph idx="21" type="title"/>
          </p:nvPr>
        </p:nvSpPr>
        <p:spPr>
          <a:xfrm>
            <a:off x="720000" y="445025"/>
            <a:ext cx="7704000" cy="572700"/>
          </a:xfrm>
          <a:prstGeom prst="rect">
            <a:avLst/>
          </a:prstGeom>
          <a:effectLst>
            <a:outerShdw rotWithShape="0" algn="bl" dir="732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b="0"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9" name="Google Shape;79;p13"/>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0" name="Google Shape;80;p13"/>
          <p:cNvCxnSpPr/>
          <p:nvPr/>
        </p:nvCxnSpPr>
        <p:spPr>
          <a:xfrm flipH="1" rot="10800000">
            <a:off x="1180875" y="4930525"/>
            <a:ext cx="3346200" cy="2400"/>
          </a:xfrm>
          <a:prstGeom prst="straightConnector1">
            <a:avLst/>
          </a:prstGeom>
          <a:noFill/>
          <a:ln cap="flat" cmpd="sng" w="19050">
            <a:solidFill>
              <a:schemeClr val="dk1"/>
            </a:solidFill>
            <a:prstDash val="solid"/>
            <a:round/>
            <a:headEnd len="med" w="med" type="none"/>
            <a:tailEnd len="med" w="med" type="none"/>
          </a:ln>
        </p:spPr>
      </p:cxnSp>
      <p:cxnSp>
        <p:nvCxnSpPr>
          <p:cNvPr id="81" name="Google Shape;81;p13"/>
          <p:cNvCxnSpPr/>
          <p:nvPr/>
        </p:nvCxnSpPr>
        <p:spPr>
          <a:xfrm>
            <a:off x="4610525" y="4931275"/>
            <a:ext cx="3354300" cy="9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spTree>
      <p:nvGrpSpPr>
        <p:cNvPr id="82" name="Shape 82"/>
        <p:cNvGrpSpPr/>
        <p:nvPr/>
      </p:nvGrpSpPr>
      <p:grpSpPr>
        <a:xfrm>
          <a:off x="0" y="0"/>
          <a:ext cx="0" cy="0"/>
          <a:chOff x="0" y="0"/>
          <a:chExt cx="0" cy="0"/>
        </a:xfrm>
      </p:grpSpPr>
      <p:sp>
        <p:nvSpPr>
          <p:cNvPr id="83" name="Google Shape;83;p14"/>
          <p:cNvSpPr txBox="1"/>
          <p:nvPr>
            <p:ph type="title"/>
          </p:nvPr>
        </p:nvSpPr>
        <p:spPr>
          <a:xfrm>
            <a:off x="1136850" y="1477589"/>
            <a:ext cx="6870300" cy="586200"/>
          </a:xfrm>
          <a:prstGeom prst="rect">
            <a:avLst/>
          </a:prstGeom>
          <a:effectLst>
            <a:outerShdw rotWithShape="0" algn="bl"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4" name="Google Shape;84;p14"/>
          <p:cNvSpPr txBox="1"/>
          <p:nvPr>
            <p:ph hasCustomPrompt="1" idx="2" type="title"/>
          </p:nvPr>
        </p:nvSpPr>
        <p:spPr>
          <a:xfrm>
            <a:off x="3405150" y="590394"/>
            <a:ext cx="2333700" cy="1151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85" name="Google Shape;85;p14"/>
          <p:cNvSpPr txBox="1"/>
          <p:nvPr>
            <p:ph idx="1" type="subTitle"/>
          </p:nvPr>
        </p:nvSpPr>
        <p:spPr>
          <a:xfrm>
            <a:off x="1637850" y="2288566"/>
            <a:ext cx="5868300" cy="446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6" name="Google Shape;86;p14"/>
          <p:cNvSpPr/>
          <p:nvPr/>
        </p:nvSpPr>
        <p:spPr>
          <a:xfrm>
            <a:off x="715050" y="2839700"/>
            <a:ext cx="7713900" cy="2303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SECTION_HEADER_1_1">
    <p:spTree>
      <p:nvGrpSpPr>
        <p:cNvPr id="87" name="Shape 87"/>
        <p:cNvGrpSpPr/>
        <p:nvPr/>
      </p:nvGrpSpPr>
      <p:grpSpPr>
        <a:xfrm>
          <a:off x="0" y="0"/>
          <a:ext cx="0" cy="0"/>
          <a:chOff x="0" y="0"/>
          <a:chExt cx="0" cy="0"/>
        </a:xfrm>
      </p:grpSpPr>
      <p:sp>
        <p:nvSpPr>
          <p:cNvPr id="88" name="Google Shape;88;p15"/>
          <p:cNvSpPr/>
          <p:nvPr/>
        </p:nvSpPr>
        <p:spPr>
          <a:xfrm>
            <a:off x="715100" y="683825"/>
            <a:ext cx="27729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5"/>
          <p:cNvSpPr/>
          <p:nvPr/>
        </p:nvSpPr>
        <p:spPr>
          <a:xfrm>
            <a:off x="715100" y="1054075"/>
            <a:ext cx="24279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5"/>
          <p:cNvSpPr txBox="1"/>
          <p:nvPr>
            <p:ph type="title"/>
          </p:nvPr>
        </p:nvSpPr>
        <p:spPr>
          <a:xfrm>
            <a:off x="3681100" y="2050707"/>
            <a:ext cx="4747800" cy="998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spcBef>
                <a:spcPts val="0"/>
              </a:spcBef>
              <a:spcAft>
                <a:spcPts val="0"/>
              </a:spcAft>
              <a:buSzPts val="3600"/>
              <a:buNone/>
              <a:defRPr sz="3600"/>
            </a:lvl1pPr>
            <a:lvl2pPr lvl="1" rtl="0" algn="r">
              <a:spcBef>
                <a:spcPts val="0"/>
              </a:spcBef>
              <a:spcAft>
                <a:spcPts val="0"/>
              </a:spcAft>
              <a:buSzPts val="3600"/>
              <a:buNone/>
              <a:defRPr sz="3600"/>
            </a:lvl2pPr>
            <a:lvl3pPr lvl="2" rtl="0" algn="r">
              <a:spcBef>
                <a:spcPts val="0"/>
              </a:spcBef>
              <a:spcAft>
                <a:spcPts val="0"/>
              </a:spcAft>
              <a:buSzPts val="3600"/>
              <a:buNone/>
              <a:defRPr sz="3600"/>
            </a:lvl3pPr>
            <a:lvl4pPr lvl="3" rtl="0" algn="r">
              <a:spcBef>
                <a:spcPts val="0"/>
              </a:spcBef>
              <a:spcAft>
                <a:spcPts val="0"/>
              </a:spcAft>
              <a:buSzPts val="3600"/>
              <a:buNone/>
              <a:defRPr sz="3600"/>
            </a:lvl4pPr>
            <a:lvl5pPr lvl="4" rtl="0" algn="r">
              <a:spcBef>
                <a:spcPts val="0"/>
              </a:spcBef>
              <a:spcAft>
                <a:spcPts val="0"/>
              </a:spcAft>
              <a:buSzPts val="3600"/>
              <a:buNone/>
              <a:defRPr sz="3600"/>
            </a:lvl5pPr>
            <a:lvl6pPr lvl="5" rtl="0" algn="r">
              <a:spcBef>
                <a:spcPts val="0"/>
              </a:spcBef>
              <a:spcAft>
                <a:spcPts val="0"/>
              </a:spcAft>
              <a:buSzPts val="3600"/>
              <a:buNone/>
              <a:defRPr sz="3600"/>
            </a:lvl6pPr>
            <a:lvl7pPr lvl="6" rtl="0" algn="r">
              <a:spcBef>
                <a:spcPts val="0"/>
              </a:spcBef>
              <a:spcAft>
                <a:spcPts val="0"/>
              </a:spcAft>
              <a:buSzPts val="3600"/>
              <a:buNone/>
              <a:defRPr sz="3600"/>
            </a:lvl7pPr>
            <a:lvl8pPr lvl="7" rtl="0" algn="r">
              <a:spcBef>
                <a:spcPts val="0"/>
              </a:spcBef>
              <a:spcAft>
                <a:spcPts val="0"/>
              </a:spcAft>
              <a:buSzPts val="3600"/>
              <a:buNone/>
              <a:defRPr sz="3600"/>
            </a:lvl8pPr>
            <a:lvl9pPr lvl="8" rtl="0" algn="r">
              <a:spcBef>
                <a:spcPts val="0"/>
              </a:spcBef>
              <a:spcAft>
                <a:spcPts val="0"/>
              </a:spcAft>
              <a:buSzPts val="3600"/>
              <a:buNone/>
              <a:defRPr sz="3600"/>
            </a:lvl9pPr>
          </a:lstStyle>
          <a:p/>
        </p:txBody>
      </p:sp>
      <p:sp>
        <p:nvSpPr>
          <p:cNvPr id="91" name="Google Shape;91;p15"/>
          <p:cNvSpPr txBox="1"/>
          <p:nvPr>
            <p:ph hasCustomPrompt="1" idx="2" type="title"/>
          </p:nvPr>
        </p:nvSpPr>
        <p:spPr>
          <a:xfrm>
            <a:off x="3681100" y="1200402"/>
            <a:ext cx="4747800" cy="935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spcBef>
                <a:spcPts val="0"/>
              </a:spcBef>
              <a:spcAft>
                <a:spcPts val="0"/>
              </a:spcAft>
              <a:buSzPts val="6000"/>
              <a:buNone/>
              <a:defRPr sz="6000"/>
            </a:lvl1pPr>
            <a:lvl2pPr lvl="1" rtl="0" algn="r">
              <a:spcBef>
                <a:spcPts val="0"/>
              </a:spcBef>
              <a:spcAft>
                <a:spcPts val="0"/>
              </a:spcAft>
              <a:buSzPts val="6000"/>
              <a:buNone/>
              <a:defRPr sz="6000"/>
            </a:lvl2pPr>
            <a:lvl3pPr lvl="2" rtl="0" algn="r">
              <a:spcBef>
                <a:spcPts val="0"/>
              </a:spcBef>
              <a:spcAft>
                <a:spcPts val="0"/>
              </a:spcAft>
              <a:buSzPts val="6000"/>
              <a:buNone/>
              <a:defRPr sz="6000"/>
            </a:lvl3pPr>
            <a:lvl4pPr lvl="3" rtl="0" algn="r">
              <a:spcBef>
                <a:spcPts val="0"/>
              </a:spcBef>
              <a:spcAft>
                <a:spcPts val="0"/>
              </a:spcAft>
              <a:buSzPts val="6000"/>
              <a:buNone/>
              <a:defRPr sz="6000"/>
            </a:lvl4pPr>
            <a:lvl5pPr lvl="4" rtl="0" algn="r">
              <a:spcBef>
                <a:spcPts val="0"/>
              </a:spcBef>
              <a:spcAft>
                <a:spcPts val="0"/>
              </a:spcAft>
              <a:buSzPts val="6000"/>
              <a:buNone/>
              <a:defRPr sz="6000"/>
            </a:lvl5pPr>
            <a:lvl6pPr lvl="5" rtl="0" algn="r">
              <a:spcBef>
                <a:spcPts val="0"/>
              </a:spcBef>
              <a:spcAft>
                <a:spcPts val="0"/>
              </a:spcAft>
              <a:buSzPts val="6000"/>
              <a:buNone/>
              <a:defRPr sz="6000"/>
            </a:lvl6pPr>
            <a:lvl7pPr lvl="6" rtl="0" algn="r">
              <a:spcBef>
                <a:spcPts val="0"/>
              </a:spcBef>
              <a:spcAft>
                <a:spcPts val="0"/>
              </a:spcAft>
              <a:buSzPts val="6000"/>
              <a:buNone/>
              <a:defRPr sz="6000"/>
            </a:lvl7pPr>
            <a:lvl8pPr lvl="7" rtl="0" algn="r">
              <a:spcBef>
                <a:spcPts val="0"/>
              </a:spcBef>
              <a:spcAft>
                <a:spcPts val="0"/>
              </a:spcAft>
              <a:buSzPts val="6000"/>
              <a:buNone/>
              <a:defRPr sz="6000"/>
            </a:lvl8pPr>
            <a:lvl9pPr lvl="8" rtl="0" algn="r">
              <a:spcBef>
                <a:spcPts val="0"/>
              </a:spcBef>
              <a:spcAft>
                <a:spcPts val="0"/>
              </a:spcAft>
              <a:buSzPts val="6000"/>
              <a:buNone/>
              <a:defRPr sz="6000"/>
            </a:lvl9pPr>
          </a:lstStyle>
          <a:p>
            <a:r>
              <a:t>xx%</a:t>
            </a:r>
          </a:p>
        </p:txBody>
      </p:sp>
      <p:sp>
        <p:nvSpPr>
          <p:cNvPr id="92" name="Google Shape;92;p15"/>
          <p:cNvSpPr txBox="1"/>
          <p:nvPr>
            <p:ph idx="1" type="subTitle"/>
          </p:nvPr>
        </p:nvSpPr>
        <p:spPr>
          <a:xfrm>
            <a:off x="3681100" y="3340116"/>
            <a:ext cx="4747800" cy="502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SECTION_HEADER_1_1_1">
    <p:spTree>
      <p:nvGrpSpPr>
        <p:cNvPr id="93" name="Shape 93"/>
        <p:cNvGrpSpPr/>
        <p:nvPr/>
      </p:nvGrpSpPr>
      <p:grpSpPr>
        <a:xfrm>
          <a:off x="0" y="0"/>
          <a:ext cx="0" cy="0"/>
          <a:chOff x="0" y="0"/>
          <a:chExt cx="0" cy="0"/>
        </a:xfrm>
      </p:grpSpPr>
      <p:sp>
        <p:nvSpPr>
          <p:cNvPr id="94" name="Google Shape;94;p16"/>
          <p:cNvSpPr txBox="1"/>
          <p:nvPr>
            <p:ph type="title"/>
          </p:nvPr>
        </p:nvSpPr>
        <p:spPr>
          <a:xfrm>
            <a:off x="1228992" y="2370550"/>
            <a:ext cx="4049700" cy="1013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95" name="Google Shape;95;p16"/>
          <p:cNvSpPr txBox="1"/>
          <p:nvPr>
            <p:ph hasCustomPrompt="1" idx="2" type="title"/>
          </p:nvPr>
        </p:nvSpPr>
        <p:spPr>
          <a:xfrm>
            <a:off x="2385492" y="1274130"/>
            <a:ext cx="2893200" cy="8418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96" name="Google Shape;96;p16"/>
          <p:cNvSpPr txBox="1"/>
          <p:nvPr>
            <p:ph idx="1" type="subTitle"/>
          </p:nvPr>
        </p:nvSpPr>
        <p:spPr>
          <a:xfrm>
            <a:off x="877092" y="3391475"/>
            <a:ext cx="4401600" cy="477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7" name="Google Shape;97;p16"/>
          <p:cNvSpPr/>
          <p:nvPr/>
        </p:nvSpPr>
        <p:spPr>
          <a:xfrm>
            <a:off x="5535625" y="100"/>
            <a:ext cx="2893200" cy="5143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SECTION_HEADER_1_1_1_1">
    <p:spTree>
      <p:nvGrpSpPr>
        <p:cNvPr id="98" name="Shape 98"/>
        <p:cNvGrpSpPr/>
        <p:nvPr/>
      </p:nvGrpSpPr>
      <p:grpSpPr>
        <a:xfrm>
          <a:off x="0" y="0"/>
          <a:ext cx="0" cy="0"/>
          <a:chOff x="0" y="0"/>
          <a:chExt cx="0" cy="0"/>
        </a:xfrm>
      </p:grpSpPr>
      <p:sp>
        <p:nvSpPr>
          <p:cNvPr id="99" name="Google Shape;99;p17"/>
          <p:cNvSpPr/>
          <p:nvPr/>
        </p:nvSpPr>
        <p:spPr>
          <a:xfrm flipH="1">
            <a:off x="715000" y="0"/>
            <a:ext cx="7696500" cy="4232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7"/>
          <p:cNvSpPr/>
          <p:nvPr/>
        </p:nvSpPr>
        <p:spPr>
          <a:xfrm flipH="1">
            <a:off x="1672600" y="451905"/>
            <a:ext cx="6738900" cy="4156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7"/>
          <p:cNvSpPr txBox="1"/>
          <p:nvPr>
            <p:ph type="title"/>
          </p:nvPr>
        </p:nvSpPr>
        <p:spPr>
          <a:xfrm flipH="1">
            <a:off x="3082547" y="2102448"/>
            <a:ext cx="4608000" cy="8007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lgn="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02" name="Google Shape;102;p17"/>
          <p:cNvSpPr txBox="1"/>
          <p:nvPr>
            <p:ph hasCustomPrompt="1" idx="2" type="title"/>
          </p:nvPr>
        </p:nvSpPr>
        <p:spPr>
          <a:xfrm flipH="1">
            <a:off x="5356847" y="1295906"/>
            <a:ext cx="2333700" cy="1151400"/>
          </a:xfrm>
          <a:prstGeom prst="rect">
            <a:avLst/>
          </a:prstGeom>
          <a:effectLst>
            <a:outerShdw rotWithShape="0" algn="bl" dir="6300000" dist="38100">
              <a:schemeClr val="lt1"/>
            </a:outerShdw>
          </a:effectLst>
        </p:spPr>
        <p:txBody>
          <a:bodyPr anchorCtr="0" anchor="ctr" bIns="91425" lIns="91425" spcFirstLastPara="1" rIns="91425" wrap="square" tIns="91425">
            <a:noAutofit/>
          </a:bodyPr>
          <a:lstStyle>
            <a:lvl1pPr lvl="0" rtl="0" algn="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03" name="Google Shape;103;p17"/>
          <p:cNvSpPr txBox="1"/>
          <p:nvPr>
            <p:ph idx="1" type="subTitle"/>
          </p:nvPr>
        </p:nvSpPr>
        <p:spPr>
          <a:xfrm flipH="1">
            <a:off x="3330347" y="3047887"/>
            <a:ext cx="4360200" cy="3489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5">
  <p:cSld name="SECTION_HEADER_1_2">
    <p:spTree>
      <p:nvGrpSpPr>
        <p:cNvPr id="104" name="Shape 104"/>
        <p:cNvGrpSpPr/>
        <p:nvPr/>
      </p:nvGrpSpPr>
      <p:grpSpPr>
        <a:xfrm>
          <a:off x="0" y="0"/>
          <a:ext cx="0" cy="0"/>
          <a:chOff x="0" y="0"/>
          <a:chExt cx="0" cy="0"/>
        </a:xfrm>
      </p:grpSpPr>
      <p:sp>
        <p:nvSpPr>
          <p:cNvPr id="105" name="Google Shape;105;p18"/>
          <p:cNvSpPr/>
          <p:nvPr/>
        </p:nvSpPr>
        <p:spPr>
          <a:xfrm>
            <a:off x="715100" y="0"/>
            <a:ext cx="5874900" cy="342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8"/>
          <p:cNvSpPr/>
          <p:nvPr/>
        </p:nvSpPr>
        <p:spPr>
          <a:xfrm>
            <a:off x="715100" y="366084"/>
            <a:ext cx="5144100" cy="336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8"/>
          <p:cNvSpPr txBox="1"/>
          <p:nvPr>
            <p:ph type="title"/>
          </p:nvPr>
        </p:nvSpPr>
        <p:spPr>
          <a:xfrm>
            <a:off x="972267" y="1341535"/>
            <a:ext cx="4608000" cy="8007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08" name="Google Shape;108;p18"/>
          <p:cNvSpPr txBox="1"/>
          <p:nvPr>
            <p:ph hasCustomPrompt="1" idx="2" type="title"/>
          </p:nvPr>
        </p:nvSpPr>
        <p:spPr>
          <a:xfrm>
            <a:off x="972267" y="534994"/>
            <a:ext cx="2333700" cy="11514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09" name="Google Shape;109;p18"/>
          <p:cNvSpPr txBox="1"/>
          <p:nvPr>
            <p:ph idx="1" type="subTitle"/>
          </p:nvPr>
        </p:nvSpPr>
        <p:spPr>
          <a:xfrm>
            <a:off x="972267" y="2286974"/>
            <a:ext cx="4360200" cy="348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110" name="Shape 110"/>
        <p:cNvGrpSpPr/>
        <p:nvPr/>
      </p:nvGrpSpPr>
      <p:grpSpPr>
        <a:xfrm>
          <a:off x="0" y="0"/>
          <a:ext cx="0" cy="0"/>
          <a:chOff x="0" y="0"/>
          <a:chExt cx="0" cy="0"/>
        </a:xfrm>
      </p:grpSpPr>
      <p:sp>
        <p:nvSpPr>
          <p:cNvPr id="111" name="Google Shape;111;p19"/>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12" name="Google Shape;112;p19"/>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3" name="Google Shape;113;p19"/>
          <p:cNvCxnSpPr>
            <a:stCxn id="112"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114" name="Google Shape;114;p19"/>
          <p:cNvCxnSpPr>
            <a:endCxn id="112"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_1">
    <p:spTree>
      <p:nvGrpSpPr>
        <p:cNvPr id="115" name="Shape 115"/>
        <p:cNvGrpSpPr/>
        <p:nvPr/>
      </p:nvGrpSpPr>
      <p:grpSpPr>
        <a:xfrm>
          <a:off x="0" y="0"/>
          <a:ext cx="0" cy="0"/>
          <a:chOff x="0" y="0"/>
          <a:chExt cx="0" cy="0"/>
        </a:xfrm>
      </p:grpSpPr>
      <p:sp>
        <p:nvSpPr>
          <p:cNvPr id="116" name="Google Shape;116;p20"/>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17" name="Google Shape;117;p20"/>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8" name="Google Shape;118;p20"/>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19" name="Google Shape;119;p20"/>
          <p:cNvCxnSpPr>
            <a:endCxn id="117"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120" name="Google Shape;120;p20"/>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TITLE_ONLY_1_1_1">
    <p:spTree>
      <p:nvGrpSpPr>
        <p:cNvPr id="121" name="Shape 121"/>
        <p:cNvGrpSpPr/>
        <p:nvPr/>
      </p:nvGrpSpPr>
      <p:grpSpPr>
        <a:xfrm>
          <a:off x="0" y="0"/>
          <a:ext cx="0" cy="0"/>
          <a:chOff x="0" y="0"/>
          <a:chExt cx="0" cy="0"/>
        </a:xfrm>
      </p:grpSpPr>
      <p:sp>
        <p:nvSpPr>
          <p:cNvPr id="122" name="Google Shape;122;p21"/>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123" name="Shape 123"/>
        <p:cNvGrpSpPr/>
        <p:nvPr/>
      </p:nvGrpSpPr>
      <p:grpSpPr>
        <a:xfrm>
          <a:off x="0" y="0"/>
          <a:ext cx="0" cy="0"/>
          <a:chOff x="0" y="0"/>
          <a:chExt cx="0" cy="0"/>
        </a:xfrm>
      </p:grpSpPr>
      <p:sp>
        <p:nvSpPr>
          <p:cNvPr id="124" name="Google Shape;124;p22"/>
          <p:cNvSpPr/>
          <p:nvPr/>
        </p:nvSpPr>
        <p:spPr>
          <a:xfrm flipH="1">
            <a:off x="715100" y="-1"/>
            <a:ext cx="8108100" cy="4130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2"/>
          <p:cNvSpPr/>
          <p:nvPr/>
        </p:nvSpPr>
        <p:spPr>
          <a:xfrm>
            <a:off x="715100" y="5383"/>
            <a:ext cx="7726500" cy="3564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2"/>
          <p:cNvSpPr txBox="1"/>
          <p:nvPr>
            <p:ph type="title"/>
          </p:nvPr>
        </p:nvSpPr>
        <p:spPr>
          <a:xfrm>
            <a:off x="2039250" y="2374731"/>
            <a:ext cx="5646600" cy="495000"/>
          </a:xfrm>
          <a:prstGeom prst="rect">
            <a:avLst/>
          </a:prstGeom>
          <a:ln>
            <a:noFill/>
          </a:ln>
          <a:effectLst>
            <a:outerShdw rotWithShape="0" algn="bl" dir="6840000" dist="38100">
              <a:schemeClr val="lt1"/>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27" name="Google Shape;127;p22"/>
          <p:cNvSpPr txBox="1"/>
          <p:nvPr>
            <p:ph idx="1" type="subTitle"/>
          </p:nvPr>
        </p:nvSpPr>
        <p:spPr>
          <a:xfrm>
            <a:off x="1458150" y="905972"/>
            <a:ext cx="6227700" cy="1493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sz="2500"/>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1">
    <p:spTree>
      <p:nvGrpSpPr>
        <p:cNvPr id="128" name="Shape 128"/>
        <p:cNvGrpSpPr/>
        <p:nvPr/>
      </p:nvGrpSpPr>
      <p:grpSpPr>
        <a:xfrm>
          <a:off x="0" y="0"/>
          <a:ext cx="0" cy="0"/>
          <a:chOff x="0" y="0"/>
          <a:chExt cx="0" cy="0"/>
        </a:xfrm>
      </p:grpSpPr>
      <p:sp>
        <p:nvSpPr>
          <p:cNvPr id="129" name="Google Shape;129;p23"/>
          <p:cNvSpPr txBox="1"/>
          <p:nvPr>
            <p:ph idx="1" type="subTitle"/>
          </p:nvPr>
        </p:nvSpPr>
        <p:spPr>
          <a:xfrm>
            <a:off x="720000" y="1151750"/>
            <a:ext cx="7704000" cy="79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sz="12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30" name="Google Shape;130;p23"/>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_1">
    <p:spTree>
      <p:nvGrpSpPr>
        <p:cNvPr id="131" name="Shape 131"/>
        <p:cNvGrpSpPr/>
        <p:nvPr/>
      </p:nvGrpSpPr>
      <p:grpSpPr>
        <a:xfrm>
          <a:off x="0" y="0"/>
          <a:ext cx="0" cy="0"/>
          <a:chOff x="0" y="0"/>
          <a:chExt cx="0" cy="0"/>
        </a:xfrm>
      </p:grpSpPr>
      <p:sp>
        <p:nvSpPr>
          <p:cNvPr id="132" name="Google Shape;132;p24"/>
          <p:cNvSpPr txBox="1"/>
          <p:nvPr>
            <p:ph idx="1" type="subTitle"/>
          </p:nvPr>
        </p:nvSpPr>
        <p:spPr>
          <a:xfrm>
            <a:off x="720000" y="1142900"/>
            <a:ext cx="7704000" cy="3465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Char char="●"/>
              <a:defRPr sz="1200">
                <a:solidFill>
                  <a:schemeClr val="dk1"/>
                </a:solidFill>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33" name="Google Shape;133;p24"/>
          <p:cNvSpPr txBox="1"/>
          <p:nvPr>
            <p:ph type="title"/>
          </p:nvPr>
        </p:nvSpPr>
        <p:spPr>
          <a:xfrm>
            <a:off x="720000" y="444925"/>
            <a:ext cx="7704000" cy="572700"/>
          </a:xfrm>
          <a:prstGeom prst="rect">
            <a:avLst/>
          </a:prstGeom>
          <a:effectLst>
            <a:outerShdw rotWithShape="0" algn="bl" dir="540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34" name="Google Shape;134;p24"/>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5" name="Google Shape;135;p24"/>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_1_1">
    <p:spTree>
      <p:nvGrpSpPr>
        <p:cNvPr id="136" name="Shape 136"/>
        <p:cNvGrpSpPr/>
        <p:nvPr/>
      </p:nvGrpSpPr>
      <p:grpSpPr>
        <a:xfrm>
          <a:off x="0" y="0"/>
          <a:ext cx="0" cy="0"/>
          <a:chOff x="0" y="0"/>
          <a:chExt cx="0" cy="0"/>
        </a:xfrm>
      </p:grpSpPr>
      <p:sp>
        <p:nvSpPr>
          <p:cNvPr id="137" name="Google Shape;137;p25"/>
          <p:cNvSpPr txBox="1"/>
          <p:nvPr>
            <p:ph idx="1" type="subTitle"/>
          </p:nvPr>
        </p:nvSpPr>
        <p:spPr>
          <a:xfrm>
            <a:off x="1373894" y="1991700"/>
            <a:ext cx="2619000" cy="1160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200"/>
              <a:buChar char="●"/>
              <a:defRPr sz="1500">
                <a:solidFill>
                  <a:schemeClr val="dk1"/>
                </a:solidFill>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38" name="Google Shape;138;p25"/>
          <p:cNvSpPr txBox="1"/>
          <p:nvPr>
            <p:ph type="title"/>
          </p:nvPr>
        </p:nvSpPr>
        <p:spPr>
          <a:xfrm>
            <a:off x="720000" y="4449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39" name="Google Shape;139;p25"/>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0" name="Google Shape;140;p25"/>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141" name="Shape 141"/>
        <p:cNvGrpSpPr/>
        <p:nvPr/>
      </p:nvGrpSpPr>
      <p:grpSpPr>
        <a:xfrm>
          <a:off x="0" y="0"/>
          <a:ext cx="0" cy="0"/>
          <a:chOff x="0" y="0"/>
          <a:chExt cx="0" cy="0"/>
        </a:xfrm>
      </p:grpSpPr>
      <p:sp>
        <p:nvSpPr>
          <p:cNvPr id="142" name="Google Shape;142;p26"/>
          <p:cNvSpPr txBox="1"/>
          <p:nvPr>
            <p:ph idx="1" type="subTitle"/>
          </p:nvPr>
        </p:nvSpPr>
        <p:spPr>
          <a:xfrm>
            <a:off x="709900" y="746065"/>
            <a:ext cx="2874300" cy="440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000">
                <a:solidFill>
                  <a:schemeClr val="dk1"/>
                </a:solidFill>
                <a:latin typeface="Ultra"/>
                <a:ea typeface="Ultra"/>
                <a:cs typeface="Ultra"/>
                <a:sym typeface="Ultra"/>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43" name="Google Shape;143;p26"/>
          <p:cNvSpPr txBox="1"/>
          <p:nvPr>
            <p:ph idx="2" type="subTitle"/>
          </p:nvPr>
        </p:nvSpPr>
        <p:spPr>
          <a:xfrm>
            <a:off x="709900" y="2997512"/>
            <a:ext cx="2874300" cy="440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000">
                <a:solidFill>
                  <a:schemeClr val="dk1"/>
                </a:solidFill>
                <a:latin typeface="Ultra"/>
                <a:ea typeface="Ultra"/>
                <a:cs typeface="Ultra"/>
                <a:sym typeface="Ultra"/>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44" name="Google Shape;144;p26"/>
          <p:cNvSpPr txBox="1"/>
          <p:nvPr>
            <p:ph idx="3" type="subTitle"/>
          </p:nvPr>
        </p:nvSpPr>
        <p:spPr>
          <a:xfrm>
            <a:off x="709900" y="1149781"/>
            <a:ext cx="2874300" cy="1058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5" name="Google Shape;145;p26"/>
          <p:cNvSpPr txBox="1"/>
          <p:nvPr>
            <p:ph idx="4" type="subTitle"/>
          </p:nvPr>
        </p:nvSpPr>
        <p:spPr>
          <a:xfrm>
            <a:off x="709900" y="3405106"/>
            <a:ext cx="2874300" cy="1058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6" name="Google Shape;146;p26"/>
          <p:cNvSpPr/>
          <p:nvPr/>
        </p:nvSpPr>
        <p:spPr>
          <a:xfrm flipH="1">
            <a:off x="4158475" y="680475"/>
            <a:ext cx="42642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6"/>
          <p:cNvSpPr/>
          <p:nvPr/>
        </p:nvSpPr>
        <p:spPr>
          <a:xfrm flipH="1">
            <a:off x="4688875" y="1050725"/>
            <a:ext cx="37338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148" name="Shape 148"/>
        <p:cNvGrpSpPr/>
        <p:nvPr/>
      </p:nvGrpSpPr>
      <p:grpSpPr>
        <a:xfrm>
          <a:off x="0" y="0"/>
          <a:ext cx="0" cy="0"/>
          <a:chOff x="0" y="0"/>
          <a:chExt cx="0" cy="0"/>
        </a:xfrm>
      </p:grpSpPr>
      <p:sp>
        <p:nvSpPr>
          <p:cNvPr id="149" name="Google Shape;149;p27"/>
          <p:cNvSpPr txBox="1"/>
          <p:nvPr>
            <p:ph type="title"/>
          </p:nvPr>
        </p:nvSpPr>
        <p:spPr>
          <a:xfrm>
            <a:off x="720000" y="2576506"/>
            <a:ext cx="2336400" cy="4215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50" name="Google Shape;150;p27"/>
          <p:cNvSpPr txBox="1"/>
          <p:nvPr>
            <p:ph idx="1" type="subTitle"/>
          </p:nvPr>
        </p:nvSpPr>
        <p:spPr>
          <a:xfrm>
            <a:off x="720000" y="2997874"/>
            <a:ext cx="2336400" cy="8430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1" name="Google Shape;151;p27"/>
          <p:cNvSpPr txBox="1"/>
          <p:nvPr>
            <p:ph idx="2" type="title"/>
          </p:nvPr>
        </p:nvSpPr>
        <p:spPr>
          <a:xfrm>
            <a:off x="3403800" y="2576506"/>
            <a:ext cx="2336400" cy="4215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52" name="Google Shape;152;p27"/>
          <p:cNvSpPr txBox="1"/>
          <p:nvPr>
            <p:ph idx="3" type="subTitle"/>
          </p:nvPr>
        </p:nvSpPr>
        <p:spPr>
          <a:xfrm>
            <a:off x="3403800" y="2997874"/>
            <a:ext cx="2336400" cy="8430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3" name="Google Shape;153;p27"/>
          <p:cNvSpPr txBox="1"/>
          <p:nvPr>
            <p:ph idx="4" type="title"/>
          </p:nvPr>
        </p:nvSpPr>
        <p:spPr>
          <a:xfrm>
            <a:off x="6087600" y="2576506"/>
            <a:ext cx="2336400" cy="4215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54" name="Google Shape;154;p27"/>
          <p:cNvSpPr txBox="1"/>
          <p:nvPr>
            <p:ph idx="5" type="subTitle"/>
          </p:nvPr>
        </p:nvSpPr>
        <p:spPr>
          <a:xfrm>
            <a:off x="6087600" y="2997874"/>
            <a:ext cx="2336400" cy="8430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5" name="Google Shape;155;p27"/>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
        <p:nvSpPr>
          <p:cNvPr id="156" name="Google Shape;156;p27"/>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7" name="Google Shape;157;p27"/>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58" name="Google Shape;158;p27"/>
          <p:cNvCxnSpPr>
            <a:endCxn id="156"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159" name="Google Shape;159;p27"/>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
    <p:spTree>
      <p:nvGrpSpPr>
        <p:cNvPr id="160" name="Shape 160"/>
        <p:cNvGrpSpPr/>
        <p:nvPr/>
      </p:nvGrpSpPr>
      <p:grpSpPr>
        <a:xfrm>
          <a:off x="0" y="0"/>
          <a:ext cx="0" cy="0"/>
          <a:chOff x="0" y="0"/>
          <a:chExt cx="0" cy="0"/>
        </a:xfrm>
      </p:grpSpPr>
      <p:sp>
        <p:nvSpPr>
          <p:cNvPr id="161" name="Google Shape;161;p28"/>
          <p:cNvSpPr txBox="1"/>
          <p:nvPr>
            <p:ph type="title"/>
          </p:nvPr>
        </p:nvSpPr>
        <p:spPr>
          <a:xfrm>
            <a:off x="714800" y="2245911"/>
            <a:ext cx="2336400" cy="485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62" name="Google Shape;162;p28"/>
          <p:cNvSpPr txBox="1"/>
          <p:nvPr>
            <p:ph idx="1" type="subTitle"/>
          </p:nvPr>
        </p:nvSpPr>
        <p:spPr>
          <a:xfrm>
            <a:off x="714800" y="2731614"/>
            <a:ext cx="2336400" cy="1108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Char char="●"/>
              <a:defRPr sz="15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63" name="Google Shape;163;p28"/>
          <p:cNvSpPr txBox="1"/>
          <p:nvPr>
            <p:ph idx="2" type="title"/>
          </p:nvPr>
        </p:nvSpPr>
        <p:spPr>
          <a:xfrm>
            <a:off x="3403800" y="2245911"/>
            <a:ext cx="2336400" cy="485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64" name="Google Shape;164;p28"/>
          <p:cNvSpPr txBox="1"/>
          <p:nvPr>
            <p:ph idx="3" type="subTitle"/>
          </p:nvPr>
        </p:nvSpPr>
        <p:spPr>
          <a:xfrm>
            <a:off x="3403800" y="2731614"/>
            <a:ext cx="2336400" cy="1108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Char char="●"/>
              <a:defRPr sz="15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65" name="Google Shape;165;p28"/>
          <p:cNvSpPr txBox="1"/>
          <p:nvPr>
            <p:ph idx="4" type="title"/>
          </p:nvPr>
        </p:nvSpPr>
        <p:spPr>
          <a:xfrm>
            <a:off x="6092803" y="2245911"/>
            <a:ext cx="2336400" cy="485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66" name="Google Shape;166;p28"/>
          <p:cNvSpPr txBox="1"/>
          <p:nvPr>
            <p:ph idx="5" type="subTitle"/>
          </p:nvPr>
        </p:nvSpPr>
        <p:spPr>
          <a:xfrm>
            <a:off x="6092803" y="2731614"/>
            <a:ext cx="2336400" cy="1108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Char char="●"/>
              <a:defRPr sz="15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67" name="Google Shape;167;p28"/>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68" name="Google Shape;168;p28"/>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9" name="Google Shape;169;p28"/>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70" name="Google Shape;170;p28"/>
          <p:cNvCxnSpPr>
            <a:endCxn id="168"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171" name="Google Shape;171;p28"/>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
        <p:nvSpPr>
          <p:cNvPr id="172" name="Google Shape;172;p28"/>
          <p:cNvSpPr txBox="1"/>
          <p:nvPr>
            <p:ph hasCustomPrompt="1" idx="7" type="title"/>
          </p:nvPr>
        </p:nvSpPr>
        <p:spPr>
          <a:xfrm>
            <a:off x="714800" y="3880826"/>
            <a:ext cx="2336400" cy="485700"/>
          </a:xfrm>
          <a:prstGeom prst="rect">
            <a:avLst/>
          </a:prstGeom>
          <a:ln>
            <a:noFill/>
          </a:ln>
        </p:spPr>
        <p:txBody>
          <a:bodyPr anchorCtr="0" anchor="ctr" bIns="91425" lIns="91425" spcFirstLastPara="1" rIns="91425" wrap="square" tIns="91425">
            <a:noAutofit/>
          </a:bodyPr>
          <a:lstStyle>
            <a:lvl1pPr lvl="0" algn="ctr">
              <a:spcBef>
                <a:spcPts val="0"/>
              </a:spcBef>
              <a:spcAft>
                <a:spcPts val="0"/>
              </a:spcAft>
              <a:buSzPts val="3000"/>
              <a:buNone/>
              <a:defRPr sz="2200"/>
            </a:lvl1pPr>
            <a:lvl2pPr lvl="1">
              <a:spcBef>
                <a:spcPts val="0"/>
              </a:spcBef>
              <a:spcAft>
                <a:spcPts val="0"/>
              </a:spcAft>
              <a:buSzPts val="3000"/>
              <a:buNone/>
              <a:defRPr sz="2200"/>
            </a:lvl2pPr>
            <a:lvl3pPr lvl="2">
              <a:spcBef>
                <a:spcPts val="0"/>
              </a:spcBef>
              <a:spcAft>
                <a:spcPts val="0"/>
              </a:spcAft>
              <a:buSzPts val="3000"/>
              <a:buNone/>
              <a:defRPr sz="2200"/>
            </a:lvl3pPr>
            <a:lvl4pPr lvl="3">
              <a:spcBef>
                <a:spcPts val="0"/>
              </a:spcBef>
              <a:spcAft>
                <a:spcPts val="0"/>
              </a:spcAft>
              <a:buSzPts val="3000"/>
              <a:buNone/>
              <a:defRPr sz="2200"/>
            </a:lvl4pPr>
            <a:lvl5pPr lvl="4">
              <a:spcBef>
                <a:spcPts val="0"/>
              </a:spcBef>
              <a:spcAft>
                <a:spcPts val="0"/>
              </a:spcAft>
              <a:buSzPts val="3000"/>
              <a:buNone/>
              <a:defRPr sz="2200"/>
            </a:lvl5pPr>
            <a:lvl6pPr lvl="5">
              <a:spcBef>
                <a:spcPts val="0"/>
              </a:spcBef>
              <a:spcAft>
                <a:spcPts val="0"/>
              </a:spcAft>
              <a:buSzPts val="3000"/>
              <a:buNone/>
              <a:defRPr sz="2200"/>
            </a:lvl6pPr>
            <a:lvl7pPr lvl="6">
              <a:spcBef>
                <a:spcPts val="0"/>
              </a:spcBef>
              <a:spcAft>
                <a:spcPts val="0"/>
              </a:spcAft>
              <a:buSzPts val="3000"/>
              <a:buNone/>
              <a:defRPr sz="2200"/>
            </a:lvl7pPr>
            <a:lvl8pPr lvl="7">
              <a:spcBef>
                <a:spcPts val="0"/>
              </a:spcBef>
              <a:spcAft>
                <a:spcPts val="0"/>
              </a:spcAft>
              <a:buSzPts val="3000"/>
              <a:buNone/>
              <a:defRPr sz="2200"/>
            </a:lvl8pPr>
            <a:lvl9pPr lvl="8" rtl="0">
              <a:spcBef>
                <a:spcPts val="0"/>
              </a:spcBef>
              <a:spcAft>
                <a:spcPts val="0"/>
              </a:spcAft>
              <a:buSzPts val="3000"/>
              <a:buNone/>
              <a:defRPr sz="2200"/>
            </a:lvl9pPr>
          </a:lstStyle>
          <a:p>
            <a:r>
              <a:t>xx%</a:t>
            </a:r>
          </a:p>
        </p:txBody>
      </p:sp>
      <p:sp>
        <p:nvSpPr>
          <p:cNvPr id="173" name="Google Shape;173;p28"/>
          <p:cNvSpPr txBox="1"/>
          <p:nvPr>
            <p:ph hasCustomPrompt="1" idx="8" type="title"/>
          </p:nvPr>
        </p:nvSpPr>
        <p:spPr>
          <a:xfrm>
            <a:off x="3403800" y="3880826"/>
            <a:ext cx="2336400" cy="485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3000"/>
              <a:buNone/>
              <a:defRPr sz="2200"/>
            </a:lvl1pPr>
            <a:lvl2pPr lvl="1" rtl="0">
              <a:spcBef>
                <a:spcPts val="0"/>
              </a:spcBef>
              <a:spcAft>
                <a:spcPts val="0"/>
              </a:spcAft>
              <a:buSzPts val="3000"/>
              <a:buNone/>
              <a:defRPr sz="2200"/>
            </a:lvl2pPr>
            <a:lvl3pPr lvl="2" rtl="0">
              <a:spcBef>
                <a:spcPts val="0"/>
              </a:spcBef>
              <a:spcAft>
                <a:spcPts val="0"/>
              </a:spcAft>
              <a:buSzPts val="3000"/>
              <a:buNone/>
              <a:defRPr sz="2200"/>
            </a:lvl3pPr>
            <a:lvl4pPr lvl="3" rtl="0">
              <a:spcBef>
                <a:spcPts val="0"/>
              </a:spcBef>
              <a:spcAft>
                <a:spcPts val="0"/>
              </a:spcAft>
              <a:buSzPts val="3000"/>
              <a:buNone/>
              <a:defRPr sz="2200"/>
            </a:lvl4pPr>
            <a:lvl5pPr lvl="4" rtl="0">
              <a:spcBef>
                <a:spcPts val="0"/>
              </a:spcBef>
              <a:spcAft>
                <a:spcPts val="0"/>
              </a:spcAft>
              <a:buSzPts val="3000"/>
              <a:buNone/>
              <a:defRPr sz="2200"/>
            </a:lvl5pPr>
            <a:lvl6pPr lvl="5" rtl="0">
              <a:spcBef>
                <a:spcPts val="0"/>
              </a:spcBef>
              <a:spcAft>
                <a:spcPts val="0"/>
              </a:spcAft>
              <a:buSzPts val="3000"/>
              <a:buNone/>
              <a:defRPr sz="2200"/>
            </a:lvl6pPr>
            <a:lvl7pPr lvl="6" rtl="0">
              <a:spcBef>
                <a:spcPts val="0"/>
              </a:spcBef>
              <a:spcAft>
                <a:spcPts val="0"/>
              </a:spcAft>
              <a:buSzPts val="3000"/>
              <a:buNone/>
              <a:defRPr sz="2200"/>
            </a:lvl7pPr>
            <a:lvl8pPr lvl="7" rtl="0">
              <a:spcBef>
                <a:spcPts val="0"/>
              </a:spcBef>
              <a:spcAft>
                <a:spcPts val="0"/>
              </a:spcAft>
              <a:buSzPts val="3000"/>
              <a:buNone/>
              <a:defRPr sz="2200"/>
            </a:lvl8pPr>
            <a:lvl9pPr lvl="8" rtl="0">
              <a:spcBef>
                <a:spcPts val="0"/>
              </a:spcBef>
              <a:spcAft>
                <a:spcPts val="0"/>
              </a:spcAft>
              <a:buSzPts val="3000"/>
              <a:buNone/>
              <a:defRPr sz="2200"/>
            </a:lvl9pPr>
          </a:lstStyle>
          <a:p>
            <a:r>
              <a:t>xx%</a:t>
            </a:r>
          </a:p>
        </p:txBody>
      </p:sp>
      <p:sp>
        <p:nvSpPr>
          <p:cNvPr id="174" name="Google Shape;174;p28"/>
          <p:cNvSpPr txBox="1"/>
          <p:nvPr>
            <p:ph hasCustomPrompt="1" idx="9" type="title"/>
          </p:nvPr>
        </p:nvSpPr>
        <p:spPr>
          <a:xfrm>
            <a:off x="6092803" y="3880826"/>
            <a:ext cx="2336400" cy="485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3000"/>
              <a:buNone/>
              <a:defRPr sz="2200"/>
            </a:lvl1pPr>
            <a:lvl2pPr lvl="1" rtl="0">
              <a:spcBef>
                <a:spcPts val="0"/>
              </a:spcBef>
              <a:spcAft>
                <a:spcPts val="0"/>
              </a:spcAft>
              <a:buSzPts val="3000"/>
              <a:buNone/>
              <a:defRPr sz="2200"/>
            </a:lvl2pPr>
            <a:lvl3pPr lvl="2" rtl="0">
              <a:spcBef>
                <a:spcPts val="0"/>
              </a:spcBef>
              <a:spcAft>
                <a:spcPts val="0"/>
              </a:spcAft>
              <a:buSzPts val="3000"/>
              <a:buNone/>
              <a:defRPr sz="2200"/>
            </a:lvl3pPr>
            <a:lvl4pPr lvl="3" rtl="0">
              <a:spcBef>
                <a:spcPts val="0"/>
              </a:spcBef>
              <a:spcAft>
                <a:spcPts val="0"/>
              </a:spcAft>
              <a:buSzPts val="3000"/>
              <a:buNone/>
              <a:defRPr sz="2200"/>
            </a:lvl4pPr>
            <a:lvl5pPr lvl="4" rtl="0">
              <a:spcBef>
                <a:spcPts val="0"/>
              </a:spcBef>
              <a:spcAft>
                <a:spcPts val="0"/>
              </a:spcAft>
              <a:buSzPts val="3000"/>
              <a:buNone/>
              <a:defRPr sz="2200"/>
            </a:lvl5pPr>
            <a:lvl6pPr lvl="5" rtl="0">
              <a:spcBef>
                <a:spcPts val="0"/>
              </a:spcBef>
              <a:spcAft>
                <a:spcPts val="0"/>
              </a:spcAft>
              <a:buSzPts val="3000"/>
              <a:buNone/>
              <a:defRPr sz="2200"/>
            </a:lvl6pPr>
            <a:lvl7pPr lvl="6" rtl="0">
              <a:spcBef>
                <a:spcPts val="0"/>
              </a:spcBef>
              <a:spcAft>
                <a:spcPts val="0"/>
              </a:spcAft>
              <a:buSzPts val="3000"/>
              <a:buNone/>
              <a:defRPr sz="2200"/>
            </a:lvl7pPr>
            <a:lvl8pPr lvl="7" rtl="0">
              <a:spcBef>
                <a:spcPts val="0"/>
              </a:spcBef>
              <a:spcAft>
                <a:spcPts val="0"/>
              </a:spcAft>
              <a:buSzPts val="3000"/>
              <a:buNone/>
              <a:defRPr sz="2200"/>
            </a:lvl8pPr>
            <a:lvl9pPr lvl="8" rtl="0">
              <a:spcBef>
                <a:spcPts val="0"/>
              </a:spcBef>
              <a:spcAft>
                <a:spcPts val="0"/>
              </a:spcAft>
              <a:buSzPts val="3000"/>
              <a:buNone/>
              <a:defRPr sz="2200"/>
            </a:lvl9pPr>
          </a:lstStyle>
          <a:p>
            <a:r>
              <a:t>xx%</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BLANK_1_1_1_2_1_1">
    <p:spTree>
      <p:nvGrpSpPr>
        <p:cNvPr id="175" name="Shape 175"/>
        <p:cNvGrpSpPr/>
        <p:nvPr/>
      </p:nvGrpSpPr>
      <p:grpSpPr>
        <a:xfrm>
          <a:off x="0" y="0"/>
          <a:ext cx="0" cy="0"/>
          <a:chOff x="0" y="0"/>
          <a:chExt cx="0" cy="0"/>
        </a:xfrm>
      </p:grpSpPr>
      <p:sp>
        <p:nvSpPr>
          <p:cNvPr id="176" name="Google Shape;176;p29"/>
          <p:cNvSpPr txBox="1"/>
          <p:nvPr>
            <p:ph type="title"/>
          </p:nvPr>
        </p:nvSpPr>
        <p:spPr>
          <a:xfrm>
            <a:off x="4914725" y="1284228"/>
            <a:ext cx="3509400" cy="4602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77" name="Google Shape;177;p29"/>
          <p:cNvSpPr txBox="1"/>
          <p:nvPr>
            <p:ph idx="1" type="subTitle"/>
          </p:nvPr>
        </p:nvSpPr>
        <p:spPr>
          <a:xfrm>
            <a:off x="4914725" y="1744490"/>
            <a:ext cx="3509400" cy="6357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8" name="Google Shape;178;p29"/>
          <p:cNvSpPr txBox="1"/>
          <p:nvPr>
            <p:ph idx="2" type="title"/>
          </p:nvPr>
        </p:nvSpPr>
        <p:spPr>
          <a:xfrm>
            <a:off x="4914725" y="3512377"/>
            <a:ext cx="3509400" cy="4602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79" name="Google Shape;179;p29"/>
          <p:cNvSpPr txBox="1"/>
          <p:nvPr>
            <p:ph idx="3" type="subTitle"/>
          </p:nvPr>
        </p:nvSpPr>
        <p:spPr>
          <a:xfrm>
            <a:off x="4914725" y="3972802"/>
            <a:ext cx="3509400" cy="6357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0" name="Google Shape;180;p29"/>
          <p:cNvSpPr txBox="1"/>
          <p:nvPr>
            <p:ph idx="4" type="title"/>
          </p:nvPr>
        </p:nvSpPr>
        <p:spPr>
          <a:xfrm>
            <a:off x="4914725" y="2398414"/>
            <a:ext cx="3509400" cy="4602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81" name="Google Shape;181;p29"/>
          <p:cNvSpPr txBox="1"/>
          <p:nvPr>
            <p:ph idx="5" type="subTitle"/>
          </p:nvPr>
        </p:nvSpPr>
        <p:spPr>
          <a:xfrm>
            <a:off x="4914725" y="2858645"/>
            <a:ext cx="3509400" cy="6357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2" name="Google Shape;182;p29"/>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83" name="Google Shape;183;p29"/>
          <p:cNvSpPr/>
          <p:nvPr/>
        </p:nvSpPr>
        <p:spPr>
          <a:xfrm>
            <a:off x="715100" y="1284225"/>
            <a:ext cx="2772900" cy="3336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4" name="Google Shape;184;p29"/>
          <p:cNvCxnSpPr/>
          <p:nvPr/>
        </p:nvCxnSpPr>
        <p:spPr>
          <a:xfrm rot="5400000">
            <a:off x="2173261" y="2939436"/>
            <a:ext cx="3331500" cy="0"/>
          </a:xfrm>
          <a:prstGeom prst="straightConnector1">
            <a:avLst/>
          </a:prstGeom>
          <a:noFill/>
          <a:ln cap="flat" cmpd="sng" w="19050">
            <a:solidFill>
              <a:schemeClr val="dk1"/>
            </a:solidFill>
            <a:prstDash val="solid"/>
            <a:round/>
            <a:headEnd len="med" w="med" type="none"/>
            <a:tailEnd len="med" w="med" type="none"/>
          </a:ln>
        </p:spPr>
      </p:cxnSp>
      <p:cxnSp>
        <p:nvCxnSpPr>
          <p:cNvPr id="185" name="Google Shape;185;p29"/>
          <p:cNvCxnSpPr/>
          <p:nvPr/>
        </p:nvCxnSpPr>
        <p:spPr>
          <a:xfrm rot="5400000">
            <a:off x="2266310" y="2940250"/>
            <a:ext cx="33363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3">
  <p:cSld name="BLANK_1_1_1_2_1_1_1">
    <p:spTree>
      <p:nvGrpSpPr>
        <p:cNvPr id="186" name="Shape 186"/>
        <p:cNvGrpSpPr/>
        <p:nvPr/>
      </p:nvGrpSpPr>
      <p:grpSpPr>
        <a:xfrm>
          <a:off x="0" y="0"/>
          <a:ext cx="0" cy="0"/>
          <a:chOff x="0" y="0"/>
          <a:chExt cx="0" cy="0"/>
        </a:xfrm>
      </p:grpSpPr>
      <p:sp>
        <p:nvSpPr>
          <p:cNvPr id="187" name="Google Shape;187;p30"/>
          <p:cNvSpPr txBox="1"/>
          <p:nvPr>
            <p:ph type="title"/>
          </p:nvPr>
        </p:nvSpPr>
        <p:spPr>
          <a:xfrm>
            <a:off x="720000" y="2410204"/>
            <a:ext cx="2443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88" name="Google Shape;188;p30"/>
          <p:cNvSpPr txBox="1"/>
          <p:nvPr>
            <p:ph idx="1" type="subTitle"/>
          </p:nvPr>
        </p:nvSpPr>
        <p:spPr>
          <a:xfrm>
            <a:off x="720000" y="2867748"/>
            <a:ext cx="2443200" cy="825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9" name="Google Shape;189;p30"/>
          <p:cNvSpPr txBox="1"/>
          <p:nvPr>
            <p:ph idx="2" type="title"/>
          </p:nvPr>
        </p:nvSpPr>
        <p:spPr>
          <a:xfrm>
            <a:off x="3350400" y="3019804"/>
            <a:ext cx="2443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0" name="Google Shape;190;p30"/>
          <p:cNvSpPr txBox="1"/>
          <p:nvPr>
            <p:ph idx="3" type="subTitle"/>
          </p:nvPr>
        </p:nvSpPr>
        <p:spPr>
          <a:xfrm>
            <a:off x="3350400" y="3477348"/>
            <a:ext cx="2443200" cy="825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1" name="Google Shape;191;p30"/>
          <p:cNvSpPr txBox="1"/>
          <p:nvPr>
            <p:ph idx="4" type="title"/>
          </p:nvPr>
        </p:nvSpPr>
        <p:spPr>
          <a:xfrm>
            <a:off x="5980800" y="2410204"/>
            <a:ext cx="2443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2" name="Google Shape;192;p30"/>
          <p:cNvSpPr txBox="1"/>
          <p:nvPr>
            <p:ph idx="5" type="subTitle"/>
          </p:nvPr>
        </p:nvSpPr>
        <p:spPr>
          <a:xfrm>
            <a:off x="5980800" y="2867748"/>
            <a:ext cx="2443200" cy="825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3" name="Google Shape;193;p30"/>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4" name="Google Shape;194;p30"/>
          <p:cNvSpPr txBox="1"/>
          <p:nvPr>
            <p:ph hasCustomPrompt="1" idx="7" type="title"/>
          </p:nvPr>
        </p:nvSpPr>
        <p:spPr>
          <a:xfrm>
            <a:off x="1478550" y="1632375"/>
            <a:ext cx="926100" cy="6579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195" name="Google Shape;195;p30"/>
          <p:cNvSpPr txBox="1"/>
          <p:nvPr>
            <p:ph hasCustomPrompt="1" idx="8" type="title"/>
          </p:nvPr>
        </p:nvSpPr>
        <p:spPr>
          <a:xfrm>
            <a:off x="4108950" y="2241975"/>
            <a:ext cx="926100" cy="657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196" name="Google Shape;196;p30"/>
          <p:cNvSpPr txBox="1"/>
          <p:nvPr>
            <p:ph hasCustomPrompt="1" idx="9" type="title"/>
          </p:nvPr>
        </p:nvSpPr>
        <p:spPr>
          <a:xfrm>
            <a:off x="6739350" y="1632375"/>
            <a:ext cx="926100" cy="657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197" name="Google Shape;197;p30"/>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8" name="Google Shape;198;p30"/>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99" name="Google Shape;199;p30"/>
          <p:cNvCxnSpPr>
            <a:endCxn id="197"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200" name="Google Shape;200;p30"/>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1">
    <p:spTree>
      <p:nvGrpSpPr>
        <p:cNvPr id="201" name="Shape 201"/>
        <p:cNvGrpSpPr/>
        <p:nvPr/>
      </p:nvGrpSpPr>
      <p:grpSpPr>
        <a:xfrm>
          <a:off x="0" y="0"/>
          <a:ext cx="0" cy="0"/>
          <a:chOff x="0" y="0"/>
          <a:chExt cx="0" cy="0"/>
        </a:xfrm>
      </p:grpSpPr>
      <p:sp>
        <p:nvSpPr>
          <p:cNvPr id="202" name="Google Shape;202;p31"/>
          <p:cNvSpPr/>
          <p:nvPr/>
        </p:nvSpPr>
        <p:spPr>
          <a:xfrm>
            <a:off x="715057" y="1325150"/>
            <a:ext cx="7704000" cy="1634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1"/>
          <p:cNvSpPr/>
          <p:nvPr/>
        </p:nvSpPr>
        <p:spPr>
          <a:xfrm>
            <a:off x="3549750" y="1601675"/>
            <a:ext cx="2303100" cy="1787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31"/>
          <p:cNvSpPr/>
          <p:nvPr/>
        </p:nvSpPr>
        <p:spPr>
          <a:xfrm>
            <a:off x="6130650" y="1601675"/>
            <a:ext cx="2303100" cy="1787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31"/>
          <p:cNvSpPr/>
          <p:nvPr/>
        </p:nvSpPr>
        <p:spPr>
          <a:xfrm>
            <a:off x="968850" y="1601675"/>
            <a:ext cx="2303100" cy="1787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1"/>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07" name="Google Shape;207;p31"/>
          <p:cNvCxnSpPr>
            <a:stCxn id="206"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208" name="Google Shape;208;p31"/>
          <p:cNvCxnSpPr>
            <a:endCxn id="206"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
        <p:nvSpPr>
          <p:cNvPr id="209" name="Google Shape;209;p31"/>
          <p:cNvSpPr txBox="1"/>
          <p:nvPr>
            <p:ph type="title"/>
          </p:nvPr>
        </p:nvSpPr>
        <p:spPr>
          <a:xfrm>
            <a:off x="3295950" y="3389334"/>
            <a:ext cx="2552100" cy="4626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0" name="Google Shape;210;p31"/>
          <p:cNvSpPr txBox="1"/>
          <p:nvPr>
            <p:ph idx="1" type="subTitle"/>
          </p:nvPr>
        </p:nvSpPr>
        <p:spPr>
          <a:xfrm>
            <a:off x="3295950" y="3787632"/>
            <a:ext cx="2552100" cy="628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1" name="Google Shape;211;p31"/>
          <p:cNvSpPr txBox="1"/>
          <p:nvPr>
            <p:ph idx="2" type="title"/>
          </p:nvPr>
        </p:nvSpPr>
        <p:spPr>
          <a:xfrm>
            <a:off x="715050" y="3389334"/>
            <a:ext cx="2552100" cy="4626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2" name="Google Shape;212;p31"/>
          <p:cNvSpPr txBox="1"/>
          <p:nvPr>
            <p:ph idx="3" type="subTitle"/>
          </p:nvPr>
        </p:nvSpPr>
        <p:spPr>
          <a:xfrm>
            <a:off x="715050" y="3787632"/>
            <a:ext cx="2552100" cy="628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3" name="Google Shape;213;p31"/>
          <p:cNvSpPr txBox="1"/>
          <p:nvPr>
            <p:ph idx="4" type="title"/>
          </p:nvPr>
        </p:nvSpPr>
        <p:spPr>
          <a:xfrm>
            <a:off x="5876850" y="3389334"/>
            <a:ext cx="2552100" cy="4626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4" name="Google Shape;214;p31"/>
          <p:cNvSpPr txBox="1"/>
          <p:nvPr>
            <p:ph idx="5" type="subTitle"/>
          </p:nvPr>
        </p:nvSpPr>
        <p:spPr>
          <a:xfrm>
            <a:off x="5876850" y="3787632"/>
            <a:ext cx="2552100" cy="628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5" name="Google Shape;215;p31"/>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_2">
    <p:spTree>
      <p:nvGrpSpPr>
        <p:cNvPr id="216" name="Shape 216"/>
        <p:cNvGrpSpPr/>
        <p:nvPr/>
      </p:nvGrpSpPr>
      <p:grpSpPr>
        <a:xfrm>
          <a:off x="0" y="0"/>
          <a:ext cx="0" cy="0"/>
          <a:chOff x="0" y="0"/>
          <a:chExt cx="0" cy="0"/>
        </a:xfrm>
      </p:grpSpPr>
      <p:sp>
        <p:nvSpPr>
          <p:cNvPr id="217" name="Google Shape;217;p32"/>
          <p:cNvSpPr txBox="1"/>
          <p:nvPr>
            <p:ph type="title"/>
          </p:nvPr>
        </p:nvSpPr>
        <p:spPr>
          <a:xfrm>
            <a:off x="5013400" y="2197522"/>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8" name="Google Shape;218;p32"/>
          <p:cNvSpPr txBox="1"/>
          <p:nvPr>
            <p:ph idx="1" type="subTitle"/>
          </p:nvPr>
        </p:nvSpPr>
        <p:spPr>
          <a:xfrm>
            <a:off x="5013400" y="2491939"/>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9" name="Google Shape;219;p32"/>
          <p:cNvSpPr txBox="1"/>
          <p:nvPr>
            <p:ph idx="2" type="title"/>
          </p:nvPr>
        </p:nvSpPr>
        <p:spPr>
          <a:xfrm>
            <a:off x="5013400" y="1350713"/>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0" name="Google Shape;220;p32"/>
          <p:cNvSpPr txBox="1"/>
          <p:nvPr>
            <p:ph idx="3" type="subTitle"/>
          </p:nvPr>
        </p:nvSpPr>
        <p:spPr>
          <a:xfrm>
            <a:off x="5013400" y="1645173"/>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1" name="Google Shape;221;p32"/>
          <p:cNvSpPr txBox="1"/>
          <p:nvPr>
            <p:ph idx="4" type="title"/>
          </p:nvPr>
        </p:nvSpPr>
        <p:spPr>
          <a:xfrm>
            <a:off x="5013400" y="3052468"/>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2" name="Google Shape;222;p32"/>
          <p:cNvSpPr txBox="1"/>
          <p:nvPr>
            <p:ph idx="5" type="subTitle"/>
          </p:nvPr>
        </p:nvSpPr>
        <p:spPr>
          <a:xfrm>
            <a:off x="5013400" y="3346863"/>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3" name="Google Shape;223;p32"/>
          <p:cNvSpPr txBox="1"/>
          <p:nvPr>
            <p:ph idx="6" type="title"/>
          </p:nvPr>
        </p:nvSpPr>
        <p:spPr>
          <a:xfrm>
            <a:off x="720000" y="445025"/>
            <a:ext cx="7704000" cy="572700"/>
          </a:xfrm>
          <a:prstGeom prst="rect">
            <a:avLst/>
          </a:prstGeom>
          <a:effectLst>
            <a:outerShdw blurRad="57150"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24" name="Google Shape;224;p32"/>
          <p:cNvSpPr txBox="1"/>
          <p:nvPr>
            <p:ph idx="7" type="title"/>
          </p:nvPr>
        </p:nvSpPr>
        <p:spPr>
          <a:xfrm>
            <a:off x="5013400" y="3918727"/>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5" name="Google Shape;225;p32"/>
          <p:cNvSpPr txBox="1"/>
          <p:nvPr>
            <p:ph idx="8" type="subTitle"/>
          </p:nvPr>
        </p:nvSpPr>
        <p:spPr>
          <a:xfrm>
            <a:off x="5013400" y="4213100"/>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6" name="Google Shape;226;p32"/>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7" name="Google Shape;227;p32"/>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228" name="Shape 228"/>
        <p:cNvGrpSpPr/>
        <p:nvPr/>
      </p:nvGrpSpPr>
      <p:grpSpPr>
        <a:xfrm>
          <a:off x="0" y="0"/>
          <a:ext cx="0" cy="0"/>
          <a:chOff x="0" y="0"/>
          <a:chExt cx="0" cy="0"/>
        </a:xfrm>
      </p:grpSpPr>
      <p:sp>
        <p:nvSpPr>
          <p:cNvPr id="229" name="Google Shape;229;p33"/>
          <p:cNvSpPr txBox="1"/>
          <p:nvPr>
            <p:ph type="title"/>
          </p:nvPr>
        </p:nvSpPr>
        <p:spPr>
          <a:xfrm>
            <a:off x="736816" y="1797125"/>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0" name="Google Shape;230;p33"/>
          <p:cNvSpPr txBox="1"/>
          <p:nvPr>
            <p:ph idx="1" type="subTitle"/>
          </p:nvPr>
        </p:nvSpPr>
        <p:spPr>
          <a:xfrm>
            <a:off x="736816" y="2226442"/>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1" name="Google Shape;231;p33"/>
          <p:cNvSpPr txBox="1"/>
          <p:nvPr>
            <p:ph idx="2" type="title"/>
          </p:nvPr>
        </p:nvSpPr>
        <p:spPr>
          <a:xfrm>
            <a:off x="736816" y="3550550"/>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2" name="Google Shape;232;p33"/>
          <p:cNvSpPr txBox="1"/>
          <p:nvPr>
            <p:ph idx="3" type="subTitle"/>
          </p:nvPr>
        </p:nvSpPr>
        <p:spPr>
          <a:xfrm>
            <a:off x="736816" y="3980079"/>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3" name="Google Shape;233;p33"/>
          <p:cNvSpPr txBox="1"/>
          <p:nvPr>
            <p:ph idx="4" type="title"/>
          </p:nvPr>
        </p:nvSpPr>
        <p:spPr>
          <a:xfrm>
            <a:off x="3395811" y="1797125"/>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4" name="Google Shape;234;p33"/>
          <p:cNvSpPr txBox="1"/>
          <p:nvPr>
            <p:ph idx="5" type="subTitle"/>
          </p:nvPr>
        </p:nvSpPr>
        <p:spPr>
          <a:xfrm>
            <a:off x="3395811" y="2226442"/>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5" name="Google Shape;235;p33"/>
          <p:cNvSpPr txBox="1"/>
          <p:nvPr>
            <p:ph idx="6" type="title"/>
          </p:nvPr>
        </p:nvSpPr>
        <p:spPr>
          <a:xfrm>
            <a:off x="6101684" y="1797125"/>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6" name="Google Shape;236;p33"/>
          <p:cNvSpPr txBox="1"/>
          <p:nvPr>
            <p:ph idx="7" type="subTitle"/>
          </p:nvPr>
        </p:nvSpPr>
        <p:spPr>
          <a:xfrm>
            <a:off x="6101684" y="2226442"/>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7" name="Google Shape;237;p33"/>
          <p:cNvSpPr txBox="1"/>
          <p:nvPr>
            <p:ph idx="8" type="title"/>
          </p:nvPr>
        </p:nvSpPr>
        <p:spPr>
          <a:xfrm>
            <a:off x="3395811" y="3550550"/>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8" name="Google Shape;238;p33"/>
          <p:cNvSpPr txBox="1"/>
          <p:nvPr>
            <p:ph idx="9" type="subTitle"/>
          </p:nvPr>
        </p:nvSpPr>
        <p:spPr>
          <a:xfrm>
            <a:off x="3395811" y="3980079"/>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9" name="Google Shape;239;p33"/>
          <p:cNvSpPr txBox="1"/>
          <p:nvPr>
            <p:ph idx="13" type="title"/>
          </p:nvPr>
        </p:nvSpPr>
        <p:spPr>
          <a:xfrm>
            <a:off x="6101684" y="3550550"/>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40" name="Google Shape;240;p33"/>
          <p:cNvSpPr txBox="1"/>
          <p:nvPr>
            <p:ph idx="14" type="subTitle"/>
          </p:nvPr>
        </p:nvSpPr>
        <p:spPr>
          <a:xfrm>
            <a:off x="6101684" y="3980079"/>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1" name="Google Shape;241;p33"/>
          <p:cNvSpPr txBox="1"/>
          <p:nvPr>
            <p:ph idx="15"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42" name="Google Shape;242;p33"/>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43" name="Google Shape;243;p33"/>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244" name="Google Shape;244;p33"/>
          <p:cNvCxnSpPr>
            <a:endCxn id="242"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245" name="Google Shape;245;p33"/>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46" name="Shape 246"/>
        <p:cNvGrpSpPr/>
        <p:nvPr/>
      </p:nvGrpSpPr>
      <p:grpSpPr>
        <a:xfrm>
          <a:off x="0" y="0"/>
          <a:ext cx="0" cy="0"/>
          <a:chOff x="0" y="0"/>
          <a:chExt cx="0" cy="0"/>
        </a:xfrm>
      </p:grpSpPr>
      <p:sp>
        <p:nvSpPr>
          <p:cNvPr id="247" name="Google Shape;247;p34"/>
          <p:cNvSpPr txBox="1"/>
          <p:nvPr>
            <p:ph hasCustomPrompt="1" type="title"/>
          </p:nvPr>
        </p:nvSpPr>
        <p:spPr>
          <a:xfrm>
            <a:off x="712388" y="687375"/>
            <a:ext cx="2620500" cy="939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48" name="Google Shape;248;p34"/>
          <p:cNvSpPr txBox="1"/>
          <p:nvPr>
            <p:ph idx="1" type="subTitle"/>
          </p:nvPr>
        </p:nvSpPr>
        <p:spPr>
          <a:xfrm>
            <a:off x="712388" y="1481933"/>
            <a:ext cx="2620500" cy="78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9" name="Google Shape;249;p34"/>
          <p:cNvSpPr txBox="1"/>
          <p:nvPr>
            <p:ph hasCustomPrompt="1" idx="2" type="title"/>
          </p:nvPr>
        </p:nvSpPr>
        <p:spPr>
          <a:xfrm>
            <a:off x="3924712" y="1770475"/>
            <a:ext cx="4268700" cy="939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50" name="Google Shape;250;p34"/>
          <p:cNvSpPr txBox="1"/>
          <p:nvPr>
            <p:ph idx="3" type="subTitle"/>
          </p:nvPr>
        </p:nvSpPr>
        <p:spPr>
          <a:xfrm>
            <a:off x="3924713" y="2438843"/>
            <a:ext cx="4268700" cy="78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1" name="Google Shape;251;p34"/>
          <p:cNvSpPr txBox="1"/>
          <p:nvPr>
            <p:ph hasCustomPrompt="1" idx="4" type="title"/>
          </p:nvPr>
        </p:nvSpPr>
        <p:spPr>
          <a:xfrm>
            <a:off x="712388" y="2884875"/>
            <a:ext cx="2620500" cy="939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52" name="Google Shape;252;p34"/>
          <p:cNvSpPr txBox="1"/>
          <p:nvPr>
            <p:ph idx="5" type="subTitle"/>
          </p:nvPr>
        </p:nvSpPr>
        <p:spPr>
          <a:xfrm>
            <a:off x="712388" y="3675461"/>
            <a:ext cx="2620500" cy="78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3" name="Google Shape;253;p34"/>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54" name="Google Shape;254;p34"/>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255" name="Shape 255"/>
        <p:cNvGrpSpPr/>
        <p:nvPr/>
      </p:nvGrpSpPr>
      <p:grpSpPr>
        <a:xfrm>
          <a:off x="0" y="0"/>
          <a:ext cx="0" cy="0"/>
          <a:chOff x="0" y="0"/>
          <a:chExt cx="0" cy="0"/>
        </a:xfrm>
      </p:grpSpPr>
      <p:sp>
        <p:nvSpPr>
          <p:cNvPr id="256" name="Google Shape;256;p35"/>
          <p:cNvSpPr txBox="1"/>
          <p:nvPr>
            <p:ph type="ctrTitle"/>
          </p:nvPr>
        </p:nvSpPr>
        <p:spPr>
          <a:xfrm>
            <a:off x="1775850" y="535000"/>
            <a:ext cx="5592300" cy="9483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lgn="ctr">
              <a:spcBef>
                <a:spcPts val="0"/>
              </a:spcBef>
              <a:spcAft>
                <a:spcPts val="0"/>
              </a:spcAft>
              <a:buSzPts val="5200"/>
              <a:buNone/>
              <a:defRPr sz="7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57" name="Google Shape;257;p35"/>
          <p:cNvSpPr txBox="1"/>
          <p:nvPr>
            <p:ph idx="1" type="subTitle"/>
          </p:nvPr>
        </p:nvSpPr>
        <p:spPr>
          <a:xfrm>
            <a:off x="2425050" y="2440783"/>
            <a:ext cx="4293900" cy="948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258" name="Google Shape;258;p35"/>
          <p:cNvSpPr txBox="1"/>
          <p:nvPr/>
        </p:nvSpPr>
        <p:spPr>
          <a:xfrm>
            <a:off x="2872050" y="3621304"/>
            <a:ext cx="3399900" cy="8211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b="1" lang="en" sz="1000">
                <a:solidFill>
                  <a:schemeClr val="dk1"/>
                </a:solidFill>
                <a:latin typeface="Karla"/>
                <a:ea typeface="Karla"/>
                <a:cs typeface="Karla"/>
                <a:sym typeface="Karla"/>
              </a:rPr>
              <a:t>CREDITS:</a:t>
            </a:r>
            <a:r>
              <a:rPr lang="en" sz="1000">
                <a:solidFill>
                  <a:schemeClr val="dk1"/>
                </a:solidFill>
                <a:latin typeface="Karla"/>
                <a:ea typeface="Karla"/>
                <a:cs typeface="Karla"/>
                <a:sym typeface="Karla"/>
              </a:rPr>
              <a:t> This presentation template was created by </a:t>
            </a:r>
            <a:r>
              <a:rPr b="1" lang="en" sz="1000">
                <a:solidFill>
                  <a:schemeClr val="dk1"/>
                </a:solidFill>
                <a:uFill>
                  <a:noFill/>
                </a:uFill>
                <a:latin typeface="Karla"/>
                <a:ea typeface="Karla"/>
                <a:cs typeface="Karla"/>
                <a:sym typeface="Karla"/>
                <a:hlinkClick r:id="rId2">
                  <a:extLst>
                    <a:ext uri="{A12FA001-AC4F-418D-AE19-62706E023703}">
                      <ahyp:hlinkClr val="tx"/>
                    </a:ext>
                  </a:extLst>
                </a:hlinkClick>
              </a:rPr>
              <a:t>Slidesgo</a:t>
            </a:r>
            <a:r>
              <a:rPr b="1" lang="en" sz="1000">
                <a:solidFill>
                  <a:schemeClr val="dk1"/>
                </a:solidFill>
                <a:latin typeface="Karla"/>
                <a:ea typeface="Karla"/>
                <a:cs typeface="Karla"/>
                <a:sym typeface="Karla"/>
              </a:rPr>
              <a:t>,</a:t>
            </a:r>
            <a:r>
              <a:rPr lang="en" sz="1000">
                <a:solidFill>
                  <a:schemeClr val="dk1"/>
                </a:solidFill>
                <a:latin typeface="Karla"/>
                <a:ea typeface="Karla"/>
                <a:cs typeface="Karla"/>
                <a:sym typeface="Karla"/>
              </a:rPr>
              <a:t> including icons by </a:t>
            </a:r>
            <a:r>
              <a:rPr b="1" lang="en" sz="1000">
                <a:solidFill>
                  <a:schemeClr val="dk1"/>
                </a:solidFill>
                <a:uFill>
                  <a:noFill/>
                </a:uFill>
                <a:latin typeface="Karla"/>
                <a:ea typeface="Karla"/>
                <a:cs typeface="Karla"/>
                <a:sym typeface="Karla"/>
                <a:hlinkClick r:id="rId3">
                  <a:extLst>
                    <a:ext uri="{A12FA001-AC4F-418D-AE19-62706E023703}">
                      <ahyp:hlinkClr val="tx"/>
                    </a:ext>
                  </a:extLst>
                </a:hlinkClick>
              </a:rPr>
              <a:t>Flaticon</a:t>
            </a:r>
            <a:r>
              <a:rPr lang="en" sz="1000">
                <a:solidFill>
                  <a:schemeClr val="dk1"/>
                </a:solidFill>
                <a:latin typeface="Karla"/>
                <a:ea typeface="Karla"/>
                <a:cs typeface="Karla"/>
                <a:sym typeface="Karla"/>
              </a:rPr>
              <a:t> and infographics &amp; images by </a:t>
            </a:r>
            <a:r>
              <a:rPr b="1" lang="en" sz="1000">
                <a:solidFill>
                  <a:schemeClr val="dk1"/>
                </a:solidFill>
                <a:uFill>
                  <a:noFill/>
                </a:uFill>
                <a:latin typeface="Karla"/>
                <a:ea typeface="Karla"/>
                <a:cs typeface="Karla"/>
                <a:sym typeface="Karla"/>
                <a:hlinkClick r:id="rId4">
                  <a:extLst>
                    <a:ext uri="{A12FA001-AC4F-418D-AE19-62706E023703}">
                      <ahyp:hlinkClr val="tx"/>
                    </a:ext>
                  </a:extLst>
                </a:hlinkClick>
              </a:rPr>
              <a:t>Freepik</a:t>
            </a:r>
            <a:endParaRPr b="1" sz="1000">
              <a:solidFill>
                <a:schemeClr val="dk1"/>
              </a:solidFill>
              <a:highlight>
                <a:srgbClr val="DFDEFC"/>
              </a:highlight>
              <a:latin typeface="Karla"/>
              <a:ea typeface="Karla"/>
              <a:cs typeface="Karla"/>
              <a:sym typeface="Karla"/>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259" name="Shape 259"/>
        <p:cNvGrpSpPr/>
        <p:nvPr/>
      </p:nvGrpSpPr>
      <p:grpSpPr>
        <a:xfrm>
          <a:off x="0" y="0"/>
          <a:ext cx="0" cy="0"/>
          <a:chOff x="0" y="0"/>
          <a:chExt cx="0" cy="0"/>
        </a:xfrm>
      </p:grpSpPr>
      <p:sp>
        <p:nvSpPr>
          <p:cNvPr id="260" name="Google Shape;260;p36"/>
          <p:cNvSpPr/>
          <p:nvPr/>
        </p:nvSpPr>
        <p:spPr>
          <a:xfrm flipH="1">
            <a:off x="714975" y="0"/>
            <a:ext cx="8108100" cy="2167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6"/>
          <p:cNvSpPr/>
          <p:nvPr/>
        </p:nvSpPr>
        <p:spPr>
          <a:xfrm>
            <a:off x="714975" y="2825"/>
            <a:ext cx="7726500" cy="1870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262" name="Shape 262"/>
        <p:cNvGrpSpPr/>
        <p:nvPr/>
      </p:nvGrpSpPr>
      <p:grpSpPr>
        <a:xfrm>
          <a:off x="0" y="0"/>
          <a:ext cx="0" cy="0"/>
          <a:chOff x="0" y="0"/>
          <a:chExt cx="0" cy="0"/>
        </a:xfrm>
      </p:grpSpPr>
      <p:sp>
        <p:nvSpPr>
          <p:cNvPr id="263" name="Google Shape;263;p37"/>
          <p:cNvSpPr/>
          <p:nvPr/>
        </p:nvSpPr>
        <p:spPr>
          <a:xfrm>
            <a:off x="867500" y="152400"/>
            <a:ext cx="5874900" cy="342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7"/>
          <p:cNvSpPr/>
          <p:nvPr/>
        </p:nvSpPr>
        <p:spPr>
          <a:xfrm>
            <a:off x="867500" y="518484"/>
            <a:ext cx="5144100" cy="336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BLANK_1_1_1_1_1_1_1_1_1">
    <p:spTree>
      <p:nvGrpSpPr>
        <p:cNvPr id="265" name="Shape 265"/>
        <p:cNvGrpSpPr/>
        <p:nvPr/>
      </p:nvGrpSpPr>
      <p:grpSpPr>
        <a:xfrm>
          <a:off x="0" y="0"/>
          <a:ext cx="0" cy="0"/>
          <a:chOff x="0" y="0"/>
          <a:chExt cx="0" cy="0"/>
        </a:xfrm>
      </p:grpSpPr>
      <p:sp>
        <p:nvSpPr>
          <p:cNvPr id="266" name="Google Shape;266;p38"/>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67" name="Google Shape;267;p38"/>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38" Type="http://schemas.openxmlformats.org/officeDocument/2006/relationships/theme" Target="../theme/theme1.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1pPr>
            <a:lvl2pPr lvl="1"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2pPr>
            <a:lvl3pPr lvl="2"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3pPr>
            <a:lvl4pPr lvl="3"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4pPr>
            <a:lvl5pPr lvl="4"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5pPr>
            <a:lvl6pPr lvl="5"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6pPr>
            <a:lvl7pPr lvl="6"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7pPr>
            <a:lvl8pPr lvl="7"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8pPr>
            <a:lvl9pPr lvl="8"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1pPr>
            <a:lvl2pPr indent="-317500" lvl="1" marL="9144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2pPr>
            <a:lvl3pPr indent="-317500" lvl="2" marL="13716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3pPr>
            <a:lvl4pPr indent="-317500" lvl="3" marL="18288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4pPr>
            <a:lvl5pPr indent="-317500" lvl="4" marL="22860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5pPr>
            <a:lvl6pPr indent="-317500" lvl="5" marL="27432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6pPr>
            <a:lvl7pPr indent="-317500" lvl="6" marL="32004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7pPr>
            <a:lvl8pPr indent="-317500" lvl="7" marL="36576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8pPr>
            <a:lvl9pPr indent="-317500" lvl="8" marL="41148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hyperlink" Target="https://docs.google.com/spreadsheets/d/1fkYGdQ5pynkvW6ZVmGkQ1u97meXg09ab47-mtFtaw7w/copy" TargetMode="Externa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 Id="rId3" Type="http://schemas.openxmlformats.org/officeDocument/2006/relationships/hyperlink" Target="http://www.dti.gov.ph"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4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9"/>
          <p:cNvSpPr/>
          <p:nvPr/>
        </p:nvSpPr>
        <p:spPr>
          <a:xfrm>
            <a:off x="715100" y="821925"/>
            <a:ext cx="18123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9"/>
          <p:cNvSpPr txBox="1"/>
          <p:nvPr>
            <p:ph idx="1" type="subTitle"/>
          </p:nvPr>
        </p:nvSpPr>
        <p:spPr>
          <a:xfrm>
            <a:off x="3165925" y="141900"/>
            <a:ext cx="4998600" cy="4455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rgbClr val="0A1D37"/>
                </a:solidFill>
                <a:latin typeface="Lato"/>
                <a:ea typeface="Lato"/>
                <a:cs typeface="Lato"/>
                <a:sym typeface="Lato"/>
              </a:rPr>
              <a:t>THE ENTREPRENEURIAL MIND</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00000"/>
                </a:solidFill>
                <a:latin typeface="Arial"/>
                <a:ea typeface="Arial"/>
                <a:cs typeface="Arial"/>
                <a:sym typeface="Arial"/>
              </a:rPr>
              <a:t>Creating an Enterprise</a:t>
            </a:r>
            <a:endParaRPr sz="2200">
              <a:solidFill>
                <a:srgbClr val="0A1D37"/>
              </a:solidFill>
              <a:latin typeface="Do Hyeon"/>
              <a:ea typeface="Do Hyeon"/>
              <a:cs typeface="Do Hyeon"/>
              <a:sym typeface="Do Hyeon"/>
            </a:endParaRPr>
          </a:p>
          <a:p>
            <a:pPr indent="0" lvl="0" marL="0" rtl="0" algn="ctr">
              <a:spcBef>
                <a:spcPts val="0"/>
              </a:spcBef>
              <a:spcAft>
                <a:spcPts val="0"/>
              </a:spcAft>
              <a:buNone/>
            </a:pPr>
            <a:r>
              <a:rPr b="1" lang="en" sz="2200">
                <a:solidFill>
                  <a:srgbClr val="0A1D37"/>
                </a:solidFill>
                <a:latin typeface="Lato"/>
                <a:ea typeface="Lato"/>
                <a:cs typeface="Lato"/>
                <a:sym typeface="Lato"/>
              </a:rPr>
              <a:t>Week 3</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600">
                <a:solidFill>
                  <a:srgbClr val="0A1D37"/>
                </a:solidFill>
                <a:latin typeface="Lato"/>
                <a:ea typeface="Lato"/>
                <a:cs typeface="Lato"/>
                <a:sym typeface="Lato"/>
              </a:rPr>
              <a:t>Fidela Reyes Balajadia</a:t>
            </a:r>
            <a:endParaRPr b="1" sz="26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University of the Assumption, Philippines</a:t>
            </a:r>
            <a:endParaRPr>
              <a:solidFill>
                <a:srgbClr val="000000"/>
              </a:solidFill>
              <a:latin typeface="Roboto"/>
              <a:ea typeface="Roboto"/>
              <a:cs typeface="Roboto"/>
              <a:sym typeface="Roboto"/>
            </a:endParaRPr>
          </a:p>
          <a:p>
            <a:pPr indent="0" lvl="0" marL="0" rtl="0" algn="ctr">
              <a:spcBef>
                <a:spcPts val="0"/>
              </a:spcBef>
              <a:spcAft>
                <a:spcPts val="0"/>
              </a:spcAft>
              <a:buNone/>
            </a:pPr>
            <a:r>
              <a:t/>
            </a:r>
            <a:endParaRPr/>
          </a:p>
        </p:txBody>
      </p:sp>
      <p:sp>
        <p:nvSpPr>
          <p:cNvPr id="274" name="Google Shape;274;p39"/>
          <p:cNvSpPr/>
          <p:nvPr/>
        </p:nvSpPr>
        <p:spPr>
          <a:xfrm>
            <a:off x="221700" y="1192175"/>
            <a:ext cx="19686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5" name="Google Shape;275;p39"/>
          <p:cNvGrpSpPr/>
          <p:nvPr/>
        </p:nvGrpSpPr>
        <p:grpSpPr>
          <a:xfrm>
            <a:off x="2764663" y="3815288"/>
            <a:ext cx="277825" cy="294450"/>
            <a:chOff x="5427425" y="3215750"/>
            <a:chExt cx="277825" cy="294450"/>
          </a:xfrm>
        </p:grpSpPr>
        <p:sp>
          <p:nvSpPr>
            <p:cNvPr id="276" name="Google Shape;276;p3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9" name="Google Shape;279;p39"/>
          <p:cNvGrpSpPr/>
          <p:nvPr/>
        </p:nvGrpSpPr>
        <p:grpSpPr>
          <a:xfrm>
            <a:off x="825513" y="3411675"/>
            <a:ext cx="371525" cy="371525"/>
            <a:chOff x="4956150" y="6582250"/>
            <a:chExt cx="371525" cy="371525"/>
          </a:xfrm>
        </p:grpSpPr>
        <p:sp>
          <p:nvSpPr>
            <p:cNvPr id="280" name="Google Shape;280;p39"/>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9"/>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9"/>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9"/>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9"/>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5" name="Google Shape;285;p39"/>
          <p:cNvGrpSpPr/>
          <p:nvPr/>
        </p:nvGrpSpPr>
        <p:grpSpPr>
          <a:xfrm>
            <a:off x="504443" y="920242"/>
            <a:ext cx="871593" cy="787967"/>
            <a:chOff x="9731500" y="2729150"/>
            <a:chExt cx="446650" cy="403775"/>
          </a:xfrm>
        </p:grpSpPr>
        <p:sp>
          <p:nvSpPr>
            <p:cNvPr id="286" name="Google Shape;286;p39"/>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9"/>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9"/>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9"/>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9"/>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9"/>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9"/>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9"/>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9"/>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9"/>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9"/>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9"/>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8" name="Google Shape;298;p39"/>
          <p:cNvSpPr/>
          <p:nvPr/>
        </p:nvSpPr>
        <p:spPr>
          <a:xfrm>
            <a:off x="2661950" y="997303"/>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9" name="Google Shape;299;p39"/>
          <p:cNvGrpSpPr/>
          <p:nvPr/>
        </p:nvGrpSpPr>
        <p:grpSpPr>
          <a:xfrm>
            <a:off x="774614" y="1458537"/>
            <a:ext cx="2653858" cy="4624144"/>
            <a:chOff x="137139" y="1484237"/>
            <a:chExt cx="2653858" cy="4624144"/>
          </a:xfrm>
        </p:grpSpPr>
        <p:grpSp>
          <p:nvGrpSpPr>
            <p:cNvPr id="300" name="Google Shape;300;p39"/>
            <p:cNvGrpSpPr/>
            <p:nvPr/>
          </p:nvGrpSpPr>
          <p:grpSpPr>
            <a:xfrm flipH="1">
              <a:off x="137139" y="1484237"/>
              <a:ext cx="2653858" cy="4624144"/>
              <a:chOff x="10297125" y="1318450"/>
              <a:chExt cx="2271750" cy="3958350"/>
            </a:xfrm>
          </p:grpSpPr>
          <p:sp>
            <p:nvSpPr>
              <p:cNvPr id="301" name="Google Shape;301;p39"/>
              <p:cNvSpPr/>
              <p:nvPr/>
            </p:nvSpPr>
            <p:spPr>
              <a:xfrm>
                <a:off x="11335400" y="1641925"/>
                <a:ext cx="168750" cy="176150"/>
              </a:xfrm>
              <a:custGeom>
                <a:rect b="b" l="l" r="r" t="t"/>
                <a:pathLst>
                  <a:path extrusionOk="0" h="7046" w="6750">
                    <a:moveTo>
                      <a:pt x="470" y="0"/>
                    </a:moveTo>
                    <a:lnTo>
                      <a:pt x="0" y="7011"/>
                    </a:lnTo>
                    <a:cubicBezTo>
                      <a:pt x="0" y="7035"/>
                      <a:pt x="90" y="7046"/>
                      <a:pt x="249" y="7046"/>
                    </a:cubicBezTo>
                    <a:cubicBezTo>
                      <a:pt x="1468" y="7046"/>
                      <a:pt x="6750" y="6419"/>
                      <a:pt x="6750" y="6419"/>
                    </a:cubicBezTo>
                    <a:lnTo>
                      <a:pt x="5393" y="1009"/>
                    </a:lnTo>
                    <a:lnTo>
                      <a:pt x="47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9"/>
              <p:cNvSpPr/>
              <p:nvPr/>
            </p:nvSpPr>
            <p:spPr>
              <a:xfrm>
                <a:off x="11338425" y="1677150"/>
                <a:ext cx="130950" cy="97450"/>
              </a:xfrm>
              <a:custGeom>
                <a:rect b="b" l="l" r="r" t="t"/>
                <a:pathLst>
                  <a:path extrusionOk="0" h="3898" w="5238">
                    <a:moveTo>
                      <a:pt x="5237" y="1"/>
                    </a:moveTo>
                    <a:lnTo>
                      <a:pt x="175" y="1410"/>
                    </a:lnTo>
                    <a:lnTo>
                      <a:pt x="1" y="3897"/>
                    </a:lnTo>
                    <a:lnTo>
                      <a:pt x="52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9"/>
              <p:cNvSpPr/>
              <p:nvPr/>
            </p:nvSpPr>
            <p:spPr>
              <a:xfrm>
                <a:off x="11132300" y="1332875"/>
                <a:ext cx="468400" cy="376075"/>
              </a:xfrm>
              <a:custGeom>
                <a:rect b="b" l="l" r="r" t="t"/>
                <a:pathLst>
                  <a:path extrusionOk="0" h="15043" w="18736">
                    <a:moveTo>
                      <a:pt x="9900" y="1"/>
                    </a:moveTo>
                    <a:cubicBezTo>
                      <a:pt x="9309" y="1"/>
                      <a:pt x="8720" y="51"/>
                      <a:pt x="8142" y="133"/>
                    </a:cubicBezTo>
                    <a:lnTo>
                      <a:pt x="8124" y="133"/>
                    </a:lnTo>
                    <a:cubicBezTo>
                      <a:pt x="7915" y="168"/>
                      <a:pt x="7707" y="220"/>
                      <a:pt x="7498" y="272"/>
                    </a:cubicBezTo>
                    <a:cubicBezTo>
                      <a:pt x="7028" y="359"/>
                      <a:pt x="6576" y="498"/>
                      <a:pt x="6141" y="655"/>
                    </a:cubicBezTo>
                    <a:lnTo>
                      <a:pt x="6106" y="672"/>
                    </a:lnTo>
                    <a:cubicBezTo>
                      <a:pt x="5323" y="951"/>
                      <a:pt x="4593" y="1316"/>
                      <a:pt x="3897" y="1768"/>
                    </a:cubicBezTo>
                    <a:cubicBezTo>
                      <a:pt x="2210" y="2864"/>
                      <a:pt x="975" y="4395"/>
                      <a:pt x="400" y="6065"/>
                    </a:cubicBezTo>
                    <a:cubicBezTo>
                      <a:pt x="331" y="6239"/>
                      <a:pt x="296" y="6430"/>
                      <a:pt x="244" y="6604"/>
                    </a:cubicBezTo>
                    <a:cubicBezTo>
                      <a:pt x="227" y="6674"/>
                      <a:pt x="209" y="6726"/>
                      <a:pt x="192" y="6761"/>
                    </a:cubicBezTo>
                    <a:cubicBezTo>
                      <a:pt x="192" y="6778"/>
                      <a:pt x="192" y="6796"/>
                      <a:pt x="192" y="6813"/>
                    </a:cubicBezTo>
                    <a:cubicBezTo>
                      <a:pt x="192" y="6813"/>
                      <a:pt x="192" y="6831"/>
                      <a:pt x="192" y="6848"/>
                    </a:cubicBezTo>
                    <a:cubicBezTo>
                      <a:pt x="0" y="7735"/>
                      <a:pt x="0" y="8640"/>
                      <a:pt x="192" y="9527"/>
                    </a:cubicBezTo>
                    <a:cubicBezTo>
                      <a:pt x="731" y="11823"/>
                      <a:pt x="2488" y="13580"/>
                      <a:pt x="4854" y="14450"/>
                    </a:cubicBezTo>
                    <a:cubicBezTo>
                      <a:pt x="4976" y="14485"/>
                      <a:pt x="5080" y="14520"/>
                      <a:pt x="5202" y="14572"/>
                    </a:cubicBezTo>
                    <a:cubicBezTo>
                      <a:pt x="6193" y="14886"/>
                      <a:pt x="7232" y="15043"/>
                      <a:pt x="8273" y="15043"/>
                    </a:cubicBezTo>
                    <a:cubicBezTo>
                      <a:pt x="8328" y="15043"/>
                      <a:pt x="8383" y="15042"/>
                      <a:pt x="8437" y="15041"/>
                    </a:cubicBezTo>
                    <a:cubicBezTo>
                      <a:pt x="8611" y="15041"/>
                      <a:pt x="8785" y="15041"/>
                      <a:pt x="8959" y="15024"/>
                    </a:cubicBezTo>
                    <a:lnTo>
                      <a:pt x="8977" y="15024"/>
                    </a:lnTo>
                    <a:cubicBezTo>
                      <a:pt x="9446" y="14989"/>
                      <a:pt x="9916" y="14937"/>
                      <a:pt x="10386" y="14850"/>
                    </a:cubicBezTo>
                    <a:cubicBezTo>
                      <a:pt x="10507" y="14833"/>
                      <a:pt x="10647" y="14798"/>
                      <a:pt x="10768" y="14780"/>
                    </a:cubicBezTo>
                    <a:cubicBezTo>
                      <a:pt x="11708" y="14554"/>
                      <a:pt x="12630" y="14224"/>
                      <a:pt x="13482" y="13789"/>
                    </a:cubicBezTo>
                    <a:lnTo>
                      <a:pt x="13604" y="13719"/>
                    </a:lnTo>
                    <a:cubicBezTo>
                      <a:pt x="13830" y="13598"/>
                      <a:pt x="14039" y="13458"/>
                      <a:pt x="14265" y="13319"/>
                    </a:cubicBezTo>
                    <a:cubicBezTo>
                      <a:pt x="17135" y="11493"/>
                      <a:pt x="18736" y="8466"/>
                      <a:pt x="18075" y="5526"/>
                    </a:cubicBezTo>
                    <a:cubicBezTo>
                      <a:pt x="17344" y="2308"/>
                      <a:pt x="14143" y="151"/>
                      <a:pt x="10368" y="11"/>
                    </a:cubicBezTo>
                    <a:cubicBezTo>
                      <a:pt x="10212" y="4"/>
                      <a:pt x="10056" y="1"/>
                      <a:pt x="990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9"/>
              <p:cNvSpPr/>
              <p:nvPr/>
            </p:nvSpPr>
            <p:spPr>
              <a:xfrm>
                <a:off x="11229725" y="1332875"/>
                <a:ext cx="370975" cy="333000"/>
              </a:xfrm>
              <a:custGeom>
                <a:rect b="b" l="l" r="r" t="t"/>
                <a:pathLst>
                  <a:path extrusionOk="0" h="13320" w="14839">
                    <a:moveTo>
                      <a:pt x="6003" y="1"/>
                    </a:moveTo>
                    <a:cubicBezTo>
                      <a:pt x="5412" y="1"/>
                      <a:pt x="4823" y="51"/>
                      <a:pt x="4245" y="133"/>
                    </a:cubicBezTo>
                    <a:lnTo>
                      <a:pt x="4227" y="133"/>
                    </a:lnTo>
                    <a:cubicBezTo>
                      <a:pt x="4018" y="168"/>
                      <a:pt x="3810" y="220"/>
                      <a:pt x="3601" y="272"/>
                    </a:cubicBezTo>
                    <a:cubicBezTo>
                      <a:pt x="3131" y="359"/>
                      <a:pt x="2679" y="498"/>
                      <a:pt x="2244" y="655"/>
                    </a:cubicBezTo>
                    <a:lnTo>
                      <a:pt x="2209" y="672"/>
                    </a:lnTo>
                    <a:cubicBezTo>
                      <a:pt x="1426" y="951"/>
                      <a:pt x="678" y="1316"/>
                      <a:pt x="0" y="1768"/>
                    </a:cubicBezTo>
                    <a:cubicBezTo>
                      <a:pt x="0" y="1768"/>
                      <a:pt x="70" y="3108"/>
                      <a:pt x="2175" y="4604"/>
                    </a:cubicBezTo>
                    <a:cubicBezTo>
                      <a:pt x="4098" y="5955"/>
                      <a:pt x="6516" y="6013"/>
                      <a:pt x="6918" y="6013"/>
                    </a:cubicBezTo>
                    <a:cubicBezTo>
                      <a:pt x="6956" y="6013"/>
                      <a:pt x="6976" y="6013"/>
                      <a:pt x="6976" y="6013"/>
                    </a:cubicBezTo>
                    <a:lnTo>
                      <a:pt x="10368" y="13319"/>
                    </a:lnTo>
                    <a:cubicBezTo>
                      <a:pt x="13238" y="11493"/>
                      <a:pt x="14839" y="8466"/>
                      <a:pt x="14178" y="5526"/>
                    </a:cubicBezTo>
                    <a:cubicBezTo>
                      <a:pt x="13447" y="2308"/>
                      <a:pt x="10246" y="151"/>
                      <a:pt x="6471" y="11"/>
                    </a:cubicBezTo>
                    <a:cubicBezTo>
                      <a:pt x="6315" y="4"/>
                      <a:pt x="6159" y="1"/>
                      <a:pt x="60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9"/>
              <p:cNvSpPr/>
              <p:nvPr/>
            </p:nvSpPr>
            <p:spPr>
              <a:xfrm>
                <a:off x="11523950" y="1318450"/>
                <a:ext cx="23700" cy="84000"/>
              </a:xfrm>
              <a:custGeom>
                <a:rect b="b" l="l" r="r" t="t"/>
                <a:pathLst>
                  <a:path extrusionOk="0" h="3360" w="948">
                    <a:moveTo>
                      <a:pt x="531" y="0"/>
                    </a:moveTo>
                    <a:cubicBezTo>
                      <a:pt x="422" y="0"/>
                      <a:pt x="304" y="96"/>
                      <a:pt x="339" y="223"/>
                    </a:cubicBezTo>
                    <a:cubicBezTo>
                      <a:pt x="669" y="1197"/>
                      <a:pt x="356" y="2206"/>
                      <a:pt x="43" y="3146"/>
                    </a:cubicBezTo>
                    <a:cubicBezTo>
                      <a:pt x="1" y="3272"/>
                      <a:pt x="111" y="3360"/>
                      <a:pt x="220" y="3360"/>
                    </a:cubicBezTo>
                    <a:cubicBezTo>
                      <a:pt x="292" y="3360"/>
                      <a:pt x="363" y="3322"/>
                      <a:pt x="391" y="3233"/>
                    </a:cubicBezTo>
                    <a:cubicBezTo>
                      <a:pt x="599" y="2711"/>
                      <a:pt x="756" y="2171"/>
                      <a:pt x="860" y="1615"/>
                    </a:cubicBezTo>
                    <a:cubicBezTo>
                      <a:pt x="947" y="1093"/>
                      <a:pt x="878" y="571"/>
                      <a:pt x="669" y="84"/>
                    </a:cubicBezTo>
                    <a:cubicBezTo>
                      <a:pt x="640" y="25"/>
                      <a:pt x="586" y="0"/>
                      <a:pt x="531"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9"/>
              <p:cNvSpPr/>
              <p:nvPr/>
            </p:nvSpPr>
            <p:spPr>
              <a:xfrm>
                <a:off x="11528025" y="1355200"/>
                <a:ext cx="77175" cy="40800"/>
              </a:xfrm>
              <a:custGeom>
                <a:rect b="b" l="l" r="r" t="t"/>
                <a:pathLst>
                  <a:path extrusionOk="0" h="1632" w="3087">
                    <a:moveTo>
                      <a:pt x="2360" y="0"/>
                    </a:moveTo>
                    <a:cubicBezTo>
                      <a:pt x="1475" y="0"/>
                      <a:pt x="733" y="718"/>
                      <a:pt x="123" y="1328"/>
                    </a:cubicBezTo>
                    <a:cubicBezTo>
                      <a:pt x="1" y="1464"/>
                      <a:pt x="123" y="1632"/>
                      <a:pt x="257" y="1632"/>
                    </a:cubicBezTo>
                    <a:cubicBezTo>
                      <a:pt x="295" y="1632"/>
                      <a:pt x="333" y="1619"/>
                      <a:pt x="367" y="1589"/>
                    </a:cubicBezTo>
                    <a:cubicBezTo>
                      <a:pt x="697" y="1223"/>
                      <a:pt x="1080" y="910"/>
                      <a:pt x="1480" y="667"/>
                    </a:cubicBezTo>
                    <a:cubicBezTo>
                      <a:pt x="1791" y="477"/>
                      <a:pt x="2155" y="383"/>
                      <a:pt x="2514" y="383"/>
                    </a:cubicBezTo>
                    <a:cubicBezTo>
                      <a:pt x="2617" y="383"/>
                      <a:pt x="2719" y="390"/>
                      <a:pt x="2820" y="406"/>
                    </a:cubicBezTo>
                    <a:cubicBezTo>
                      <a:pt x="2832" y="408"/>
                      <a:pt x="2844" y="409"/>
                      <a:pt x="2855" y="409"/>
                    </a:cubicBezTo>
                    <a:cubicBezTo>
                      <a:pt x="3036" y="409"/>
                      <a:pt x="3087" y="158"/>
                      <a:pt x="2907" y="93"/>
                    </a:cubicBezTo>
                    <a:cubicBezTo>
                      <a:pt x="2719" y="29"/>
                      <a:pt x="2537" y="0"/>
                      <a:pt x="2360"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9"/>
              <p:cNvSpPr/>
              <p:nvPr/>
            </p:nvSpPr>
            <p:spPr>
              <a:xfrm>
                <a:off x="11220575" y="1501325"/>
                <a:ext cx="18300" cy="31150"/>
              </a:xfrm>
              <a:custGeom>
                <a:rect b="b" l="l" r="r" t="t"/>
                <a:pathLst>
                  <a:path extrusionOk="0" h="1246" w="732">
                    <a:moveTo>
                      <a:pt x="426" y="0"/>
                    </a:moveTo>
                    <a:cubicBezTo>
                      <a:pt x="301" y="0"/>
                      <a:pt x="179" y="77"/>
                      <a:pt x="140" y="214"/>
                    </a:cubicBezTo>
                    <a:cubicBezTo>
                      <a:pt x="122" y="336"/>
                      <a:pt x="88" y="458"/>
                      <a:pt x="53" y="580"/>
                    </a:cubicBezTo>
                    <a:cubicBezTo>
                      <a:pt x="36" y="667"/>
                      <a:pt x="18" y="736"/>
                      <a:pt x="18" y="823"/>
                    </a:cubicBezTo>
                    <a:cubicBezTo>
                      <a:pt x="1" y="893"/>
                      <a:pt x="1" y="945"/>
                      <a:pt x="18" y="1015"/>
                    </a:cubicBezTo>
                    <a:cubicBezTo>
                      <a:pt x="18" y="1067"/>
                      <a:pt x="36" y="1119"/>
                      <a:pt x="70" y="1154"/>
                    </a:cubicBezTo>
                    <a:cubicBezTo>
                      <a:pt x="88" y="1206"/>
                      <a:pt x="140" y="1223"/>
                      <a:pt x="192" y="1241"/>
                    </a:cubicBezTo>
                    <a:cubicBezTo>
                      <a:pt x="209" y="1244"/>
                      <a:pt x="227" y="1245"/>
                      <a:pt x="244" y="1245"/>
                    </a:cubicBezTo>
                    <a:cubicBezTo>
                      <a:pt x="330" y="1245"/>
                      <a:pt x="410" y="1209"/>
                      <a:pt x="453" y="1136"/>
                    </a:cubicBezTo>
                    <a:cubicBezTo>
                      <a:pt x="488" y="1084"/>
                      <a:pt x="523" y="1032"/>
                      <a:pt x="540" y="980"/>
                    </a:cubicBezTo>
                    <a:cubicBezTo>
                      <a:pt x="557" y="928"/>
                      <a:pt x="592" y="875"/>
                      <a:pt x="592" y="823"/>
                    </a:cubicBezTo>
                    <a:lnTo>
                      <a:pt x="627" y="736"/>
                    </a:lnTo>
                    <a:cubicBezTo>
                      <a:pt x="644" y="614"/>
                      <a:pt x="679" y="493"/>
                      <a:pt x="714" y="371"/>
                    </a:cubicBezTo>
                    <a:cubicBezTo>
                      <a:pt x="731" y="301"/>
                      <a:pt x="714" y="214"/>
                      <a:pt x="679" y="145"/>
                    </a:cubicBezTo>
                    <a:cubicBezTo>
                      <a:pt x="618" y="46"/>
                      <a:pt x="521" y="0"/>
                      <a:pt x="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9"/>
              <p:cNvSpPr/>
              <p:nvPr/>
            </p:nvSpPr>
            <p:spPr>
              <a:xfrm>
                <a:off x="11182300" y="1482575"/>
                <a:ext cx="19600" cy="37700"/>
              </a:xfrm>
              <a:custGeom>
                <a:rect b="b" l="l" r="r" t="t"/>
                <a:pathLst>
                  <a:path extrusionOk="0" h="1508" w="784">
                    <a:moveTo>
                      <a:pt x="491" y="0"/>
                    </a:moveTo>
                    <a:cubicBezTo>
                      <a:pt x="394" y="0"/>
                      <a:pt x="297" y="56"/>
                      <a:pt x="262" y="182"/>
                    </a:cubicBezTo>
                    <a:cubicBezTo>
                      <a:pt x="192" y="355"/>
                      <a:pt x="140" y="529"/>
                      <a:pt x="88" y="721"/>
                    </a:cubicBezTo>
                    <a:cubicBezTo>
                      <a:pt x="70" y="808"/>
                      <a:pt x="53" y="895"/>
                      <a:pt x="18" y="999"/>
                    </a:cubicBezTo>
                    <a:cubicBezTo>
                      <a:pt x="1" y="1051"/>
                      <a:pt x="1" y="1121"/>
                      <a:pt x="1" y="1173"/>
                    </a:cubicBezTo>
                    <a:cubicBezTo>
                      <a:pt x="1" y="1243"/>
                      <a:pt x="18" y="1295"/>
                      <a:pt x="36" y="1364"/>
                    </a:cubicBezTo>
                    <a:cubicBezTo>
                      <a:pt x="53" y="1434"/>
                      <a:pt x="123" y="1486"/>
                      <a:pt x="210" y="1504"/>
                    </a:cubicBezTo>
                    <a:cubicBezTo>
                      <a:pt x="224" y="1507"/>
                      <a:pt x="239" y="1508"/>
                      <a:pt x="253" y="1508"/>
                    </a:cubicBezTo>
                    <a:cubicBezTo>
                      <a:pt x="324" y="1508"/>
                      <a:pt x="389" y="1472"/>
                      <a:pt x="418" y="1399"/>
                    </a:cubicBezTo>
                    <a:cubicBezTo>
                      <a:pt x="488" y="1312"/>
                      <a:pt x="523" y="1225"/>
                      <a:pt x="540" y="1121"/>
                    </a:cubicBezTo>
                    <a:cubicBezTo>
                      <a:pt x="558" y="1017"/>
                      <a:pt x="575" y="930"/>
                      <a:pt x="592" y="843"/>
                    </a:cubicBezTo>
                    <a:cubicBezTo>
                      <a:pt x="627" y="669"/>
                      <a:pt x="679" y="495"/>
                      <a:pt x="732" y="321"/>
                    </a:cubicBezTo>
                    <a:cubicBezTo>
                      <a:pt x="784" y="123"/>
                      <a:pt x="636" y="0"/>
                      <a:pt x="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9"/>
              <p:cNvSpPr/>
              <p:nvPr/>
            </p:nvSpPr>
            <p:spPr>
              <a:xfrm>
                <a:off x="11203575" y="1551225"/>
                <a:ext cx="64675" cy="46700"/>
              </a:xfrm>
              <a:custGeom>
                <a:rect b="b" l="l" r="r" t="t"/>
                <a:pathLst>
                  <a:path extrusionOk="0" h="1868" w="2587">
                    <a:moveTo>
                      <a:pt x="2417" y="0"/>
                    </a:moveTo>
                    <a:cubicBezTo>
                      <a:pt x="2348" y="0"/>
                      <a:pt x="2279" y="36"/>
                      <a:pt x="2264" y="114"/>
                    </a:cubicBezTo>
                    <a:cubicBezTo>
                      <a:pt x="2177" y="532"/>
                      <a:pt x="1933" y="880"/>
                      <a:pt x="1585" y="1123"/>
                    </a:cubicBezTo>
                    <a:cubicBezTo>
                      <a:pt x="1394" y="1228"/>
                      <a:pt x="1185" y="1315"/>
                      <a:pt x="976" y="1350"/>
                    </a:cubicBezTo>
                    <a:cubicBezTo>
                      <a:pt x="833" y="1383"/>
                      <a:pt x="697" y="1395"/>
                      <a:pt x="558" y="1395"/>
                    </a:cubicBezTo>
                    <a:cubicBezTo>
                      <a:pt x="479" y="1395"/>
                      <a:pt x="398" y="1391"/>
                      <a:pt x="315" y="1384"/>
                    </a:cubicBezTo>
                    <a:cubicBezTo>
                      <a:pt x="299" y="1381"/>
                      <a:pt x="282" y="1379"/>
                      <a:pt x="267" y="1379"/>
                    </a:cubicBezTo>
                    <a:cubicBezTo>
                      <a:pt x="61" y="1379"/>
                      <a:pt x="1" y="1685"/>
                      <a:pt x="211" y="1750"/>
                    </a:cubicBezTo>
                    <a:cubicBezTo>
                      <a:pt x="420" y="1828"/>
                      <a:pt x="638" y="1867"/>
                      <a:pt x="852" y="1867"/>
                    </a:cubicBezTo>
                    <a:cubicBezTo>
                      <a:pt x="923" y="1867"/>
                      <a:pt x="994" y="1863"/>
                      <a:pt x="1063" y="1854"/>
                    </a:cubicBezTo>
                    <a:cubicBezTo>
                      <a:pt x="1342" y="1802"/>
                      <a:pt x="1603" y="1680"/>
                      <a:pt x="1829" y="1506"/>
                    </a:cubicBezTo>
                    <a:cubicBezTo>
                      <a:pt x="2038" y="1350"/>
                      <a:pt x="2229" y="1141"/>
                      <a:pt x="2351" y="897"/>
                    </a:cubicBezTo>
                    <a:cubicBezTo>
                      <a:pt x="2472" y="671"/>
                      <a:pt x="2542" y="410"/>
                      <a:pt x="2577" y="149"/>
                    </a:cubicBezTo>
                    <a:cubicBezTo>
                      <a:pt x="2586" y="54"/>
                      <a:pt x="2501" y="0"/>
                      <a:pt x="24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9"/>
              <p:cNvSpPr/>
              <p:nvPr/>
            </p:nvSpPr>
            <p:spPr>
              <a:xfrm>
                <a:off x="11231500" y="1461250"/>
                <a:ext cx="30425" cy="31700"/>
              </a:xfrm>
              <a:custGeom>
                <a:rect b="b" l="l" r="r" t="t"/>
                <a:pathLst>
                  <a:path extrusionOk="0" h="1268" w="1217">
                    <a:moveTo>
                      <a:pt x="231" y="1"/>
                    </a:moveTo>
                    <a:cubicBezTo>
                      <a:pt x="194" y="1"/>
                      <a:pt x="157" y="13"/>
                      <a:pt x="120" y="26"/>
                    </a:cubicBezTo>
                    <a:cubicBezTo>
                      <a:pt x="68" y="60"/>
                      <a:pt x="33" y="95"/>
                      <a:pt x="16" y="147"/>
                    </a:cubicBezTo>
                    <a:cubicBezTo>
                      <a:pt x="0" y="242"/>
                      <a:pt x="56" y="337"/>
                      <a:pt x="145" y="393"/>
                    </a:cubicBezTo>
                    <a:lnTo>
                      <a:pt x="145" y="393"/>
                    </a:lnTo>
                    <a:lnTo>
                      <a:pt x="138" y="391"/>
                    </a:lnTo>
                    <a:lnTo>
                      <a:pt x="138" y="391"/>
                    </a:lnTo>
                    <a:lnTo>
                      <a:pt x="173" y="408"/>
                    </a:lnTo>
                    <a:cubicBezTo>
                      <a:pt x="163" y="403"/>
                      <a:pt x="154" y="398"/>
                      <a:pt x="145" y="393"/>
                    </a:cubicBezTo>
                    <a:lnTo>
                      <a:pt x="145" y="393"/>
                    </a:lnTo>
                    <a:lnTo>
                      <a:pt x="207" y="408"/>
                    </a:lnTo>
                    <a:lnTo>
                      <a:pt x="242" y="426"/>
                    </a:lnTo>
                    <a:cubicBezTo>
                      <a:pt x="277" y="460"/>
                      <a:pt x="329" y="478"/>
                      <a:pt x="364" y="513"/>
                    </a:cubicBezTo>
                    <a:lnTo>
                      <a:pt x="399" y="530"/>
                    </a:lnTo>
                    <a:lnTo>
                      <a:pt x="451" y="582"/>
                    </a:lnTo>
                    <a:cubicBezTo>
                      <a:pt x="486" y="617"/>
                      <a:pt x="520" y="652"/>
                      <a:pt x="555" y="687"/>
                    </a:cubicBezTo>
                    <a:cubicBezTo>
                      <a:pt x="557" y="689"/>
                      <a:pt x="558" y="689"/>
                      <a:pt x="559" y="689"/>
                    </a:cubicBezTo>
                    <a:cubicBezTo>
                      <a:pt x="561" y="689"/>
                      <a:pt x="540" y="659"/>
                      <a:pt x="543" y="659"/>
                    </a:cubicBezTo>
                    <a:lnTo>
                      <a:pt x="543" y="659"/>
                    </a:lnTo>
                    <a:cubicBezTo>
                      <a:pt x="545" y="659"/>
                      <a:pt x="548" y="662"/>
                      <a:pt x="555" y="669"/>
                    </a:cubicBezTo>
                    <a:lnTo>
                      <a:pt x="573" y="704"/>
                    </a:lnTo>
                    <a:lnTo>
                      <a:pt x="625" y="756"/>
                    </a:lnTo>
                    <a:lnTo>
                      <a:pt x="642" y="791"/>
                    </a:lnTo>
                    <a:lnTo>
                      <a:pt x="625" y="774"/>
                    </a:lnTo>
                    <a:lnTo>
                      <a:pt x="625" y="774"/>
                    </a:lnTo>
                    <a:cubicBezTo>
                      <a:pt x="660" y="808"/>
                      <a:pt x="677" y="843"/>
                      <a:pt x="712" y="895"/>
                    </a:cubicBezTo>
                    <a:cubicBezTo>
                      <a:pt x="729" y="930"/>
                      <a:pt x="764" y="982"/>
                      <a:pt x="781" y="1017"/>
                    </a:cubicBezTo>
                    <a:lnTo>
                      <a:pt x="816" y="1087"/>
                    </a:lnTo>
                    <a:cubicBezTo>
                      <a:pt x="816" y="1104"/>
                      <a:pt x="816" y="1104"/>
                      <a:pt x="834" y="1122"/>
                    </a:cubicBezTo>
                    <a:cubicBezTo>
                      <a:pt x="857" y="1222"/>
                      <a:pt x="934" y="1267"/>
                      <a:pt x="1014" y="1267"/>
                    </a:cubicBezTo>
                    <a:cubicBezTo>
                      <a:pt x="1114" y="1267"/>
                      <a:pt x="1216" y="1195"/>
                      <a:pt x="1216" y="1069"/>
                    </a:cubicBezTo>
                    <a:cubicBezTo>
                      <a:pt x="1216" y="930"/>
                      <a:pt x="1199" y="791"/>
                      <a:pt x="1147" y="652"/>
                    </a:cubicBezTo>
                    <a:cubicBezTo>
                      <a:pt x="1095" y="530"/>
                      <a:pt x="1025" y="426"/>
                      <a:pt x="921" y="339"/>
                    </a:cubicBezTo>
                    <a:cubicBezTo>
                      <a:pt x="747" y="165"/>
                      <a:pt x="520" y="60"/>
                      <a:pt x="277" y="8"/>
                    </a:cubicBezTo>
                    <a:cubicBezTo>
                      <a:pt x="262" y="3"/>
                      <a:pt x="246"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9"/>
              <p:cNvSpPr/>
              <p:nvPr/>
            </p:nvSpPr>
            <p:spPr>
              <a:xfrm>
                <a:off x="11176625" y="1446525"/>
                <a:ext cx="40075" cy="17875"/>
              </a:xfrm>
              <a:custGeom>
                <a:rect b="b" l="l" r="r" t="t"/>
                <a:pathLst>
                  <a:path extrusionOk="0" h="715" w="1603">
                    <a:moveTo>
                      <a:pt x="1043" y="1"/>
                    </a:moveTo>
                    <a:cubicBezTo>
                      <a:pt x="890" y="1"/>
                      <a:pt x="737" y="28"/>
                      <a:pt x="593" y="75"/>
                    </a:cubicBezTo>
                    <a:cubicBezTo>
                      <a:pt x="419" y="145"/>
                      <a:pt x="263" y="249"/>
                      <a:pt x="124" y="388"/>
                    </a:cubicBezTo>
                    <a:cubicBezTo>
                      <a:pt x="1" y="525"/>
                      <a:pt x="135" y="715"/>
                      <a:pt x="282" y="715"/>
                    </a:cubicBezTo>
                    <a:cubicBezTo>
                      <a:pt x="323" y="715"/>
                      <a:pt x="364" y="701"/>
                      <a:pt x="402" y="667"/>
                    </a:cubicBezTo>
                    <a:lnTo>
                      <a:pt x="402" y="684"/>
                    </a:lnTo>
                    <a:lnTo>
                      <a:pt x="437" y="649"/>
                    </a:lnTo>
                    <a:cubicBezTo>
                      <a:pt x="454" y="632"/>
                      <a:pt x="489" y="615"/>
                      <a:pt x="524" y="597"/>
                    </a:cubicBezTo>
                    <a:cubicBezTo>
                      <a:pt x="550" y="584"/>
                      <a:pt x="576" y="571"/>
                      <a:pt x="602" y="558"/>
                    </a:cubicBezTo>
                    <a:cubicBezTo>
                      <a:pt x="598" y="558"/>
                      <a:pt x="602" y="554"/>
                      <a:pt x="628" y="545"/>
                    </a:cubicBezTo>
                    <a:lnTo>
                      <a:pt x="628" y="545"/>
                    </a:lnTo>
                    <a:cubicBezTo>
                      <a:pt x="619" y="549"/>
                      <a:pt x="611" y="554"/>
                      <a:pt x="602" y="558"/>
                    </a:cubicBezTo>
                    <a:cubicBezTo>
                      <a:pt x="606" y="558"/>
                      <a:pt x="619" y="554"/>
                      <a:pt x="628" y="545"/>
                    </a:cubicBezTo>
                    <a:lnTo>
                      <a:pt x="628" y="545"/>
                    </a:lnTo>
                    <a:cubicBezTo>
                      <a:pt x="628" y="545"/>
                      <a:pt x="628" y="545"/>
                      <a:pt x="628" y="545"/>
                    </a:cubicBezTo>
                    <a:lnTo>
                      <a:pt x="663" y="528"/>
                    </a:lnTo>
                    <a:lnTo>
                      <a:pt x="715" y="510"/>
                    </a:lnTo>
                    <a:cubicBezTo>
                      <a:pt x="767" y="493"/>
                      <a:pt x="819" y="493"/>
                      <a:pt x="854" y="475"/>
                    </a:cubicBezTo>
                    <a:lnTo>
                      <a:pt x="1185" y="475"/>
                    </a:lnTo>
                    <a:cubicBezTo>
                      <a:pt x="1219" y="493"/>
                      <a:pt x="1254" y="493"/>
                      <a:pt x="1289" y="510"/>
                    </a:cubicBezTo>
                    <a:cubicBezTo>
                      <a:pt x="1307" y="515"/>
                      <a:pt x="1326" y="518"/>
                      <a:pt x="1344" y="518"/>
                    </a:cubicBezTo>
                    <a:cubicBezTo>
                      <a:pt x="1446" y="518"/>
                      <a:pt x="1538" y="440"/>
                      <a:pt x="1567" y="336"/>
                    </a:cubicBezTo>
                    <a:cubicBezTo>
                      <a:pt x="1602" y="214"/>
                      <a:pt x="1533" y="93"/>
                      <a:pt x="1411" y="58"/>
                    </a:cubicBezTo>
                    <a:cubicBezTo>
                      <a:pt x="1293" y="19"/>
                      <a:pt x="1169" y="1"/>
                      <a:pt x="10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9"/>
              <p:cNvSpPr/>
              <p:nvPr/>
            </p:nvSpPr>
            <p:spPr>
              <a:xfrm>
                <a:off x="11404100" y="1476000"/>
                <a:ext cx="80475" cy="87675"/>
              </a:xfrm>
              <a:custGeom>
                <a:rect b="b" l="l" r="r" t="t"/>
                <a:pathLst>
                  <a:path extrusionOk="0" h="3507" w="3219">
                    <a:moveTo>
                      <a:pt x="1554" y="1"/>
                    </a:moveTo>
                    <a:cubicBezTo>
                      <a:pt x="774" y="1"/>
                      <a:pt x="1" y="288"/>
                      <a:pt x="1" y="288"/>
                    </a:cubicBezTo>
                    <a:lnTo>
                      <a:pt x="1062" y="3506"/>
                    </a:lnTo>
                    <a:cubicBezTo>
                      <a:pt x="1062" y="3506"/>
                      <a:pt x="3219" y="2776"/>
                      <a:pt x="3149" y="1384"/>
                    </a:cubicBezTo>
                    <a:cubicBezTo>
                      <a:pt x="3098" y="279"/>
                      <a:pt x="2322" y="1"/>
                      <a:pt x="155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9"/>
              <p:cNvSpPr/>
              <p:nvPr/>
            </p:nvSpPr>
            <p:spPr>
              <a:xfrm>
                <a:off x="11418500" y="1489925"/>
                <a:ext cx="44700" cy="22900"/>
              </a:xfrm>
              <a:custGeom>
                <a:rect b="b" l="l" r="r" t="t"/>
                <a:pathLst>
                  <a:path extrusionOk="0" h="916" w="1788">
                    <a:moveTo>
                      <a:pt x="1535" y="0"/>
                    </a:moveTo>
                    <a:cubicBezTo>
                      <a:pt x="1517" y="0"/>
                      <a:pt x="1498" y="3"/>
                      <a:pt x="1477" y="9"/>
                    </a:cubicBezTo>
                    <a:cubicBezTo>
                      <a:pt x="1234" y="61"/>
                      <a:pt x="990" y="131"/>
                      <a:pt x="764" y="218"/>
                    </a:cubicBezTo>
                    <a:cubicBezTo>
                      <a:pt x="642" y="253"/>
                      <a:pt x="521" y="322"/>
                      <a:pt x="416" y="375"/>
                    </a:cubicBezTo>
                    <a:cubicBezTo>
                      <a:pt x="347" y="427"/>
                      <a:pt x="295" y="462"/>
                      <a:pt x="242" y="514"/>
                    </a:cubicBezTo>
                    <a:lnTo>
                      <a:pt x="103" y="636"/>
                    </a:lnTo>
                    <a:cubicBezTo>
                      <a:pt x="0" y="738"/>
                      <a:pt x="96" y="916"/>
                      <a:pt x="223" y="916"/>
                    </a:cubicBezTo>
                    <a:cubicBezTo>
                      <a:pt x="246" y="916"/>
                      <a:pt x="270" y="910"/>
                      <a:pt x="295" y="896"/>
                    </a:cubicBezTo>
                    <a:cubicBezTo>
                      <a:pt x="347" y="862"/>
                      <a:pt x="399" y="827"/>
                      <a:pt x="451" y="810"/>
                    </a:cubicBezTo>
                    <a:cubicBezTo>
                      <a:pt x="503" y="775"/>
                      <a:pt x="573" y="757"/>
                      <a:pt x="625" y="740"/>
                    </a:cubicBezTo>
                    <a:cubicBezTo>
                      <a:pt x="712" y="670"/>
                      <a:pt x="816" y="618"/>
                      <a:pt x="921" y="566"/>
                    </a:cubicBezTo>
                    <a:cubicBezTo>
                      <a:pt x="1130" y="462"/>
                      <a:pt x="1356" y="392"/>
                      <a:pt x="1582" y="357"/>
                    </a:cubicBezTo>
                    <a:cubicBezTo>
                      <a:pt x="1788" y="294"/>
                      <a:pt x="1720" y="0"/>
                      <a:pt x="15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9"/>
              <p:cNvSpPr/>
              <p:nvPr/>
            </p:nvSpPr>
            <p:spPr>
              <a:xfrm>
                <a:off x="11302775" y="1708900"/>
                <a:ext cx="226600" cy="108300"/>
              </a:xfrm>
              <a:custGeom>
                <a:rect b="b" l="l" r="r" t="t"/>
                <a:pathLst>
                  <a:path extrusionOk="0" h="4332" w="9064">
                    <a:moveTo>
                      <a:pt x="9064" y="0"/>
                    </a:moveTo>
                    <a:lnTo>
                      <a:pt x="1" y="1409"/>
                    </a:lnTo>
                    <a:lnTo>
                      <a:pt x="1323" y="4332"/>
                    </a:lnTo>
                    <a:lnTo>
                      <a:pt x="8055" y="3740"/>
                    </a:lnTo>
                    <a:lnTo>
                      <a:pt x="906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9"/>
              <p:cNvSpPr/>
              <p:nvPr/>
            </p:nvSpPr>
            <p:spPr>
              <a:xfrm>
                <a:off x="11159250" y="1802400"/>
                <a:ext cx="538875" cy="805450"/>
              </a:xfrm>
              <a:custGeom>
                <a:rect b="b" l="l" r="r" t="t"/>
                <a:pathLst>
                  <a:path extrusionOk="0" h="32218" w="21555">
                    <a:moveTo>
                      <a:pt x="13796" y="0"/>
                    </a:moveTo>
                    <a:lnTo>
                      <a:pt x="7064" y="592"/>
                    </a:lnTo>
                    <a:cubicBezTo>
                      <a:pt x="7064" y="592"/>
                      <a:pt x="610" y="3984"/>
                      <a:pt x="1" y="32218"/>
                    </a:cubicBezTo>
                    <a:lnTo>
                      <a:pt x="20197" y="32218"/>
                    </a:lnTo>
                    <a:cubicBezTo>
                      <a:pt x="20197" y="32218"/>
                      <a:pt x="21554" y="6559"/>
                      <a:pt x="137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9"/>
              <p:cNvSpPr/>
              <p:nvPr/>
            </p:nvSpPr>
            <p:spPr>
              <a:xfrm>
                <a:off x="11304950" y="1793350"/>
                <a:ext cx="1263925" cy="823625"/>
              </a:xfrm>
              <a:custGeom>
                <a:rect b="b" l="l" r="r" t="t"/>
                <a:pathLst>
                  <a:path extrusionOk="0" h="32945" w="50557">
                    <a:moveTo>
                      <a:pt x="9029" y="0"/>
                    </a:moveTo>
                    <a:cubicBezTo>
                      <a:pt x="8014" y="0"/>
                      <a:pt x="6985" y="201"/>
                      <a:pt x="6002" y="623"/>
                    </a:cubicBezTo>
                    <a:cubicBezTo>
                      <a:pt x="1688" y="2450"/>
                      <a:pt x="1" y="7669"/>
                      <a:pt x="2401" y="11670"/>
                    </a:cubicBezTo>
                    <a:cubicBezTo>
                      <a:pt x="7038" y="19442"/>
                      <a:pt x="17076" y="32945"/>
                      <a:pt x="23456" y="32945"/>
                    </a:cubicBezTo>
                    <a:cubicBezTo>
                      <a:pt x="23802" y="32945"/>
                      <a:pt x="24137" y="32905"/>
                      <a:pt x="24459" y="32823"/>
                    </a:cubicBezTo>
                    <a:cubicBezTo>
                      <a:pt x="28721" y="31727"/>
                      <a:pt x="33279" y="27413"/>
                      <a:pt x="36514" y="23725"/>
                    </a:cubicBezTo>
                    <a:lnTo>
                      <a:pt x="36601" y="23603"/>
                    </a:lnTo>
                    <a:cubicBezTo>
                      <a:pt x="38167" y="21829"/>
                      <a:pt x="39628" y="19968"/>
                      <a:pt x="40985" y="18037"/>
                    </a:cubicBezTo>
                    <a:cubicBezTo>
                      <a:pt x="40985" y="18037"/>
                      <a:pt x="41281" y="18698"/>
                      <a:pt x="42446" y="20820"/>
                    </a:cubicBezTo>
                    <a:cubicBezTo>
                      <a:pt x="43250" y="22274"/>
                      <a:pt x="44223" y="22507"/>
                      <a:pt x="44763" y="22507"/>
                    </a:cubicBezTo>
                    <a:cubicBezTo>
                      <a:pt x="45018" y="22507"/>
                      <a:pt x="45177" y="22455"/>
                      <a:pt x="45177" y="22455"/>
                    </a:cubicBezTo>
                    <a:cubicBezTo>
                      <a:pt x="45578" y="23099"/>
                      <a:pt x="46604" y="23325"/>
                      <a:pt x="46604" y="23325"/>
                    </a:cubicBezTo>
                    <a:lnTo>
                      <a:pt x="47769" y="24560"/>
                    </a:lnTo>
                    <a:cubicBezTo>
                      <a:pt x="48163" y="24954"/>
                      <a:pt x="48624" y="25150"/>
                      <a:pt x="49034" y="25150"/>
                    </a:cubicBezTo>
                    <a:cubicBezTo>
                      <a:pt x="49911" y="25150"/>
                      <a:pt x="50557" y="24256"/>
                      <a:pt x="49822" y="22490"/>
                    </a:cubicBezTo>
                    <a:cubicBezTo>
                      <a:pt x="48761" y="19915"/>
                      <a:pt x="49196" y="19776"/>
                      <a:pt x="48691" y="17376"/>
                    </a:cubicBezTo>
                    <a:cubicBezTo>
                      <a:pt x="48230" y="15248"/>
                      <a:pt x="45375" y="7615"/>
                      <a:pt x="39060" y="7615"/>
                    </a:cubicBezTo>
                    <a:cubicBezTo>
                      <a:pt x="38715" y="7615"/>
                      <a:pt x="38359" y="7638"/>
                      <a:pt x="37993" y="7686"/>
                    </a:cubicBezTo>
                    <a:cubicBezTo>
                      <a:pt x="36688" y="7843"/>
                      <a:pt x="34601" y="9269"/>
                      <a:pt x="32461" y="10991"/>
                    </a:cubicBezTo>
                    <a:cubicBezTo>
                      <a:pt x="28756" y="13983"/>
                      <a:pt x="24929" y="17915"/>
                      <a:pt x="24929" y="17915"/>
                    </a:cubicBezTo>
                    <a:lnTo>
                      <a:pt x="15692" y="3807"/>
                    </a:lnTo>
                    <a:cubicBezTo>
                      <a:pt x="14268" y="1388"/>
                      <a:pt x="11695" y="0"/>
                      <a:pt x="902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9"/>
              <p:cNvSpPr/>
              <p:nvPr/>
            </p:nvSpPr>
            <p:spPr>
              <a:xfrm>
                <a:off x="12433900" y="2150325"/>
                <a:ext cx="70875" cy="213225"/>
              </a:xfrm>
              <a:custGeom>
                <a:rect b="b" l="l" r="r" t="t"/>
                <a:pathLst>
                  <a:path extrusionOk="0" h="8529" w="2835">
                    <a:moveTo>
                      <a:pt x="239" y="0"/>
                    </a:moveTo>
                    <a:cubicBezTo>
                      <a:pt x="80" y="0"/>
                      <a:pt x="1" y="233"/>
                      <a:pt x="159" y="348"/>
                    </a:cubicBezTo>
                    <a:cubicBezTo>
                      <a:pt x="646" y="731"/>
                      <a:pt x="872" y="1340"/>
                      <a:pt x="1011" y="1931"/>
                    </a:cubicBezTo>
                    <a:cubicBezTo>
                      <a:pt x="1168" y="2575"/>
                      <a:pt x="1289" y="3253"/>
                      <a:pt x="1428" y="3897"/>
                    </a:cubicBezTo>
                    <a:cubicBezTo>
                      <a:pt x="1759" y="5410"/>
                      <a:pt x="2107" y="6889"/>
                      <a:pt x="2437" y="8402"/>
                    </a:cubicBezTo>
                    <a:cubicBezTo>
                      <a:pt x="2458" y="8491"/>
                      <a:pt x="2526" y="8528"/>
                      <a:pt x="2598" y="8528"/>
                    </a:cubicBezTo>
                    <a:cubicBezTo>
                      <a:pt x="2711" y="8528"/>
                      <a:pt x="2835" y="8436"/>
                      <a:pt x="2803" y="8298"/>
                    </a:cubicBezTo>
                    <a:cubicBezTo>
                      <a:pt x="2472" y="6645"/>
                      <a:pt x="2177" y="4975"/>
                      <a:pt x="1829" y="3340"/>
                    </a:cubicBezTo>
                    <a:cubicBezTo>
                      <a:pt x="1585" y="2192"/>
                      <a:pt x="1463" y="679"/>
                      <a:pt x="350" y="35"/>
                    </a:cubicBezTo>
                    <a:cubicBezTo>
                      <a:pt x="310" y="11"/>
                      <a:pt x="273" y="0"/>
                      <a:pt x="2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9"/>
              <p:cNvSpPr/>
              <p:nvPr/>
            </p:nvSpPr>
            <p:spPr>
              <a:xfrm>
                <a:off x="12383150" y="2151925"/>
                <a:ext cx="64300" cy="178900"/>
              </a:xfrm>
              <a:custGeom>
                <a:rect b="b" l="l" r="r" t="t"/>
                <a:pathLst>
                  <a:path extrusionOk="0" h="7156" w="2572">
                    <a:moveTo>
                      <a:pt x="262" y="1"/>
                    </a:moveTo>
                    <a:cubicBezTo>
                      <a:pt x="128" y="1"/>
                      <a:pt x="1" y="147"/>
                      <a:pt x="84" y="301"/>
                    </a:cubicBezTo>
                    <a:cubicBezTo>
                      <a:pt x="1058" y="2424"/>
                      <a:pt x="1841" y="4633"/>
                      <a:pt x="2119" y="6947"/>
                    </a:cubicBezTo>
                    <a:cubicBezTo>
                      <a:pt x="2136" y="7086"/>
                      <a:pt x="2254" y="7155"/>
                      <a:pt x="2363" y="7155"/>
                    </a:cubicBezTo>
                    <a:cubicBezTo>
                      <a:pt x="2471" y="7155"/>
                      <a:pt x="2571" y="7086"/>
                      <a:pt x="2554" y="6947"/>
                    </a:cubicBezTo>
                    <a:cubicBezTo>
                      <a:pt x="2276" y="4563"/>
                      <a:pt x="1649" y="2180"/>
                      <a:pt x="432" y="110"/>
                    </a:cubicBezTo>
                    <a:cubicBezTo>
                      <a:pt x="387" y="33"/>
                      <a:pt x="324" y="1"/>
                      <a:pt x="2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9"/>
              <p:cNvSpPr/>
              <p:nvPr/>
            </p:nvSpPr>
            <p:spPr>
              <a:xfrm>
                <a:off x="11304950" y="1793350"/>
                <a:ext cx="915050" cy="823625"/>
              </a:xfrm>
              <a:custGeom>
                <a:rect b="b" l="l" r="r" t="t"/>
                <a:pathLst>
                  <a:path extrusionOk="0" h="32945" w="36602">
                    <a:moveTo>
                      <a:pt x="9029" y="0"/>
                    </a:moveTo>
                    <a:cubicBezTo>
                      <a:pt x="8014" y="0"/>
                      <a:pt x="6985" y="201"/>
                      <a:pt x="6002" y="623"/>
                    </a:cubicBezTo>
                    <a:cubicBezTo>
                      <a:pt x="1688" y="2450"/>
                      <a:pt x="1" y="7669"/>
                      <a:pt x="2401" y="11670"/>
                    </a:cubicBezTo>
                    <a:cubicBezTo>
                      <a:pt x="7038" y="19442"/>
                      <a:pt x="17076" y="32945"/>
                      <a:pt x="23456" y="32945"/>
                    </a:cubicBezTo>
                    <a:cubicBezTo>
                      <a:pt x="23802" y="32945"/>
                      <a:pt x="24137" y="32905"/>
                      <a:pt x="24459" y="32823"/>
                    </a:cubicBezTo>
                    <a:cubicBezTo>
                      <a:pt x="28721" y="31727"/>
                      <a:pt x="33279" y="27413"/>
                      <a:pt x="36514" y="23725"/>
                    </a:cubicBezTo>
                    <a:lnTo>
                      <a:pt x="36601" y="23603"/>
                    </a:lnTo>
                    <a:lnTo>
                      <a:pt x="32478" y="10974"/>
                    </a:lnTo>
                    <a:cubicBezTo>
                      <a:pt x="28756" y="13983"/>
                      <a:pt x="24929" y="17915"/>
                      <a:pt x="24929" y="17915"/>
                    </a:cubicBezTo>
                    <a:lnTo>
                      <a:pt x="15692" y="3807"/>
                    </a:lnTo>
                    <a:cubicBezTo>
                      <a:pt x="14268" y="1388"/>
                      <a:pt x="11695" y="0"/>
                      <a:pt x="90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9"/>
              <p:cNvSpPr/>
              <p:nvPr/>
            </p:nvSpPr>
            <p:spPr>
              <a:xfrm>
                <a:off x="11306700" y="1790050"/>
                <a:ext cx="915475" cy="829100"/>
              </a:xfrm>
              <a:custGeom>
                <a:rect b="b" l="l" r="r" t="t"/>
                <a:pathLst>
                  <a:path extrusionOk="0" h="33164" w="36619">
                    <a:moveTo>
                      <a:pt x="8958" y="235"/>
                    </a:moveTo>
                    <a:cubicBezTo>
                      <a:pt x="11572" y="235"/>
                      <a:pt x="14119" y="1575"/>
                      <a:pt x="15552" y="3991"/>
                    </a:cubicBezTo>
                    <a:lnTo>
                      <a:pt x="24859" y="18169"/>
                    </a:lnTo>
                    <a:lnTo>
                      <a:pt x="24911" y="18099"/>
                    </a:lnTo>
                    <a:cubicBezTo>
                      <a:pt x="24963" y="18064"/>
                      <a:pt x="28721" y="14185"/>
                      <a:pt x="32356" y="11245"/>
                    </a:cubicBezTo>
                    <a:lnTo>
                      <a:pt x="36462" y="23718"/>
                    </a:lnTo>
                    <a:lnTo>
                      <a:pt x="36392" y="23805"/>
                    </a:lnTo>
                    <a:cubicBezTo>
                      <a:pt x="33296" y="27336"/>
                      <a:pt x="28703" y="31772"/>
                      <a:pt x="24389" y="32886"/>
                    </a:cubicBezTo>
                    <a:cubicBezTo>
                      <a:pt x="24058" y="32955"/>
                      <a:pt x="23728" y="33007"/>
                      <a:pt x="23397" y="33007"/>
                    </a:cubicBezTo>
                    <a:cubicBezTo>
                      <a:pt x="17309" y="33007"/>
                      <a:pt x="7672" y="20604"/>
                      <a:pt x="2401" y="11767"/>
                    </a:cubicBezTo>
                    <a:cubicBezTo>
                      <a:pt x="244" y="8131"/>
                      <a:pt x="1444" y="3452"/>
                      <a:pt x="5080" y="1295"/>
                    </a:cubicBezTo>
                    <a:cubicBezTo>
                      <a:pt x="6300" y="577"/>
                      <a:pt x="7637" y="235"/>
                      <a:pt x="8958" y="235"/>
                    </a:cubicBezTo>
                    <a:close/>
                    <a:moveTo>
                      <a:pt x="8915" y="0"/>
                    </a:moveTo>
                    <a:cubicBezTo>
                      <a:pt x="7569" y="0"/>
                      <a:pt x="6203" y="350"/>
                      <a:pt x="4958" y="1086"/>
                    </a:cubicBezTo>
                    <a:cubicBezTo>
                      <a:pt x="1218" y="3295"/>
                      <a:pt x="0" y="8131"/>
                      <a:pt x="2262" y="11854"/>
                    </a:cubicBezTo>
                    <a:cubicBezTo>
                      <a:pt x="5949" y="18012"/>
                      <a:pt x="16526" y="33146"/>
                      <a:pt x="23380" y="33164"/>
                    </a:cubicBezTo>
                    <a:cubicBezTo>
                      <a:pt x="23728" y="33164"/>
                      <a:pt x="24076" y="33129"/>
                      <a:pt x="24424" y="33042"/>
                    </a:cubicBezTo>
                    <a:cubicBezTo>
                      <a:pt x="28773" y="31911"/>
                      <a:pt x="33383" y="27458"/>
                      <a:pt x="36497" y="23909"/>
                    </a:cubicBezTo>
                    <a:lnTo>
                      <a:pt x="36618" y="23770"/>
                    </a:lnTo>
                    <a:lnTo>
                      <a:pt x="36618" y="23718"/>
                    </a:lnTo>
                    <a:lnTo>
                      <a:pt x="32443" y="10984"/>
                    </a:lnTo>
                    <a:lnTo>
                      <a:pt x="32356" y="11054"/>
                    </a:lnTo>
                    <a:cubicBezTo>
                      <a:pt x="28947" y="13802"/>
                      <a:pt x="25398" y="17403"/>
                      <a:pt x="24876" y="17943"/>
                    </a:cubicBezTo>
                    <a:lnTo>
                      <a:pt x="15674" y="3921"/>
                    </a:lnTo>
                    <a:cubicBezTo>
                      <a:pt x="14235" y="1404"/>
                      <a:pt x="11612" y="0"/>
                      <a:pt x="8915"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9"/>
              <p:cNvSpPr/>
              <p:nvPr/>
            </p:nvSpPr>
            <p:spPr>
              <a:xfrm>
                <a:off x="11046175" y="1806625"/>
                <a:ext cx="326200" cy="566825"/>
              </a:xfrm>
              <a:custGeom>
                <a:rect b="b" l="l" r="r" t="t"/>
                <a:pathLst>
                  <a:path extrusionOk="0" h="22673" w="13048">
                    <a:moveTo>
                      <a:pt x="11463" y="0"/>
                    </a:moveTo>
                    <a:cubicBezTo>
                      <a:pt x="8035" y="0"/>
                      <a:pt x="3386" y="3964"/>
                      <a:pt x="1" y="7416"/>
                    </a:cubicBezTo>
                    <a:lnTo>
                      <a:pt x="5550" y="21611"/>
                    </a:lnTo>
                    <a:lnTo>
                      <a:pt x="5968" y="22672"/>
                    </a:lnTo>
                    <a:lnTo>
                      <a:pt x="8803" y="17245"/>
                    </a:lnTo>
                    <a:lnTo>
                      <a:pt x="11900" y="14200"/>
                    </a:lnTo>
                    <a:lnTo>
                      <a:pt x="13048" y="10965"/>
                    </a:lnTo>
                    <a:lnTo>
                      <a:pt x="11900" y="23"/>
                    </a:lnTo>
                    <a:cubicBezTo>
                      <a:pt x="11757" y="8"/>
                      <a:pt x="11611" y="0"/>
                      <a:pt x="11463"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9"/>
              <p:cNvSpPr/>
              <p:nvPr/>
            </p:nvSpPr>
            <p:spPr>
              <a:xfrm>
                <a:off x="11046175" y="1992025"/>
                <a:ext cx="138775" cy="381425"/>
              </a:xfrm>
              <a:custGeom>
                <a:rect b="b" l="l" r="r" t="t"/>
                <a:pathLst>
                  <a:path extrusionOk="0" h="15257" w="5551">
                    <a:moveTo>
                      <a:pt x="1" y="0"/>
                    </a:moveTo>
                    <a:lnTo>
                      <a:pt x="4541" y="15256"/>
                    </a:lnTo>
                    <a:lnTo>
                      <a:pt x="5550" y="14178"/>
                    </a:lnTo>
                    <a:lnTo>
                      <a:pt x="1" y="0"/>
                    </a:ln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39"/>
              <p:cNvSpPr/>
              <p:nvPr/>
            </p:nvSpPr>
            <p:spPr>
              <a:xfrm>
                <a:off x="10304525" y="1867750"/>
                <a:ext cx="1038725" cy="700550"/>
              </a:xfrm>
              <a:custGeom>
                <a:rect b="b" l="l" r="r" t="t"/>
                <a:pathLst>
                  <a:path extrusionOk="0" h="28022" w="41549">
                    <a:moveTo>
                      <a:pt x="37275" y="1"/>
                    </a:moveTo>
                    <a:cubicBezTo>
                      <a:pt x="34192" y="1"/>
                      <a:pt x="31598" y="3019"/>
                      <a:pt x="26988" y="9546"/>
                    </a:cubicBezTo>
                    <a:cubicBezTo>
                      <a:pt x="25683" y="11373"/>
                      <a:pt x="24709" y="12782"/>
                      <a:pt x="23979" y="13860"/>
                    </a:cubicBezTo>
                    <a:cubicBezTo>
                      <a:pt x="23979" y="13860"/>
                      <a:pt x="21526" y="10660"/>
                      <a:pt x="19230" y="7911"/>
                    </a:cubicBezTo>
                    <a:cubicBezTo>
                      <a:pt x="17960" y="6398"/>
                      <a:pt x="16742" y="5006"/>
                      <a:pt x="16011" y="4362"/>
                    </a:cubicBezTo>
                    <a:cubicBezTo>
                      <a:pt x="14486" y="3026"/>
                      <a:pt x="10514" y="2074"/>
                      <a:pt x="8342" y="2074"/>
                    </a:cubicBezTo>
                    <a:cubicBezTo>
                      <a:pt x="7516" y="2074"/>
                      <a:pt x="6950" y="2212"/>
                      <a:pt x="6878" y="2518"/>
                    </a:cubicBezTo>
                    <a:cubicBezTo>
                      <a:pt x="6618" y="3632"/>
                      <a:pt x="10566" y="5458"/>
                      <a:pt x="10566" y="5458"/>
                    </a:cubicBezTo>
                    <a:cubicBezTo>
                      <a:pt x="10566" y="5458"/>
                      <a:pt x="10546" y="5458"/>
                      <a:pt x="10506" y="5458"/>
                    </a:cubicBezTo>
                    <a:cubicBezTo>
                      <a:pt x="9648" y="5458"/>
                      <a:pt x="1" y="5490"/>
                      <a:pt x="233" y="6919"/>
                    </a:cubicBezTo>
                    <a:cubicBezTo>
                      <a:pt x="477" y="8415"/>
                      <a:pt x="9836" y="10642"/>
                      <a:pt x="9836" y="10642"/>
                    </a:cubicBezTo>
                    <a:cubicBezTo>
                      <a:pt x="9836" y="10642"/>
                      <a:pt x="10462" y="12277"/>
                      <a:pt x="11523" y="14556"/>
                    </a:cubicBezTo>
                    <a:cubicBezTo>
                      <a:pt x="13911" y="19679"/>
                      <a:pt x="18538" y="28021"/>
                      <a:pt x="23193" y="28021"/>
                    </a:cubicBezTo>
                    <a:cubicBezTo>
                      <a:pt x="23217" y="28021"/>
                      <a:pt x="23241" y="28021"/>
                      <a:pt x="23265" y="28021"/>
                    </a:cubicBezTo>
                    <a:cubicBezTo>
                      <a:pt x="30050" y="27881"/>
                      <a:pt x="40365" y="10886"/>
                      <a:pt x="40365" y="10886"/>
                    </a:cubicBezTo>
                    <a:lnTo>
                      <a:pt x="41548" y="1527"/>
                    </a:lnTo>
                    <a:cubicBezTo>
                      <a:pt x="39920" y="521"/>
                      <a:pt x="38556" y="1"/>
                      <a:pt x="3727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9"/>
              <p:cNvSpPr/>
              <p:nvPr/>
            </p:nvSpPr>
            <p:spPr>
              <a:xfrm>
                <a:off x="10297125" y="2030650"/>
                <a:ext cx="252425" cy="50125"/>
              </a:xfrm>
              <a:custGeom>
                <a:rect b="b" l="l" r="r" t="t"/>
                <a:pathLst>
                  <a:path extrusionOk="0" h="2005" w="10097">
                    <a:moveTo>
                      <a:pt x="252" y="0"/>
                    </a:moveTo>
                    <a:cubicBezTo>
                      <a:pt x="68" y="0"/>
                      <a:pt x="1" y="268"/>
                      <a:pt x="181" y="334"/>
                    </a:cubicBezTo>
                    <a:cubicBezTo>
                      <a:pt x="3278" y="1325"/>
                      <a:pt x="6566" y="1743"/>
                      <a:pt x="9784" y="2004"/>
                    </a:cubicBezTo>
                    <a:cubicBezTo>
                      <a:pt x="9789" y="2004"/>
                      <a:pt x="9795" y="2004"/>
                      <a:pt x="9800" y="2004"/>
                    </a:cubicBezTo>
                    <a:cubicBezTo>
                      <a:pt x="10097" y="2004"/>
                      <a:pt x="10091" y="1534"/>
                      <a:pt x="9784" y="1499"/>
                    </a:cubicBezTo>
                    <a:cubicBezTo>
                      <a:pt x="6566" y="1221"/>
                      <a:pt x="3452" y="577"/>
                      <a:pt x="286" y="3"/>
                    </a:cubicBezTo>
                    <a:cubicBezTo>
                      <a:pt x="274" y="1"/>
                      <a:pt x="263" y="0"/>
                      <a:pt x="2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9"/>
              <p:cNvSpPr/>
              <p:nvPr/>
            </p:nvSpPr>
            <p:spPr>
              <a:xfrm>
                <a:off x="10593025" y="1846250"/>
                <a:ext cx="767175" cy="722050"/>
              </a:xfrm>
              <a:custGeom>
                <a:rect b="b" l="l" r="r" t="t"/>
                <a:pathLst>
                  <a:path extrusionOk="0" h="28882" w="30687">
                    <a:moveTo>
                      <a:pt x="27179" y="1"/>
                    </a:moveTo>
                    <a:cubicBezTo>
                      <a:pt x="27136" y="1"/>
                      <a:pt x="27094" y="2"/>
                      <a:pt x="27051" y="3"/>
                    </a:cubicBezTo>
                    <a:cubicBezTo>
                      <a:pt x="20423" y="299"/>
                      <a:pt x="13187" y="12250"/>
                      <a:pt x="12578" y="13155"/>
                    </a:cubicBezTo>
                    <a:cubicBezTo>
                      <a:pt x="10734" y="11920"/>
                      <a:pt x="9099" y="10441"/>
                      <a:pt x="7672" y="8754"/>
                    </a:cubicBezTo>
                    <a:lnTo>
                      <a:pt x="1" y="15416"/>
                    </a:lnTo>
                    <a:cubicBezTo>
                      <a:pt x="2389" y="20556"/>
                      <a:pt x="6998" y="28881"/>
                      <a:pt x="11670" y="28881"/>
                    </a:cubicBezTo>
                    <a:cubicBezTo>
                      <a:pt x="11694" y="28881"/>
                      <a:pt x="11719" y="28881"/>
                      <a:pt x="11743" y="28881"/>
                    </a:cubicBezTo>
                    <a:cubicBezTo>
                      <a:pt x="18510" y="28759"/>
                      <a:pt x="30687" y="12685"/>
                      <a:pt x="30687" y="12685"/>
                    </a:cubicBezTo>
                    <a:lnTo>
                      <a:pt x="30687" y="1552"/>
                    </a:lnTo>
                    <a:cubicBezTo>
                      <a:pt x="29562" y="695"/>
                      <a:pt x="28371" y="1"/>
                      <a:pt x="271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9"/>
              <p:cNvSpPr/>
              <p:nvPr/>
            </p:nvSpPr>
            <p:spPr>
              <a:xfrm>
                <a:off x="10907900" y="2607825"/>
                <a:ext cx="1276875" cy="2389775"/>
              </a:xfrm>
              <a:custGeom>
                <a:rect b="b" l="l" r="r" t="t"/>
                <a:pathLst>
                  <a:path extrusionOk="0" h="95591" w="51075">
                    <a:moveTo>
                      <a:pt x="10664" y="1"/>
                    </a:moveTo>
                    <a:cubicBezTo>
                      <a:pt x="10664" y="1"/>
                      <a:pt x="9707" y="1166"/>
                      <a:pt x="8715" y="3428"/>
                    </a:cubicBezTo>
                    <a:cubicBezTo>
                      <a:pt x="7498" y="6193"/>
                      <a:pt x="6767" y="9133"/>
                      <a:pt x="6541" y="12143"/>
                    </a:cubicBezTo>
                    <a:cubicBezTo>
                      <a:pt x="5845" y="20162"/>
                      <a:pt x="0" y="95591"/>
                      <a:pt x="0" y="95591"/>
                    </a:cubicBezTo>
                    <a:lnTo>
                      <a:pt x="21554" y="95591"/>
                    </a:lnTo>
                    <a:lnTo>
                      <a:pt x="22249" y="29939"/>
                    </a:lnTo>
                    <a:lnTo>
                      <a:pt x="30425" y="95591"/>
                    </a:lnTo>
                    <a:lnTo>
                      <a:pt x="51074" y="95591"/>
                    </a:lnTo>
                    <a:cubicBezTo>
                      <a:pt x="51074" y="95591"/>
                      <a:pt x="41541" y="25938"/>
                      <a:pt x="40289" y="18666"/>
                    </a:cubicBezTo>
                    <a:cubicBezTo>
                      <a:pt x="39036" y="11412"/>
                      <a:pt x="37540" y="6141"/>
                      <a:pt x="297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9"/>
              <p:cNvSpPr/>
              <p:nvPr/>
            </p:nvSpPr>
            <p:spPr>
              <a:xfrm>
                <a:off x="11312350" y="2892250"/>
                <a:ext cx="162675" cy="2384550"/>
              </a:xfrm>
              <a:custGeom>
                <a:rect b="b" l="l" r="r" t="t"/>
                <a:pathLst>
                  <a:path extrusionOk="0" h="95382" w="6507">
                    <a:moveTo>
                      <a:pt x="0" y="0"/>
                    </a:moveTo>
                    <a:lnTo>
                      <a:pt x="3010" y="6646"/>
                    </a:lnTo>
                    <a:cubicBezTo>
                      <a:pt x="3010" y="6646"/>
                      <a:pt x="1705" y="95382"/>
                      <a:pt x="2036" y="95382"/>
                    </a:cubicBezTo>
                    <a:lnTo>
                      <a:pt x="5723" y="95382"/>
                    </a:lnTo>
                    <a:lnTo>
                      <a:pt x="6506" y="22076"/>
                    </a:lnTo>
                    <a:lnTo>
                      <a:pt x="4106" y="6472"/>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8" name="Google Shape;328;p39"/>
            <p:cNvSpPr/>
            <p:nvPr/>
          </p:nvSpPr>
          <p:spPr>
            <a:xfrm rot="916354">
              <a:off x="1785948" y="1697334"/>
              <a:ext cx="63148" cy="103799"/>
            </a:xfrm>
            <a:custGeom>
              <a:rect b="b" l="l" r="r" t="t"/>
              <a:pathLst>
                <a:path extrusionOk="0" h="2773" w="1687">
                  <a:moveTo>
                    <a:pt x="1" y="0"/>
                  </a:moveTo>
                  <a:lnTo>
                    <a:pt x="400" y="2773"/>
                  </a:lnTo>
                  <a:lnTo>
                    <a:pt x="799" y="2418"/>
                  </a:lnTo>
                  <a:cubicBezTo>
                    <a:pt x="1686" y="1619"/>
                    <a:pt x="1198" y="133"/>
                    <a:pt x="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329" name="Google Shape;329;p39"/>
          <p:cNvCxnSpPr/>
          <p:nvPr/>
        </p:nvCxnSpPr>
        <p:spPr>
          <a:xfrm>
            <a:off x="3919746" y="2571754"/>
            <a:ext cx="4244700" cy="0"/>
          </a:xfrm>
          <a:prstGeom prst="straightConnector1">
            <a:avLst/>
          </a:prstGeom>
          <a:noFill/>
          <a:ln cap="flat" cmpd="sng" w="19050">
            <a:solidFill>
              <a:schemeClr val="dk1"/>
            </a:solidFill>
            <a:prstDash val="solid"/>
            <a:round/>
            <a:headEnd len="med" w="med" type="none"/>
            <a:tailEnd len="med" w="med" type="none"/>
          </a:ln>
        </p:spPr>
      </p:cxnSp>
      <p:cxnSp>
        <p:nvCxnSpPr>
          <p:cNvPr id="330" name="Google Shape;330;p39"/>
          <p:cNvCxnSpPr/>
          <p:nvPr/>
        </p:nvCxnSpPr>
        <p:spPr>
          <a:xfrm>
            <a:off x="3916600" y="2859354"/>
            <a:ext cx="42510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0"/>
          <p:cNvSpPr txBox="1"/>
          <p:nvPr>
            <p:ph type="title"/>
          </p:nvPr>
        </p:nvSpPr>
        <p:spPr>
          <a:xfrm>
            <a:off x="720000" y="133025"/>
            <a:ext cx="7704000" cy="5499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1200"/>
              </a:spcAft>
              <a:buNone/>
            </a:pPr>
            <a:r>
              <a:rPr b="1" lang="en" sz="2100">
                <a:solidFill>
                  <a:srgbClr val="000000"/>
                </a:solidFill>
                <a:latin typeface="Arial"/>
                <a:ea typeface="Arial"/>
                <a:cs typeface="Arial"/>
                <a:sym typeface="Arial"/>
              </a:rPr>
              <a:t>Lecture Learning Objectives:</a:t>
            </a:r>
            <a:endParaRPr/>
          </a:p>
        </p:txBody>
      </p:sp>
      <p:sp>
        <p:nvSpPr>
          <p:cNvPr id="336" name="Google Shape;336;p40"/>
          <p:cNvSpPr txBox="1"/>
          <p:nvPr>
            <p:ph idx="1" type="body"/>
          </p:nvPr>
        </p:nvSpPr>
        <p:spPr>
          <a:xfrm>
            <a:off x="720000" y="1043525"/>
            <a:ext cx="7704000" cy="3565200"/>
          </a:xfrm>
          <a:prstGeom prst="rect">
            <a:avLst/>
          </a:prstGeom>
        </p:spPr>
        <p:txBody>
          <a:bodyPr anchorCtr="0" anchor="ctr" bIns="91425" lIns="91425" spcFirstLastPara="1" rIns="91425" wrap="square" tIns="91425">
            <a:noAutofit/>
          </a:bodyPr>
          <a:lstStyle/>
          <a:p>
            <a:pPr indent="457200" lvl="0" marL="0" rtl="0" algn="l">
              <a:lnSpc>
                <a:spcPct val="115000"/>
              </a:lnSpc>
              <a:spcBef>
                <a:spcPts val="1200"/>
              </a:spcBef>
              <a:spcAft>
                <a:spcPts val="0"/>
              </a:spcAft>
              <a:buNone/>
            </a:pPr>
            <a:r>
              <a:rPr lang="en" sz="1700">
                <a:solidFill>
                  <a:srgbClr val="000000"/>
                </a:solidFill>
                <a:latin typeface="Arial"/>
                <a:ea typeface="Arial"/>
                <a:cs typeface="Arial"/>
                <a:sym typeface="Arial"/>
              </a:rPr>
              <a:t>At the end of the lecture, you will be able to:</a:t>
            </a:r>
            <a:endParaRPr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700">
                <a:solidFill>
                  <a:srgbClr val="000000"/>
                </a:solidFill>
                <a:latin typeface="Arial"/>
                <a:ea typeface="Arial"/>
                <a:cs typeface="Arial"/>
                <a:sym typeface="Arial"/>
              </a:rPr>
              <a:t>1.</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Identify the three basic forms of business ownership: sole proprietorship, partnership and corporation</a:t>
            </a:r>
            <a:endParaRPr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700">
                <a:solidFill>
                  <a:srgbClr val="000000"/>
                </a:solidFill>
                <a:latin typeface="Arial"/>
                <a:ea typeface="Arial"/>
                <a:cs typeface="Arial"/>
                <a:sym typeface="Arial"/>
              </a:rPr>
              <a:t>2.</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Discuss the advantages and disadvantages of each of the three basic patterns of business ownership</a:t>
            </a:r>
            <a:endParaRPr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700">
                <a:solidFill>
                  <a:srgbClr val="000000"/>
                </a:solidFill>
                <a:latin typeface="Arial"/>
                <a:ea typeface="Arial"/>
                <a:cs typeface="Arial"/>
                <a:sym typeface="Arial"/>
              </a:rPr>
              <a:t>3.</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Gain competence in making a business legal</a:t>
            </a:r>
            <a:endParaRPr sz="17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rPr lang="en" sz="1700">
                <a:solidFill>
                  <a:srgbClr val="000000"/>
                </a:solidFill>
                <a:latin typeface="Arial"/>
                <a:ea typeface="Arial"/>
                <a:cs typeface="Arial"/>
                <a:sym typeface="Arial"/>
              </a:rPr>
              <a:t>4.</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Generate a set of opportunities that respond to the needs of </a:t>
            </a:r>
            <a:br>
              <a:rPr lang="en" sz="1700">
                <a:solidFill>
                  <a:srgbClr val="000000"/>
                </a:solidFill>
                <a:latin typeface="Arial"/>
                <a:ea typeface="Arial"/>
                <a:cs typeface="Arial"/>
                <a:sym typeface="Arial"/>
              </a:rPr>
            </a:br>
            <a:r>
              <a:rPr lang="en" sz="1700">
                <a:solidFill>
                  <a:srgbClr val="000000"/>
                </a:solidFill>
                <a:latin typeface="Arial"/>
                <a:ea typeface="Arial"/>
                <a:cs typeface="Arial"/>
                <a:sym typeface="Arial"/>
              </a:rPr>
              <a:t>the environment in terms of key needs, resources and trends</a:t>
            </a:r>
            <a:endParaRPr sz="1300">
              <a:solidFill>
                <a:schemeClr val="dk1"/>
              </a:solidFill>
            </a:endParaRPr>
          </a:p>
        </p:txBody>
      </p:sp>
      <p:cxnSp>
        <p:nvCxnSpPr>
          <p:cNvPr id="337" name="Google Shape;337;p40"/>
          <p:cNvCxnSpPr/>
          <p:nvPr/>
        </p:nvCxnSpPr>
        <p:spPr>
          <a:xfrm>
            <a:off x="711900" y="719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338" name="Google Shape;338;p40"/>
          <p:cNvCxnSpPr/>
          <p:nvPr/>
        </p:nvCxnSpPr>
        <p:spPr>
          <a:xfrm>
            <a:off x="720900" y="55870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1"/>
          <p:cNvSpPr txBox="1"/>
          <p:nvPr>
            <p:ph type="title"/>
          </p:nvPr>
        </p:nvSpPr>
        <p:spPr>
          <a:xfrm>
            <a:off x="720000" y="133025"/>
            <a:ext cx="7704000" cy="5499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1200"/>
              </a:spcAft>
              <a:buNone/>
            </a:pPr>
            <a:r>
              <a:rPr b="1" lang="en" sz="2100">
                <a:solidFill>
                  <a:srgbClr val="000000"/>
                </a:solidFill>
                <a:latin typeface="Arial"/>
                <a:ea typeface="Arial"/>
                <a:cs typeface="Arial"/>
                <a:sym typeface="Arial"/>
              </a:rPr>
              <a:t>Lecture Learning Objectives:</a:t>
            </a:r>
            <a:endParaRPr/>
          </a:p>
        </p:txBody>
      </p:sp>
      <p:sp>
        <p:nvSpPr>
          <p:cNvPr id="344" name="Google Shape;344;p41"/>
          <p:cNvSpPr txBox="1"/>
          <p:nvPr>
            <p:ph idx="1" type="body"/>
          </p:nvPr>
        </p:nvSpPr>
        <p:spPr>
          <a:xfrm>
            <a:off x="720000" y="880550"/>
            <a:ext cx="7704000" cy="33228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5.    Identify several opportunities that he can choose from in thinking of a business idea</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6.    Decide on a business opportunity to work on</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7.    Realize the importance of environmental scanning</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8.    Apply the knowledge acquired in managing a simple business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400">
              <a:solidFill>
                <a:schemeClr val="dk1"/>
              </a:solidFill>
            </a:endParaRPr>
          </a:p>
        </p:txBody>
      </p:sp>
      <p:cxnSp>
        <p:nvCxnSpPr>
          <p:cNvPr id="345" name="Google Shape;345;p41"/>
          <p:cNvCxnSpPr/>
          <p:nvPr/>
        </p:nvCxnSpPr>
        <p:spPr>
          <a:xfrm>
            <a:off x="711900" y="719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346" name="Google Shape;346;p41"/>
          <p:cNvCxnSpPr/>
          <p:nvPr/>
        </p:nvCxnSpPr>
        <p:spPr>
          <a:xfrm>
            <a:off x="720900" y="55870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2"/>
          <p:cNvSpPr txBox="1"/>
          <p:nvPr>
            <p:ph type="title"/>
          </p:nvPr>
        </p:nvSpPr>
        <p:spPr>
          <a:xfrm>
            <a:off x="1089125" y="387775"/>
            <a:ext cx="6444300" cy="33519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900">
                <a:latin typeface="Poppins"/>
                <a:ea typeface="Poppins"/>
                <a:cs typeface="Poppins"/>
                <a:sym typeface="Poppins"/>
              </a:rPr>
              <a:t>Identifying Business Opportunities in the Environment</a:t>
            </a:r>
            <a:endParaRPr b="1" sz="1900">
              <a:latin typeface="Poppins"/>
              <a:ea typeface="Poppins"/>
              <a:cs typeface="Poppins"/>
              <a:sym typeface="Poppins"/>
            </a:endParaRPr>
          </a:p>
          <a:p>
            <a:pPr indent="12700" lvl="0" marL="0" rtl="0" algn="just">
              <a:lnSpc>
                <a:spcPct val="115000"/>
              </a:lnSpc>
              <a:spcBef>
                <a:spcPts val="1200"/>
              </a:spcBef>
              <a:spcAft>
                <a:spcPts val="0"/>
              </a:spcAft>
              <a:buNone/>
            </a:pPr>
            <a:r>
              <a:rPr b="1" lang="en" sz="1900" u="sng">
                <a:latin typeface="Poppins"/>
                <a:ea typeface="Poppins"/>
                <a:cs typeface="Poppins"/>
                <a:sym typeface="Poppins"/>
              </a:rPr>
              <a:t>Entrepreneurs</a:t>
            </a:r>
            <a:r>
              <a:rPr b="1" lang="en" sz="1900">
                <a:latin typeface="Poppins"/>
                <a:ea typeface="Poppins"/>
                <a:cs typeface="Poppins"/>
                <a:sym typeface="Poppins"/>
              </a:rPr>
              <a:t> usually start from scratch. The term </a:t>
            </a:r>
            <a:r>
              <a:rPr b="1" i="1" lang="en" sz="1900">
                <a:latin typeface="Poppins"/>
                <a:ea typeface="Poppins"/>
                <a:cs typeface="Poppins"/>
                <a:sym typeface="Poppins"/>
              </a:rPr>
              <a:t>start-up </a:t>
            </a:r>
            <a:r>
              <a:rPr b="1" lang="en" sz="1900">
                <a:latin typeface="Poppins"/>
                <a:ea typeface="Poppins"/>
                <a:cs typeface="Poppins"/>
                <a:sym typeface="Poppins"/>
              </a:rPr>
              <a:t>means creating a new business from scratch or from zero. </a:t>
            </a:r>
            <a:r>
              <a:rPr b="1" lang="en" sz="1900" u="sng">
                <a:latin typeface="Poppins"/>
                <a:ea typeface="Poppins"/>
                <a:cs typeface="Poppins"/>
                <a:sym typeface="Poppins"/>
              </a:rPr>
              <a:t>Start-ups</a:t>
            </a:r>
            <a:r>
              <a:rPr b="1" lang="en" sz="1900">
                <a:latin typeface="Poppins"/>
                <a:ea typeface="Poppins"/>
                <a:cs typeface="Poppins"/>
                <a:sym typeface="Poppins"/>
              </a:rPr>
              <a:t> could be a business that provides customers with products that do not exist or a business that provides customers with improvements on existing products.</a:t>
            </a:r>
            <a:endParaRPr b="1" sz="1900">
              <a:latin typeface="Poppins"/>
              <a:ea typeface="Poppins"/>
              <a:cs typeface="Poppins"/>
              <a:sym typeface="Poppins"/>
            </a:endParaRPr>
          </a:p>
          <a:p>
            <a:pPr indent="0" lvl="0" marL="0" rtl="0" algn="ctr">
              <a:spcBef>
                <a:spcPts val="1200"/>
              </a:spcBef>
              <a:spcAft>
                <a:spcPts val="0"/>
              </a:spcAft>
              <a:buNone/>
            </a:pPr>
            <a:r>
              <a:t/>
            </a:r>
            <a:endParaRPr sz="3100"/>
          </a:p>
        </p:txBody>
      </p:sp>
      <p:grpSp>
        <p:nvGrpSpPr>
          <p:cNvPr id="352" name="Google Shape;352;p42"/>
          <p:cNvGrpSpPr/>
          <p:nvPr/>
        </p:nvGrpSpPr>
        <p:grpSpPr>
          <a:xfrm>
            <a:off x="7533438" y="3822000"/>
            <a:ext cx="671275" cy="403250"/>
            <a:chOff x="186675" y="6104275"/>
            <a:chExt cx="671275" cy="403250"/>
          </a:xfrm>
        </p:grpSpPr>
        <p:sp>
          <p:nvSpPr>
            <p:cNvPr id="353" name="Google Shape;353;p42"/>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42"/>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42"/>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42"/>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42"/>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8" name="Google Shape;358;p42"/>
          <p:cNvSpPr/>
          <p:nvPr/>
        </p:nvSpPr>
        <p:spPr>
          <a:xfrm>
            <a:off x="7964777" y="1290477"/>
            <a:ext cx="1372623" cy="1356681"/>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42"/>
          <p:cNvSpPr/>
          <p:nvPr/>
        </p:nvSpPr>
        <p:spPr>
          <a:xfrm>
            <a:off x="683625" y="382198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42"/>
          <p:cNvSpPr/>
          <p:nvPr/>
        </p:nvSpPr>
        <p:spPr>
          <a:xfrm>
            <a:off x="299788" y="204496"/>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1" name="Google Shape;361;p42"/>
          <p:cNvGrpSpPr/>
          <p:nvPr/>
        </p:nvGrpSpPr>
        <p:grpSpPr>
          <a:xfrm>
            <a:off x="7964785" y="83970"/>
            <a:ext cx="650535" cy="120518"/>
            <a:chOff x="2916450" y="3169962"/>
            <a:chExt cx="650535" cy="161120"/>
          </a:xfrm>
        </p:grpSpPr>
        <p:sp>
          <p:nvSpPr>
            <p:cNvPr id="362" name="Google Shape;362;p42"/>
            <p:cNvSpPr/>
            <p:nvPr/>
          </p:nvSpPr>
          <p:spPr>
            <a:xfrm>
              <a:off x="2916450" y="3169962"/>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42"/>
            <p:cNvSpPr/>
            <p:nvPr/>
          </p:nvSpPr>
          <p:spPr>
            <a:xfrm>
              <a:off x="2916450" y="3236443"/>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42"/>
            <p:cNvSpPr/>
            <p:nvPr/>
          </p:nvSpPr>
          <p:spPr>
            <a:xfrm>
              <a:off x="2916450" y="3302924"/>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5" name="Google Shape;365;p42"/>
          <p:cNvSpPr/>
          <p:nvPr/>
        </p:nvSpPr>
        <p:spPr>
          <a:xfrm>
            <a:off x="5368229" y="-624825"/>
            <a:ext cx="802703" cy="802657"/>
          </a:xfrm>
          <a:custGeom>
            <a:rect b="b" l="l" r="r" t="t"/>
            <a:pathLst>
              <a:path extrusionOk="0" h="17217" w="17218">
                <a:moveTo>
                  <a:pt x="8605" y="5392"/>
                </a:moveTo>
                <a:cubicBezTo>
                  <a:pt x="8094" y="5392"/>
                  <a:pt x="7566" y="5518"/>
                  <a:pt x="7054" y="5800"/>
                </a:cubicBezTo>
                <a:cubicBezTo>
                  <a:pt x="4556" y="7178"/>
                  <a:pt x="4968" y="10891"/>
                  <a:pt x="7705" y="11695"/>
                </a:cubicBezTo>
                <a:lnTo>
                  <a:pt x="7714" y="11695"/>
                </a:lnTo>
                <a:cubicBezTo>
                  <a:pt x="8009" y="11780"/>
                  <a:pt x="8307" y="11821"/>
                  <a:pt x="8601" y="11821"/>
                </a:cubicBezTo>
                <a:cubicBezTo>
                  <a:pt x="9990" y="11821"/>
                  <a:pt x="11275" y="10910"/>
                  <a:pt x="11686" y="9503"/>
                </a:cubicBezTo>
                <a:cubicBezTo>
                  <a:pt x="12318" y="7317"/>
                  <a:pt x="10598" y="5392"/>
                  <a:pt x="8605" y="5392"/>
                </a:cubicBezTo>
                <a:close/>
                <a:moveTo>
                  <a:pt x="8601" y="4260"/>
                </a:moveTo>
                <a:cubicBezTo>
                  <a:pt x="9571" y="4260"/>
                  <a:pt x="10535" y="4583"/>
                  <a:pt x="11322" y="5216"/>
                </a:cubicBezTo>
                <a:cubicBezTo>
                  <a:pt x="12700" y="6316"/>
                  <a:pt x="13275" y="8135"/>
                  <a:pt x="12777" y="9819"/>
                </a:cubicBezTo>
                <a:cubicBezTo>
                  <a:pt x="12224" y="11721"/>
                  <a:pt x="10487" y="12959"/>
                  <a:pt x="8602" y="12959"/>
                </a:cubicBezTo>
                <a:cubicBezTo>
                  <a:pt x="8201" y="12959"/>
                  <a:pt x="7793" y="12903"/>
                  <a:pt x="7389" y="12786"/>
                </a:cubicBezTo>
                <a:cubicBezTo>
                  <a:pt x="5695" y="12298"/>
                  <a:pt x="4470" y="10834"/>
                  <a:pt x="4278" y="9082"/>
                </a:cubicBezTo>
                <a:cubicBezTo>
                  <a:pt x="4087" y="7340"/>
                  <a:pt x="4968" y="5646"/>
                  <a:pt x="6508" y="4795"/>
                </a:cubicBezTo>
                <a:cubicBezTo>
                  <a:pt x="7163" y="4437"/>
                  <a:pt x="7884" y="4260"/>
                  <a:pt x="8601" y="4260"/>
                </a:cubicBezTo>
                <a:close/>
                <a:moveTo>
                  <a:pt x="9016" y="0"/>
                </a:moveTo>
                <a:lnTo>
                  <a:pt x="8767" y="1818"/>
                </a:lnTo>
                <a:cubicBezTo>
                  <a:pt x="8729" y="1818"/>
                  <a:pt x="8692" y="1817"/>
                  <a:pt x="8654" y="1817"/>
                </a:cubicBezTo>
                <a:cubicBezTo>
                  <a:pt x="8089" y="1817"/>
                  <a:pt x="7524" y="1885"/>
                  <a:pt x="6968" y="2019"/>
                </a:cubicBezTo>
                <a:lnTo>
                  <a:pt x="6327" y="297"/>
                </a:lnTo>
                <a:cubicBezTo>
                  <a:pt x="5025" y="660"/>
                  <a:pt x="3819" y="1321"/>
                  <a:pt x="2814" y="2230"/>
                </a:cubicBezTo>
                <a:lnTo>
                  <a:pt x="3924" y="3694"/>
                </a:lnTo>
                <a:cubicBezTo>
                  <a:pt x="3484" y="4115"/>
                  <a:pt x="3101" y="4584"/>
                  <a:pt x="2795" y="5111"/>
                </a:cubicBezTo>
                <a:lnTo>
                  <a:pt x="1120" y="4345"/>
                </a:lnTo>
                <a:cubicBezTo>
                  <a:pt x="441" y="5522"/>
                  <a:pt x="58" y="6843"/>
                  <a:pt x="1" y="8192"/>
                </a:cubicBezTo>
                <a:lnTo>
                  <a:pt x="1819" y="8451"/>
                </a:lnTo>
                <a:cubicBezTo>
                  <a:pt x="1800" y="9053"/>
                  <a:pt x="1867" y="9656"/>
                  <a:pt x="2020" y="10240"/>
                </a:cubicBezTo>
                <a:lnTo>
                  <a:pt x="288" y="10891"/>
                </a:lnTo>
                <a:cubicBezTo>
                  <a:pt x="651" y="12193"/>
                  <a:pt x="1312" y="13398"/>
                  <a:pt x="2221" y="14403"/>
                </a:cubicBezTo>
                <a:lnTo>
                  <a:pt x="3695" y="13293"/>
                </a:lnTo>
                <a:cubicBezTo>
                  <a:pt x="4106" y="13733"/>
                  <a:pt x="4585" y="14116"/>
                  <a:pt x="5102" y="14422"/>
                </a:cubicBezTo>
                <a:lnTo>
                  <a:pt x="4336" y="16097"/>
                </a:lnTo>
                <a:cubicBezTo>
                  <a:pt x="5513" y="16767"/>
                  <a:pt x="6834" y="17150"/>
                  <a:pt x="8193" y="17217"/>
                </a:cubicBezTo>
                <a:lnTo>
                  <a:pt x="8442" y="15399"/>
                </a:lnTo>
                <a:cubicBezTo>
                  <a:pt x="8509" y="15401"/>
                  <a:pt x="8576" y="15402"/>
                  <a:pt x="8643" y="15402"/>
                </a:cubicBezTo>
                <a:cubicBezTo>
                  <a:pt x="9178" y="15402"/>
                  <a:pt x="9713" y="15334"/>
                  <a:pt x="10241" y="15198"/>
                </a:cubicBezTo>
                <a:lnTo>
                  <a:pt x="10882" y="16920"/>
                </a:lnTo>
                <a:cubicBezTo>
                  <a:pt x="12184" y="16566"/>
                  <a:pt x="13389" y="15896"/>
                  <a:pt x="14394" y="14987"/>
                </a:cubicBezTo>
                <a:lnTo>
                  <a:pt x="13284" y="13523"/>
                </a:lnTo>
                <a:cubicBezTo>
                  <a:pt x="13724" y="13102"/>
                  <a:pt x="14107" y="12633"/>
                  <a:pt x="14423" y="12116"/>
                </a:cubicBezTo>
                <a:lnTo>
                  <a:pt x="16098" y="12872"/>
                </a:lnTo>
                <a:cubicBezTo>
                  <a:pt x="16768" y="11695"/>
                  <a:pt x="17151" y="10374"/>
                  <a:pt x="17218" y="9025"/>
                </a:cubicBezTo>
                <a:lnTo>
                  <a:pt x="15390" y="8776"/>
                </a:lnTo>
                <a:cubicBezTo>
                  <a:pt x="15409" y="8163"/>
                  <a:pt x="15342" y="7561"/>
                  <a:pt x="15189" y="6977"/>
                </a:cubicBezTo>
                <a:lnTo>
                  <a:pt x="16921" y="6336"/>
                </a:lnTo>
                <a:cubicBezTo>
                  <a:pt x="16557" y="5024"/>
                  <a:pt x="15897" y="3819"/>
                  <a:pt x="14988" y="2823"/>
                </a:cubicBezTo>
                <a:lnTo>
                  <a:pt x="13514" y="3924"/>
                </a:lnTo>
                <a:cubicBezTo>
                  <a:pt x="13102" y="3484"/>
                  <a:pt x="12624" y="3110"/>
                  <a:pt x="12107" y="2795"/>
                </a:cubicBezTo>
                <a:lnTo>
                  <a:pt x="12863" y="1120"/>
                </a:lnTo>
                <a:cubicBezTo>
                  <a:pt x="11686" y="450"/>
                  <a:pt x="10375" y="67"/>
                  <a:pt x="90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6" name="Google Shape;366;p42"/>
          <p:cNvGrpSpPr/>
          <p:nvPr/>
        </p:nvGrpSpPr>
        <p:grpSpPr>
          <a:xfrm>
            <a:off x="7804613" y="709250"/>
            <a:ext cx="277825" cy="294450"/>
            <a:chOff x="5427425" y="3215750"/>
            <a:chExt cx="277825" cy="294450"/>
          </a:xfrm>
        </p:grpSpPr>
        <p:sp>
          <p:nvSpPr>
            <p:cNvPr id="367" name="Google Shape;367;p42"/>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2"/>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42"/>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43"/>
          <p:cNvSpPr/>
          <p:nvPr/>
        </p:nvSpPr>
        <p:spPr>
          <a:xfrm>
            <a:off x="6087600" y="1304025"/>
            <a:ext cx="2488800" cy="2059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43"/>
          <p:cNvSpPr/>
          <p:nvPr/>
        </p:nvSpPr>
        <p:spPr>
          <a:xfrm>
            <a:off x="3403800" y="1304025"/>
            <a:ext cx="2488800" cy="2059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43"/>
          <p:cNvSpPr/>
          <p:nvPr/>
        </p:nvSpPr>
        <p:spPr>
          <a:xfrm>
            <a:off x="720000" y="1304025"/>
            <a:ext cx="2488800" cy="2059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43"/>
          <p:cNvSpPr/>
          <p:nvPr/>
        </p:nvSpPr>
        <p:spPr>
          <a:xfrm>
            <a:off x="720000" y="1438387"/>
            <a:ext cx="2336400" cy="2059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3"/>
          <p:cNvSpPr/>
          <p:nvPr/>
        </p:nvSpPr>
        <p:spPr>
          <a:xfrm>
            <a:off x="3403800" y="1438387"/>
            <a:ext cx="2336400" cy="2059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3"/>
          <p:cNvSpPr/>
          <p:nvPr/>
        </p:nvSpPr>
        <p:spPr>
          <a:xfrm>
            <a:off x="6087600" y="1438387"/>
            <a:ext cx="2336400" cy="2059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43"/>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Sources of Product Ideas</a:t>
            </a:r>
            <a:endParaRPr/>
          </a:p>
        </p:txBody>
      </p:sp>
      <p:sp>
        <p:nvSpPr>
          <p:cNvPr id="381" name="Google Shape;381;p43"/>
          <p:cNvSpPr txBox="1"/>
          <p:nvPr>
            <p:ph idx="1" type="subTitle"/>
          </p:nvPr>
        </p:nvSpPr>
        <p:spPr>
          <a:xfrm>
            <a:off x="720000" y="2237792"/>
            <a:ext cx="2336400" cy="11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Chance Happening</a:t>
            </a:r>
            <a:endParaRPr sz="2400"/>
          </a:p>
        </p:txBody>
      </p:sp>
      <p:sp>
        <p:nvSpPr>
          <p:cNvPr id="382" name="Google Shape;382;p43"/>
          <p:cNvSpPr txBox="1"/>
          <p:nvPr>
            <p:ph idx="3" type="subTitle"/>
          </p:nvPr>
        </p:nvSpPr>
        <p:spPr>
          <a:xfrm>
            <a:off x="3403800" y="2339423"/>
            <a:ext cx="2336400" cy="92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Personal Interest or Hobby</a:t>
            </a:r>
            <a:endParaRPr sz="2400"/>
          </a:p>
        </p:txBody>
      </p:sp>
      <p:sp>
        <p:nvSpPr>
          <p:cNvPr id="383" name="Google Shape;383;p43"/>
          <p:cNvSpPr txBox="1"/>
          <p:nvPr>
            <p:ph idx="5" type="subTitle"/>
          </p:nvPr>
        </p:nvSpPr>
        <p:spPr>
          <a:xfrm>
            <a:off x="6087600" y="2448878"/>
            <a:ext cx="2336400" cy="814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Friends and Relatives</a:t>
            </a:r>
            <a:endParaRPr sz="2400"/>
          </a:p>
        </p:txBody>
      </p:sp>
      <p:sp>
        <p:nvSpPr>
          <p:cNvPr id="384" name="Google Shape;384;p43"/>
          <p:cNvSpPr/>
          <p:nvPr/>
        </p:nvSpPr>
        <p:spPr>
          <a:xfrm>
            <a:off x="1644315" y="1696868"/>
            <a:ext cx="487771" cy="399266"/>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85" name="Google Shape;385;p43"/>
          <p:cNvGrpSpPr/>
          <p:nvPr/>
        </p:nvGrpSpPr>
        <p:grpSpPr>
          <a:xfrm>
            <a:off x="7028756" y="1696985"/>
            <a:ext cx="454088" cy="399261"/>
            <a:chOff x="3270450" y="3213625"/>
            <a:chExt cx="483175" cy="481850"/>
          </a:xfrm>
        </p:grpSpPr>
        <p:sp>
          <p:nvSpPr>
            <p:cNvPr id="386" name="Google Shape;386;p43"/>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87" name="Google Shape;387;p43"/>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88" name="Google Shape;388;p43"/>
          <p:cNvSpPr/>
          <p:nvPr/>
        </p:nvSpPr>
        <p:spPr>
          <a:xfrm>
            <a:off x="4315525" y="1696863"/>
            <a:ext cx="512951" cy="399261"/>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cxnSp>
        <p:nvCxnSpPr>
          <p:cNvPr id="389" name="Google Shape;389;p43"/>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390" name="Google Shape;390;p43"/>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44"/>
          <p:cNvSpPr/>
          <p:nvPr/>
        </p:nvSpPr>
        <p:spPr>
          <a:xfrm>
            <a:off x="6094125" y="1406850"/>
            <a:ext cx="2488800" cy="1800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44"/>
          <p:cNvSpPr/>
          <p:nvPr/>
        </p:nvSpPr>
        <p:spPr>
          <a:xfrm>
            <a:off x="3410325" y="1406850"/>
            <a:ext cx="2488800" cy="1800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44"/>
          <p:cNvSpPr/>
          <p:nvPr/>
        </p:nvSpPr>
        <p:spPr>
          <a:xfrm>
            <a:off x="726525" y="1406850"/>
            <a:ext cx="2488800" cy="1800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44"/>
          <p:cNvSpPr/>
          <p:nvPr/>
        </p:nvSpPr>
        <p:spPr>
          <a:xfrm>
            <a:off x="726525" y="1524316"/>
            <a:ext cx="2336400" cy="1800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44"/>
          <p:cNvSpPr/>
          <p:nvPr/>
        </p:nvSpPr>
        <p:spPr>
          <a:xfrm>
            <a:off x="3410325" y="1524316"/>
            <a:ext cx="2336400" cy="1800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44"/>
          <p:cNvSpPr/>
          <p:nvPr/>
        </p:nvSpPr>
        <p:spPr>
          <a:xfrm>
            <a:off x="6094125" y="1524316"/>
            <a:ext cx="2336400" cy="1800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44"/>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Sources of Product Ideas</a:t>
            </a:r>
            <a:endParaRPr/>
          </a:p>
        </p:txBody>
      </p:sp>
      <p:sp>
        <p:nvSpPr>
          <p:cNvPr id="402" name="Google Shape;402;p44"/>
          <p:cNvSpPr txBox="1"/>
          <p:nvPr>
            <p:ph idx="1" type="subTitle"/>
          </p:nvPr>
        </p:nvSpPr>
        <p:spPr>
          <a:xfrm>
            <a:off x="726525" y="2223195"/>
            <a:ext cx="2336400" cy="1025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Family Business</a:t>
            </a:r>
            <a:endParaRPr sz="2400"/>
          </a:p>
        </p:txBody>
      </p:sp>
      <p:sp>
        <p:nvSpPr>
          <p:cNvPr id="403" name="Google Shape;403;p44"/>
          <p:cNvSpPr txBox="1"/>
          <p:nvPr>
            <p:ph idx="3" type="subTitle"/>
          </p:nvPr>
        </p:nvSpPr>
        <p:spPr>
          <a:xfrm>
            <a:off x="3410325" y="2312046"/>
            <a:ext cx="2336400" cy="807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Suggestions</a:t>
            </a:r>
            <a:endParaRPr sz="2400"/>
          </a:p>
        </p:txBody>
      </p:sp>
      <p:sp>
        <p:nvSpPr>
          <p:cNvPr id="404" name="Google Shape;404;p44"/>
          <p:cNvSpPr txBox="1"/>
          <p:nvPr>
            <p:ph idx="5" type="subTitle"/>
          </p:nvPr>
        </p:nvSpPr>
        <p:spPr>
          <a:xfrm>
            <a:off x="6094125" y="2407737"/>
            <a:ext cx="2336400" cy="711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Education or Courses</a:t>
            </a:r>
            <a:endParaRPr sz="2400"/>
          </a:p>
        </p:txBody>
      </p:sp>
      <p:sp>
        <p:nvSpPr>
          <p:cNvPr id="405" name="Google Shape;405;p44"/>
          <p:cNvSpPr/>
          <p:nvPr/>
        </p:nvSpPr>
        <p:spPr>
          <a:xfrm>
            <a:off x="1650840" y="1750293"/>
            <a:ext cx="487771" cy="349045"/>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406" name="Google Shape;406;p44"/>
          <p:cNvGrpSpPr/>
          <p:nvPr/>
        </p:nvGrpSpPr>
        <p:grpSpPr>
          <a:xfrm>
            <a:off x="7035281" y="1750385"/>
            <a:ext cx="454088" cy="349052"/>
            <a:chOff x="3270450" y="3213625"/>
            <a:chExt cx="483175" cy="481850"/>
          </a:xfrm>
        </p:grpSpPr>
        <p:sp>
          <p:nvSpPr>
            <p:cNvPr id="407" name="Google Shape;407;p44"/>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08" name="Google Shape;408;p44"/>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409" name="Google Shape;409;p44"/>
          <p:cNvSpPr/>
          <p:nvPr/>
        </p:nvSpPr>
        <p:spPr>
          <a:xfrm>
            <a:off x="4322050" y="1750288"/>
            <a:ext cx="512951" cy="349061"/>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cxnSp>
        <p:nvCxnSpPr>
          <p:cNvPr id="410" name="Google Shape;410;p44"/>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411" name="Google Shape;411;p44"/>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45"/>
          <p:cNvSpPr/>
          <p:nvPr/>
        </p:nvSpPr>
        <p:spPr>
          <a:xfrm>
            <a:off x="6094125" y="1378900"/>
            <a:ext cx="2488800" cy="1709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45"/>
          <p:cNvSpPr/>
          <p:nvPr/>
        </p:nvSpPr>
        <p:spPr>
          <a:xfrm>
            <a:off x="3410325" y="1378900"/>
            <a:ext cx="2488800" cy="1709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45"/>
          <p:cNvSpPr/>
          <p:nvPr/>
        </p:nvSpPr>
        <p:spPr>
          <a:xfrm>
            <a:off x="726525" y="1378900"/>
            <a:ext cx="2488800" cy="1709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5"/>
          <p:cNvSpPr/>
          <p:nvPr/>
        </p:nvSpPr>
        <p:spPr>
          <a:xfrm>
            <a:off x="726525" y="1490374"/>
            <a:ext cx="2336400" cy="170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5"/>
          <p:cNvSpPr/>
          <p:nvPr/>
        </p:nvSpPr>
        <p:spPr>
          <a:xfrm>
            <a:off x="3410325" y="1490374"/>
            <a:ext cx="2336400" cy="170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5"/>
          <p:cNvSpPr/>
          <p:nvPr/>
        </p:nvSpPr>
        <p:spPr>
          <a:xfrm>
            <a:off x="6094125" y="1490374"/>
            <a:ext cx="2336400" cy="170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5"/>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Sources of Product Ideas</a:t>
            </a:r>
            <a:endParaRPr/>
          </a:p>
        </p:txBody>
      </p:sp>
      <p:sp>
        <p:nvSpPr>
          <p:cNvPr id="423" name="Google Shape;423;p45"/>
          <p:cNvSpPr txBox="1"/>
          <p:nvPr>
            <p:ph idx="1" type="subTitle"/>
          </p:nvPr>
        </p:nvSpPr>
        <p:spPr>
          <a:xfrm>
            <a:off x="726525" y="2153604"/>
            <a:ext cx="2336400" cy="972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Prior Work Experience</a:t>
            </a:r>
            <a:endParaRPr sz="2400"/>
          </a:p>
        </p:txBody>
      </p:sp>
      <p:sp>
        <p:nvSpPr>
          <p:cNvPr id="424" name="Google Shape;424;p45"/>
          <p:cNvSpPr txBox="1"/>
          <p:nvPr>
            <p:ph idx="3" type="subTitle"/>
          </p:nvPr>
        </p:nvSpPr>
        <p:spPr>
          <a:xfrm>
            <a:off x="3410325" y="2237923"/>
            <a:ext cx="2336400" cy="76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Research and Development</a:t>
            </a:r>
            <a:endParaRPr sz="2400"/>
          </a:p>
        </p:txBody>
      </p:sp>
      <p:sp>
        <p:nvSpPr>
          <p:cNvPr id="425" name="Google Shape;425;p45"/>
          <p:cNvSpPr txBox="1"/>
          <p:nvPr>
            <p:ph idx="5" type="subTitle"/>
          </p:nvPr>
        </p:nvSpPr>
        <p:spPr>
          <a:xfrm>
            <a:off x="6094125" y="2328733"/>
            <a:ext cx="2336400" cy="675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Creative Problem </a:t>
            </a:r>
            <a:r>
              <a:rPr lang="en" sz="2400"/>
              <a:t>Solving</a:t>
            </a:r>
            <a:endParaRPr sz="2400"/>
          </a:p>
        </p:txBody>
      </p:sp>
      <p:sp>
        <p:nvSpPr>
          <p:cNvPr id="426" name="Google Shape;426;p45"/>
          <p:cNvSpPr/>
          <p:nvPr/>
        </p:nvSpPr>
        <p:spPr>
          <a:xfrm>
            <a:off x="1650840" y="1704824"/>
            <a:ext cx="487771" cy="331258"/>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427" name="Google Shape;427;p45"/>
          <p:cNvGrpSpPr/>
          <p:nvPr/>
        </p:nvGrpSpPr>
        <p:grpSpPr>
          <a:xfrm>
            <a:off x="7035281" y="1704753"/>
            <a:ext cx="454088" cy="331224"/>
            <a:chOff x="3270450" y="3213625"/>
            <a:chExt cx="483175" cy="481850"/>
          </a:xfrm>
        </p:grpSpPr>
        <p:sp>
          <p:nvSpPr>
            <p:cNvPr id="428" name="Google Shape;428;p45"/>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29" name="Google Shape;429;p45"/>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430" name="Google Shape;430;p45"/>
          <p:cNvSpPr/>
          <p:nvPr/>
        </p:nvSpPr>
        <p:spPr>
          <a:xfrm>
            <a:off x="4322050" y="1704820"/>
            <a:ext cx="512951" cy="331236"/>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cxnSp>
        <p:nvCxnSpPr>
          <p:cNvPr id="431" name="Google Shape;431;p45"/>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432" name="Google Shape;432;p45"/>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46"/>
          <p:cNvSpPr/>
          <p:nvPr/>
        </p:nvSpPr>
        <p:spPr>
          <a:xfrm>
            <a:off x="6087600" y="1504700"/>
            <a:ext cx="2488800" cy="1709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46"/>
          <p:cNvSpPr/>
          <p:nvPr/>
        </p:nvSpPr>
        <p:spPr>
          <a:xfrm>
            <a:off x="3403800" y="1504700"/>
            <a:ext cx="2488800" cy="1709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46"/>
          <p:cNvSpPr/>
          <p:nvPr/>
        </p:nvSpPr>
        <p:spPr>
          <a:xfrm>
            <a:off x="720000" y="1504700"/>
            <a:ext cx="2488800" cy="1709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46"/>
          <p:cNvSpPr/>
          <p:nvPr/>
        </p:nvSpPr>
        <p:spPr>
          <a:xfrm>
            <a:off x="720000" y="1616174"/>
            <a:ext cx="2336400" cy="170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46"/>
          <p:cNvSpPr/>
          <p:nvPr/>
        </p:nvSpPr>
        <p:spPr>
          <a:xfrm>
            <a:off x="3403800" y="1616174"/>
            <a:ext cx="2336400" cy="170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46"/>
          <p:cNvSpPr/>
          <p:nvPr/>
        </p:nvSpPr>
        <p:spPr>
          <a:xfrm>
            <a:off x="6087600" y="1616174"/>
            <a:ext cx="2336400" cy="170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6"/>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Sources of Product Ideas</a:t>
            </a:r>
            <a:endParaRPr/>
          </a:p>
        </p:txBody>
      </p:sp>
      <p:sp>
        <p:nvSpPr>
          <p:cNvPr id="444" name="Google Shape;444;p46"/>
          <p:cNvSpPr txBox="1"/>
          <p:nvPr>
            <p:ph idx="1" type="subTitle"/>
          </p:nvPr>
        </p:nvSpPr>
        <p:spPr>
          <a:xfrm>
            <a:off x="720000" y="2279404"/>
            <a:ext cx="2336400" cy="972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Focus Group Discussions</a:t>
            </a:r>
            <a:endParaRPr sz="2400"/>
          </a:p>
        </p:txBody>
      </p:sp>
      <p:sp>
        <p:nvSpPr>
          <p:cNvPr id="445" name="Google Shape;445;p46"/>
          <p:cNvSpPr txBox="1"/>
          <p:nvPr>
            <p:ph idx="3" type="subTitle"/>
          </p:nvPr>
        </p:nvSpPr>
        <p:spPr>
          <a:xfrm>
            <a:off x="3403800" y="2363723"/>
            <a:ext cx="2336400" cy="76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Brainstorming</a:t>
            </a:r>
            <a:endParaRPr sz="2400"/>
          </a:p>
        </p:txBody>
      </p:sp>
      <p:sp>
        <p:nvSpPr>
          <p:cNvPr id="446" name="Google Shape;446;p46"/>
          <p:cNvSpPr txBox="1"/>
          <p:nvPr>
            <p:ph idx="5" type="subTitle"/>
          </p:nvPr>
        </p:nvSpPr>
        <p:spPr>
          <a:xfrm>
            <a:off x="6087600" y="2454533"/>
            <a:ext cx="2336400" cy="675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Problem Inventory Analysis</a:t>
            </a:r>
            <a:endParaRPr sz="2400"/>
          </a:p>
        </p:txBody>
      </p:sp>
      <p:sp>
        <p:nvSpPr>
          <p:cNvPr id="447" name="Google Shape;447;p46"/>
          <p:cNvSpPr/>
          <p:nvPr/>
        </p:nvSpPr>
        <p:spPr>
          <a:xfrm>
            <a:off x="1644315" y="1830624"/>
            <a:ext cx="487771" cy="331258"/>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448" name="Google Shape;448;p46"/>
          <p:cNvGrpSpPr/>
          <p:nvPr/>
        </p:nvGrpSpPr>
        <p:grpSpPr>
          <a:xfrm>
            <a:off x="7028756" y="1830553"/>
            <a:ext cx="454088" cy="331224"/>
            <a:chOff x="3270450" y="3213625"/>
            <a:chExt cx="483175" cy="481850"/>
          </a:xfrm>
        </p:grpSpPr>
        <p:sp>
          <p:nvSpPr>
            <p:cNvPr id="449" name="Google Shape;449;p46"/>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50" name="Google Shape;450;p46"/>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451" name="Google Shape;451;p46"/>
          <p:cNvSpPr/>
          <p:nvPr/>
        </p:nvSpPr>
        <p:spPr>
          <a:xfrm>
            <a:off x="4315525" y="1830620"/>
            <a:ext cx="512951" cy="331236"/>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cxnSp>
        <p:nvCxnSpPr>
          <p:cNvPr id="452" name="Google Shape;452;p46"/>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453" name="Google Shape;453;p46"/>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47"/>
          <p:cNvSpPr/>
          <p:nvPr/>
        </p:nvSpPr>
        <p:spPr>
          <a:xfrm>
            <a:off x="6094125" y="1532650"/>
            <a:ext cx="2488800" cy="1643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47"/>
          <p:cNvSpPr/>
          <p:nvPr/>
        </p:nvSpPr>
        <p:spPr>
          <a:xfrm>
            <a:off x="3410325" y="1532650"/>
            <a:ext cx="2488800" cy="1643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7"/>
          <p:cNvSpPr/>
          <p:nvPr/>
        </p:nvSpPr>
        <p:spPr>
          <a:xfrm>
            <a:off x="726525" y="1532650"/>
            <a:ext cx="2488800" cy="1643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7"/>
          <p:cNvSpPr/>
          <p:nvPr/>
        </p:nvSpPr>
        <p:spPr>
          <a:xfrm>
            <a:off x="726525" y="1639845"/>
            <a:ext cx="2336400" cy="1643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47"/>
          <p:cNvSpPr/>
          <p:nvPr/>
        </p:nvSpPr>
        <p:spPr>
          <a:xfrm>
            <a:off x="3410325" y="1639845"/>
            <a:ext cx="2336400" cy="1643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47"/>
          <p:cNvSpPr/>
          <p:nvPr/>
        </p:nvSpPr>
        <p:spPr>
          <a:xfrm>
            <a:off x="6094125" y="1639845"/>
            <a:ext cx="2336400" cy="1643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47"/>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Sources of Product Ideas</a:t>
            </a:r>
            <a:endParaRPr/>
          </a:p>
        </p:txBody>
      </p:sp>
      <p:sp>
        <p:nvSpPr>
          <p:cNvPr id="465" name="Google Shape;465;p47"/>
          <p:cNvSpPr txBox="1"/>
          <p:nvPr>
            <p:ph idx="3" type="subTitle"/>
          </p:nvPr>
        </p:nvSpPr>
        <p:spPr>
          <a:xfrm>
            <a:off x="3410325" y="2358701"/>
            <a:ext cx="2336400" cy="73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Other Means</a:t>
            </a:r>
            <a:endParaRPr sz="2400"/>
          </a:p>
        </p:txBody>
      </p:sp>
      <p:sp>
        <p:nvSpPr>
          <p:cNvPr id="466" name="Google Shape;466;p47"/>
          <p:cNvSpPr/>
          <p:nvPr/>
        </p:nvSpPr>
        <p:spPr>
          <a:xfrm>
            <a:off x="1650840" y="1846064"/>
            <a:ext cx="487771" cy="318521"/>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467" name="Google Shape;467;p47"/>
          <p:cNvGrpSpPr/>
          <p:nvPr/>
        </p:nvGrpSpPr>
        <p:grpSpPr>
          <a:xfrm>
            <a:off x="7035281" y="1845947"/>
            <a:ext cx="454088" cy="318503"/>
            <a:chOff x="3270450" y="3213625"/>
            <a:chExt cx="483175" cy="481850"/>
          </a:xfrm>
        </p:grpSpPr>
        <p:sp>
          <p:nvSpPr>
            <p:cNvPr id="468" name="Google Shape;468;p47"/>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69" name="Google Shape;469;p47"/>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470" name="Google Shape;470;p47"/>
          <p:cNvSpPr/>
          <p:nvPr/>
        </p:nvSpPr>
        <p:spPr>
          <a:xfrm>
            <a:off x="4322050" y="1846060"/>
            <a:ext cx="512951" cy="318516"/>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cxnSp>
        <p:nvCxnSpPr>
          <p:cNvPr id="471" name="Google Shape;471;p47"/>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472" name="Google Shape;472;p47"/>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48"/>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400">
                <a:solidFill>
                  <a:srgbClr val="000000"/>
                </a:solidFill>
                <a:latin typeface="Arial"/>
                <a:ea typeface="Arial"/>
                <a:cs typeface="Arial"/>
                <a:sym typeface="Arial"/>
              </a:rPr>
              <a:t>Improvements on Existing Products</a:t>
            </a:r>
            <a:endParaRPr/>
          </a:p>
        </p:txBody>
      </p:sp>
      <p:cxnSp>
        <p:nvCxnSpPr>
          <p:cNvPr id="478" name="Google Shape;478;p48"/>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479" name="Google Shape;479;p48"/>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
        <p:nvSpPr>
          <p:cNvPr id="480" name="Google Shape;480;p48"/>
          <p:cNvSpPr/>
          <p:nvPr/>
        </p:nvSpPr>
        <p:spPr>
          <a:xfrm>
            <a:off x="714800" y="1343625"/>
            <a:ext cx="2336400" cy="2862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48"/>
          <p:cNvSpPr/>
          <p:nvPr/>
        </p:nvSpPr>
        <p:spPr>
          <a:xfrm>
            <a:off x="3403800" y="1343625"/>
            <a:ext cx="2336400" cy="2862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48"/>
          <p:cNvSpPr/>
          <p:nvPr/>
        </p:nvSpPr>
        <p:spPr>
          <a:xfrm>
            <a:off x="6092803" y="1343625"/>
            <a:ext cx="2336400" cy="2862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8"/>
          <p:cNvSpPr txBox="1"/>
          <p:nvPr>
            <p:ph idx="1" type="subTitle"/>
          </p:nvPr>
        </p:nvSpPr>
        <p:spPr>
          <a:xfrm>
            <a:off x="549825" y="1903350"/>
            <a:ext cx="2607300" cy="2158500"/>
          </a:xfrm>
          <a:prstGeom prst="rect">
            <a:avLst/>
          </a:prstGeom>
        </p:spPr>
        <p:txBody>
          <a:bodyPr anchorCtr="0" anchor="ctr" bIns="91425" lIns="91425" spcFirstLastPara="1" rIns="91425" wrap="square" tIns="91425">
            <a:noAutofit/>
          </a:bodyPr>
          <a:lstStyle/>
          <a:p>
            <a:pPr indent="-355600" lvl="0" marL="457200" rtl="0" algn="l">
              <a:spcBef>
                <a:spcPts val="0"/>
              </a:spcBef>
              <a:spcAft>
                <a:spcPts val="0"/>
              </a:spcAft>
              <a:buSzPts val="2000"/>
              <a:buChar char="●"/>
            </a:pPr>
            <a:r>
              <a:rPr b="1" lang="en" sz="2000">
                <a:solidFill>
                  <a:srgbClr val="000000"/>
                </a:solidFill>
                <a:latin typeface="Arial"/>
                <a:ea typeface="Arial"/>
                <a:cs typeface="Arial"/>
                <a:sym typeface="Arial"/>
              </a:rPr>
              <a:t>Improving an existing product or service renders it new</a:t>
            </a:r>
            <a:endParaRPr sz="2000"/>
          </a:p>
        </p:txBody>
      </p:sp>
      <p:sp>
        <p:nvSpPr>
          <p:cNvPr id="484" name="Google Shape;484;p48"/>
          <p:cNvSpPr txBox="1"/>
          <p:nvPr>
            <p:ph idx="3" type="subTitle"/>
          </p:nvPr>
        </p:nvSpPr>
        <p:spPr>
          <a:xfrm>
            <a:off x="3403800" y="1941099"/>
            <a:ext cx="2336400" cy="1992900"/>
          </a:xfrm>
          <a:prstGeom prst="rect">
            <a:avLst/>
          </a:prstGeom>
        </p:spPr>
        <p:txBody>
          <a:bodyPr anchorCtr="0" anchor="ctr" bIns="91425" lIns="91425" spcFirstLastPara="1" rIns="91425" wrap="square" tIns="91425">
            <a:noAutofit/>
          </a:bodyPr>
          <a:lstStyle/>
          <a:p>
            <a:pPr indent="-355600" lvl="0" marL="457200" rtl="0" algn="l">
              <a:spcBef>
                <a:spcPts val="0"/>
              </a:spcBef>
              <a:spcAft>
                <a:spcPts val="0"/>
              </a:spcAft>
              <a:buSzPts val="2000"/>
              <a:buChar char="●"/>
            </a:pPr>
            <a:r>
              <a:rPr b="1" lang="en" sz="2000">
                <a:solidFill>
                  <a:srgbClr val="000000"/>
                </a:solidFill>
                <a:latin typeface="Arial"/>
                <a:ea typeface="Arial"/>
                <a:cs typeface="Arial"/>
                <a:sym typeface="Arial"/>
              </a:rPr>
              <a:t>Changing the presentation of the product also makes it new</a:t>
            </a:r>
            <a:endParaRPr sz="2000"/>
          </a:p>
        </p:txBody>
      </p:sp>
      <p:sp>
        <p:nvSpPr>
          <p:cNvPr id="485" name="Google Shape;485;p48"/>
          <p:cNvSpPr txBox="1"/>
          <p:nvPr>
            <p:ph idx="5" type="subTitle"/>
          </p:nvPr>
        </p:nvSpPr>
        <p:spPr>
          <a:xfrm>
            <a:off x="5879550" y="2116200"/>
            <a:ext cx="2549700" cy="1542900"/>
          </a:xfrm>
          <a:prstGeom prst="rect">
            <a:avLst/>
          </a:prstGeom>
        </p:spPr>
        <p:txBody>
          <a:bodyPr anchorCtr="0" anchor="ctr" bIns="91425" lIns="91425" spcFirstLastPara="1" rIns="91425" wrap="square" tIns="91425">
            <a:noAutofit/>
          </a:bodyPr>
          <a:lstStyle/>
          <a:p>
            <a:pPr indent="-355600" lvl="0" marL="457200" rtl="0" algn="l">
              <a:spcBef>
                <a:spcPts val="0"/>
              </a:spcBef>
              <a:spcAft>
                <a:spcPts val="0"/>
              </a:spcAft>
              <a:buSzPts val="2000"/>
              <a:buChar char="●"/>
            </a:pPr>
            <a:r>
              <a:rPr b="1" lang="en" sz="2000">
                <a:solidFill>
                  <a:srgbClr val="000000"/>
                </a:solidFill>
                <a:latin typeface="Arial"/>
                <a:ea typeface="Arial"/>
                <a:cs typeface="Arial"/>
                <a:sym typeface="Arial"/>
              </a:rPr>
              <a:t>Changing the package is another way of introducing a new product</a:t>
            </a:r>
            <a:endParaRPr sz="2000"/>
          </a:p>
        </p:txBody>
      </p:sp>
      <p:grpSp>
        <p:nvGrpSpPr>
          <p:cNvPr id="486" name="Google Shape;486;p48"/>
          <p:cNvGrpSpPr/>
          <p:nvPr/>
        </p:nvGrpSpPr>
        <p:grpSpPr>
          <a:xfrm>
            <a:off x="7075096" y="1495035"/>
            <a:ext cx="371814" cy="338690"/>
            <a:chOff x="-40745125" y="3632900"/>
            <a:chExt cx="318225" cy="289875"/>
          </a:xfrm>
        </p:grpSpPr>
        <p:sp>
          <p:nvSpPr>
            <p:cNvPr id="487" name="Google Shape;487;p48"/>
            <p:cNvSpPr/>
            <p:nvPr/>
          </p:nvSpPr>
          <p:spPr>
            <a:xfrm>
              <a:off x="-40745125" y="3632900"/>
              <a:ext cx="300125" cy="82725"/>
            </a:xfrm>
            <a:custGeom>
              <a:rect b="b" l="l" r="r" t="t"/>
              <a:pathLst>
                <a:path extrusionOk="0" h="3309" w="12005">
                  <a:moveTo>
                    <a:pt x="1671" y="0"/>
                  </a:moveTo>
                  <a:cubicBezTo>
                    <a:pt x="757" y="0"/>
                    <a:pt x="1" y="757"/>
                    <a:pt x="1" y="1670"/>
                  </a:cubicBezTo>
                  <a:cubicBezTo>
                    <a:pt x="1" y="2552"/>
                    <a:pt x="757" y="3308"/>
                    <a:pt x="1671" y="3308"/>
                  </a:cubicBezTo>
                  <a:lnTo>
                    <a:pt x="11469" y="3308"/>
                  </a:lnTo>
                  <a:cubicBezTo>
                    <a:pt x="11815" y="3308"/>
                    <a:pt x="12004" y="2930"/>
                    <a:pt x="11784" y="2647"/>
                  </a:cubicBezTo>
                  <a:cubicBezTo>
                    <a:pt x="11595" y="2363"/>
                    <a:pt x="11469" y="2017"/>
                    <a:pt x="11469" y="1670"/>
                  </a:cubicBezTo>
                  <a:cubicBezTo>
                    <a:pt x="11469" y="1292"/>
                    <a:pt x="11595" y="946"/>
                    <a:pt x="11784" y="662"/>
                  </a:cubicBezTo>
                  <a:cubicBezTo>
                    <a:pt x="11973" y="410"/>
                    <a:pt x="11784" y="0"/>
                    <a:pt x="1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8"/>
            <p:cNvSpPr/>
            <p:nvPr/>
          </p:nvSpPr>
          <p:spPr>
            <a:xfrm>
              <a:off x="-40508050" y="3736075"/>
              <a:ext cx="21300" cy="82725"/>
            </a:xfrm>
            <a:custGeom>
              <a:rect b="b" l="l" r="r" t="t"/>
              <a:pathLst>
                <a:path extrusionOk="0" h="3309" w="852">
                  <a:moveTo>
                    <a:pt x="1" y="1"/>
                  </a:moveTo>
                  <a:lnTo>
                    <a:pt x="1" y="3309"/>
                  </a:lnTo>
                  <a:lnTo>
                    <a:pt x="852" y="3309"/>
                  </a:lnTo>
                  <a:lnTo>
                    <a:pt x="85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48"/>
            <p:cNvSpPr/>
            <p:nvPr/>
          </p:nvSpPr>
          <p:spPr>
            <a:xfrm>
              <a:off x="-40466300" y="3736875"/>
              <a:ext cx="39400" cy="82725"/>
            </a:xfrm>
            <a:custGeom>
              <a:rect b="b" l="l" r="r" t="t"/>
              <a:pathLst>
                <a:path extrusionOk="0" h="3309" w="1576">
                  <a:moveTo>
                    <a:pt x="1" y="0"/>
                  </a:moveTo>
                  <a:lnTo>
                    <a:pt x="1" y="3308"/>
                  </a:lnTo>
                  <a:lnTo>
                    <a:pt x="1198" y="3308"/>
                  </a:lnTo>
                  <a:cubicBezTo>
                    <a:pt x="1387" y="3277"/>
                    <a:pt x="1576" y="3088"/>
                    <a:pt x="1576" y="2899"/>
                  </a:cubicBezTo>
                  <a:lnTo>
                    <a:pt x="1576" y="410"/>
                  </a:lnTo>
                  <a:cubicBezTo>
                    <a:pt x="1576" y="158"/>
                    <a:pt x="1387" y="0"/>
                    <a:pt x="11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48"/>
            <p:cNvSpPr/>
            <p:nvPr/>
          </p:nvSpPr>
          <p:spPr>
            <a:xfrm>
              <a:off x="-40723050" y="3736075"/>
              <a:ext cx="194550" cy="82725"/>
            </a:xfrm>
            <a:custGeom>
              <a:rect b="b" l="l" r="r" t="t"/>
              <a:pathLst>
                <a:path extrusionOk="0" h="3309" w="7782">
                  <a:moveTo>
                    <a:pt x="441" y="1"/>
                  </a:moveTo>
                  <a:cubicBezTo>
                    <a:pt x="189" y="1"/>
                    <a:pt x="0" y="221"/>
                    <a:pt x="0" y="442"/>
                  </a:cubicBezTo>
                  <a:lnTo>
                    <a:pt x="0" y="2931"/>
                  </a:lnTo>
                  <a:cubicBezTo>
                    <a:pt x="0" y="3151"/>
                    <a:pt x="189" y="3309"/>
                    <a:pt x="441" y="3309"/>
                  </a:cubicBezTo>
                  <a:lnTo>
                    <a:pt x="7782" y="3309"/>
                  </a:lnTo>
                  <a:lnTo>
                    <a:pt x="778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48"/>
            <p:cNvSpPr/>
            <p:nvPr/>
          </p:nvSpPr>
          <p:spPr>
            <a:xfrm>
              <a:off x="-40681325" y="3839250"/>
              <a:ext cx="21300" cy="82725"/>
            </a:xfrm>
            <a:custGeom>
              <a:rect b="b" l="l" r="r" t="t"/>
              <a:pathLst>
                <a:path extrusionOk="0" h="3309" w="852">
                  <a:moveTo>
                    <a:pt x="1" y="1"/>
                  </a:moveTo>
                  <a:lnTo>
                    <a:pt x="1" y="3309"/>
                  </a:lnTo>
                  <a:lnTo>
                    <a:pt x="851" y="3309"/>
                  </a:lnTo>
                  <a:lnTo>
                    <a:pt x="85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48"/>
            <p:cNvSpPr/>
            <p:nvPr/>
          </p:nvSpPr>
          <p:spPr>
            <a:xfrm>
              <a:off x="-40639575" y="3840825"/>
              <a:ext cx="190625" cy="81950"/>
            </a:xfrm>
            <a:custGeom>
              <a:rect b="b" l="l" r="r" t="t"/>
              <a:pathLst>
                <a:path extrusionOk="0" h="3278" w="7625">
                  <a:moveTo>
                    <a:pt x="1" y="1"/>
                  </a:moveTo>
                  <a:lnTo>
                    <a:pt x="1" y="3277"/>
                  </a:lnTo>
                  <a:lnTo>
                    <a:pt x="7247" y="3277"/>
                  </a:lnTo>
                  <a:cubicBezTo>
                    <a:pt x="7467" y="3277"/>
                    <a:pt x="7625" y="3057"/>
                    <a:pt x="7625" y="2868"/>
                  </a:cubicBezTo>
                  <a:lnTo>
                    <a:pt x="7625" y="379"/>
                  </a:lnTo>
                  <a:cubicBezTo>
                    <a:pt x="7625" y="158"/>
                    <a:pt x="7436" y="1"/>
                    <a:pt x="72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48"/>
            <p:cNvSpPr/>
            <p:nvPr/>
          </p:nvSpPr>
          <p:spPr>
            <a:xfrm>
              <a:off x="-40745125" y="3840050"/>
              <a:ext cx="43350" cy="82725"/>
            </a:xfrm>
            <a:custGeom>
              <a:rect b="b" l="l" r="r" t="t"/>
              <a:pathLst>
                <a:path extrusionOk="0" h="3309" w="1734">
                  <a:moveTo>
                    <a:pt x="442" y="0"/>
                  </a:moveTo>
                  <a:cubicBezTo>
                    <a:pt x="190" y="0"/>
                    <a:pt x="1" y="189"/>
                    <a:pt x="1" y="378"/>
                  </a:cubicBezTo>
                  <a:lnTo>
                    <a:pt x="1" y="2867"/>
                  </a:lnTo>
                  <a:cubicBezTo>
                    <a:pt x="1" y="3088"/>
                    <a:pt x="190" y="3308"/>
                    <a:pt x="442" y="3308"/>
                  </a:cubicBezTo>
                  <a:lnTo>
                    <a:pt x="1734" y="3308"/>
                  </a:lnTo>
                  <a:lnTo>
                    <a:pt x="17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4" name="Google Shape;494;p48"/>
          <p:cNvSpPr/>
          <p:nvPr/>
        </p:nvSpPr>
        <p:spPr>
          <a:xfrm>
            <a:off x="1725617" y="1478473"/>
            <a:ext cx="314767" cy="371814"/>
          </a:xfrm>
          <a:custGeom>
            <a:rect b="b" l="l" r="r" t="t"/>
            <a:pathLst>
              <a:path extrusionOk="0" h="12729" w="10776">
                <a:moveTo>
                  <a:pt x="1670" y="851"/>
                </a:moveTo>
                <a:lnTo>
                  <a:pt x="1670" y="9326"/>
                </a:lnTo>
                <a:cubicBezTo>
                  <a:pt x="1355" y="9326"/>
                  <a:pt x="1072" y="9421"/>
                  <a:pt x="851" y="9578"/>
                </a:cubicBezTo>
                <a:lnTo>
                  <a:pt x="851" y="2049"/>
                </a:lnTo>
                <a:cubicBezTo>
                  <a:pt x="851" y="1481"/>
                  <a:pt x="1198" y="1072"/>
                  <a:pt x="1670" y="851"/>
                </a:cubicBezTo>
                <a:close/>
                <a:moveTo>
                  <a:pt x="9925" y="10177"/>
                </a:moveTo>
                <a:lnTo>
                  <a:pt x="9925" y="10208"/>
                </a:lnTo>
                <a:lnTo>
                  <a:pt x="9925" y="11846"/>
                </a:lnTo>
                <a:lnTo>
                  <a:pt x="1670" y="11846"/>
                </a:lnTo>
                <a:cubicBezTo>
                  <a:pt x="1229" y="11846"/>
                  <a:pt x="851" y="11468"/>
                  <a:pt x="851" y="11027"/>
                </a:cubicBezTo>
                <a:cubicBezTo>
                  <a:pt x="851" y="10586"/>
                  <a:pt x="1229" y="10177"/>
                  <a:pt x="1670" y="10177"/>
                </a:cubicBezTo>
                <a:close/>
                <a:moveTo>
                  <a:pt x="2111" y="1"/>
                </a:moveTo>
                <a:cubicBezTo>
                  <a:pt x="914" y="1"/>
                  <a:pt x="1" y="946"/>
                  <a:pt x="1" y="2080"/>
                </a:cubicBezTo>
                <a:lnTo>
                  <a:pt x="1" y="11059"/>
                </a:lnTo>
                <a:cubicBezTo>
                  <a:pt x="1" y="11973"/>
                  <a:pt x="757" y="12729"/>
                  <a:pt x="1670" y="12729"/>
                </a:cubicBezTo>
                <a:lnTo>
                  <a:pt x="10334" y="12729"/>
                </a:lnTo>
                <a:cubicBezTo>
                  <a:pt x="10586" y="12729"/>
                  <a:pt x="10775" y="12508"/>
                  <a:pt x="10775" y="12319"/>
                </a:cubicBezTo>
                <a:lnTo>
                  <a:pt x="10775" y="473"/>
                </a:lnTo>
                <a:cubicBezTo>
                  <a:pt x="10775" y="221"/>
                  <a:pt x="10586" y="64"/>
                  <a:pt x="10334" y="64"/>
                </a:cubicBezTo>
                <a:lnTo>
                  <a:pt x="9105" y="64"/>
                </a:lnTo>
                <a:lnTo>
                  <a:pt x="9105" y="3781"/>
                </a:lnTo>
                <a:cubicBezTo>
                  <a:pt x="9105" y="4011"/>
                  <a:pt x="8912" y="4171"/>
                  <a:pt x="8708" y="4171"/>
                </a:cubicBezTo>
                <a:cubicBezTo>
                  <a:pt x="8604" y="4171"/>
                  <a:pt x="8498" y="4129"/>
                  <a:pt x="8412" y="4033"/>
                </a:cubicBezTo>
                <a:lnTo>
                  <a:pt x="7845" y="3498"/>
                </a:lnTo>
                <a:lnTo>
                  <a:pt x="7310" y="4033"/>
                </a:lnTo>
                <a:cubicBezTo>
                  <a:pt x="7214" y="4129"/>
                  <a:pt x="7100" y="4171"/>
                  <a:pt x="6991" y="4171"/>
                </a:cubicBezTo>
                <a:cubicBezTo>
                  <a:pt x="6778" y="4171"/>
                  <a:pt x="6585" y="4011"/>
                  <a:pt x="6585" y="3781"/>
                </a:cubicBezTo>
                <a:lnTo>
                  <a:pt x="6585" y="64"/>
                </a:lnTo>
                <a:lnTo>
                  <a:pt x="2111" y="64"/>
                </a:lnTo>
                <a:lnTo>
                  <a:pt x="211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5" name="Google Shape;495;p48"/>
          <p:cNvGrpSpPr/>
          <p:nvPr/>
        </p:nvGrpSpPr>
        <p:grpSpPr>
          <a:xfrm>
            <a:off x="4386560" y="1495503"/>
            <a:ext cx="370879" cy="337755"/>
            <a:chOff x="-40378075" y="3267450"/>
            <a:chExt cx="317425" cy="289075"/>
          </a:xfrm>
        </p:grpSpPr>
        <p:sp>
          <p:nvSpPr>
            <p:cNvPr id="496" name="Google Shape;496;p48"/>
            <p:cNvSpPr/>
            <p:nvPr/>
          </p:nvSpPr>
          <p:spPr>
            <a:xfrm>
              <a:off x="-40218975" y="3308400"/>
              <a:ext cx="158325" cy="248125"/>
            </a:xfrm>
            <a:custGeom>
              <a:rect b="b" l="l" r="r" t="t"/>
              <a:pathLst>
                <a:path extrusionOk="0" h="9925" w="6333">
                  <a:moveTo>
                    <a:pt x="4694" y="1"/>
                  </a:moveTo>
                  <a:lnTo>
                    <a:pt x="4694" y="7877"/>
                  </a:lnTo>
                  <a:cubicBezTo>
                    <a:pt x="4694" y="8097"/>
                    <a:pt x="4474" y="8255"/>
                    <a:pt x="4253" y="8255"/>
                  </a:cubicBezTo>
                  <a:cubicBezTo>
                    <a:pt x="2993" y="8255"/>
                    <a:pt x="1638" y="8696"/>
                    <a:pt x="693" y="9452"/>
                  </a:cubicBezTo>
                  <a:cubicBezTo>
                    <a:pt x="536" y="9546"/>
                    <a:pt x="189" y="9925"/>
                    <a:pt x="0" y="9925"/>
                  </a:cubicBezTo>
                  <a:lnTo>
                    <a:pt x="5073" y="9925"/>
                  </a:lnTo>
                  <a:cubicBezTo>
                    <a:pt x="5734" y="9925"/>
                    <a:pt x="6333" y="9357"/>
                    <a:pt x="6333" y="8696"/>
                  </a:cubicBezTo>
                  <a:lnTo>
                    <a:pt x="6333" y="1229"/>
                  </a:lnTo>
                  <a:cubicBezTo>
                    <a:pt x="6333" y="536"/>
                    <a:pt x="5766" y="1"/>
                    <a:pt x="50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8"/>
            <p:cNvSpPr/>
            <p:nvPr/>
          </p:nvSpPr>
          <p:spPr>
            <a:xfrm>
              <a:off x="-40316650" y="3267450"/>
              <a:ext cx="86675" cy="257575"/>
            </a:xfrm>
            <a:custGeom>
              <a:rect b="b" l="l" r="r" t="t"/>
              <a:pathLst>
                <a:path extrusionOk="0" h="10303" w="3467">
                  <a:moveTo>
                    <a:pt x="1" y="0"/>
                  </a:moveTo>
                  <a:lnTo>
                    <a:pt x="1" y="9105"/>
                  </a:lnTo>
                  <a:cubicBezTo>
                    <a:pt x="1166" y="9200"/>
                    <a:pt x="2489" y="9578"/>
                    <a:pt x="3466" y="10302"/>
                  </a:cubicBezTo>
                  <a:lnTo>
                    <a:pt x="3466" y="1197"/>
                  </a:lnTo>
                  <a:cubicBezTo>
                    <a:pt x="2489" y="473"/>
                    <a:pt x="1229" y="95"/>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48"/>
            <p:cNvSpPr/>
            <p:nvPr/>
          </p:nvSpPr>
          <p:spPr>
            <a:xfrm>
              <a:off x="-40209525" y="3267450"/>
              <a:ext cx="86650" cy="257575"/>
            </a:xfrm>
            <a:custGeom>
              <a:rect b="b" l="l" r="r" t="t"/>
              <a:pathLst>
                <a:path extrusionOk="0" h="10303" w="3466">
                  <a:moveTo>
                    <a:pt x="3466" y="0"/>
                  </a:moveTo>
                  <a:cubicBezTo>
                    <a:pt x="2300" y="95"/>
                    <a:pt x="977" y="473"/>
                    <a:pt x="0" y="1197"/>
                  </a:cubicBezTo>
                  <a:lnTo>
                    <a:pt x="0" y="10302"/>
                  </a:lnTo>
                  <a:cubicBezTo>
                    <a:pt x="977" y="9578"/>
                    <a:pt x="2237" y="9200"/>
                    <a:pt x="3466" y="9105"/>
                  </a:cubicBezTo>
                  <a:lnTo>
                    <a:pt x="34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48"/>
            <p:cNvSpPr/>
            <p:nvPr/>
          </p:nvSpPr>
          <p:spPr>
            <a:xfrm>
              <a:off x="-40378075" y="3308400"/>
              <a:ext cx="157550" cy="248125"/>
            </a:xfrm>
            <a:custGeom>
              <a:rect b="b" l="l" r="r" t="t"/>
              <a:pathLst>
                <a:path extrusionOk="0" h="9925" w="6302">
                  <a:moveTo>
                    <a:pt x="1229" y="1"/>
                  </a:moveTo>
                  <a:cubicBezTo>
                    <a:pt x="567" y="1"/>
                    <a:pt x="0" y="536"/>
                    <a:pt x="0" y="1198"/>
                  </a:cubicBezTo>
                  <a:lnTo>
                    <a:pt x="0" y="8664"/>
                  </a:lnTo>
                  <a:cubicBezTo>
                    <a:pt x="32" y="9357"/>
                    <a:pt x="567" y="9925"/>
                    <a:pt x="1229" y="9925"/>
                  </a:cubicBezTo>
                  <a:lnTo>
                    <a:pt x="6301" y="9925"/>
                  </a:lnTo>
                  <a:cubicBezTo>
                    <a:pt x="6112" y="9925"/>
                    <a:pt x="5766" y="9609"/>
                    <a:pt x="5608" y="9452"/>
                  </a:cubicBezTo>
                  <a:cubicBezTo>
                    <a:pt x="4631" y="8664"/>
                    <a:pt x="3277" y="8255"/>
                    <a:pt x="2048" y="8255"/>
                  </a:cubicBezTo>
                  <a:cubicBezTo>
                    <a:pt x="1828" y="8255"/>
                    <a:pt x="1638" y="8066"/>
                    <a:pt x="1638" y="7877"/>
                  </a:cubicBezTo>
                  <a:lnTo>
                    <a:pt x="16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49"/>
          <p:cNvSpPr txBox="1"/>
          <p:nvPr>
            <p:ph idx="1" type="subTitle"/>
          </p:nvPr>
        </p:nvSpPr>
        <p:spPr>
          <a:xfrm>
            <a:off x="725301" y="1676283"/>
            <a:ext cx="2805600" cy="527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Market Need</a:t>
            </a:r>
            <a:endParaRPr sz="2400"/>
          </a:p>
        </p:txBody>
      </p:sp>
      <p:sp>
        <p:nvSpPr>
          <p:cNvPr id="505" name="Google Shape;505;p49"/>
          <p:cNvSpPr txBox="1"/>
          <p:nvPr>
            <p:ph idx="4" type="title"/>
          </p:nvPr>
        </p:nvSpPr>
        <p:spPr>
          <a:xfrm>
            <a:off x="722539" y="2352463"/>
            <a:ext cx="692700" cy="52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506" name="Google Shape;506;p49"/>
          <p:cNvSpPr txBox="1"/>
          <p:nvPr>
            <p:ph idx="5" type="subTitle"/>
          </p:nvPr>
        </p:nvSpPr>
        <p:spPr>
          <a:xfrm>
            <a:off x="722554" y="2880150"/>
            <a:ext cx="3693900" cy="527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Location</a:t>
            </a:r>
            <a:endParaRPr sz="2400"/>
          </a:p>
        </p:txBody>
      </p:sp>
      <p:sp>
        <p:nvSpPr>
          <p:cNvPr id="507" name="Google Shape;507;p49"/>
          <p:cNvSpPr txBox="1"/>
          <p:nvPr>
            <p:ph idx="7" type="title"/>
          </p:nvPr>
        </p:nvSpPr>
        <p:spPr>
          <a:xfrm>
            <a:off x="725301" y="3556275"/>
            <a:ext cx="692700" cy="52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508" name="Google Shape;508;p49"/>
          <p:cNvSpPr txBox="1"/>
          <p:nvPr>
            <p:ph idx="8" type="subTitle"/>
          </p:nvPr>
        </p:nvSpPr>
        <p:spPr>
          <a:xfrm>
            <a:off x="725300" y="4084000"/>
            <a:ext cx="3132300" cy="527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Hobby of the People</a:t>
            </a:r>
            <a:endParaRPr sz="2400"/>
          </a:p>
        </p:txBody>
      </p:sp>
      <p:sp>
        <p:nvSpPr>
          <p:cNvPr id="509" name="Google Shape;509;p49"/>
          <p:cNvSpPr txBox="1"/>
          <p:nvPr>
            <p:ph idx="14" type="subTitle"/>
          </p:nvPr>
        </p:nvSpPr>
        <p:spPr>
          <a:xfrm>
            <a:off x="4221225" y="1676275"/>
            <a:ext cx="3432000" cy="527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Available Materials in the Community</a:t>
            </a:r>
            <a:endParaRPr sz="2400"/>
          </a:p>
        </p:txBody>
      </p:sp>
      <p:sp>
        <p:nvSpPr>
          <p:cNvPr id="510" name="Google Shape;510;p49"/>
          <p:cNvSpPr txBox="1"/>
          <p:nvPr>
            <p:ph idx="17" type="subTitle"/>
          </p:nvPr>
        </p:nvSpPr>
        <p:spPr>
          <a:xfrm>
            <a:off x="4416450" y="2880150"/>
            <a:ext cx="3618000" cy="527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Your Interest and Know-how</a:t>
            </a:r>
            <a:endParaRPr sz="2400"/>
          </a:p>
        </p:txBody>
      </p:sp>
      <p:sp>
        <p:nvSpPr>
          <p:cNvPr id="511" name="Google Shape;511;p49"/>
          <p:cNvSpPr txBox="1"/>
          <p:nvPr>
            <p:ph idx="13" type="title"/>
          </p:nvPr>
        </p:nvSpPr>
        <p:spPr>
          <a:xfrm>
            <a:off x="4622225" y="1148650"/>
            <a:ext cx="692700" cy="52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512" name="Google Shape;512;p49"/>
          <p:cNvSpPr txBox="1"/>
          <p:nvPr>
            <p:ph idx="2" type="title"/>
          </p:nvPr>
        </p:nvSpPr>
        <p:spPr>
          <a:xfrm>
            <a:off x="4619463" y="2352463"/>
            <a:ext cx="692700" cy="52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05.</a:t>
            </a:r>
            <a:endParaRPr/>
          </a:p>
        </p:txBody>
      </p:sp>
      <p:sp>
        <p:nvSpPr>
          <p:cNvPr id="513" name="Google Shape;513;p49"/>
          <p:cNvSpPr txBox="1"/>
          <p:nvPr>
            <p:ph idx="16" type="title"/>
          </p:nvPr>
        </p:nvSpPr>
        <p:spPr>
          <a:xfrm>
            <a:off x="725301" y="1148650"/>
            <a:ext cx="692700" cy="52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514" name="Google Shape;514;p49"/>
          <p:cNvSpPr txBox="1"/>
          <p:nvPr>
            <p:ph idx="21"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400">
                <a:solidFill>
                  <a:srgbClr val="000000"/>
                </a:solidFill>
                <a:latin typeface="Arial"/>
                <a:ea typeface="Arial"/>
                <a:cs typeface="Arial"/>
                <a:sym typeface="Arial"/>
              </a:rPr>
              <a:t>Spotting Opportunities</a:t>
            </a:r>
            <a:endParaRPr/>
          </a:p>
        </p:txBody>
      </p:sp>
      <p:cxnSp>
        <p:nvCxnSpPr>
          <p:cNvPr id="515" name="Google Shape;515;p49"/>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516" name="Google Shape;516;p49"/>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50"/>
          <p:cNvSpPr txBox="1"/>
          <p:nvPr>
            <p:ph type="title"/>
          </p:nvPr>
        </p:nvSpPr>
        <p:spPr>
          <a:xfrm>
            <a:off x="10475" y="2737825"/>
            <a:ext cx="7298400" cy="21549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Ways of Going into Business</a:t>
            </a:r>
            <a:br>
              <a:rPr b="1" lang="en" sz="2000">
                <a:solidFill>
                  <a:srgbClr val="000000"/>
                </a:solidFill>
                <a:latin typeface="Arial"/>
                <a:ea typeface="Arial"/>
                <a:cs typeface="Arial"/>
                <a:sym typeface="Arial"/>
              </a:rPr>
            </a:br>
            <a:r>
              <a:rPr b="1" lang="en" sz="2000">
                <a:solidFill>
                  <a:srgbClr val="000000"/>
                </a:solidFill>
                <a:latin typeface="Arial"/>
                <a:ea typeface="Arial"/>
                <a:cs typeface="Arial"/>
                <a:sym typeface="Arial"/>
              </a:rPr>
              <a:t>	</a:t>
            </a:r>
            <a:r>
              <a:rPr b="1" lang="en" sz="2000">
                <a:solidFill>
                  <a:srgbClr val="000000"/>
                </a:solidFill>
                <a:latin typeface="Poppins"/>
                <a:ea typeface="Poppins"/>
                <a:cs typeface="Poppins"/>
                <a:sym typeface="Poppins"/>
              </a:rPr>
              <a:t>An entrepreneur starts a business that he thinks has a lot of potential for profit. His family may have been in business for a long time, and he may take a part or department in that business. Another way is to duplicate his family business in another place. He may also pick up an idea from his family business, modify it or apply it to another product. </a:t>
            </a:r>
            <a:endParaRPr b="1" sz="2000">
              <a:solidFill>
                <a:srgbClr val="000000"/>
              </a:solidFill>
              <a:latin typeface="Poppins"/>
              <a:ea typeface="Poppins"/>
              <a:cs typeface="Poppins"/>
              <a:sym typeface="Poppins"/>
            </a:endParaRPr>
          </a:p>
          <a:p>
            <a:pPr indent="0" lvl="0" marL="0" rtl="0" algn="ctr">
              <a:spcBef>
                <a:spcPts val="1200"/>
              </a:spcBef>
              <a:spcAft>
                <a:spcPts val="0"/>
              </a:spcAft>
              <a:buNone/>
            </a:pPr>
            <a:r>
              <a:t/>
            </a:r>
            <a:endParaRPr/>
          </a:p>
        </p:txBody>
      </p:sp>
      <p:sp>
        <p:nvSpPr>
          <p:cNvPr id="522" name="Google Shape;522;p50"/>
          <p:cNvSpPr/>
          <p:nvPr/>
        </p:nvSpPr>
        <p:spPr>
          <a:xfrm>
            <a:off x="6697488" y="1434700"/>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50"/>
          <p:cNvSpPr/>
          <p:nvPr/>
        </p:nvSpPr>
        <p:spPr>
          <a:xfrm>
            <a:off x="1134838" y="1080859"/>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4" name="Google Shape;524;p50"/>
          <p:cNvGrpSpPr/>
          <p:nvPr/>
        </p:nvGrpSpPr>
        <p:grpSpPr>
          <a:xfrm>
            <a:off x="2441463" y="991550"/>
            <a:ext cx="543225" cy="503650"/>
            <a:chOff x="10372525" y="217200"/>
            <a:chExt cx="543225" cy="503650"/>
          </a:xfrm>
        </p:grpSpPr>
        <p:sp>
          <p:nvSpPr>
            <p:cNvPr id="525" name="Google Shape;525;p50"/>
            <p:cNvSpPr/>
            <p:nvPr/>
          </p:nvSpPr>
          <p:spPr>
            <a:xfrm>
              <a:off x="10372525" y="228950"/>
              <a:ext cx="491900" cy="491900"/>
            </a:xfrm>
            <a:custGeom>
              <a:rect b="b" l="l" r="r" t="t"/>
              <a:pathLst>
                <a:path extrusionOk="0" h="19676" w="19676">
                  <a:moveTo>
                    <a:pt x="1" y="0"/>
                  </a:moveTo>
                  <a:lnTo>
                    <a:pt x="1" y="19675"/>
                  </a:lnTo>
                  <a:lnTo>
                    <a:pt x="19676" y="19675"/>
                  </a:lnTo>
                  <a:lnTo>
                    <a:pt x="19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50"/>
            <p:cNvSpPr/>
            <p:nvPr/>
          </p:nvSpPr>
          <p:spPr>
            <a:xfrm>
              <a:off x="10372525" y="228950"/>
              <a:ext cx="543225" cy="466675"/>
            </a:xfrm>
            <a:custGeom>
              <a:rect b="b" l="l" r="r" t="t"/>
              <a:pathLst>
                <a:path extrusionOk="0" h="18667" w="21729">
                  <a:moveTo>
                    <a:pt x="1" y="0"/>
                  </a:moveTo>
                  <a:lnTo>
                    <a:pt x="1723" y="15587"/>
                  </a:lnTo>
                  <a:lnTo>
                    <a:pt x="1845" y="15709"/>
                  </a:lnTo>
                  <a:cubicBezTo>
                    <a:pt x="2558" y="16405"/>
                    <a:pt x="3915" y="17779"/>
                    <a:pt x="4785" y="18666"/>
                  </a:cubicBezTo>
                  <a:lnTo>
                    <a:pt x="21728" y="18666"/>
                  </a:lnTo>
                  <a:lnTo>
                    <a:pt x="196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50"/>
            <p:cNvSpPr/>
            <p:nvPr/>
          </p:nvSpPr>
          <p:spPr>
            <a:xfrm>
              <a:off x="10418625" y="621650"/>
              <a:ext cx="84400" cy="73975"/>
            </a:xfrm>
            <a:custGeom>
              <a:rect b="b" l="l" r="r" t="t"/>
              <a:pathLst>
                <a:path extrusionOk="0" h="2959" w="3376">
                  <a:moveTo>
                    <a:pt x="1" y="1"/>
                  </a:moveTo>
                  <a:lnTo>
                    <a:pt x="1" y="1"/>
                  </a:lnTo>
                  <a:cubicBezTo>
                    <a:pt x="714" y="697"/>
                    <a:pt x="2071" y="2071"/>
                    <a:pt x="2941" y="2958"/>
                  </a:cubicBezTo>
                  <a:lnTo>
                    <a:pt x="3376" y="558"/>
                  </a:lnTo>
                  <a:lnTo>
                    <a:pt x="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50"/>
            <p:cNvSpPr/>
            <p:nvPr/>
          </p:nvSpPr>
          <p:spPr>
            <a:xfrm>
              <a:off x="10415600" y="618625"/>
              <a:ext cx="76550" cy="77000"/>
            </a:xfrm>
            <a:custGeom>
              <a:rect b="b" l="l" r="r" t="t"/>
              <a:pathLst>
                <a:path extrusionOk="0" h="3080" w="3062">
                  <a:moveTo>
                    <a:pt x="0" y="0"/>
                  </a:moveTo>
                  <a:cubicBezTo>
                    <a:pt x="922" y="939"/>
                    <a:pt x="2383" y="2435"/>
                    <a:pt x="3062" y="3079"/>
                  </a:cubicBezTo>
                  <a:lnTo>
                    <a:pt x="27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50"/>
            <p:cNvSpPr/>
            <p:nvPr/>
          </p:nvSpPr>
          <p:spPr>
            <a:xfrm>
              <a:off x="10620300" y="255900"/>
              <a:ext cx="36675" cy="29450"/>
            </a:xfrm>
            <a:custGeom>
              <a:rect b="b" l="l" r="r" t="t"/>
              <a:pathLst>
                <a:path extrusionOk="0" h="1178" w="1467">
                  <a:moveTo>
                    <a:pt x="1362" y="1"/>
                  </a:moveTo>
                  <a:cubicBezTo>
                    <a:pt x="927" y="349"/>
                    <a:pt x="493" y="714"/>
                    <a:pt x="75" y="1097"/>
                  </a:cubicBezTo>
                  <a:cubicBezTo>
                    <a:pt x="0" y="1162"/>
                    <a:pt x="41" y="1178"/>
                    <a:pt x="95" y="1178"/>
                  </a:cubicBezTo>
                  <a:cubicBezTo>
                    <a:pt x="141" y="1178"/>
                    <a:pt x="197" y="1166"/>
                    <a:pt x="197" y="1166"/>
                  </a:cubicBezTo>
                  <a:lnTo>
                    <a:pt x="1467" y="175"/>
                  </a:lnTo>
                  <a:lnTo>
                    <a:pt x="136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50"/>
            <p:cNvSpPr/>
            <p:nvPr/>
          </p:nvSpPr>
          <p:spPr>
            <a:xfrm>
              <a:off x="10626525" y="238950"/>
              <a:ext cx="46550" cy="39800"/>
            </a:xfrm>
            <a:custGeom>
              <a:rect b="b" l="l" r="r" t="t"/>
              <a:pathLst>
                <a:path extrusionOk="0" h="1592" w="1862">
                  <a:moveTo>
                    <a:pt x="1061" y="1"/>
                  </a:moveTo>
                  <a:cubicBezTo>
                    <a:pt x="348" y="1"/>
                    <a:pt x="0" y="853"/>
                    <a:pt x="505" y="1357"/>
                  </a:cubicBezTo>
                  <a:cubicBezTo>
                    <a:pt x="666" y="1519"/>
                    <a:pt x="864" y="1592"/>
                    <a:pt x="1058" y="1592"/>
                  </a:cubicBezTo>
                  <a:cubicBezTo>
                    <a:pt x="1468" y="1592"/>
                    <a:pt x="1861" y="1268"/>
                    <a:pt x="1861" y="783"/>
                  </a:cubicBezTo>
                  <a:cubicBezTo>
                    <a:pt x="1861" y="348"/>
                    <a:pt x="1496" y="1"/>
                    <a:pt x="10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50"/>
            <p:cNvSpPr/>
            <p:nvPr/>
          </p:nvSpPr>
          <p:spPr>
            <a:xfrm>
              <a:off x="10638700" y="227200"/>
              <a:ext cx="49150" cy="47425"/>
            </a:xfrm>
            <a:custGeom>
              <a:rect b="b" l="l" r="r" t="t"/>
              <a:pathLst>
                <a:path extrusionOk="0" h="1897" w="1966">
                  <a:moveTo>
                    <a:pt x="644" y="1"/>
                  </a:moveTo>
                  <a:lnTo>
                    <a:pt x="0" y="714"/>
                  </a:lnTo>
                  <a:lnTo>
                    <a:pt x="1044" y="1897"/>
                  </a:lnTo>
                  <a:lnTo>
                    <a:pt x="1966" y="1306"/>
                  </a:lnTo>
                  <a:lnTo>
                    <a:pt x="6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50"/>
            <p:cNvSpPr/>
            <p:nvPr/>
          </p:nvSpPr>
          <p:spPr>
            <a:xfrm>
              <a:off x="10642175" y="217200"/>
              <a:ext cx="55250" cy="47400"/>
            </a:xfrm>
            <a:custGeom>
              <a:rect b="b" l="l" r="r" t="t"/>
              <a:pathLst>
                <a:path extrusionOk="0" h="1896" w="2210">
                  <a:moveTo>
                    <a:pt x="1270" y="1"/>
                  </a:moveTo>
                  <a:cubicBezTo>
                    <a:pt x="418" y="1"/>
                    <a:pt x="0" y="1027"/>
                    <a:pt x="592" y="1619"/>
                  </a:cubicBezTo>
                  <a:cubicBezTo>
                    <a:pt x="789" y="1810"/>
                    <a:pt x="1028" y="1896"/>
                    <a:pt x="1261" y="1896"/>
                  </a:cubicBezTo>
                  <a:cubicBezTo>
                    <a:pt x="1748" y="1896"/>
                    <a:pt x="2210" y="1522"/>
                    <a:pt x="2210" y="958"/>
                  </a:cubicBezTo>
                  <a:cubicBezTo>
                    <a:pt x="2210" y="436"/>
                    <a:pt x="1792" y="1"/>
                    <a:pt x="12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50"/>
            <p:cNvSpPr/>
            <p:nvPr/>
          </p:nvSpPr>
          <p:spPr>
            <a:xfrm>
              <a:off x="10466900" y="364625"/>
              <a:ext cx="356650" cy="10900"/>
            </a:xfrm>
            <a:custGeom>
              <a:rect b="b" l="l" r="r" t="t"/>
              <a:pathLst>
                <a:path extrusionOk="0" h="436" w="14266">
                  <a:moveTo>
                    <a:pt x="279" y="1"/>
                  </a:moveTo>
                  <a:cubicBezTo>
                    <a:pt x="1" y="1"/>
                    <a:pt x="1" y="436"/>
                    <a:pt x="279" y="436"/>
                  </a:cubicBezTo>
                  <a:lnTo>
                    <a:pt x="13987" y="436"/>
                  </a:lnTo>
                  <a:cubicBezTo>
                    <a:pt x="14265" y="436"/>
                    <a:pt x="14265" y="1"/>
                    <a:pt x="139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50"/>
            <p:cNvSpPr/>
            <p:nvPr/>
          </p:nvSpPr>
          <p:spPr>
            <a:xfrm>
              <a:off x="10472550" y="428125"/>
              <a:ext cx="369250" cy="10900"/>
            </a:xfrm>
            <a:custGeom>
              <a:rect b="b" l="l" r="r" t="t"/>
              <a:pathLst>
                <a:path extrusionOk="0" h="436" w="14770">
                  <a:moveTo>
                    <a:pt x="297" y="1"/>
                  </a:moveTo>
                  <a:cubicBezTo>
                    <a:pt x="1" y="1"/>
                    <a:pt x="1" y="436"/>
                    <a:pt x="297" y="436"/>
                  </a:cubicBezTo>
                  <a:lnTo>
                    <a:pt x="14474" y="436"/>
                  </a:lnTo>
                  <a:cubicBezTo>
                    <a:pt x="14770" y="436"/>
                    <a:pt x="14770" y="1"/>
                    <a:pt x="144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50"/>
            <p:cNvSpPr/>
            <p:nvPr/>
          </p:nvSpPr>
          <p:spPr>
            <a:xfrm>
              <a:off x="10492125" y="496400"/>
              <a:ext cx="361000" cy="10900"/>
            </a:xfrm>
            <a:custGeom>
              <a:rect b="b" l="l" r="r" t="t"/>
              <a:pathLst>
                <a:path extrusionOk="0" h="436" w="14440">
                  <a:moveTo>
                    <a:pt x="296" y="1"/>
                  </a:moveTo>
                  <a:cubicBezTo>
                    <a:pt x="1" y="1"/>
                    <a:pt x="1" y="436"/>
                    <a:pt x="296" y="436"/>
                  </a:cubicBezTo>
                  <a:lnTo>
                    <a:pt x="14144" y="436"/>
                  </a:lnTo>
                  <a:cubicBezTo>
                    <a:pt x="14439" y="436"/>
                    <a:pt x="14439" y="1"/>
                    <a:pt x="141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50"/>
            <p:cNvSpPr/>
            <p:nvPr/>
          </p:nvSpPr>
          <p:spPr>
            <a:xfrm>
              <a:off x="10415150" y="352900"/>
              <a:ext cx="28300" cy="27425"/>
            </a:xfrm>
            <a:custGeom>
              <a:rect b="b" l="l" r="r" t="t"/>
              <a:pathLst>
                <a:path extrusionOk="0" h="1097" w="1132">
                  <a:moveTo>
                    <a:pt x="557" y="0"/>
                  </a:moveTo>
                  <a:cubicBezTo>
                    <a:pt x="488" y="0"/>
                    <a:pt x="401" y="18"/>
                    <a:pt x="349" y="52"/>
                  </a:cubicBezTo>
                  <a:cubicBezTo>
                    <a:pt x="140" y="139"/>
                    <a:pt x="18" y="331"/>
                    <a:pt x="1" y="540"/>
                  </a:cubicBezTo>
                  <a:cubicBezTo>
                    <a:pt x="1" y="592"/>
                    <a:pt x="18" y="644"/>
                    <a:pt x="18" y="696"/>
                  </a:cubicBezTo>
                  <a:cubicBezTo>
                    <a:pt x="53" y="783"/>
                    <a:pt x="105" y="853"/>
                    <a:pt x="175" y="922"/>
                  </a:cubicBezTo>
                  <a:lnTo>
                    <a:pt x="279" y="1009"/>
                  </a:lnTo>
                  <a:cubicBezTo>
                    <a:pt x="366" y="1061"/>
                    <a:pt x="453" y="1079"/>
                    <a:pt x="557" y="1079"/>
                  </a:cubicBezTo>
                  <a:lnTo>
                    <a:pt x="557" y="1096"/>
                  </a:lnTo>
                  <a:lnTo>
                    <a:pt x="592" y="1096"/>
                  </a:lnTo>
                  <a:cubicBezTo>
                    <a:pt x="662" y="1096"/>
                    <a:pt x="731" y="1079"/>
                    <a:pt x="801" y="1044"/>
                  </a:cubicBezTo>
                  <a:cubicBezTo>
                    <a:pt x="870" y="1027"/>
                    <a:pt x="923" y="992"/>
                    <a:pt x="975" y="940"/>
                  </a:cubicBezTo>
                  <a:cubicBezTo>
                    <a:pt x="1027" y="887"/>
                    <a:pt x="1062" y="818"/>
                    <a:pt x="1079" y="766"/>
                  </a:cubicBezTo>
                  <a:cubicBezTo>
                    <a:pt x="1131" y="696"/>
                    <a:pt x="1131" y="609"/>
                    <a:pt x="1131" y="540"/>
                  </a:cubicBezTo>
                  <a:lnTo>
                    <a:pt x="1114" y="400"/>
                  </a:lnTo>
                  <a:cubicBezTo>
                    <a:pt x="1097" y="313"/>
                    <a:pt x="1044" y="226"/>
                    <a:pt x="975" y="157"/>
                  </a:cubicBezTo>
                  <a:lnTo>
                    <a:pt x="870" y="70"/>
                  </a:lnTo>
                  <a:cubicBezTo>
                    <a:pt x="783" y="18"/>
                    <a:pt x="679" y="0"/>
                    <a:pt x="5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50"/>
            <p:cNvSpPr/>
            <p:nvPr/>
          </p:nvSpPr>
          <p:spPr>
            <a:xfrm>
              <a:off x="10423850" y="419875"/>
              <a:ext cx="28300" cy="27575"/>
            </a:xfrm>
            <a:custGeom>
              <a:rect b="b" l="l" r="r" t="t"/>
              <a:pathLst>
                <a:path extrusionOk="0" h="1103" w="1132">
                  <a:moveTo>
                    <a:pt x="592" y="0"/>
                  </a:moveTo>
                  <a:lnTo>
                    <a:pt x="592" y="18"/>
                  </a:lnTo>
                  <a:lnTo>
                    <a:pt x="557" y="18"/>
                  </a:lnTo>
                  <a:cubicBezTo>
                    <a:pt x="539" y="13"/>
                    <a:pt x="519" y="11"/>
                    <a:pt x="498" y="11"/>
                  </a:cubicBezTo>
                  <a:cubicBezTo>
                    <a:pt x="442" y="11"/>
                    <a:pt x="382" y="27"/>
                    <a:pt x="331" y="52"/>
                  </a:cubicBezTo>
                  <a:cubicBezTo>
                    <a:pt x="279" y="70"/>
                    <a:pt x="209" y="122"/>
                    <a:pt x="157" y="174"/>
                  </a:cubicBezTo>
                  <a:cubicBezTo>
                    <a:pt x="105" y="209"/>
                    <a:pt x="70" y="279"/>
                    <a:pt x="53" y="348"/>
                  </a:cubicBezTo>
                  <a:cubicBezTo>
                    <a:pt x="18" y="400"/>
                    <a:pt x="1" y="487"/>
                    <a:pt x="1" y="557"/>
                  </a:cubicBezTo>
                  <a:cubicBezTo>
                    <a:pt x="1" y="609"/>
                    <a:pt x="1" y="661"/>
                    <a:pt x="18" y="696"/>
                  </a:cubicBezTo>
                  <a:cubicBezTo>
                    <a:pt x="53" y="800"/>
                    <a:pt x="105" y="870"/>
                    <a:pt x="157" y="940"/>
                  </a:cubicBezTo>
                  <a:lnTo>
                    <a:pt x="279" y="1027"/>
                  </a:lnTo>
                  <a:cubicBezTo>
                    <a:pt x="349" y="1079"/>
                    <a:pt x="453" y="1096"/>
                    <a:pt x="557" y="1096"/>
                  </a:cubicBezTo>
                  <a:lnTo>
                    <a:pt x="575" y="1096"/>
                  </a:lnTo>
                  <a:cubicBezTo>
                    <a:pt x="598" y="1101"/>
                    <a:pt x="620" y="1103"/>
                    <a:pt x="641" y="1103"/>
                  </a:cubicBezTo>
                  <a:cubicBezTo>
                    <a:pt x="699" y="1103"/>
                    <a:pt x="750" y="1087"/>
                    <a:pt x="801" y="1061"/>
                  </a:cubicBezTo>
                  <a:cubicBezTo>
                    <a:pt x="870" y="1027"/>
                    <a:pt x="923" y="992"/>
                    <a:pt x="975" y="940"/>
                  </a:cubicBezTo>
                  <a:cubicBezTo>
                    <a:pt x="1027" y="887"/>
                    <a:pt x="1062" y="835"/>
                    <a:pt x="1079" y="766"/>
                  </a:cubicBezTo>
                  <a:cubicBezTo>
                    <a:pt x="1114" y="696"/>
                    <a:pt x="1131" y="626"/>
                    <a:pt x="1131" y="557"/>
                  </a:cubicBezTo>
                  <a:lnTo>
                    <a:pt x="1114" y="400"/>
                  </a:lnTo>
                  <a:cubicBezTo>
                    <a:pt x="1079" y="313"/>
                    <a:pt x="1044" y="226"/>
                    <a:pt x="975" y="174"/>
                  </a:cubicBezTo>
                  <a:lnTo>
                    <a:pt x="870" y="87"/>
                  </a:lnTo>
                  <a:cubicBezTo>
                    <a:pt x="783" y="35"/>
                    <a:pt x="679" y="0"/>
                    <a:pt x="5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50"/>
            <p:cNvSpPr/>
            <p:nvPr/>
          </p:nvSpPr>
          <p:spPr>
            <a:xfrm>
              <a:off x="10432975" y="486850"/>
              <a:ext cx="36575" cy="27425"/>
            </a:xfrm>
            <a:custGeom>
              <a:rect b="b" l="l" r="r" t="t"/>
              <a:pathLst>
                <a:path extrusionOk="0" h="1097" w="1463">
                  <a:moveTo>
                    <a:pt x="714" y="0"/>
                  </a:moveTo>
                  <a:cubicBezTo>
                    <a:pt x="1" y="0"/>
                    <a:pt x="1" y="1096"/>
                    <a:pt x="714" y="1096"/>
                  </a:cubicBezTo>
                  <a:lnTo>
                    <a:pt x="749" y="1096"/>
                  </a:lnTo>
                  <a:cubicBezTo>
                    <a:pt x="1462" y="1096"/>
                    <a:pt x="1462" y="0"/>
                    <a:pt x="7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9" name="Google Shape;539;p50"/>
          <p:cNvGrpSpPr/>
          <p:nvPr/>
        </p:nvGrpSpPr>
        <p:grpSpPr>
          <a:xfrm>
            <a:off x="7833643" y="203592"/>
            <a:ext cx="871593" cy="787967"/>
            <a:chOff x="9731500" y="2729150"/>
            <a:chExt cx="446650" cy="403775"/>
          </a:xfrm>
        </p:grpSpPr>
        <p:sp>
          <p:nvSpPr>
            <p:cNvPr id="540" name="Google Shape;540;p50"/>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50"/>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50"/>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50"/>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50"/>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50"/>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50"/>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50"/>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50"/>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50"/>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50"/>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50"/>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2" name="Google Shape;552;p50"/>
          <p:cNvGrpSpPr/>
          <p:nvPr/>
        </p:nvGrpSpPr>
        <p:grpSpPr>
          <a:xfrm>
            <a:off x="3817051" y="257650"/>
            <a:ext cx="1626378" cy="1398659"/>
            <a:chOff x="3706376" y="384262"/>
            <a:chExt cx="1626378" cy="1398659"/>
          </a:xfrm>
        </p:grpSpPr>
        <p:sp>
          <p:nvSpPr>
            <p:cNvPr id="553" name="Google Shape;553;p50"/>
            <p:cNvSpPr/>
            <p:nvPr/>
          </p:nvSpPr>
          <p:spPr>
            <a:xfrm>
              <a:off x="5051096" y="1494397"/>
              <a:ext cx="281657" cy="159214"/>
            </a:xfrm>
            <a:custGeom>
              <a:rect b="b" l="l" r="r" t="t"/>
              <a:pathLst>
                <a:path extrusionOk="0" h="3438" w="6082">
                  <a:moveTo>
                    <a:pt x="5856" y="0"/>
                  </a:moveTo>
                  <a:cubicBezTo>
                    <a:pt x="5751" y="0"/>
                    <a:pt x="5645" y="65"/>
                    <a:pt x="5631" y="194"/>
                  </a:cubicBezTo>
                  <a:lnTo>
                    <a:pt x="5631" y="1979"/>
                  </a:lnTo>
                  <a:cubicBezTo>
                    <a:pt x="5631" y="2537"/>
                    <a:pt x="5182" y="3001"/>
                    <a:pt x="4610" y="3001"/>
                  </a:cubicBezTo>
                  <a:lnTo>
                    <a:pt x="319" y="3001"/>
                  </a:lnTo>
                  <a:cubicBezTo>
                    <a:pt x="310" y="3000"/>
                    <a:pt x="301" y="2999"/>
                    <a:pt x="293" y="2999"/>
                  </a:cubicBezTo>
                  <a:cubicBezTo>
                    <a:pt x="0" y="2999"/>
                    <a:pt x="0" y="3438"/>
                    <a:pt x="293" y="3438"/>
                  </a:cubicBezTo>
                  <a:cubicBezTo>
                    <a:pt x="301" y="3438"/>
                    <a:pt x="310" y="3437"/>
                    <a:pt x="319" y="3436"/>
                  </a:cubicBezTo>
                  <a:lnTo>
                    <a:pt x="4610" y="3436"/>
                  </a:lnTo>
                  <a:cubicBezTo>
                    <a:pt x="5414" y="3436"/>
                    <a:pt x="6067" y="2783"/>
                    <a:pt x="6081" y="1979"/>
                  </a:cubicBezTo>
                  <a:lnTo>
                    <a:pt x="6081" y="194"/>
                  </a:lnTo>
                  <a:cubicBezTo>
                    <a:pt x="6067" y="65"/>
                    <a:pt x="5962" y="0"/>
                    <a:pt x="58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50"/>
            <p:cNvSpPr/>
            <p:nvPr/>
          </p:nvSpPr>
          <p:spPr>
            <a:xfrm>
              <a:off x="4774132" y="962692"/>
              <a:ext cx="164308" cy="277026"/>
            </a:xfrm>
            <a:custGeom>
              <a:rect b="b" l="l" r="r" t="t"/>
              <a:pathLst>
                <a:path extrusionOk="0" h="5982" w="3548">
                  <a:moveTo>
                    <a:pt x="281" y="1"/>
                  </a:moveTo>
                  <a:cubicBezTo>
                    <a:pt x="1" y="1"/>
                    <a:pt x="1" y="439"/>
                    <a:pt x="281" y="439"/>
                  </a:cubicBezTo>
                  <a:cubicBezTo>
                    <a:pt x="289" y="439"/>
                    <a:pt x="297" y="438"/>
                    <a:pt x="306" y="438"/>
                  </a:cubicBezTo>
                  <a:lnTo>
                    <a:pt x="2090" y="438"/>
                  </a:lnTo>
                  <a:cubicBezTo>
                    <a:pt x="2649" y="438"/>
                    <a:pt x="3112" y="901"/>
                    <a:pt x="3112" y="1459"/>
                  </a:cubicBezTo>
                  <a:lnTo>
                    <a:pt x="3112" y="5764"/>
                  </a:lnTo>
                  <a:cubicBezTo>
                    <a:pt x="3112" y="5887"/>
                    <a:pt x="3207" y="5982"/>
                    <a:pt x="3330" y="5982"/>
                  </a:cubicBezTo>
                  <a:cubicBezTo>
                    <a:pt x="3439" y="5982"/>
                    <a:pt x="3548" y="5887"/>
                    <a:pt x="3548" y="5778"/>
                  </a:cubicBezTo>
                  <a:lnTo>
                    <a:pt x="3548" y="1459"/>
                  </a:lnTo>
                  <a:cubicBezTo>
                    <a:pt x="3548" y="656"/>
                    <a:pt x="2894" y="2"/>
                    <a:pt x="2090" y="2"/>
                  </a:cubicBezTo>
                  <a:lnTo>
                    <a:pt x="306" y="2"/>
                  </a:lnTo>
                  <a:cubicBezTo>
                    <a:pt x="297" y="1"/>
                    <a:pt x="289" y="1"/>
                    <a:pt x="2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50"/>
            <p:cNvSpPr/>
            <p:nvPr/>
          </p:nvSpPr>
          <p:spPr>
            <a:xfrm>
              <a:off x="4234373" y="1231462"/>
              <a:ext cx="839137" cy="551459"/>
            </a:xfrm>
            <a:custGeom>
              <a:rect b="b" l="l" r="r" t="t"/>
              <a:pathLst>
                <a:path extrusionOk="0" h="11908" w="18120">
                  <a:moveTo>
                    <a:pt x="287" y="1"/>
                  </a:moveTo>
                  <a:cubicBezTo>
                    <a:pt x="123" y="1"/>
                    <a:pt x="1" y="137"/>
                    <a:pt x="1" y="287"/>
                  </a:cubicBezTo>
                  <a:lnTo>
                    <a:pt x="1" y="11621"/>
                  </a:lnTo>
                  <a:cubicBezTo>
                    <a:pt x="1" y="11784"/>
                    <a:pt x="123" y="11907"/>
                    <a:pt x="287" y="11907"/>
                  </a:cubicBezTo>
                  <a:lnTo>
                    <a:pt x="17833" y="11907"/>
                  </a:lnTo>
                  <a:cubicBezTo>
                    <a:pt x="17983" y="11907"/>
                    <a:pt x="18119" y="11784"/>
                    <a:pt x="18119" y="11621"/>
                  </a:cubicBezTo>
                  <a:lnTo>
                    <a:pt x="18119" y="287"/>
                  </a:lnTo>
                  <a:cubicBezTo>
                    <a:pt x="18119" y="137"/>
                    <a:pt x="17983" y="1"/>
                    <a:pt x="1783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50"/>
            <p:cNvSpPr/>
            <p:nvPr/>
          </p:nvSpPr>
          <p:spPr>
            <a:xfrm>
              <a:off x="4234373" y="1231462"/>
              <a:ext cx="839137" cy="551459"/>
            </a:xfrm>
            <a:custGeom>
              <a:rect b="b" l="l" r="r" t="t"/>
              <a:pathLst>
                <a:path extrusionOk="0" h="11908" w="18120">
                  <a:moveTo>
                    <a:pt x="287" y="1"/>
                  </a:moveTo>
                  <a:cubicBezTo>
                    <a:pt x="123" y="1"/>
                    <a:pt x="1" y="137"/>
                    <a:pt x="1" y="287"/>
                  </a:cubicBezTo>
                  <a:lnTo>
                    <a:pt x="1" y="11621"/>
                  </a:lnTo>
                  <a:cubicBezTo>
                    <a:pt x="1" y="11784"/>
                    <a:pt x="123" y="11907"/>
                    <a:pt x="287" y="11907"/>
                  </a:cubicBezTo>
                  <a:lnTo>
                    <a:pt x="17819" y="11907"/>
                  </a:lnTo>
                  <a:cubicBezTo>
                    <a:pt x="17983" y="11907"/>
                    <a:pt x="18119" y="11784"/>
                    <a:pt x="18119" y="11621"/>
                  </a:cubicBezTo>
                  <a:lnTo>
                    <a:pt x="18119" y="287"/>
                  </a:lnTo>
                  <a:cubicBezTo>
                    <a:pt x="18119" y="137"/>
                    <a:pt x="17983" y="1"/>
                    <a:pt x="178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50"/>
            <p:cNvSpPr/>
            <p:nvPr/>
          </p:nvSpPr>
          <p:spPr>
            <a:xfrm>
              <a:off x="4351114" y="1340609"/>
              <a:ext cx="605642" cy="147683"/>
            </a:xfrm>
            <a:custGeom>
              <a:rect b="b" l="l" r="r" t="t"/>
              <a:pathLst>
                <a:path extrusionOk="0" h="3189" w="13078">
                  <a:moveTo>
                    <a:pt x="204" y="1"/>
                  </a:moveTo>
                  <a:cubicBezTo>
                    <a:pt x="82" y="1"/>
                    <a:pt x="0" y="82"/>
                    <a:pt x="0" y="205"/>
                  </a:cubicBezTo>
                  <a:lnTo>
                    <a:pt x="0" y="2970"/>
                  </a:lnTo>
                  <a:cubicBezTo>
                    <a:pt x="0" y="3093"/>
                    <a:pt x="82" y="3188"/>
                    <a:pt x="204" y="3188"/>
                  </a:cubicBezTo>
                  <a:lnTo>
                    <a:pt x="12874" y="3188"/>
                  </a:lnTo>
                  <a:cubicBezTo>
                    <a:pt x="12983" y="3188"/>
                    <a:pt x="13078" y="3093"/>
                    <a:pt x="13078" y="2970"/>
                  </a:cubicBezTo>
                  <a:lnTo>
                    <a:pt x="13078" y="205"/>
                  </a:lnTo>
                  <a:cubicBezTo>
                    <a:pt x="13078" y="82"/>
                    <a:pt x="12983" y="1"/>
                    <a:pt x="128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50"/>
            <p:cNvSpPr/>
            <p:nvPr/>
          </p:nvSpPr>
          <p:spPr>
            <a:xfrm>
              <a:off x="4350465" y="1542465"/>
              <a:ext cx="606291" cy="16486"/>
            </a:xfrm>
            <a:custGeom>
              <a:rect b="b" l="l" r="r" t="t"/>
              <a:pathLst>
                <a:path extrusionOk="0" h="356" w="13092">
                  <a:moveTo>
                    <a:pt x="191" y="1"/>
                  </a:moveTo>
                  <a:cubicBezTo>
                    <a:pt x="82" y="1"/>
                    <a:pt x="0" y="83"/>
                    <a:pt x="0" y="178"/>
                  </a:cubicBezTo>
                  <a:cubicBezTo>
                    <a:pt x="0" y="273"/>
                    <a:pt x="82" y="355"/>
                    <a:pt x="191" y="355"/>
                  </a:cubicBezTo>
                  <a:lnTo>
                    <a:pt x="12915" y="355"/>
                  </a:lnTo>
                  <a:cubicBezTo>
                    <a:pt x="13010" y="355"/>
                    <a:pt x="13092" y="273"/>
                    <a:pt x="13092" y="178"/>
                  </a:cubicBezTo>
                  <a:cubicBezTo>
                    <a:pt x="13092" y="83"/>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50"/>
            <p:cNvSpPr/>
            <p:nvPr/>
          </p:nvSpPr>
          <p:spPr>
            <a:xfrm>
              <a:off x="4350465" y="1589791"/>
              <a:ext cx="606291" cy="16440"/>
            </a:xfrm>
            <a:custGeom>
              <a:rect b="b" l="l" r="r" t="t"/>
              <a:pathLst>
                <a:path extrusionOk="0" h="355" w="13092">
                  <a:moveTo>
                    <a:pt x="191" y="1"/>
                  </a:moveTo>
                  <a:cubicBezTo>
                    <a:pt x="82" y="1"/>
                    <a:pt x="0" y="69"/>
                    <a:pt x="0" y="178"/>
                  </a:cubicBezTo>
                  <a:cubicBezTo>
                    <a:pt x="0" y="273"/>
                    <a:pt x="82" y="355"/>
                    <a:pt x="191" y="355"/>
                  </a:cubicBezTo>
                  <a:lnTo>
                    <a:pt x="12915" y="355"/>
                  </a:lnTo>
                  <a:cubicBezTo>
                    <a:pt x="13010" y="355"/>
                    <a:pt x="13092" y="273"/>
                    <a:pt x="13092" y="178"/>
                  </a:cubicBezTo>
                  <a:cubicBezTo>
                    <a:pt x="13092" y="82"/>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50"/>
            <p:cNvSpPr/>
            <p:nvPr/>
          </p:nvSpPr>
          <p:spPr>
            <a:xfrm>
              <a:off x="4350465" y="1640868"/>
              <a:ext cx="606291" cy="16486"/>
            </a:xfrm>
            <a:custGeom>
              <a:rect b="b" l="l" r="r" t="t"/>
              <a:pathLst>
                <a:path extrusionOk="0" h="356" w="13092">
                  <a:moveTo>
                    <a:pt x="191" y="1"/>
                  </a:moveTo>
                  <a:cubicBezTo>
                    <a:pt x="82" y="1"/>
                    <a:pt x="0" y="83"/>
                    <a:pt x="0" y="178"/>
                  </a:cubicBezTo>
                  <a:cubicBezTo>
                    <a:pt x="0" y="273"/>
                    <a:pt x="82" y="355"/>
                    <a:pt x="191" y="355"/>
                  </a:cubicBezTo>
                  <a:lnTo>
                    <a:pt x="12915" y="355"/>
                  </a:lnTo>
                  <a:cubicBezTo>
                    <a:pt x="13010" y="355"/>
                    <a:pt x="13092" y="273"/>
                    <a:pt x="13092" y="178"/>
                  </a:cubicBezTo>
                  <a:cubicBezTo>
                    <a:pt x="13092" y="83"/>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50"/>
            <p:cNvSpPr/>
            <p:nvPr/>
          </p:nvSpPr>
          <p:spPr>
            <a:xfrm>
              <a:off x="4350465" y="1688751"/>
              <a:ext cx="606291" cy="15884"/>
            </a:xfrm>
            <a:custGeom>
              <a:rect b="b" l="l" r="r" t="t"/>
              <a:pathLst>
                <a:path extrusionOk="0" h="343" w="13092">
                  <a:moveTo>
                    <a:pt x="168" y="1"/>
                  </a:moveTo>
                  <a:cubicBezTo>
                    <a:pt x="71" y="1"/>
                    <a:pt x="0" y="77"/>
                    <a:pt x="0" y="166"/>
                  </a:cubicBezTo>
                  <a:cubicBezTo>
                    <a:pt x="0" y="261"/>
                    <a:pt x="82" y="343"/>
                    <a:pt x="191" y="343"/>
                  </a:cubicBezTo>
                  <a:lnTo>
                    <a:pt x="12915" y="343"/>
                  </a:lnTo>
                  <a:cubicBezTo>
                    <a:pt x="13010" y="343"/>
                    <a:pt x="13092" y="261"/>
                    <a:pt x="13092" y="166"/>
                  </a:cubicBezTo>
                  <a:cubicBezTo>
                    <a:pt x="13092" y="70"/>
                    <a:pt x="13010" y="2"/>
                    <a:pt x="12915" y="2"/>
                  </a:cubicBezTo>
                  <a:lnTo>
                    <a:pt x="191" y="2"/>
                  </a:lnTo>
                  <a:cubicBezTo>
                    <a:pt x="183" y="1"/>
                    <a:pt x="175" y="1"/>
                    <a:pt x="1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50"/>
            <p:cNvSpPr/>
            <p:nvPr/>
          </p:nvSpPr>
          <p:spPr>
            <a:xfrm>
              <a:off x="3706376" y="384262"/>
              <a:ext cx="1075689" cy="691501"/>
            </a:xfrm>
            <a:custGeom>
              <a:rect b="b" l="l" r="r" t="t"/>
              <a:pathLst>
                <a:path extrusionOk="0" h="14932" w="23228">
                  <a:moveTo>
                    <a:pt x="368" y="1"/>
                  </a:moveTo>
                  <a:cubicBezTo>
                    <a:pt x="164" y="1"/>
                    <a:pt x="1" y="164"/>
                    <a:pt x="1" y="368"/>
                  </a:cubicBezTo>
                  <a:lnTo>
                    <a:pt x="1" y="14563"/>
                  </a:lnTo>
                  <a:cubicBezTo>
                    <a:pt x="1" y="14768"/>
                    <a:pt x="164" y="14931"/>
                    <a:pt x="368" y="14931"/>
                  </a:cubicBezTo>
                  <a:lnTo>
                    <a:pt x="22860" y="14931"/>
                  </a:lnTo>
                  <a:cubicBezTo>
                    <a:pt x="23064" y="14931"/>
                    <a:pt x="23227" y="14768"/>
                    <a:pt x="23227" y="14563"/>
                  </a:cubicBezTo>
                  <a:lnTo>
                    <a:pt x="23227" y="368"/>
                  </a:lnTo>
                  <a:cubicBezTo>
                    <a:pt x="23227" y="164"/>
                    <a:pt x="23064" y="1"/>
                    <a:pt x="228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50"/>
            <p:cNvSpPr/>
            <p:nvPr/>
          </p:nvSpPr>
          <p:spPr>
            <a:xfrm>
              <a:off x="3842010" y="547636"/>
              <a:ext cx="775878" cy="10837"/>
            </a:xfrm>
            <a:custGeom>
              <a:rect b="b" l="l" r="r" t="t"/>
              <a:pathLst>
                <a:path extrusionOk="0" h="234" w="16754">
                  <a:moveTo>
                    <a:pt x="16643" y="0"/>
                  </a:moveTo>
                  <a:cubicBezTo>
                    <a:pt x="16640" y="0"/>
                    <a:pt x="16637" y="1"/>
                    <a:pt x="16634" y="1"/>
                  </a:cubicBezTo>
                  <a:lnTo>
                    <a:pt x="123" y="1"/>
                  </a:lnTo>
                  <a:cubicBezTo>
                    <a:pt x="1" y="28"/>
                    <a:pt x="1" y="205"/>
                    <a:pt x="123" y="233"/>
                  </a:cubicBezTo>
                  <a:lnTo>
                    <a:pt x="16634" y="233"/>
                  </a:lnTo>
                  <a:cubicBezTo>
                    <a:pt x="16637" y="233"/>
                    <a:pt x="16640" y="233"/>
                    <a:pt x="16643" y="233"/>
                  </a:cubicBezTo>
                  <a:cubicBezTo>
                    <a:pt x="16753" y="233"/>
                    <a:pt x="16753" y="0"/>
                    <a:pt x="16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50"/>
            <p:cNvSpPr/>
            <p:nvPr/>
          </p:nvSpPr>
          <p:spPr>
            <a:xfrm>
              <a:off x="3842010" y="753288"/>
              <a:ext cx="324309" cy="10142"/>
            </a:xfrm>
            <a:custGeom>
              <a:rect b="b" l="l" r="r" t="t"/>
              <a:pathLst>
                <a:path extrusionOk="0" h="219" w="7003">
                  <a:moveTo>
                    <a:pt x="123" y="1"/>
                  </a:moveTo>
                  <a:cubicBezTo>
                    <a:pt x="1" y="15"/>
                    <a:pt x="1" y="205"/>
                    <a:pt x="123" y="219"/>
                  </a:cubicBezTo>
                  <a:lnTo>
                    <a:pt x="6880" y="219"/>
                  </a:lnTo>
                  <a:cubicBezTo>
                    <a:pt x="7003" y="205"/>
                    <a:pt x="7003" y="15"/>
                    <a:pt x="68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50"/>
            <p:cNvSpPr/>
            <p:nvPr/>
          </p:nvSpPr>
          <p:spPr>
            <a:xfrm>
              <a:off x="3842010" y="875680"/>
              <a:ext cx="324309" cy="10142"/>
            </a:xfrm>
            <a:custGeom>
              <a:rect b="b" l="l" r="r" t="t"/>
              <a:pathLst>
                <a:path extrusionOk="0" h="219" w="7003">
                  <a:moveTo>
                    <a:pt x="123" y="1"/>
                  </a:moveTo>
                  <a:cubicBezTo>
                    <a:pt x="1" y="14"/>
                    <a:pt x="1" y="205"/>
                    <a:pt x="123" y="219"/>
                  </a:cubicBezTo>
                  <a:lnTo>
                    <a:pt x="6880" y="219"/>
                  </a:lnTo>
                  <a:cubicBezTo>
                    <a:pt x="7003" y="205"/>
                    <a:pt x="7003" y="14"/>
                    <a:pt x="68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50"/>
            <p:cNvSpPr/>
            <p:nvPr/>
          </p:nvSpPr>
          <p:spPr>
            <a:xfrm>
              <a:off x="3840760" y="629647"/>
              <a:ext cx="413270" cy="10142"/>
            </a:xfrm>
            <a:custGeom>
              <a:rect b="b" l="l" r="r" t="t"/>
              <a:pathLst>
                <a:path extrusionOk="0" h="219" w="8924">
                  <a:moveTo>
                    <a:pt x="138" y="0"/>
                  </a:moveTo>
                  <a:cubicBezTo>
                    <a:pt x="0" y="0"/>
                    <a:pt x="5" y="219"/>
                    <a:pt x="150" y="219"/>
                  </a:cubicBezTo>
                  <a:lnTo>
                    <a:pt x="8787" y="219"/>
                  </a:lnTo>
                  <a:cubicBezTo>
                    <a:pt x="8923" y="219"/>
                    <a:pt x="8923" y="1"/>
                    <a:pt x="8787" y="1"/>
                  </a:cubicBezTo>
                  <a:lnTo>
                    <a:pt x="150" y="1"/>
                  </a:lnTo>
                  <a:cubicBezTo>
                    <a:pt x="146" y="0"/>
                    <a:pt x="142" y="0"/>
                    <a:pt x="1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50"/>
            <p:cNvSpPr/>
            <p:nvPr/>
          </p:nvSpPr>
          <p:spPr>
            <a:xfrm>
              <a:off x="4317680" y="629554"/>
              <a:ext cx="294022" cy="12133"/>
            </a:xfrm>
            <a:custGeom>
              <a:rect b="b" l="l" r="r" t="t"/>
              <a:pathLst>
                <a:path extrusionOk="0" h="262" w="6349">
                  <a:moveTo>
                    <a:pt x="152" y="1"/>
                  </a:moveTo>
                  <a:cubicBezTo>
                    <a:pt x="79" y="1"/>
                    <a:pt x="12" y="52"/>
                    <a:pt x="0" y="125"/>
                  </a:cubicBezTo>
                  <a:cubicBezTo>
                    <a:pt x="0" y="207"/>
                    <a:pt x="82" y="262"/>
                    <a:pt x="177" y="262"/>
                  </a:cubicBezTo>
                  <a:lnTo>
                    <a:pt x="6185" y="262"/>
                  </a:lnTo>
                  <a:cubicBezTo>
                    <a:pt x="6280" y="262"/>
                    <a:pt x="6348" y="207"/>
                    <a:pt x="6348" y="125"/>
                  </a:cubicBezTo>
                  <a:cubicBezTo>
                    <a:pt x="6348" y="57"/>
                    <a:pt x="6280" y="3"/>
                    <a:pt x="6185" y="3"/>
                  </a:cubicBezTo>
                  <a:lnTo>
                    <a:pt x="177" y="3"/>
                  </a:lnTo>
                  <a:cubicBezTo>
                    <a:pt x="169" y="1"/>
                    <a:pt x="160" y="1"/>
                    <a:pt x="15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50"/>
            <p:cNvSpPr/>
            <p:nvPr/>
          </p:nvSpPr>
          <p:spPr>
            <a:xfrm>
              <a:off x="4231224" y="697812"/>
              <a:ext cx="388031" cy="238497"/>
            </a:xfrm>
            <a:custGeom>
              <a:rect b="b" l="l" r="r" t="t"/>
              <a:pathLst>
                <a:path extrusionOk="0" h="5150" w="8379">
                  <a:moveTo>
                    <a:pt x="341" y="0"/>
                  </a:moveTo>
                  <a:cubicBezTo>
                    <a:pt x="151" y="0"/>
                    <a:pt x="1" y="164"/>
                    <a:pt x="1" y="341"/>
                  </a:cubicBezTo>
                  <a:lnTo>
                    <a:pt x="1" y="4809"/>
                  </a:lnTo>
                  <a:cubicBezTo>
                    <a:pt x="1" y="4986"/>
                    <a:pt x="151" y="5149"/>
                    <a:pt x="341" y="5149"/>
                  </a:cubicBezTo>
                  <a:lnTo>
                    <a:pt x="8038" y="5149"/>
                  </a:lnTo>
                  <a:cubicBezTo>
                    <a:pt x="8215" y="5149"/>
                    <a:pt x="8379" y="4986"/>
                    <a:pt x="8379" y="4809"/>
                  </a:cubicBezTo>
                  <a:lnTo>
                    <a:pt x="8379" y="341"/>
                  </a:lnTo>
                  <a:cubicBezTo>
                    <a:pt x="8379" y="164"/>
                    <a:pt x="8215" y="0"/>
                    <a:pt x="80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50"/>
            <p:cNvSpPr/>
            <p:nvPr/>
          </p:nvSpPr>
          <p:spPr>
            <a:xfrm>
              <a:off x="4260814" y="745323"/>
              <a:ext cx="337878" cy="134206"/>
            </a:xfrm>
            <a:custGeom>
              <a:rect b="b" l="l" r="r" t="t"/>
              <a:pathLst>
                <a:path extrusionOk="0" h="2898" w="7296">
                  <a:moveTo>
                    <a:pt x="6997" y="0"/>
                  </a:moveTo>
                  <a:cubicBezTo>
                    <a:pt x="6930" y="0"/>
                    <a:pt x="6863" y="31"/>
                    <a:pt x="6813" y="105"/>
                  </a:cubicBezTo>
                  <a:lnTo>
                    <a:pt x="5369" y="2407"/>
                  </a:lnTo>
                  <a:lnTo>
                    <a:pt x="3694" y="296"/>
                  </a:lnTo>
                  <a:cubicBezTo>
                    <a:pt x="3620" y="210"/>
                    <a:pt x="3503" y="157"/>
                    <a:pt x="3391" y="157"/>
                  </a:cubicBezTo>
                  <a:cubicBezTo>
                    <a:pt x="3378" y="157"/>
                    <a:pt x="3366" y="158"/>
                    <a:pt x="3353" y="159"/>
                  </a:cubicBezTo>
                  <a:cubicBezTo>
                    <a:pt x="3217" y="187"/>
                    <a:pt x="3108" y="268"/>
                    <a:pt x="3054" y="404"/>
                  </a:cubicBezTo>
                  <a:lnTo>
                    <a:pt x="2332" y="2380"/>
                  </a:lnTo>
                  <a:lnTo>
                    <a:pt x="1133" y="1072"/>
                  </a:lnTo>
                  <a:cubicBezTo>
                    <a:pt x="1057" y="991"/>
                    <a:pt x="957" y="953"/>
                    <a:pt x="857" y="953"/>
                  </a:cubicBezTo>
                  <a:cubicBezTo>
                    <a:pt x="705" y="953"/>
                    <a:pt x="556" y="1043"/>
                    <a:pt x="506" y="1208"/>
                  </a:cubicBezTo>
                  <a:lnTo>
                    <a:pt x="43" y="2584"/>
                  </a:lnTo>
                  <a:cubicBezTo>
                    <a:pt x="1" y="2745"/>
                    <a:pt x="132" y="2853"/>
                    <a:pt x="264" y="2853"/>
                  </a:cubicBezTo>
                  <a:cubicBezTo>
                    <a:pt x="344" y="2853"/>
                    <a:pt x="424" y="2813"/>
                    <a:pt x="465" y="2720"/>
                  </a:cubicBezTo>
                  <a:lnTo>
                    <a:pt x="888" y="1453"/>
                  </a:lnTo>
                  <a:lnTo>
                    <a:pt x="2073" y="2761"/>
                  </a:lnTo>
                  <a:cubicBezTo>
                    <a:pt x="2149" y="2843"/>
                    <a:pt x="2249" y="2881"/>
                    <a:pt x="2347" y="2881"/>
                  </a:cubicBezTo>
                  <a:cubicBezTo>
                    <a:pt x="2496" y="2881"/>
                    <a:pt x="2642" y="2794"/>
                    <a:pt x="2699" y="2639"/>
                  </a:cubicBezTo>
                  <a:lnTo>
                    <a:pt x="3421" y="663"/>
                  </a:lnTo>
                  <a:lnTo>
                    <a:pt x="5070" y="2748"/>
                  </a:lnTo>
                  <a:cubicBezTo>
                    <a:pt x="5138" y="2843"/>
                    <a:pt x="5247" y="2897"/>
                    <a:pt x="5369" y="2897"/>
                  </a:cubicBezTo>
                  <a:lnTo>
                    <a:pt x="5383" y="2897"/>
                  </a:lnTo>
                  <a:cubicBezTo>
                    <a:pt x="5506" y="2884"/>
                    <a:pt x="5615" y="2829"/>
                    <a:pt x="5683" y="2720"/>
                  </a:cubicBezTo>
                  <a:lnTo>
                    <a:pt x="7181" y="336"/>
                  </a:lnTo>
                  <a:cubicBezTo>
                    <a:pt x="7295" y="165"/>
                    <a:pt x="7150" y="0"/>
                    <a:pt x="69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50"/>
            <p:cNvSpPr/>
            <p:nvPr/>
          </p:nvSpPr>
          <p:spPr>
            <a:xfrm>
              <a:off x="4548244" y="739442"/>
              <a:ext cx="50200" cy="47977"/>
            </a:xfrm>
            <a:custGeom>
              <a:rect b="b" l="l" r="r" t="t"/>
              <a:pathLst>
                <a:path extrusionOk="0" h="1036" w="1084">
                  <a:moveTo>
                    <a:pt x="1070" y="0"/>
                  </a:moveTo>
                  <a:lnTo>
                    <a:pt x="266" y="205"/>
                  </a:lnTo>
                  <a:cubicBezTo>
                    <a:pt x="1" y="268"/>
                    <a:pt x="75" y="634"/>
                    <a:pt x="314" y="634"/>
                  </a:cubicBezTo>
                  <a:cubicBezTo>
                    <a:pt x="333" y="634"/>
                    <a:pt x="354" y="632"/>
                    <a:pt x="375" y="627"/>
                  </a:cubicBezTo>
                  <a:lnTo>
                    <a:pt x="634" y="559"/>
                  </a:lnTo>
                  <a:lnTo>
                    <a:pt x="634" y="818"/>
                  </a:lnTo>
                  <a:cubicBezTo>
                    <a:pt x="634" y="940"/>
                    <a:pt x="743" y="1036"/>
                    <a:pt x="852" y="1036"/>
                  </a:cubicBezTo>
                  <a:cubicBezTo>
                    <a:pt x="974" y="1036"/>
                    <a:pt x="1083" y="940"/>
                    <a:pt x="1070" y="818"/>
                  </a:cubicBezTo>
                  <a:lnTo>
                    <a:pt x="10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1" name="Google Shape;571;p50"/>
          <p:cNvGrpSpPr/>
          <p:nvPr/>
        </p:nvGrpSpPr>
        <p:grpSpPr>
          <a:xfrm>
            <a:off x="6154275" y="283175"/>
            <a:ext cx="543225" cy="503650"/>
            <a:chOff x="10372525" y="217200"/>
            <a:chExt cx="543225" cy="503650"/>
          </a:xfrm>
        </p:grpSpPr>
        <p:sp>
          <p:nvSpPr>
            <p:cNvPr id="572" name="Google Shape;572;p50"/>
            <p:cNvSpPr/>
            <p:nvPr/>
          </p:nvSpPr>
          <p:spPr>
            <a:xfrm>
              <a:off x="10372525" y="228950"/>
              <a:ext cx="491900" cy="491900"/>
            </a:xfrm>
            <a:custGeom>
              <a:rect b="b" l="l" r="r" t="t"/>
              <a:pathLst>
                <a:path extrusionOk="0" h="19676" w="19676">
                  <a:moveTo>
                    <a:pt x="1" y="0"/>
                  </a:moveTo>
                  <a:lnTo>
                    <a:pt x="1" y="19675"/>
                  </a:lnTo>
                  <a:lnTo>
                    <a:pt x="19676" y="19675"/>
                  </a:lnTo>
                  <a:lnTo>
                    <a:pt x="196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50"/>
            <p:cNvSpPr/>
            <p:nvPr/>
          </p:nvSpPr>
          <p:spPr>
            <a:xfrm>
              <a:off x="10372525" y="228950"/>
              <a:ext cx="543225" cy="466675"/>
            </a:xfrm>
            <a:custGeom>
              <a:rect b="b" l="l" r="r" t="t"/>
              <a:pathLst>
                <a:path extrusionOk="0" h="18667" w="21729">
                  <a:moveTo>
                    <a:pt x="1" y="0"/>
                  </a:moveTo>
                  <a:lnTo>
                    <a:pt x="1723" y="15587"/>
                  </a:lnTo>
                  <a:lnTo>
                    <a:pt x="1845" y="15709"/>
                  </a:lnTo>
                  <a:cubicBezTo>
                    <a:pt x="2558" y="16405"/>
                    <a:pt x="3915" y="17779"/>
                    <a:pt x="4785" y="18666"/>
                  </a:cubicBezTo>
                  <a:lnTo>
                    <a:pt x="21728" y="18666"/>
                  </a:lnTo>
                  <a:lnTo>
                    <a:pt x="19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50"/>
            <p:cNvSpPr/>
            <p:nvPr/>
          </p:nvSpPr>
          <p:spPr>
            <a:xfrm>
              <a:off x="10418625" y="621650"/>
              <a:ext cx="84400" cy="73975"/>
            </a:xfrm>
            <a:custGeom>
              <a:rect b="b" l="l" r="r" t="t"/>
              <a:pathLst>
                <a:path extrusionOk="0" h="2959" w="3376">
                  <a:moveTo>
                    <a:pt x="1" y="1"/>
                  </a:moveTo>
                  <a:lnTo>
                    <a:pt x="1" y="1"/>
                  </a:lnTo>
                  <a:cubicBezTo>
                    <a:pt x="714" y="697"/>
                    <a:pt x="2071" y="2071"/>
                    <a:pt x="2941" y="2958"/>
                  </a:cubicBezTo>
                  <a:lnTo>
                    <a:pt x="3376" y="558"/>
                  </a:lnTo>
                  <a:lnTo>
                    <a:pt x="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50"/>
            <p:cNvSpPr/>
            <p:nvPr/>
          </p:nvSpPr>
          <p:spPr>
            <a:xfrm>
              <a:off x="10415600" y="618625"/>
              <a:ext cx="76550" cy="77000"/>
            </a:xfrm>
            <a:custGeom>
              <a:rect b="b" l="l" r="r" t="t"/>
              <a:pathLst>
                <a:path extrusionOk="0" h="3080" w="3062">
                  <a:moveTo>
                    <a:pt x="0" y="0"/>
                  </a:moveTo>
                  <a:cubicBezTo>
                    <a:pt x="922" y="939"/>
                    <a:pt x="2383" y="2435"/>
                    <a:pt x="3062" y="3079"/>
                  </a:cubicBezTo>
                  <a:lnTo>
                    <a:pt x="271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50"/>
            <p:cNvSpPr/>
            <p:nvPr/>
          </p:nvSpPr>
          <p:spPr>
            <a:xfrm>
              <a:off x="10620300" y="255900"/>
              <a:ext cx="36675" cy="29450"/>
            </a:xfrm>
            <a:custGeom>
              <a:rect b="b" l="l" r="r" t="t"/>
              <a:pathLst>
                <a:path extrusionOk="0" h="1178" w="1467">
                  <a:moveTo>
                    <a:pt x="1362" y="1"/>
                  </a:moveTo>
                  <a:cubicBezTo>
                    <a:pt x="927" y="349"/>
                    <a:pt x="493" y="714"/>
                    <a:pt x="75" y="1097"/>
                  </a:cubicBezTo>
                  <a:cubicBezTo>
                    <a:pt x="0" y="1162"/>
                    <a:pt x="41" y="1178"/>
                    <a:pt x="95" y="1178"/>
                  </a:cubicBezTo>
                  <a:cubicBezTo>
                    <a:pt x="141" y="1178"/>
                    <a:pt x="197" y="1166"/>
                    <a:pt x="197" y="1166"/>
                  </a:cubicBezTo>
                  <a:lnTo>
                    <a:pt x="1467" y="175"/>
                  </a:lnTo>
                  <a:lnTo>
                    <a:pt x="13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50"/>
            <p:cNvSpPr/>
            <p:nvPr/>
          </p:nvSpPr>
          <p:spPr>
            <a:xfrm>
              <a:off x="10626525" y="238950"/>
              <a:ext cx="46550" cy="39800"/>
            </a:xfrm>
            <a:custGeom>
              <a:rect b="b" l="l" r="r" t="t"/>
              <a:pathLst>
                <a:path extrusionOk="0" h="1592" w="1862">
                  <a:moveTo>
                    <a:pt x="1061" y="1"/>
                  </a:moveTo>
                  <a:cubicBezTo>
                    <a:pt x="348" y="1"/>
                    <a:pt x="0" y="853"/>
                    <a:pt x="505" y="1357"/>
                  </a:cubicBezTo>
                  <a:cubicBezTo>
                    <a:pt x="666" y="1519"/>
                    <a:pt x="864" y="1592"/>
                    <a:pt x="1058" y="1592"/>
                  </a:cubicBezTo>
                  <a:cubicBezTo>
                    <a:pt x="1468" y="1592"/>
                    <a:pt x="1861" y="1268"/>
                    <a:pt x="1861" y="783"/>
                  </a:cubicBezTo>
                  <a:cubicBezTo>
                    <a:pt x="1861" y="348"/>
                    <a:pt x="1496" y="1"/>
                    <a:pt x="10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50"/>
            <p:cNvSpPr/>
            <p:nvPr/>
          </p:nvSpPr>
          <p:spPr>
            <a:xfrm>
              <a:off x="10638700" y="227200"/>
              <a:ext cx="49150" cy="47425"/>
            </a:xfrm>
            <a:custGeom>
              <a:rect b="b" l="l" r="r" t="t"/>
              <a:pathLst>
                <a:path extrusionOk="0" h="1897" w="1966">
                  <a:moveTo>
                    <a:pt x="644" y="1"/>
                  </a:moveTo>
                  <a:lnTo>
                    <a:pt x="0" y="714"/>
                  </a:lnTo>
                  <a:lnTo>
                    <a:pt x="1044" y="1897"/>
                  </a:lnTo>
                  <a:lnTo>
                    <a:pt x="1966" y="1306"/>
                  </a:lnTo>
                  <a:lnTo>
                    <a:pt x="64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50"/>
            <p:cNvSpPr/>
            <p:nvPr/>
          </p:nvSpPr>
          <p:spPr>
            <a:xfrm>
              <a:off x="10642175" y="217200"/>
              <a:ext cx="55250" cy="47400"/>
            </a:xfrm>
            <a:custGeom>
              <a:rect b="b" l="l" r="r" t="t"/>
              <a:pathLst>
                <a:path extrusionOk="0" h="1896" w="2210">
                  <a:moveTo>
                    <a:pt x="1270" y="1"/>
                  </a:moveTo>
                  <a:cubicBezTo>
                    <a:pt x="418" y="1"/>
                    <a:pt x="0" y="1027"/>
                    <a:pt x="592" y="1619"/>
                  </a:cubicBezTo>
                  <a:cubicBezTo>
                    <a:pt x="789" y="1810"/>
                    <a:pt x="1028" y="1896"/>
                    <a:pt x="1261" y="1896"/>
                  </a:cubicBezTo>
                  <a:cubicBezTo>
                    <a:pt x="1748" y="1896"/>
                    <a:pt x="2210" y="1522"/>
                    <a:pt x="2210" y="958"/>
                  </a:cubicBezTo>
                  <a:cubicBezTo>
                    <a:pt x="2210" y="436"/>
                    <a:pt x="1792" y="1"/>
                    <a:pt x="12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50"/>
            <p:cNvSpPr/>
            <p:nvPr/>
          </p:nvSpPr>
          <p:spPr>
            <a:xfrm>
              <a:off x="10466900" y="364625"/>
              <a:ext cx="356650" cy="10900"/>
            </a:xfrm>
            <a:custGeom>
              <a:rect b="b" l="l" r="r" t="t"/>
              <a:pathLst>
                <a:path extrusionOk="0" h="436" w="14266">
                  <a:moveTo>
                    <a:pt x="279" y="1"/>
                  </a:moveTo>
                  <a:cubicBezTo>
                    <a:pt x="1" y="1"/>
                    <a:pt x="1" y="436"/>
                    <a:pt x="279" y="436"/>
                  </a:cubicBezTo>
                  <a:lnTo>
                    <a:pt x="13987" y="436"/>
                  </a:lnTo>
                  <a:cubicBezTo>
                    <a:pt x="14265" y="436"/>
                    <a:pt x="14265" y="1"/>
                    <a:pt x="139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50"/>
            <p:cNvSpPr/>
            <p:nvPr/>
          </p:nvSpPr>
          <p:spPr>
            <a:xfrm>
              <a:off x="10472550" y="428125"/>
              <a:ext cx="369250" cy="10900"/>
            </a:xfrm>
            <a:custGeom>
              <a:rect b="b" l="l" r="r" t="t"/>
              <a:pathLst>
                <a:path extrusionOk="0" h="436" w="14770">
                  <a:moveTo>
                    <a:pt x="297" y="1"/>
                  </a:moveTo>
                  <a:cubicBezTo>
                    <a:pt x="1" y="1"/>
                    <a:pt x="1" y="436"/>
                    <a:pt x="297" y="436"/>
                  </a:cubicBezTo>
                  <a:lnTo>
                    <a:pt x="14474" y="436"/>
                  </a:lnTo>
                  <a:cubicBezTo>
                    <a:pt x="14770" y="436"/>
                    <a:pt x="14770" y="1"/>
                    <a:pt x="144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50"/>
            <p:cNvSpPr/>
            <p:nvPr/>
          </p:nvSpPr>
          <p:spPr>
            <a:xfrm>
              <a:off x="10492125" y="496400"/>
              <a:ext cx="361000" cy="10900"/>
            </a:xfrm>
            <a:custGeom>
              <a:rect b="b" l="l" r="r" t="t"/>
              <a:pathLst>
                <a:path extrusionOk="0" h="436" w="14440">
                  <a:moveTo>
                    <a:pt x="296" y="1"/>
                  </a:moveTo>
                  <a:cubicBezTo>
                    <a:pt x="1" y="1"/>
                    <a:pt x="1" y="436"/>
                    <a:pt x="296" y="436"/>
                  </a:cubicBezTo>
                  <a:lnTo>
                    <a:pt x="14144" y="436"/>
                  </a:lnTo>
                  <a:cubicBezTo>
                    <a:pt x="14439" y="436"/>
                    <a:pt x="14439" y="1"/>
                    <a:pt x="141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50"/>
            <p:cNvSpPr/>
            <p:nvPr/>
          </p:nvSpPr>
          <p:spPr>
            <a:xfrm>
              <a:off x="10415150" y="352900"/>
              <a:ext cx="28300" cy="27425"/>
            </a:xfrm>
            <a:custGeom>
              <a:rect b="b" l="l" r="r" t="t"/>
              <a:pathLst>
                <a:path extrusionOk="0" h="1097" w="1132">
                  <a:moveTo>
                    <a:pt x="557" y="0"/>
                  </a:moveTo>
                  <a:cubicBezTo>
                    <a:pt x="488" y="0"/>
                    <a:pt x="401" y="18"/>
                    <a:pt x="349" y="52"/>
                  </a:cubicBezTo>
                  <a:cubicBezTo>
                    <a:pt x="140" y="139"/>
                    <a:pt x="18" y="331"/>
                    <a:pt x="1" y="540"/>
                  </a:cubicBezTo>
                  <a:cubicBezTo>
                    <a:pt x="1" y="592"/>
                    <a:pt x="18" y="644"/>
                    <a:pt x="18" y="696"/>
                  </a:cubicBezTo>
                  <a:cubicBezTo>
                    <a:pt x="53" y="783"/>
                    <a:pt x="105" y="853"/>
                    <a:pt x="175" y="922"/>
                  </a:cubicBezTo>
                  <a:lnTo>
                    <a:pt x="279" y="1009"/>
                  </a:lnTo>
                  <a:cubicBezTo>
                    <a:pt x="366" y="1061"/>
                    <a:pt x="453" y="1079"/>
                    <a:pt x="557" y="1079"/>
                  </a:cubicBezTo>
                  <a:lnTo>
                    <a:pt x="557" y="1096"/>
                  </a:lnTo>
                  <a:lnTo>
                    <a:pt x="592" y="1096"/>
                  </a:lnTo>
                  <a:cubicBezTo>
                    <a:pt x="662" y="1096"/>
                    <a:pt x="731" y="1079"/>
                    <a:pt x="801" y="1044"/>
                  </a:cubicBezTo>
                  <a:cubicBezTo>
                    <a:pt x="870" y="1027"/>
                    <a:pt x="923" y="992"/>
                    <a:pt x="975" y="940"/>
                  </a:cubicBezTo>
                  <a:cubicBezTo>
                    <a:pt x="1027" y="887"/>
                    <a:pt x="1062" y="818"/>
                    <a:pt x="1079" y="766"/>
                  </a:cubicBezTo>
                  <a:cubicBezTo>
                    <a:pt x="1131" y="696"/>
                    <a:pt x="1131" y="609"/>
                    <a:pt x="1131" y="540"/>
                  </a:cubicBezTo>
                  <a:lnTo>
                    <a:pt x="1114" y="400"/>
                  </a:lnTo>
                  <a:cubicBezTo>
                    <a:pt x="1097" y="313"/>
                    <a:pt x="1044" y="226"/>
                    <a:pt x="975" y="157"/>
                  </a:cubicBezTo>
                  <a:lnTo>
                    <a:pt x="870" y="70"/>
                  </a:lnTo>
                  <a:cubicBezTo>
                    <a:pt x="783" y="18"/>
                    <a:pt x="679" y="0"/>
                    <a:pt x="59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50"/>
            <p:cNvSpPr/>
            <p:nvPr/>
          </p:nvSpPr>
          <p:spPr>
            <a:xfrm>
              <a:off x="10423850" y="419875"/>
              <a:ext cx="28300" cy="27575"/>
            </a:xfrm>
            <a:custGeom>
              <a:rect b="b" l="l" r="r" t="t"/>
              <a:pathLst>
                <a:path extrusionOk="0" h="1103" w="1132">
                  <a:moveTo>
                    <a:pt x="592" y="0"/>
                  </a:moveTo>
                  <a:lnTo>
                    <a:pt x="592" y="18"/>
                  </a:lnTo>
                  <a:lnTo>
                    <a:pt x="557" y="18"/>
                  </a:lnTo>
                  <a:cubicBezTo>
                    <a:pt x="539" y="13"/>
                    <a:pt x="519" y="11"/>
                    <a:pt x="498" y="11"/>
                  </a:cubicBezTo>
                  <a:cubicBezTo>
                    <a:pt x="442" y="11"/>
                    <a:pt x="382" y="27"/>
                    <a:pt x="331" y="52"/>
                  </a:cubicBezTo>
                  <a:cubicBezTo>
                    <a:pt x="279" y="70"/>
                    <a:pt x="209" y="122"/>
                    <a:pt x="157" y="174"/>
                  </a:cubicBezTo>
                  <a:cubicBezTo>
                    <a:pt x="105" y="209"/>
                    <a:pt x="70" y="279"/>
                    <a:pt x="53" y="348"/>
                  </a:cubicBezTo>
                  <a:cubicBezTo>
                    <a:pt x="18" y="400"/>
                    <a:pt x="1" y="487"/>
                    <a:pt x="1" y="557"/>
                  </a:cubicBezTo>
                  <a:cubicBezTo>
                    <a:pt x="1" y="609"/>
                    <a:pt x="1" y="661"/>
                    <a:pt x="18" y="696"/>
                  </a:cubicBezTo>
                  <a:cubicBezTo>
                    <a:pt x="53" y="800"/>
                    <a:pt x="105" y="870"/>
                    <a:pt x="157" y="940"/>
                  </a:cubicBezTo>
                  <a:lnTo>
                    <a:pt x="279" y="1027"/>
                  </a:lnTo>
                  <a:cubicBezTo>
                    <a:pt x="349" y="1079"/>
                    <a:pt x="453" y="1096"/>
                    <a:pt x="557" y="1096"/>
                  </a:cubicBezTo>
                  <a:lnTo>
                    <a:pt x="575" y="1096"/>
                  </a:lnTo>
                  <a:cubicBezTo>
                    <a:pt x="598" y="1101"/>
                    <a:pt x="620" y="1103"/>
                    <a:pt x="641" y="1103"/>
                  </a:cubicBezTo>
                  <a:cubicBezTo>
                    <a:pt x="699" y="1103"/>
                    <a:pt x="750" y="1087"/>
                    <a:pt x="801" y="1061"/>
                  </a:cubicBezTo>
                  <a:cubicBezTo>
                    <a:pt x="870" y="1027"/>
                    <a:pt x="923" y="992"/>
                    <a:pt x="975" y="940"/>
                  </a:cubicBezTo>
                  <a:cubicBezTo>
                    <a:pt x="1027" y="887"/>
                    <a:pt x="1062" y="835"/>
                    <a:pt x="1079" y="766"/>
                  </a:cubicBezTo>
                  <a:cubicBezTo>
                    <a:pt x="1114" y="696"/>
                    <a:pt x="1131" y="626"/>
                    <a:pt x="1131" y="557"/>
                  </a:cubicBezTo>
                  <a:lnTo>
                    <a:pt x="1114" y="400"/>
                  </a:lnTo>
                  <a:cubicBezTo>
                    <a:pt x="1079" y="313"/>
                    <a:pt x="1044" y="226"/>
                    <a:pt x="975" y="174"/>
                  </a:cubicBezTo>
                  <a:lnTo>
                    <a:pt x="870" y="87"/>
                  </a:lnTo>
                  <a:cubicBezTo>
                    <a:pt x="783" y="35"/>
                    <a:pt x="679" y="0"/>
                    <a:pt x="59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50"/>
            <p:cNvSpPr/>
            <p:nvPr/>
          </p:nvSpPr>
          <p:spPr>
            <a:xfrm>
              <a:off x="10432975" y="486850"/>
              <a:ext cx="36575" cy="27425"/>
            </a:xfrm>
            <a:custGeom>
              <a:rect b="b" l="l" r="r" t="t"/>
              <a:pathLst>
                <a:path extrusionOk="0" h="1097" w="1463">
                  <a:moveTo>
                    <a:pt x="714" y="0"/>
                  </a:moveTo>
                  <a:cubicBezTo>
                    <a:pt x="1" y="0"/>
                    <a:pt x="1" y="1096"/>
                    <a:pt x="714" y="1096"/>
                  </a:cubicBezTo>
                  <a:lnTo>
                    <a:pt x="749" y="1096"/>
                  </a:lnTo>
                  <a:cubicBezTo>
                    <a:pt x="1462" y="1096"/>
                    <a:pt x="1462" y="0"/>
                    <a:pt x="74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6" name="Google Shape;586;p50"/>
          <p:cNvSpPr/>
          <p:nvPr/>
        </p:nvSpPr>
        <p:spPr>
          <a:xfrm>
            <a:off x="581800" y="14190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sp>
        <p:nvSpPr>
          <p:cNvPr id="591" name="Google Shape;591;p51"/>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Ways of Going into Business</a:t>
            </a:r>
            <a:endParaRPr/>
          </a:p>
        </p:txBody>
      </p:sp>
      <p:sp>
        <p:nvSpPr>
          <p:cNvPr id="592" name="Google Shape;592;p51"/>
          <p:cNvSpPr/>
          <p:nvPr/>
        </p:nvSpPr>
        <p:spPr>
          <a:xfrm>
            <a:off x="2824019" y="2447157"/>
            <a:ext cx="825900" cy="8259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51"/>
          <p:cNvSpPr txBox="1"/>
          <p:nvPr/>
        </p:nvSpPr>
        <p:spPr>
          <a:xfrm>
            <a:off x="2068775" y="1180356"/>
            <a:ext cx="23364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dk1"/>
                </a:solidFill>
                <a:latin typeface="Ultra"/>
                <a:ea typeface="Ultra"/>
                <a:cs typeface="Ultra"/>
                <a:sym typeface="Ultra"/>
              </a:rPr>
              <a:t>0</a:t>
            </a:r>
            <a:r>
              <a:rPr lang="en" sz="2000">
                <a:solidFill>
                  <a:schemeClr val="dk1"/>
                </a:solidFill>
                <a:latin typeface="Ultra"/>
                <a:ea typeface="Ultra"/>
                <a:cs typeface="Ultra"/>
                <a:sym typeface="Ultra"/>
              </a:rPr>
              <a:t> 2</a:t>
            </a:r>
            <a:endParaRPr sz="2000">
              <a:solidFill>
                <a:schemeClr val="dk1"/>
              </a:solidFill>
              <a:latin typeface="Ultra"/>
              <a:ea typeface="Ultra"/>
              <a:cs typeface="Ultra"/>
              <a:sym typeface="Ultra"/>
            </a:endParaRPr>
          </a:p>
        </p:txBody>
      </p:sp>
      <p:sp>
        <p:nvSpPr>
          <p:cNvPr id="594" name="Google Shape;594;p51"/>
          <p:cNvSpPr txBox="1"/>
          <p:nvPr/>
        </p:nvSpPr>
        <p:spPr>
          <a:xfrm>
            <a:off x="1427775" y="1541400"/>
            <a:ext cx="3144300" cy="741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Buy an Existing Business</a:t>
            </a:r>
            <a:endParaRPr sz="2400">
              <a:solidFill>
                <a:schemeClr val="dk1"/>
              </a:solidFill>
              <a:latin typeface="Karla"/>
              <a:ea typeface="Karla"/>
              <a:cs typeface="Karla"/>
              <a:sym typeface="Karla"/>
            </a:endParaRPr>
          </a:p>
        </p:txBody>
      </p:sp>
      <p:cxnSp>
        <p:nvCxnSpPr>
          <p:cNvPr id="595" name="Google Shape;595;p51"/>
          <p:cNvCxnSpPr>
            <a:endCxn id="596" idx="2"/>
          </p:cNvCxnSpPr>
          <p:nvPr/>
        </p:nvCxnSpPr>
        <p:spPr>
          <a:xfrm>
            <a:off x="596625" y="2860107"/>
            <a:ext cx="886500" cy="0"/>
          </a:xfrm>
          <a:prstGeom prst="straightConnector1">
            <a:avLst/>
          </a:prstGeom>
          <a:noFill/>
          <a:ln cap="flat" cmpd="sng" w="19050">
            <a:solidFill>
              <a:schemeClr val="dk1"/>
            </a:solidFill>
            <a:prstDash val="solid"/>
            <a:round/>
            <a:headEnd len="med" w="med" type="none"/>
            <a:tailEnd len="med" w="med" type="none"/>
          </a:ln>
        </p:spPr>
      </p:cxnSp>
      <p:cxnSp>
        <p:nvCxnSpPr>
          <p:cNvPr id="597" name="Google Shape;597;p51"/>
          <p:cNvCxnSpPr>
            <a:stCxn id="596" idx="6"/>
            <a:endCxn id="592" idx="2"/>
          </p:cNvCxnSpPr>
          <p:nvPr/>
        </p:nvCxnSpPr>
        <p:spPr>
          <a:xfrm>
            <a:off x="2309025" y="2860107"/>
            <a:ext cx="515100" cy="0"/>
          </a:xfrm>
          <a:prstGeom prst="straightConnector1">
            <a:avLst/>
          </a:prstGeom>
          <a:noFill/>
          <a:ln cap="flat" cmpd="sng" w="19050">
            <a:solidFill>
              <a:schemeClr val="dk1"/>
            </a:solidFill>
            <a:prstDash val="solid"/>
            <a:round/>
            <a:headEnd len="med" w="med" type="none"/>
            <a:tailEnd len="med" w="med" type="none"/>
          </a:ln>
        </p:spPr>
      </p:cxnSp>
      <p:cxnSp>
        <p:nvCxnSpPr>
          <p:cNvPr id="598" name="Google Shape;598;p51"/>
          <p:cNvCxnSpPr>
            <a:stCxn id="592" idx="6"/>
            <a:endCxn id="599" idx="2"/>
          </p:cNvCxnSpPr>
          <p:nvPr/>
        </p:nvCxnSpPr>
        <p:spPr>
          <a:xfrm>
            <a:off x="3649919" y="2860107"/>
            <a:ext cx="520800" cy="0"/>
          </a:xfrm>
          <a:prstGeom prst="straightConnector1">
            <a:avLst/>
          </a:prstGeom>
          <a:noFill/>
          <a:ln cap="flat" cmpd="sng" w="19050">
            <a:solidFill>
              <a:schemeClr val="dk1"/>
            </a:solidFill>
            <a:prstDash val="solid"/>
            <a:round/>
            <a:headEnd len="med" w="med" type="none"/>
            <a:tailEnd len="med" w="med" type="none"/>
          </a:ln>
        </p:spPr>
      </p:cxnSp>
      <p:cxnSp>
        <p:nvCxnSpPr>
          <p:cNvPr id="600" name="Google Shape;600;p51"/>
          <p:cNvCxnSpPr>
            <a:stCxn id="599" idx="6"/>
            <a:endCxn id="601" idx="2"/>
          </p:cNvCxnSpPr>
          <p:nvPr/>
        </p:nvCxnSpPr>
        <p:spPr>
          <a:xfrm>
            <a:off x="4996676" y="2860107"/>
            <a:ext cx="509100" cy="0"/>
          </a:xfrm>
          <a:prstGeom prst="straightConnector1">
            <a:avLst/>
          </a:prstGeom>
          <a:noFill/>
          <a:ln cap="flat" cmpd="sng" w="19050">
            <a:solidFill>
              <a:schemeClr val="dk1"/>
            </a:solidFill>
            <a:prstDash val="solid"/>
            <a:round/>
            <a:headEnd len="med" w="med" type="none"/>
            <a:tailEnd len="med" w="med" type="none"/>
          </a:ln>
        </p:spPr>
      </p:cxnSp>
      <p:sp>
        <p:nvSpPr>
          <p:cNvPr id="602" name="Google Shape;602;p51"/>
          <p:cNvSpPr txBox="1"/>
          <p:nvPr/>
        </p:nvSpPr>
        <p:spPr>
          <a:xfrm>
            <a:off x="727875" y="3284693"/>
            <a:ext cx="23364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dk1"/>
                </a:solidFill>
                <a:latin typeface="Ultra"/>
                <a:ea typeface="Ultra"/>
                <a:cs typeface="Ultra"/>
                <a:sym typeface="Ultra"/>
              </a:rPr>
              <a:t>01</a:t>
            </a:r>
            <a:endParaRPr sz="2000">
              <a:solidFill>
                <a:schemeClr val="dk1"/>
              </a:solidFill>
              <a:latin typeface="Ultra"/>
              <a:ea typeface="Ultra"/>
              <a:cs typeface="Ultra"/>
              <a:sym typeface="Ultra"/>
            </a:endParaRPr>
          </a:p>
        </p:txBody>
      </p:sp>
      <p:sp>
        <p:nvSpPr>
          <p:cNvPr id="603" name="Google Shape;603;p51"/>
          <p:cNvSpPr txBox="1"/>
          <p:nvPr/>
        </p:nvSpPr>
        <p:spPr>
          <a:xfrm>
            <a:off x="727875" y="3713775"/>
            <a:ext cx="2508900" cy="67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Start a New Business</a:t>
            </a:r>
            <a:endParaRPr sz="2400">
              <a:solidFill>
                <a:schemeClr val="dk1"/>
              </a:solidFill>
              <a:latin typeface="Karla"/>
              <a:ea typeface="Karla"/>
              <a:cs typeface="Karla"/>
              <a:sym typeface="Karla"/>
            </a:endParaRPr>
          </a:p>
        </p:txBody>
      </p:sp>
      <p:sp>
        <p:nvSpPr>
          <p:cNvPr id="596" name="Google Shape;596;p51"/>
          <p:cNvSpPr/>
          <p:nvPr/>
        </p:nvSpPr>
        <p:spPr>
          <a:xfrm>
            <a:off x="1483125" y="2447157"/>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51"/>
          <p:cNvSpPr txBox="1"/>
          <p:nvPr/>
        </p:nvSpPr>
        <p:spPr>
          <a:xfrm>
            <a:off x="3409676" y="3284693"/>
            <a:ext cx="23364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dk1"/>
                </a:solidFill>
                <a:latin typeface="Ultra"/>
                <a:ea typeface="Ultra"/>
                <a:cs typeface="Ultra"/>
                <a:sym typeface="Ultra"/>
              </a:rPr>
              <a:t>0</a:t>
            </a:r>
            <a:r>
              <a:rPr lang="en" sz="2000">
                <a:solidFill>
                  <a:schemeClr val="dk1"/>
                </a:solidFill>
                <a:latin typeface="Ultra"/>
                <a:ea typeface="Ultra"/>
                <a:cs typeface="Ultra"/>
                <a:sym typeface="Ultra"/>
              </a:rPr>
              <a:t> 3</a:t>
            </a:r>
            <a:endParaRPr sz="2000">
              <a:solidFill>
                <a:schemeClr val="dk1"/>
              </a:solidFill>
              <a:latin typeface="Ultra"/>
              <a:ea typeface="Ultra"/>
              <a:cs typeface="Ultra"/>
              <a:sym typeface="Ultra"/>
            </a:endParaRPr>
          </a:p>
        </p:txBody>
      </p:sp>
      <p:sp>
        <p:nvSpPr>
          <p:cNvPr id="605" name="Google Shape;605;p51"/>
          <p:cNvSpPr txBox="1"/>
          <p:nvPr/>
        </p:nvSpPr>
        <p:spPr>
          <a:xfrm>
            <a:off x="3165925" y="3713775"/>
            <a:ext cx="2678100" cy="67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Take Over a Family Business</a:t>
            </a:r>
            <a:endParaRPr sz="2400">
              <a:solidFill>
                <a:schemeClr val="dk1"/>
              </a:solidFill>
              <a:latin typeface="Karla"/>
              <a:ea typeface="Karla"/>
              <a:cs typeface="Karla"/>
              <a:sym typeface="Karla"/>
            </a:endParaRPr>
          </a:p>
        </p:txBody>
      </p:sp>
      <p:sp>
        <p:nvSpPr>
          <p:cNvPr id="599" name="Google Shape;599;p51"/>
          <p:cNvSpPr/>
          <p:nvPr/>
        </p:nvSpPr>
        <p:spPr>
          <a:xfrm>
            <a:off x="4170776" y="2447157"/>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51"/>
          <p:cNvSpPr/>
          <p:nvPr/>
        </p:nvSpPr>
        <p:spPr>
          <a:xfrm>
            <a:off x="5505807" y="2447157"/>
            <a:ext cx="825900" cy="8259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51"/>
          <p:cNvSpPr txBox="1"/>
          <p:nvPr/>
        </p:nvSpPr>
        <p:spPr>
          <a:xfrm>
            <a:off x="4750576" y="1180356"/>
            <a:ext cx="23364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dk1"/>
                </a:solidFill>
                <a:latin typeface="Ultra"/>
                <a:ea typeface="Ultra"/>
                <a:cs typeface="Ultra"/>
                <a:sym typeface="Ultra"/>
              </a:rPr>
              <a:t>0</a:t>
            </a:r>
            <a:r>
              <a:rPr lang="en" sz="2000">
                <a:solidFill>
                  <a:schemeClr val="dk1"/>
                </a:solidFill>
                <a:latin typeface="Ultra"/>
                <a:ea typeface="Ultra"/>
                <a:cs typeface="Ultra"/>
                <a:sym typeface="Ultra"/>
              </a:rPr>
              <a:t> 4</a:t>
            </a:r>
            <a:endParaRPr sz="2000">
              <a:solidFill>
                <a:schemeClr val="dk1"/>
              </a:solidFill>
              <a:latin typeface="Ultra"/>
              <a:ea typeface="Ultra"/>
              <a:cs typeface="Ultra"/>
              <a:sym typeface="Ultra"/>
            </a:endParaRPr>
          </a:p>
        </p:txBody>
      </p:sp>
      <p:sp>
        <p:nvSpPr>
          <p:cNvPr id="607" name="Google Shape;607;p51"/>
          <p:cNvSpPr txBox="1"/>
          <p:nvPr/>
        </p:nvSpPr>
        <p:spPr>
          <a:xfrm>
            <a:off x="4531600" y="1609450"/>
            <a:ext cx="2811300" cy="67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Buy a Franchise</a:t>
            </a:r>
            <a:endParaRPr sz="2400">
              <a:solidFill>
                <a:schemeClr val="dk1"/>
              </a:solidFill>
              <a:latin typeface="Karla"/>
              <a:ea typeface="Karla"/>
              <a:cs typeface="Karla"/>
              <a:sym typeface="Karla"/>
            </a:endParaRPr>
          </a:p>
        </p:txBody>
      </p:sp>
      <p:sp>
        <p:nvSpPr>
          <p:cNvPr id="608" name="Google Shape;608;p51"/>
          <p:cNvSpPr/>
          <p:nvPr/>
        </p:nvSpPr>
        <p:spPr>
          <a:xfrm>
            <a:off x="6846701" y="2447157"/>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09" name="Google Shape;609;p51"/>
          <p:cNvCxnSpPr>
            <a:stCxn id="601" idx="6"/>
            <a:endCxn id="608" idx="2"/>
          </p:cNvCxnSpPr>
          <p:nvPr/>
        </p:nvCxnSpPr>
        <p:spPr>
          <a:xfrm>
            <a:off x="6331707" y="2860107"/>
            <a:ext cx="515100" cy="0"/>
          </a:xfrm>
          <a:prstGeom prst="straightConnector1">
            <a:avLst/>
          </a:prstGeom>
          <a:noFill/>
          <a:ln cap="flat" cmpd="sng" w="19050">
            <a:solidFill>
              <a:schemeClr val="dk1"/>
            </a:solidFill>
            <a:prstDash val="solid"/>
            <a:round/>
            <a:headEnd len="med" w="med" type="none"/>
            <a:tailEnd len="med" w="med" type="none"/>
          </a:ln>
        </p:spPr>
      </p:cxnSp>
      <p:cxnSp>
        <p:nvCxnSpPr>
          <p:cNvPr id="610" name="Google Shape;610;p51"/>
          <p:cNvCxnSpPr>
            <a:stCxn id="608" idx="6"/>
          </p:cNvCxnSpPr>
          <p:nvPr/>
        </p:nvCxnSpPr>
        <p:spPr>
          <a:xfrm flipH="1" rot="10800000">
            <a:off x="7672601" y="2852607"/>
            <a:ext cx="775500" cy="7500"/>
          </a:xfrm>
          <a:prstGeom prst="straightConnector1">
            <a:avLst/>
          </a:prstGeom>
          <a:noFill/>
          <a:ln cap="flat" cmpd="sng" w="19050">
            <a:solidFill>
              <a:schemeClr val="dk1"/>
            </a:solidFill>
            <a:prstDash val="solid"/>
            <a:round/>
            <a:headEnd len="med" w="med" type="none"/>
            <a:tailEnd len="med" w="med" type="none"/>
          </a:ln>
        </p:spPr>
      </p:cxnSp>
      <p:grpSp>
        <p:nvGrpSpPr>
          <p:cNvPr id="611" name="Google Shape;611;p51"/>
          <p:cNvGrpSpPr/>
          <p:nvPr/>
        </p:nvGrpSpPr>
        <p:grpSpPr>
          <a:xfrm>
            <a:off x="1726475" y="2690472"/>
            <a:ext cx="339200" cy="339271"/>
            <a:chOff x="5049725" y="2027900"/>
            <a:chExt cx="481750" cy="481850"/>
          </a:xfrm>
        </p:grpSpPr>
        <p:sp>
          <p:nvSpPr>
            <p:cNvPr id="612" name="Google Shape;612;p51"/>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3" name="Google Shape;613;p51"/>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4" name="Google Shape;614;p51"/>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5" name="Google Shape;615;p51"/>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6" name="Google Shape;616;p51"/>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7" name="Google Shape;617;p51"/>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8" name="Google Shape;618;p51"/>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19" name="Google Shape;619;p51"/>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620" name="Google Shape;620;p51"/>
          <p:cNvGrpSpPr/>
          <p:nvPr/>
        </p:nvGrpSpPr>
        <p:grpSpPr>
          <a:xfrm>
            <a:off x="3063796" y="2690296"/>
            <a:ext cx="346347" cy="339623"/>
            <a:chOff x="1490050" y="3805975"/>
            <a:chExt cx="491900" cy="482350"/>
          </a:xfrm>
        </p:grpSpPr>
        <p:sp>
          <p:nvSpPr>
            <p:cNvPr id="621" name="Google Shape;621;p51"/>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22" name="Google Shape;622;p51"/>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23" name="Google Shape;623;p51"/>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24" name="Google Shape;624;p51"/>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625" name="Google Shape;625;p51"/>
          <p:cNvSpPr/>
          <p:nvPr/>
        </p:nvSpPr>
        <p:spPr>
          <a:xfrm>
            <a:off x="5760921" y="2675120"/>
            <a:ext cx="315672" cy="369974"/>
          </a:xfrm>
          <a:custGeom>
            <a:rect b="b" l="l" r="r" t="t"/>
            <a:pathLst>
              <a:path extrusionOk="0" h="12666" w="10807">
                <a:moveTo>
                  <a:pt x="5419" y="851"/>
                </a:moveTo>
                <a:cubicBezTo>
                  <a:pt x="5640" y="851"/>
                  <a:pt x="5797" y="1040"/>
                  <a:pt x="5829" y="1261"/>
                </a:cubicBezTo>
                <a:cubicBezTo>
                  <a:pt x="5829" y="1513"/>
                  <a:pt x="6049" y="1670"/>
                  <a:pt x="6270" y="1670"/>
                </a:cubicBezTo>
                <a:lnTo>
                  <a:pt x="7940" y="1670"/>
                </a:lnTo>
                <a:cubicBezTo>
                  <a:pt x="8160" y="1670"/>
                  <a:pt x="8318" y="1859"/>
                  <a:pt x="8349" y="2048"/>
                </a:cubicBezTo>
                <a:lnTo>
                  <a:pt x="8349" y="2489"/>
                </a:lnTo>
                <a:lnTo>
                  <a:pt x="2615" y="2489"/>
                </a:lnTo>
                <a:lnTo>
                  <a:pt x="2615" y="2048"/>
                </a:lnTo>
                <a:lnTo>
                  <a:pt x="2521" y="2048"/>
                </a:lnTo>
                <a:cubicBezTo>
                  <a:pt x="2521" y="1828"/>
                  <a:pt x="2741" y="1670"/>
                  <a:pt x="2962" y="1670"/>
                </a:cubicBezTo>
                <a:lnTo>
                  <a:pt x="4569" y="1670"/>
                </a:lnTo>
                <a:cubicBezTo>
                  <a:pt x="4821" y="1670"/>
                  <a:pt x="5010" y="1481"/>
                  <a:pt x="5010" y="1261"/>
                </a:cubicBezTo>
                <a:cubicBezTo>
                  <a:pt x="5010" y="1040"/>
                  <a:pt x="5199" y="882"/>
                  <a:pt x="5419" y="851"/>
                </a:cubicBezTo>
                <a:close/>
                <a:moveTo>
                  <a:pt x="8203" y="5651"/>
                </a:moveTo>
                <a:cubicBezTo>
                  <a:pt x="8417" y="5651"/>
                  <a:pt x="8629" y="5730"/>
                  <a:pt x="8790" y="5892"/>
                </a:cubicBezTo>
                <a:lnTo>
                  <a:pt x="8885" y="5955"/>
                </a:lnTo>
                <a:cubicBezTo>
                  <a:pt x="9200" y="6270"/>
                  <a:pt x="9200" y="6805"/>
                  <a:pt x="8885" y="7152"/>
                </a:cubicBezTo>
                <a:lnTo>
                  <a:pt x="5577" y="10428"/>
                </a:lnTo>
                <a:cubicBezTo>
                  <a:pt x="5419" y="10586"/>
                  <a:pt x="5199" y="10665"/>
                  <a:pt x="4978" y="10665"/>
                </a:cubicBezTo>
                <a:cubicBezTo>
                  <a:pt x="4758" y="10665"/>
                  <a:pt x="4537" y="10586"/>
                  <a:pt x="4380" y="10428"/>
                </a:cubicBezTo>
                <a:lnTo>
                  <a:pt x="2773" y="8822"/>
                </a:lnTo>
                <a:cubicBezTo>
                  <a:pt x="2458" y="8507"/>
                  <a:pt x="2458" y="7971"/>
                  <a:pt x="2773" y="7656"/>
                </a:cubicBezTo>
                <a:lnTo>
                  <a:pt x="2836" y="7561"/>
                </a:lnTo>
                <a:cubicBezTo>
                  <a:pt x="2993" y="7404"/>
                  <a:pt x="3214" y="7325"/>
                  <a:pt x="3434" y="7325"/>
                </a:cubicBezTo>
                <a:cubicBezTo>
                  <a:pt x="3655" y="7325"/>
                  <a:pt x="3876" y="7404"/>
                  <a:pt x="4033" y="7561"/>
                </a:cubicBezTo>
                <a:lnTo>
                  <a:pt x="4978" y="8507"/>
                </a:lnTo>
                <a:lnTo>
                  <a:pt x="7625" y="5860"/>
                </a:lnTo>
                <a:cubicBezTo>
                  <a:pt x="7793" y="5722"/>
                  <a:pt x="7999" y="5651"/>
                  <a:pt x="8203" y="5651"/>
                </a:cubicBezTo>
                <a:close/>
                <a:moveTo>
                  <a:pt x="5419" y="0"/>
                </a:moveTo>
                <a:cubicBezTo>
                  <a:pt x="4852" y="0"/>
                  <a:pt x="4411" y="347"/>
                  <a:pt x="4222" y="851"/>
                </a:cubicBezTo>
                <a:lnTo>
                  <a:pt x="2930" y="851"/>
                </a:lnTo>
                <a:cubicBezTo>
                  <a:pt x="2363" y="851"/>
                  <a:pt x="1954" y="1198"/>
                  <a:pt x="1733" y="1670"/>
                </a:cubicBezTo>
                <a:lnTo>
                  <a:pt x="442" y="1670"/>
                </a:lnTo>
                <a:cubicBezTo>
                  <a:pt x="221" y="1670"/>
                  <a:pt x="0" y="1859"/>
                  <a:pt x="0" y="2048"/>
                </a:cubicBezTo>
                <a:lnTo>
                  <a:pt x="0" y="12256"/>
                </a:lnTo>
                <a:cubicBezTo>
                  <a:pt x="0" y="12508"/>
                  <a:pt x="221" y="12665"/>
                  <a:pt x="442" y="12665"/>
                </a:cubicBezTo>
                <a:lnTo>
                  <a:pt x="10366" y="12665"/>
                </a:lnTo>
                <a:cubicBezTo>
                  <a:pt x="10618" y="12665"/>
                  <a:pt x="10807" y="12445"/>
                  <a:pt x="10807" y="12256"/>
                </a:cubicBezTo>
                <a:lnTo>
                  <a:pt x="10807" y="2048"/>
                </a:lnTo>
                <a:cubicBezTo>
                  <a:pt x="10807" y="1828"/>
                  <a:pt x="10618" y="1670"/>
                  <a:pt x="10366" y="1670"/>
                </a:cubicBezTo>
                <a:lnTo>
                  <a:pt x="9074" y="1670"/>
                </a:lnTo>
                <a:cubicBezTo>
                  <a:pt x="8916" y="1198"/>
                  <a:pt x="8444" y="851"/>
                  <a:pt x="7877" y="851"/>
                </a:cubicBezTo>
                <a:lnTo>
                  <a:pt x="6585" y="851"/>
                </a:lnTo>
                <a:cubicBezTo>
                  <a:pt x="6427" y="378"/>
                  <a:pt x="5955" y="0"/>
                  <a:pt x="54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26" name="Google Shape;626;p51"/>
          <p:cNvGrpSpPr/>
          <p:nvPr/>
        </p:nvGrpSpPr>
        <p:grpSpPr>
          <a:xfrm>
            <a:off x="4400544" y="2680570"/>
            <a:ext cx="366364" cy="359075"/>
            <a:chOff x="-60988625" y="3740800"/>
            <a:chExt cx="316650" cy="310350"/>
          </a:xfrm>
        </p:grpSpPr>
        <p:sp>
          <p:nvSpPr>
            <p:cNvPr id="627" name="Google Shape;627;p51"/>
            <p:cNvSpPr/>
            <p:nvPr/>
          </p:nvSpPr>
          <p:spPr>
            <a:xfrm>
              <a:off x="-60988625" y="3740800"/>
              <a:ext cx="311125" cy="310350"/>
            </a:xfrm>
            <a:custGeom>
              <a:rect b="b" l="l" r="r" t="t"/>
              <a:pathLst>
                <a:path extrusionOk="0" h="12414" w="12445">
                  <a:moveTo>
                    <a:pt x="7026" y="1670"/>
                  </a:moveTo>
                  <a:cubicBezTo>
                    <a:pt x="7278" y="1670"/>
                    <a:pt x="7467" y="1859"/>
                    <a:pt x="7467" y="2111"/>
                  </a:cubicBezTo>
                  <a:cubicBezTo>
                    <a:pt x="7467" y="2332"/>
                    <a:pt x="7278" y="2490"/>
                    <a:pt x="7026" y="2490"/>
                  </a:cubicBezTo>
                  <a:lnTo>
                    <a:pt x="2080" y="2490"/>
                  </a:lnTo>
                  <a:cubicBezTo>
                    <a:pt x="1828" y="2490"/>
                    <a:pt x="1639" y="2300"/>
                    <a:pt x="1639" y="2111"/>
                  </a:cubicBezTo>
                  <a:cubicBezTo>
                    <a:pt x="1639" y="1828"/>
                    <a:pt x="1828" y="1670"/>
                    <a:pt x="2080" y="1670"/>
                  </a:cubicBezTo>
                  <a:close/>
                  <a:moveTo>
                    <a:pt x="7026" y="4159"/>
                  </a:moveTo>
                  <a:cubicBezTo>
                    <a:pt x="7278" y="4159"/>
                    <a:pt x="7467" y="4348"/>
                    <a:pt x="7467" y="4537"/>
                  </a:cubicBezTo>
                  <a:cubicBezTo>
                    <a:pt x="7467" y="4789"/>
                    <a:pt x="7278" y="4978"/>
                    <a:pt x="7026" y="4978"/>
                  </a:cubicBezTo>
                  <a:lnTo>
                    <a:pt x="2080" y="4978"/>
                  </a:lnTo>
                  <a:cubicBezTo>
                    <a:pt x="1828" y="4978"/>
                    <a:pt x="1639" y="4789"/>
                    <a:pt x="1639" y="4537"/>
                  </a:cubicBezTo>
                  <a:cubicBezTo>
                    <a:pt x="1639" y="4317"/>
                    <a:pt x="1828" y="4159"/>
                    <a:pt x="2080" y="4159"/>
                  </a:cubicBezTo>
                  <a:close/>
                  <a:moveTo>
                    <a:pt x="7026" y="6648"/>
                  </a:moveTo>
                  <a:cubicBezTo>
                    <a:pt x="7278" y="6648"/>
                    <a:pt x="7467" y="6837"/>
                    <a:pt x="7467" y="7058"/>
                  </a:cubicBezTo>
                  <a:cubicBezTo>
                    <a:pt x="7467" y="7310"/>
                    <a:pt x="7278" y="7467"/>
                    <a:pt x="7026" y="7467"/>
                  </a:cubicBezTo>
                  <a:lnTo>
                    <a:pt x="2080" y="7467"/>
                  </a:lnTo>
                  <a:cubicBezTo>
                    <a:pt x="1828" y="7467"/>
                    <a:pt x="1639" y="7278"/>
                    <a:pt x="1639" y="7058"/>
                  </a:cubicBezTo>
                  <a:cubicBezTo>
                    <a:pt x="1639" y="6806"/>
                    <a:pt x="1828" y="6648"/>
                    <a:pt x="2080" y="6648"/>
                  </a:cubicBezTo>
                  <a:close/>
                  <a:moveTo>
                    <a:pt x="7026" y="9106"/>
                  </a:moveTo>
                  <a:cubicBezTo>
                    <a:pt x="7278" y="9106"/>
                    <a:pt x="7467" y="9295"/>
                    <a:pt x="7467" y="9515"/>
                  </a:cubicBezTo>
                  <a:cubicBezTo>
                    <a:pt x="7467" y="9736"/>
                    <a:pt x="7278" y="9893"/>
                    <a:pt x="7026" y="9893"/>
                  </a:cubicBezTo>
                  <a:lnTo>
                    <a:pt x="2080" y="9893"/>
                  </a:lnTo>
                  <a:cubicBezTo>
                    <a:pt x="1828" y="9893"/>
                    <a:pt x="1639" y="9704"/>
                    <a:pt x="1639" y="9515"/>
                  </a:cubicBezTo>
                  <a:cubicBezTo>
                    <a:pt x="1639" y="9263"/>
                    <a:pt x="1828" y="9106"/>
                    <a:pt x="2080" y="9106"/>
                  </a:cubicBezTo>
                  <a:close/>
                  <a:moveTo>
                    <a:pt x="11500" y="10775"/>
                  </a:moveTo>
                  <a:cubicBezTo>
                    <a:pt x="11342" y="11248"/>
                    <a:pt x="10870" y="11594"/>
                    <a:pt x="10303" y="11594"/>
                  </a:cubicBezTo>
                  <a:cubicBezTo>
                    <a:pt x="9767" y="11594"/>
                    <a:pt x="9326" y="11248"/>
                    <a:pt x="9137" y="10775"/>
                  </a:cubicBezTo>
                  <a:close/>
                  <a:moveTo>
                    <a:pt x="1261" y="1"/>
                  </a:moveTo>
                  <a:cubicBezTo>
                    <a:pt x="568" y="1"/>
                    <a:pt x="32" y="568"/>
                    <a:pt x="32" y="1229"/>
                  </a:cubicBezTo>
                  <a:lnTo>
                    <a:pt x="32" y="10334"/>
                  </a:lnTo>
                  <a:cubicBezTo>
                    <a:pt x="0" y="11468"/>
                    <a:pt x="946" y="12414"/>
                    <a:pt x="2080" y="12414"/>
                  </a:cubicBezTo>
                  <a:lnTo>
                    <a:pt x="10334" y="12414"/>
                  </a:lnTo>
                  <a:cubicBezTo>
                    <a:pt x="11500" y="12414"/>
                    <a:pt x="12445" y="11468"/>
                    <a:pt x="12445" y="10334"/>
                  </a:cubicBezTo>
                  <a:cubicBezTo>
                    <a:pt x="12445" y="10082"/>
                    <a:pt x="12224" y="9893"/>
                    <a:pt x="12004" y="9893"/>
                  </a:cubicBezTo>
                  <a:lnTo>
                    <a:pt x="9074" y="9893"/>
                  </a:lnTo>
                  <a:lnTo>
                    <a:pt x="9074" y="1229"/>
                  </a:lnTo>
                  <a:cubicBezTo>
                    <a:pt x="9074" y="568"/>
                    <a:pt x="8538" y="1"/>
                    <a:pt x="78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51"/>
            <p:cNvSpPr/>
            <p:nvPr/>
          </p:nvSpPr>
          <p:spPr>
            <a:xfrm>
              <a:off x="-60742100" y="3920375"/>
              <a:ext cx="68550" cy="55175"/>
            </a:xfrm>
            <a:custGeom>
              <a:rect b="b" l="l" r="r" t="t"/>
              <a:pathLst>
                <a:path extrusionOk="0" h="2207" w="2742">
                  <a:moveTo>
                    <a:pt x="0" y="1"/>
                  </a:moveTo>
                  <a:lnTo>
                    <a:pt x="0" y="32"/>
                  </a:lnTo>
                  <a:lnTo>
                    <a:pt x="1009" y="1986"/>
                  </a:lnTo>
                  <a:cubicBezTo>
                    <a:pt x="1103" y="2080"/>
                    <a:pt x="1261" y="2206"/>
                    <a:pt x="1418" y="2206"/>
                  </a:cubicBezTo>
                  <a:cubicBezTo>
                    <a:pt x="1576" y="2206"/>
                    <a:pt x="1733" y="2143"/>
                    <a:pt x="1796" y="1986"/>
                  </a:cubicBezTo>
                  <a:lnTo>
                    <a:pt x="2741" y="32"/>
                  </a:lnTo>
                  <a:lnTo>
                    <a:pt x="274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51"/>
            <p:cNvSpPr/>
            <p:nvPr/>
          </p:nvSpPr>
          <p:spPr>
            <a:xfrm>
              <a:off x="-60740525" y="3741600"/>
              <a:ext cx="68550" cy="158325"/>
            </a:xfrm>
            <a:custGeom>
              <a:rect b="b" l="l" r="r" t="t"/>
              <a:pathLst>
                <a:path extrusionOk="0" h="6333" w="2742">
                  <a:moveTo>
                    <a:pt x="1796" y="819"/>
                  </a:moveTo>
                  <a:cubicBezTo>
                    <a:pt x="1891" y="819"/>
                    <a:pt x="1922" y="882"/>
                    <a:pt x="1922" y="945"/>
                  </a:cubicBezTo>
                  <a:lnTo>
                    <a:pt x="1922" y="1638"/>
                  </a:lnTo>
                  <a:lnTo>
                    <a:pt x="820" y="1638"/>
                  </a:lnTo>
                  <a:lnTo>
                    <a:pt x="820" y="945"/>
                  </a:lnTo>
                  <a:cubicBezTo>
                    <a:pt x="820" y="851"/>
                    <a:pt x="883" y="819"/>
                    <a:pt x="977" y="819"/>
                  </a:cubicBezTo>
                  <a:close/>
                  <a:moveTo>
                    <a:pt x="977" y="0"/>
                  </a:moveTo>
                  <a:cubicBezTo>
                    <a:pt x="410" y="0"/>
                    <a:pt x="1" y="410"/>
                    <a:pt x="1" y="945"/>
                  </a:cubicBezTo>
                  <a:lnTo>
                    <a:pt x="1" y="6333"/>
                  </a:lnTo>
                  <a:lnTo>
                    <a:pt x="2741" y="6333"/>
                  </a:lnTo>
                  <a:lnTo>
                    <a:pt x="2741" y="945"/>
                  </a:lnTo>
                  <a:cubicBezTo>
                    <a:pt x="2741" y="410"/>
                    <a:pt x="2300" y="0"/>
                    <a:pt x="17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0" name="Google Shape;630;p51"/>
          <p:cNvGrpSpPr/>
          <p:nvPr/>
        </p:nvGrpSpPr>
        <p:grpSpPr>
          <a:xfrm>
            <a:off x="7090025" y="2701086"/>
            <a:ext cx="339253" cy="318042"/>
            <a:chOff x="5049725" y="2635825"/>
            <a:chExt cx="481825" cy="451700"/>
          </a:xfrm>
        </p:grpSpPr>
        <p:sp>
          <p:nvSpPr>
            <p:cNvPr id="631" name="Google Shape;631;p51"/>
            <p:cNvSpPr/>
            <p:nvPr/>
          </p:nvSpPr>
          <p:spPr>
            <a:xfrm>
              <a:off x="5135325" y="3031050"/>
              <a:ext cx="310550" cy="56475"/>
            </a:xfrm>
            <a:custGeom>
              <a:rect b="b" l="l" r="r" t="t"/>
              <a:pathLst>
                <a:path extrusionOk="0" h="2259" w="12422">
                  <a:moveTo>
                    <a:pt x="2791" y="0"/>
                  </a:moveTo>
                  <a:lnTo>
                    <a:pt x="2415" y="1130"/>
                  </a:lnTo>
                  <a:lnTo>
                    <a:pt x="566" y="1130"/>
                  </a:lnTo>
                  <a:cubicBezTo>
                    <a:pt x="253" y="1130"/>
                    <a:pt x="0" y="1383"/>
                    <a:pt x="0" y="1696"/>
                  </a:cubicBezTo>
                  <a:cubicBezTo>
                    <a:pt x="0" y="2006"/>
                    <a:pt x="253" y="2259"/>
                    <a:pt x="566" y="2259"/>
                  </a:cubicBezTo>
                  <a:lnTo>
                    <a:pt x="11858" y="2259"/>
                  </a:lnTo>
                  <a:cubicBezTo>
                    <a:pt x="12169" y="2259"/>
                    <a:pt x="12421" y="2006"/>
                    <a:pt x="12421" y="1696"/>
                  </a:cubicBezTo>
                  <a:cubicBezTo>
                    <a:pt x="12421" y="1383"/>
                    <a:pt x="12169" y="1130"/>
                    <a:pt x="11858" y="1130"/>
                  </a:cubicBezTo>
                  <a:lnTo>
                    <a:pt x="10006" y="1130"/>
                  </a:lnTo>
                  <a:lnTo>
                    <a:pt x="963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32" name="Google Shape;632;p51"/>
            <p:cNvSpPr/>
            <p:nvPr/>
          </p:nvSpPr>
          <p:spPr>
            <a:xfrm>
              <a:off x="5049725" y="2946350"/>
              <a:ext cx="481825" cy="56500"/>
            </a:xfrm>
            <a:custGeom>
              <a:rect b="b" l="l" r="r" t="t"/>
              <a:pathLst>
                <a:path extrusionOk="0" h="2260" w="19273">
                  <a:moveTo>
                    <a:pt x="0" y="1"/>
                  </a:moveTo>
                  <a:lnTo>
                    <a:pt x="0" y="567"/>
                  </a:lnTo>
                  <a:cubicBezTo>
                    <a:pt x="0" y="1500"/>
                    <a:pt x="756" y="2259"/>
                    <a:pt x="1693" y="2259"/>
                  </a:cubicBezTo>
                  <a:lnTo>
                    <a:pt x="17577" y="2259"/>
                  </a:lnTo>
                  <a:cubicBezTo>
                    <a:pt x="18513" y="2259"/>
                    <a:pt x="19269" y="1500"/>
                    <a:pt x="19272" y="567"/>
                  </a:cubicBezTo>
                  <a:lnTo>
                    <a:pt x="1927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33" name="Google Shape;633;p51"/>
            <p:cNvSpPr/>
            <p:nvPr/>
          </p:nvSpPr>
          <p:spPr>
            <a:xfrm>
              <a:off x="5049725" y="2635825"/>
              <a:ext cx="481825" cy="282325"/>
            </a:xfrm>
            <a:custGeom>
              <a:rect b="b" l="l" r="r" t="t"/>
              <a:pathLst>
                <a:path extrusionOk="0" h="11293" w="19273">
                  <a:moveTo>
                    <a:pt x="1693" y="0"/>
                  </a:moveTo>
                  <a:cubicBezTo>
                    <a:pt x="756" y="0"/>
                    <a:pt x="0" y="759"/>
                    <a:pt x="0" y="1696"/>
                  </a:cubicBezTo>
                  <a:lnTo>
                    <a:pt x="0" y="11293"/>
                  </a:lnTo>
                  <a:lnTo>
                    <a:pt x="19272" y="11293"/>
                  </a:lnTo>
                  <a:lnTo>
                    <a:pt x="19272" y="1696"/>
                  </a:lnTo>
                  <a:cubicBezTo>
                    <a:pt x="19269" y="759"/>
                    <a:pt x="18513" y="0"/>
                    <a:pt x="175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cxnSp>
        <p:nvCxnSpPr>
          <p:cNvPr id="634" name="Google Shape;634;p51"/>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635" name="Google Shape;635;p51"/>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sp>
        <p:nvSpPr>
          <p:cNvPr id="640" name="Google Shape;640;p52"/>
          <p:cNvSpPr/>
          <p:nvPr/>
        </p:nvSpPr>
        <p:spPr>
          <a:xfrm flipH="1">
            <a:off x="4327600" y="1297375"/>
            <a:ext cx="3421800" cy="7383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52"/>
          <p:cNvSpPr/>
          <p:nvPr/>
        </p:nvSpPr>
        <p:spPr>
          <a:xfrm flipH="1">
            <a:off x="4327600" y="2152288"/>
            <a:ext cx="3421800" cy="7383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52"/>
          <p:cNvSpPr/>
          <p:nvPr/>
        </p:nvSpPr>
        <p:spPr>
          <a:xfrm flipH="1">
            <a:off x="4327600" y="3007200"/>
            <a:ext cx="3421800" cy="7383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52"/>
          <p:cNvSpPr/>
          <p:nvPr/>
        </p:nvSpPr>
        <p:spPr>
          <a:xfrm flipH="1">
            <a:off x="4327600" y="3862113"/>
            <a:ext cx="3421800" cy="7383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52"/>
          <p:cNvSpPr txBox="1"/>
          <p:nvPr>
            <p:ph idx="2" type="title"/>
          </p:nvPr>
        </p:nvSpPr>
        <p:spPr>
          <a:xfrm>
            <a:off x="4327600" y="1350741"/>
            <a:ext cx="3421800" cy="684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The Franchise Fee</a:t>
            </a:r>
            <a:endParaRPr/>
          </a:p>
          <a:p>
            <a:pPr indent="0" lvl="0" marL="0" rtl="0" algn="l">
              <a:spcBef>
                <a:spcPts val="0"/>
              </a:spcBef>
              <a:spcAft>
                <a:spcPts val="0"/>
              </a:spcAft>
              <a:buNone/>
            </a:pPr>
            <a:r>
              <a:t/>
            </a:r>
            <a:endParaRPr/>
          </a:p>
        </p:txBody>
      </p:sp>
      <p:sp>
        <p:nvSpPr>
          <p:cNvPr id="645" name="Google Shape;645;p52"/>
          <p:cNvSpPr/>
          <p:nvPr/>
        </p:nvSpPr>
        <p:spPr>
          <a:xfrm>
            <a:off x="716800" y="1284225"/>
            <a:ext cx="3421800" cy="3126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52"/>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In spite of its advantages, franchising has its own set of drawbacks. There are</a:t>
            </a:r>
            <a:r>
              <a:rPr lang="en" sz="1200">
                <a:solidFill>
                  <a:srgbClr val="000000"/>
                </a:solidFill>
                <a:latin typeface="Arial"/>
                <a:ea typeface="Arial"/>
                <a:cs typeface="Arial"/>
                <a:sym typeface="Arial"/>
              </a:rPr>
              <a:t>:</a:t>
            </a:r>
            <a:endParaRPr sz="1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pic>
        <p:nvPicPr>
          <p:cNvPr id="647" name="Google Shape;647;p52"/>
          <p:cNvPicPr preferRelativeResize="0"/>
          <p:nvPr/>
        </p:nvPicPr>
        <p:blipFill rotWithShape="1">
          <a:blip r:embed="rId3">
            <a:alphaModFix/>
          </a:blip>
          <a:srcRect b="8225" l="16057" r="20899" t="14756"/>
          <a:stretch/>
        </p:blipFill>
        <p:spPr>
          <a:xfrm>
            <a:off x="715050" y="1493400"/>
            <a:ext cx="3293327" cy="3073100"/>
          </a:xfrm>
          <a:prstGeom prst="rect">
            <a:avLst/>
          </a:prstGeom>
          <a:noFill/>
          <a:ln>
            <a:noFill/>
          </a:ln>
        </p:spPr>
      </p:pic>
      <p:grpSp>
        <p:nvGrpSpPr>
          <p:cNvPr id="648" name="Google Shape;648;p52"/>
          <p:cNvGrpSpPr/>
          <p:nvPr/>
        </p:nvGrpSpPr>
        <p:grpSpPr>
          <a:xfrm>
            <a:off x="4204288" y="667038"/>
            <a:ext cx="277825" cy="294450"/>
            <a:chOff x="5427425" y="3215750"/>
            <a:chExt cx="277825" cy="294450"/>
          </a:xfrm>
        </p:grpSpPr>
        <p:sp>
          <p:nvSpPr>
            <p:cNvPr id="649" name="Google Shape;649;p52"/>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52"/>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52"/>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2" name="Google Shape;652;p52"/>
          <p:cNvSpPr/>
          <p:nvPr/>
        </p:nvSpPr>
        <p:spPr>
          <a:xfrm>
            <a:off x="1243058" y="1285782"/>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52"/>
          <p:cNvSpPr/>
          <p:nvPr/>
        </p:nvSpPr>
        <p:spPr>
          <a:xfrm>
            <a:off x="4204300" y="3486158"/>
            <a:ext cx="735395" cy="726880"/>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54" name="Google Shape;654;p52"/>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655" name="Google Shape;655;p52"/>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
        <p:nvSpPr>
          <p:cNvPr id="656" name="Google Shape;656;p52"/>
          <p:cNvSpPr txBox="1"/>
          <p:nvPr>
            <p:ph type="title"/>
          </p:nvPr>
        </p:nvSpPr>
        <p:spPr>
          <a:xfrm>
            <a:off x="4327600" y="2197529"/>
            <a:ext cx="3421800" cy="648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The Investment Cost</a:t>
            </a:r>
            <a:endParaRPr/>
          </a:p>
        </p:txBody>
      </p:sp>
      <p:sp>
        <p:nvSpPr>
          <p:cNvPr id="657" name="Google Shape;657;p52"/>
          <p:cNvSpPr txBox="1"/>
          <p:nvPr>
            <p:ph idx="4" type="title"/>
          </p:nvPr>
        </p:nvSpPr>
        <p:spPr>
          <a:xfrm>
            <a:off x="4327600" y="3052485"/>
            <a:ext cx="3421800" cy="684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Royalty Payments</a:t>
            </a:r>
            <a:endParaRPr/>
          </a:p>
        </p:txBody>
      </p:sp>
      <p:sp>
        <p:nvSpPr>
          <p:cNvPr id="658" name="Google Shape;658;p52"/>
          <p:cNvSpPr txBox="1"/>
          <p:nvPr>
            <p:ph idx="7" type="title"/>
          </p:nvPr>
        </p:nvSpPr>
        <p:spPr>
          <a:xfrm>
            <a:off x="4369025" y="3918725"/>
            <a:ext cx="3380400" cy="648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Advertising/</a:t>
            </a:r>
            <a:endParaRPr/>
          </a:p>
          <a:p>
            <a:pPr indent="0" lvl="0" marL="0" rtl="0" algn="l">
              <a:spcBef>
                <a:spcPts val="0"/>
              </a:spcBef>
              <a:spcAft>
                <a:spcPts val="0"/>
              </a:spcAft>
              <a:buNone/>
            </a:pPr>
            <a:r>
              <a:rPr lang="en"/>
              <a:t>Promotion Fee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53"/>
          <p:cNvSpPr txBox="1"/>
          <p:nvPr>
            <p:ph idx="4294967295" type="subTitle"/>
          </p:nvPr>
        </p:nvSpPr>
        <p:spPr>
          <a:xfrm>
            <a:off x="720000" y="1575775"/>
            <a:ext cx="6831300" cy="2509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        	In the Philippine free enterprise system, any person is free to go into business. In every corner within the country, there are opportunities for doing business. You start small with the hope of making it big soon. Look around and it may not take you long to see more of the likes of your favorite fast-food or your relative or friend who is making good money from his service, trading or manufacturing venture. This person may </a:t>
            </a:r>
            <a:br>
              <a:rPr lang="en" sz="1800">
                <a:solidFill>
                  <a:srgbClr val="000000"/>
                </a:solidFill>
                <a:latin typeface="Arial"/>
                <a:ea typeface="Arial"/>
                <a:cs typeface="Arial"/>
                <a:sym typeface="Arial"/>
              </a:rPr>
            </a:br>
            <a:r>
              <a:rPr lang="en" sz="1800">
                <a:solidFill>
                  <a:srgbClr val="000000"/>
                </a:solidFill>
                <a:latin typeface="Arial"/>
                <a:ea typeface="Arial"/>
                <a:cs typeface="Arial"/>
                <a:sym typeface="Arial"/>
              </a:rPr>
              <a:t>even be your parent or your own brother or sister.</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grpSp>
        <p:nvGrpSpPr>
          <p:cNvPr id="664" name="Google Shape;664;p53"/>
          <p:cNvGrpSpPr/>
          <p:nvPr/>
        </p:nvGrpSpPr>
        <p:grpSpPr>
          <a:xfrm>
            <a:off x="5790782" y="4611466"/>
            <a:ext cx="1694221" cy="918316"/>
            <a:chOff x="-4690600" y="3844525"/>
            <a:chExt cx="1274425" cy="690775"/>
          </a:xfrm>
        </p:grpSpPr>
        <p:sp>
          <p:nvSpPr>
            <p:cNvPr id="665" name="Google Shape;665;p53"/>
            <p:cNvSpPr/>
            <p:nvPr/>
          </p:nvSpPr>
          <p:spPr>
            <a:xfrm>
              <a:off x="-4659600" y="3844525"/>
              <a:ext cx="1204600" cy="608525"/>
            </a:xfrm>
            <a:custGeom>
              <a:rect b="b" l="l" r="r" t="t"/>
              <a:pathLst>
                <a:path extrusionOk="0" h="24341" w="48184">
                  <a:moveTo>
                    <a:pt x="47306" y="0"/>
                  </a:moveTo>
                  <a:cubicBezTo>
                    <a:pt x="47281" y="0"/>
                    <a:pt x="47256" y="1"/>
                    <a:pt x="47230" y="4"/>
                  </a:cubicBezTo>
                  <a:lnTo>
                    <a:pt x="42571" y="399"/>
                  </a:lnTo>
                  <a:cubicBezTo>
                    <a:pt x="41890" y="467"/>
                    <a:pt x="41550" y="1271"/>
                    <a:pt x="41999" y="1802"/>
                  </a:cubicBezTo>
                  <a:lnTo>
                    <a:pt x="42980" y="2960"/>
                  </a:lnTo>
                  <a:lnTo>
                    <a:pt x="35951" y="8218"/>
                  </a:lnTo>
                  <a:lnTo>
                    <a:pt x="33335" y="5358"/>
                  </a:lnTo>
                  <a:cubicBezTo>
                    <a:pt x="33133" y="5140"/>
                    <a:pt x="32856" y="5029"/>
                    <a:pt x="32580" y="5029"/>
                  </a:cubicBezTo>
                  <a:cubicBezTo>
                    <a:pt x="32371" y="5029"/>
                    <a:pt x="32162" y="5093"/>
                    <a:pt x="31987" y="5221"/>
                  </a:cubicBezTo>
                  <a:lnTo>
                    <a:pt x="17138" y="16011"/>
                  </a:lnTo>
                  <a:lnTo>
                    <a:pt x="13160" y="13204"/>
                  </a:lnTo>
                  <a:cubicBezTo>
                    <a:pt x="12978" y="13075"/>
                    <a:pt x="12769" y="13010"/>
                    <a:pt x="12561" y="13010"/>
                  </a:cubicBezTo>
                  <a:cubicBezTo>
                    <a:pt x="12332" y="13010"/>
                    <a:pt x="12106" y="13088"/>
                    <a:pt x="11920" y="13245"/>
                  </a:cubicBezTo>
                  <a:lnTo>
                    <a:pt x="559" y="22495"/>
                  </a:lnTo>
                  <a:cubicBezTo>
                    <a:pt x="82" y="22849"/>
                    <a:pt x="0" y="23517"/>
                    <a:pt x="368" y="23966"/>
                  </a:cubicBezTo>
                  <a:cubicBezTo>
                    <a:pt x="570" y="24213"/>
                    <a:pt x="862" y="24340"/>
                    <a:pt x="1156" y="24340"/>
                  </a:cubicBezTo>
                  <a:cubicBezTo>
                    <a:pt x="1398" y="24340"/>
                    <a:pt x="1643" y="24254"/>
                    <a:pt x="1839" y="24075"/>
                  </a:cubicBezTo>
                  <a:lnTo>
                    <a:pt x="12615" y="15316"/>
                  </a:lnTo>
                  <a:lnTo>
                    <a:pt x="16566" y="18108"/>
                  </a:lnTo>
                  <a:cubicBezTo>
                    <a:pt x="16743" y="18231"/>
                    <a:pt x="16950" y="18292"/>
                    <a:pt x="17158" y="18292"/>
                  </a:cubicBezTo>
                  <a:cubicBezTo>
                    <a:pt x="17366" y="18292"/>
                    <a:pt x="17574" y="18231"/>
                    <a:pt x="17751" y="18108"/>
                  </a:cubicBezTo>
                  <a:lnTo>
                    <a:pt x="32450" y="7428"/>
                  </a:lnTo>
                  <a:lnTo>
                    <a:pt x="35065" y="10289"/>
                  </a:lnTo>
                  <a:cubicBezTo>
                    <a:pt x="35265" y="10504"/>
                    <a:pt x="35538" y="10615"/>
                    <a:pt x="35814" y="10615"/>
                  </a:cubicBezTo>
                  <a:cubicBezTo>
                    <a:pt x="36028" y="10615"/>
                    <a:pt x="36243" y="10548"/>
                    <a:pt x="36428" y="10412"/>
                  </a:cubicBezTo>
                  <a:lnTo>
                    <a:pt x="44315" y="4513"/>
                  </a:lnTo>
                  <a:lnTo>
                    <a:pt x="45391" y="5794"/>
                  </a:lnTo>
                  <a:cubicBezTo>
                    <a:pt x="45555" y="5984"/>
                    <a:pt x="45786" y="6093"/>
                    <a:pt x="46045" y="6093"/>
                  </a:cubicBezTo>
                  <a:cubicBezTo>
                    <a:pt x="46100" y="6093"/>
                    <a:pt x="46154" y="6093"/>
                    <a:pt x="46222" y="6080"/>
                  </a:cubicBezTo>
                  <a:cubicBezTo>
                    <a:pt x="46522" y="6012"/>
                    <a:pt x="46767" y="5780"/>
                    <a:pt x="46863" y="5480"/>
                  </a:cubicBezTo>
                  <a:lnTo>
                    <a:pt x="48116" y="1094"/>
                  </a:lnTo>
                  <a:cubicBezTo>
                    <a:pt x="48184" y="821"/>
                    <a:pt x="48129" y="535"/>
                    <a:pt x="47952" y="317"/>
                  </a:cubicBezTo>
                  <a:cubicBezTo>
                    <a:pt x="47792" y="120"/>
                    <a:pt x="47552" y="0"/>
                    <a:pt x="4730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53"/>
            <p:cNvSpPr/>
            <p:nvPr/>
          </p:nvSpPr>
          <p:spPr>
            <a:xfrm>
              <a:off x="-4452525" y="4370450"/>
              <a:ext cx="96725" cy="164850"/>
            </a:xfrm>
            <a:custGeom>
              <a:rect b="b" l="l" r="r" t="t"/>
              <a:pathLst>
                <a:path extrusionOk="0" h="6594" w="3869">
                  <a:moveTo>
                    <a:pt x="0" y="0"/>
                  </a:moveTo>
                  <a:lnTo>
                    <a:pt x="0" y="6594"/>
                  </a:lnTo>
                  <a:lnTo>
                    <a:pt x="3869" y="6594"/>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53"/>
            <p:cNvSpPr/>
            <p:nvPr/>
          </p:nvSpPr>
          <p:spPr>
            <a:xfrm>
              <a:off x="-4310525" y="4417100"/>
              <a:ext cx="96750" cy="118200"/>
            </a:xfrm>
            <a:custGeom>
              <a:rect b="b" l="l" r="r" t="t"/>
              <a:pathLst>
                <a:path extrusionOk="0" h="4728" w="3870">
                  <a:moveTo>
                    <a:pt x="1" y="1"/>
                  </a:moveTo>
                  <a:lnTo>
                    <a:pt x="1" y="4728"/>
                  </a:lnTo>
                  <a:lnTo>
                    <a:pt x="3870" y="4728"/>
                  </a:lnTo>
                  <a:lnTo>
                    <a:pt x="38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53"/>
            <p:cNvSpPr/>
            <p:nvPr/>
          </p:nvSpPr>
          <p:spPr>
            <a:xfrm>
              <a:off x="-4168500" y="4325500"/>
              <a:ext cx="96400" cy="209800"/>
            </a:xfrm>
            <a:custGeom>
              <a:rect b="b" l="l" r="r" t="t"/>
              <a:pathLst>
                <a:path extrusionOk="0" h="8392" w="3856">
                  <a:moveTo>
                    <a:pt x="0" y="0"/>
                  </a:moveTo>
                  <a:lnTo>
                    <a:pt x="0" y="8392"/>
                  </a:lnTo>
                  <a:lnTo>
                    <a:pt x="3856" y="8392"/>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53"/>
            <p:cNvSpPr/>
            <p:nvPr/>
          </p:nvSpPr>
          <p:spPr>
            <a:xfrm>
              <a:off x="-4026825" y="4290425"/>
              <a:ext cx="96750" cy="244875"/>
            </a:xfrm>
            <a:custGeom>
              <a:rect b="b" l="l" r="r" t="t"/>
              <a:pathLst>
                <a:path extrusionOk="0" h="9795" w="3870">
                  <a:moveTo>
                    <a:pt x="0" y="0"/>
                  </a:moveTo>
                  <a:lnTo>
                    <a:pt x="0" y="9795"/>
                  </a:lnTo>
                  <a:lnTo>
                    <a:pt x="3869" y="9795"/>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53"/>
            <p:cNvSpPr/>
            <p:nvPr/>
          </p:nvSpPr>
          <p:spPr>
            <a:xfrm>
              <a:off x="-3884800" y="4196750"/>
              <a:ext cx="96725" cy="338550"/>
            </a:xfrm>
            <a:custGeom>
              <a:rect b="b" l="l" r="r" t="t"/>
              <a:pathLst>
                <a:path extrusionOk="0" h="13542" w="3869">
                  <a:moveTo>
                    <a:pt x="0" y="1"/>
                  </a:moveTo>
                  <a:lnTo>
                    <a:pt x="0" y="13542"/>
                  </a:lnTo>
                  <a:lnTo>
                    <a:pt x="3869" y="13542"/>
                  </a:lnTo>
                  <a:lnTo>
                    <a:pt x="386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53"/>
            <p:cNvSpPr/>
            <p:nvPr/>
          </p:nvSpPr>
          <p:spPr>
            <a:xfrm>
              <a:off x="-3742800" y="4292125"/>
              <a:ext cx="96400" cy="243175"/>
            </a:xfrm>
            <a:custGeom>
              <a:rect b="b" l="l" r="r" t="t"/>
              <a:pathLst>
                <a:path extrusionOk="0" h="9727" w="3856">
                  <a:moveTo>
                    <a:pt x="1" y="0"/>
                  </a:moveTo>
                  <a:lnTo>
                    <a:pt x="1" y="9727"/>
                  </a:lnTo>
                  <a:lnTo>
                    <a:pt x="3856" y="9727"/>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53"/>
            <p:cNvSpPr/>
            <p:nvPr/>
          </p:nvSpPr>
          <p:spPr>
            <a:xfrm>
              <a:off x="-4690600" y="4239000"/>
              <a:ext cx="1274425" cy="295625"/>
            </a:xfrm>
            <a:custGeom>
              <a:rect b="b" l="l" r="r" t="t"/>
              <a:pathLst>
                <a:path extrusionOk="0" fill="none" h="11825" w="50977">
                  <a:moveTo>
                    <a:pt x="1" y="0"/>
                  </a:moveTo>
                  <a:lnTo>
                    <a:pt x="1" y="11824"/>
                  </a:lnTo>
                  <a:lnTo>
                    <a:pt x="50977" y="11824"/>
                  </a:lnTo>
                </a:path>
              </a:pathLst>
            </a:custGeom>
            <a:solidFill>
              <a:schemeClr val="lt1"/>
            </a:solidFill>
            <a:ln cap="flat" cmpd="sng" w="19050">
              <a:solidFill>
                <a:schemeClr val="lt1"/>
              </a:solidFill>
              <a:prstDash val="solid"/>
              <a:miter lim="13622"/>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3" name="Google Shape;673;p53"/>
          <p:cNvGrpSpPr/>
          <p:nvPr/>
        </p:nvGrpSpPr>
        <p:grpSpPr>
          <a:xfrm>
            <a:off x="7049725" y="684913"/>
            <a:ext cx="671275" cy="403250"/>
            <a:chOff x="186675" y="6104275"/>
            <a:chExt cx="671275" cy="403250"/>
          </a:xfrm>
        </p:grpSpPr>
        <p:sp>
          <p:nvSpPr>
            <p:cNvPr id="674" name="Google Shape;674;p53"/>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53"/>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53"/>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53"/>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53"/>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79" name="Google Shape;679;p53"/>
          <p:cNvSpPr/>
          <p:nvPr/>
        </p:nvSpPr>
        <p:spPr>
          <a:xfrm>
            <a:off x="1245525" y="1324863"/>
            <a:ext cx="490100" cy="4844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53"/>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53"/>
          <p:cNvSpPr/>
          <p:nvPr/>
        </p:nvSpPr>
        <p:spPr>
          <a:xfrm>
            <a:off x="4974300" y="4705075"/>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82" name="Google Shape;682;p53"/>
          <p:cNvCxnSpPr/>
          <p:nvPr/>
        </p:nvCxnSpPr>
        <p:spPr>
          <a:xfrm>
            <a:off x="1517597" y="4994800"/>
            <a:ext cx="6203400" cy="0"/>
          </a:xfrm>
          <a:prstGeom prst="straightConnector1">
            <a:avLst/>
          </a:prstGeom>
          <a:noFill/>
          <a:ln cap="flat" cmpd="sng" w="19050">
            <a:solidFill>
              <a:schemeClr val="lt1"/>
            </a:solidFill>
            <a:prstDash val="solid"/>
            <a:round/>
            <a:headEnd len="med" w="med" type="none"/>
            <a:tailEnd len="med" w="med" type="none"/>
          </a:ln>
        </p:spPr>
      </p:cxnSp>
      <p:sp>
        <p:nvSpPr>
          <p:cNvPr id="683" name="Google Shape;683;p53"/>
          <p:cNvSpPr/>
          <p:nvPr/>
        </p:nvSpPr>
        <p:spPr>
          <a:xfrm>
            <a:off x="3277025" y="252101"/>
            <a:ext cx="2289839" cy="1268882"/>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53"/>
          <p:cNvSpPr/>
          <p:nvPr/>
        </p:nvSpPr>
        <p:spPr>
          <a:xfrm>
            <a:off x="3138979" y="1011275"/>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85" name="Google Shape;685;p53"/>
          <p:cNvGrpSpPr/>
          <p:nvPr/>
        </p:nvGrpSpPr>
        <p:grpSpPr>
          <a:xfrm>
            <a:off x="3670932" y="306911"/>
            <a:ext cx="2334064" cy="1546201"/>
            <a:chOff x="3670958" y="306913"/>
            <a:chExt cx="2334064" cy="2122736"/>
          </a:xfrm>
        </p:grpSpPr>
        <p:grpSp>
          <p:nvGrpSpPr>
            <p:cNvPr id="686" name="Google Shape;686;p53"/>
            <p:cNvGrpSpPr/>
            <p:nvPr/>
          </p:nvGrpSpPr>
          <p:grpSpPr>
            <a:xfrm flipH="1">
              <a:off x="3670958" y="1200297"/>
              <a:ext cx="1865808" cy="1229353"/>
              <a:chOff x="745212" y="3378297"/>
              <a:chExt cx="1865808" cy="1229353"/>
            </a:xfrm>
          </p:grpSpPr>
          <p:sp>
            <p:nvSpPr>
              <p:cNvPr id="687" name="Google Shape;687;p53"/>
              <p:cNvSpPr/>
              <p:nvPr/>
            </p:nvSpPr>
            <p:spPr>
              <a:xfrm flipH="1">
                <a:off x="1096374" y="3430807"/>
                <a:ext cx="712137" cy="942054"/>
              </a:xfrm>
              <a:custGeom>
                <a:rect b="b" l="l" r="r" t="t"/>
                <a:pathLst>
                  <a:path extrusionOk="0" h="12863" w="9724">
                    <a:moveTo>
                      <a:pt x="9724" y="0"/>
                    </a:moveTo>
                    <a:cubicBezTo>
                      <a:pt x="5599" y="412"/>
                      <a:pt x="0" y="8614"/>
                      <a:pt x="0" y="8614"/>
                    </a:cubicBezTo>
                    <a:lnTo>
                      <a:pt x="6125" y="12863"/>
                    </a:lnTo>
                    <a:lnTo>
                      <a:pt x="972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53"/>
              <p:cNvSpPr/>
              <p:nvPr/>
            </p:nvSpPr>
            <p:spPr>
              <a:xfrm flipH="1">
                <a:off x="1096374" y="3430807"/>
                <a:ext cx="712137" cy="942786"/>
              </a:xfrm>
              <a:custGeom>
                <a:rect b="b" l="l" r="r" t="t"/>
                <a:pathLst>
                  <a:path extrusionOk="0" h="12873" w="9724">
                    <a:moveTo>
                      <a:pt x="9724" y="0"/>
                    </a:moveTo>
                    <a:lnTo>
                      <a:pt x="4020" y="7398"/>
                    </a:lnTo>
                    <a:lnTo>
                      <a:pt x="1685" y="6317"/>
                    </a:lnTo>
                    <a:lnTo>
                      <a:pt x="0" y="8623"/>
                    </a:lnTo>
                    <a:lnTo>
                      <a:pt x="6125" y="12872"/>
                    </a:lnTo>
                    <a:lnTo>
                      <a:pt x="972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53"/>
              <p:cNvSpPr/>
              <p:nvPr/>
            </p:nvSpPr>
            <p:spPr>
              <a:xfrm flipH="1">
                <a:off x="1171367" y="3934011"/>
                <a:ext cx="1415120" cy="673639"/>
              </a:xfrm>
              <a:custGeom>
                <a:rect b="b" l="l" r="r" t="t"/>
                <a:pathLst>
                  <a:path extrusionOk="0" h="9198" w="19323">
                    <a:moveTo>
                      <a:pt x="17217" y="1"/>
                    </a:moveTo>
                    <a:lnTo>
                      <a:pt x="5896" y="2566"/>
                    </a:lnTo>
                    <a:lnTo>
                      <a:pt x="2144" y="6681"/>
                    </a:lnTo>
                    <a:cubicBezTo>
                      <a:pt x="1369" y="7676"/>
                      <a:pt x="0" y="8700"/>
                      <a:pt x="823" y="9141"/>
                    </a:cubicBezTo>
                    <a:cubicBezTo>
                      <a:pt x="899" y="9180"/>
                      <a:pt x="979" y="9197"/>
                      <a:pt x="1067" y="9197"/>
                    </a:cubicBezTo>
                    <a:cubicBezTo>
                      <a:pt x="1492" y="9197"/>
                      <a:pt x="2135" y="8806"/>
                      <a:pt x="3694" y="8624"/>
                    </a:cubicBezTo>
                    <a:cubicBezTo>
                      <a:pt x="9216" y="7973"/>
                      <a:pt x="19323" y="6126"/>
                      <a:pt x="19323" y="6126"/>
                    </a:cubicBezTo>
                    <a:lnTo>
                      <a:pt x="1721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53"/>
              <p:cNvSpPr/>
              <p:nvPr/>
            </p:nvSpPr>
            <p:spPr>
              <a:xfrm flipH="1">
                <a:off x="2154693" y="4121861"/>
                <a:ext cx="456327" cy="411009"/>
              </a:xfrm>
              <a:custGeom>
                <a:rect b="b" l="l" r="r" t="t"/>
                <a:pathLst>
                  <a:path extrusionOk="0" h="5612" w="6231">
                    <a:moveTo>
                      <a:pt x="6231" y="1"/>
                    </a:moveTo>
                    <a:cubicBezTo>
                      <a:pt x="4029" y="374"/>
                      <a:pt x="2067" y="814"/>
                      <a:pt x="1311" y="1494"/>
                    </a:cubicBezTo>
                    <a:cubicBezTo>
                      <a:pt x="622" y="2106"/>
                      <a:pt x="1187" y="2403"/>
                      <a:pt x="1187" y="2403"/>
                    </a:cubicBezTo>
                    <a:cubicBezTo>
                      <a:pt x="1187" y="2403"/>
                      <a:pt x="0" y="3657"/>
                      <a:pt x="1034" y="4049"/>
                    </a:cubicBezTo>
                    <a:cubicBezTo>
                      <a:pt x="1034" y="4049"/>
                      <a:pt x="153" y="4901"/>
                      <a:pt x="728" y="5379"/>
                    </a:cubicBezTo>
                    <a:cubicBezTo>
                      <a:pt x="935" y="5549"/>
                      <a:pt x="1229" y="5611"/>
                      <a:pt x="1549" y="5611"/>
                    </a:cubicBezTo>
                    <a:cubicBezTo>
                      <a:pt x="2436" y="5611"/>
                      <a:pt x="3522" y="5130"/>
                      <a:pt x="3522" y="5130"/>
                    </a:cubicBezTo>
                    <a:lnTo>
                      <a:pt x="5608" y="3791"/>
                    </a:lnTo>
                    <a:lnTo>
                      <a:pt x="623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53"/>
              <p:cNvSpPr/>
              <p:nvPr/>
            </p:nvSpPr>
            <p:spPr>
              <a:xfrm flipH="1">
                <a:off x="2376156" y="4240357"/>
                <a:ext cx="180524" cy="103558"/>
              </a:xfrm>
              <a:custGeom>
                <a:rect b="b" l="l" r="r" t="t"/>
                <a:pathLst>
                  <a:path extrusionOk="0" h="1414" w="2465">
                    <a:moveTo>
                      <a:pt x="2282" y="0"/>
                    </a:moveTo>
                    <a:cubicBezTo>
                      <a:pt x="1412" y="48"/>
                      <a:pt x="598" y="536"/>
                      <a:pt x="72" y="1216"/>
                    </a:cubicBezTo>
                    <a:cubicBezTo>
                      <a:pt x="0" y="1301"/>
                      <a:pt x="73" y="1413"/>
                      <a:pt x="158" y="1413"/>
                    </a:cubicBezTo>
                    <a:cubicBezTo>
                      <a:pt x="187" y="1413"/>
                      <a:pt x="217" y="1400"/>
                      <a:pt x="244" y="1369"/>
                    </a:cubicBezTo>
                    <a:cubicBezTo>
                      <a:pt x="770" y="747"/>
                      <a:pt x="1526" y="392"/>
                      <a:pt x="2321" y="249"/>
                    </a:cubicBezTo>
                    <a:cubicBezTo>
                      <a:pt x="2464" y="220"/>
                      <a:pt x="2416" y="0"/>
                      <a:pt x="22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53"/>
              <p:cNvSpPr/>
              <p:nvPr/>
            </p:nvSpPr>
            <p:spPr>
              <a:xfrm flipH="1">
                <a:off x="2384578" y="4365810"/>
                <a:ext cx="174006" cy="80634"/>
              </a:xfrm>
              <a:custGeom>
                <a:rect b="b" l="l" r="r" t="t"/>
                <a:pathLst>
                  <a:path extrusionOk="0" h="1101" w="2376">
                    <a:moveTo>
                      <a:pt x="2232" y="0"/>
                    </a:moveTo>
                    <a:cubicBezTo>
                      <a:pt x="1840" y="10"/>
                      <a:pt x="1447" y="115"/>
                      <a:pt x="1093" y="287"/>
                    </a:cubicBezTo>
                    <a:cubicBezTo>
                      <a:pt x="739" y="450"/>
                      <a:pt x="404" y="651"/>
                      <a:pt x="88" y="900"/>
                    </a:cubicBezTo>
                    <a:cubicBezTo>
                      <a:pt x="1" y="964"/>
                      <a:pt x="59" y="1100"/>
                      <a:pt x="147" y="1100"/>
                    </a:cubicBezTo>
                    <a:cubicBezTo>
                      <a:pt x="165" y="1100"/>
                      <a:pt x="184" y="1095"/>
                      <a:pt x="203" y="1082"/>
                    </a:cubicBezTo>
                    <a:cubicBezTo>
                      <a:pt x="509" y="862"/>
                      <a:pt x="835" y="680"/>
                      <a:pt x="1189" y="546"/>
                    </a:cubicBezTo>
                    <a:cubicBezTo>
                      <a:pt x="1543" y="402"/>
                      <a:pt x="1907" y="316"/>
                      <a:pt x="2270" y="201"/>
                    </a:cubicBezTo>
                    <a:cubicBezTo>
                      <a:pt x="2375" y="163"/>
                      <a:pt x="2347" y="0"/>
                      <a:pt x="22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53"/>
              <p:cNvSpPr/>
              <p:nvPr/>
            </p:nvSpPr>
            <p:spPr>
              <a:xfrm flipH="1">
                <a:off x="745212" y="3378297"/>
                <a:ext cx="1500658" cy="1196481"/>
              </a:xfrm>
              <a:custGeom>
                <a:rect b="b" l="l" r="r" t="t"/>
                <a:pathLst>
                  <a:path extrusionOk="0" h="16337" w="20491">
                    <a:moveTo>
                      <a:pt x="17516" y="1"/>
                    </a:moveTo>
                    <a:cubicBezTo>
                      <a:pt x="14785" y="1"/>
                      <a:pt x="12544" y="4972"/>
                      <a:pt x="11513" y="7723"/>
                    </a:cubicBezTo>
                    <a:lnTo>
                      <a:pt x="0" y="10278"/>
                    </a:lnTo>
                    <a:lnTo>
                      <a:pt x="2690" y="16336"/>
                    </a:lnTo>
                    <a:lnTo>
                      <a:pt x="11982" y="14977"/>
                    </a:lnTo>
                    <a:cubicBezTo>
                      <a:pt x="13485" y="14747"/>
                      <a:pt x="14834" y="13944"/>
                      <a:pt x="15744" y="12728"/>
                    </a:cubicBezTo>
                    <a:lnTo>
                      <a:pt x="20490" y="6393"/>
                    </a:lnTo>
                    <a:lnTo>
                      <a:pt x="19514" y="918"/>
                    </a:lnTo>
                    <a:cubicBezTo>
                      <a:pt x="18827" y="275"/>
                      <a:pt x="18158" y="1"/>
                      <a:pt x="17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4" name="Google Shape;694;p53"/>
            <p:cNvGrpSpPr/>
            <p:nvPr/>
          </p:nvGrpSpPr>
          <p:grpSpPr>
            <a:xfrm>
              <a:off x="4612495" y="306913"/>
              <a:ext cx="1392526" cy="1162667"/>
              <a:chOff x="7048954" y="589813"/>
              <a:chExt cx="1392526" cy="1162667"/>
            </a:xfrm>
          </p:grpSpPr>
          <p:grpSp>
            <p:nvGrpSpPr>
              <p:cNvPr id="695" name="Google Shape;695;p53"/>
              <p:cNvGrpSpPr/>
              <p:nvPr/>
            </p:nvGrpSpPr>
            <p:grpSpPr>
              <a:xfrm>
                <a:off x="7078452" y="589813"/>
                <a:ext cx="1363029" cy="1162667"/>
                <a:chOff x="965450" y="2939400"/>
                <a:chExt cx="423025" cy="360875"/>
              </a:xfrm>
            </p:grpSpPr>
            <p:sp>
              <p:nvSpPr>
                <p:cNvPr id="696" name="Google Shape;696;p53"/>
                <p:cNvSpPr/>
                <p:nvPr/>
              </p:nvSpPr>
              <p:spPr>
                <a:xfrm>
                  <a:off x="1174325" y="3072825"/>
                  <a:ext cx="214150" cy="175050"/>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53"/>
                <p:cNvSpPr/>
                <p:nvPr/>
              </p:nvSpPr>
              <p:spPr>
                <a:xfrm>
                  <a:off x="1204225" y="3032775"/>
                  <a:ext cx="116800" cy="53475"/>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53"/>
                <p:cNvSpPr/>
                <p:nvPr/>
              </p:nvSpPr>
              <p:spPr>
                <a:xfrm>
                  <a:off x="1048475" y="3129875"/>
                  <a:ext cx="141200" cy="170400"/>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53"/>
                <p:cNvSpPr/>
                <p:nvPr/>
              </p:nvSpPr>
              <p:spPr>
                <a:xfrm>
                  <a:off x="1076475" y="3129875"/>
                  <a:ext cx="82575" cy="6272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53"/>
                <p:cNvSpPr/>
                <p:nvPr/>
              </p:nvSpPr>
              <p:spPr>
                <a:xfrm>
                  <a:off x="976950" y="2961925"/>
                  <a:ext cx="234975" cy="214400"/>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53"/>
                <p:cNvSpPr/>
                <p:nvPr/>
              </p:nvSpPr>
              <p:spPr>
                <a:xfrm>
                  <a:off x="1048000" y="2961675"/>
                  <a:ext cx="163925" cy="190950"/>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53"/>
                <p:cNvSpPr/>
                <p:nvPr/>
              </p:nvSpPr>
              <p:spPr>
                <a:xfrm>
                  <a:off x="965450" y="2939400"/>
                  <a:ext cx="108900" cy="54525"/>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53"/>
                <p:cNvSpPr/>
                <p:nvPr/>
              </p:nvSpPr>
              <p:spPr>
                <a:xfrm>
                  <a:off x="1148927" y="3037225"/>
                  <a:ext cx="68750" cy="68750"/>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53"/>
                <p:cNvSpPr/>
                <p:nvPr/>
              </p:nvSpPr>
              <p:spPr>
                <a:xfrm>
                  <a:off x="1158977" y="3044250"/>
                  <a:ext cx="24550" cy="48475"/>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53"/>
                <p:cNvSpPr/>
                <p:nvPr/>
              </p:nvSpPr>
              <p:spPr>
                <a:xfrm>
                  <a:off x="1031500" y="3054825"/>
                  <a:ext cx="11750" cy="20200"/>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53"/>
                <p:cNvSpPr/>
                <p:nvPr/>
              </p:nvSpPr>
              <p:spPr>
                <a:xfrm>
                  <a:off x="1006600" y="3042450"/>
                  <a:ext cx="12475" cy="24575"/>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53"/>
                <p:cNvSpPr/>
                <p:nvPr/>
              </p:nvSpPr>
              <p:spPr>
                <a:xfrm>
                  <a:off x="1020800" y="3087000"/>
                  <a:ext cx="41475" cy="30275"/>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53"/>
                <p:cNvSpPr/>
                <p:nvPr/>
              </p:nvSpPr>
              <p:spPr>
                <a:xfrm>
                  <a:off x="1037950" y="3028825"/>
                  <a:ext cx="20125" cy="20500"/>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53"/>
                <p:cNvSpPr/>
                <p:nvPr/>
              </p:nvSpPr>
              <p:spPr>
                <a:xfrm>
                  <a:off x="1003500" y="3019325"/>
                  <a:ext cx="25375" cy="11700"/>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10" name="Google Shape;710;p53"/>
              <p:cNvSpPr/>
              <p:nvPr/>
            </p:nvSpPr>
            <p:spPr>
              <a:xfrm flipH="1" rot="7844844">
                <a:off x="7071188" y="985205"/>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11" name="Google Shape;711;p53"/>
          <p:cNvSpPr txBox="1"/>
          <p:nvPr>
            <p:ph type="title"/>
          </p:nvPr>
        </p:nvSpPr>
        <p:spPr>
          <a:xfrm>
            <a:off x="719994" y="4450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1800">
                <a:solidFill>
                  <a:srgbClr val="000000"/>
                </a:solidFill>
                <a:latin typeface="Arial"/>
                <a:ea typeface="Arial"/>
                <a:cs typeface="Arial"/>
                <a:sym typeface="Arial"/>
              </a:rPr>
              <a:t>Opportunities for Business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grpSp>
        <p:nvGrpSpPr>
          <p:cNvPr id="716" name="Google Shape;716;p54"/>
          <p:cNvGrpSpPr/>
          <p:nvPr/>
        </p:nvGrpSpPr>
        <p:grpSpPr>
          <a:xfrm>
            <a:off x="6112257" y="3690191"/>
            <a:ext cx="1694221" cy="918316"/>
            <a:chOff x="-4690600" y="3844525"/>
            <a:chExt cx="1274425" cy="690775"/>
          </a:xfrm>
        </p:grpSpPr>
        <p:sp>
          <p:nvSpPr>
            <p:cNvPr id="717" name="Google Shape;717;p54"/>
            <p:cNvSpPr/>
            <p:nvPr/>
          </p:nvSpPr>
          <p:spPr>
            <a:xfrm>
              <a:off x="-4659600" y="3844525"/>
              <a:ext cx="1204600" cy="608525"/>
            </a:xfrm>
            <a:custGeom>
              <a:rect b="b" l="l" r="r" t="t"/>
              <a:pathLst>
                <a:path extrusionOk="0" h="24341" w="48184">
                  <a:moveTo>
                    <a:pt x="47306" y="0"/>
                  </a:moveTo>
                  <a:cubicBezTo>
                    <a:pt x="47281" y="0"/>
                    <a:pt x="47256" y="1"/>
                    <a:pt x="47230" y="4"/>
                  </a:cubicBezTo>
                  <a:lnTo>
                    <a:pt x="42571" y="399"/>
                  </a:lnTo>
                  <a:cubicBezTo>
                    <a:pt x="41890" y="467"/>
                    <a:pt x="41550" y="1271"/>
                    <a:pt x="41999" y="1802"/>
                  </a:cubicBezTo>
                  <a:lnTo>
                    <a:pt x="42980" y="2960"/>
                  </a:lnTo>
                  <a:lnTo>
                    <a:pt x="35951" y="8218"/>
                  </a:lnTo>
                  <a:lnTo>
                    <a:pt x="33335" y="5358"/>
                  </a:lnTo>
                  <a:cubicBezTo>
                    <a:pt x="33133" y="5140"/>
                    <a:pt x="32856" y="5029"/>
                    <a:pt x="32580" y="5029"/>
                  </a:cubicBezTo>
                  <a:cubicBezTo>
                    <a:pt x="32371" y="5029"/>
                    <a:pt x="32162" y="5093"/>
                    <a:pt x="31987" y="5221"/>
                  </a:cubicBezTo>
                  <a:lnTo>
                    <a:pt x="17138" y="16011"/>
                  </a:lnTo>
                  <a:lnTo>
                    <a:pt x="13160" y="13204"/>
                  </a:lnTo>
                  <a:cubicBezTo>
                    <a:pt x="12978" y="13075"/>
                    <a:pt x="12769" y="13010"/>
                    <a:pt x="12561" y="13010"/>
                  </a:cubicBezTo>
                  <a:cubicBezTo>
                    <a:pt x="12332" y="13010"/>
                    <a:pt x="12106" y="13088"/>
                    <a:pt x="11920" y="13245"/>
                  </a:cubicBezTo>
                  <a:lnTo>
                    <a:pt x="559" y="22495"/>
                  </a:lnTo>
                  <a:cubicBezTo>
                    <a:pt x="82" y="22849"/>
                    <a:pt x="0" y="23517"/>
                    <a:pt x="368" y="23966"/>
                  </a:cubicBezTo>
                  <a:cubicBezTo>
                    <a:pt x="570" y="24213"/>
                    <a:pt x="862" y="24340"/>
                    <a:pt x="1156" y="24340"/>
                  </a:cubicBezTo>
                  <a:cubicBezTo>
                    <a:pt x="1398" y="24340"/>
                    <a:pt x="1643" y="24254"/>
                    <a:pt x="1839" y="24075"/>
                  </a:cubicBezTo>
                  <a:lnTo>
                    <a:pt x="12615" y="15316"/>
                  </a:lnTo>
                  <a:lnTo>
                    <a:pt x="16566" y="18108"/>
                  </a:lnTo>
                  <a:cubicBezTo>
                    <a:pt x="16743" y="18231"/>
                    <a:pt x="16950" y="18292"/>
                    <a:pt x="17158" y="18292"/>
                  </a:cubicBezTo>
                  <a:cubicBezTo>
                    <a:pt x="17366" y="18292"/>
                    <a:pt x="17574" y="18231"/>
                    <a:pt x="17751" y="18108"/>
                  </a:cubicBezTo>
                  <a:lnTo>
                    <a:pt x="32450" y="7428"/>
                  </a:lnTo>
                  <a:lnTo>
                    <a:pt x="35065" y="10289"/>
                  </a:lnTo>
                  <a:cubicBezTo>
                    <a:pt x="35265" y="10504"/>
                    <a:pt x="35538" y="10615"/>
                    <a:pt x="35814" y="10615"/>
                  </a:cubicBezTo>
                  <a:cubicBezTo>
                    <a:pt x="36028" y="10615"/>
                    <a:pt x="36243" y="10548"/>
                    <a:pt x="36428" y="10412"/>
                  </a:cubicBezTo>
                  <a:lnTo>
                    <a:pt x="44315" y="4513"/>
                  </a:lnTo>
                  <a:lnTo>
                    <a:pt x="45391" y="5794"/>
                  </a:lnTo>
                  <a:cubicBezTo>
                    <a:pt x="45555" y="5984"/>
                    <a:pt x="45786" y="6093"/>
                    <a:pt x="46045" y="6093"/>
                  </a:cubicBezTo>
                  <a:cubicBezTo>
                    <a:pt x="46100" y="6093"/>
                    <a:pt x="46154" y="6093"/>
                    <a:pt x="46222" y="6080"/>
                  </a:cubicBezTo>
                  <a:cubicBezTo>
                    <a:pt x="46522" y="6012"/>
                    <a:pt x="46767" y="5780"/>
                    <a:pt x="46863" y="5480"/>
                  </a:cubicBezTo>
                  <a:lnTo>
                    <a:pt x="48116" y="1094"/>
                  </a:lnTo>
                  <a:cubicBezTo>
                    <a:pt x="48184" y="821"/>
                    <a:pt x="48129" y="535"/>
                    <a:pt x="47952" y="317"/>
                  </a:cubicBezTo>
                  <a:cubicBezTo>
                    <a:pt x="47792" y="120"/>
                    <a:pt x="47552" y="0"/>
                    <a:pt x="4730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54"/>
            <p:cNvSpPr/>
            <p:nvPr/>
          </p:nvSpPr>
          <p:spPr>
            <a:xfrm>
              <a:off x="-4452525" y="4370450"/>
              <a:ext cx="96725" cy="164850"/>
            </a:xfrm>
            <a:custGeom>
              <a:rect b="b" l="l" r="r" t="t"/>
              <a:pathLst>
                <a:path extrusionOk="0" h="6594" w="3869">
                  <a:moveTo>
                    <a:pt x="0" y="0"/>
                  </a:moveTo>
                  <a:lnTo>
                    <a:pt x="0" y="6594"/>
                  </a:lnTo>
                  <a:lnTo>
                    <a:pt x="3869" y="6594"/>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54"/>
            <p:cNvSpPr/>
            <p:nvPr/>
          </p:nvSpPr>
          <p:spPr>
            <a:xfrm>
              <a:off x="-4310525" y="4417100"/>
              <a:ext cx="96750" cy="118200"/>
            </a:xfrm>
            <a:custGeom>
              <a:rect b="b" l="l" r="r" t="t"/>
              <a:pathLst>
                <a:path extrusionOk="0" h="4728" w="3870">
                  <a:moveTo>
                    <a:pt x="1" y="1"/>
                  </a:moveTo>
                  <a:lnTo>
                    <a:pt x="1" y="4728"/>
                  </a:lnTo>
                  <a:lnTo>
                    <a:pt x="3870" y="4728"/>
                  </a:lnTo>
                  <a:lnTo>
                    <a:pt x="38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54"/>
            <p:cNvSpPr/>
            <p:nvPr/>
          </p:nvSpPr>
          <p:spPr>
            <a:xfrm>
              <a:off x="-4168500" y="4325500"/>
              <a:ext cx="96400" cy="209800"/>
            </a:xfrm>
            <a:custGeom>
              <a:rect b="b" l="l" r="r" t="t"/>
              <a:pathLst>
                <a:path extrusionOk="0" h="8392" w="3856">
                  <a:moveTo>
                    <a:pt x="0" y="0"/>
                  </a:moveTo>
                  <a:lnTo>
                    <a:pt x="0" y="8392"/>
                  </a:lnTo>
                  <a:lnTo>
                    <a:pt x="3856" y="8392"/>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54"/>
            <p:cNvSpPr/>
            <p:nvPr/>
          </p:nvSpPr>
          <p:spPr>
            <a:xfrm>
              <a:off x="-4026825" y="4290425"/>
              <a:ext cx="96750" cy="244875"/>
            </a:xfrm>
            <a:custGeom>
              <a:rect b="b" l="l" r="r" t="t"/>
              <a:pathLst>
                <a:path extrusionOk="0" h="9795" w="3870">
                  <a:moveTo>
                    <a:pt x="0" y="0"/>
                  </a:moveTo>
                  <a:lnTo>
                    <a:pt x="0" y="9795"/>
                  </a:lnTo>
                  <a:lnTo>
                    <a:pt x="3869" y="9795"/>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54"/>
            <p:cNvSpPr/>
            <p:nvPr/>
          </p:nvSpPr>
          <p:spPr>
            <a:xfrm>
              <a:off x="-3884800" y="4196750"/>
              <a:ext cx="96725" cy="338550"/>
            </a:xfrm>
            <a:custGeom>
              <a:rect b="b" l="l" r="r" t="t"/>
              <a:pathLst>
                <a:path extrusionOk="0" h="13542" w="3869">
                  <a:moveTo>
                    <a:pt x="0" y="1"/>
                  </a:moveTo>
                  <a:lnTo>
                    <a:pt x="0" y="13542"/>
                  </a:lnTo>
                  <a:lnTo>
                    <a:pt x="3869" y="13542"/>
                  </a:lnTo>
                  <a:lnTo>
                    <a:pt x="386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54"/>
            <p:cNvSpPr/>
            <p:nvPr/>
          </p:nvSpPr>
          <p:spPr>
            <a:xfrm>
              <a:off x="-3742800" y="4292125"/>
              <a:ext cx="96400" cy="243175"/>
            </a:xfrm>
            <a:custGeom>
              <a:rect b="b" l="l" r="r" t="t"/>
              <a:pathLst>
                <a:path extrusionOk="0" h="9727" w="3856">
                  <a:moveTo>
                    <a:pt x="1" y="0"/>
                  </a:moveTo>
                  <a:lnTo>
                    <a:pt x="1" y="9727"/>
                  </a:lnTo>
                  <a:lnTo>
                    <a:pt x="3856" y="9727"/>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54"/>
            <p:cNvSpPr/>
            <p:nvPr/>
          </p:nvSpPr>
          <p:spPr>
            <a:xfrm>
              <a:off x="-4690600" y="4239000"/>
              <a:ext cx="1274425" cy="295625"/>
            </a:xfrm>
            <a:custGeom>
              <a:rect b="b" l="l" r="r" t="t"/>
              <a:pathLst>
                <a:path extrusionOk="0" fill="none" h="11825" w="50977">
                  <a:moveTo>
                    <a:pt x="1" y="0"/>
                  </a:moveTo>
                  <a:lnTo>
                    <a:pt x="1" y="11824"/>
                  </a:lnTo>
                  <a:lnTo>
                    <a:pt x="50977" y="11824"/>
                  </a:lnTo>
                </a:path>
              </a:pathLst>
            </a:custGeom>
            <a:solidFill>
              <a:schemeClr val="lt1"/>
            </a:solidFill>
            <a:ln cap="flat" cmpd="sng" w="19050">
              <a:solidFill>
                <a:schemeClr val="lt1"/>
              </a:solidFill>
              <a:prstDash val="solid"/>
              <a:miter lim="13622"/>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5" name="Google Shape;725;p54"/>
          <p:cNvSpPr txBox="1"/>
          <p:nvPr>
            <p:ph idx="1" type="subTitle"/>
          </p:nvPr>
        </p:nvSpPr>
        <p:spPr>
          <a:xfrm>
            <a:off x="904550" y="212800"/>
            <a:ext cx="7222200" cy="22074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Environmental Scanning</a:t>
            </a:r>
            <a:endParaRPr b="1" sz="1800">
              <a:solidFill>
                <a:srgbClr val="000000"/>
              </a:solidFill>
              <a:latin typeface="Arial"/>
              <a:ea typeface="Arial"/>
              <a:cs typeface="Arial"/>
              <a:sym typeface="Arial"/>
            </a:endParaRPr>
          </a:p>
          <a:p>
            <a:pPr indent="0" lvl="0" marL="0" rtl="0" algn="ctr">
              <a:spcBef>
                <a:spcPts val="1200"/>
              </a:spcBef>
              <a:spcAft>
                <a:spcPts val="0"/>
              </a:spcAft>
              <a:buNone/>
            </a:pPr>
            <a:r>
              <a:rPr lang="en" sz="1800">
                <a:solidFill>
                  <a:srgbClr val="000000"/>
                </a:solidFill>
                <a:latin typeface="Arial"/>
                <a:ea typeface="Arial"/>
                <a:cs typeface="Arial"/>
                <a:sym typeface="Arial"/>
              </a:rPr>
              <a:t>        	An analysis of the environment is done to determine what approach to use in the conduct of business. This is called </a:t>
            </a:r>
            <a:r>
              <a:rPr lang="en" sz="1800" u="sng">
                <a:solidFill>
                  <a:srgbClr val="000000"/>
                </a:solidFill>
                <a:latin typeface="Arial"/>
                <a:ea typeface="Arial"/>
                <a:cs typeface="Arial"/>
                <a:sym typeface="Arial"/>
              </a:rPr>
              <a:t>strategy</a:t>
            </a:r>
            <a:r>
              <a:rPr lang="en" sz="1800">
                <a:solidFill>
                  <a:srgbClr val="000000"/>
                </a:solidFill>
                <a:latin typeface="Arial"/>
                <a:ea typeface="Arial"/>
                <a:cs typeface="Arial"/>
                <a:sym typeface="Arial"/>
              </a:rPr>
              <a:t>. </a:t>
            </a:r>
            <a:r>
              <a:rPr b="1" lang="en" sz="1800">
                <a:solidFill>
                  <a:srgbClr val="000000"/>
                </a:solidFill>
                <a:latin typeface="Arial"/>
                <a:ea typeface="Arial"/>
                <a:cs typeface="Arial"/>
                <a:sym typeface="Arial"/>
              </a:rPr>
              <a:t>Strategy</a:t>
            </a:r>
            <a:r>
              <a:rPr lang="en" sz="1800">
                <a:solidFill>
                  <a:srgbClr val="000000"/>
                </a:solidFill>
                <a:latin typeface="Arial"/>
                <a:ea typeface="Arial"/>
                <a:cs typeface="Arial"/>
                <a:sym typeface="Arial"/>
              </a:rPr>
              <a:t> is the way by which goals are attained. To determine what strategy to use, a </a:t>
            </a:r>
            <a:r>
              <a:rPr b="1" lang="en" sz="1800">
                <a:solidFill>
                  <a:srgbClr val="000000"/>
                </a:solidFill>
                <a:latin typeface="Arial"/>
                <a:ea typeface="Arial"/>
                <a:cs typeface="Arial"/>
                <a:sym typeface="Arial"/>
              </a:rPr>
              <a:t>SWOT analysis</a:t>
            </a:r>
            <a:r>
              <a:rPr lang="en" sz="1800">
                <a:solidFill>
                  <a:srgbClr val="000000"/>
                </a:solidFill>
                <a:latin typeface="Arial"/>
                <a:ea typeface="Arial"/>
                <a:cs typeface="Arial"/>
                <a:sym typeface="Arial"/>
              </a:rPr>
              <a:t> is made. The strength and the weakness (SW) refer to the internal characteristics of the business, while the opportunity and threat (OT) are external characteristics.</a:t>
            </a:r>
            <a:r>
              <a:rPr lang="en" sz="1200">
                <a:solidFill>
                  <a:srgbClr val="000000"/>
                </a:solidFill>
                <a:latin typeface="Arial"/>
                <a:ea typeface="Arial"/>
                <a:cs typeface="Arial"/>
                <a:sym typeface="Arial"/>
              </a:rPr>
              <a:t> </a:t>
            </a:r>
            <a:endParaRPr/>
          </a:p>
        </p:txBody>
      </p:sp>
      <p:grpSp>
        <p:nvGrpSpPr>
          <p:cNvPr id="726" name="Google Shape;726;p54"/>
          <p:cNvGrpSpPr/>
          <p:nvPr/>
        </p:nvGrpSpPr>
        <p:grpSpPr>
          <a:xfrm>
            <a:off x="4434370" y="2803943"/>
            <a:ext cx="2108335" cy="3890488"/>
            <a:chOff x="2165050" y="2085250"/>
            <a:chExt cx="1364000" cy="2516975"/>
          </a:xfrm>
        </p:grpSpPr>
        <p:sp>
          <p:nvSpPr>
            <p:cNvPr id="727" name="Google Shape;727;p54"/>
            <p:cNvSpPr/>
            <p:nvPr/>
          </p:nvSpPr>
          <p:spPr>
            <a:xfrm>
              <a:off x="2451475" y="2871875"/>
              <a:ext cx="869150" cy="672050"/>
            </a:xfrm>
            <a:custGeom>
              <a:rect b="b" l="l" r="r" t="t"/>
              <a:pathLst>
                <a:path extrusionOk="0" h="26882" w="34766">
                  <a:moveTo>
                    <a:pt x="32990" y="1"/>
                  </a:moveTo>
                  <a:cubicBezTo>
                    <a:pt x="31197" y="1"/>
                    <a:pt x="28635" y="52"/>
                    <a:pt x="28635" y="52"/>
                  </a:cubicBezTo>
                  <a:lnTo>
                    <a:pt x="22368" y="9942"/>
                  </a:lnTo>
                  <a:lnTo>
                    <a:pt x="23690" y="10173"/>
                  </a:lnTo>
                  <a:cubicBezTo>
                    <a:pt x="22709" y="12162"/>
                    <a:pt x="21987" y="13661"/>
                    <a:pt x="21960" y="13729"/>
                  </a:cubicBezTo>
                  <a:cubicBezTo>
                    <a:pt x="21892" y="13919"/>
                    <a:pt x="17001" y="15363"/>
                    <a:pt x="17001" y="15363"/>
                  </a:cubicBezTo>
                  <a:cubicBezTo>
                    <a:pt x="17001" y="15363"/>
                    <a:pt x="9168" y="16699"/>
                    <a:pt x="7656" y="17625"/>
                  </a:cubicBezTo>
                  <a:cubicBezTo>
                    <a:pt x="7275" y="17870"/>
                    <a:pt x="6934" y="18143"/>
                    <a:pt x="6621" y="18456"/>
                  </a:cubicBezTo>
                  <a:cubicBezTo>
                    <a:pt x="4523" y="20077"/>
                    <a:pt x="0" y="24191"/>
                    <a:pt x="885" y="24382"/>
                  </a:cubicBezTo>
                  <a:cubicBezTo>
                    <a:pt x="911" y="24387"/>
                    <a:pt x="940" y="24389"/>
                    <a:pt x="971" y="24389"/>
                  </a:cubicBezTo>
                  <a:cubicBezTo>
                    <a:pt x="1205" y="24389"/>
                    <a:pt x="1586" y="24259"/>
                    <a:pt x="2030" y="24055"/>
                  </a:cubicBezTo>
                  <a:lnTo>
                    <a:pt x="2030" y="24055"/>
                  </a:lnTo>
                  <a:cubicBezTo>
                    <a:pt x="1294" y="24995"/>
                    <a:pt x="817" y="25676"/>
                    <a:pt x="981" y="25826"/>
                  </a:cubicBezTo>
                  <a:cubicBezTo>
                    <a:pt x="1028" y="25874"/>
                    <a:pt x="1098" y="25895"/>
                    <a:pt x="1187" y="25895"/>
                  </a:cubicBezTo>
                  <a:cubicBezTo>
                    <a:pt x="2058" y="25895"/>
                    <a:pt x="4727" y="23810"/>
                    <a:pt x="4727" y="23810"/>
                  </a:cubicBezTo>
                  <a:lnTo>
                    <a:pt x="4727" y="23810"/>
                  </a:lnTo>
                  <a:cubicBezTo>
                    <a:pt x="4727" y="23810"/>
                    <a:pt x="2425" y="26289"/>
                    <a:pt x="2997" y="26834"/>
                  </a:cubicBezTo>
                  <a:cubicBezTo>
                    <a:pt x="3032" y="26866"/>
                    <a:pt x="3081" y="26881"/>
                    <a:pt x="3143" y="26881"/>
                  </a:cubicBezTo>
                  <a:cubicBezTo>
                    <a:pt x="4099" y="26881"/>
                    <a:pt x="8078" y="23251"/>
                    <a:pt x="8078" y="23251"/>
                  </a:cubicBezTo>
                  <a:lnTo>
                    <a:pt x="8078" y="23251"/>
                  </a:lnTo>
                  <a:cubicBezTo>
                    <a:pt x="8078" y="23251"/>
                    <a:pt x="5953" y="25703"/>
                    <a:pt x="6525" y="26466"/>
                  </a:cubicBezTo>
                  <a:cubicBezTo>
                    <a:pt x="6575" y="26531"/>
                    <a:pt x="6647" y="26560"/>
                    <a:pt x="6738" y="26560"/>
                  </a:cubicBezTo>
                  <a:cubicBezTo>
                    <a:pt x="7702" y="26560"/>
                    <a:pt x="10765" y="23251"/>
                    <a:pt x="10939" y="23251"/>
                  </a:cubicBezTo>
                  <a:cubicBezTo>
                    <a:pt x="10939" y="23251"/>
                    <a:pt x="17724" y="24165"/>
                    <a:pt x="23575" y="24165"/>
                  </a:cubicBezTo>
                  <a:cubicBezTo>
                    <a:pt x="26955" y="24165"/>
                    <a:pt x="30024" y="23860"/>
                    <a:pt x="31291" y="22897"/>
                  </a:cubicBezTo>
                  <a:cubicBezTo>
                    <a:pt x="34765" y="20268"/>
                    <a:pt x="34574" y="188"/>
                    <a:pt x="34697" y="65"/>
                  </a:cubicBezTo>
                  <a:cubicBezTo>
                    <a:pt x="34746" y="17"/>
                    <a:pt x="33986" y="1"/>
                    <a:pt x="3299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54"/>
            <p:cNvSpPr/>
            <p:nvPr/>
          </p:nvSpPr>
          <p:spPr>
            <a:xfrm>
              <a:off x="2165050" y="4284450"/>
              <a:ext cx="455025" cy="317775"/>
            </a:xfrm>
            <a:custGeom>
              <a:rect b="b" l="l" r="r" t="t"/>
              <a:pathLst>
                <a:path extrusionOk="0" h="12711" w="18201">
                  <a:moveTo>
                    <a:pt x="17764" y="1"/>
                  </a:moveTo>
                  <a:cubicBezTo>
                    <a:pt x="17546" y="1"/>
                    <a:pt x="11362" y="1159"/>
                    <a:pt x="11362" y="1159"/>
                  </a:cubicBezTo>
                  <a:cubicBezTo>
                    <a:pt x="11280" y="1527"/>
                    <a:pt x="9904" y="6839"/>
                    <a:pt x="9904" y="6839"/>
                  </a:cubicBezTo>
                  <a:lnTo>
                    <a:pt x="5313" y="9387"/>
                  </a:lnTo>
                  <a:lnTo>
                    <a:pt x="0" y="12711"/>
                  </a:lnTo>
                  <a:lnTo>
                    <a:pt x="14195" y="12711"/>
                  </a:lnTo>
                  <a:lnTo>
                    <a:pt x="15135" y="7425"/>
                  </a:lnTo>
                  <a:lnTo>
                    <a:pt x="15598" y="12711"/>
                  </a:lnTo>
                  <a:lnTo>
                    <a:pt x="18200" y="12711"/>
                  </a:lnTo>
                  <a:lnTo>
                    <a:pt x="17832" y="7425"/>
                  </a:lnTo>
                  <a:cubicBezTo>
                    <a:pt x="17832" y="7425"/>
                    <a:pt x="17982" y="1"/>
                    <a:pt x="1776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54"/>
            <p:cNvSpPr/>
            <p:nvPr/>
          </p:nvSpPr>
          <p:spPr>
            <a:xfrm>
              <a:off x="2269250" y="3416700"/>
              <a:ext cx="1259800" cy="950550"/>
            </a:xfrm>
            <a:custGeom>
              <a:rect b="b" l="l" r="r" t="t"/>
              <a:pathLst>
                <a:path extrusionOk="0" h="38022" w="50392">
                  <a:moveTo>
                    <a:pt x="30502" y="0"/>
                  </a:moveTo>
                  <a:cubicBezTo>
                    <a:pt x="30189" y="1158"/>
                    <a:pt x="29930" y="2343"/>
                    <a:pt x="29766" y="3542"/>
                  </a:cubicBezTo>
                  <a:cubicBezTo>
                    <a:pt x="29562" y="4823"/>
                    <a:pt x="29453" y="6117"/>
                    <a:pt x="29426" y="7425"/>
                  </a:cubicBezTo>
                  <a:cubicBezTo>
                    <a:pt x="29426" y="7425"/>
                    <a:pt x="24047" y="6881"/>
                    <a:pt x="18274" y="6881"/>
                  </a:cubicBezTo>
                  <a:cubicBezTo>
                    <a:pt x="13664" y="6881"/>
                    <a:pt x="8803" y="7228"/>
                    <a:pt x="6226" y="8474"/>
                  </a:cubicBezTo>
                  <a:cubicBezTo>
                    <a:pt x="1350" y="10830"/>
                    <a:pt x="3447" y="23963"/>
                    <a:pt x="1" y="38021"/>
                  </a:cubicBezTo>
                  <a:lnTo>
                    <a:pt x="15599" y="38021"/>
                  </a:lnTo>
                  <a:lnTo>
                    <a:pt x="15599" y="19808"/>
                  </a:lnTo>
                  <a:lnTo>
                    <a:pt x="41850" y="19808"/>
                  </a:lnTo>
                  <a:cubicBezTo>
                    <a:pt x="46631" y="19808"/>
                    <a:pt x="50391" y="15735"/>
                    <a:pt x="49996" y="10967"/>
                  </a:cubicBezTo>
                  <a:lnTo>
                    <a:pt x="49097"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54"/>
            <p:cNvSpPr/>
            <p:nvPr/>
          </p:nvSpPr>
          <p:spPr>
            <a:xfrm>
              <a:off x="3013400" y="3416700"/>
              <a:ext cx="483300" cy="88575"/>
            </a:xfrm>
            <a:custGeom>
              <a:rect b="b" l="l" r="r" t="t"/>
              <a:pathLst>
                <a:path extrusionOk="0" h="3543" w="19332">
                  <a:moveTo>
                    <a:pt x="736" y="0"/>
                  </a:moveTo>
                  <a:cubicBezTo>
                    <a:pt x="423" y="1158"/>
                    <a:pt x="178" y="2343"/>
                    <a:pt x="0" y="3542"/>
                  </a:cubicBezTo>
                  <a:lnTo>
                    <a:pt x="1933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54"/>
            <p:cNvSpPr/>
            <p:nvPr/>
          </p:nvSpPr>
          <p:spPr>
            <a:xfrm>
              <a:off x="2979675" y="2709000"/>
              <a:ext cx="542550" cy="707725"/>
            </a:xfrm>
            <a:custGeom>
              <a:rect b="b" l="l" r="r" t="t"/>
              <a:pathLst>
                <a:path extrusionOk="0" h="28309" w="21702">
                  <a:moveTo>
                    <a:pt x="15149" y="1"/>
                  </a:moveTo>
                  <a:lnTo>
                    <a:pt x="8937" y="2889"/>
                  </a:lnTo>
                  <a:cubicBezTo>
                    <a:pt x="8937" y="2889"/>
                    <a:pt x="2848" y="14359"/>
                    <a:pt x="1" y="28308"/>
                  </a:cubicBezTo>
                  <a:lnTo>
                    <a:pt x="21702" y="28308"/>
                  </a:lnTo>
                  <a:cubicBezTo>
                    <a:pt x="21702" y="28308"/>
                    <a:pt x="21388" y="5014"/>
                    <a:pt x="15149" y="1"/>
                  </a:cubicBezTo>
                  <a:close/>
                </a:path>
              </a:pathLst>
            </a:custGeom>
            <a:solidFill>
              <a:srgbClr val="2E45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54"/>
            <p:cNvSpPr/>
            <p:nvPr/>
          </p:nvSpPr>
          <p:spPr>
            <a:xfrm>
              <a:off x="2345875" y="3531800"/>
              <a:ext cx="821475" cy="72925"/>
            </a:xfrm>
            <a:custGeom>
              <a:rect b="b" l="l" r="r" t="t"/>
              <a:pathLst>
                <a:path extrusionOk="0" h="2917" w="32859">
                  <a:moveTo>
                    <a:pt x="1" y="1"/>
                  </a:moveTo>
                  <a:lnTo>
                    <a:pt x="1" y="2916"/>
                  </a:lnTo>
                  <a:lnTo>
                    <a:pt x="32859" y="2916"/>
                  </a:lnTo>
                  <a:lnTo>
                    <a:pt x="3285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54"/>
            <p:cNvSpPr/>
            <p:nvPr/>
          </p:nvSpPr>
          <p:spPr>
            <a:xfrm>
              <a:off x="2203875" y="2852725"/>
              <a:ext cx="204700" cy="752000"/>
            </a:xfrm>
            <a:custGeom>
              <a:rect b="b" l="l" r="r" t="t"/>
              <a:pathLst>
                <a:path extrusionOk="0" h="30080" w="8188">
                  <a:moveTo>
                    <a:pt x="1785" y="0"/>
                  </a:moveTo>
                  <a:lnTo>
                    <a:pt x="0" y="736"/>
                  </a:lnTo>
                  <a:lnTo>
                    <a:pt x="5681" y="30079"/>
                  </a:lnTo>
                  <a:lnTo>
                    <a:pt x="8188" y="30079"/>
                  </a:lnTo>
                  <a:lnTo>
                    <a:pt x="178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54"/>
            <p:cNvSpPr/>
            <p:nvPr/>
          </p:nvSpPr>
          <p:spPr>
            <a:xfrm>
              <a:off x="3203100" y="2528850"/>
              <a:ext cx="155325" cy="252375"/>
            </a:xfrm>
            <a:custGeom>
              <a:rect b="b" l="l" r="r" t="t"/>
              <a:pathLst>
                <a:path extrusionOk="0" h="10095" w="6213">
                  <a:moveTo>
                    <a:pt x="3896" y="0"/>
                  </a:moveTo>
                  <a:lnTo>
                    <a:pt x="0" y="1526"/>
                  </a:lnTo>
                  <a:lnTo>
                    <a:pt x="627" y="7942"/>
                  </a:lnTo>
                  <a:lnTo>
                    <a:pt x="0" y="10095"/>
                  </a:lnTo>
                  <a:lnTo>
                    <a:pt x="6212" y="7207"/>
                  </a:lnTo>
                  <a:lnTo>
                    <a:pt x="389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54"/>
            <p:cNvSpPr/>
            <p:nvPr/>
          </p:nvSpPr>
          <p:spPr>
            <a:xfrm>
              <a:off x="3209225" y="2592525"/>
              <a:ext cx="74600" cy="89250"/>
            </a:xfrm>
            <a:custGeom>
              <a:rect b="b" l="l" r="r" t="t"/>
              <a:pathLst>
                <a:path extrusionOk="0" h="3570" w="2984">
                  <a:moveTo>
                    <a:pt x="2984" y="1"/>
                  </a:moveTo>
                  <a:lnTo>
                    <a:pt x="1" y="1594"/>
                  </a:lnTo>
                  <a:lnTo>
                    <a:pt x="205" y="3570"/>
                  </a:lnTo>
                  <a:lnTo>
                    <a:pt x="2984"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54"/>
            <p:cNvSpPr/>
            <p:nvPr/>
          </p:nvSpPr>
          <p:spPr>
            <a:xfrm>
              <a:off x="2989550" y="2324175"/>
              <a:ext cx="366200" cy="314050"/>
            </a:xfrm>
            <a:custGeom>
              <a:rect b="b" l="l" r="r" t="t"/>
              <a:pathLst>
                <a:path extrusionOk="0" h="12562" w="14648">
                  <a:moveTo>
                    <a:pt x="7148" y="0"/>
                  </a:moveTo>
                  <a:cubicBezTo>
                    <a:pt x="6485" y="0"/>
                    <a:pt x="5800" y="108"/>
                    <a:pt x="5109" y="341"/>
                  </a:cubicBezTo>
                  <a:lnTo>
                    <a:pt x="5055" y="368"/>
                  </a:lnTo>
                  <a:cubicBezTo>
                    <a:pt x="4496" y="558"/>
                    <a:pt x="3965" y="831"/>
                    <a:pt x="3488" y="1171"/>
                  </a:cubicBezTo>
                  <a:cubicBezTo>
                    <a:pt x="3052" y="1471"/>
                    <a:pt x="2657" y="1839"/>
                    <a:pt x="2317" y="2248"/>
                  </a:cubicBezTo>
                  <a:cubicBezTo>
                    <a:pt x="2072" y="2547"/>
                    <a:pt x="1840" y="2874"/>
                    <a:pt x="1649" y="3215"/>
                  </a:cubicBezTo>
                  <a:cubicBezTo>
                    <a:pt x="1513" y="3460"/>
                    <a:pt x="1377" y="3733"/>
                    <a:pt x="1281" y="3991"/>
                  </a:cubicBezTo>
                  <a:cubicBezTo>
                    <a:pt x="1" y="7220"/>
                    <a:pt x="1595" y="10857"/>
                    <a:pt x="4810" y="12124"/>
                  </a:cubicBezTo>
                  <a:cubicBezTo>
                    <a:pt x="5563" y="12421"/>
                    <a:pt x="6339" y="12561"/>
                    <a:pt x="7104" y="12561"/>
                  </a:cubicBezTo>
                  <a:cubicBezTo>
                    <a:pt x="9604" y="12561"/>
                    <a:pt x="11972" y="11058"/>
                    <a:pt x="12942" y="8596"/>
                  </a:cubicBezTo>
                  <a:cubicBezTo>
                    <a:pt x="14648" y="4303"/>
                    <a:pt x="11337" y="0"/>
                    <a:pt x="714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54"/>
            <p:cNvSpPr/>
            <p:nvPr/>
          </p:nvSpPr>
          <p:spPr>
            <a:xfrm>
              <a:off x="3017250" y="2550300"/>
              <a:ext cx="43850" cy="42250"/>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54"/>
            <p:cNvSpPr/>
            <p:nvPr/>
          </p:nvSpPr>
          <p:spPr>
            <a:xfrm>
              <a:off x="3125100" y="2085250"/>
              <a:ext cx="365125" cy="319825"/>
            </a:xfrm>
            <a:custGeom>
              <a:rect b="b" l="l" r="r" t="t"/>
              <a:pathLst>
                <a:path extrusionOk="0" h="12793" w="14605">
                  <a:moveTo>
                    <a:pt x="7303" y="0"/>
                  </a:moveTo>
                  <a:cubicBezTo>
                    <a:pt x="6334" y="0"/>
                    <a:pt x="5350" y="221"/>
                    <a:pt x="4428" y="689"/>
                  </a:cubicBezTo>
                  <a:cubicBezTo>
                    <a:pt x="1268" y="2269"/>
                    <a:pt x="1" y="6124"/>
                    <a:pt x="1595" y="9271"/>
                  </a:cubicBezTo>
                  <a:cubicBezTo>
                    <a:pt x="2721" y="11505"/>
                    <a:pt x="4971" y="12793"/>
                    <a:pt x="7305" y="12793"/>
                  </a:cubicBezTo>
                  <a:cubicBezTo>
                    <a:pt x="8273" y="12793"/>
                    <a:pt x="9255" y="12572"/>
                    <a:pt x="10177" y="12104"/>
                  </a:cubicBezTo>
                  <a:cubicBezTo>
                    <a:pt x="13337" y="10524"/>
                    <a:pt x="14604" y="6669"/>
                    <a:pt x="13010" y="3522"/>
                  </a:cubicBezTo>
                  <a:cubicBezTo>
                    <a:pt x="11893" y="1288"/>
                    <a:pt x="9639" y="0"/>
                    <a:pt x="730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54"/>
            <p:cNvSpPr/>
            <p:nvPr/>
          </p:nvSpPr>
          <p:spPr>
            <a:xfrm>
              <a:off x="3105000" y="2115050"/>
              <a:ext cx="207800" cy="229150"/>
            </a:xfrm>
            <a:custGeom>
              <a:rect b="b" l="l" r="r" t="t"/>
              <a:pathLst>
                <a:path extrusionOk="0" h="9166" w="8312">
                  <a:moveTo>
                    <a:pt x="2535" y="1"/>
                  </a:moveTo>
                  <a:cubicBezTo>
                    <a:pt x="2044" y="14"/>
                    <a:pt x="1568" y="205"/>
                    <a:pt x="1227" y="559"/>
                  </a:cubicBezTo>
                  <a:cubicBezTo>
                    <a:pt x="451" y="1281"/>
                    <a:pt x="110" y="2412"/>
                    <a:pt x="55" y="3447"/>
                  </a:cubicBezTo>
                  <a:cubicBezTo>
                    <a:pt x="1" y="4578"/>
                    <a:pt x="273" y="5695"/>
                    <a:pt x="832" y="6676"/>
                  </a:cubicBezTo>
                  <a:cubicBezTo>
                    <a:pt x="1391" y="7684"/>
                    <a:pt x="2221" y="8774"/>
                    <a:pt x="3352" y="9155"/>
                  </a:cubicBezTo>
                  <a:cubicBezTo>
                    <a:pt x="3371" y="9162"/>
                    <a:pt x="3390" y="9165"/>
                    <a:pt x="3407" y="9165"/>
                  </a:cubicBezTo>
                  <a:cubicBezTo>
                    <a:pt x="3557" y="9165"/>
                    <a:pt x="3605" y="8918"/>
                    <a:pt x="3434" y="8869"/>
                  </a:cubicBezTo>
                  <a:lnTo>
                    <a:pt x="3434" y="8855"/>
                  </a:lnTo>
                  <a:cubicBezTo>
                    <a:pt x="2480" y="8515"/>
                    <a:pt x="1772" y="7575"/>
                    <a:pt x="1268" y="6730"/>
                  </a:cubicBezTo>
                  <a:cubicBezTo>
                    <a:pt x="709" y="5804"/>
                    <a:pt x="396" y="4741"/>
                    <a:pt x="396" y="3665"/>
                  </a:cubicBezTo>
                  <a:cubicBezTo>
                    <a:pt x="410" y="2657"/>
                    <a:pt x="709" y="1513"/>
                    <a:pt x="1472" y="804"/>
                  </a:cubicBezTo>
                  <a:cubicBezTo>
                    <a:pt x="1813" y="484"/>
                    <a:pt x="2192" y="372"/>
                    <a:pt x="2586" y="372"/>
                  </a:cubicBezTo>
                  <a:cubicBezTo>
                    <a:pt x="3266" y="372"/>
                    <a:pt x="3991" y="705"/>
                    <a:pt x="4646" y="886"/>
                  </a:cubicBezTo>
                  <a:cubicBezTo>
                    <a:pt x="5320" y="1079"/>
                    <a:pt x="6028" y="1233"/>
                    <a:pt x="6726" y="1233"/>
                  </a:cubicBezTo>
                  <a:cubicBezTo>
                    <a:pt x="7213" y="1233"/>
                    <a:pt x="7696" y="1158"/>
                    <a:pt x="8161" y="968"/>
                  </a:cubicBezTo>
                  <a:cubicBezTo>
                    <a:pt x="8311" y="930"/>
                    <a:pt x="8266" y="731"/>
                    <a:pt x="8130" y="731"/>
                  </a:cubicBezTo>
                  <a:cubicBezTo>
                    <a:pt x="8119" y="731"/>
                    <a:pt x="8106" y="733"/>
                    <a:pt x="8093" y="736"/>
                  </a:cubicBezTo>
                  <a:cubicBezTo>
                    <a:pt x="7683" y="845"/>
                    <a:pt x="7272" y="891"/>
                    <a:pt x="6863" y="891"/>
                  </a:cubicBezTo>
                  <a:cubicBezTo>
                    <a:pt x="5991" y="891"/>
                    <a:pt x="5126" y="682"/>
                    <a:pt x="4292" y="423"/>
                  </a:cubicBezTo>
                  <a:cubicBezTo>
                    <a:pt x="3720" y="246"/>
                    <a:pt x="3134" y="1"/>
                    <a:pt x="253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54"/>
            <p:cNvSpPr/>
            <p:nvPr/>
          </p:nvSpPr>
          <p:spPr>
            <a:xfrm>
              <a:off x="3261600" y="2163500"/>
              <a:ext cx="237125" cy="245400"/>
            </a:xfrm>
            <a:custGeom>
              <a:rect b="b" l="l" r="r" t="t"/>
              <a:pathLst>
                <a:path extrusionOk="0" h="9816" w="9485">
                  <a:moveTo>
                    <a:pt x="4911" y="1"/>
                  </a:moveTo>
                  <a:cubicBezTo>
                    <a:pt x="3846" y="1"/>
                    <a:pt x="2771" y="243"/>
                    <a:pt x="1843" y="665"/>
                  </a:cubicBezTo>
                  <a:cubicBezTo>
                    <a:pt x="1730" y="714"/>
                    <a:pt x="1789" y="901"/>
                    <a:pt x="1904" y="901"/>
                  </a:cubicBezTo>
                  <a:cubicBezTo>
                    <a:pt x="1915" y="901"/>
                    <a:pt x="1926" y="900"/>
                    <a:pt x="1938" y="896"/>
                  </a:cubicBezTo>
                  <a:cubicBezTo>
                    <a:pt x="2785" y="625"/>
                    <a:pt x="3829" y="430"/>
                    <a:pt x="4855" y="430"/>
                  </a:cubicBezTo>
                  <a:cubicBezTo>
                    <a:pt x="6766" y="430"/>
                    <a:pt x="8613" y="1107"/>
                    <a:pt x="8994" y="3226"/>
                  </a:cubicBezTo>
                  <a:cubicBezTo>
                    <a:pt x="9485" y="6018"/>
                    <a:pt x="6815" y="8498"/>
                    <a:pt x="4363" y="9260"/>
                  </a:cubicBezTo>
                  <a:cubicBezTo>
                    <a:pt x="3813" y="9434"/>
                    <a:pt x="3233" y="9523"/>
                    <a:pt x="2651" y="9523"/>
                  </a:cubicBezTo>
                  <a:cubicBezTo>
                    <a:pt x="2454" y="9523"/>
                    <a:pt x="2257" y="9513"/>
                    <a:pt x="2060" y="9492"/>
                  </a:cubicBezTo>
                  <a:cubicBezTo>
                    <a:pt x="1325" y="9410"/>
                    <a:pt x="467" y="9111"/>
                    <a:pt x="167" y="8361"/>
                  </a:cubicBezTo>
                  <a:cubicBezTo>
                    <a:pt x="156" y="8323"/>
                    <a:pt x="126" y="8307"/>
                    <a:pt x="95" y="8307"/>
                  </a:cubicBezTo>
                  <a:cubicBezTo>
                    <a:pt x="49" y="8307"/>
                    <a:pt x="1" y="8345"/>
                    <a:pt x="17" y="8402"/>
                  </a:cubicBezTo>
                  <a:cubicBezTo>
                    <a:pt x="434" y="9489"/>
                    <a:pt x="1666" y="9815"/>
                    <a:pt x="2770" y="9815"/>
                  </a:cubicBezTo>
                  <a:cubicBezTo>
                    <a:pt x="3035" y="9815"/>
                    <a:pt x="3294" y="9796"/>
                    <a:pt x="3532" y="9764"/>
                  </a:cubicBezTo>
                  <a:cubicBezTo>
                    <a:pt x="5071" y="9560"/>
                    <a:pt x="6501" y="8770"/>
                    <a:pt x="7605" y="7694"/>
                  </a:cubicBezTo>
                  <a:cubicBezTo>
                    <a:pt x="8667" y="6659"/>
                    <a:pt x="9471" y="5269"/>
                    <a:pt x="9430" y="3757"/>
                  </a:cubicBezTo>
                  <a:cubicBezTo>
                    <a:pt x="9403" y="2272"/>
                    <a:pt x="8586" y="1005"/>
                    <a:pt x="7210" y="433"/>
                  </a:cubicBezTo>
                  <a:cubicBezTo>
                    <a:pt x="6494" y="136"/>
                    <a:pt x="5705" y="1"/>
                    <a:pt x="491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54"/>
            <p:cNvSpPr/>
            <p:nvPr/>
          </p:nvSpPr>
          <p:spPr>
            <a:xfrm>
              <a:off x="3030775" y="2324475"/>
              <a:ext cx="286100" cy="147550"/>
            </a:xfrm>
            <a:custGeom>
              <a:rect b="b" l="l" r="r" t="t"/>
              <a:pathLst>
                <a:path extrusionOk="0" h="5902" w="11444">
                  <a:moveTo>
                    <a:pt x="5459" y="0"/>
                  </a:moveTo>
                  <a:cubicBezTo>
                    <a:pt x="4797" y="0"/>
                    <a:pt x="4123" y="106"/>
                    <a:pt x="3460" y="329"/>
                  </a:cubicBezTo>
                  <a:lnTo>
                    <a:pt x="3406" y="356"/>
                  </a:lnTo>
                  <a:cubicBezTo>
                    <a:pt x="2847" y="546"/>
                    <a:pt x="2316" y="819"/>
                    <a:pt x="1839" y="1159"/>
                  </a:cubicBezTo>
                  <a:cubicBezTo>
                    <a:pt x="1403" y="1459"/>
                    <a:pt x="1008" y="1827"/>
                    <a:pt x="668" y="2236"/>
                  </a:cubicBezTo>
                  <a:cubicBezTo>
                    <a:pt x="423" y="2535"/>
                    <a:pt x="191" y="2862"/>
                    <a:pt x="0" y="3203"/>
                  </a:cubicBezTo>
                  <a:cubicBezTo>
                    <a:pt x="1376" y="4838"/>
                    <a:pt x="3719" y="5900"/>
                    <a:pt x="6376" y="5900"/>
                  </a:cubicBezTo>
                  <a:cubicBezTo>
                    <a:pt x="6420" y="5901"/>
                    <a:pt x="6464" y="5901"/>
                    <a:pt x="6508" y="5901"/>
                  </a:cubicBezTo>
                  <a:cubicBezTo>
                    <a:pt x="8273" y="5901"/>
                    <a:pt x="9981" y="5372"/>
                    <a:pt x="11443" y="4388"/>
                  </a:cubicBezTo>
                  <a:cubicBezTo>
                    <a:pt x="10593" y="1705"/>
                    <a:pt x="8118" y="0"/>
                    <a:pt x="545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54"/>
            <p:cNvSpPr/>
            <p:nvPr/>
          </p:nvSpPr>
          <p:spPr>
            <a:xfrm>
              <a:off x="2966125" y="2394150"/>
              <a:ext cx="74850" cy="17975"/>
            </a:xfrm>
            <a:custGeom>
              <a:rect b="b" l="l" r="r" t="t"/>
              <a:pathLst>
                <a:path extrusionOk="0" h="719" w="2994">
                  <a:moveTo>
                    <a:pt x="1706" y="1"/>
                  </a:moveTo>
                  <a:cubicBezTo>
                    <a:pt x="1133" y="1"/>
                    <a:pt x="563" y="184"/>
                    <a:pt x="80" y="538"/>
                  </a:cubicBezTo>
                  <a:cubicBezTo>
                    <a:pt x="0" y="595"/>
                    <a:pt x="44" y="718"/>
                    <a:pt x="131" y="718"/>
                  </a:cubicBezTo>
                  <a:cubicBezTo>
                    <a:pt x="149" y="718"/>
                    <a:pt x="168" y="713"/>
                    <a:pt x="189" y="702"/>
                  </a:cubicBezTo>
                  <a:cubicBezTo>
                    <a:pt x="654" y="437"/>
                    <a:pt x="1172" y="305"/>
                    <a:pt x="1691" y="305"/>
                  </a:cubicBezTo>
                  <a:cubicBezTo>
                    <a:pt x="2053" y="305"/>
                    <a:pt x="2416" y="369"/>
                    <a:pt x="2763" y="498"/>
                  </a:cubicBezTo>
                  <a:cubicBezTo>
                    <a:pt x="2780" y="504"/>
                    <a:pt x="2795" y="506"/>
                    <a:pt x="2810" y="506"/>
                  </a:cubicBezTo>
                  <a:cubicBezTo>
                    <a:pt x="2931" y="506"/>
                    <a:pt x="2994" y="325"/>
                    <a:pt x="2872" y="252"/>
                  </a:cubicBezTo>
                  <a:lnTo>
                    <a:pt x="2872" y="252"/>
                  </a:lnTo>
                  <a:lnTo>
                    <a:pt x="2872" y="266"/>
                  </a:lnTo>
                  <a:cubicBezTo>
                    <a:pt x="2500" y="88"/>
                    <a:pt x="2102" y="1"/>
                    <a:pt x="170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54"/>
            <p:cNvSpPr/>
            <p:nvPr/>
          </p:nvSpPr>
          <p:spPr>
            <a:xfrm>
              <a:off x="3211950" y="2425625"/>
              <a:ext cx="70525" cy="78050"/>
            </a:xfrm>
            <a:custGeom>
              <a:rect b="b" l="l" r="r" t="t"/>
              <a:pathLst>
                <a:path extrusionOk="0" h="3122" w="2821">
                  <a:moveTo>
                    <a:pt x="1400" y="1"/>
                  </a:moveTo>
                  <a:cubicBezTo>
                    <a:pt x="793" y="1"/>
                    <a:pt x="127" y="754"/>
                    <a:pt x="1" y="1759"/>
                  </a:cubicBezTo>
                  <a:lnTo>
                    <a:pt x="1145" y="3121"/>
                  </a:lnTo>
                  <a:cubicBezTo>
                    <a:pt x="1145" y="3121"/>
                    <a:pt x="2820" y="2767"/>
                    <a:pt x="2316" y="969"/>
                  </a:cubicBezTo>
                  <a:cubicBezTo>
                    <a:pt x="2125" y="285"/>
                    <a:pt x="1773" y="1"/>
                    <a:pt x="140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54"/>
            <p:cNvSpPr/>
            <p:nvPr/>
          </p:nvSpPr>
          <p:spPr>
            <a:xfrm>
              <a:off x="3225575" y="2431750"/>
              <a:ext cx="19350" cy="42200"/>
            </a:xfrm>
            <a:custGeom>
              <a:rect b="b" l="l" r="r" t="t"/>
              <a:pathLst>
                <a:path extrusionOk="0" h="1688" w="774">
                  <a:moveTo>
                    <a:pt x="621" y="0"/>
                  </a:moveTo>
                  <a:cubicBezTo>
                    <a:pt x="595" y="0"/>
                    <a:pt x="569" y="9"/>
                    <a:pt x="545" y="29"/>
                  </a:cubicBezTo>
                  <a:cubicBezTo>
                    <a:pt x="150" y="410"/>
                    <a:pt x="0" y="1010"/>
                    <a:pt x="0" y="1555"/>
                  </a:cubicBezTo>
                  <a:cubicBezTo>
                    <a:pt x="14" y="1643"/>
                    <a:pt x="86" y="1687"/>
                    <a:pt x="155" y="1687"/>
                  </a:cubicBezTo>
                  <a:cubicBezTo>
                    <a:pt x="225" y="1687"/>
                    <a:pt x="293" y="1643"/>
                    <a:pt x="300" y="1555"/>
                  </a:cubicBezTo>
                  <a:cubicBezTo>
                    <a:pt x="300" y="1309"/>
                    <a:pt x="341" y="1064"/>
                    <a:pt x="423" y="833"/>
                  </a:cubicBezTo>
                  <a:cubicBezTo>
                    <a:pt x="504" y="601"/>
                    <a:pt x="613" y="383"/>
                    <a:pt x="722" y="165"/>
                  </a:cubicBezTo>
                  <a:cubicBezTo>
                    <a:pt x="774" y="83"/>
                    <a:pt x="701" y="0"/>
                    <a:pt x="62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54"/>
            <p:cNvSpPr/>
            <p:nvPr/>
          </p:nvSpPr>
          <p:spPr>
            <a:xfrm>
              <a:off x="3229325" y="2459025"/>
              <a:ext cx="27600" cy="25950"/>
            </a:xfrm>
            <a:custGeom>
              <a:rect b="b" l="l" r="r" t="t"/>
              <a:pathLst>
                <a:path extrusionOk="0" h="1038" w="1104">
                  <a:moveTo>
                    <a:pt x="607" y="574"/>
                  </a:moveTo>
                  <a:lnTo>
                    <a:pt x="607" y="574"/>
                  </a:lnTo>
                  <a:cubicBezTo>
                    <a:pt x="609" y="578"/>
                    <a:pt x="611" y="581"/>
                    <a:pt x="613" y="586"/>
                  </a:cubicBezTo>
                  <a:cubicBezTo>
                    <a:pt x="613" y="582"/>
                    <a:pt x="611" y="578"/>
                    <a:pt x="607" y="574"/>
                  </a:cubicBezTo>
                  <a:close/>
                  <a:moveTo>
                    <a:pt x="710" y="734"/>
                  </a:moveTo>
                  <a:lnTo>
                    <a:pt x="710" y="734"/>
                  </a:lnTo>
                  <a:cubicBezTo>
                    <a:pt x="710" y="735"/>
                    <a:pt x="712" y="740"/>
                    <a:pt x="722" y="750"/>
                  </a:cubicBezTo>
                  <a:cubicBezTo>
                    <a:pt x="718" y="746"/>
                    <a:pt x="714" y="740"/>
                    <a:pt x="710" y="734"/>
                  </a:cubicBezTo>
                  <a:close/>
                  <a:moveTo>
                    <a:pt x="150" y="1"/>
                  </a:moveTo>
                  <a:cubicBezTo>
                    <a:pt x="68" y="1"/>
                    <a:pt x="0" y="69"/>
                    <a:pt x="0" y="150"/>
                  </a:cubicBezTo>
                  <a:cubicBezTo>
                    <a:pt x="14" y="232"/>
                    <a:pt x="68" y="300"/>
                    <a:pt x="150" y="300"/>
                  </a:cubicBezTo>
                  <a:lnTo>
                    <a:pt x="164" y="314"/>
                  </a:lnTo>
                  <a:lnTo>
                    <a:pt x="205" y="314"/>
                  </a:lnTo>
                  <a:lnTo>
                    <a:pt x="273" y="327"/>
                  </a:lnTo>
                  <a:lnTo>
                    <a:pt x="300" y="341"/>
                  </a:lnTo>
                  <a:lnTo>
                    <a:pt x="354" y="368"/>
                  </a:lnTo>
                  <a:cubicBezTo>
                    <a:pt x="395" y="396"/>
                    <a:pt x="436" y="409"/>
                    <a:pt x="477" y="436"/>
                  </a:cubicBezTo>
                  <a:cubicBezTo>
                    <a:pt x="468" y="436"/>
                    <a:pt x="483" y="449"/>
                    <a:pt x="486" y="449"/>
                  </a:cubicBezTo>
                  <a:cubicBezTo>
                    <a:pt x="488" y="449"/>
                    <a:pt x="486" y="446"/>
                    <a:pt x="477" y="436"/>
                  </a:cubicBezTo>
                  <a:lnTo>
                    <a:pt x="477" y="436"/>
                  </a:lnTo>
                  <a:lnTo>
                    <a:pt x="504" y="464"/>
                  </a:lnTo>
                  <a:cubicBezTo>
                    <a:pt x="518" y="477"/>
                    <a:pt x="532" y="491"/>
                    <a:pt x="545" y="505"/>
                  </a:cubicBezTo>
                  <a:cubicBezTo>
                    <a:pt x="559" y="518"/>
                    <a:pt x="572" y="545"/>
                    <a:pt x="586" y="559"/>
                  </a:cubicBezTo>
                  <a:cubicBezTo>
                    <a:pt x="586" y="559"/>
                    <a:pt x="599" y="566"/>
                    <a:pt x="607" y="574"/>
                  </a:cubicBezTo>
                  <a:lnTo>
                    <a:pt x="607" y="574"/>
                  </a:lnTo>
                  <a:cubicBezTo>
                    <a:pt x="604" y="567"/>
                    <a:pt x="602" y="564"/>
                    <a:pt x="603" y="564"/>
                  </a:cubicBezTo>
                  <a:lnTo>
                    <a:pt x="603" y="564"/>
                  </a:lnTo>
                  <a:cubicBezTo>
                    <a:pt x="604" y="564"/>
                    <a:pt x="608" y="567"/>
                    <a:pt x="613" y="573"/>
                  </a:cubicBezTo>
                  <a:cubicBezTo>
                    <a:pt x="641" y="614"/>
                    <a:pt x="668" y="654"/>
                    <a:pt x="695" y="695"/>
                  </a:cubicBezTo>
                  <a:cubicBezTo>
                    <a:pt x="695" y="705"/>
                    <a:pt x="702" y="721"/>
                    <a:pt x="710" y="734"/>
                  </a:cubicBezTo>
                  <a:lnTo>
                    <a:pt x="710" y="734"/>
                  </a:lnTo>
                  <a:cubicBezTo>
                    <a:pt x="710" y="734"/>
                    <a:pt x="711" y="734"/>
                    <a:pt x="711" y="734"/>
                  </a:cubicBezTo>
                  <a:lnTo>
                    <a:pt x="711" y="734"/>
                  </a:lnTo>
                  <a:cubicBezTo>
                    <a:pt x="713" y="734"/>
                    <a:pt x="722" y="742"/>
                    <a:pt x="722" y="750"/>
                  </a:cubicBezTo>
                  <a:lnTo>
                    <a:pt x="722" y="777"/>
                  </a:lnTo>
                  <a:cubicBezTo>
                    <a:pt x="736" y="818"/>
                    <a:pt x="750" y="845"/>
                    <a:pt x="763" y="872"/>
                  </a:cubicBezTo>
                  <a:cubicBezTo>
                    <a:pt x="763" y="863"/>
                    <a:pt x="756" y="853"/>
                    <a:pt x="757" y="853"/>
                  </a:cubicBezTo>
                  <a:lnTo>
                    <a:pt x="757" y="853"/>
                  </a:lnTo>
                  <a:cubicBezTo>
                    <a:pt x="758" y="853"/>
                    <a:pt x="759" y="855"/>
                    <a:pt x="763" y="859"/>
                  </a:cubicBezTo>
                  <a:cubicBezTo>
                    <a:pt x="763" y="872"/>
                    <a:pt x="763" y="872"/>
                    <a:pt x="763" y="886"/>
                  </a:cubicBezTo>
                  <a:cubicBezTo>
                    <a:pt x="777" y="900"/>
                    <a:pt x="777" y="900"/>
                    <a:pt x="777" y="913"/>
                  </a:cubicBezTo>
                  <a:cubicBezTo>
                    <a:pt x="801" y="998"/>
                    <a:pt x="869" y="1037"/>
                    <a:pt x="935" y="1037"/>
                  </a:cubicBezTo>
                  <a:cubicBezTo>
                    <a:pt x="1018" y="1037"/>
                    <a:pt x="1098" y="978"/>
                    <a:pt x="1090" y="872"/>
                  </a:cubicBezTo>
                  <a:cubicBezTo>
                    <a:pt x="1104" y="818"/>
                    <a:pt x="1090" y="750"/>
                    <a:pt x="1076" y="682"/>
                  </a:cubicBezTo>
                  <a:cubicBezTo>
                    <a:pt x="1063" y="627"/>
                    <a:pt x="1036" y="573"/>
                    <a:pt x="1008" y="518"/>
                  </a:cubicBezTo>
                  <a:cubicBezTo>
                    <a:pt x="954" y="423"/>
                    <a:pt x="886" y="327"/>
                    <a:pt x="790" y="259"/>
                  </a:cubicBezTo>
                  <a:cubicBezTo>
                    <a:pt x="613" y="96"/>
                    <a:pt x="395" y="1"/>
                    <a:pt x="15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54"/>
            <p:cNvSpPr/>
            <p:nvPr/>
          </p:nvSpPr>
          <p:spPr>
            <a:xfrm>
              <a:off x="3208550" y="2496000"/>
              <a:ext cx="60650" cy="51950"/>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54"/>
            <p:cNvSpPr/>
            <p:nvPr/>
          </p:nvSpPr>
          <p:spPr>
            <a:xfrm>
              <a:off x="3218075" y="2556200"/>
              <a:ext cx="43625" cy="37375"/>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54"/>
            <p:cNvSpPr/>
            <p:nvPr/>
          </p:nvSpPr>
          <p:spPr>
            <a:xfrm>
              <a:off x="2572025" y="2844550"/>
              <a:ext cx="851450" cy="671775"/>
            </a:xfrm>
            <a:custGeom>
              <a:rect b="b" l="l" r="r" t="t"/>
              <a:pathLst>
                <a:path extrusionOk="0" h="26871" w="34058">
                  <a:moveTo>
                    <a:pt x="31773" y="0"/>
                  </a:moveTo>
                  <a:cubicBezTo>
                    <a:pt x="29177" y="0"/>
                    <a:pt x="25230" y="55"/>
                    <a:pt x="25230" y="55"/>
                  </a:cubicBezTo>
                  <a:cubicBezTo>
                    <a:pt x="25230" y="55"/>
                    <a:pt x="22900" y="13609"/>
                    <a:pt x="22832" y="13786"/>
                  </a:cubicBezTo>
                  <a:cubicBezTo>
                    <a:pt x="22778" y="13977"/>
                    <a:pt x="16307" y="15367"/>
                    <a:pt x="16307" y="15367"/>
                  </a:cubicBezTo>
                  <a:cubicBezTo>
                    <a:pt x="16307" y="15367"/>
                    <a:pt x="8474" y="16715"/>
                    <a:pt x="6962" y="17628"/>
                  </a:cubicBezTo>
                  <a:cubicBezTo>
                    <a:pt x="5572" y="18486"/>
                    <a:pt x="4782" y="19808"/>
                    <a:pt x="3324" y="21592"/>
                  </a:cubicBezTo>
                  <a:cubicBezTo>
                    <a:pt x="1676" y="23636"/>
                    <a:pt x="0" y="25556"/>
                    <a:pt x="273" y="25829"/>
                  </a:cubicBezTo>
                  <a:cubicBezTo>
                    <a:pt x="320" y="25875"/>
                    <a:pt x="389" y="25896"/>
                    <a:pt x="477" y="25896"/>
                  </a:cubicBezTo>
                  <a:cubicBezTo>
                    <a:pt x="1351" y="25896"/>
                    <a:pt x="4019" y="23813"/>
                    <a:pt x="4019" y="23813"/>
                  </a:cubicBezTo>
                  <a:lnTo>
                    <a:pt x="4019" y="23813"/>
                  </a:lnTo>
                  <a:cubicBezTo>
                    <a:pt x="4019" y="23813"/>
                    <a:pt x="1717" y="26278"/>
                    <a:pt x="2303" y="26823"/>
                  </a:cubicBezTo>
                  <a:cubicBezTo>
                    <a:pt x="2337" y="26856"/>
                    <a:pt x="2387" y="26871"/>
                    <a:pt x="2448" y="26871"/>
                  </a:cubicBezTo>
                  <a:cubicBezTo>
                    <a:pt x="3405" y="26871"/>
                    <a:pt x="7383" y="23241"/>
                    <a:pt x="7384" y="23241"/>
                  </a:cubicBezTo>
                  <a:lnTo>
                    <a:pt x="7384" y="23241"/>
                  </a:lnTo>
                  <a:cubicBezTo>
                    <a:pt x="7384" y="23241"/>
                    <a:pt x="5259" y="25706"/>
                    <a:pt x="5831" y="26456"/>
                  </a:cubicBezTo>
                  <a:cubicBezTo>
                    <a:pt x="5880" y="26522"/>
                    <a:pt x="5952" y="26553"/>
                    <a:pt x="6045" y="26553"/>
                  </a:cubicBezTo>
                  <a:cubicBezTo>
                    <a:pt x="7004" y="26553"/>
                    <a:pt x="10071" y="23241"/>
                    <a:pt x="10245" y="23241"/>
                  </a:cubicBezTo>
                  <a:cubicBezTo>
                    <a:pt x="10245" y="23241"/>
                    <a:pt x="17019" y="24154"/>
                    <a:pt x="22865" y="24154"/>
                  </a:cubicBezTo>
                  <a:cubicBezTo>
                    <a:pt x="26243" y="24154"/>
                    <a:pt x="29311" y="23849"/>
                    <a:pt x="30583" y="22886"/>
                  </a:cubicBezTo>
                  <a:cubicBezTo>
                    <a:pt x="34057" y="20257"/>
                    <a:pt x="33867" y="177"/>
                    <a:pt x="33989" y="55"/>
                  </a:cubicBezTo>
                  <a:cubicBezTo>
                    <a:pt x="34030" y="14"/>
                    <a:pt x="33070" y="0"/>
                    <a:pt x="317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54"/>
            <p:cNvSpPr/>
            <p:nvPr/>
          </p:nvSpPr>
          <p:spPr>
            <a:xfrm>
              <a:off x="2554650" y="3305675"/>
              <a:ext cx="165550" cy="148750"/>
            </a:xfrm>
            <a:custGeom>
              <a:rect b="b" l="l" r="r" t="t"/>
              <a:pathLst>
                <a:path extrusionOk="0" h="5950" w="6622">
                  <a:moveTo>
                    <a:pt x="6621" y="0"/>
                  </a:moveTo>
                  <a:lnTo>
                    <a:pt x="6621" y="0"/>
                  </a:lnTo>
                  <a:cubicBezTo>
                    <a:pt x="4523" y="1635"/>
                    <a:pt x="1" y="5749"/>
                    <a:pt x="886" y="5940"/>
                  </a:cubicBezTo>
                  <a:cubicBezTo>
                    <a:pt x="916" y="5946"/>
                    <a:pt x="948" y="5949"/>
                    <a:pt x="984" y="5949"/>
                  </a:cubicBezTo>
                  <a:cubicBezTo>
                    <a:pt x="2032" y="5949"/>
                    <a:pt x="5763" y="3352"/>
                    <a:pt x="5763" y="3352"/>
                  </a:cubicBezTo>
                  <a:lnTo>
                    <a:pt x="662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54"/>
            <p:cNvSpPr/>
            <p:nvPr/>
          </p:nvSpPr>
          <p:spPr>
            <a:xfrm>
              <a:off x="2657975" y="3367575"/>
              <a:ext cx="81100" cy="85775"/>
            </a:xfrm>
            <a:custGeom>
              <a:rect b="b" l="l" r="r" t="t"/>
              <a:pathLst>
                <a:path extrusionOk="0" h="3431" w="3244">
                  <a:moveTo>
                    <a:pt x="3076" y="1"/>
                  </a:moveTo>
                  <a:cubicBezTo>
                    <a:pt x="3049" y="1"/>
                    <a:pt x="3020" y="10"/>
                    <a:pt x="2992" y="31"/>
                  </a:cubicBezTo>
                  <a:cubicBezTo>
                    <a:pt x="1916" y="998"/>
                    <a:pt x="935" y="2061"/>
                    <a:pt x="77" y="3219"/>
                  </a:cubicBezTo>
                  <a:cubicBezTo>
                    <a:pt x="0" y="3325"/>
                    <a:pt x="100" y="3431"/>
                    <a:pt x="209" y="3431"/>
                  </a:cubicBezTo>
                  <a:cubicBezTo>
                    <a:pt x="254" y="3431"/>
                    <a:pt x="300" y="3412"/>
                    <a:pt x="336" y="3369"/>
                  </a:cubicBezTo>
                  <a:cubicBezTo>
                    <a:pt x="1208" y="2251"/>
                    <a:pt x="2161" y="1189"/>
                    <a:pt x="3169" y="194"/>
                  </a:cubicBezTo>
                  <a:cubicBezTo>
                    <a:pt x="3243" y="110"/>
                    <a:pt x="3170" y="1"/>
                    <a:pt x="307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54"/>
            <p:cNvSpPr/>
            <p:nvPr/>
          </p:nvSpPr>
          <p:spPr>
            <a:xfrm>
              <a:off x="2746850" y="3388675"/>
              <a:ext cx="39450" cy="43450"/>
            </a:xfrm>
            <a:custGeom>
              <a:rect b="b" l="l" r="r" t="t"/>
              <a:pathLst>
                <a:path extrusionOk="0" h="1738" w="1578">
                  <a:moveTo>
                    <a:pt x="1451" y="0"/>
                  </a:moveTo>
                  <a:cubicBezTo>
                    <a:pt x="1433" y="0"/>
                    <a:pt x="1414" y="6"/>
                    <a:pt x="1399" y="18"/>
                  </a:cubicBezTo>
                  <a:cubicBezTo>
                    <a:pt x="922" y="508"/>
                    <a:pt x="500" y="1040"/>
                    <a:pt x="64" y="1557"/>
                  </a:cubicBezTo>
                  <a:cubicBezTo>
                    <a:pt x="1" y="1631"/>
                    <a:pt x="76" y="1738"/>
                    <a:pt x="152" y="1738"/>
                  </a:cubicBezTo>
                  <a:cubicBezTo>
                    <a:pt x="174" y="1738"/>
                    <a:pt x="195" y="1729"/>
                    <a:pt x="214" y="1707"/>
                  </a:cubicBezTo>
                  <a:cubicBezTo>
                    <a:pt x="663" y="1190"/>
                    <a:pt x="1127" y="685"/>
                    <a:pt x="1535" y="127"/>
                  </a:cubicBezTo>
                  <a:cubicBezTo>
                    <a:pt x="1577" y="64"/>
                    <a:pt x="1513" y="0"/>
                    <a:pt x="145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54"/>
            <p:cNvSpPr/>
            <p:nvPr/>
          </p:nvSpPr>
          <p:spPr>
            <a:xfrm>
              <a:off x="2605000" y="3325000"/>
              <a:ext cx="102050" cy="116800"/>
            </a:xfrm>
            <a:custGeom>
              <a:rect b="b" l="l" r="r" t="t"/>
              <a:pathLst>
                <a:path extrusionOk="0" h="4672" w="4082">
                  <a:moveTo>
                    <a:pt x="3921" y="1"/>
                  </a:moveTo>
                  <a:cubicBezTo>
                    <a:pt x="3896" y="1"/>
                    <a:pt x="3869" y="10"/>
                    <a:pt x="3844" y="31"/>
                  </a:cubicBezTo>
                  <a:cubicBezTo>
                    <a:pt x="3082" y="685"/>
                    <a:pt x="2387" y="1407"/>
                    <a:pt x="1747" y="2184"/>
                  </a:cubicBezTo>
                  <a:cubicBezTo>
                    <a:pt x="1134" y="2946"/>
                    <a:pt x="548" y="3750"/>
                    <a:pt x="30" y="4581"/>
                  </a:cubicBezTo>
                  <a:cubicBezTo>
                    <a:pt x="1" y="4630"/>
                    <a:pt x="41" y="4671"/>
                    <a:pt x="82" y="4671"/>
                  </a:cubicBezTo>
                  <a:cubicBezTo>
                    <a:pt x="98" y="4671"/>
                    <a:pt x="114" y="4665"/>
                    <a:pt x="125" y="4649"/>
                  </a:cubicBezTo>
                  <a:cubicBezTo>
                    <a:pt x="1270" y="3042"/>
                    <a:pt x="2632" y="1584"/>
                    <a:pt x="4008" y="181"/>
                  </a:cubicBezTo>
                  <a:cubicBezTo>
                    <a:pt x="4082" y="107"/>
                    <a:pt x="4009" y="1"/>
                    <a:pt x="39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54"/>
            <p:cNvSpPr/>
            <p:nvPr/>
          </p:nvSpPr>
          <p:spPr>
            <a:xfrm>
              <a:off x="3155075" y="3122800"/>
              <a:ext cx="247950" cy="115125"/>
            </a:xfrm>
            <a:custGeom>
              <a:rect b="b" l="l" r="r" t="t"/>
              <a:pathLst>
                <a:path extrusionOk="0" h="4605" w="9918">
                  <a:moveTo>
                    <a:pt x="1" y="0"/>
                  </a:moveTo>
                  <a:lnTo>
                    <a:pt x="9686" y="4604"/>
                  </a:lnTo>
                  <a:lnTo>
                    <a:pt x="9918" y="2765"/>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54"/>
            <p:cNvSpPr/>
            <p:nvPr/>
          </p:nvSpPr>
          <p:spPr>
            <a:xfrm>
              <a:off x="3124075" y="2789025"/>
              <a:ext cx="314025" cy="412800"/>
            </a:xfrm>
            <a:custGeom>
              <a:rect b="b" l="l" r="r" t="t"/>
              <a:pathLst>
                <a:path extrusionOk="0" h="16512" w="12561">
                  <a:moveTo>
                    <a:pt x="7057" y="1"/>
                  </a:moveTo>
                  <a:lnTo>
                    <a:pt x="3161" y="2276"/>
                  </a:lnTo>
                  <a:lnTo>
                    <a:pt x="1" y="12997"/>
                  </a:lnTo>
                  <a:lnTo>
                    <a:pt x="12561" y="16511"/>
                  </a:lnTo>
                  <a:lnTo>
                    <a:pt x="11921" y="2276"/>
                  </a:lnTo>
                  <a:lnTo>
                    <a:pt x="7057" y="1"/>
                  </a:lnTo>
                  <a:close/>
                </a:path>
              </a:pathLst>
            </a:custGeom>
            <a:solidFill>
              <a:srgbClr val="2E45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54"/>
            <p:cNvSpPr/>
            <p:nvPr/>
          </p:nvSpPr>
          <p:spPr>
            <a:xfrm>
              <a:off x="3131025" y="2869000"/>
              <a:ext cx="69775" cy="230850"/>
            </a:xfrm>
            <a:custGeom>
              <a:rect b="b" l="l" r="r" t="t"/>
              <a:pathLst>
                <a:path extrusionOk="0" h="9234" w="2791">
                  <a:moveTo>
                    <a:pt x="2658" y="0"/>
                  </a:moveTo>
                  <a:cubicBezTo>
                    <a:pt x="2615" y="0"/>
                    <a:pt x="2573" y="25"/>
                    <a:pt x="2556" y="85"/>
                  </a:cubicBezTo>
                  <a:lnTo>
                    <a:pt x="2556" y="71"/>
                  </a:lnTo>
                  <a:cubicBezTo>
                    <a:pt x="2161" y="1597"/>
                    <a:pt x="1739" y="3123"/>
                    <a:pt x="1303" y="4635"/>
                  </a:cubicBezTo>
                  <a:cubicBezTo>
                    <a:pt x="1085" y="5370"/>
                    <a:pt x="867" y="6106"/>
                    <a:pt x="649" y="6855"/>
                  </a:cubicBezTo>
                  <a:cubicBezTo>
                    <a:pt x="431" y="7577"/>
                    <a:pt x="91" y="8340"/>
                    <a:pt x="9" y="9103"/>
                  </a:cubicBezTo>
                  <a:cubicBezTo>
                    <a:pt x="1" y="9186"/>
                    <a:pt x="73" y="9234"/>
                    <a:pt x="143" y="9234"/>
                  </a:cubicBezTo>
                  <a:cubicBezTo>
                    <a:pt x="189" y="9234"/>
                    <a:pt x="233" y="9214"/>
                    <a:pt x="254" y="9171"/>
                  </a:cubicBezTo>
                  <a:cubicBezTo>
                    <a:pt x="595" y="8517"/>
                    <a:pt x="745" y="7714"/>
                    <a:pt x="949" y="7005"/>
                  </a:cubicBezTo>
                  <a:cubicBezTo>
                    <a:pt x="1167" y="6242"/>
                    <a:pt x="1385" y="5479"/>
                    <a:pt x="1589" y="4717"/>
                  </a:cubicBezTo>
                  <a:cubicBezTo>
                    <a:pt x="2011" y="3204"/>
                    <a:pt x="2393" y="1665"/>
                    <a:pt x="2774" y="139"/>
                  </a:cubicBezTo>
                  <a:cubicBezTo>
                    <a:pt x="2791" y="57"/>
                    <a:pt x="2723" y="0"/>
                    <a:pt x="265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54"/>
            <p:cNvSpPr/>
            <p:nvPr/>
          </p:nvSpPr>
          <p:spPr>
            <a:xfrm>
              <a:off x="3427700" y="2945525"/>
              <a:ext cx="15850" cy="254175"/>
            </a:xfrm>
            <a:custGeom>
              <a:rect b="b" l="l" r="r" t="t"/>
              <a:pathLst>
                <a:path extrusionOk="0" h="10167" w="634">
                  <a:moveTo>
                    <a:pt x="99" y="0"/>
                  </a:moveTo>
                  <a:cubicBezTo>
                    <a:pt x="48" y="0"/>
                    <a:pt x="1" y="35"/>
                    <a:pt x="7" y="103"/>
                  </a:cubicBezTo>
                  <a:cubicBezTo>
                    <a:pt x="103" y="1765"/>
                    <a:pt x="144" y="3427"/>
                    <a:pt x="171" y="5089"/>
                  </a:cubicBezTo>
                  <a:cubicBezTo>
                    <a:pt x="198" y="6750"/>
                    <a:pt x="130" y="8412"/>
                    <a:pt x="225" y="10074"/>
                  </a:cubicBezTo>
                  <a:cubicBezTo>
                    <a:pt x="239" y="10136"/>
                    <a:pt x="290" y="10166"/>
                    <a:pt x="339" y="10166"/>
                  </a:cubicBezTo>
                  <a:cubicBezTo>
                    <a:pt x="389" y="10166"/>
                    <a:pt x="436" y="10136"/>
                    <a:pt x="443" y="10074"/>
                  </a:cubicBezTo>
                  <a:cubicBezTo>
                    <a:pt x="634" y="8426"/>
                    <a:pt x="552" y="6737"/>
                    <a:pt x="511" y="5089"/>
                  </a:cubicBezTo>
                  <a:cubicBezTo>
                    <a:pt x="457" y="3427"/>
                    <a:pt x="334" y="1765"/>
                    <a:pt x="212" y="103"/>
                  </a:cubicBezTo>
                  <a:cubicBezTo>
                    <a:pt x="205" y="35"/>
                    <a:pt x="150" y="0"/>
                    <a:pt x="9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54"/>
            <p:cNvSpPr/>
            <p:nvPr/>
          </p:nvSpPr>
          <p:spPr>
            <a:xfrm>
              <a:off x="3433075" y="2967725"/>
              <a:ext cx="25800" cy="47250"/>
            </a:xfrm>
            <a:custGeom>
              <a:rect b="b" l="l" r="r" t="t"/>
              <a:pathLst>
                <a:path extrusionOk="0" h="1890" w="1032">
                  <a:moveTo>
                    <a:pt x="901" y="0"/>
                  </a:moveTo>
                  <a:cubicBezTo>
                    <a:pt x="870" y="0"/>
                    <a:pt x="841" y="14"/>
                    <a:pt x="828" y="46"/>
                  </a:cubicBezTo>
                  <a:cubicBezTo>
                    <a:pt x="678" y="318"/>
                    <a:pt x="542" y="591"/>
                    <a:pt x="405" y="863"/>
                  </a:cubicBezTo>
                  <a:cubicBezTo>
                    <a:pt x="283" y="1149"/>
                    <a:pt x="160" y="1435"/>
                    <a:pt x="38" y="1721"/>
                  </a:cubicBezTo>
                  <a:cubicBezTo>
                    <a:pt x="0" y="1806"/>
                    <a:pt x="79" y="1890"/>
                    <a:pt x="149" y="1890"/>
                  </a:cubicBezTo>
                  <a:cubicBezTo>
                    <a:pt x="181" y="1890"/>
                    <a:pt x="211" y="1873"/>
                    <a:pt x="228" y="1830"/>
                  </a:cubicBezTo>
                  <a:cubicBezTo>
                    <a:pt x="364" y="1544"/>
                    <a:pt x="514" y="1272"/>
                    <a:pt x="637" y="986"/>
                  </a:cubicBezTo>
                  <a:cubicBezTo>
                    <a:pt x="773" y="699"/>
                    <a:pt x="882" y="413"/>
                    <a:pt x="1005" y="127"/>
                  </a:cubicBezTo>
                  <a:cubicBezTo>
                    <a:pt x="1032" y="55"/>
                    <a:pt x="962" y="0"/>
                    <a:pt x="90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54"/>
            <p:cNvSpPr/>
            <p:nvPr/>
          </p:nvSpPr>
          <p:spPr>
            <a:xfrm>
              <a:off x="3089000" y="2512450"/>
              <a:ext cx="18425" cy="27900"/>
            </a:xfrm>
            <a:custGeom>
              <a:rect b="b" l="l" r="r" t="t"/>
              <a:pathLst>
                <a:path extrusionOk="0" h="1116" w="737">
                  <a:moveTo>
                    <a:pt x="273" y="0"/>
                  </a:moveTo>
                  <a:cubicBezTo>
                    <a:pt x="172" y="0"/>
                    <a:pt x="76" y="56"/>
                    <a:pt x="28" y="152"/>
                  </a:cubicBezTo>
                  <a:cubicBezTo>
                    <a:pt x="1" y="220"/>
                    <a:pt x="1" y="288"/>
                    <a:pt x="28" y="356"/>
                  </a:cubicBezTo>
                  <a:lnTo>
                    <a:pt x="14" y="370"/>
                  </a:lnTo>
                  <a:lnTo>
                    <a:pt x="137" y="683"/>
                  </a:lnTo>
                  <a:cubicBezTo>
                    <a:pt x="178" y="806"/>
                    <a:pt x="246" y="929"/>
                    <a:pt x="328" y="1024"/>
                  </a:cubicBezTo>
                  <a:cubicBezTo>
                    <a:pt x="369" y="1065"/>
                    <a:pt x="396" y="1092"/>
                    <a:pt x="450" y="1106"/>
                  </a:cubicBezTo>
                  <a:cubicBezTo>
                    <a:pt x="471" y="1113"/>
                    <a:pt x="495" y="1116"/>
                    <a:pt x="518" y="1116"/>
                  </a:cubicBezTo>
                  <a:cubicBezTo>
                    <a:pt x="542" y="1116"/>
                    <a:pt x="566" y="1113"/>
                    <a:pt x="586" y="1106"/>
                  </a:cubicBezTo>
                  <a:cubicBezTo>
                    <a:pt x="682" y="1078"/>
                    <a:pt x="736" y="983"/>
                    <a:pt x="736" y="888"/>
                  </a:cubicBezTo>
                  <a:cubicBezTo>
                    <a:pt x="736" y="833"/>
                    <a:pt x="736" y="779"/>
                    <a:pt x="723" y="724"/>
                  </a:cubicBezTo>
                  <a:cubicBezTo>
                    <a:pt x="709" y="670"/>
                    <a:pt x="695" y="615"/>
                    <a:pt x="682" y="574"/>
                  </a:cubicBezTo>
                  <a:lnTo>
                    <a:pt x="655" y="493"/>
                  </a:lnTo>
                  <a:lnTo>
                    <a:pt x="532" y="179"/>
                  </a:lnTo>
                  <a:cubicBezTo>
                    <a:pt x="505" y="111"/>
                    <a:pt x="464" y="57"/>
                    <a:pt x="396" y="30"/>
                  </a:cubicBezTo>
                  <a:cubicBezTo>
                    <a:pt x="356" y="10"/>
                    <a:pt x="314" y="0"/>
                    <a:pt x="273"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54"/>
            <p:cNvSpPr/>
            <p:nvPr/>
          </p:nvSpPr>
          <p:spPr>
            <a:xfrm>
              <a:off x="3050975" y="2517775"/>
              <a:ext cx="20350" cy="33575"/>
            </a:xfrm>
            <a:custGeom>
              <a:rect b="b" l="l" r="r" t="t"/>
              <a:pathLst>
                <a:path extrusionOk="0" h="1343" w="814">
                  <a:moveTo>
                    <a:pt x="264" y="1"/>
                  </a:moveTo>
                  <a:cubicBezTo>
                    <a:pt x="131" y="1"/>
                    <a:pt x="0" y="112"/>
                    <a:pt x="50" y="280"/>
                  </a:cubicBezTo>
                  <a:lnTo>
                    <a:pt x="50" y="293"/>
                  </a:lnTo>
                  <a:cubicBezTo>
                    <a:pt x="91" y="457"/>
                    <a:pt x="146" y="620"/>
                    <a:pt x="200" y="784"/>
                  </a:cubicBezTo>
                  <a:cubicBezTo>
                    <a:pt x="228" y="865"/>
                    <a:pt x="255" y="947"/>
                    <a:pt x="296" y="1029"/>
                  </a:cubicBezTo>
                  <a:cubicBezTo>
                    <a:pt x="309" y="1083"/>
                    <a:pt x="337" y="1138"/>
                    <a:pt x="377" y="1179"/>
                  </a:cubicBezTo>
                  <a:cubicBezTo>
                    <a:pt x="405" y="1220"/>
                    <a:pt x="446" y="1261"/>
                    <a:pt x="486" y="1301"/>
                  </a:cubicBezTo>
                  <a:cubicBezTo>
                    <a:pt x="530" y="1328"/>
                    <a:pt x="580" y="1343"/>
                    <a:pt x="628" y="1343"/>
                  </a:cubicBezTo>
                  <a:cubicBezTo>
                    <a:pt x="654" y="1343"/>
                    <a:pt x="680" y="1338"/>
                    <a:pt x="704" y="1329"/>
                  </a:cubicBezTo>
                  <a:cubicBezTo>
                    <a:pt x="772" y="1288"/>
                    <a:pt x="813" y="1220"/>
                    <a:pt x="800" y="1138"/>
                  </a:cubicBezTo>
                  <a:cubicBezTo>
                    <a:pt x="813" y="1097"/>
                    <a:pt x="800" y="1056"/>
                    <a:pt x="800" y="1015"/>
                  </a:cubicBezTo>
                  <a:cubicBezTo>
                    <a:pt x="786" y="961"/>
                    <a:pt x="772" y="906"/>
                    <a:pt x="745" y="852"/>
                  </a:cubicBezTo>
                  <a:cubicBezTo>
                    <a:pt x="704" y="770"/>
                    <a:pt x="677" y="688"/>
                    <a:pt x="636" y="620"/>
                  </a:cubicBezTo>
                  <a:cubicBezTo>
                    <a:pt x="582" y="457"/>
                    <a:pt x="527" y="307"/>
                    <a:pt x="473" y="143"/>
                  </a:cubicBezTo>
                  <a:cubicBezTo>
                    <a:pt x="431" y="44"/>
                    <a:pt x="347" y="1"/>
                    <a:pt x="264"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54"/>
            <p:cNvSpPr/>
            <p:nvPr/>
          </p:nvSpPr>
          <p:spPr>
            <a:xfrm>
              <a:off x="3116075" y="2533825"/>
              <a:ext cx="38000" cy="63050"/>
            </a:xfrm>
            <a:custGeom>
              <a:rect b="b" l="l" r="r" t="t"/>
              <a:pathLst>
                <a:path extrusionOk="0" h="2522" w="1520">
                  <a:moveTo>
                    <a:pt x="1166" y="1"/>
                  </a:moveTo>
                  <a:cubicBezTo>
                    <a:pt x="1071" y="1"/>
                    <a:pt x="968" y="88"/>
                    <a:pt x="1016" y="183"/>
                  </a:cubicBezTo>
                  <a:lnTo>
                    <a:pt x="1016" y="196"/>
                  </a:lnTo>
                  <a:cubicBezTo>
                    <a:pt x="1247" y="741"/>
                    <a:pt x="1111" y="1395"/>
                    <a:pt x="675" y="1804"/>
                  </a:cubicBezTo>
                  <a:cubicBezTo>
                    <a:pt x="539" y="1954"/>
                    <a:pt x="375" y="2076"/>
                    <a:pt x="198" y="2171"/>
                  </a:cubicBezTo>
                  <a:cubicBezTo>
                    <a:pt x="1" y="2246"/>
                    <a:pt x="72" y="2521"/>
                    <a:pt x="259" y="2521"/>
                  </a:cubicBezTo>
                  <a:cubicBezTo>
                    <a:pt x="279" y="2521"/>
                    <a:pt x="299" y="2518"/>
                    <a:pt x="321" y="2512"/>
                  </a:cubicBezTo>
                  <a:cubicBezTo>
                    <a:pt x="580" y="2444"/>
                    <a:pt x="811" y="2308"/>
                    <a:pt x="1016" y="2131"/>
                  </a:cubicBezTo>
                  <a:cubicBezTo>
                    <a:pt x="1193" y="1940"/>
                    <a:pt x="1329" y="1722"/>
                    <a:pt x="1411" y="1477"/>
                  </a:cubicBezTo>
                  <a:cubicBezTo>
                    <a:pt x="1492" y="1245"/>
                    <a:pt x="1520" y="986"/>
                    <a:pt x="1492" y="741"/>
                  </a:cubicBezTo>
                  <a:cubicBezTo>
                    <a:pt x="1465" y="510"/>
                    <a:pt x="1383" y="278"/>
                    <a:pt x="1274" y="60"/>
                  </a:cubicBezTo>
                  <a:cubicBezTo>
                    <a:pt x="1249" y="18"/>
                    <a:pt x="1209" y="1"/>
                    <a:pt x="1166"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54"/>
            <p:cNvSpPr/>
            <p:nvPr/>
          </p:nvSpPr>
          <p:spPr>
            <a:xfrm>
              <a:off x="3072650" y="2477350"/>
              <a:ext cx="37550" cy="17900"/>
            </a:xfrm>
            <a:custGeom>
              <a:rect b="b" l="l" r="r" t="t"/>
              <a:pathLst>
                <a:path extrusionOk="0" h="716" w="1502">
                  <a:moveTo>
                    <a:pt x="635" y="1"/>
                  </a:moveTo>
                  <a:cubicBezTo>
                    <a:pt x="461" y="1"/>
                    <a:pt x="288" y="42"/>
                    <a:pt x="137" y="112"/>
                  </a:cubicBezTo>
                  <a:cubicBezTo>
                    <a:pt x="83" y="126"/>
                    <a:pt x="42" y="167"/>
                    <a:pt x="28" y="207"/>
                  </a:cubicBezTo>
                  <a:cubicBezTo>
                    <a:pt x="1" y="248"/>
                    <a:pt x="1" y="303"/>
                    <a:pt x="28" y="344"/>
                  </a:cubicBezTo>
                  <a:cubicBezTo>
                    <a:pt x="50" y="431"/>
                    <a:pt x="124" y="474"/>
                    <a:pt x="202" y="474"/>
                  </a:cubicBezTo>
                  <a:cubicBezTo>
                    <a:pt x="221" y="474"/>
                    <a:pt x="241" y="472"/>
                    <a:pt x="260" y="466"/>
                  </a:cubicBezTo>
                  <a:lnTo>
                    <a:pt x="246" y="453"/>
                  </a:lnTo>
                  <a:lnTo>
                    <a:pt x="314" y="439"/>
                  </a:lnTo>
                  <a:lnTo>
                    <a:pt x="587" y="439"/>
                  </a:lnTo>
                  <a:cubicBezTo>
                    <a:pt x="623" y="439"/>
                    <a:pt x="660" y="450"/>
                    <a:pt x="706" y="462"/>
                  </a:cubicBezTo>
                  <a:lnTo>
                    <a:pt x="706" y="462"/>
                  </a:lnTo>
                  <a:cubicBezTo>
                    <a:pt x="700" y="461"/>
                    <a:pt x="694" y="460"/>
                    <a:pt x="692" y="460"/>
                  </a:cubicBezTo>
                  <a:cubicBezTo>
                    <a:pt x="688" y="460"/>
                    <a:pt x="691" y="462"/>
                    <a:pt x="709" y="466"/>
                  </a:cubicBezTo>
                  <a:lnTo>
                    <a:pt x="736" y="480"/>
                  </a:lnTo>
                  <a:lnTo>
                    <a:pt x="791" y="494"/>
                  </a:lnTo>
                  <a:lnTo>
                    <a:pt x="832" y="507"/>
                  </a:lnTo>
                  <a:lnTo>
                    <a:pt x="805" y="507"/>
                  </a:lnTo>
                  <a:cubicBezTo>
                    <a:pt x="845" y="521"/>
                    <a:pt x="886" y="534"/>
                    <a:pt x="927" y="562"/>
                  </a:cubicBezTo>
                  <a:cubicBezTo>
                    <a:pt x="968" y="575"/>
                    <a:pt x="1009" y="589"/>
                    <a:pt x="1050" y="616"/>
                  </a:cubicBezTo>
                  <a:lnTo>
                    <a:pt x="1111" y="641"/>
                  </a:lnTo>
                  <a:lnTo>
                    <a:pt x="1111" y="641"/>
                  </a:lnTo>
                  <a:cubicBezTo>
                    <a:pt x="1106" y="637"/>
                    <a:pt x="1102" y="634"/>
                    <a:pt x="1102" y="634"/>
                  </a:cubicBezTo>
                  <a:lnTo>
                    <a:pt x="1102" y="634"/>
                  </a:lnTo>
                  <a:cubicBezTo>
                    <a:pt x="1103" y="634"/>
                    <a:pt x="1107" y="636"/>
                    <a:pt x="1118" y="643"/>
                  </a:cubicBezTo>
                  <a:lnTo>
                    <a:pt x="1111" y="641"/>
                  </a:lnTo>
                  <a:lnTo>
                    <a:pt x="1111" y="641"/>
                  </a:lnTo>
                  <a:cubicBezTo>
                    <a:pt x="1113" y="642"/>
                    <a:pt x="1116" y="644"/>
                    <a:pt x="1118" y="645"/>
                  </a:cubicBezTo>
                  <a:lnTo>
                    <a:pt x="1118" y="645"/>
                  </a:lnTo>
                  <a:cubicBezTo>
                    <a:pt x="1118" y="645"/>
                    <a:pt x="1118" y="644"/>
                    <a:pt x="1118" y="643"/>
                  </a:cubicBezTo>
                  <a:lnTo>
                    <a:pt x="1118" y="643"/>
                  </a:lnTo>
                  <a:cubicBezTo>
                    <a:pt x="1120" y="645"/>
                    <a:pt x="1120" y="646"/>
                    <a:pt x="1120" y="646"/>
                  </a:cubicBezTo>
                  <a:cubicBezTo>
                    <a:pt x="1120" y="646"/>
                    <a:pt x="1119" y="646"/>
                    <a:pt x="1118" y="645"/>
                  </a:cubicBezTo>
                  <a:lnTo>
                    <a:pt x="1118" y="645"/>
                  </a:lnTo>
                  <a:cubicBezTo>
                    <a:pt x="1119" y="657"/>
                    <a:pt x="1132" y="658"/>
                    <a:pt x="1145" y="671"/>
                  </a:cubicBezTo>
                  <a:cubicBezTo>
                    <a:pt x="1182" y="702"/>
                    <a:pt x="1223" y="715"/>
                    <a:pt x="1261" y="715"/>
                  </a:cubicBezTo>
                  <a:cubicBezTo>
                    <a:pt x="1391" y="715"/>
                    <a:pt x="1502" y="562"/>
                    <a:pt x="1418" y="425"/>
                  </a:cubicBezTo>
                  <a:cubicBezTo>
                    <a:pt x="1336" y="316"/>
                    <a:pt x="1254" y="221"/>
                    <a:pt x="1132" y="139"/>
                  </a:cubicBezTo>
                  <a:cubicBezTo>
                    <a:pt x="1036" y="85"/>
                    <a:pt x="927" y="44"/>
                    <a:pt x="818" y="17"/>
                  </a:cubicBezTo>
                  <a:cubicBezTo>
                    <a:pt x="758" y="6"/>
                    <a:pt x="696" y="1"/>
                    <a:pt x="635"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54"/>
            <p:cNvSpPr/>
            <p:nvPr/>
          </p:nvSpPr>
          <p:spPr>
            <a:xfrm>
              <a:off x="3028675" y="2482925"/>
              <a:ext cx="30125" cy="28600"/>
            </a:xfrm>
            <a:custGeom>
              <a:rect b="b" l="l" r="r" t="t"/>
              <a:pathLst>
                <a:path extrusionOk="0" h="1144" w="1205">
                  <a:moveTo>
                    <a:pt x="892" y="1"/>
                  </a:moveTo>
                  <a:cubicBezTo>
                    <a:pt x="869" y="1"/>
                    <a:pt x="845" y="4"/>
                    <a:pt x="820" y="12"/>
                  </a:cubicBezTo>
                  <a:cubicBezTo>
                    <a:pt x="575" y="93"/>
                    <a:pt x="370" y="243"/>
                    <a:pt x="220" y="461"/>
                  </a:cubicBezTo>
                  <a:cubicBezTo>
                    <a:pt x="111" y="597"/>
                    <a:pt x="43" y="761"/>
                    <a:pt x="16" y="938"/>
                  </a:cubicBezTo>
                  <a:cubicBezTo>
                    <a:pt x="1" y="1069"/>
                    <a:pt x="104" y="1144"/>
                    <a:pt x="205" y="1144"/>
                  </a:cubicBezTo>
                  <a:cubicBezTo>
                    <a:pt x="283" y="1144"/>
                    <a:pt x="360" y="1100"/>
                    <a:pt x="384" y="1006"/>
                  </a:cubicBezTo>
                  <a:cubicBezTo>
                    <a:pt x="384" y="993"/>
                    <a:pt x="384" y="979"/>
                    <a:pt x="384" y="979"/>
                  </a:cubicBezTo>
                  <a:cubicBezTo>
                    <a:pt x="398" y="938"/>
                    <a:pt x="411" y="911"/>
                    <a:pt x="425" y="884"/>
                  </a:cubicBezTo>
                  <a:cubicBezTo>
                    <a:pt x="438" y="856"/>
                    <a:pt x="452" y="829"/>
                    <a:pt x="479" y="788"/>
                  </a:cubicBezTo>
                  <a:lnTo>
                    <a:pt x="479" y="788"/>
                  </a:lnTo>
                  <a:cubicBezTo>
                    <a:pt x="469" y="804"/>
                    <a:pt x="466" y="810"/>
                    <a:pt x="467" y="810"/>
                  </a:cubicBezTo>
                  <a:cubicBezTo>
                    <a:pt x="469" y="810"/>
                    <a:pt x="479" y="796"/>
                    <a:pt x="479" y="788"/>
                  </a:cubicBezTo>
                  <a:lnTo>
                    <a:pt x="479" y="788"/>
                  </a:lnTo>
                  <a:cubicBezTo>
                    <a:pt x="479" y="788"/>
                    <a:pt x="479" y="788"/>
                    <a:pt x="479" y="788"/>
                  </a:cubicBezTo>
                  <a:lnTo>
                    <a:pt x="493" y="775"/>
                  </a:lnTo>
                  <a:lnTo>
                    <a:pt x="534" y="720"/>
                  </a:lnTo>
                  <a:cubicBezTo>
                    <a:pt x="561" y="679"/>
                    <a:pt x="588" y="652"/>
                    <a:pt x="616" y="625"/>
                  </a:cubicBezTo>
                  <a:lnTo>
                    <a:pt x="643" y="597"/>
                  </a:lnTo>
                  <a:lnTo>
                    <a:pt x="697" y="557"/>
                  </a:lnTo>
                  <a:cubicBezTo>
                    <a:pt x="738" y="529"/>
                    <a:pt x="779" y="502"/>
                    <a:pt x="833" y="475"/>
                  </a:cubicBezTo>
                  <a:lnTo>
                    <a:pt x="874" y="448"/>
                  </a:lnTo>
                  <a:lnTo>
                    <a:pt x="970" y="420"/>
                  </a:lnTo>
                  <a:cubicBezTo>
                    <a:pt x="1205" y="334"/>
                    <a:pt x="1114" y="1"/>
                    <a:pt x="89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3" name="Google Shape;763;p54"/>
          <p:cNvGrpSpPr/>
          <p:nvPr/>
        </p:nvGrpSpPr>
        <p:grpSpPr>
          <a:xfrm rot="-515439">
            <a:off x="1277989" y="4016253"/>
            <a:ext cx="1808462" cy="1465868"/>
            <a:chOff x="-1965225" y="2952675"/>
            <a:chExt cx="1144650" cy="927750"/>
          </a:xfrm>
        </p:grpSpPr>
        <p:sp>
          <p:nvSpPr>
            <p:cNvPr id="764" name="Google Shape;764;p54"/>
            <p:cNvSpPr/>
            <p:nvPr/>
          </p:nvSpPr>
          <p:spPr>
            <a:xfrm>
              <a:off x="-1965225" y="3020200"/>
              <a:ext cx="1144650" cy="860225"/>
            </a:xfrm>
            <a:custGeom>
              <a:rect b="b" l="l" r="r" t="t"/>
              <a:pathLst>
                <a:path extrusionOk="0" h="34409" w="45786">
                  <a:moveTo>
                    <a:pt x="0" y="0"/>
                  </a:moveTo>
                  <a:lnTo>
                    <a:pt x="0" y="34409"/>
                  </a:lnTo>
                  <a:lnTo>
                    <a:pt x="45786" y="34409"/>
                  </a:lnTo>
                  <a:lnTo>
                    <a:pt x="4578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54"/>
            <p:cNvSpPr/>
            <p:nvPr/>
          </p:nvSpPr>
          <p:spPr>
            <a:xfrm>
              <a:off x="-1965225" y="3020200"/>
              <a:ext cx="1144650" cy="134400"/>
            </a:xfrm>
            <a:custGeom>
              <a:rect b="b" l="l" r="r" t="t"/>
              <a:pathLst>
                <a:path extrusionOk="0" h="5376" w="45786">
                  <a:moveTo>
                    <a:pt x="0" y="0"/>
                  </a:moveTo>
                  <a:lnTo>
                    <a:pt x="0" y="5375"/>
                  </a:lnTo>
                  <a:lnTo>
                    <a:pt x="45786" y="5375"/>
                  </a:lnTo>
                  <a:lnTo>
                    <a:pt x="4578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54"/>
            <p:cNvSpPr/>
            <p:nvPr/>
          </p:nvSpPr>
          <p:spPr>
            <a:xfrm>
              <a:off x="-1906525" y="2952675"/>
              <a:ext cx="1042900" cy="97975"/>
            </a:xfrm>
            <a:custGeom>
              <a:rect b="b" l="l" r="r" t="t"/>
              <a:pathLst>
                <a:path extrusionOk="0" h="3919" w="41716">
                  <a:moveTo>
                    <a:pt x="8185" y="0"/>
                  </a:moveTo>
                  <a:cubicBezTo>
                    <a:pt x="7233" y="0"/>
                    <a:pt x="6280" y="431"/>
                    <a:pt x="5654" y="1292"/>
                  </a:cubicBezTo>
                  <a:cubicBezTo>
                    <a:pt x="5005" y="406"/>
                    <a:pt x="4066" y="1"/>
                    <a:pt x="3137" y="1"/>
                  </a:cubicBezTo>
                  <a:cubicBezTo>
                    <a:pt x="1678" y="1"/>
                    <a:pt x="245" y="1000"/>
                    <a:pt x="0" y="2701"/>
                  </a:cubicBezTo>
                  <a:lnTo>
                    <a:pt x="1270" y="2701"/>
                  </a:lnTo>
                  <a:cubicBezTo>
                    <a:pt x="1514" y="1744"/>
                    <a:pt x="2314" y="1266"/>
                    <a:pt x="3114" y="1266"/>
                  </a:cubicBezTo>
                  <a:cubicBezTo>
                    <a:pt x="3915" y="1266"/>
                    <a:pt x="4715" y="1744"/>
                    <a:pt x="4958" y="2701"/>
                  </a:cubicBezTo>
                  <a:cubicBezTo>
                    <a:pt x="4993" y="2840"/>
                    <a:pt x="5010" y="2997"/>
                    <a:pt x="5010" y="3153"/>
                  </a:cubicBezTo>
                  <a:cubicBezTo>
                    <a:pt x="5010" y="3414"/>
                    <a:pt x="4958" y="3675"/>
                    <a:pt x="4871" y="3901"/>
                  </a:cubicBezTo>
                  <a:lnTo>
                    <a:pt x="6176" y="3901"/>
                  </a:lnTo>
                  <a:cubicBezTo>
                    <a:pt x="6228" y="3658"/>
                    <a:pt x="6263" y="3414"/>
                    <a:pt x="6263" y="3153"/>
                  </a:cubicBezTo>
                  <a:cubicBezTo>
                    <a:pt x="6263" y="2997"/>
                    <a:pt x="6246" y="2858"/>
                    <a:pt x="6228" y="2701"/>
                  </a:cubicBezTo>
                  <a:lnTo>
                    <a:pt x="6315" y="2701"/>
                  </a:lnTo>
                  <a:cubicBezTo>
                    <a:pt x="6559" y="1736"/>
                    <a:pt x="7368" y="1253"/>
                    <a:pt x="8174" y="1253"/>
                  </a:cubicBezTo>
                  <a:cubicBezTo>
                    <a:pt x="8981" y="1253"/>
                    <a:pt x="9786" y="1736"/>
                    <a:pt x="10020" y="2701"/>
                  </a:cubicBezTo>
                  <a:cubicBezTo>
                    <a:pt x="10055" y="2840"/>
                    <a:pt x="10073" y="2997"/>
                    <a:pt x="10090" y="3153"/>
                  </a:cubicBezTo>
                  <a:cubicBezTo>
                    <a:pt x="10090" y="3414"/>
                    <a:pt x="10038" y="3675"/>
                    <a:pt x="9933" y="3901"/>
                  </a:cubicBezTo>
                  <a:lnTo>
                    <a:pt x="11238" y="3901"/>
                  </a:lnTo>
                  <a:cubicBezTo>
                    <a:pt x="11290" y="3658"/>
                    <a:pt x="11325" y="3414"/>
                    <a:pt x="11325" y="3153"/>
                  </a:cubicBezTo>
                  <a:cubicBezTo>
                    <a:pt x="11325" y="2997"/>
                    <a:pt x="11308" y="2858"/>
                    <a:pt x="11290" y="2701"/>
                  </a:cubicBezTo>
                  <a:lnTo>
                    <a:pt x="11377" y="2701"/>
                  </a:lnTo>
                  <a:cubicBezTo>
                    <a:pt x="11630" y="1744"/>
                    <a:pt x="12430" y="1266"/>
                    <a:pt x="13230" y="1266"/>
                  </a:cubicBezTo>
                  <a:cubicBezTo>
                    <a:pt x="14030" y="1266"/>
                    <a:pt x="14830" y="1744"/>
                    <a:pt x="15083" y="2701"/>
                  </a:cubicBezTo>
                  <a:cubicBezTo>
                    <a:pt x="15117" y="2840"/>
                    <a:pt x="15135" y="2997"/>
                    <a:pt x="15135" y="3153"/>
                  </a:cubicBezTo>
                  <a:cubicBezTo>
                    <a:pt x="15135" y="3414"/>
                    <a:pt x="15083" y="3675"/>
                    <a:pt x="14978" y="3901"/>
                  </a:cubicBezTo>
                  <a:lnTo>
                    <a:pt x="16283" y="3901"/>
                  </a:lnTo>
                  <a:cubicBezTo>
                    <a:pt x="16353" y="3658"/>
                    <a:pt x="16370" y="3414"/>
                    <a:pt x="16370" y="3153"/>
                  </a:cubicBezTo>
                  <a:cubicBezTo>
                    <a:pt x="16370" y="2997"/>
                    <a:pt x="16370" y="2858"/>
                    <a:pt x="16335" y="2701"/>
                  </a:cubicBezTo>
                  <a:lnTo>
                    <a:pt x="16440" y="2701"/>
                  </a:lnTo>
                  <a:cubicBezTo>
                    <a:pt x="16674" y="1736"/>
                    <a:pt x="17479" y="1253"/>
                    <a:pt x="18286" y="1253"/>
                  </a:cubicBezTo>
                  <a:cubicBezTo>
                    <a:pt x="19092" y="1253"/>
                    <a:pt x="19901" y="1736"/>
                    <a:pt x="20145" y="2701"/>
                  </a:cubicBezTo>
                  <a:cubicBezTo>
                    <a:pt x="20180" y="2840"/>
                    <a:pt x="20197" y="2997"/>
                    <a:pt x="20197" y="3153"/>
                  </a:cubicBezTo>
                  <a:cubicBezTo>
                    <a:pt x="20197" y="3414"/>
                    <a:pt x="20145" y="3675"/>
                    <a:pt x="20040" y="3901"/>
                  </a:cubicBezTo>
                  <a:lnTo>
                    <a:pt x="21345" y="3901"/>
                  </a:lnTo>
                  <a:cubicBezTo>
                    <a:pt x="21415" y="3658"/>
                    <a:pt x="21432" y="3414"/>
                    <a:pt x="21432" y="3153"/>
                  </a:cubicBezTo>
                  <a:cubicBezTo>
                    <a:pt x="21432" y="2997"/>
                    <a:pt x="21432" y="2858"/>
                    <a:pt x="21397" y="2701"/>
                  </a:cubicBezTo>
                  <a:lnTo>
                    <a:pt x="21502" y="2701"/>
                  </a:lnTo>
                  <a:cubicBezTo>
                    <a:pt x="21737" y="1736"/>
                    <a:pt x="22541" y="1253"/>
                    <a:pt x="23348" y="1253"/>
                  </a:cubicBezTo>
                  <a:cubicBezTo>
                    <a:pt x="24155" y="1253"/>
                    <a:pt x="24963" y="1736"/>
                    <a:pt x="25207" y="2701"/>
                  </a:cubicBezTo>
                  <a:cubicBezTo>
                    <a:pt x="25242" y="2840"/>
                    <a:pt x="25259" y="2997"/>
                    <a:pt x="25259" y="3153"/>
                  </a:cubicBezTo>
                  <a:cubicBezTo>
                    <a:pt x="25259" y="3414"/>
                    <a:pt x="25224" y="3675"/>
                    <a:pt x="25137" y="3919"/>
                  </a:cubicBezTo>
                  <a:lnTo>
                    <a:pt x="26442" y="3919"/>
                  </a:lnTo>
                  <a:cubicBezTo>
                    <a:pt x="26494" y="3658"/>
                    <a:pt x="26529" y="3414"/>
                    <a:pt x="26529" y="3171"/>
                  </a:cubicBezTo>
                  <a:cubicBezTo>
                    <a:pt x="26529" y="3014"/>
                    <a:pt x="26512" y="2858"/>
                    <a:pt x="26494" y="2701"/>
                  </a:cubicBezTo>
                  <a:lnTo>
                    <a:pt x="26581" y="2701"/>
                  </a:lnTo>
                  <a:cubicBezTo>
                    <a:pt x="26816" y="1736"/>
                    <a:pt x="27625" y="1253"/>
                    <a:pt x="28434" y="1253"/>
                  </a:cubicBezTo>
                  <a:cubicBezTo>
                    <a:pt x="29243" y="1253"/>
                    <a:pt x="30052" y="1736"/>
                    <a:pt x="30287" y="2701"/>
                  </a:cubicBezTo>
                  <a:cubicBezTo>
                    <a:pt x="30321" y="2858"/>
                    <a:pt x="30339" y="3014"/>
                    <a:pt x="30339" y="3171"/>
                  </a:cubicBezTo>
                  <a:cubicBezTo>
                    <a:pt x="30339" y="3414"/>
                    <a:pt x="30287" y="3675"/>
                    <a:pt x="30200" y="3919"/>
                  </a:cubicBezTo>
                  <a:lnTo>
                    <a:pt x="31504" y="3919"/>
                  </a:lnTo>
                  <a:cubicBezTo>
                    <a:pt x="31556" y="3658"/>
                    <a:pt x="31591" y="3414"/>
                    <a:pt x="31591" y="3171"/>
                  </a:cubicBezTo>
                  <a:cubicBezTo>
                    <a:pt x="31591" y="3014"/>
                    <a:pt x="31574" y="2858"/>
                    <a:pt x="31556" y="2701"/>
                  </a:cubicBezTo>
                  <a:lnTo>
                    <a:pt x="31661" y="2701"/>
                  </a:lnTo>
                  <a:cubicBezTo>
                    <a:pt x="31904" y="1753"/>
                    <a:pt x="32705" y="1279"/>
                    <a:pt x="33505" y="1279"/>
                  </a:cubicBezTo>
                  <a:cubicBezTo>
                    <a:pt x="34305" y="1279"/>
                    <a:pt x="35105" y="1753"/>
                    <a:pt x="35349" y="2701"/>
                  </a:cubicBezTo>
                  <a:cubicBezTo>
                    <a:pt x="35384" y="2858"/>
                    <a:pt x="35401" y="3014"/>
                    <a:pt x="35401" y="3171"/>
                  </a:cubicBezTo>
                  <a:cubicBezTo>
                    <a:pt x="35401" y="3414"/>
                    <a:pt x="35349" y="3675"/>
                    <a:pt x="35244" y="3919"/>
                  </a:cubicBezTo>
                  <a:lnTo>
                    <a:pt x="36549" y="3919"/>
                  </a:lnTo>
                  <a:cubicBezTo>
                    <a:pt x="36619" y="3658"/>
                    <a:pt x="36653" y="3414"/>
                    <a:pt x="36653" y="3171"/>
                  </a:cubicBezTo>
                  <a:cubicBezTo>
                    <a:pt x="36653" y="3014"/>
                    <a:pt x="36636" y="2858"/>
                    <a:pt x="36619" y="2701"/>
                  </a:cubicBezTo>
                  <a:lnTo>
                    <a:pt x="36706" y="2701"/>
                  </a:lnTo>
                  <a:cubicBezTo>
                    <a:pt x="36949" y="1736"/>
                    <a:pt x="37754" y="1253"/>
                    <a:pt x="38558" y="1253"/>
                  </a:cubicBezTo>
                  <a:cubicBezTo>
                    <a:pt x="39363" y="1253"/>
                    <a:pt x="40167" y="1736"/>
                    <a:pt x="40411" y="2701"/>
                  </a:cubicBezTo>
                  <a:cubicBezTo>
                    <a:pt x="40446" y="2858"/>
                    <a:pt x="40463" y="3014"/>
                    <a:pt x="40463" y="3171"/>
                  </a:cubicBezTo>
                  <a:cubicBezTo>
                    <a:pt x="40463" y="3414"/>
                    <a:pt x="40411" y="3675"/>
                    <a:pt x="40307" y="3919"/>
                  </a:cubicBezTo>
                  <a:lnTo>
                    <a:pt x="41611" y="3919"/>
                  </a:lnTo>
                  <a:cubicBezTo>
                    <a:pt x="41681" y="3658"/>
                    <a:pt x="41716" y="3414"/>
                    <a:pt x="41716" y="3171"/>
                  </a:cubicBezTo>
                  <a:cubicBezTo>
                    <a:pt x="41716" y="3014"/>
                    <a:pt x="41698" y="2858"/>
                    <a:pt x="41681" y="2701"/>
                  </a:cubicBezTo>
                  <a:cubicBezTo>
                    <a:pt x="41436" y="1000"/>
                    <a:pt x="40003" y="1"/>
                    <a:pt x="38544" y="1"/>
                  </a:cubicBezTo>
                  <a:cubicBezTo>
                    <a:pt x="37616" y="1"/>
                    <a:pt x="36677" y="406"/>
                    <a:pt x="36027" y="1292"/>
                  </a:cubicBezTo>
                  <a:cubicBezTo>
                    <a:pt x="35401" y="431"/>
                    <a:pt x="34449" y="0"/>
                    <a:pt x="33496" y="0"/>
                  </a:cubicBezTo>
                  <a:cubicBezTo>
                    <a:pt x="32544" y="0"/>
                    <a:pt x="31591" y="431"/>
                    <a:pt x="30965" y="1292"/>
                  </a:cubicBezTo>
                  <a:cubicBezTo>
                    <a:pt x="30339" y="431"/>
                    <a:pt x="29386" y="0"/>
                    <a:pt x="28434" y="0"/>
                  </a:cubicBezTo>
                  <a:cubicBezTo>
                    <a:pt x="27481" y="0"/>
                    <a:pt x="26529" y="431"/>
                    <a:pt x="25903" y="1292"/>
                  </a:cubicBezTo>
                  <a:cubicBezTo>
                    <a:pt x="25277" y="431"/>
                    <a:pt x="24324" y="0"/>
                    <a:pt x="23372" y="0"/>
                  </a:cubicBezTo>
                  <a:cubicBezTo>
                    <a:pt x="22419" y="0"/>
                    <a:pt x="21467" y="431"/>
                    <a:pt x="20841" y="1292"/>
                  </a:cubicBezTo>
                  <a:cubicBezTo>
                    <a:pt x="20214" y="431"/>
                    <a:pt x="19262" y="0"/>
                    <a:pt x="18310" y="0"/>
                  </a:cubicBezTo>
                  <a:cubicBezTo>
                    <a:pt x="17357" y="0"/>
                    <a:pt x="16405" y="431"/>
                    <a:pt x="15778" y="1292"/>
                  </a:cubicBezTo>
                  <a:cubicBezTo>
                    <a:pt x="15152" y="431"/>
                    <a:pt x="14200" y="0"/>
                    <a:pt x="13247" y="0"/>
                  </a:cubicBezTo>
                  <a:cubicBezTo>
                    <a:pt x="12295" y="0"/>
                    <a:pt x="11343" y="431"/>
                    <a:pt x="10716" y="1292"/>
                  </a:cubicBezTo>
                  <a:cubicBezTo>
                    <a:pt x="10090" y="431"/>
                    <a:pt x="9138" y="0"/>
                    <a:pt x="8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54"/>
            <p:cNvSpPr/>
            <p:nvPr/>
          </p:nvSpPr>
          <p:spPr>
            <a:xfrm>
              <a:off x="-1866950" y="3269375"/>
              <a:ext cx="968100" cy="77875"/>
            </a:xfrm>
            <a:custGeom>
              <a:rect b="b" l="l" r="r" t="t"/>
              <a:pathLst>
                <a:path extrusionOk="0" h="3115" w="38724">
                  <a:moveTo>
                    <a:pt x="0" y="1"/>
                  </a:moveTo>
                  <a:lnTo>
                    <a:pt x="0" y="3115"/>
                  </a:lnTo>
                  <a:lnTo>
                    <a:pt x="38724" y="3115"/>
                  </a:lnTo>
                  <a:lnTo>
                    <a:pt x="387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54"/>
            <p:cNvSpPr/>
            <p:nvPr/>
          </p:nvSpPr>
          <p:spPr>
            <a:xfrm>
              <a:off x="-1866950" y="3397675"/>
              <a:ext cx="77875" cy="77875"/>
            </a:xfrm>
            <a:custGeom>
              <a:rect b="b" l="l" r="r" t="t"/>
              <a:pathLst>
                <a:path extrusionOk="0" h="3115" w="3115">
                  <a:moveTo>
                    <a:pt x="0" y="1"/>
                  </a:moveTo>
                  <a:lnTo>
                    <a:pt x="0" y="3114"/>
                  </a:lnTo>
                  <a:lnTo>
                    <a:pt x="3114" y="3114"/>
                  </a:lnTo>
                  <a:lnTo>
                    <a:pt x="31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54"/>
            <p:cNvSpPr/>
            <p:nvPr/>
          </p:nvSpPr>
          <p:spPr>
            <a:xfrm>
              <a:off x="-1718225" y="3397675"/>
              <a:ext cx="77450" cy="77875"/>
            </a:xfrm>
            <a:custGeom>
              <a:rect b="b" l="l" r="r" t="t"/>
              <a:pathLst>
                <a:path extrusionOk="0" h="3115" w="3098">
                  <a:moveTo>
                    <a:pt x="1" y="1"/>
                  </a:moveTo>
                  <a:lnTo>
                    <a:pt x="1" y="3114"/>
                  </a:lnTo>
                  <a:lnTo>
                    <a:pt x="3097" y="3114"/>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54"/>
            <p:cNvSpPr/>
            <p:nvPr/>
          </p:nvSpPr>
          <p:spPr>
            <a:xfrm>
              <a:off x="-1732000" y="3376300"/>
              <a:ext cx="100800" cy="102300"/>
            </a:xfrm>
            <a:custGeom>
              <a:rect b="b" l="l" r="r" t="t"/>
              <a:pathLst>
                <a:path extrusionOk="0" h="4092" w="4032">
                  <a:moveTo>
                    <a:pt x="3262" y="1"/>
                  </a:moveTo>
                  <a:cubicBezTo>
                    <a:pt x="3156" y="1"/>
                    <a:pt x="3056" y="56"/>
                    <a:pt x="3005" y="160"/>
                  </a:cubicBezTo>
                  <a:cubicBezTo>
                    <a:pt x="2674" y="803"/>
                    <a:pt x="2274" y="1412"/>
                    <a:pt x="1804" y="1986"/>
                  </a:cubicBezTo>
                  <a:cubicBezTo>
                    <a:pt x="1352" y="1534"/>
                    <a:pt x="952" y="1047"/>
                    <a:pt x="604" y="508"/>
                  </a:cubicBezTo>
                  <a:cubicBezTo>
                    <a:pt x="547" y="419"/>
                    <a:pt x="464" y="382"/>
                    <a:pt x="382" y="382"/>
                  </a:cubicBezTo>
                  <a:cubicBezTo>
                    <a:pt x="190" y="382"/>
                    <a:pt x="0" y="584"/>
                    <a:pt x="134" y="803"/>
                  </a:cubicBezTo>
                  <a:cubicBezTo>
                    <a:pt x="517" y="1378"/>
                    <a:pt x="952" y="1917"/>
                    <a:pt x="1439" y="2404"/>
                  </a:cubicBezTo>
                  <a:cubicBezTo>
                    <a:pt x="1056" y="2821"/>
                    <a:pt x="639" y="3221"/>
                    <a:pt x="187" y="3604"/>
                  </a:cubicBezTo>
                  <a:cubicBezTo>
                    <a:pt x="65" y="3691"/>
                    <a:pt x="47" y="3865"/>
                    <a:pt x="152" y="3969"/>
                  </a:cubicBezTo>
                  <a:cubicBezTo>
                    <a:pt x="204" y="4039"/>
                    <a:pt x="274" y="4074"/>
                    <a:pt x="360" y="4074"/>
                  </a:cubicBezTo>
                  <a:cubicBezTo>
                    <a:pt x="430" y="4074"/>
                    <a:pt x="482" y="4056"/>
                    <a:pt x="534" y="4022"/>
                  </a:cubicBezTo>
                  <a:cubicBezTo>
                    <a:pt x="1004" y="3639"/>
                    <a:pt x="1439" y="3221"/>
                    <a:pt x="1839" y="2769"/>
                  </a:cubicBezTo>
                  <a:cubicBezTo>
                    <a:pt x="2361" y="3256"/>
                    <a:pt x="2918" y="3674"/>
                    <a:pt x="3509" y="4056"/>
                  </a:cubicBezTo>
                  <a:cubicBezTo>
                    <a:pt x="3544" y="4074"/>
                    <a:pt x="3596" y="4091"/>
                    <a:pt x="3648" y="4091"/>
                  </a:cubicBezTo>
                  <a:cubicBezTo>
                    <a:pt x="3927" y="4091"/>
                    <a:pt x="4031" y="3743"/>
                    <a:pt x="3805" y="3587"/>
                  </a:cubicBezTo>
                  <a:cubicBezTo>
                    <a:pt x="3231" y="3221"/>
                    <a:pt x="2692" y="2821"/>
                    <a:pt x="2187" y="2352"/>
                  </a:cubicBezTo>
                  <a:cubicBezTo>
                    <a:pt x="2709" y="1760"/>
                    <a:pt x="3144" y="1082"/>
                    <a:pt x="3492" y="386"/>
                  </a:cubicBezTo>
                  <a:cubicBezTo>
                    <a:pt x="3561" y="247"/>
                    <a:pt x="3492" y="90"/>
                    <a:pt x="3370" y="21"/>
                  </a:cubicBezTo>
                  <a:cubicBezTo>
                    <a:pt x="3334" y="7"/>
                    <a:pt x="3298" y="1"/>
                    <a:pt x="32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54"/>
            <p:cNvSpPr/>
            <p:nvPr/>
          </p:nvSpPr>
          <p:spPr>
            <a:xfrm>
              <a:off x="-1569925" y="3397675"/>
              <a:ext cx="77450" cy="77875"/>
            </a:xfrm>
            <a:custGeom>
              <a:rect b="b" l="l" r="r" t="t"/>
              <a:pathLst>
                <a:path extrusionOk="0" h="3115" w="3098">
                  <a:moveTo>
                    <a:pt x="1" y="1"/>
                  </a:moveTo>
                  <a:lnTo>
                    <a:pt x="1" y="3114"/>
                  </a:lnTo>
                  <a:lnTo>
                    <a:pt x="3097" y="3114"/>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54"/>
            <p:cNvSpPr/>
            <p:nvPr/>
          </p:nvSpPr>
          <p:spPr>
            <a:xfrm>
              <a:off x="-14216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54"/>
            <p:cNvSpPr/>
            <p:nvPr/>
          </p:nvSpPr>
          <p:spPr>
            <a:xfrm>
              <a:off x="-12733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54"/>
            <p:cNvSpPr/>
            <p:nvPr/>
          </p:nvSpPr>
          <p:spPr>
            <a:xfrm>
              <a:off x="-11250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54"/>
            <p:cNvSpPr/>
            <p:nvPr/>
          </p:nvSpPr>
          <p:spPr>
            <a:xfrm>
              <a:off x="-9767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54"/>
            <p:cNvSpPr/>
            <p:nvPr/>
          </p:nvSpPr>
          <p:spPr>
            <a:xfrm>
              <a:off x="-1866950" y="3530750"/>
              <a:ext cx="77875" cy="77875"/>
            </a:xfrm>
            <a:custGeom>
              <a:rect b="b" l="l" r="r" t="t"/>
              <a:pathLst>
                <a:path extrusionOk="0" h="3115" w="3115">
                  <a:moveTo>
                    <a:pt x="0" y="1"/>
                  </a:moveTo>
                  <a:lnTo>
                    <a:pt x="0" y="3115"/>
                  </a:lnTo>
                  <a:lnTo>
                    <a:pt x="3114" y="3115"/>
                  </a:lnTo>
                  <a:lnTo>
                    <a:pt x="31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54"/>
            <p:cNvSpPr/>
            <p:nvPr/>
          </p:nvSpPr>
          <p:spPr>
            <a:xfrm>
              <a:off x="-1718225" y="3530750"/>
              <a:ext cx="77450" cy="77875"/>
            </a:xfrm>
            <a:custGeom>
              <a:rect b="b" l="l" r="r" t="t"/>
              <a:pathLst>
                <a:path extrusionOk="0" h="3115" w="3098">
                  <a:moveTo>
                    <a:pt x="1" y="1"/>
                  </a:moveTo>
                  <a:lnTo>
                    <a:pt x="1" y="3115"/>
                  </a:lnTo>
                  <a:lnTo>
                    <a:pt x="3097" y="3115"/>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54"/>
            <p:cNvSpPr/>
            <p:nvPr/>
          </p:nvSpPr>
          <p:spPr>
            <a:xfrm>
              <a:off x="-1569925" y="3530750"/>
              <a:ext cx="77450" cy="77875"/>
            </a:xfrm>
            <a:custGeom>
              <a:rect b="b" l="l" r="r" t="t"/>
              <a:pathLst>
                <a:path extrusionOk="0" h="3115" w="3098">
                  <a:moveTo>
                    <a:pt x="1" y="1"/>
                  </a:moveTo>
                  <a:lnTo>
                    <a:pt x="1" y="3115"/>
                  </a:lnTo>
                  <a:lnTo>
                    <a:pt x="3097" y="3115"/>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54"/>
            <p:cNvSpPr/>
            <p:nvPr/>
          </p:nvSpPr>
          <p:spPr>
            <a:xfrm>
              <a:off x="-14216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54"/>
            <p:cNvSpPr/>
            <p:nvPr/>
          </p:nvSpPr>
          <p:spPr>
            <a:xfrm>
              <a:off x="-12733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54"/>
            <p:cNvSpPr/>
            <p:nvPr/>
          </p:nvSpPr>
          <p:spPr>
            <a:xfrm>
              <a:off x="-11250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54"/>
            <p:cNvSpPr/>
            <p:nvPr/>
          </p:nvSpPr>
          <p:spPr>
            <a:xfrm>
              <a:off x="-9767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54"/>
            <p:cNvSpPr/>
            <p:nvPr/>
          </p:nvSpPr>
          <p:spPr>
            <a:xfrm>
              <a:off x="-1866950" y="3664275"/>
              <a:ext cx="77875" cy="77875"/>
            </a:xfrm>
            <a:custGeom>
              <a:rect b="b" l="l" r="r" t="t"/>
              <a:pathLst>
                <a:path extrusionOk="0" h="3115" w="3115">
                  <a:moveTo>
                    <a:pt x="0" y="0"/>
                  </a:moveTo>
                  <a:lnTo>
                    <a:pt x="0" y="3114"/>
                  </a:lnTo>
                  <a:lnTo>
                    <a:pt x="3114" y="3114"/>
                  </a:lnTo>
                  <a:lnTo>
                    <a:pt x="31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54"/>
            <p:cNvSpPr/>
            <p:nvPr/>
          </p:nvSpPr>
          <p:spPr>
            <a:xfrm>
              <a:off x="-1718225" y="3664275"/>
              <a:ext cx="77450" cy="77875"/>
            </a:xfrm>
            <a:custGeom>
              <a:rect b="b" l="l" r="r" t="t"/>
              <a:pathLst>
                <a:path extrusionOk="0" h="3115" w="3098">
                  <a:moveTo>
                    <a:pt x="1" y="0"/>
                  </a:moveTo>
                  <a:lnTo>
                    <a:pt x="1" y="3114"/>
                  </a:lnTo>
                  <a:lnTo>
                    <a:pt x="3097" y="3114"/>
                  </a:lnTo>
                  <a:lnTo>
                    <a:pt x="30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54"/>
            <p:cNvSpPr/>
            <p:nvPr/>
          </p:nvSpPr>
          <p:spPr>
            <a:xfrm>
              <a:off x="-1569925" y="3664275"/>
              <a:ext cx="77450" cy="77875"/>
            </a:xfrm>
            <a:custGeom>
              <a:rect b="b" l="l" r="r" t="t"/>
              <a:pathLst>
                <a:path extrusionOk="0" h="3115" w="3098">
                  <a:moveTo>
                    <a:pt x="1" y="0"/>
                  </a:moveTo>
                  <a:lnTo>
                    <a:pt x="1" y="3114"/>
                  </a:lnTo>
                  <a:lnTo>
                    <a:pt x="3097" y="3114"/>
                  </a:lnTo>
                  <a:lnTo>
                    <a:pt x="30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54"/>
            <p:cNvSpPr/>
            <p:nvPr/>
          </p:nvSpPr>
          <p:spPr>
            <a:xfrm>
              <a:off x="-1421625" y="3664275"/>
              <a:ext cx="77875" cy="77875"/>
            </a:xfrm>
            <a:custGeom>
              <a:rect b="b" l="l" r="r" t="t"/>
              <a:pathLst>
                <a:path extrusionOk="0" h="3115" w="3115">
                  <a:moveTo>
                    <a:pt x="1" y="0"/>
                  </a:moveTo>
                  <a:lnTo>
                    <a:pt x="1" y="3114"/>
                  </a:lnTo>
                  <a:lnTo>
                    <a:pt x="3115" y="3114"/>
                  </a:lnTo>
                  <a:lnTo>
                    <a:pt x="311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54"/>
            <p:cNvSpPr/>
            <p:nvPr/>
          </p:nvSpPr>
          <p:spPr>
            <a:xfrm>
              <a:off x="-1273325" y="3664275"/>
              <a:ext cx="77875" cy="77875"/>
            </a:xfrm>
            <a:custGeom>
              <a:rect b="b" l="l" r="r" t="t"/>
              <a:pathLst>
                <a:path extrusionOk="0" h="3115" w="3115">
                  <a:moveTo>
                    <a:pt x="1" y="0"/>
                  </a:moveTo>
                  <a:lnTo>
                    <a:pt x="1" y="3114"/>
                  </a:lnTo>
                  <a:lnTo>
                    <a:pt x="3115" y="3114"/>
                  </a:lnTo>
                  <a:lnTo>
                    <a:pt x="311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8" name="Google Shape;788;p54"/>
          <p:cNvGrpSpPr/>
          <p:nvPr/>
        </p:nvGrpSpPr>
        <p:grpSpPr>
          <a:xfrm>
            <a:off x="4236300" y="3125700"/>
            <a:ext cx="671275" cy="403250"/>
            <a:chOff x="186675" y="6104275"/>
            <a:chExt cx="671275" cy="403250"/>
          </a:xfrm>
        </p:grpSpPr>
        <p:sp>
          <p:nvSpPr>
            <p:cNvPr id="789" name="Google Shape;789;p54"/>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54"/>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54"/>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54"/>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54"/>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94" name="Google Shape;794;p54"/>
          <p:cNvSpPr/>
          <p:nvPr/>
        </p:nvSpPr>
        <p:spPr>
          <a:xfrm>
            <a:off x="1116075" y="2916600"/>
            <a:ext cx="490100" cy="4844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54"/>
          <p:cNvSpPr/>
          <p:nvPr/>
        </p:nvSpPr>
        <p:spPr>
          <a:xfrm>
            <a:off x="7685975" y="2922913"/>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54"/>
          <p:cNvSpPr/>
          <p:nvPr/>
        </p:nvSpPr>
        <p:spPr>
          <a:xfrm>
            <a:off x="3285825" y="3401013"/>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97" name="Google Shape;797;p54"/>
          <p:cNvCxnSpPr/>
          <p:nvPr/>
        </p:nvCxnSpPr>
        <p:spPr>
          <a:xfrm>
            <a:off x="865800" y="3268958"/>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798" name="Google Shape;798;p54"/>
          <p:cNvCxnSpPr/>
          <p:nvPr/>
        </p:nvCxnSpPr>
        <p:spPr>
          <a:xfrm>
            <a:off x="664550" y="292292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2" name="Shape 802"/>
        <p:cNvGrpSpPr/>
        <p:nvPr/>
      </p:nvGrpSpPr>
      <p:grpSpPr>
        <a:xfrm>
          <a:off x="0" y="0"/>
          <a:ext cx="0" cy="0"/>
          <a:chOff x="0" y="0"/>
          <a:chExt cx="0" cy="0"/>
        </a:xfrm>
      </p:grpSpPr>
      <p:sp>
        <p:nvSpPr>
          <p:cNvPr id="803" name="Google Shape;803;p55"/>
          <p:cNvSpPr/>
          <p:nvPr/>
        </p:nvSpPr>
        <p:spPr>
          <a:xfrm>
            <a:off x="2824488" y="131662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55"/>
          <p:cNvSpPr/>
          <p:nvPr/>
        </p:nvSpPr>
        <p:spPr>
          <a:xfrm flipH="1">
            <a:off x="2565395" y="3189275"/>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805" name="Google Shape;805;p55"/>
          <p:cNvPicPr preferRelativeResize="0"/>
          <p:nvPr/>
        </p:nvPicPr>
        <p:blipFill>
          <a:blip r:embed="rId3">
            <a:alphaModFix/>
          </a:blip>
          <a:stretch>
            <a:fillRect/>
          </a:stretch>
        </p:blipFill>
        <p:spPr>
          <a:xfrm>
            <a:off x="1142663" y="132913"/>
            <a:ext cx="6858675" cy="41222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sp>
        <p:nvSpPr>
          <p:cNvPr id="810" name="Google Shape;810;p56"/>
          <p:cNvSpPr txBox="1"/>
          <p:nvPr>
            <p:ph type="title"/>
          </p:nvPr>
        </p:nvSpPr>
        <p:spPr>
          <a:xfrm>
            <a:off x="540950" y="445025"/>
            <a:ext cx="81321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Functional Areas of the Business</a:t>
            </a:r>
            <a:endParaRPr/>
          </a:p>
        </p:txBody>
      </p:sp>
      <p:sp>
        <p:nvSpPr>
          <p:cNvPr id="811" name="Google Shape;811;p56"/>
          <p:cNvSpPr txBox="1"/>
          <p:nvPr/>
        </p:nvSpPr>
        <p:spPr>
          <a:xfrm>
            <a:off x="1113286" y="1882256"/>
            <a:ext cx="1134300" cy="783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01</a:t>
            </a:r>
            <a:endParaRPr sz="2200">
              <a:solidFill>
                <a:schemeClr val="dk1"/>
              </a:solidFill>
              <a:latin typeface="Ultra"/>
              <a:ea typeface="Ultra"/>
              <a:cs typeface="Ultra"/>
              <a:sym typeface="Ultra"/>
            </a:endParaRPr>
          </a:p>
        </p:txBody>
      </p:sp>
      <p:sp>
        <p:nvSpPr>
          <p:cNvPr id="812" name="Google Shape;812;p56"/>
          <p:cNvSpPr/>
          <p:nvPr/>
        </p:nvSpPr>
        <p:spPr>
          <a:xfrm>
            <a:off x="716019" y="1397576"/>
            <a:ext cx="1929000" cy="1752900"/>
          </a:xfrm>
          <a:prstGeom prst="donut">
            <a:avLst>
              <a:gd fmla="val 16661"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56"/>
          <p:cNvSpPr/>
          <p:nvPr/>
        </p:nvSpPr>
        <p:spPr>
          <a:xfrm>
            <a:off x="716019" y="1397576"/>
            <a:ext cx="1929000" cy="1752900"/>
          </a:xfrm>
          <a:prstGeom prst="blockArc">
            <a:avLst>
              <a:gd fmla="val 16188042" name="adj1"/>
              <a:gd fmla="val 8249528" name="adj2"/>
              <a:gd fmla="val 16615"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56"/>
          <p:cNvSpPr txBox="1"/>
          <p:nvPr/>
        </p:nvSpPr>
        <p:spPr>
          <a:xfrm>
            <a:off x="3533709" y="1860719"/>
            <a:ext cx="1134300" cy="783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02</a:t>
            </a:r>
            <a:endParaRPr sz="2200">
              <a:solidFill>
                <a:schemeClr val="dk1"/>
              </a:solidFill>
              <a:latin typeface="Ultra"/>
              <a:ea typeface="Ultra"/>
              <a:cs typeface="Ultra"/>
              <a:sym typeface="Ultra"/>
            </a:endParaRPr>
          </a:p>
        </p:txBody>
      </p:sp>
      <p:sp>
        <p:nvSpPr>
          <p:cNvPr id="815" name="Google Shape;815;p56"/>
          <p:cNvSpPr/>
          <p:nvPr/>
        </p:nvSpPr>
        <p:spPr>
          <a:xfrm>
            <a:off x="3240263" y="1470355"/>
            <a:ext cx="1721400" cy="1564200"/>
          </a:xfrm>
          <a:prstGeom prst="donut">
            <a:avLst>
              <a:gd fmla="val 16661"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56"/>
          <p:cNvSpPr/>
          <p:nvPr/>
        </p:nvSpPr>
        <p:spPr>
          <a:xfrm>
            <a:off x="3240263" y="1470355"/>
            <a:ext cx="1721400" cy="1564200"/>
          </a:xfrm>
          <a:prstGeom prst="blockArc">
            <a:avLst>
              <a:gd fmla="val 16214101" name="adj1"/>
              <a:gd fmla="val 3777840" name="adj2"/>
              <a:gd fmla="val 16418"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56"/>
          <p:cNvSpPr txBox="1"/>
          <p:nvPr/>
        </p:nvSpPr>
        <p:spPr>
          <a:xfrm>
            <a:off x="5940529" y="1860719"/>
            <a:ext cx="1134300" cy="783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03</a:t>
            </a:r>
            <a:endParaRPr sz="2200">
              <a:solidFill>
                <a:schemeClr val="dk1"/>
              </a:solidFill>
              <a:latin typeface="Ultra"/>
              <a:ea typeface="Ultra"/>
              <a:cs typeface="Ultra"/>
              <a:sym typeface="Ultra"/>
            </a:endParaRPr>
          </a:p>
        </p:txBody>
      </p:sp>
      <p:sp>
        <p:nvSpPr>
          <p:cNvPr id="818" name="Google Shape;818;p56"/>
          <p:cNvSpPr/>
          <p:nvPr/>
        </p:nvSpPr>
        <p:spPr>
          <a:xfrm>
            <a:off x="5775771" y="1587333"/>
            <a:ext cx="1464000" cy="1330200"/>
          </a:xfrm>
          <a:prstGeom prst="donut">
            <a:avLst>
              <a:gd fmla="val 16661"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6"/>
          <p:cNvSpPr/>
          <p:nvPr/>
        </p:nvSpPr>
        <p:spPr>
          <a:xfrm>
            <a:off x="5775771" y="1587333"/>
            <a:ext cx="1464000" cy="1330200"/>
          </a:xfrm>
          <a:prstGeom prst="blockArc">
            <a:avLst>
              <a:gd fmla="val 16267914" name="adj1"/>
              <a:gd fmla="val 58110" name="adj2"/>
              <a:gd fmla="val 16327"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56"/>
          <p:cNvSpPr txBox="1"/>
          <p:nvPr/>
        </p:nvSpPr>
        <p:spPr>
          <a:xfrm>
            <a:off x="627725" y="3475273"/>
            <a:ext cx="2420400" cy="690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191919"/>
                </a:solidFill>
                <a:latin typeface="Karla"/>
                <a:ea typeface="Karla"/>
                <a:cs typeface="Karla"/>
                <a:sym typeface="Karla"/>
              </a:rPr>
              <a:t>Operations</a:t>
            </a:r>
            <a:endParaRPr b="1" sz="2400">
              <a:solidFill>
                <a:srgbClr val="191919"/>
              </a:solidFill>
              <a:latin typeface="Karla"/>
              <a:ea typeface="Karla"/>
              <a:cs typeface="Karla"/>
              <a:sym typeface="Karla"/>
            </a:endParaRPr>
          </a:p>
          <a:p>
            <a:pPr indent="-355600" lvl="0" marL="457200" rtl="0" algn="l">
              <a:spcBef>
                <a:spcPts val="0"/>
              </a:spcBef>
              <a:spcAft>
                <a:spcPts val="0"/>
              </a:spcAft>
              <a:buClr>
                <a:srgbClr val="191919"/>
              </a:buClr>
              <a:buSzPts val="2000"/>
              <a:buFont typeface="Karla"/>
              <a:buChar char="-"/>
            </a:pPr>
            <a:r>
              <a:rPr lang="en" sz="2000">
                <a:solidFill>
                  <a:srgbClr val="191919"/>
                </a:solidFill>
                <a:latin typeface="Karla"/>
                <a:ea typeface="Karla"/>
                <a:cs typeface="Karla"/>
                <a:sym typeface="Karla"/>
              </a:rPr>
              <a:t>Buying and Selling</a:t>
            </a:r>
            <a:endParaRPr sz="2000">
              <a:solidFill>
                <a:srgbClr val="191919"/>
              </a:solidFill>
              <a:latin typeface="Karla"/>
              <a:ea typeface="Karla"/>
              <a:cs typeface="Karla"/>
              <a:sym typeface="Karla"/>
            </a:endParaRPr>
          </a:p>
          <a:p>
            <a:pPr indent="-355600" lvl="0" marL="457200" rtl="0" algn="l">
              <a:spcBef>
                <a:spcPts val="0"/>
              </a:spcBef>
              <a:spcAft>
                <a:spcPts val="0"/>
              </a:spcAft>
              <a:buClr>
                <a:srgbClr val="191919"/>
              </a:buClr>
              <a:buSzPts val="2000"/>
              <a:buFont typeface="Karla"/>
              <a:buChar char="-"/>
            </a:pPr>
            <a:r>
              <a:rPr lang="en" sz="2000">
                <a:solidFill>
                  <a:srgbClr val="191919"/>
                </a:solidFill>
                <a:latin typeface="Karla"/>
                <a:ea typeface="Karla"/>
                <a:cs typeface="Karla"/>
                <a:sym typeface="Karla"/>
              </a:rPr>
              <a:t>Manufacturing</a:t>
            </a:r>
            <a:endParaRPr sz="2000">
              <a:solidFill>
                <a:srgbClr val="191919"/>
              </a:solidFill>
              <a:latin typeface="Karla"/>
              <a:ea typeface="Karla"/>
              <a:cs typeface="Karla"/>
              <a:sym typeface="Karla"/>
            </a:endParaRPr>
          </a:p>
          <a:p>
            <a:pPr indent="-355600" lvl="0" marL="457200" rtl="0" algn="l">
              <a:spcBef>
                <a:spcPts val="0"/>
              </a:spcBef>
              <a:spcAft>
                <a:spcPts val="0"/>
              </a:spcAft>
              <a:buClr>
                <a:srgbClr val="191919"/>
              </a:buClr>
              <a:buSzPts val="2000"/>
              <a:buFont typeface="Karla"/>
              <a:buChar char="-"/>
            </a:pPr>
            <a:r>
              <a:rPr lang="en" sz="2000">
                <a:solidFill>
                  <a:srgbClr val="191919"/>
                </a:solidFill>
                <a:latin typeface="Karla"/>
                <a:ea typeface="Karla"/>
                <a:cs typeface="Karla"/>
                <a:sym typeface="Karla"/>
              </a:rPr>
              <a:t>Service</a:t>
            </a:r>
            <a:endParaRPr sz="2000">
              <a:solidFill>
                <a:srgbClr val="191919"/>
              </a:solidFill>
              <a:latin typeface="Karla"/>
              <a:ea typeface="Karla"/>
              <a:cs typeface="Karla"/>
              <a:sym typeface="Karla"/>
            </a:endParaRPr>
          </a:p>
        </p:txBody>
      </p:sp>
      <p:sp>
        <p:nvSpPr>
          <p:cNvPr id="821" name="Google Shape;821;p56"/>
          <p:cNvSpPr txBox="1"/>
          <p:nvPr/>
        </p:nvSpPr>
        <p:spPr>
          <a:xfrm>
            <a:off x="3048151" y="3475277"/>
            <a:ext cx="2105400" cy="690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191919"/>
                </a:solidFill>
                <a:latin typeface="Karla"/>
                <a:ea typeface="Karla"/>
                <a:cs typeface="Karla"/>
                <a:sym typeface="Karla"/>
              </a:rPr>
              <a:t>Marketing</a:t>
            </a:r>
            <a:endParaRPr b="1" sz="2400">
              <a:solidFill>
                <a:srgbClr val="191919"/>
              </a:solidFill>
              <a:latin typeface="Karla"/>
              <a:ea typeface="Karla"/>
              <a:cs typeface="Karla"/>
              <a:sym typeface="Karla"/>
            </a:endParaRPr>
          </a:p>
        </p:txBody>
      </p:sp>
      <p:sp>
        <p:nvSpPr>
          <p:cNvPr id="822" name="Google Shape;822;p56"/>
          <p:cNvSpPr txBox="1"/>
          <p:nvPr/>
        </p:nvSpPr>
        <p:spPr>
          <a:xfrm>
            <a:off x="5454970" y="3475277"/>
            <a:ext cx="2105400" cy="690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191919"/>
                </a:solidFill>
                <a:latin typeface="Karla"/>
                <a:ea typeface="Karla"/>
                <a:cs typeface="Karla"/>
                <a:sym typeface="Karla"/>
              </a:rPr>
              <a:t>Finance</a:t>
            </a:r>
            <a:endParaRPr b="1" sz="2400">
              <a:solidFill>
                <a:srgbClr val="191919"/>
              </a:solidFill>
              <a:latin typeface="Karla"/>
              <a:ea typeface="Karla"/>
              <a:cs typeface="Karla"/>
              <a:sym typeface="Karla"/>
            </a:endParaRPr>
          </a:p>
        </p:txBody>
      </p:sp>
      <p:cxnSp>
        <p:nvCxnSpPr>
          <p:cNvPr id="823" name="Google Shape;823;p56"/>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824" name="Google Shape;824;p56"/>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8" name="Shape 828"/>
        <p:cNvGrpSpPr/>
        <p:nvPr/>
      </p:nvGrpSpPr>
      <p:grpSpPr>
        <a:xfrm>
          <a:off x="0" y="0"/>
          <a:ext cx="0" cy="0"/>
          <a:chOff x="0" y="0"/>
          <a:chExt cx="0" cy="0"/>
        </a:xfrm>
      </p:grpSpPr>
      <p:sp>
        <p:nvSpPr>
          <p:cNvPr id="829" name="Google Shape;829;p57"/>
          <p:cNvSpPr txBox="1"/>
          <p:nvPr>
            <p:ph type="title"/>
          </p:nvPr>
        </p:nvSpPr>
        <p:spPr>
          <a:xfrm>
            <a:off x="540950" y="445025"/>
            <a:ext cx="81321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Functional Areas of the Business</a:t>
            </a:r>
            <a:endParaRPr/>
          </a:p>
        </p:txBody>
      </p:sp>
      <p:sp>
        <p:nvSpPr>
          <p:cNvPr id="830" name="Google Shape;830;p57"/>
          <p:cNvSpPr txBox="1"/>
          <p:nvPr/>
        </p:nvSpPr>
        <p:spPr>
          <a:xfrm>
            <a:off x="1199716" y="1913876"/>
            <a:ext cx="1105500" cy="751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04</a:t>
            </a:r>
            <a:endParaRPr sz="2200">
              <a:solidFill>
                <a:schemeClr val="dk1"/>
              </a:solidFill>
              <a:latin typeface="Ultra"/>
              <a:ea typeface="Ultra"/>
              <a:cs typeface="Ultra"/>
              <a:sym typeface="Ultra"/>
            </a:endParaRPr>
          </a:p>
        </p:txBody>
      </p:sp>
      <p:sp>
        <p:nvSpPr>
          <p:cNvPr id="831" name="Google Shape;831;p57"/>
          <p:cNvSpPr/>
          <p:nvPr/>
        </p:nvSpPr>
        <p:spPr>
          <a:xfrm>
            <a:off x="812570" y="1448776"/>
            <a:ext cx="1879800" cy="1682100"/>
          </a:xfrm>
          <a:prstGeom prst="donut">
            <a:avLst>
              <a:gd fmla="val 16661"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57"/>
          <p:cNvSpPr/>
          <p:nvPr/>
        </p:nvSpPr>
        <p:spPr>
          <a:xfrm>
            <a:off x="812570" y="1448776"/>
            <a:ext cx="1879800" cy="1682100"/>
          </a:xfrm>
          <a:prstGeom prst="blockArc">
            <a:avLst>
              <a:gd fmla="val 16188042" name="adj1"/>
              <a:gd fmla="val 8249528" name="adj2"/>
              <a:gd fmla="val 16615"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57"/>
          <p:cNvSpPr txBox="1"/>
          <p:nvPr/>
        </p:nvSpPr>
        <p:spPr>
          <a:xfrm>
            <a:off x="3558477" y="1893209"/>
            <a:ext cx="1105500" cy="751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05</a:t>
            </a:r>
            <a:endParaRPr sz="2200">
              <a:solidFill>
                <a:schemeClr val="dk1"/>
              </a:solidFill>
              <a:latin typeface="Ultra"/>
              <a:ea typeface="Ultra"/>
              <a:cs typeface="Ultra"/>
              <a:sym typeface="Ultra"/>
            </a:endParaRPr>
          </a:p>
        </p:txBody>
      </p:sp>
      <p:sp>
        <p:nvSpPr>
          <p:cNvPr id="834" name="Google Shape;834;p57"/>
          <p:cNvSpPr/>
          <p:nvPr/>
        </p:nvSpPr>
        <p:spPr>
          <a:xfrm>
            <a:off x="3272506" y="1518615"/>
            <a:ext cx="1677600" cy="1500900"/>
          </a:xfrm>
          <a:prstGeom prst="donut">
            <a:avLst>
              <a:gd fmla="val 16661"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57"/>
          <p:cNvSpPr/>
          <p:nvPr/>
        </p:nvSpPr>
        <p:spPr>
          <a:xfrm>
            <a:off x="3272506" y="1518615"/>
            <a:ext cx="1677600" cy="1500900"/>
          </a:xfrm>
          <a:prstGeom prst="blockArc">
            <a:avLst>
              <a:gd fmla="val 16214101" name="adj1"/>
              <a:gd fmla="val 3777840" name="adj2"/>
              <a:gd fmla="val 16418"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57"/>
          <p:cNvSpPr txBox="1"/>
          <p:nvPr/>
        </p:nvSpPr>
        <p:spPr>
          <a:xfrm>
            <a:off x="5690780" y="1921222"/>
            <a:ext cx="1105500" cy="751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06</a:t>
            </a:r>
            <a:endParaRPr sz="2200">
              <a:solidFill>
                <a:schemeClr val="dk1"/>
              </a:solidFill>
              <a:latin typeface="Ultra"/>
              <a:ea typeface="Ultra"/>
              <a:cs typeface="Ultra"/>
              <a:sym typeface="Ultra"/>
            </a:endParaRPr>
          </a:p>
        </p:txBody>
      </p:sp>
      <p:sp>
        <p:nvSpPr>
          <p:cNvPr id="837" name="Google Shape;837;p57"/>
          <p:cNvSpPr/>
          <p:nvPr/>
        </p:nvSpPr>
        <p:spPr>
          <a:xfrm>
            <a:off x="5530220" y="1658880"/>
            <a:ext cx="1426800" cy="1276500"/>
          </a:xfrm>
          <a:prstGeom prst="donut">
            <a:avLst>
              <a:gd fmla="val 16661"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57"/>
          <p:cNvSpPr/>
          <p:nvPr/>
        </p:nvSpPr>
        <p:spPr>
          <a:xfrm>
            <a:off x="5530220" y="1658880"/>
            <a:ext cx="1426800" cy="1276500"/>
          </a:xfrm>
          <a:prstGeom prst="blockArc">
            <a:avLst>
              <a:gd fmla="val 16267914" name="adj1"/>
              <a:gd fmla="val 58110" name="adj2"/>
              <a:gd fmla="val 16327"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57"/>
          <p:cNvSpPr txBox="1"/>
          <p:nvPr/>
        </p:nvSpPr>
        <p:spPr>
          <a:xfrm>
            <a:off x="726525" y="3442537"/>
            <a:ext cx="2358900" cy="662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191919"/>
                </a:solidFill>
                <a:latin typeface="Karla"/>
                <a:ea typeface="Karla"/>
                <a:cs typeface="Karla"/>
                <a:sym typeface="Karla"/>
              </a:rPr>
              <a:t>Human Resource Management</a:t>
            </a:r>
            <a:endParaRPr b="1" sz="2400">
              <a:solidFill>
                <a:srgbClr val="191919"/>
              </a:solidFill>
              <a:latin typeface="Karla"/>
              <a:ea typeface="Karla"/>
              <a:cs typeface="Karla"/>
              <a:sym typeface="Karla"/>
            </a:endParaRPr>
          </a:p>
          <a:p>
            <a:pPr indent="0" lvl="0" marL="457200" rtl="0" algn="l">
              <a:spcBef>
                <a:spcPts val="0"/>
              </a:spcBef>
              <a:spcAft>
                <a:spcPts val="0"/>
              </a:spcAft>
              <a:buNone/>
            </a:pPr>
            <a:r>
              <a:t/>
            </a:r>
            <a:endParaRPr sz="2000">
              <a:solidFill>
                <a:srgbClr val="191919"/>
              </a:solidFill>
              <a:latin typeface="Karla"/>
              <a:ea typeface="Karla"/>
              <a:cs typeface="Karla"/>
              <a:sym typeface="Karla"/>
            </a:endParaRPr>
          </a:p>
        </p:txBody>
      </p:sp>
      <p:sp>
        <p:nvSpPr>
          <p:cNvPr id="840" name="Google Shape;840;p57"/>
          <p:cNvSpPr txBox="1"/>
          <p:nvPr/>
        </p:nvSpPr>
        <p:spPr>
          <a:xfrm>
            <a:off x="3085288" y="3442540"/>
            <a:ext cx="2052000" cy="662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191919"/>
                </a:solidFill>
                <a:latin typeface="Karla"/>
                <a:ea typeface="Karla"/>
                <a:cs typeface="Karla"/>
                <a:sym typeface="Karla"/>
              </a:rPr>
              <a:t>Accounting</a:t>
            </a:r>
            <a:endParaRPr b="1" sz="2400">
              <a:solidFill>
                <a:srgbClr val="191919"/>
              </a:solidFill>
              <a:latin typeface="Karla"/>
              <a:ea typeface="Karla"/>
              <a:cs typeface="Karla"/>
              <a:sym typeface="Karla"/>
            </a:endParaRPr>
          </a:p>
        </p:txBody>
      </p:sp>
      <p:sp>
        <p:nvSpPr>
          <p:cNvPr id="841" name="Google Shape;841;p57"/>
          <p:cNvSpPr txBox="1"/>
          <p:nvPr/>
        </p:nvSpPr>
        <p:spPr>
          <a:xfrm>
            <a:off x="5182850" y="3442525"/>
            <a:ext cx="1987500" cy="662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191919"/>
                </a:solidFill>
                <a:latin typeface="Karla"/>
                <a:ea typeface="Karla"/>
                <a:cs typeface="Karla"/>
                <a:sym typeface="Karla"/>
              </a:rPr>
              <a:t>Computer Information System</a:t>
            </a:r>
            <a:endParaRPr b="1" sz="2400">
              <a:solidFill>
                <a:srgbClr val="191919"/>
              </a:solidFill>
              <a:latin typeface="Karla"/>
              <a:ea typeface="Karla"/>
              <a:cs typeface="Karla"/>
              <a:sym typeface="Karla"/>
            </a:endParaRPr>
          </a:p>
        </p:txBody>
      </p:sp>
      <p:cxnSp>
        <p:nvCxnSpPr>
          <p:cNvPr id="842" name="Google Shape;842;p57"/>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843" name="Google Shape;843;p57"/>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7" name="Shape 847"/>
        <p:cNvGrpSpPr/>
        <p:nvPr/>
      </p:nvGrpSpPr>
      <p:grpSpPr>
        <a:xfrm>
          <a:off x="0" y="0"/>
          <a:ext cx="0" cy="0"/>
          <a:chOff x="0" y="0"/>
          <a:chExt cx="0" cy="0"/>
        </a:xfrm>
      </p:grpSpPr>
      <p:sp>
        <p:nvSpPr>
          <p:cNvPr id="848" name="Google Shape;848;p58"/>
          <p:cNvSpPr/>
          <p:nvPr/>
        </p:nvSpPr>
        <p:spPr>
          <a:xfrm>
            <a:off x="6308126" y="2545475"/>
            <a:ext cx="4241525" cy="3864618"/>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58"/>
          <p:cNvSpPr/>
          <p:nvPr/>
        </p:nvSpPr>
        <p:spPr>
          <a:xfrm>
            <a:off x="6763277" y="2200326"/>
            <a:ext cx="1051574" cy="927994"/>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58"/>
          <p:cNvSpPr txBox="1"/>
          <p:nvPr>
            <p:ph idx="1" type="subTitle"/>
          </p:nvPr>
        </p:nvSpPr>
        <p:spPr>
          <a:xfrm>
            <a:off x="833600" y="497050"/>
            <a:ext cx="5474400" cy="3010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The Blue Ocean Strategy</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In recent years we have seen many business entities in one particular type of business. Most common is the food business. Of the food business, the favorite is the fast-food type. In not a too distant past, hot pan de sal was hot business, then there was lechon manok, then food franchising. Now we have cakes and cupcakes. Where we see a lot of crowding is referred to as “</a:t>
            </a:r>
            <a:r>
              <a:rPr b="1" lang="en" sz="2000">
                <a:solidFill>
                  <a:srgbClr val="000000"/>
                </a:solidFill>
                <a:latin typeface="Arial"/>
                <a:ea typeface="Arial"/>
                <a:cs typeface="Arial"/>
                <a:sym typeface="Arial"/>
              </a:rPr>
              <a:t>red ocean</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sz="2000"/>
          </a:p>
        </p:txBody>
      </p:sp>
      <p:grpSp>
        <p:nvGrpSpPr>
          <p:cNvPr id="851" name="Google Shape;851;p58"/>
          <p:cNvGrpSpPr/>
          <p:nvPr/>
        </p:nvGrpSpPr>
        <p:grpSpPr>
          <a:xfrm>
            <a:off x="6517284" y="2267326"/>
            <a:ext cx="2626687" cy="3367295"/>
            <a:chOff x="6552279" y="2895715"/>
            <a:chExt cx="1885092" cy="2416603"/>
          </a:xfrm>
        </p:grpSpPr>
        <p:sp>
          <p:nvSpPr>
            <p:cNvPr id="852" name="Google Shape;852;p58"/>
            <p:cNvSpPr/>
            <p:nvPr/>
          </p:nvSpPr>
          <p:spPr>
            <a:xfrm>
              <a:off x="8349929" y="4017500"/>
              <a:ext cx="25921" cy="15664"/>
            </a:xfrm>
            <a:custGeom>
              <a:rect b="b" l="l" r="r" t="t"/>
              <a:pathLst>
                <a:path extrusionOk="0" h="336" w="556">
                  <a:moveTo>
                    <a:pt x="517" y="0"/>
                  </a:moveTo>
                  <a:cubicBezTo>
                    <a:pt x="345" y="77"/>
                    <a:pt x="172" y="144"/>
                    <a:pt x="0" y="220"/>
                  </a:cubicBezTo>
                  <a:lnTo>
                    <a:pt x="38" y="335"/>
                  </a:lnTo>
                  <a:cubicBezTo>
                    <a:pt x="211" y="268"/>
                    <a:pt x="383" y="192"/>
                    <a:pt x="555" y="125"/>
                  </a:cubicBezTo>
                  <a:lnTo>
                    <a:pt x="51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58"/>
            <p:cNvSpPr/>
            <p:nvPr/>
          </p:nvSpPr>
          <p:spPr>
            <a:xfrm>
              <a:off x="8390956" y="3998292"/>
              <a:ext cx="25501" cy="17016"/>
            </a:xfrm>
            <a:custGeom>
              <a:rect b="b" l="l" r="r" t="t"/>
              <a:pathLst>
                <a:path extrusionOk="0" h="365" w="547">
                  <a:moveTo>
                    <a:pt x="508" y="1"/>
                  </a:moveTo>
                  <a:cubicBezTo>
                    <a:pt x="345" y="87"/>
                    <a:pt x="173" y="163"/>
                    <a:pt x="1" y="240"/>
                  </a:cubicBezTo>
                  <a:lnTo>
                    <a:pt x="39" y="364"/>
                  </a:lnTo>
                  <a:cubicBezTo>
                    <a:pt x="211" y="278"/>
                    <a:pt x="383" y="202"/>
                    <a:pt x="546" y="115"/>
                  </a:cubicBezTo>
                  <a:lnTo>
                    <a:pt x="50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58"/>
            <p:cNvSpPr/>
            <p:nvPr/>
          </p:nvSpPr>
          <p:spPr>
            <a:xfrm>
              <a:off x="8341864" y="4172746"/>
              <a:ext cx="15664" cy="37063"/>
            </a:xfrm>
            <a:custGeom>
              <a:rect b="b" l="l" r="r" t="t"/>
              <a:pathLst>
                <a:path extrusionOk="0" h="795" w="336">
                  <a:moveTo>
                    <a:pt x="125" y="1"/>
                  </a:moveTo>
                  <a:lnTo>
                    <a:pt x="1" y="58"/>
                  </a:lnTo>
                  <a:cubicBezTo>
                    <a:pt x="68" y="307"/>
                    <a:pt x="144" y="556"/>
                    <a:pt x="221" y="795"/>
                  </a:cubicBezTo>
                  <a:lnTo>
                    <a:pt x="336" y="747"/>
                  </a:lnTo>
                  <a:cubicBezTo>
                    <a:pt x="259" y="498"/>
                    <a:pt x="192" y="24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58"/>
            <p:cNvSpPr/>
            <p:nvPr/>
          </p:nvSpPr>
          <p:spPr>
            <a:xfrm>
              <a:off x="8358834" y="4231628"/>
              <a:ext cx="16131" cy="37110"/>
            </a:xfrm>
            <a:custGeom>
              <a:rect b="b" l="l" r="r" t="t"/>
              <a:pathLst>
                <a:path extrusionOk="0" h="796" w="346">
                  <a:moveTo>
                    <a:pt x="125" y="1"/>
                  </a:moveTo>
                  <a:lnTo>
                    <a:pt x="1" y="49"/>
                  </a:lnTo>
                  <a:lnTo>
                    <a:pt x="68" y="259"/>
                  </a:lnTo>
                  <a:cubicBezTo>
                    <a:pt x="125" y="441"/>
                    <a:pt x="173" y="623"/>
                    <a:pt x="230" y="795"/>
                  </a:cubicBezTo>
                  <a:lnTo>
                    <a:pt x="345" y="738"/>
                  </a:lnTo>
                  <a:cubicBezTo>
                    <a:pt x="297" y="566"/>
                    <a:pt x="240" y="384"/>
                    <a:pt x="192" y="211"/>
                  </a:cubicBezTo>
                  <a:lnTo>
                    <a:pt x="12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58"/>
            <p:cNvSpPr/>
            <p:nvPr/>
          </p:nvSpPr>
          <p:spPr>
            <a:xfrm>
              <a:off x="8342330" y="3814047"/>
              <a:ext cx="20140" cy="35291"/>
            </a:xfrm>
            <a:custGeom>
              <a:rect b="b" l="l" r="r" t="t"/>
              <a:pathLst>
                <a:path extrusionOk="0" h="757" w="432">
                  <a:moveTo>
                    <a:pt x="316" y="0"/>
                  </a:moveTo>
                  <a:cubicBezTo>
                    <a:pt x="201" y="220"/>
                    <a:pt x="96" y="450"/>
                    <a:pt x="0" y="689"/>
                  </a:cubicBezTo>
                  <a:lnTo>
                    <a:pt x="115" y="756"/>
                  </a:lnTo>
                  <a:cubicBezTo>
                    <a:pt x="211" y="526"/>
                    <a:pt x="316" y="297"/>
                    <a:pt x="431" y="86"/>
                  </a:cubicBezTo>
                  <a:lnTo>
                    <a:pt x="316"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58"/>
            <p:cNvSpPr/>
            <p:nvPr/>
          </p:nvSpPr>
          <p:spPr>
            <a:xfrm>
              <a:off x="8376690" y="4290090"/>
              <a:ext cx="15198" cy="37063"/>
            </a:xfrm>
            <a:custGeom>
              <a:rect b="b" l="l" r="r" t="t"/>
              <a:pathLst>
                <a:path extrusionOk="0" h="795" w="326">
                  <a:moveTo>
                    <a:pt x="115" y="1"/>
                  </a:moveTo>
                  <a:lnTo>
                    <a:pt x="0" y="58"/>
                  </a:lnTo>
                  <a:cubicBezTo>
                    <a:pt x="67" y="307"/>
                    <a:pt x="134" y="546"/>
                    <a:pt x="201" y="795"/>
                  </a:cubicBezTo>
                  <a:lnTo>
                    <a:pt x="326" y="747"/>
                  </a:lnTo>
                  <a:cubicBezTo>
                    <a:pt x="259" y="498"/>
                    <a:pt x="192" y="249"/>
                    <a:pt x="11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58"/>
            <p:cNvSpPr/>
            <p:nvPr/>
          </p:nvSpPr>
          <p:spPr>
            <a:xfrm>
              <a:off x="8315989" y="4053164"/>
              <a:ext cx="11655" cy="37529"/>
            </a:xfrm>
            <a:custGeom>
              <a:rect b="b" l="l" r="r" t="t"/>
              <a:pathLst>
                <a:path extrusionOk="0" h="805" w="250">
                  <a:moveTo>
                    <a:pt x="125" y="1"/>
                  </a:moveTo>
                  <a:lnTo>
                    <a:pt x="1" y="29"/>
                  </a:lnTo>
                  <a:cubicBezTo>
                    <a:pt x="30" y="278"/>
                    <a:pt x="68" y="537"/>
                    <a:pt x="116" y="805"/>
                  </a:cubicBezTo>
                  <a:lnTo>
                    <a:pt x="250" y="766"/>
                  </a:lnTo>
                  <a:cubicBezTo>
                    <a:pt x="192" y="508"/>
                    <a:pt x="154" y="250"/>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58"/>
            <p:cNvSpPr/>
            <p:nvPr/>
          </p:nvSpPr>
          <p:spPr>
            <a:xfrm>
              <a:off x="8323122" y="3869806"/>
              <a:ext cx="15664" cy="37063"/>
            </a:xfrm>
            <a:custGeom>
              <a:rect b="b" l="l" r="r" t="t"/>
              <a:pathLst>
                <a:path extrusionOk="0" h="795" w="336">
                  <a:moveTo>
                    <a:pt x="221" y="0"/>
                  </a:moveTo>
                  <a:cubicBezTo>
                    <a:pt x="135" y="240"/>
                    <a:pt x="68" y="488"/>
                    <a:pt x="1" y="747"/>
                  </a:cubicBezTo>
                  <a:lnTo>
                    <a:pt x="116" y="795"/>
                  </a:lnTo>
                  <a:cubicBezTo>
                    <a:pt x="183" y="536"/>
                    <a:pt x="259" y="287"/>
                    <a:pt x="336" y="58"/>
                  </a:cubicBezTo>
                  <a:lnTo>
                    <a:pt x="2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58"/>
            <p:cNvSpPr/>
            <p:nvPr/>
          </p:nvSpPr>
          <p:spPr>
            <a:xfrm>
              <a:off x="8311980" y="3991625"/>
              <a:ext cx="7179" cy="37063"/>
            </a:xfrm>
            <a:custGeom>
              <a:rect b="b" l="l" r="r" t="t"/>
              <a:pathLst>
                <a:path extrusionOk="0" h="795" w="154">
                  <a:moveTo>
                    <a:pt x="1" y="0"/>
                  </a:moveTo>
                  <a:lnTo>
                    <a:pt x="1" y="67"/>
                  </a:lnTo>
                  <a:cubicBezTo>
                    <a:pt x="1" y="306"/>
                    <a:pt x="10" y="546"/>
                    <a:pt x="29" y="794"/>
                  </a:cubicBezTo>
                  <a:lnTo>
                    <a:pt x="154" y="785"/>
                  </a:lnTo>
                  <a:cubicBezTo>
                    <a:pt x="135" y="546"/>
                    <a:pt x="125" y="306"/>
                    <a:pt x="125" y="67"/>
                  </a:cubicBezTo>
                  <a:lnTo>
                    <a:pt x="12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58"/>
            <p:cNvSpPr/>
            <p:nvPr/>
          </p:nvSpPr>
          <p:spPr>
            <a:xfrm>
              <a:off x="8312866" y="3929573"/>
              <a:ext cx="10769" cy="37110"/>
            </a:xfrm>
            <a:custGeom>
              <a:rect b="b" l="l" r="r" t="t"/>
              <a:pathLst>
                <a:path extrusionOk="0" h="796" w="231">
                  <a:moveTo>
                    <a:pt x="106" y="1"/>
                  </a:moveTo>
                  <a:cubicBezTo>
                    <a:pt x="58" y="259"/>
                    <a:pt x="20" y="518"/>
                    <a:pt x="1" y="786"/>
                  </a:cubicBezTo>
                  <a:lnTo>
                    <a:pt x="135" y="795"/>
                  </a:lnTo>
                  <a:cubicBezTo>
                    <a:pt x="154" y="537"/>
                    <a:pt x="183" y="278"/>
                    <a:pt x="231" y="29"/>
                  </a:cubicBezTo>
                  <a:lnTo>
                    <a:pt x="10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58"/>
            <p:cNvSpPr/>
            <p:nvPr/>
          </p:nvSpPr>
          <p:spPr>
            <a:xfrm>
              <a:off x="8404336" y="4410558"/>
              <a:ext cx="9883" cy="37063"/>
            </a:xfrm>
            <a:custGeom>
              <a:rect b="b" l="l" r="r" t="t"/>
              <a:pathLst>
                <a:path extrusionOk="0" h="795" w="212">
                  <a:moveTo>
                    <a:pt x="125" y="1"/>
                  </a:moveTo>
                  <a:lnTo>
                    <a:pt x="1" y="29"/>
                  </a:lnTo>
                  <a:cubicBezTo>
                    <a:pt x="39" y="278"/>
                    <a:pt x="68" y="536"/>
                    <a:pt x="87" y="795"/>
                  </a:cubicBezTo>
                  <a:lnTo>
                    <a:pt x="211" y="785"/>
                  </a:lnTo>
                  <a:cubicBezTo>
                    <a:pt x="192" y="517"/>
                    <a:pt x="163" y="25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58"/>
            <p:cNvSpPr/>
            <p:nvPr/>
          </p:nvSpPr>
          <p:spPr>
            <a:xfrm>
              <a:off x="8392727" y="4349438"/>
              <a:ext cx="13473" cy="37529"/>
            </a:xfrm>
            <a:custGeom>
              <a:rect b="b" l="l" r="r" t="t"/>
              <a:pathLst>
                <a:path extrusionOk="0" h="805" w="289">
                  <a:moveTo>
                    <a:pt x="116" y="0"/>
                  </a:moveTo>
                  <a:lnTo>
                    <a:pt x="1" y="48"/>
                  </a:lnTo>
                  <a:cubicBezTo>
                    <a:pt x="58" y="316"/>
                    <a:pt x="116" y="565"/>
                    <a:pt x="164" y="804"/>
                  </a:cubicBezTo>
                  <a:lnTo>
                    <a:pt x="288" y="766"/>
                  </a:lnTo>
                  <a:cubicBezTo>
                    <a:pt x="240" y="527"/>
                    <a:pt x="183" y="268"/>
                    <a:pt x="11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58"/>
            <p:cNvSpPr/>
            <p:nvPr/>
          </p:nvSpPr>
          <p:spPr>
            <a:xfrm>
              <a:off x="6997554" y="4489999"/>
              <a:ext cx="30816" cy="12960"/>
            </a:xfrm>
            <a:custGeom>
              <a:rect b="b" l="l" r="r" t="t"/>
              <a:pathLst>
                <a:path extrusionOk="0" h="278" w="661">
                  <a:moveTo>
                    <a:pt x="20" y="0"/>
                  </a:moveTo>
                  <a:lnTo>
                    <a:pt x="1" y="153"/>
                  </a:lnTo>
                  <a:cubicBezTo>
                    <a:pt x="221" y="191"/>
                    <a:pt x="431" y="230"/>
                    <a:pt x="642" y="278"/>
                  </a:cubicBezTo>
                  <a:lnTo>
                    <a:pt x="661" y="115"/>
                  </a:lnTo>
                  <a:cubicBezTo>
                    <a:pt x="450" y="77"/>
                    <a:pt x="240" y="3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58"/>
            <p:cNvSpPr/>
            <p:nvPr/>
          </p:nvSpPr>
          <p:spPr>
            <a:xfrm>
              <a:off x="8409277" y="4472563"/>
              <a:ext cx="6247" cy="37110"/>
            </a:xfrm>
            <a:custGeom>
              <a:rect b="b" l="l" r="r" t="t"/>
              <a:pathLst>
                <a:path extrusionOk="0" h="796" w="134">
                  <a:moveTo>
                    <a:pt x="134" y="1"/>
                  </a:moveTo>
                  <a:lnTo>
                    <a:pt x="10" y="10"/>
                  </a:lnTo>
                  <a:lnTo>
                    <a:pt x="10" y="336"/>
                  </a:lnTo>
                  <a:cubicBezTo>
                    <a:pt x="10" y="489"/>
                    <a:pt x="10" y="642"/>
                    <a:pt x="0" y="786"/>
                  </a:cubicBezTo>
                  <a:lnTo>
                    <a:pt x="124" y="795"/>
                  </a:lnTo>
                  <a:cubicBezTo>
                    <a:pt x="134" y="642"/>
                    <a:pt x="134" y="489"/>
                    <a:pt x="134" y="336"/>
                  </a:cubicBezTo>
                  <a:lnTo>
                    <a:pt x="13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58"/>
            <p:cNvSpPr/>
            <p:nvPr/>
          </p:nvSpPr>
          <p:spPr>
            <a:xfrm>
              <a:off x="8389184" y="4594849"/>
              <a:ext cx="14779" cy="37482"/>
            </a:xfrm>
            <a:custGeom>
              <a:rect b="b" l="l" r="r" t="t"/>
              <a:pathLst>
                <a:path extrusionOk="0" h="804" w="317">
                  <a:moveTo>
                    <a:pt x="201" y="0"/>
                  </a:moveTo>
                  <a:cubicBezTo>
                    <a:pt x="144" y="249"/>
                    <a:pt x="77" y="507"/>
                    <a:pt x="0" y="747"/>
                  </a:cubicBezTo>
                  <a:lnTo>
                    <a:pt x="125" y="804"/>
                  </a:lnTo>
                  <a:cubicBezTo>
                    <a:pt x="192" y="555"/>
                    <a:pt x="259" y="297"/>
                    <a:pt x="316" y="48"/>
                  </a:cubicBezTo>
                  <a:lnTo>
                    <a:pt x="20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58"/>
            <p:cNvSpPr/>
            <p:nvPr/>
          </p:nvSpPr>
          <p:spPr>
            <a:xfrm>
              <a:off x="8403030" y="4534615"/>
              <a:ext cx="10723" cy="37063"/>
            </a:xfrm>
            <a:custGeom>
              <a:rect b="b" l="l" r="r" t="t"/>
              <a:pathLst>
                <a:path extrusionOk="0" h="795" w="230">
                  <a:moveTo>
                    <a:pt x="105" y="0"/>
                  </a:moveTo>
                  <a:cubicBezTo>
                    <a:pt x="77" y="258"/>
                    <a:pt x="48" y="517"/>
                    <a:pt x="0" y="766"/>
                  </a:cubicBezTo>
                  <a:lnTo>
                    <a:pt x="124" y="794"/>
                  </a:lnTo>
                  <a:cubicBezTo>
                    <a:pt x="172" y="546"/>
                    <a:pt x="201" y="278"/>
                    <a:pt x="230" y="19"/>
                  </a:cubicBezTo>
                  <a:lnTo>
                    <a:pt x="10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58"/>
            <p:cNvSpPr/>
            <p:nvPr/>
          </p:nvSpPr>
          <p:spPr>
            <a:xfrm>
              <a:off x="8340978" y="4707717"/>
              <a:ext cx="21911" cy="34406"/>
            </a:xfrm>
            <a:custGeom>
              <a:rect b="b" l="l" r="r" t="t"/>
              <a:pathLst>
                <a:path extrusionOk="0" h="738" w="470">
                  <a:moveTo>
                    <a:pt x="364" y="0"/>
                  </a:moveTo>
                  <a:cubicBezTo>
                    <a:pt x="250" y="220"/>
                    <a:pt x="125" y="441"/>
                    <a:pt x="1" y="642"/>
                  </a:cubicBezTo>
                  <a:lnTo>
                    <a:pt x="106" y="737"/>
                  </a:lnTo>
                  <a:cubicBezTo>
                    <a:pt x="230" y="527"/>
                    <a:pt x="355" y="307"/>
                    <a:pt x="470" y="86"/>
                  </a:cubicBezTo>
                  <a:lnTo>
                    <a:pt x="36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58"/>
            <p:cNvSpPr/>
            <p:nvPr/>
          </p:nvSpPr>
          <p:spPr>
            <a:xfrm>
              <a:off x="8368205" y="4653264"/>
              <a:ext cx="18788" cy="36177"/>
            </a:xfrm>
            <a:custGeom>
              <a:rect b="b" l="l" r="r" t="t"/>
              <a:pathLst>
                <a:path extrusionOk="0" h="776" w="403">
                  <a:moveTo>
                    <a:pt x="288" y="1"/>
                  </a:moveTo>
                  <a:cubicBezTo>
                    <a:pt x="202" y="230"/>
                    <a:pt x="106" y="470"/>
                    <a:pt x="1" y="699"/>
                  </a:cubicBezTo>
                  <a:lnTo>
                    <a:pt x="115" y="776"/>
                  </a:lnTo>
                  <a:cubicBezTo>
                    <a:pt x="221" y="537"/>
                    <a:pt x="316" y="297"/>
                    <a:pt x="403" y="58"/>
                  </a:cubicBezTo>
                  <a:lnTo>
                    <a:pt x="28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58"/>
            <p:cNvSpPr/>
            <p:nvPr/>
          </p:nvSpPr>
          <p:spPr>
            <a:xfrm>
              <a:off x="8229461" y="4842451"/>
              <a:ext cx="28578" cy="26807"/>
            </a:xfrm>
            <a:custGeom>
              <a:rect b="b" l="l" r="r" t="t"/>
              <a:pathLst>
                <a:path extrusionOk="0" h="575" w="613">
                  <a:moveTo>
                    <a:pt x="536" y="1"/>
                  </a:moveTo>
                  <a:cubicBezTo>
                    <a:pt x="364" y="154"/>
                    <a:pt x="182" y="297"/>
                    <a:pt x="0" y="441"/>
                  </a:cubicBezTo>
                  <a:lnTo>
                    <a:pt x="77" y="575"/>
                  </a:lnTo>
                  <a:cubicBezTo>
                    <a:pt x="259" y="431"/>
                    <a:pt x="431" y="278"/>
                    <a:pt x="613" y="125"/>
                  </a:cubicBezTo>
                  <a:lnTo>
                    <a:pt x="53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58"/>
            <p:cNvSpPr/>
            <p:nvPr/>
          </p:nvSpPr>
          <p:spPr>
            <a:xfrm>
              <a:off x="8089366" y="4925435"/>
              <a:ext cx="30816" cy="17016"/>
            </a:xfrm>
            <a:custGeom>
              <a:rect b="b" l="l" r="r" t="t"/>
              <a:pathLst>
                <a:path extrusionOk="0" h="365" w="661">
                  <a:moveTo>
                    <a:pt x="622" y="1"/>
                  </a:moveTo>
                  <a:cubicBezTo>
                    <a:pt x="421" y="77"/>
                    <a:pt x="211" y="144"/>
                    <a:pt x="0" y="211"/>
                  </a:cubicBezTo>
                  <a:lnTo>
                    <a:pt x="38" y="364"/>
                  </a:lnTo>
                  <a:cubicBezTo>
                    <a:pt x="249" y="297"/>
                    <a:pt x="459" y="230"/>
                    <a:pt x="660" y="154"/>
                  </a:cubicBezTo>
                  <a:lnTo>
                    <a:pt x="622"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58"/>
            <p:cNvSpPr/>
            <p:nvPr/>
          </p:nvSpPr>
          <p:spPr>
            <a:xfrm>
              <a:off x="8185265" y="4875924"/>
              <a:ext cx="29510" cy="23683"/>
            </a:xfrm>
            <a:custGeom>
              <a:rect b="b" l="l" r="r" t="t"/>
              <a:pathLst>
                <a:path extrusionOk="0" h="508" w="633">
                  <a:moveTo>
                    <a:pt x="565" y="0"/>
                  </a:moveTo>
                  <a:cubicBezTo>
                    <a:pt x="384" y="134"/>
                    <a:pt x="192" y="259"/>
                    <a:pt x="1" y="374"/>
                  </a:cubicBezTo>
                  <a:lnTo>
                    <a:pt x="58" y="508"/>
                  </a:lnTo>
                  <a:cubicBezTo>
                    <a:pt x="250" y="393"/>
                    <a:pt x="451" y="268"/>
                    <a:pt x="632" y="134"/>
                  </a:cubicBezTo>
                  <a:lnTo>
                    <a:pt x="56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58"/>
            <p:cNvSpPr/>
            <p:nvPr/>
          </p:nvSpPr>
          <p:spPr>
            <a:xfrm>
              <a:off x="8138411" y="4904037"/>
              <a:ext cx="30396" cy="20093"/>
            </a:xfrm>
            <a:custGeom>
              <a:rect b="b" l="l" r="r" t="t"/>
              <a:pathLst>
                <a:path extrusionOk="0" h="431" w="652">
                  <a:moveTo>
                    <a:pt x="594" y="0"/>
                  </a:moveTo>
                  <a:cubicBezTo>
                    <a:pt x="403" y="106"/>
                    <a:pt x="202" y="201"/>
                    <a:pt x="1" y="287"/>
                  </a:cubicBezTo>
                  <a:lnTo>
                    <a:pt x="39" y="431"/>
                  </a:lnTo>
                  <a:cubicBezTo>
                    <a:pt x="250" y="345"/>
                    <a:pt x="451" y="249"/>
                    <a:pt x="652" y="144"/>
                  </a:cubicBezTo>
                  <a:lnTo>
                    <a:pt x="59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58"/>
            <p:cNvSpPr/>
            <p:nvPr/>
          </p:nvSpPr>
          <p:spPr>
            <a:xfrm>
              <a:off x="8327178" y="4113864"/>
              <a:ext cx="13846" cy="37063"/>
            </a:xfrm>
            <a:custGeom>
              <a:rect b="b" l="l" r="r" t="t"/>
              <a:pathLst>
                <a:path extrusionOk="0" h="795" w="297">
                  <a:moveTo>
                    <a:pt x="115" y="0"/>
                  </a:moveTo>
                  <a:lnTo>
                    <a:pt x="0" y="39"/>
                  </a:lnTo>
                  <a:cubicBezTo>
                    <a:pt x="48" y="278"/>
                    <a:pt x="115" y="527"/>
                    <a:pt x="182" y="795"/>
                  </a:cubicBezTo>
                  <a:lnTo>
                    <a:pt x="297" y="747"/>
                  </a:lnTo>
                  <a:cubicBezTo>
                    <a:pt x="230" y="479"/>
                    <a:pt x="172" y="240"/>
                    <a:pt x="11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58"/>
            <p:cNvSpPr/>
            <p:nvPr/>
          </p:nvSpPr>
          <p:spPr>
            <a:xfrm>
              <a:off x="8039388" y="4940634"/>
              <a:ext cx="30816" cy="12960"/>
            </a:xfrm>
            <a:custGeom>
              <a:rect b="b" l="l" r="r" t="t"/>
              <a:pathLst>
                <a:path extrusionOk="0" h="278" w="661">
                  <a:moveTo>
                    <a:pt x="641" y="0"/>
                  </a:moveTo>
                  <a:cubicBezTo>
                    <a:pt x="431" y="48"/>
                    <a:pt x="211" y="96"/>
                    <a:pt x="0" y="124"/>
                  </a:cubicBezTo>
                  <a:lnTo>
                    <a:pt x="19" y="278"/>
                  </a:lnTo>
                  <a:cubicBezTo>
                    <a:pt x="230" y="249"/>
                    <a:pt x="450" y="201"/>
                    <a:pt x="661" y="153"/>
                  </a:cubicBezTo>
                  <a:lnTo>
                    <a:pt x="64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58"/>
            <p:cNvSpPr/>
            <p:nvPr/>
          </p:nvSpPr>
          <p:spPr>
            <a:xfrm>
              <a:off x="8308437" y="4757695"/>
              <a:ext cx="24569" cy="32587"/>
            </a:xfrm>
            <a:custGeom>
              <a:rect b="b" l="l" r="r" t="t"/>
              <a:pathLst>
                <a:path extrusionOk="0" h="699" w="527">
                  <a:moveTo>
                    <a:pt x="421" y="0"/>
                  </a:moveTo>
                  <a:cubicBezTo>
                    <a:pt x="287" y="201"/>
                    <a:pt x="144" y="393"/>
                    <a:pt x="0" y="584"/>
                  </a:cubicBezTo>
                  <a:lnTo>
                    <a:pt x="86" y="699"/>
                  </a:lnTo>
                  <a:cubicBezTo>
                    <a:pt x="239" y="498"/>
                    <a:pt x="383" y="306"/>
                    <a:pt x="527" y="105"/>
                  </a:cubicBezTo>
                  <a:lnTo>
                    <a:pt x="4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58"/>
            <p:cNvSpPr/>
            <p:nvPr/>
          </p:nvSpPr>
          <p:spPr>
            <a:xfrm>
              <a:off x="8270954" y="4802730"/>
              <a:ext cx="26807" cy="29510"/>
            </a:xfrm>
            <a:custGeom>
              <a:rect b="b" l="l" r="r" t="t"/>
              <a:pathLst>
                <a:path extrusionOk="0" h="633" w="575">
                  <a:moveTo>
                    <a:pt x="479" y="1"/>
                  </a:moveTo>
                  <a:cubicBezTo>
                    <a:pt x="326" y="183"/>
                    <a:pt x="163" y="355"/>
                    <a:pt x="0" y="518"/>
                  </a:cubicBezTo>
                  <a:lnTo>
                    <a:pt x="77" y="632"/>
                  </a:lnTo>
                  <a:cubicBezTo>
                    <a:pt x="249" y="470"/>
                    <a:pt x="412" y="297"/>
                    <a:pt x="574" y="116"/>
                  </a:cubicBezTo>
                  <a:lnTo>
                    <a:pt x="479"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58"/>
            <p:cNvSpPr/>
            <p:nvPr/>
          </p:nvSpPr>
          <p:spPr>
            <a:xfrm>
              <a:off x="7988525" y="4949072"/>
              <a:ext cx="30350" cy="8998"/>
            </a:xfrm>
            <a:custGeom>
              <a:rect b="b" l="l" r="r" t="t"/>
              <a:pathLst>
                <a:path extrusionOk="0" h="193" w="651">
                  <a:moveTo>
                    <a:pt x="651" y="1"/>
                  </a:moveTo>
                  <a:cubicBezTo>
                    <a:pt x="431" y="20"/>
                    <a:pt x="211" y="30"/>
                    <a:pt x="0" y="39"/>
                  </a:cubicBezTo>
                  <a:lnTo>
                    <a:pt x="0" y="192"/>
                  </a:lnTo>
                  <a:cubicBezTo>
                    <a:pt x="220" y="192"/>
                    <a:pt x="431" y="173"/>
                    <a:pt x="651" y="154"/>
                  </a:cubicBezTo>
                  <a:lnTo>
                    <a:pt x="651"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58"/>
            <p:cNvSpPr/>
            <p:nvPr/>
          </p:nvSpPr>
          <p:spPr>
            <a:xfrm>
              <a:off x="7387956" y="4633218"/>
              <a:ext cx="29510" cy="24569"/>
            </a:xfrm>
            <a:custGeom>
              <a:rect b="b" l="l" r="r" t="t"/>
              <a:pathLst>
                <a:path extrusionOk="0" h="527" w="633">
                  <a:moveTo>
                    <a:pt x="68" y="0"/>
                  </a:moveTo>
                  <a:lnTo>
                    <a:pt x="1" y="144"/>
                  </a:lnTo>
                  <a:cubicBezTo>
                    <a:pt x="192" y="268"/>
                    <a:pt x="383" y="402"/>
                    <a:pt x="565" y="526"/>
                  </a:cubicBezTo>
                  <a:lnTo>
                    <a:pt x="632" y="392"/>
                  </a:lnTo>
                  <a:cubicBezTo>
                    <a:pt x="450"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58"/>
            <p:cNvSpPr/>
            <p:nvPr/>
          </p:nvSpPr>
          <p:spPr>
            <a:xfrm>
              <a:off x="6844078" y="4474801"/>
              <a:ext cx="30396" cy="8531"/>
            </a:xfrm>
            <a:custGeom>
              <a:rect b="b" l="l" r="r" t="t"/>
              <a:pathLst>
                <a:path extrusionOk="0" h="183" w="652">
                  <a:moveTo>
                    <a:pt x="0" y="1"/>
                  </a:moveTo>
                  <a:lnTo>
                    <a:pt x="10" y="154"/>
                  </a:lnTo>
                  <a:cubicBezTo>
                    <a:pt x="221" y="163"/>
                    <a:pt x="441" y="173"/>
                    <a:pt x="651" y="182"/>
                  </a:cubicBezTo>
                  <a:lnTo>
                    <a:pt x="651" y="29"/>
                  </a:lnTo>
                  <a:cubicBezTo>
                    <a:pt x="441" y="20"/>
                    <a:pt x="221" y="10"/>
                    <a:pt x="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58"/>
            <p:cNvSpPr/>
            <p:nvPr/>
          </p:nvSpPr>
          <p:spPr>
            <a:xfrm>
              <a:off x="6895408" y="4477505"/>
              <a:ext cx="30816" cy="10303"/>
            </a:xfrm>
            <a:custGeom>
              <a:rect b="b" l="l" r="r" t="t"/>
              <a:pathLst>
                <a:path extrusionOk="0" h="221" w="661">
                  <a:moveTo>
                    <a:pt x="10" y="0"/>
                  </a:moveTo>
                  <a:lnTo>
                    <a:pt x="0" y="153"/>
                  </a:lnTo>
                  <a:cubicBezTo>
                    <a:pt x="220" y="172"/>
                    <a:pt x="431" y="191"/>
                    <a:pt x="651" y="220"/>
                  </a:cubicBezTo>
                  <a:lnTo>
                    <a:pt x="660" y="57"/>
                  </a:lnTo>
                  <a:cubicBezTo>
                    <a:pt x="440" y="38"/>
                    <a:pt x="230" y="19"/>
                    <a:pt x="1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58"/>
            <p:cNvSpPr/>
            <p:nvPr/>
          </p:nvSpPr>
          <p:spPr>
            <a:xfrm>
              <a:off x="6793215" y="4474474"/>
              <a:ext cx="29930" cy="7506"/>
            </a:xfrm>
            <a:custGeom>
              <a:rect b="b" l="l" r="r" t="t"/>
              <a:pathLst>
                <a:path extrusionOk="0" h="161" w="642">
                  <a:moveTo>
                    <a:pt x="235" y="0"/>
                  </a:moveTo>
                  <a:cubicBezTo>
                    <a:pt x="156" y="0"/>
                    <a:pt x="77" y="3"/>
                    <a:pt x="0" y="8"/>
                  </a:cubicBezTo>
                  <a:lnTo>
                    <a:pt x="0" y="161"/>
                  </a:lnTo>
                  <a:lnTo>
                    <a:pt x="642" y="161"/>
                  </a:lnTo>
                  <a:lnTo>
                    <a:pt x="642" y="8"/>
                  </a:lnTo>
                  <a:lnTo>
                    <a:pt x="469" y="8"/>
                  </a:lnTo>
                  <a:cubicBezTo>
                    <a:pt x="393" y="3"/>
                    <a:pt x="314" y="0"/>
                    <a:pt x="23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58"/>
            <p:cNvSpPr/>
            <p:nvPr/>
          </p:nvSpPr>
          <p:spPr>
            <a:xfrm>
              <a:off x="7148372" y="4525244"/>
              <a:ext cx="30816" cy="16084"/>
            </a:xfrm>
            <a:custGeom>
              <a:rect b="b" l="l" r="r" t="t"/>
              <a:pathLst>
                <a:path extrusionOk="0" h="345" w="661">
                  <a:moveTo>
                    <a:pt x="39" y="0"/>
                  </a:moveTo>
                  <a:lnTo>
                    <a:pt x="0" y="153"/>
                  </a:lnTo>
                  <a:cubicBezTo>
                    <a:pt x="211" y="211"/>
                    <a:pt x="421" y="278"/>
                    <a:pt x="632" y="345"/>
                  </a:cubicBezTo>
                  <a:lnTo>
                    <a:pt x="661" y="201"/>
                  </a:lnTo>
                  <a:cubicBezTo>
                    <a:pt x="460" y="125"/>
                    <a:pt x="249" y="58"/>
                    <a:pt x="3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58"/>
            <p:cNvSpPr/>
            <p:nvPr/>
          </p:nvSpPr>
          <p:spPr>
            <a:xfrm>
              <a:off x="7098861" y="4511398"/>
              <a:ext cx="30816" cy="14779"/>
            </a:xfrm>
            <a:custGeom>
              <a:rect b="b" l="l" r="r" t="t"/>
              <a:pathLst>
                <a:path extrusionOk="0" h="317" w="661">
                  <a:moveTo>
                    <a:pt x="19" y="0"/>
                  </a:moveTo>
                  <a:lnTo>
                    <a:pt x="0" y="154"/>
                  </a:lnTo>
                  <a:cubicBezTo>
                    <a:pt x="211" y="201"/>
                    <a:pt x="421" y="259"/>
                    <a:pt x="632" y="316"/>
                  </a:cubicBezTo>
                  <a:lnTo>
                    <a:pt x="660" y="163"/>
                  </a:lnTo>
                  <a:cubicBezTo>
                    <a:pt x="450" y="106"/>
                    <a:pt x="239" y="48"/>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58"/>
            <p:cNvSpPr/>
            <p:nvPr/>
          </p:nvSpPr>
          <p:spPr>
            <a:xfrm>
              <a:off x="6946691" y="4482820"/>
              <a:ext cx="30816" cy="11235"/>
            </a:xfrm>
            <a:custGeom>
              <a:rect b="b" l="l" r="r" t="t"/>
              <a:pathLst>
                <a:path extrusionOk="0" h="241" w="661">
                  <a:moveTo>
                    <a:pt x="20" y="1"/>
                  </a:moveTo>
                  <a:lnTo>
                    <a:pt x="1" y="154"/>
                  </a:lnTo>
                  <a:cubicBezTo>
                    <a:pt x="221" y="183"/>
                    <a:pt x="431" y="211"/>
                    <a:pt x="642" y="240"/>
                  </a:cubicBezTo>
                  <a:lnTo>
                    <a:pt x="661" y="87"/>
                  </a:lnTo>
                  <a:cubicBezTo>
                    <a:pt x="450" y="49"/>
                    <a:pt x="230" y="20"/>
                    <a:pt x="2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58"/>
            <p:cNvSpPr/>
            <p:nvPr/>
          </p:nvSpPr>
          <p:spPr>
            <a:xfrm>
              <a:off x="7048417" y="4499370"/>
              <a:ext cx="30816" cy="13846"/>
            </a:xfrm>
            <a:custGeom>
              <a:rect b="b" l="l" r="r" t="t"/>
              <a:pathLst>
                <a:path extrusionOk="0" h="297" w="661">
                  <a:moveTo>
                    <a:pt x="20" y="0"/>
                  </a:moveTo>
                  <a:lnTo>
                    <a:pt x="1" y="163"/>
                  </a:lnTo>
                  <a:cubicBezTo>
                    <a:pt x="211" y="201"/>
                    <a:pt x="422" y="249"/>
                    <a:pt x="632" y="297"/>
                  </a:cubicBezTo>
                  <a:lnTo>
                    <a:pt x="661" y="144"/>
                  </a:lnTo>
                  <a:cubicBezTo>
                    <a:pt x="450" y="96"/>
                    <a:pt x="240" y="4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58"/>
            <p:cNvSpPr/>
            <p:nvPr/>
          </p:nvSpPr>
          <p:spPr>
            <a:xfrm>
              <a:off x="7690898" y="4866973"/>
              <a:ext cx="29977" cy="22844"/>
            </a:xfrm>
            <a:custGeom>
              <a:rect b="b" l="l" r="r" t="t"/>
              <a:pathLst>
                <a:path extrusionOk="0" h="490" w="643">
                  <a:moveTo>
                    <a:pt x="68" y="1"/>
                  </a:moveTo>
                  <a:lnTo>
                    <a:pt x="1" y="135"/>
                  </a:lnTo>
                  <a:cubicBezTo>
                    <a:pt x="202" y="259"/>
                    <a:pt x="393" y="374"/>
                    <a:pt x="585" y="489"/>
                  </a:cubicBezTo>
                  <a:lnTo>
                    <a:pt x="642" y="345"/>
                  </a:lnTo>
                  <a:cubicBezTo>
                    <a:pt x="451" y="240"/>
                    <a:pt x="259" y="125"/>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58"/>
            <p:cNvSpPr/>
            <p:nvPr/>
          </p:nvSpPr>
          <p:spPr>
            <a:xfrm>
              <a:off x="7646282" y="4836670"/>
              <a:ext cx="29044" cy="24569"/>
            </a:xfrm>
            <a:custGeom>
              <a:rect b="b" l="l" r="r" t="t"/>
              <a:pathLst>
                <a:path extrusionOk="0" h="527" w="623">
                  <a:moveTo>
                    <a:pt x="68" y="0"/>
                  </a:moveTo>
                  <a:lnTo>
                    <a:pt x="1" y="134"/>
                  </a:lnTo>
                  <a:cubicBezTo>
                    <a:pt x="192" y="268"/>
                    <a:pt x="384" y="402"/>
                    <a:pt x="565" y="527"/>
                  </a:cubicBezTo>
                  <a:lnTo>
                    <a:pt x="623" y="393"/>
                  </a:lnTo>
                  <a:cubicBezTo>
                    <a:pt x="441"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58"/>
            <p:cNvSpPr/>
            <p:nvPr/>
          </p:nvSpPr>
          <p:spPr>
            <a:xfrm>
              <a:off x="7602552" y="4804082"/>
              <a:ext cx="28625" cy="25501"/>
            </a:xfrm>
            <a:custGeom>
              <a:rect b="b" l="l" r="r" t="t"/>
              <a:pathLst>
                <a:path extrusionOk="0" h="547" w="614">
                  <a:moveTo>
                    <a:pt x="68" y="1"/>
                  </a:moveTo>
                  <a:lnTo>
                    <a:pt x="1" y="125"/>
                  </a:lnTo>
                  <a:cubicBezTo>
                    <a:pt x="183" y="278"/>
                    <a:pt x="365" y="412"/>
                    <a:pt x="546" y="546"/>
                  </a:cubicBezTo>
                  <a:lnTo>
                    <a:pt x="613" y="412"/>
                  </a:lnTo>
                  <a:cubicBezTo>
                    <a:pt x="432" y="278"/>
                    <a:pt x="250" y="144"/>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58"/>
            <p:cNvSpPr/>
            <p:nvPr/>
          </p:nvSpPr>
          <p:spPr>
            <a:xfrm>
              <a:off x="7197883" y="4541282"/>
              <a:ext cx="30816" cy="17902"/>
            </a:xfrm>
            <a:custGeom>
              <a:rect b="b" l="l" r="r" t="t"/>
              <a:pathLst>
                <a:path extrusionOk="0" h="384" w="661">
                  <a:moveTo>
                    <a:pt x="39" y="1"/>
                  </a:moveTo>
                  <a:lnTo>
                    <a:pt x="1" y="154"/>
                  </a:lnTo>
                  <a:cubicBezTo>
                    <a:pt x="211" y="230"/>
                    <a:pt x="422" y="307"/>
                    <a:pt x="623" y="383"/>
                  </a:cubicBezTo>
                  <a:lnTo>
                    <a:pt x="661" y="230"/>
                  </a:lnTo>
                  <a:cubicBezTo>
                    <a:pt x="460" y="154"/>
                    <a:pt x="249" y="77"/>
                    <a:pt x="39"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58"/>
            <p:cNvSpPr/>
            <p:nvPr/>
          </p:nvSpPr>
          <p:spPr>
            <a:xfrm>
              <a:off x="7559288" y="4769723"/>
              <a:ext cx="28625" cy="26387"/>
            </a:xfrm>
            <a:custGeom>
              <a:rect b="b" l="l" r="r" t="t"/>
              <a:pathLst>
                <a:path extrusionOk="0" h="566" w="614">
                  <a:moveTo>
                    <a:pt x="77" y="1"/>
                  </a:moveTo>
                  <a:lnTo>
                    <a:pt x="1" y="135"/>
                  </a:lnTo>
                  <a:cubicBezTo>
                    <a:pt x="192" y="288"/>
                    <a:pt x="364" y="431"/>
                    <a:pt x="546" y="565"/>
                  </a:cubicBezTo>
                  <a:lnTo>
                    <a:pt x="613" y="441"/>
                  </a:lnTo>
                  <a:cubicBezTo>
                    <a:pt x="441" y="297"/>
                    <a:pt x="259" y="154"/>
                    <a:pt x="77"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58"/>
            <p:cNvSpPr/>
            <p:nvPr/>
          </p:nvSpPr>
          <p:spPr>
            <a:xfrm>
              <a:off x="7885913" y="4943291"/>
              <a:ext cx="30816" cy="11655"/>
            </a:xfrm>
            <a:custGeom>
              <a:rect b="b" l="l" r="r" t="t"/>
              <a:pathLst>
                <a:path extrusionOk="0" h="250" w="661">
                  <a:moveTo>
                    <a:pt x="19" y="0"/>
                  </a:moveTo>
                  <a:lnTo>
                    <a:pt x="0" y="163"/>
                  </a:lnTo>
                  <a:cubicBezTo>
                    <a:pt x="211" y="192"/>
                    <a:pt x="431" y="221"/>
                    <a:pt x="651" y="249"/>
                  </a:cubicBezTo>
                  <a:lnTo>
                    <a:pt x="660" y="87"/>
                  </a:lnTo>
                  <a:cubicBezTo>
                    <a:pt x="440" y="67"/>
                    <a:pt x="230" y="39"/>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58"/>
            <p:cNvSpPr/>
            <p:nvPr/>
          </p:nvSpPr>
          <p:spPr>
            <a:xfrm>
              <a:off x="7341988" y="4605525"/>
              <a:ext cx="29977" cy="22378"/>
            </a:xfrm>
            <a:custGeom>
              <a:rect b="b" l="l" r="r" t="t"/>
              <a:pathLst>
                <a:path extrusionOk="0" h="480" w="643">
                  <a:moveTo>
                    <a:pt x="58" y="1"/>
                  </a:moveTo>
                  <a:lnTo>
                    <a:pt x="1" y="144"/>
                  </a:lnTo>
                  <a:cubicBezTo>
                    <a:pt x="202" y="259"/>
                    <a:pt x="403" y="374"/>
                    <a:pt x="585" y="479"/>
                  </a:cubicBezTo>
                  <a:lnTo>
                    <a:pt x="642" y="345"/>
                  </a:lnTo>
                  <a:cubicBezTo>
                    <a:pt x="460" y="221"/>
                    <a:pt x="259" y="116"/>
                    <a:pt x="5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58"/>
            <p:cNvSpPr/>
            <p:nvPr/>
          </p:nvSpPr>
          <p:spPr>
            <a:xfrm>
              <a:off x="7431687" y="4665339"/>
              <a:ext cx="28578" cy="26807"/>
            </a:xfrm>
            <a:custGeom>
              <a:rect b="b" l="l" r="r" t="t"/>
              <a:pathLst>
                <a:path extrusionOk="0" h="575" w="613">
                  <a:moveTo>
                    <a:pt x="77" y="0"/>
                  </a:moveTo>
                  <a:lnTo>
                    <a:pt x="1" y="134"/>
                  </a:lnTo>
                  <a:lnTo>
                    <a:pt x="67" y="192"/>
                  </a:lnTo>
                  <a:lnTo>
                    <a:pt x="546" y="574"/>
                  </a:lnTo>
                  <a:lnTo>
                    <a:pt x="613" y="440"/>
                  </a:lnTo>
                  <a:lnTo>
                    <a:pt x="144" y="58"/>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58"/>
            <p:cNvSpPr/>
            <p:nvPr/>
          </p:nvSpPr>
          <p:spPr>
            <a:xfrm>
              <a:off x="7474531" y="4700118"/>
              <a:ext cx="28158" cy="26807"/>
            </a:xfrm>
            <a:custGeom>
              <a:rect b="b" l="l" r="r" t="t"/>
              <a:pathLst>
                <a:path extrusionOk="0" h="575" w="604">
                  <a:moveTo>
                    <a:pt x="67" y="1"/>
                  </a:moveTo>
                  <a:lnTo>
                    <a:pt x="0" y="135"/>
                  </a:lnTo>
                  <a:lnTo>
                    <a:pt x="536" y="575"/>
                  </a:lnTo>
                  <a:lnTo>
                    <a:pt x="603" y="441"/>
                  </a:lnTo>
                  <a:lnTo>
                    <a:pt x="67"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58"/>
            <p:cNvSpPr/>
            <p:nvPr/>
          </p:nvSpPr>
          <p:spPr>
            <a:xfrm>
              <a:off x="7516909" y="4734944"/>
              <a:ext cx="28578" cy="26807"/>
            </a:xfrm>
            <a:custGeom>
              <a:rect b="b" l="l" r="r" t="t"/>
              <a:pathLst>
                <a:path extrusionOk="0" h="575" w="613">
                  <a:moveTo>
                    <a:pt x="77" y="0"/>
                  </a:moveTo>
                  <a:lnTo>
                    <a:pt x="0" y="134"/>
                  </a:lnTo>
                  <a:lnTo>
                    <a:pt x="536" y="574"/>
                  </a:lnTo>
                  <a:lnTo>
                    <a:pt x="613" y="440"/>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58"/>
            <p:cNvSpPr/>
            <p:nvPr/>
          </p:nvSpPr>
          <p:spPr>
            <a:xfrm>
              <a:off x="7937196" y="4949072"/>
              <a:ext cx="30396" cy="8998"/>
            </a:xfrm>
            <a:custGeom>
              <a:rect b="b" l="l" r="r" t="t"/>
              <a:pathLst>
                <a:path extrusionOk="0" h="193" w="652">
                  <a:moveTo>
                    <a:pt x="10" y="1"/>
                  </a:moveTo>
                  <a:lnTo>
                    <a:pt x="1" y="164"/>
                  </a:lnTo>
                  <a:cubicBezTo>
                    <a:pt x="211" y="173"/>
                    <a:pt x="431" y="183"/>
                    <a:pt x="651" y="192"/>
                  </a:cubicBezTo>
                  <a:lnTo>
                    <a:pt x="651" y="30"/>
                  </a:lnTo>
                  <a:cubicBezTo>
                    <a:pt x="431" y="30"/>
                    <a:pt x="211" y="20"/>
                    <a:pt x="1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58"/>
            <p:cNvSpPr/>
            <p:nvPr/>
          </p:nvSpPr>
          <p:spPr>
            <a:xfrm>
              <a:off x="8054120" y="3174646"/>
              <a:ext cx="97716" cy="6760"/>
            </a:xfrm>
            <a:custGeom>
              <a:rect b="b" l="l" r="r" t="t"/>
              <a:pathLst>
                <a:path extrusionOk="0" h="145" w="2096">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58"/>
            <p:cNvSpPr/>
            <p:nvPr/>
          </p:nvSpPr>
          <p:spPr>
            <a:xfrm>
              <a:off x="7992068" y="3229099"/>
              <a:ext cx="97762" cy="6713"/>
            </a:xfrm>
            <a:custGeom>
              <a:rect b="b" l="l" r="r" t="t"/>
              <a:pathLst>
                <a:path extrusionOk="0" h="144" w="2097">
                  <a:moveTo>
                    <a:pt x="1" y="0"/>
                  </a:moveTo>
                  <a:lnTo>
                    <a:pt x="1" y="144"/>
                  </a:lnTo>
                  <a:lnTo>
                    <a:pt x="2097" y="144"/>
                  </a:lnTo>
                  <a:lnTo>
                    <a:pt x="209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58"/>
            <p:cNvSpPr/>
            <p:nvPr/>
          </p:nvSpPr>
          <p:spPr>
            <a:xfrm>
              <a:off x="7370100" y="4667577"/>
              <a:ext cx="70116" cy="7179"/>
            </a:xfrm>
            <a:custGeom>
              <a:rect b="b" l="l" r="r" t="t"/>
              <a:pathLst>
                <a:path extrusionOk="0" h="154" w="1504">
                  <a:moveTo>
                    <a:pt x="1" y="0"/>
                  </a:moveTo>
                  <a:lnTo>
                    <a:pt x="1" y="153"/>
                  </a:lnTo>
                  <a:lnTo>
                    <a:pt x="1503" y="153"/>
                  </a:lnTo>
                  <a:lnTo>
                    <a:pt x="1503"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58"/>
            <p:cNvSpPr/>
            <p:nvPr/>
          </p:nvSpPr>
          <p:spPr>
            <a:xfrm>
              <a:off x="7306323" y="4614010"/>
              <a:ext cx="97762" cy="6760"/>
            </a:xfrm>
            <a:custGeom>
              <a:rect b="b" l="l" r="r" t="t"/>
              <a:pathLst>
                <a:path extrusionOk="0" h="145" w="2097">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58"/>
            <p:cNvSpPr/>
            <p:nvPr/>
          </p:nvSpPr>
          <p:spPr>
            <a:xfrm>
              <a:off x="7147486" y="4250975"/>
              <a:ext cx="44662" cy="38275"/>
            </a:xfrm>
            <a:custGeom>
              <a:rect b="b" l="l" r="r" t="t"/>
              <a:pathLst>
                <a:path extrusionOk="0" h="821" w="958">
                  <a:moveTo>
                    <a:pt x="546" y="151"/>
                  </a:moveTo>
                  <a:cubicBezTo>
                    <a:pt x="689" y="151"/>
                    <a:pt x="814" y="265"/>
                    <a:pt x="814" y="409"/>
                  </a:cubicBezTo>
                  <a:cubicBezTo>
                    <a:pt x="814" y="571"/>
                    <a:pt x="682" y="676"/>
                    <a:pt x="546" y="676"/>
                  </a:cubicBezTo>
                  <a:cubicBezTo>
                    <a:pt x="481" y="676"/>
                    <a:pt x="416" y="653"/>
                    <a:pt x="364" y="600"/>
                  </a:cubicBezTo>
                  <a:cubicBezTo>
                    <a:pt x="192" y="428"/>
                    <a:pt x="316" y="151"/>
                    <a:pt x="546" y="151"/>
                  </a:cubicBezTo>
                  <a:close/>
                  <a:moveTo>
                    <a:pt x="546" y="0"/>
                  </a:moveTo>
                  <a:cubicBezTo>
                    <a:pt x="445" y="0"/>
                    <a:pt x="342" y="38"/>
                    <a:pt x="259" y="122"/>
                  </a:cubicBezTo>
                  <a:cubicBezTo>
                    <a:pt x="0" y="380"/>
                    <a:pt x="182" y="820"/>
                    <a:pt x="546" y="820"/>
                  </a:cubicBezTo>
                  <a:cubicBezTo>
                    <a:pt x="775" y="820"/>
                    <a:pt x="957" y="639"/>
                    <a:pt x="957" y="409"/>
                  </a:cubicBezTo>
                  <a:cubicBezTo>
                    <a:pt x="957" y="163"/>
                    <a:pt x="756" y="0"/>
                    <a:pt x="54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58"/>
            <p:cNvSpPr/>
            <p:nvPr/>
          </p:nvSpPr>
          <p:spPr>
            <a:xfrm>
              <a:off x="7970203" y="3617262"/>
              <a:ext cx="6760" cy="37063"/>
            </a:xfrm>
            <a:custGeom>
              <a:rect b="b" l="l" r="r" t="t"/>
              <a:pathLst>
                <a:path extrusionOk="0" h="795" w="145">
                  <a:moveTo>
                    <a:pt x="1" y="1"/>
                  </a:moveTo>
                  <a:lnTo>
                    <a:pt x="1" y="795"/>
                  </a:lnTo>
                  <a:lnTo>
                    <a:pt x="144" y="795"/>
                  </a:lnTo>
                  <a:lnTo>
                    <a:pt x="14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58"/>
            <p:cNvSpPr/>
            <p:nvPr/>
          </p:nvSpPr>
          <p:spPr>
            <a:xfrm>
              <a:off x="7955051" y="3632414"/>
              <a:ext cx="37063" cy="6760"/>
            </a:xfrm>
            <a:custGeom>
              <a:rect b="b" l="l" r="r" t="t"/>
              <a:pathLst>
                <a:path extrusionOk="0" h="145" w="795">
                  <a:moveTo>
                    <a:pt x="0" y="1"/>
                  </a:moveTo>
                  <a:lnTo>
                    <a:pt x="0" y="145"/>
                  </a:lnTo>
                  <a:lnTo>
                    <a:pt x="795" y="145"/>
                  </a:lnTo>
                  <a:lnTo>
                    <a:pt x="79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58"/>
            <p:cNvSpPr/>
            <p:nvPr/>
          </p:nvSpPr>
          <p:spPr>
            <a:xfrm>
              <a:off x="7383947" y="4383331"/>
              <a:ext cx="7179" cy="37110"/>
            </a:xfrm>
            <a:custGeom>
              <a:rect b="b" l="l" r="r" t="t"/>
              <a:pathLst>
                <a:path extrusionOk="0" h="796" w="154">
                  <a:moveTo>
                    <a:pt x="0" y="1"/>
                  </a:moveTo>
                  <a:lnTo>
                    <a:pt x="0" y="795"/>
                  </a:lnTo>
                  <a:lnTo>
                    <a:pt x="154" y="795"/>
                  </a:lnTo>
                  <a:lnTo>
                    <a:pt x="15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58"/>
            <p:cNvSpPr/>
            <p:nvPr/>
          </p:nvSpPr>
          <p:spPr>
            <a:xfrm>
              <a:off x="7368795" y="4398063"/>
              <a:ext cx="37063" cy="7179"/>
            </a:xfrm>
            <a:custGeom>
              <a:rect b="b" l="l" r="r" t="t"/>
              <a:pathLst>
                <a:path extrusionOk="0" h="154" w="795">
                  <a:moveTo>
                    <a:pt x="0" y="1"/>
                  </a:moveTo>
                  <a:lnTo>
                    <a:pt x="0" y="154"/>
                  </a:lnTo>
                  <a:lnTo>
                    <a:pt x="794" y="154"/>
                  </a:lnTo>
                  <a:lnTo>
                    <a:pt x="79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58"/>
            <p:cNvSpPr/>
            <p:nvPr/>
          </p:nvSpPr>
          <p:spPr>
            <a:xfrm>
              <a:off x="7609265" y="3122245"/>
              <a:ext cx="640279" cy="890489"/>
            </a:xfrm>
            <a:custGeom>
              <a:rect b="b" l="l" r="r" t="t"/>
              <a:pathLst>
                <a:path extrusionOk="0" h="19101" w="13734">
                  <a:moveTo>
                    <a:pt x="6661" y="0"/>
                  </a:moveTo>
                  <a:cubicBezTo>
                    <a:pt x="6268" y="0"/>
                    <a:pt x="5851" y="36"/>
                    <a:pt x="5408" y="110"/>
                  </a:cubicBezTo>
                  <a:cubicBezTo>
                    <a:pt x="1742" y="732"/>
                    <a:pt x="1522" y="4254"/>
                    <a:pt x="1580" y="4934"/>
                  </a:cubicBezTo>
                  <a:cubicBezTo>
                    <a:pt x="1580" y="4934"/>
                    <a:pt x="527" y="4991"/>
                    <a:pt x="527" y="5623"/>
                  </a:cubicBezTo>
                  <a:cubicBezTo>
                    <a:pt x="527" y="6245"/>
                    <a:pt x="1522" y="7346"/>
                    <a:pt x="1522" y="7346"/>
                  </a:cubicBezTo>
                  <a:cubicBezTo>
                    <a:pt x="1522" y="7346"/>
                    <a:pt x="0" y="14265"/>
                    <a:pt x="4872" y="14322"/>
                  </a:cubicBezTo>
                  <a:lnTo>
                    <a:pt x="5398" y="16677"/>
                  </a:lnTo>
                  <a:cubicBezTo>
                    <a:pt x="5398" y="16677"/>
                    <a:pt x="12625" y="19100"/>
                    <a:pt x="13183" y="19100"/>
                  </a:cubicBezTo>
                  <a:cubicBezTo>
                    <a:pt x="13205" y="19100"/>
                    <a:pt x="13217" y="19096"/>
                    <a:pt x="13217" y="19088"/>
                  </a:cubicBezTo>
                  <a:cubicBezTo>
                    <a:pt x="13217" y="18878"/>
                    <a:pt x="11064" y="11279"/>
                    <a:pt x="11064" y="11279"/>
                  </a:cubicBezTo>
                  <a:cubicBezTo>
                    <a:pt x="11064" y="11279"/>
                    <a:pt x="13734" y="7872"/>
                    <a:pt x="12528" y="4943"/>
                  </a:cubicBezTo>
                  <a:cubicBezTo>
                    <a:pt x="11455" y="2328"/>
                    <a:pt x="9850" y="0"/>
                    <a:pt x="666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58"/>
            <p:cNvSpPr/>
            <p:nvPr/>
          </p:nvSpPr>
          <p:spPr>
            <a:xfrm>
              <a:off x="7836821" y="3690456"/>
              <a:ext cx="218228" cy="177156"/>
            </a:xfrm>
            <a:custGeom>
              <a:rect b="b" l="l" r="r" t="t"/>
              <a:pathLst>
                <a:path extrusionOk="0" h="3800" w="4681">
                  <a:moveTo>
                    <a:pt x="4680" y="0"/>
                  </a:moveTo>
                  <a:cubicBezTo>
                    <a:pt x="4680" y="0"/>
                    <a:pt x="2154" y="1857"/>
                    <a:pt x="0" y="2134"/>
                  </a:cubicBezTo>
                  <a:lnTo>
                    <a:pt x="374" y="3800"/>
                  </a:lnTo>
                  <a:cubicBezTo>
                    <a:pt x="3646" y="2986"/>
                    <a:pt x="4680" y="0"/>
                    <a:pt x="4680"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58"/>
            <p:cNvSpPr/>
            <p:nvPr/>
          </p:nvSpPr>
          <p:spPr>
            <a:xfrm>
              <a:off x="7597237" y="2895715"/>
              <a:ext cx="806712" cy="737482"/>
            </a:xfrm>
            <a:custGeom>
              <a:rect b="b" l="l" r="r" t="t"/>
              <a:pathLst>
                <a:path extrusionOk="0" h="15819" w="17304">
                  <a:moveTo>
                    <a:pt x="3676" y="0"/>
                  </a:moveTo>
                  <a:cubicBezTo>
                    <a:pt x="2319" y="0"/>
                    <a:pt x="1123" y="559"/>
                    <a:pt x="785" y="1830"/>
                  </a:cubicBezTo>
                  <a:cubicBezTo>
                    <a:pt x="0" y="4816"/>
                    <a:pt x="3024" y="6357"/>
                    <a:pt x="3024" y="6357"/>
                  </a:cubicBezTo>
                  <a:cubicBezTo>
                    <a:pt x="3890" y="7757"/>
                    <a:pt x="5054" y="8120"/>
                    <a:pt x="6030" y="8120"/>
                  </a:cubicBezTo>
                  <a:cubicBezTo>
                    <a:pt x="7082" y="8120"/>
                    <a:pt x="7915" y="7697"/>
                    <a:pt x="7915" y="7697"/>
                  </a:cubicBezTo>
                  <a:lnTo>
                    <a:pt x="7915" y="7697"/>
                  </a:lnTo>
                  <a:cubicBezTo>
                    <a:pt x="6907" y="11651"/>
                    <a:pt x="8271" y="11894"/>
                    <a:pt x="8621" y="11894"/>
                  </a:cubicBezTo>
                  <a:cubicBezTo>
                    <a:pt x="8670" y="11894"/>
                    <a:pt x="8699" y="11889"/>
                    <a:pt x="8699" y="11889"/>
                  </a:cubicBezTo>
                  <a:lnTo>
                    <a:pt x="9647" y="13784"/>
                  </a:lnTo>
                  <a:cubicBezTo>
                    <a:pt x="9647" y="13784"/>
                    <a:pt x="9800" y="15085"/>
                    <a:pt x="11638" y="15698"/>
                  </a:cubicBezTo>
                  <a:cubicBezTo>
                    <a:pt x="11894" y="15782"/>
                    <a:pt x="12106" y="15819"/>
                    <a:pt x="12282" y="15819"/>
                  </a:cubicBezTo>
                  <a:cubicBezTo>
                    <a:pt x="13358" y="15819"/>
                    <a:pt x="13054" y="14454"/>
                    <a:pt x="13054" y="14454"/>
                  </a:cubicBezTo>
                  <a:cubicBezTo>
                    <a:pt x="13054" y="14454"/>
                    <a:pt x="16461" y="14090"/>
                    <a:pt x="16882" y="11315"/>
                  </a:cubicBezTo>
                  <a:cubicBezTo>
                    <a:pt x="17303" y="8539"/>
                    <a:pt x="13006" y="8376"/>
                    <a:pt x="13006" y="8376"/>
                  </a:cubicBezTo>
                  <a:cubicBezTo>
                    <a:pt x="13504" y="6912"/>
                    <a:pt x="13312" y="5285"/>
                    <a:pt x="12480" y="3974"/>
                  </a:cubicBezTo>
                  <a:cubicBezTo>
                    <a:pt x="11707" y="2748"/>
                    <a:pt x="10545" y="2469"/>
                    <a:pt x="9648" y="2469"/>
                  </a:cubicBezTo>
                  <a:cubicBezTo>
                    <a:pt x="8900" y="2469"/>
                    <a:pt x="8336" y="2663"/>
                    <a:pt x="8336" y="2663"/>
                  </a:cubicBezTo>
                  <a:cubicBezTo>
                    <a:pt x="7627" y="1015"/>
                    <a:pt x="5505" y="0"/>
                    <a:pt x="36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58"/>
            <p:cNvSpPr/>
            <p:nvPr/>
          </p:nvSpPr>
          <p:spPr>
            <a:xfrm>
              <a:off x="8190626" y="3020985"/>
              <a:ext cx="73240" cy="275291"/>
            </a:xfrm>
            <a:custGeom>
              <a:rect b="b" l="l" r="r" t="t"/>
              <a:pathLst>
                <a:path extrusionOk="0" h="5905" w="1571">
                  <a:moveTo>
                    <a:pt x="365" y="0"/>
                  </a:moveTo>
                  <a:cubicBezTo>
                    <a:pt x="309" y="0"/>
                    <a:pt x="254" y="53"/>
                    <a:pt x="288" y="120"/>
                  </a:cubicBezTo>
                  <a:cubicBezTo>
                    <a:pt x="1082" y="1517"/>
                    <a:pt x="1570" y="3249"/>
                    <a:pt x="824" y="4771"/>
                  </a:cubicBezTo>
                  <a:cubicBezTo>
                    <a:pt x="642" y="5154"/>
                    <a:pt x="383" y="5488"/>
                    <a:pt x="68" y="5766"/>
                  </a:cubicBezTo>
                  <a:cubicBezTo>
                    <a:pt x="1" y="5818"/>
                    <a:pt x="61" y="5905"/>
                    <a:pt x="132" y="5905"/>
                  </a:cubicBezTo>
                  <a:cubicBezTo>
                    <a:pt x="152" y="5905"/>
                    <a:pt x="173" y="5898"/>
                    <a:pt x="192" y="5881"/>
                  </a:cubicBezTo>
                  <a:cubicBezTo>
                    <a:pt x="766" y="5364"/>
                    <a:pt x="1159" y="4665"/>
                    <a:pt x="1293" y="3900"/>
                  </a:cubicBezTo>
                  <a:cubicBezTo>
                    <a:pt x="1436" y="3058"/>
                    <a:pt x="1350" y="2206"/>
                    <a:pt x="1063" y="1412"/>
                  </a:cubicBezTo>
                  <a:cubicBezTo>
                    <a:pt x="900" y="933"/>
                    <a:pt x="680" y="474"/>
                    <a:pt x="431" y="33"/>
                  </a:cubicBezTo>
                  <a:cubicBezTo>
                    <a:pt x="414" y="10"/>
                    <a:pt x="389" y="0"/>
                    <a:pt x="3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58"/>
            <p:cNvSpPr/>
            <p:nvPr/>
          </p:nvSpPr>
          <p:spPr>
            <a:xfrm>
              <a:off x="7592994" y="3014365"/>
              <a:ext cx="153053" cy="180932"/>
            </a:xfrm>
            <a:custGeom>
              <a:rect b="b" l="l" r="r" t="t"/>
              <a:pathLst>
                <a:path extrusionOk="0" h="3881" w="3283">
                  <a:moveTo>
                    <a:pt x="84" y="1"/>
                  </a:moveTo>
                  <a:cubicBezTo>
                    <a:pt x="41" y="1"/>
                    <a:pt x="0" y="27"/>
                    <a:pt x="5" y="80"/>
                  </a:cubicBezTo>
                  <a:cubicBezTo>
                    <a:pt x="129" y="1467"/>
                    <a:pt x="905" y="2712"/>
                    <a:pt x="2091" y="3429"/>
                  </a:cubicBezTo>
                  <a:cubicBezTo>
                    <a:pt x="2426" y="3630"/>
                    <a:pt x="2780" y="3783"/>
                    <a:pt x="3154" y="3879"/>
                  </a:cubicBezTo>
                  <a:cubicBezTo>
                    <a:pt x="3160" y="3880"/>
                    <a:pt x="3165" y="3881"/>
                    <a:pt x="3171" y="3881"/>
                  </a:cubicBezTo>
                  <a:cubicBezTo>
                    <a:pt x="3254" y="3881"/>
                    <a:pt x="3282" y="3752"/>
                    <a:pt x="3201" y="3716"/>
                  </a:cubicBezTo>
                  <a:cubicBezTo>
                    <a:pt x="1919" y="3353"/>
                    <a:pt x="885" y="2405"/>
                    <a:pt x="416" y="1161"/>
                  </a:cubicBezTo>
                  <a:cubicBezTo>
                    <a:pt x="282" y="817"/>
                    <a:pt x="206" y="453"/>
                    <a:pt x="177" y="80"/>
                  </a:cubicBezTo>
                  <a:cubicBezTo>
                    <a:pt x="172" y="27"/>
                    <a:pt x="127" y="1"/>
                    <a:pt x="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58"/>
            <p:cNvSpPr/>
            <p:nvPr/>
          </p:nvSpPr>
          <p:spPr>
            <a:xfrm>
              <a:off x="6552279" y="3613765"/>
              <a:ext cx="1391187" cy="1698553"/>
            </a:xfrm>
            <a:custGeom>
              <a:rect b="b" l="l" r="r" t="t"/>
              <a:pathLst>
                <a:path extrusionOk="0" h="36434" w="29841">
                  <a:moveTo>
                    <a:pt x="5499" y="0"/>
                  </a:moveTo>
                  <a:cubicBezTo>
                    <a:pt x="5387" y="0"/>
                    <a:pt x="5283" y="30"/>
                    <a:pt x="5188" y="95"/>
                  </a:cubicBezTo>
                  <a:cubicBezTo>
                    <a:pt x="4743" y="394"/>
                    <a:pt x="6689" y="3618"/>
                    <a:pt x="7109" y="4303"/>
                  </a:cubicBezTo>
                  <a:lnTo>
                    <a:pt x="7109" y="4303"/>
                  </a:lnTo>
                  <a:cubicBezTo>
                    <a:pt x="6685" y="3622"/>
                    <a:pt x="4648" y="443"/>
                    <a:pt x="3651" y="443"/>
                  </a:cubicBezTo>
                  <a:cubicBezTo>
                    <a:pt x="3627" y="443"/>
                    <a:pt x="3603" y="445"/>
                    <a:pt x="3580" y="449"/>
                  </a:cubicBezTo>
                  <a:cubicBezTo>
                    <a:pt x="0" y="1061"/>
                    <a:pt x="4632" y="9234"/>
                    <a:pt x="4632" y="9234"/>
                  </a:cubicBezTo>
                  <a:cubicBezTo>
                    <a:pt x="4632" y="9234"/>
                    <a:pt x="3905" y="36433"/>
                    <a:pt x="14844" y="36433"/>
                  </a:cubicBezTo>
                  <a:cubicBezTo>
                    <a:pt x="29841" y="36433"/>
                    <a:pt x="26596" y="13407"/>
                    <a:pt x="26596" y="13407"/>
                  </a:cubicBezTo>
                  <a:lnTo>
                    <a:pt x="19390" y="12373"/>
                  </a:lnTo>
                  <a:lnTo>
                    <a:pt x="15619" y="26088"/>
                  </a:lnTo>
                  <a:cubicBezTo>
                    <a:pt x="15619" y="26088"/>
                    <a:pt x="14461" y="14479"/>
                    <a:pt x="12920" y="9072"/>
                  </a:cubicBezTo>
                  <a:cubicBezTo>
                    <a:pt x="11387" y="3681"/>
                    <a:pt x="11067" y="1693"/>
                    <a:pt x="9951" y="1693"/>
                  </a:cubicBezTo>
                  <a:cubicBezTo>
                    <a:pt x="9945" y="1693"/>
                    <a:pt x="9940" y="1693"/>
                    <a:pt x="9934" y="1693"/>
                  </a:cubicBezTo>
                  <a:cubicBezTo>
                    <a:pt x="8757" y="1712"/>
                    <a:pt x="9887" y="5645"/>
                    <a:pt x="9887" y="5645"/>
                  </a:cubicBezTo>
                  <a:cubicBezTo>
                    <a:pt x="9887" y="5645"/>
                    <a:pt x="7027" y="0"/>
                    <a:pt x="54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58"/>
            <p:cNvSpPr/>
            <p:nvPr/>
          </p:nvSpPr>
          <p:spPr>
            <a:xfrm>
              <a:off x="6654891" y="3758662"/>
              <a:ext cx="179394" cy="185687"/>
            </a:xfrm>
            <a:custGeom>
              <a:rect b="b" l="l" r="r" t="t"/>
              <a:pathLst>
                <a:path extrusionOk="0" h="3983" w="3848">
                  <a:moveTo>
                    <a:pt x="342" y="0"/>
                  </a:moveTo>
                  <a:cubicBezTo>
                    <a:pt x="330" y="0"/>
                    <a:pt x="318" y="1"/>
                    <a:pt x="307" y="1"/>
                  </a:cubicBezTo>
                  <a:cubicBezTo>
                    <a:pt x="192" y="1"/>
                    <a:pt x="77" y="68"/>
                    <a:pt x="20" y="164"/>
                  </a:cubicBezTo>
                  <a:cubicBezTo>
                    <a:pt x="1" y="212"/>
                    <a:pt x="20" y="260"/>
                    <a:pt x="58" y="279"/>
                  </a:cubicBezTo>
                  <a:cubicBezTo>
                    <a:pt x="73" y="285"/>
                    <a:pt x="88" y="288"/>
                    <a:pt x="103" y="288"/>
                  </a:cubicBezTo>
                  <a:cubicBezTo>
                    <a:pt x="134" y="288"/>
                    <a:pt x="163" y="273"/>
                    <a:pt x="182" y="241"/>
                  </a:cubicBezTo>
                  <a:cubicBezTo>
                    <a:pt x="211" y="193"/>
                    <a:pt x="269" y="164"/>
                    <a:pt x="336" y="164"/>
                  </a:cubicBezTo>
                  <a:cubicBezTo>
                    <a:pt x="339" y="164"/>
                    <a:pt x="343" y="164"/>
                    <a:pt x="347" y="164"/>
                  </a:cubicBezTo>
                  <a:cubicBezTo>
                    <a:pt x="636" y="164"/>
                    <a:pt x="1512" y="543"/>
                    <a:pt x="3685" y="3944"/>
                  </a:cubicBezTo>
                  <a:cubicBezTo>
                    <a:pt x="3695" y="3963"/>
                    <a:pt x="3723" y="3983"/>
                    <a:pt x="3752" y="3983"/>
                  </a:cubicBezTo>
                  <a:cubicBezTo>
                    <a:pt x="3771" y="3983"/>
                    <a:pt x="3781" y="3973"/>
                    <a:pt x="3790" y="3973"/>
                  </a:cubicBezTo>
                  <a:cubicBezTo>
                    <a:pt x="3829" y="3944"/>
                    <a:pt x="3848" y="3887"/>
                    <a:pt x="3819" y="3849"/>
                  </a:cubicBezTo>
                  <a:cubicBezTo>
                    <a:pt x="2211" y="1328"/>
                    <a:pt x="1019" y="0"/>
                    <a:pt x="3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58"/>
            <p:cNvSpPr/>
            <p:nvPr/>
          </p:nvSpPr>
          <p:spPr>
            <a:xfrm>
              <a:off x="6952472" y="3905564"/>
              <a:ext cx="67599" cy="163729"/>
            </a:xfrm>
            <a:custGeom>
              <a:rect b="b" l="l" r="r" t="t"/>
              <a:pathLst>
                <a:path extrusionOk="0" h="3512" w="1450">
                  <a:moveTo>
                    <a:pt x="1322" y="1"/>
                  </a:moveTo>
                  <a:cubicBezTo>
                    <a:pt x="1297" y="1"/>
                    <a:pt x="1271" y="14"/>
                    <a:pt x="1255" y="47"/>
                  </a:cubicBezTo>
                  <a:cubicBezTo>
                    <a:pt x="1236" y="56"/>
                    <a:pt x="1" y="1712"/>
                    <a:pt x="891" y="3463"/>
                  </a:cubicBezTo>
                  <a:cubicBezTo>
                    <a:pt x="910" y="3492"/>
                    <a:pt x="939" y="3511"/>
                    <a:pt x="968" y="3511"/>
                  </a:cubicBezTo>
                  <a:lnTo>
                    <a:pt x="977" y="3502"/>
                  </a:lnTo>
                  <a:cubicBezTo>
                    <a:pt x="1035" y="3502"/>
                    <a:pt x="1073" y="3444"/>
                    <a:pt x="1054" y="3387"/>
                  </a:cubicBezTo>
                  <a:cubicBezTo>
                    <a:pt x="202" y="1731"/>
                    <a:pt x="1370" y="162"/>
                    <a:pt x="1389" y="143"/>
                  </a:cubicBezTo>
                  <a:cubicBezTo>
                    <a:pt x="1450" y="81"/>
                    <a:pt x="1385" y="1"/>
                    <a:pt x="13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58"/>
            <p:cNvSpPr/>
            <p:nvPr/>
          </p:nvSpPr>
          <p:spPr>
            <a:xfrm>
              <a:off x="6843472" y="3758009"/>
              <a:ext cx="97902" cy="123869"/>
            </a:xfrm>
            <a:custGeom>
              <a:rect b="b" l="l" r="r" t="t"/>
              <a:pathLst>
                <a:path extrusionOk="0" h="2657" w="2100">
                  <a:moveTo>
                    <a:pt x="129" y="0"/>
                  </a:moveTo>
                  <a:cubicBezTo>
                    <a:pt x="63" y="0"/>
                    <a:pt x="1" y="72"/>
                    <a:pt x="61" y="140"/>
                  </a:cubicBezTo>
                  <a:cubicBezTo>
                    <a:pt x="664" y="1049"/>
                    <a:pt x="1927" y="2609"/>
                    <a:pt x="1937" y="2628"/>
                  </a:cubicBezTo>
                  <a:cubicBezTo>
                    <a:pt x="1956" y="2647"/>
                    <a:pt x="1975" y="2657"/>
                    <a:pt x="2004" y="2657"/>
                  </a:cubicBezTo>
                  <a:cubicBezTo>
                    <a:pt x="2023" y="2657"/>
                    <a:pt x="2042" y="2647"/>
                    <a:pt x="2061" y="2638"/>
                  </a:cubicBezTo>
                  <a:cubicBezTo>
                    <a:pt x="2090" y="2609"/>
                    <a:pt x="2100" y="2551"/>
                    <a:pt x="2071" y="2523"/>
                  </a:cubicBezTo>
                  <a:cubicBezTo>
                    <a:pt x="2061" y="2504"/>
                    <a:pt x="798" y="944"/>
                    <a:pt x="205" y="44"/>
                  </a:cubicBezTo>
                  <a:cubicBezTo>
                    <a:pt x="185" y="13"/>
                    <a:pt x="157" y="0"/>
                    <a:pt x="1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58"/>
            <p:cNvSpPr/>
            <p:nvPr/>
          </p:nvSpPr>
          <p:spPr>
            <a:xfrm>
              <a:off x="7280868" y="3768079"/>
              <a:ext cx="1156502" cy="1354171"/>
            </a:xfrm>
            <a:custGeom>
              <a:rect b="b" l="l" r="r" t="t"/>
              <a:pathLst>
                <a:path extrusionOk="0" h="29047" w="24807">
                  <a:moveTo>
                    <a:pt x="24807" y="0"/>
                  </a:moveTo>
                  <a:cubicBezTo>
                    <a:pt x="24807" y="0"/>
                    <a:pt x="13973" y="2556"/>
                    <a:pt x="8002" y="3714"/>
                  </a:cubicBezTo>
                  <a:cubicBezTo>
                    <a:pt x="2030" y="4862"/>
                    <a:pt x="2183" y="9705"/>
                    <a:pt x="1637" y="13494"/>
                  </a:cubicBezTo>
                  <a:cubicBezTo>
                    <a:pt x="1101" y="17284"/>
                    <a:pt x="1" y="17361"/>
                    <a:pt x="250" y="19246"/>
                  </a:cubicBezTo>
                  <a:cubicBezTo>
                    <a:pt x="460" y="20825"/>
                    <a:pt x="1" y="21610"/>
                    <a:pt x="1" y="21610"/>
                  </a:cubicBezTo>
                  <a:lnTo>
                    <a:pt x="11255" y="22376"/>
                  </a:lnTo>
                  <a:lnTo>
                    <a:pt x="11562" y="19246"/>
                  </a:lnTo>
                  <a:lnTo>
                    <a:pt x="13447" y="29046"/>
                  </a:lnTo>
                  <a:lnTo>
                    <a:pt x="24807" y="29046"/>
                  </a:lnTo>
                  <a:lnTo>
                    <a:pt x="2480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58"/>
            <p:cNvSpPr/>
            <p:nvPr/>
          </p:nvSpPr>
          <p:spPr>
            <a:xfrm>
              <a:off x="7797566" y="3788173"/>
              <a:ext cx="557762" cy="212028"/>
            </a:xfrm>
            <a:custGeom>
              <a:rect b="b" l="l" r="r" t="t"/>
              <a:pathLst>
                <a:path extrusionOk="0" h="4548" w="11964">
                  <a:moveTo>
                    <a:pt x="11963" y="0"/>
                  </a:moveTo>
                  <a:lnTo>
                    <a:pt x="0" y="2661"/>
                  </a:lnTo>
                  <a:cubicBezTo>
                    <a:pt x="0" y="2661"/>
                    <a:pt x="2119" y="4547"/>
                    <a:pt x="4985" y="4547"/>
                  </a:cubicBezTo>
                  <a:cubicBezTo>
                    <a:pt x="7089" y="4547"/>
                    <a:pt x="9596" y="3530"/>
                    <a:pt x="1196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58"/>
            <p:cNvSpPr/>
            <p:nvPr/>
          </p:nvSpPr>
          <p:spPr>
            <a:xfrm>
              <a:off x="7758265" y="4384217"/>
              <a:ext cx="92867" cy="415897"/>
            </a:xfrm>
            <a:custGeom>
              <a:rect b="b" l="l" r="r" t="t"/>
              <a:pathLst>
                <a:path extrusionOk="0" h="8921" w="1992">
                  <a:moveTo>
                    <a:pt x="164" y="1"/>
                  </a:moveTo>
                  <a:lnTo>
                    <a:pt x="1" y="39"/>
                  </a:lnTo>
                  <a:lnTo>
                    <a:pt x="1819" y="8920"/>
                  </a:lnTo>
                  <a:lnTo>
                    <a:pt x="1992" y="8892"/>
                  </a:lnTo>
                  <a:lnTo>
                    <a:pt x="16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58"/>
            <p:cNvSpPr/>
            <p:nvPr/>
          </p:nvSpPr>
          <p:spPr>
            <a:xfrm>
              <a:off x="7673089" y="4398530"/>
              <a:ext cx="118275" cy="125827"/>
            </a:xfrm>
            <a:custGeom>
              <a:rect b="b" l="l" r="r" t="t"/>
              <a:pathLst>
                <a:path extrusionOk="0" h="2699" w="2537">
                  <a:moveTo>
                    <a:pt x="153" y="0"/>
                  </a:moveTo>
                  <a:lnTo>
                    <a:pt x="0" y="67"/>
                  </a:lnTo>
                  <a:cubicBezTo>
                    <a:pt x="833" y="2115"/>
                    <a:pt x="2412" y="2680"/>
                    <a:pt x="2479" y="2699"/>
                  </a:cubicBezTo>
                  <a:lnTo>
                    <a:pt x="2536" y="2536"/>
                  </a:lnTo>
                  <a:cubicBezTo>
                    <a:pt x="2517" y="2527"/>
                    <a:pt x="957" y="1972"/>
                    <a:pt x="15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58"/>
            <p:cNvSpPr/>
            <p:nvPr/>
          </p:nvSpPr>
          <p:spPr>
            <a:xfrm>
              <a:off x="7826844" y="3321408"/>
              <a:ext cx="58928" cy="56037"/>
            </a:xfrm>
            <a:custGeom>
              <a:rect b="b" l="l" r="r" t="t"/>
              <a:pathLst>
                <a:path extrusionOk="0" h="1202" w="1264">
                  <a:moveTo>
                    <a:pt x="243" y="1"/>
                  </a:moveTo>
                  <a:cubicBezTo>
                    <a:pt x="57" y="1"/>
                    <a:pt x="0" y="262"/>
                    <a:pt x="176" y="336"/>
                  </a:cubicBezTo>
                  <a:cubicBezTo>
                    <a:pt x="195" y="346"/>
                    <a:pt x="214" y="356"/>
                    <a:pt x="243" y="365"/>
                  </a:cubicBezTo>
                  <a:cubicBezTo>
                    <a:pt x="243" y="365"/>
                    <a:pt x="243" y="365"/>
                    <a:pt x="243" y="365"/>
                  </a:cubicBezTo>
                  <a:lnTo>
                    <a:pt x="243" y="365"/>
                  </a:lnTo>
                  <a:cubicBezTo>
                    <a:pt x="253" y="372"/>
                    <a:pt x="258" y="374"/>
                    <a:pt x="260" y="374"/>
                  </a:cubicBezTo>
                  <a:cubicBezTo>
                    <a:pt x="261" y="374"/>
                    <a:pt x="261" y="373"/>
                    <a:pt x="261" y="372"/>
                  </a:cubicBezTo>
                  <a:lnTo>
                    <a:pt x="261" y="372"/>
                  </a:lnTo>
                  <a:cubicBezTo>
                    <a:pt x="271" y="377"/>
                    <a:pt x="281" y="384"/>
                    <a:pt x="281" y="384"/>
                  </a:cubicBezTo>
                  <a:cubicBezTo>
                    <a:pt x="320" y="413"/>
                    <a:pt x="358" y="432"/>
                    <a:pt x="396" y="461"/>
                  </a:cubicBezTo>
                  <a:lnTo>
                    <a:pt x="511" y="557"/>
                  </a:lnTo>
                  <a:lnTo>
                    <a:pt x="568" y="595"/>
                  </a:lnTo>
                  <a:cubicBezTo>
                    <a:pt x="568" y="595"/>
                    <a:pt x="568" y="595"/>
                    <a:pt x="568" y="595"/>
                  </a:cubicBezTo>
                  <a:lnTo>
                    <a:pt x="568" y="595"/>
                  </a:lnTo>
                  <a:cubicBezTo>
                    <a:pt x="571" y="600"/>
                    <a:pt x="574" y="605"/>
                    <a:pt x="577" y="608"/>
                  </a:cubicBezTo>
                  <a:lnTo>
                    <a:pt x="577" y="608"/>
                  </a:lnTo>
                  <a:cubicBezTo>
                    <a:pt x="575" y="604"/>
                    <a:pt x="573" y="599"/>
                    <a:pt x="568" y="595"/>
                  </a:cubicBezTo>
                  <a:lnTo>
                    <a:pt x="568" y="595"/>
                  </a:lnTo>
                  <a:cubicBezTo>
                    <a:pt x="581" y="608"/>
                    <a:pt x="585" y="613"/>
                    <a:pt x="583" y="613"/>
                  </a:cubicBezTo>
                  <a:cubicBezTo>
                    <a:pt x="583" y="613"/>
                    <a:pt x="580" y="611"/>
                    <a:pt x="577" y="608"/>
                  </a:cubicBezTo>
                  <a:lnTo>
                    <a:pt x="577" y="608"/>
                  </a:lnTo>
                  <a:cubicBezTo>
                    <a:pt x="580" y="613"/>
                    <a:pt x="582" y="618"/>
                    <a:pt x="588" y="624"/>
                  </a:cubicBezTo>
                  <a:cubicBezTo>
                    <a:pt x="626" y="662"/>
                    <a:pt x="655" y="691"/>
                    <a:pt x="683" y="729"/>
                  </a:cubicBezTo>
                  <a:lnTo>
                    <a:pt x="731" y="786"/>
                  </a:lnTo>
                  <a:cubicBezTo>
                    <a:pt x="731" y="796"/>
                    <a:pt x="741" y="805"/>
                    <a:pt x="741" y="815"/>
                  </a:cubicBezTo>
                  <a:cubicBezTo>
                    <a:pt x="769" y="853"/>
                    <a:pt x="789" y="901"/>
                    <a:pt x="808" y="939"/>
                  </a:cubicBezTo>
                  <a:cubicBezTo>
                    <a:pt x="817" y="968"/>
                    <a:pt x="827" y="987"/>
                    <a:pt x="836" y="1016"/>
                  </a:cubicBezTo>
                  <a:cubicBezTo>
                    <a:pt x="836" y="1017"/>
                    <a:pt x="836" y="1017"/>
                    <a:pt x="836" y="1018"/>
                  </a:cubicBezTo>
                  <a:lnTo>
                    <a:pt x="836" y="1018"/>
                  </a:lnTo>
                  <a:cubicBezTo>
                    <a:pt x="835" y="1016"/>
                    <a:pt x="834" y="1014"/>
                    <a:pt x="833" y="1014"/>
                  </a:cubicBezTo>
                  <a:lnTo>
                    <a:pt x="833" y="1014"/>
                  </a:lnTo>
                  <a:cubicBezTo>
                    <a:pt x="833" y="1014"/>
                    <a:pt x="833" y="1017"/>
                    <a:pt x="837" y="1025"/>
                  </a:cubicBezTo>
                  <a:lnTo>
                    <a:pt x="837" y="1025"/>
                  </a:lnTo>
                  <a:cubicBezTo>
                    <a:pt x="836" y="1023"/>
                    <a:pt x="836" y="1020"/>
                    <a:pt x="836" y="1018"/>
                  </a:cubicBezTo>
                  <a:lnTo>
                    <a:pt x="836" y="1018"/>
                  </a:lnTo>
                  <a:cubicBezTo>
                    <a:pt x="840" y="1024"/>
                    <a:pt x="846" y="1036"/>
                    <a:pt x="846" y="1045"/>
                  </a:cubicBezTo>
                  <a:cubicBezTo>
                    <a:pt x="842" y="1036"/>
                    <a:pt x="839" y="1030"/>
                    <a:pt x="837" y="1025"/>
                  </a:cubicBezTo>
                  <a:lnTo>
                    <a:pt x="837" y="1025"/>
                  </a:lnTo>
                  <a:cubicBezTo>
                    <a:pt x="837" y="1032"/>
                    <a:pt x="839" y="1038"/>
                    <a:pt x="846" y="1045"/>
                  </a:cubicBezTo>
                  <a:lnTo>
                    <a:pt x="836" y="1035"/>
                  </a:lnTo>
                  <a:lnTo>
                    <a:pt x="836" y="1035"/>
                  </a:lnTo>
                  <a:cubicBezTo>
                    <a:pt x="862" y="1149"/>
                    <a:pt x="951" y="1202"/>
                    <a:pt x="1039" y="1202"/>
                  </a:cubicBezTo>
                  <a:cubicBezTo>
                    <a:pt x="1152" y="1202"/>
                    <a:pt x="1264" y="1118"/>
                    <a:pt x="1248" y="968"/>
                  </a:cubicBezTo>
                  <a:cubicBezTo>
                    <a:pt x="1191" y="738"/>
                    <a:pt x="1076" y="518"/>
                    <a:pt x="913" y="336"/>
                  </a:cubicBezTo>
                  <a:cubicBezTo>
                    <a:pt x="827" y="241"/>
                    <a:pt x="712" y="164"/>
                    <a:pt x="597" y="97"/>
                  </a:cubicBezTo>
                  <a:cubicBezTo>
                    <a:pt x="482" y="49"/>
                    <a:pt x="377" y="21"/>
                    <a:pt x="262" y="1"/>
                  </a:cubicBezTo>
                  <a:cubicBezTo>
                    <a:pt x="256" y="1"/>
                    <a:pt x="249" y="1"/>
                    <a:pt x="24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58"/>
            <p:cNvSpPr/>
            <p:nvPr/>
          </p:nvSpPr>
          <p:spPr>
            <a:xfrm>
              <a:off x="7704651" y="3310312"/>
              <a:ext cx="81352" cy="37529"/>
            </a:xfrm>
            <a:custGeom>
              <a:rect b="b" l="l" r="r" t="t"/>
              <a:pathLst>
                <a:path extrusionOk="0" h="805" w="1745">
                  <a:moveTo>
                    <a:pt x="1534" y="0"/>
                  </a:moveTo>
                  <a:cubicBezTo>
                    <a:pt x="1266" y="0"/>
                    <a:pt x="998" y="48"/>
                    <a:pt x="749" y="134"/>
                  </a:cubicBezTo>
                  <a:cubicBezTo>
                    <a:pt x="510" y="230"/>
                    <a:pt x="290" y="373"/>
                    <a:pt x="108" y="565"/>
                  </a:cubicBezTo>
                  <a:cubicBezTo>
                    <a:pt x="0" y="657"/>
                    <a:pt x="84" y="805"/>
                    <a:pt x="196" y="805"/>
                  </a:cubicBezTo>
                  <a:cubicBezTo>
                    <a:pt x="223" y="805"/>
                    <a:pt x="252" y="796"/>
                    <a:pt x="280" y="775"/>
                  </a:cubicBezTo>
                  <a:cubicBezTo>
                    <a:pt x="471" y="661"/>
                    <a:pt x="682" y="565"/>
                    <a:pt x="893" y="488"/>
                  </a:cubicBezTo>
                  <a:cubicBezTo>
                    <a:pt x="1103" y="412"/>
                    <a:pt x="1323" y="364"/>
                    <a:pt x="1543" y="345"/>
                  </a:cubicBezTo>
                  <a:cubicBezTo>
                    <a:pt x="1744" y="316"/>
                    <a:pt x="1735" y="19"/>
                    <a:pt x="153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2" name="Google Shape;922;p58"/>
          <p:cNvGrpSpPr/>
          <p:nvPr/>
        </p:nvGrpSpPr>
        <p:grpSpPr>
          <a:xfrm flipH="1">
            <a:off x="8145652" y="2938194"/>
            <a:ext cx="199871" cy="289786"/>
            <a:chOff x="6031323" y="3710175"/>
            <a:chExt cx="39190" cy="56815"/>
          </a:xfrm>
        </p:grpSpPr>
        <p:sp>
          <p:nvSpPr>
            <p:cNvPr id="923" name="Google Shape;923;p58"/>
            <p:cNvSpPr/>
            <p:nvPr/>
          </p:nvSpPr>
          <p:spPr>
            <a:xfrm>
              <a:off x="6034787"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58"/>
            <p:cNvSpPr/>
            <p:nvPr/>
          </p:nvSpPr>
          <p:spPr>
            <a:xfrm>
              <a:off x="6058689"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58"/>
            <p:cNvSpPr/>
            <p:nvPr/>
          </p:nvSpPr>
          <p:spPr>
            <a:xfrm rot="-1082072">
              <a:off x="6033680" y="3741463"/>
              <a:ext cx="34476" cy="20699"/>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26" name="Google Shape;926;p58"/>
          <p:cNvSpPr/>
          <p:nvPr/>
        </p:nvSpPr>
        <p:spPr>
          <a:xfrm rot="-1839654">
            <a:off x="8596754" y="2777999"/>
            <a:ext cx="718430" cy="587258"/>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58"/>
          <p:cNvSpPr/>
          <p:nvPr/>
        </p:nvSpPr>
        <p:spPr>
          <a:xfrm rot="-3464264">
            <a:off x="8440855" y="2278110"/>
            <a:ext cx="718439" cy="587265"/>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58"/>
          <p:cNvSpPr/>
          <p:nvPr/>
        </p:nvSpPr>
        <p:spPr>
          <a:xfrm flipH="1" rot="-1860367">
            <a:off x="8449719" y="2277738"/>
            <a:ext cx="332657" cy="115823"/>
          </a:xfrm>
          <a:custGeom>
            <a:rect b="b" l="l" r="r" t="t"/>
            <a:pathLst>
              <a:path extrusionOk="0" h="1783" w="5121">
                <a:moveTo>
                  <a:pt x="1503" y="1"/>
                </a:moveTo>
                <a:cubicBezTo>
                  <a:pt x="1034" y="10"/>
                  <a:pt x="565" y="49"/>
                  <a:pt x="106" y="106"/>
                </a:cubicBezTo>
                <a:cubicBezTo>
                  <a:pt x="4" y="125"/>
                  <a:pt x="1" y="279"/>
                  <a:pt x="97" y="279"/>
                </a:cubicBezTo>
                <a:cubicBezTo>
                  <a:pt x="100" y="279"/>
                  <a:pt x="103" y="279"/>
                  <a:pt x="106" y="278"/>
                </a:cubicBezTo>
                <a:cubicBezTo>
                  <a:pt x="555" y="221"/>
                  <a:pt x="1011" y="170"/>
                  <a:pt x="1465" y="170"/>
                </a:cubicBezTo>
                <a:cubicBezTo>
                  <a:pt x="1767" y="170"/>
                  <a:pt x="2067" y="192"/>
                  <a:pt x="2365" y="250"/>
                </a:cubicBezTo>
                <a:cubicBezTo>
                  <a:pt x="2996" y="374"/>
                  <a:pt x="3599" y="633"/>
                  <a:pt x="4126" y="1006"/>
                </a:cubicBezTo>
                <a:cubicBezTo>
                  <a:pt x="4432" y="1226"/>
                  <a:pt x="4709" y="1475"/>
                  <a:pt x="4949" y="1752"/>
                </a:cubicBezTo>
                <a:cubicBezTo>
                  <a:pt x="4965" y="1774"/>
                  <a:pt x="4986" y="1783"/>
                  <a:pt x="5006" y="1783"/>
                </a:cubicBezTo>
                <a:cubicBezTo>
                  <a:pt x="5065" y="1783"/>
                  <a:pt x="5121" y="1702"/>
                  <a:pt x="5064" y="1637"/>
                </a:cubicBezTo>
                <a:cubicBezTo>
                  <a:pt x="4173" y="604"/>
                  <a:pt x="2872" y="10"/>
                  <a:pt x="15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29" name="Google Shape;929;p58"/>
          <p:cNvGrpSpPr/>
          <p:nvPr/>
        </p:nvGrpSpPr>
        <p:grpSpPr>
          <a:xfrm>
            <a:off x="8494254" y="3004245"/>
            <a:ext cx="243601" cy="203391"/>
            <a:chOff x="7971089" y="3424579"/>
            <a:chExt cx="174825" cy="145967"/>
          </a:xfrm>
        </p:grpSpPr>
        <p:sp>
          <p:nvSpPr>
            <p:cNvPr id="930" name="Google Shape;930;p58"/>
            <p:cNvSpPr/>
            <p:nvPr/>
          </p:nvSpPr>
          <p:spPr>
            <a:xfrm>
              <a:off x="7971089" y="3424579"/>
              <a:ext cx="174825" cy="145967"/>
            </a:xfrm>
            <a:custGeom>
              <a:rect b="b" l="l" r="r" t="t"/>
              <a:pathLst>
                <a:path extrusionOk="0" h="3131" w="3750">
                  <a:moveTo>
                    <a:pt x="1797" y="1"/>
                  </a:moveTo>
                  <a:cubicBezTo>
                    <a:pt x="796" y="1"/>
                    <a:pt x="1" y="1282"/>
                    <a:pt x="1" y="1282"/>
                  </a:cubicBezTo>
                  <a:lnTo>
                    <a:pt x="470" y="3110"/>
                  </a:lnTo>
                  <a:cubicBezTo>
                    <a:pt x="617" y="3124"/>
                    <a:pt x="758" y="3130"/>
                    <a:pt x="893" y="3130"/>
                  </a:cubicBezTo>
                  <a:cubicBezTo>
                    <a:pt x="3259" y="3130"/>
                    <a:pt x="3749" y="1080"/>
                    <a:pt x="2518" y="238"/>
                  </a:cubicBezTo>
                  <a:cubicBezTo>
                    <a:pt x="2271" y="69"/>
                    <a:pt x="2029" y="1"/>
                    <a:pt x="17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58"/>
            <p:cNvSpPr/>
            <p:nvPr/>
          </p:nvSpPr>
          <p:spPr>
            <a:xfrm>
              <a:off x="8003630" y="3450640"/>
              <a:ext cx="73799" cy="75664"/>
            </a:xfrm>
            <a:custGeom>
              <a:rect b="b" l="l" r="r" t="t"/>
              <a:pathLst>
                <a:path extrusionOk="0" h="1623" w="1583">
                  <a:moveTo>
                    <a:pt x="1462" y="0"/>
                  </a:moveTo>
                  <a:cubicBezTo>
                    <a:pt x="1444" y="0"/>
                    <a:pt x="1425" y="7"/>
                    <a:pt x="1408" y="24"/>
                  </a:cubicBezTo>
                  <a:cubicBezTo>
                    <a:pt x="940" y="493"/>
                    <a:pt x="490" y="981"/>
                    <a:pt x="59" y="1479"/>
                  </a:cubicBezTo>
                  <a:cubicBezTo>
                    <a:pt x="1" y="1537"/>
                    <a:pt x="59" y="1623"/>
                    <a:pt x="119" y="1623"/>
                  </a:cubicBezTo>
                  <a:cubicBezTo>
                    <a:pt x="138" y="1623"/>
                    <a:pt x="158" y="1614"/>
                    <a:pt x="174" y="1594"/>
                  </a:cubicBezTo>
                  <a:cubicBezTo>
                    <a:pt x="605" y="1096"/>
                    <a:pt x="1054" y="608"/>
                    <a:pt x="1523" y="148"/>
                  </a:cubicBezTo>
                  <a:cubicBezTo>
                    <a:pt x="1583" y="89"/>
                    <a:pt x="1526" y="0"/>
                    <a:pt x="14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2" name="Google Shape;932;p58"/>
          <p:cNvGrpSpPr/>
          <p:nvPr/>
        </p:nvGrpSpPr>
        <p:grpSpPr>
          <a:xfrm>
            <a:off x="6875514" y="131660"/>
            <a:ext cx="735383" cy="664778"/>
            <a:chOff x="-2315650" y="2561100"/>
            <a:chExt cx="659300" cy="596000"/>
          </a:xfrm>
        </p:grpSpPr>
        <p:sp>
          <p:nvSpPr>
            <p:cNvPr id="933" name="Google Shape;933;p58"/>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58"/>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58"/>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58"/>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58"/>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58"/>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58"/>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58"/>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58"/>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58"/>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58"/>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58"/>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5" name="Google Shape;945;p58"/>
          <p:cNvGrpSpPr/>
          <p:nvPr/>
        </p:nvGrpSpPr>
        <p:grpSpPr>
          <a:xfrm>
            <a:off x="7104288" y="316813"/>
            <a:ext cx="277825" cy="294450"/>
            <a:chOff x="5427425" y="3215750"/>
            <a:chExt cx="277825" cy="294450"/>
          </a:xfrm>
        </p:grpSpPr>
        <p:sp>
          <p:nvSpPr>
            <p:cNvPr id="946" name="Google Shape;946;p58"/>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58"/>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58"/>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49" name="Google Shape;949;p58"/>
          <p:cNvSpPr/>
          <p:nvPr/>
        </p:nvSpPr>
        <p:spPr>
          <a:xfrm>
            <a:off x="7059138" y="24325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58"/>
          <p:cNvSpPr/>
          <p:nvPr/>
        </p:nvSpPr>
        <p:spPr>
          <a:xfrm>
            <a:off x="1015883" y="402071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58"/>
          <p:cNvSpPr/>
          <p:nvPr/>
        </p:nvSpPr>
        <p:spPr>
          <a:xfrm>
            <a:off x="4150638" y="3958958"/>
            <a:ext cx="735395" cy="726880"/>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52" name="Google Shape;952;p58"/>
          <p:cNvCxnSpPr/>
          <p:nvPr/>
        </p:nvCxnSpPr>
        <p:spPr>
          <a:xfrm>
            <a:off x="1015867" y="545693"/>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953" name="Google Shape;953;p58"/>
          <p:cNvCxnSpPr/>
          <p:nvPr/>
        </p:nvCxnSpPr>
        <p:spPr>
          <a:xfrm>
            <a:off x="1238317" y="410568"/>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7" name="Shape 957"/>
        <p:cNvGrpSpPr/>
        <p:nvPr/>
      </p:nvGrpSpPr>
      <p:grpSpPr>
        <a:xfrm>
          <a:off x="0" y="0"/>
          <a:ext cx="0" cy="0"/>
          <a:chOff x="0" y="0"/>
          <a:chExt cx="0" cy="0"/>
        </a:xfrm>
      </p:grpSpPr>
      <p:sp>
        <p:nvSpPr>
          <p:cNvPr id="958" name="Google Shape;958;p59"/>
          <p:cNvSpPr/>
          <p:nvPr/>
        </p:nvSpPr>
        <p:spPr>
          <a:xfrm>
            <a:off x="6308126" y="2545475"/>
            <a:ext cx="4241525" cy="3864618"/>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59"/>
          <p:cNvSpPr/>
          <p:nvPr/>
        </p:nvSpPr>
        <p:spPr>
          <a:xfrm>
            <a:off x="6763277" y="2200326"/>
            <a:ext cx="1051574" cy="927994"/>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59"/>
          <p:cNvSpPr txBox="1"/>
          <p:nvPr>
            <p:ph idx="1" type="subTitle"/>
          </p:nvPr>
        </p:nvSpPr>
        <p:spPr>
          <a:xfrm>
            <a:off x="851550" y="678750"/>
            <a:ext cx="4975800" cy="3010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Blue ocean</a:t>
            </a:r>
            <a:r>
              <a:rPr lang="en" sz="2100">
                <a:solidFill>
                  <a:srgbClr val="000000"/>
                </a:solidFill>
                <a:latin typeface="Arial"/>
                <a:ea typeface="Arial"/>
                <a:cs typeface="Arial"/>
                <a:sym typeface="Arial"/>
              </a:rPr>
              <a:t> is breaking away from what is ordinary. It may be breaking away from the hot pan de sal to the specialty cupcake. It may be breaking away from the handicraft to the more expensive wallets for the exclusive department stores or from a popular resort to a very exclusive unknown vacation place.</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t/>
            </a:r>
            <a:endParaRPr b="1" sz="2100">
              <a:solidFill>
                <a:srgbClr val="000000"/>
              </a:solidFill>
              <a:latin typeface="Arial"/>
              <a:ea typeface="Arial"/>
              <a:cs typeface="Arial"/>
              <a:sym typeface="Arial"/>
            </a:endParaRPr>
          </a:p>
        </p:txBody>
      </p:sp>
      <p:grpSp>
        <p:nvGrpSpPr>
          <p:cNvPr id="961" name="Google Shape;961;p59"/>
          <p:cNvGrpSpPr/>
          <p:nvPr/>
        </p:nvGrpSpPr>
        <p:grpSpPr>
          <a:xfrm>
            <a:off x="6517284" y="2267326"/>
            <a:ext cx="2626687" cy="3367295"/>
            <a:chOff x="6552279" y="2895715"/>
            <a:chExt cx="1885092" cy="2416603"/>
          </a:xfrm>
        </p:grpSpPr>
        <p:sp>
          <p:nvSpPr>
            <p:cNvPr id="962" name="Google Shape;962;p59"/>
            <p:cNvSpPr/>
            <p:nvPr/>
          </p:nvSpPr>
          <p:spPr>
            <a:xfrm>
              <a:off x="8349929" y="4017500"/>
              <a:ext cx="25921" cy="15664"/>
            </a:xfrm>
            <a:custGeom>
              <a:rect b="b" l="l" r="r" t="t"/>
              <a:pathLst>
                <a:path extrusionOk="0" h="336" w="556">
                  <a:moveTo>
                    <a:pt x="517" y="0"/>
                  </a:moveTo>
                  <a:cubicBezTo>
                    <a:pt x="345" y="77"/>
                    <a:pt x="172" y="144"/>
                    <a:pt x="0" y="220"/>
                  </a:cubicBezTo>
                  <a:lnTo>
                    <a:pt x="38" y="335"/>
                  </a:lnTo>
                  <a:cubicBezTo>
                    <a:pt x="211" y="268"/>
                    <a:pt x="383" y="192"/>
                    <a:pt x="555" y="125"/>
                  </a:cubicBezTo>
                  <a:lnTo>
                    <a:pt x="51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59"/>
            <p:cNvSpPr/>
            <p:nvPr/>
          </p:nvSpPr>
          <p:spPr>
            <a:xfrm>
              <a:off x="8390956" y="3998292"/>
              <a:ext cx="25501" cy="17016"/>
            </a:xfrm>
            <a:custGeom>
              <a:rect b="b" l="l" r="r" t="t"/>
              <a:pathLst>
                <a:path extrusionOk="0" h="365" w="547">
                  <a:moveTo>
                    <a:pt x="508" y="1"/>
                  </a:moveTo>
                  <a:cubicBezTo>
                    <a:pt x="345" y="87"/>
                    <a:pt x="173" y="163"/>
                    <a:pt x="1" y="240"/>
                  </a:cubicBezTo>
                  <a:lnTo>
                    <a:pt x="39" y="364"/>
                  </a:lnTo>
                  <a:cubicBezTo>
                    <a:pt x="211" y="278"/>
                    <a:pt x="383" y="202"/>
                    <a:pt x="546" y="115"/>
                  </a:cubicBezTo>
                  <a:lnTo>
                    <a:pt x="50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59"/>
            <p:cNvSpPr/>
            <p:nvPr/>
          </p:nvSpPr>
          <p:spPr>
            <a:xfrm>
              <a:off x="8341864" y="4172746"/>
              <a:ext cx="15664" cy="37063"/>
            </a:xfrm>
            <a:custGeom>
              <a:rect b="b" l="l" r="r" t="t"/>
              <a:pathLst>
                <a:path extrusionOk="0" h="795" w="336">
                  <a:moveTo>
                    <a:pt x="125" y="1"/>
                  </a:moveTo>
                  <a:lnTo>
                    <a:pt x="1" y="58"/>
                  </a:lnTo>
                  <a:cubicBezTo>
                    <a:pt x="68" y="307"/>
                    <a:pt x="144" y="556"/>
                    <a:pt x="221" y="795"/>
                  </a:cubicBezTo>
                  <a:lnTo>
                    <a:pt x="336" y="747"/>
                  </a:lnTo>
                  <a:cubicBezTo>
                    <a:pt x="259" y="498"/>
                    <a:pt x="192" y="24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59"/>
            <p:cNvSpPr/>
            <p:nvPr/>
          </p:nvSpPr>
          <p:spPr>
            <a:xfrm>
              <a:off x="8358834" y="4231628"/>
              <a:ext cx="16131" cy="37110"/>
            </a:xfrm>
            <a:custGeom>
              <a:rect b="b" l="l" r="r" t="t"/>
              <a:pathLst>
                <a:path extrusionOk="0" h="796" w="346">
                  <a:moveTo>
                    <a:pt x="125" y="1"/>
                  </a:moveTo>
                  <a:lnTo>
                    <a:pt x="1" y="49"/>
                  </a:lnTo>
                  <a:lnTo>
                    <a:pt x="68" y="259"/>
                  </a:lnTo>
                  <a:cubicBezTo>
                    <a:pt x="125" y="441"/>
                    <a:pt x="173" y="623"/>
                    <a:pt x="230" y="795"/>
                  </a:cubicBezTo>
                  <a:lnTo>
                    <a:pt x="345" y="738"/>
                  </a:lnTo>
                  <a:cubicBezTo>
                    <a:pt x="297" y="566"/>
                    <a:pt x="240" y="384"/>
                    <a:pt x="192" y="211"/>
                  </a:cubicBezTo>
                  <a:lnTo>
                    <a:pt x="12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59"/>
            <p:cNvSpPr/>
            <p:nvPr/>
          </p:nvSpPr>
          <p:spPr>
            <a:xfrm>
              <a:off x="8342330" y="3814047"/>
              <a:ext cx="20140" cy="35291"/>
            </a:xfrm>
            <a:custGeom>
              <a:rect b="b" l="l" r="r" t="t"/>
              <a:pathLst>
                <a:path extrusionOk="0" h="757" w="432">
                  <a:moveTo>
                    <a:pt x="316" y="0"/>
                  </a:moveTo>
                  <a:cubicBezTo>
                    <a:pt x="201" y="220"/>
                    <a:pt x="96" y="450"/>
                    <a:pt x="0" y="689"/>
                  </a:cubicBezTo>
                  <a:lnTo>
                    <a:pt x="115" y="756"/>
                  </a:lnTo>
                  <a:cubicBezTo>
                    <a:pt x="211" y="526"/>
                    <a:pt x="316" y="297"/>
                    <a:pt x="431" y="86"/>
                  </a:cubicBezTo>
                  <a:lnTo>
                    <a:pt x="316"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59"/>
            <p:cNvSpPr/>
            <p:nvPr/>
          </p:nvSpPr>
          <p:spPr>
            <a:xfrm>
              <a:off x="8376690" y="4290090"/>
              <a:ext cx="15198" cy="37063"/>
            </a:xfrm>
            <a:custGeom>
              <a:rect b="b" l="l" r="r" t="t"/>
              <a:pathLst>
                <a:path extrusionOk="0" h="795" w="326">
                  <a:moveTo>
                    <a:pt x="115" y="1"/>
                  </a:moveTo>
                  <a:lnTo>
                    <a:pt x="0" y="58"/>
                  </a:lnTo>
                  <a:cubicBezTo>
                    <a:pt x="67" y="307"/>
                    <a:pt x="134" y="546"/>
                    <a:pt x="201" y="795"/>
                  </a:cubicBezTo>
                  <a:lnTo>
                    <a:pt x="326" y="747"/>
                  </a:lnTo>
                  <a:cubicBezTo>
                    <a:pt x="259" y="498"/>
                    <a:pt x="192" y="249"/>
                    <a:pt x="11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59"/>
            <p:cNvSpPr/>
            <p:nvPr/>
          </p:nvSpPr>
          <p:spPr>
            <a:xfrm>
              <a:off x="8315989" y="4053164"/>
              <a:ext cx="11655" cy="37529"/>
            </a:xfrm>
            <a:custGeom>
              <a:rect b="b" l="l" r="r" t="t"/>
              <a:pathLst>
                <a:path extrusionOk="0" h="805" w="250">
                  <a:moveTo>
                    <a:pt x="125" y="1"/>
                  </a:moveTo>
                  <a:lnTo>
                    <a:pt x="1" y="29"/>
                  </a:lnTo>
                  <a:cubicBezTo>
                    <a:pt x="30" y="278"/>
                    <a:pt x="68" y="537"/>
                    <a:pt x="116" y="805"/>
                  </a:cubicBezTo>
                  <a:lnTo>
                    <a:pt x="250" y="766"/>
                  </a:lnTo>
                  <a:cubicBezTo>
                    <a:pt x="192" y="508"/>
                    <a:pt x="154" y="250"/>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59"/>
            <p:cNvSpPr/>
            <p:nvPr/>
          </p:nvSpPr>
          <p:spPr>
            <a:xfrm>
              <a:off x="8323122" y="3869806"/>
              <a:ext cx="15664" cy="37063"/>
            </a:xfrm>
            <a:custGeom>
              <a:rect b="b" l="l" r="r" t="t"/>
              <a:pathLst>
                <a:path extrusionOk="0" h="795" w="336">
                  <a:moveTo>
                    <a:pt x="221" y="0"/>
                  </a:moveTo>
                  <a:cubicBezTo>
                    <a:pt x="135" y="240"/>
                    <a:pt x="68" y="488"/>
                    <a:pt x="1" y="747"/>
                  </a:cubicBezTo>
                  <a:lnTo>
                    <a:pt x="116" y="795"/>
                  </a:lnTo>
                  <a:cubicBezTo>
                    <a:pt x="183" y="536"/>
                    <a:pt x="259" y="287"/>
                    <a:pt x="336" y="58"/>
                  </a:cubicBezTo>
                  <a:lnTo>
                    <a:pt x="2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59"/>
            <p:cNvSpPr/>
            <p:nvPr/>
          </p:nvSpPr>
          <p:spPr>
            <a:xfrm>
              <a:off x="8311980" y="3991625"/>
              <a:ext cx="7179" cy="37063"/>
            </a:xfrm>
            <a:custGeom>
              <a:rect b="b" l="l" r="r" t="t"/>
              <a:pathLst>
                <a:path extrusionOk="0" h="795" w="154">
                  <a:moveTo>
                    <a:pt x="1" y="0"/>
                  </a:moveTo>
                  <a:lnTo>
                    <a:pt x="1" y="67"/>
                  </a:lnTo>
                  <a:cubicBezTo>
                    <a:pt x="1" y="306"/>
                    <a:pt x="10" y="546"/>
                    <a:pt x="29" y="794"/>
                  </a:cubicBezTo>
                  <a:lnTo>
                    <a:pt x="154" y="785"/>
                  </a:lnTo>
                  <a:cubicBezTo>
                    <a:pt x="135" y="546"/>
                    <a:pt x="125" y="306"/>
                    <a:pt x="125" y="67"/>
                  </a:cubicBezTo>
                  <a:lnTo>
                    <a:pt x="12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59"/>
            <p:cNvSpPr/>
            <p:nvPr/>
          </p:nvSpPr>
          <p:spPr>
            <a:xfrm>
              <a:off x="8312866" y="3929573"/>
              <a:ext cx="10769" cy="37110"/>
            </a:xfrm>
            <a:custGeom>
              <a:rect b="b" l="l" r="r" t="t"/>
              <a:pathLst>
                <a:path extrusionOk="0" h="796" w="231">
                  <a:moveTo>
                    <a:pt x="106" y="1"/>
                  </a:moveTo>
                  <a:cubicBezTo>
                    <a:pt x="58" y="259"/>
                    <a:pt x="20" y="518"/>
                    <a:pt x="1" y="786"/>
                  </a:cubicBezTo>
                  <a:lnTo>
                    <a:pt x="135" y="795"/>
                  </a:lnTo>
                  <a:cubicBezTo>
                    <a:pt x="154" y="537"/>
                    <a:pt x="183" y="278"/>
                    <a:pt x="231" y="29"/>
                  </a:cubicBezTo>
                  <a:lnTo>
                    <a:pt x="10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59"/>
            <p:cNvSpPr/>
            <p:nvPr/>
          </p:nvSpPr>
          <p:spPr>
            <a:xfrm>
              <a:off x="8404336" y="4410558"/>
              <a:ext cx="9883" cy="37063"/>
            </a:xfrm>
            <a:custGeom>
              <a:rect b="b" l="l" r="r" t="t"/>
              <a:pathLst>
                <a:path extrusionOk="0" h="795" w="212">
                  <a:moveTo>
                    <a:pt x="125" y="1"/>
                  </a:moveTo>
                  <a:lnTo>
                    <a:pt x="1" y="29"/>
                  </a:lnTo>
                  <a:cubicBezTo>
                    <a:pt x="39" y="278"/>
                    <a:pt x="68" y="536"/>
                    <a:pt x="87" y="795"/>
                  </a:cubicBezTo>
                  <a:lnTo>
                    <a:pt x="211" y="785"/>
                  </a:lnTo>
                  <a:cubicBezTo>
                    <a:pt x="192" y="517"/>
                    <a:pt x="163" y="25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59"/>
            <p:cNvSpPr/>
            <p:nvPr/>
          </p:nvSpPr>
          <p:spPr>
            <a:xfrm>
              <a:off x="8392727" y="4349438"/>
              <a:ext cx="13473" cy="37529"/>
            </a:xfrm>
            <a:custGeom>
              <a:rect b="b" l="l" r="r" t="t"/>
              <a:pathLst>
                <a:path extrusionOk="0" h="805" w="289">
                  <a:moveTo>
                    <a:pt x="116" y="0"/>
                  </a:moveTo>
                  <a:lnTo>
                    <a:pt x="1" y="48"/>
                  </a:lnTo>
                  <a:cubicBezTo>
                    <a:pt x="58" y="316"/>
                    <a:pt x="116" y="565"/>
                    <a:pt x="164" y="804"/>
                  </a:cubicBezTo>
                  <a:lnTo>
                    <a:pt x="288" y="766"/>
                  </a:lnTo>
                  <a:cubicBezTo>
                    <a:pt x="240" y="527"/>
                    <a:pt x="183" y="268"/>
                    <a:pt x="11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59"/>
            <p:cNvSpPr/>
            <p:nvPr/>
          </p:nvSpPr>
          <p:spPr>
            <a:xfrm>
              <a:off x="6997554" y="4489999"/>
              <a:ext cx="30816" cy="12960"/>
            </a:xfrm>
            <a:custGeom>
              <a:rect b="b" l="l" r="r" t="t"/>
              <a:pathLst>
                <a:path extrusionOk="0" h="278" w="661">
                  <a:moveTo>
                    <a:pt x="20" y="0"/>
                  </a:moveTo>
                  <a:lnTo>
                    <a:pt x="1" y="153"/>
                  </a:lnTo>
                  <a:cubicBezTo>
                    <a:pt x="221" y="191"/>
                    <a:pt x="431" y="230"/>
                    <a:pt x="642" y="278"/>
                  </a:cubicBezTo>
                  <a:lnTo>
                    <a:pt x="661" y="115"/>
                  </a:lnTo>
                  <a:cubicBezTo>
                    <a:pt x="450" y="77"/>
                    <a:pt x="240" y="3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59"/>
            <p:cNvSpPr/>
            <p:nvPr/>
          </p:nvSpPr>
          <p:spPr>
            <a:xfrm>
              <a:off x="8409277" y="4472563"/>
              <a:ext cx="6247" cy="37110"/>
            </a:xfrm>
            <a:custGeom>
              <a:rect b="b" l="l" r="r" t="t"/>
              <a:pathLst>
                <a:path extrusionOk="0" h="796" w="134">
                  <a:moveTo>
                    <a:pt x="134" y="1"/>
                  </a:moveTo>
                  <a:lnTo>
                    <a:pt x="10" y="10"/>
                  </a:lnTo>
                  <a:lnTo>
                    <a:pt x="10" y="336"/>
                  </a:lnTo>
                  <a:cubicBezTo>
                    <a:pt x="10" y="489"/>
                    <a:pt x="10" y="642"/>
                    <a:pt x="0" y="786"/>
                  </a:cubicBezTo>
                  <a:lnTo>
                    <a:pt x="124" y="795"/>
                  </a:lnTo>
                  <a:cubicBezTo>
                    <a:pt x="134" y="642"/>
                    <a:pt x="134" y="489"/>
                    <a:pt x="134" y="336"/>
                  </a:cubicBezTo>
                  <a:lnTo>
                    <a:pt x="13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59"/>
            <p:cNvSpPr/>
            <p:nvPr/>
          </p:nvSpPr>
          <p:spPr>
            <a:xfrm>
              <a:off x="8389184" y="4594849"/>
              <a:ext cx="14779" cy="37482"/>
            </a:xfrm>
            <a:custGeom>
              <a:rect b="b" l="l" r="r" t="t"/>
              <a:pathLst>
                <a:path extrusionOk="0" h="804" w="317">
                  <a:moveTo>
                    <a:pt x="201" y="0"/>
                  </a:moveTo>
                  <a:cubicBezTo>
                    <a:pt x="144" y="249"/>
                    <a:pt x="77" y="507"/>
                    <a:pt x="0" y="747"/>
                  </a:cubicBezTo>
                  <a:lnTo>
                    <a:pt x="125" y="804"/>
                  </a:lnTo>
                  <a:cubicBezTo>
                    <a:pt x="192" y="555"/>
                    <a:pt x="259" y="297"/>
                    <a:pt x="316" y="48"/>
                  </a:cubicBezTo>
                  <a:lnTo>
                    <a:pt x="20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59"/>
            <p:cNvSpPr/>
            <p:nvPr/>
          </p:nvSpPr>
          <p:spPr>
            <a:xfrm>
              <a:off x="8403030" y="4534615"/>
              <a:ext cx="10723" cy="37063"/>
            </a:xfrm>
            <a:custGeom>
              <a:rect b="b" l="l" r="r" t="t"/>
              <a:pathLst>
                <a:path extrusionOk="0" h="795" w="230">
                  <a:moveTo>
                    <a:pt x="105" y="0"/>
                  </a:moveTo>
                  <a:cubicBezTo>
                    <a:pt x="77" y="258"/>
                    <a:pt x="48" y="517"/>
                    <a:pt x="0" y="766"/>
                  </a:cubicBezTo>
                  <a:lnTo>
                    <a:pt x="124" y="794"/>
                  </a:lnTo>
                  <a:cubicBezTo>
                    <a:pt x="172" y="546"/>
                    <a:pt x="201" y="278"/>
                    <a:pt x="230" y="19"/>
                  </a:cubicBezTo>
                  <a:lnTo>
                    <a:pt x="10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59"/>
            <p:cNvSpPr/>
            <p:nvPr/>
          </p:nvSpPr>
          <p:spPr>
            <a:xfrm>
              <a:off x="8340978" y="4707717"/>
              <a:ext cx="21911" cy="34406"/>
            </a:xfrm>
            <a:custGeom>
              <a:rect b="b" l="l" r="r" t="t"/>
              <a:pathLst>
                <a:path extrusionOk="0" h="738" w="470">
                  <a:moveTo>
                    <a:pt x="364" y="0"/>
                  </a:moveTo>
                  <a:cubicBezTo>
                    <a:pt x="250" y="220"/>
                    <a:pt x="125" y="441"/>
                    <a:pt x="1" y="642"/>
                  </a:cubicBezTo>
                  <a:lnTo>
                    <a:pt x="106" y="737"/>
                  </a:lnTo>
                  <a:cubicBezTo>
                    <a:pt x="230" y="527"/>
                    <a:pt x="355" y="307"/>
                    <a:pt x="470" y="86"/>
                  </a:cubicBezTo>
                  <a:lnTo>
                    <a:pt x="36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59"/>
            <p:cNvSpPr/>
            <p:nvPr/>
          </p:nvSpPr>
          <p:spPr>
            <a:xfrm>
              <a:off x="8368205" y="4653264"/>
              <a:ext cx="18788" cy="36177"/>
            </a:xfrm>
            <a:custGeom>
              <a:rect b="b" l="l" r="r" t="t"/>
              <a:pathLst>
                <a:path extrusionOk="0" h="776" w="403">
                  <a:moveTo>
                    <a:pt x="288" y="1"/>
                  </a:moveTo>
                  <a:cubicBezTo>
                    <a:pt x="202" y="230"/>
                    <a:pt x="106" y="470"/>
                    <a:pt x="1" y="699"/>
                  </a:cubicBezTo>
                  <a:lnTo>
                    <a:pt x="115" y="776"/>
                  </a:lnTo>
                  <a:cubicBezTo>
                    <a:pt x="221" y="537"/>
                    <a:pt x="316" y="297"/>
                    <a:pt x="403" y="58"/>
                  </a:cubicBezTo>
                  <a:lnTo>
                    <a:pt x="28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59"/>
            <p:cNvSpPr/>
            <p:nvPr/>
          </p:nvSpPr>
          <p:spPr>
            <a:xfrm>
              <a:off x="8229461" y="4842451"/>
              <a:ext cx="28578" cy="26807"/>
            </a:xfrm>
            <a:custGeom>
              <a:rect b="b" l="l" r="r" t="t"/>
              <a:pathLst>
                <a:path extrusionOk="0" h="575" w="613">
                  <a:moveTo>
                    <a:pt x="536" y="1"/>
                  </a:moveTo>
                  <a:cubicBezTo>
                    <a:pt x="364" y="154"/>
                    <a:pt x="182" y="297"/>
                    <a:pt x="0" y="441"/>
                  </a:cubicBezTo>
                  <a:lnTo>
                    <a:pt x="77" y="575"/>
                  </a:lnTo>
                  <a:cubicBezTo>
                    <a:pt x="259" y="431"/>
                    <a:pt x="431" y="278"/>
                    <a:pt x="613" y="125"/>
                  </a:cubicBezTo>
                  <a:lnTo>
                    <a:pt x="53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59"/>
            <p:cNvSpPr/>
            <p:nvPr/>
          </p:nvSpPr>
          <p:spPr>
            <a:xfrm>
              <a:off x="8089366" y="4925435"/>
              <a:ext cx="30816" cy="17016"/>
            </a:xfrm>
            <a:custGeom>
              <a:rect b="b" l="l" r="r" t="t"/>
              <a:pathLst>
                <a:path extrusionOk="0" h="365" w="661">
                  <a:moveTo>
                    <a:pt x="622" y="1"/>
                  </a:moveTo>
                  <a:cubicBezTo>
                    <a:pt x="421" y="77"/>
                    <a:pt x="211" y="144"/>
                    <a:pt x="0" y="211"/>
                  </a:cubicBezTo>
                  <a:lnTo>
                    <a:pt x="38" y="364"/>
                  </a:lnTo>
                  <a:cubicBezTo>
                    <a:pt x="249" y="297"/>
                    <a:pt x="459" y="230"/>
                    <a:pt x="660" y="154"/>
                  </a:cubicBezTo>
                  <a:lnTo>
                    <a:pt x="622"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9"/>
            <p:cNvSpPr/>
            <p:nvPr/>
          </p:nvSpPr>
          <p:spPr>
            <a:xfrm>
              <a:off x="8185265" y="4875924"/>
              <a:ext cx="29510" cy="23683"/>
            </a:xfrm>
            <a:custGeom>
              <a:rect b="b" l="l" r="r" t="t"/>
              <a:pathLst>
                <a:path extrusionOk="0" h="508" w="633">
                  <a:moveTo>
                    <a:pt x="565" y="0"/>
                  </a:moveTo>
                  <a:cubicBezTo>
                    <a:pt x="384" y="134"/>
                    <a:pt x="192" y="259"/>
                    <a:pt x="1" y="374"/>
                  </a:cubicBezTo>
                  <a:lnTo>
                    <a:pt x="58" y="508"/>
                  </a:lnTo>
                  <a:cubicBezTo>
                    <a:pt x="250" y="393"/>
                    <a:pt x="451" y="268"/>
                    <a:pt x="632" y="134"/>
                  </a:cubicBezTo>
                  <a:lnTo>
                    <a:pt x="56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9"/>
            <p:cNvSpPr/>
            <p:nvPr/>
          </p:nvSpPr>
          <p:spPr>
            <a:xfrm>
              <a:off x="8138411" y="4904037"/>
              <a:ext cx="30396" cy="20093"/>
            </a:xfrm>
            <a:custGeom>
              <a:rect b="b" l="l" r="r" t="t"/>
              <a:pathLst>
                <a:path extrusionOk="0" h="431" w="652">
                  <a:moveTo>
                    <a:pt x="594" y="0"/>
                  </a:moveTo>
                  <a:cubicBezTo>
                    <a:pt x="403" y="106"/>
                    <a:pt x="202" y="201"/>
                    <a:pt x="1" y="287"/>
                  </a:cubicBezTo>
                  <a:lnTo>
                    <a:pt x="39" y="431"/>
                  </a:lnTo>
                  <a:cubicBezTo>
                    <a:pt x="250" y="345"/>
                    <a:pt x="451" y="249"/>
                    <a:pt x="652" y="144"/>
                  </a:cubicBezTo>
                  <a:lnTo>
                    <a:pt x="59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9"/>
            <p:cNvSpPr/>
            <p:nvPr/>
          </p:nvSpPr>
          <p:spPr>
            <a:xfrm>
              <a:off x="8327178" y="4113864"/>
              <a:ext cx="13846" cy="37063"/>
            </a:xfrm>
            <a:custGeom>
              <a:rect b="b" l="l" r="r" t="t"/>
              <a:pathLst>
                <a:path extrusionOk="0" h="795" w="297">
                  <a:moveTo>
                    <a:pt x="115" y="0"/>
                  </a:moveTo>
                  <a:lnTo>
                    <a:pt x="0" y="39"/>
                  </a:lnTo>
                  <a:cubicBezTo>
                    <a:pt x="48" y="278"/>
                    <a:pt x="115" y="527"/>
                    <a:pt x="182" y="795"/>
                  </a:cubicBezTo>
                  <a:lnTo>
                    <a:pt x="297" y="747"/>
                  </a:lnTo>
                  <a:cubicBezTo>
                    <a:pt x="230" y="479"/>
                    <a:pt x="172" y="240"/>
                    <a:pt x="11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9"/>
            <p:cNvSpPr/>
            <p:nvPr/>
          </p:nvSpPr>
          <p:spPr>
            <a:xfrm>
              <a:off x="8039388" y="4940634"/>
              <a:ext cx="30816" cy="12960"/>
            </a:xfrm>
            <a:custGeom>
              <a:rect b="b" l="l" r="r" t="t"/>
              <a:pathLst>
                <a:path extrusionOk="0" h="278" w="661">
                  <a:moveTo>
                    <a:pt x="641" y="0"/>
                  </a:moveTo>
                  <a:cubicBezTo>
                    <a:pt x="431" y="48"/>
                    <a:pt x="211" y="96"/>
                    <a:pt x="0" y="124"/>
                  </a:cubicBezTo>
                  <a:lnTo>
                    <a:pt x="19" y="278"/>
                  </a:lnTo>
                  <a:cubicBezTo>
                    <a:pt x="230" y="249"/>
                    <a:pt x="450" y="201"/>
                    <a:pt x="661" y="153"/>
                  </a:cubicBezTo>
                  <a:lnTo>
                    <a:pt x="64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59"/>
            <p:cNvSpPr/>
            <p:nvPr/>
          </p:nvSpPr>
          <p:spPr>
            <a:xfrm>
              <a:off x="8308437" y="4757695"/>
              <a:ext cx="24569" cy="32587"/>
            </a:xfrm>
            <a:custGeom>
              <a:rect b="b" l="l" r="r" t="t"/>
              <a:pathLst>
                <a:path extrusionOk="0" h="699" w="527">
                  <a:moveTo>
                    <a:pt x="421" y="0"/>
                  </a:moveTo>
                  <a:cubicBezTo>
                    <a:pt x="287" y="201"/>
                    <a:pt x="144" y="393"/>
                    <a:pt x="0" y="584"/>
                  </a:cubicBezTo>
                  <a:lnTo>
                    <a:pt x="86" y="699"/>
                  </a:lnTo>
                  <a:cubicBezTo>
                    <a:pt x="239" y="498"/>
                    <a:pt x="383" y="306"/>
                    <a:pt x="527" y="105"/>
                  </a:cubicBezTo>
                  <a:lnTo>
                    <a:pt x="4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9"/>
            <p:cNvSpPr/>
            <p:nvPr/>
          </p:nvSpPr>
          <p:spPr>
            <a:xfrm>
              <a:off x="8270954" y="4802730"/>
              <a:ext cx="26807" cy="29510"/>
            </a:xfrm>
            <a:custGeom>
              <a:rect b="b" l="l" r="r" t="t"/>
              <a:pathLst>
                <a:path extrusionOk="0" h="633" w="575">
                  <a:moveTo>
                    <a:pt x="479" y="1"/>
                  </a:moveTo>
                  <a:cubicBezTo>
                    <a:pt x="326" y="183"/>
                    <a:pt x="163" y="355"/>
                    <a:pt x="0" y="518"/>
                  </a:cubicBezTo>
                  <a:lnTo>
                    <a:pt x="77" y="632"/>
                  </a:lnTo>
                  <a:cubicBezTo>
                    <a:pt x="249" y="470"/>
                    <a:pt x="412" y="297"/>
                    <a:pt x="574" y="116"/>
                  </a:cubicBezTo>
                  <a:lnTo>
                    <a:pt x="479"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9"/>
            <p:cNvSpPr/>
            <p:nvPr/>
          </p:nvSpPr>
          <p:spPr>
            <a:xfrm>
              <a:off x="7988525" y="4949072"/>
              <a:ext cx="30350" cy="8998"/>
            </a:xfrm>
            <a:custGeom>
              <a:rect b="b" l="l" r="r" t="t"/>
              <a:pathLst>
                <a:path extrusionOk="0" h="193" w="651">
                  <a:moveTo>
                    <a:pt x="651" y="1"/>
                  </a:moveTo>
                  <a:cubicBezTo>
                    <a:pt x="431" y="20"/>
                    <a:pt x="211" y="30"/>
                    <a:pt x="0" y="39"/>
                  </a:cubicBezTo>
                  <a:lnTo>
                    <a:pt x="0" y="192"/>
                  </a:lnTo>
                  <a:cubicBezTo>
                    <a:pt x="220" y="192"/>
                    <a:pt x="431" y="173"/>
                    <a:pt x="651" y="154"/>
                  </a:cubicBezTo>
                  <a:lnTo>
                    <a:pt x="651"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59"/>
            <p:cNvSpPr/>
            <p:nvPr/>
          </p:nvSpPr>
          <p:spPr>
            <a:xfrm>
              <a:off x="7387956" y="4633218"/>
              <a:ext cx="29510" cy="24569"/>
            </a:xfrm>
            <a:custGeom>
              <a:rect b="b" l="l" r="r" t="t"/>
              <a:pathLst>
                <a:path extrusionOk="0" h="527" w="633">
                  <a:moveTo>
                    <a:pt x="68" y="0"/>
                  </a:moveTo>
                  <a:lnTo>
                    <a:pt x="1" y="144"/>
                  </a:lnTo>
                  <a:cubicBezTo>
                    <a:pt x="192" y="268"/>
                    <a:pt x="383" y="402"/>
                    <a:pt x="565" y="526"/>
                  </a:cubicBezTo>
                  <a:lnTo>
                    <a:pt x="632" y="392"/>
                  </a:lnTo>
                  <a:cubicBezTo>
                    <a:pt x="450"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59"/>
            <p:cNvSpPr/>
            <p:nvPr/>
          </p:nvSpPr>
          <p:spPr>
            <a:xfrm>
              <a:off x="6844078" y="4474801"/>
              <a:ext cx="30396" cy="8531"/>
            </a:xfrm>
            <a:custGeom>
              <a:rect b="b" l="l" r="r" t="t"/>
              <a:pathLst>
                <a:path extrusionOk="0" h="183" w="652">
                  <a:moveTo>
                    <a:pt x="0" y="1"/>
                  </a:moveTo>
                  <a:lnTo>
                    <a:pt x="10" y="154"/>
                  </a:lnTo>
                  <a:cubicBezTo>
                    <a:pt x="221" y="163"/>
                    <a:pt x="441" y="173"/>
                    <a:pt x="651" y="182"/>
                  </a:cubicBezTo>
                  <a:lnTo>
                    <a:pt x="651" y="29"/>
                  </a:lnTo>
                  <a:cubicBezTo>
                    <a:pt x="441" y="20"/>
                    <a:pt x="221" y="10"/>
                    <a:pt x="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59"/>
            <p:cNvSpPr/>
            <p:nvPr/>
          </p:nvSpPr>
          <p:spPr>
            <a:xfrm>
              <a:off x="6895408" y="4477505"/>
              <a:ext cx="30816" cy="10303"/>
            </a:xfrm>
            <a:custGeom>
              <a:rect b="b" l="l" r="r" t="t"/>
              <a:pathLst>
                <a:path extrusionOk="0" h="221" w="661">
                  <a:moveTo>
                    <a:pt x="10" y="0"/>
                  </a:moveTo>
                  <a:lnTo>
                    <a:pt x="0" y="153"/>
                  </a:lnTo>
                  <a:cubicBezTo>
                    <a:pt x="220" y="172"/>
                    <a:pt x="431" y="191"/>
                    <a:pt x="651" y="220"/>
                  </a:cubicBezTo>
                  <a:lnTo>
                    <a:pt x="660" y="57"/>
                  </a:lnTo>
                  <a:cubicBezTo>
                    <a:pt x="440" y="38"/>
                    <a:pt x="230" y="19"/>
                    <a:pt x="1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59"/>
            <p:cNvSpPr/>
            <p:nvPr/>
          </p:nvSpPr>
          <p:spPr>
            <a:xfrm>
              <a:off x="6793215" y="4474474"/>
              <a:ext cx="29930" cy="7506"/>
            </a:xfrm>
            <a:custGeom>
              <a:rect b="b" l="l" r="r" t="t"/>
              <a:pathLst>
                <a:path extrusionOk="0" h="161" w="642">
                  <a:moveTo>
                    <a:pt x="235" y="0"/>
                  </a:moveTo>
                  <a:cubicBezTo>
                    <a:pt x="156" y="0"/>
                    <a:pt x="77" y="3"/>
                    <a:pt x="0" y="8"/>
                  </a:cubicBezTo>
                  <a:lnTo>
                    <a:pt x="0" y="161"/>
                  </a:lnTo>
                  <a:lnTo>
                    <a:pt x="642" y="161"/>
                  </a:lnTo>
                  <a:lnTo>
                    <a:pt x="642" y="8"/>
                  </a:lnTo>
                  <a:lnTo>
                    <a:pt x="469" y="8"/>
                  </a:lnTo>
                  <a:cubicBezTo>
                    <a:pt x="393" y="3"/>
                    <a:pt x="314" y="0"/>
                    <a:pt x="23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59"/>
            <p:cNvSpPr/>
            <p:nvPr/>
          </p:nvSpPr>
          <p:spPr>
            <a:xfrm>
              <a:off x="7148372" y="4525244"/>
              <a:ext cx="30816" cy="16084"/>
            </a:xfrm>
            <a:custGeom>
              <a:rect b="b" l="l" r="r" t="t"/>
              <a:pathLst>
                <a:path extrusionOk="0" h="345" w="661">
                  <a:moveTo>
                    <a:pt x="39" y="0"/>
                  </a:moveTo>
                  <a:lnTo>
                    <a:pt x="0" y="153"/>
                  </a:lnTo>
                  <a:cubicBezTo>
                    <a:pt x="211" y="211"/>
                    <a:pt x="421" y="278"/>
                    <a:pt x="632" y="345"/>
                  </a:cubicBezTo>
                  <a:lnTo>
                    <a:pt x="661" y="201"/>
                  </a:lnTo>
                  <a:cubicBezTo>
                    <a:pt x="460" y="125"/>
                    <a:pt x="249" y="58"/>
                    <a:pt x="3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59"/>
            <p:cNvSpPr/>
            <p:nvPr/>
          </p:nvSpPr>
          <p:spPr>
            <a:xfrm>
              <a:off x="7098861" y="4511398"/>
              <a:ext cx="30816" cy="14779"/>
            </a:xfrm>
            <a:custGeom>
              <a:rect b="b" l="l" r="r" t="t"/>
              <a:pathLst>
                <a:path extrusionOk="0" h="317" w="661">
                  <a:moveTo>
                    <a:pt x="19" y="0"/>
                  </a:moveTo>
                  <a:lnTo>
                    <a:pt x="0" y="154"/>
                  </a:lnTo>
                  <a:cubicBezTo>
                    <a:pt x="211" y="201"/>
                    <a:pt x="421" y="259"/>
                    <a:pt x="632" y="316"/>
                  </a:cubicBezTo>
                  <a:lnTo>
                    <a:pt x="660" y="163"/>
                  </a:lnTo>
                  <a:cubicBezTo>
                    <a:pt x="450" y="106"/>
                    <a:pt x="239" y="48"/>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59"/>
            <p:cNvSpPr/>
            <p:nvPr/>
          </p:nvSpPr>
          <p:spPr>
            <a:xfrm>
              <a:off x="6946691" y="4482820"/>
              <a:ext cx="30816" cy="11235"/>
            </a:xfrm>
            <a:custGeom>
              <a:rect b="b" l="l" r="r" t="t"/>
              <a:pathLst>
                <a:path extrusionOk="0" h="241" w="661">
                  <a:moveTo>
                    <a:pt x="20" y="1"/>
                  </a:moveTo>
                  <a:lnTo>
                    <a:pt x="1" y="154"/>
                  </a:lnTo>
                  <a:cubicBezTo>
                    <a:pt x="221" y="183"/>
                    <a:pt x="431" y="211"/>
                    <a:pt x="642" y="240"/>
                  </a:cubicBezTo>
                  <a:lnTo>
                    <a:pt x="661" y="87"/>
                  </a:lnTo>
                  <a:cubicBezTo>
                    <a:pt x="450" y="49"/>
                    <a:pt x="230" y="20"/>
                    <a:pt x="2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59"/>
            <p:cNvSpPr/>
            <p:nvPr/>
          </p:nvSpPr>
          <p:spPr>
            <a:xfrm>
              <a:off x="7048417" y="4499370"/>
              <a:ext cx="30816" cy="13846"/>
            </a:xfrm>
            <a:custGeom>
              <a:rect b="b" l="l" r="r" t="t"/>
              <a:pathLst>
                <a:path extrusionOk="0" h="297" w="661">
                  <a:moveTo>
                    <a:pt x="20" y="0"/>
                  </a:moveTo>
                  <a:lnTo>
                    <a:pt x="1" y="163"/>
                  </a:lnTo>
                  <a:cubicBezTo>
                    <a:pt x="211" y="201"/>
                    <a:pt x="422" y="249"/>
                    <a:pt x="632" y="297"/>
                  </a:cubicBezTo>
                  <a:lnTo>
                    <a:pt x="661" y="144"/>
                  </a:lnTo>
                  <a:cubicBezTo>
                    <a:pt x="450" y="96"/>
                    <a:pt x="240" y="4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59"/>
            <p:cNvSpPr/>
            <p:nvPr/>
          </p:nvSpPr>
          <p:spPr>
            <a:xfrm>
              <a:off x="7690898" y="4866973"/>
              <a:ext cx="29977" cy="22844"/>
            </a:xfrm>
            <a:custGeom>
              <a:rect b="b" l="l" r="r" t="t"/>
              <a:pathLst>
                <a:path extrusionOk="0" h="490" w="643">
                  <a:moveTo>
                    <a:pt x="68" y="1"/>
                  </a:moveTo>
                  <a:lnTo>
                    <a:pt x="1" y="135"/>
                  </a:lnTo>
                  <a:cubicBezTo>
                    <a:pt x="202" y="259"/>
                    <a:pt x="393" y="374"/>
                    <a:pt x="585" y="489"/>
                  </a:cubicBezTo>
                  <a:lnTo>
                    <a:pt x="642" y="345"/>
                  </a:lnTo>
                  <a:cubicBezTo>
                    <a:pt x="451" y="240"/>
                    <a:pt x="259" y="125"/>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59"/>
            <p:cNvSpPr/>
            <p:nvPr/>
          </p:nvSpPr>
          <p:spPr>
            <a:xfrm>
              <a:off x="7646282" y="4836670"/>
              <a:ext cx="29044" cy="24569"/>
            </a:xfrm>
            <a:custGeom>
              <a:rect b="b" l="l" r="r" t="t"/>
              <a:pathLst>
                <a:path extrusionOk="0" h="527" w="623">
                  <a:moveTo>
                    <a:pt x="68" y="0"/>
                  </a:moveTo>
                  <a:lnTo>
                    <a:pt x="1" y="134"/>
                  </a:lnTo>
                  <a:cubicBezTo>
                    <a:pt x="192" y="268"/>
                    <a:pt x="384" y="402"/>
                    <a:pt x="565" y="527"/>
                  </a:cubicBezTo>
                  <a:lnTo>
                    <a:pt x="623" y="393"/>
                  </a:lnTo>
                  <a:cubicBezTo>
                    <a:pt x="441"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59"/>
            <p:cNvSpPr/>
            <p:nvPr/>
          </p:nvSpPr>
          <p:spPr>
            <a:xfrm>
              <a:off x="7602552" y="4804082"/>
              <a:ext cx="28625" cy="25501"/>
            </a:xfrm>
            <a:custGeom>
              <a:rect b="b" l="l" r="r" t="t"/>
              <a:pathLst>
                <a:path extrusionOk="0" h="547" w="614">
                  <a:moveTo>
                    <a:pt x="68" y="1"/>
                  </a:moveTo>
                  <a:lnTo>
                    <a:pt x="1" y="125"/>
                  </a:lnTo>
                  <a:cubicBezTo>
                    <a:pt x="183" y="278"/>
                    <a:pt x="365" y="412"/>
                    <a:pt x="546" y="546"/>
                  </a:cubicBezTo>
                  <a:lnTo>
                    <a:pt x="613" y="412"/>
                  </a:lnTo>
                  <a:cubicBezTo>
                    <a:pt x="432" y="278"/>
                    <a:pt x="250" y="144"/>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59"/>
            <p:cNvSpPr/>
            <p:nvPr/>
          </p:nvSpPr>
          <p:spPr>
            <a:xfrm>
              <a:off x="7197883" y="4541282"/>
              <a:ext cx="30816" cy="17902"/>
            </a:xfrm>
            <a:custGeom>
              <a:rect b="b" l="l" r="r" t="t"/>
              <a:pathLst>
                <a:path extrusionOk="0" h="384" w="661">
                  <a:moveTo>
                    <a:pt x="39" y="1"/>
                  </a:moveTo>
                  <a:lnTo>
                    <a:pt x="1" y="154"/>
                  </a:lnTo>
                  <a:cubicBezTo>
                    <a:pt x="211" y="230"/>
                    <a:pt x="422" y="307"/>
                    <a:pt x="623" y="383"/>
                  </a:cubicBezTo>
                  <a:lnTo>
                    <a:pt x="661" y="230"/>
                  </a:lnTo>
                  <a:cubicBezTo>
                    <a:pt x="460" y="154"/>
                    <a:pt x="249" y="77"/>
                    <a:pt x="39"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59"/>
            <p:cNvSpPr/>
            <p:nvPr/>
          </p:nvSpPr>
          <p:spPr>
            <a:xfrm>
              <a:off x="7559288" y="4769723"/>
              <a:ext cx="28625" cy="26387"/>
            </a:xfrm>
            <a:custGeom>
              <a:rect b="b" l="l" r="r" t="t"/>
              <a:pathLst>
                <a:path extrusionOk="0" h="566" w="614">
                  <a:moveTo>
                    <a:pt x="77" y="1"/>
                  </a:moveTo>
                  <a:lnTo>
                    <a:pt x="1" y="135"/>
                  </a:lnTo>
                  <a:cubicBezTo>
                    <a:pt x="192" y="288"/>
                    <a:pt x="364" y="431"/>
                    <a:pt x="546" y="565"/>
                  </a:cubicBezTo>
                  <a:lnTo>
                    <a:pt x="613" y="441"/>
                  </a:lnTo>
                  <a:cubicBezTo>
                    <a:pt x="441" y="297"/>
                    <a:pt x="259" y="154"/>
                    <a:pt x="77"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59"/>
            <p:cNvSpPr/>
            <p:nvPr/>
          </p:nvSpPr>
          <p:spPr>
            <a:xfrm>
              <a:off x="7885913" y="4943291"/>
              <a:ext cx="30816" cy="11655"/>
            </a:xfrm>
            <a:custGeom>
              <a:rect b="b" l="l" r="r" t="t"/>
              <a:pathLst>
                <a:path extrusionOk="0" h="250" w="661">
                  <a:moveTo>
                    <a:pt x="19" y="0"/>
                  </a:moveTo>
                  <a:lnTo>
                    <a:pt x="0" y="163"/>
                  </a:lnTo>
                  <a:cubicBezTo>
                    <a:pt x="211" y="192"/>
                    <a:pt x="431" y="221"/>
                    <a:pt x="651" y="249"/>
                  </a:cubicBezTo>
                  <a:lnTo>
                    <a:pt x="660" y="87"/>
                  </a:lnTo>
                  <a:cubicBezTo>
                    <a:pt x="440" y="67"/>
                    <a:pt x="230" y="39"/>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59"/>
            <p:cNvSpPr/>
            <p:nvPr/>
          </p:nvSpPr>
          <p:spPr>
            <a:xfrm>
              <a:off x="7341988" y="4605525"/>
              <a:ext cx="29977" cy="22378"/>
            </a:xfrm>
            <a:custGeom>
              <a:rect b="b" l="l" r="r" t="t"/>
              <a:pathLst>
                <a:path extrusionOk="0" h="480" w="643">
                  <a:moveTo>
                    <a:pt x="58" y="1"/>
                  </a:moveTo>
                  <a:lnTo>
                    <a:pt x="1" y="144"/>
                  </a:lnTo>
                  <a:cubicBezTo>
                    <a:pt x="202" y="259"/>
                    <a:pt x="403" y="374"/>
                    <a:pt x="585" y="479"/>
                  </a:cubicBezTo>
                  <a:lnTo>
                    <a:pt x="642" y="345"/>
                  </a:lnTo>
                  <a:cubicBezTo>
                    <a:pt x="460" y="221"/>
                    <a:pt x="259" y="116"/>
                    <a:pt x="5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59"/>
            <p:cNvSpPr/>
            <p:nvPr/>
          </p:nvSpPr>
          <p:spPr>
            <a:xfrm>
              <a:off x="7431687" y="4665339"/>
              <a:ext cx="28578" cy="26807"/>
            </a:xfrm>
            <a:custGeom>
              <a:rect b="b" l="l" r="r" t="t"/>
              <a:pathLst>
                <a:path extrusionOk="0" h="575" w="613">
                  <a:moveTo>
                    <a:pt x="77" y="0"/>
                  </a:moveTo>
                  <a:lnTo>
                    <a:pt x="1" y="134"/>
                  </a:lnTo>
                  <a:lnTo>
                    <a:pt x="67" y="192"/>
                  </a:lnTo>
                  <a:lnTo>
                    <a:pt x="546" y="574"/>
                  </a:lnTo>
                  <a:lnTo>
                    <a:pt x="613" y="440"/>
                  </a:lnTo>
                  <a:lnTo>
                    <a:pt x="144" y="58"/>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59"/>
            <p:cNvSpPr/>
            <p:nvPr/>
          </p:nvSpPr>
          <p:spPr>
            <a:xfrm>
              <a:off x="7474531" y="4700118"/>
              <a:ext cx="28158" cy="26807"/>
            </a:xfrm>
            <a:custGeom>
              <a:rect b="b" l="l" r="r" t="t"/>
              <a:pathLst>
                <a:path extrusionOk="0" h="575" w="604">
                  <a:moveTo>
                    <a:pt x="67" y="1"/>
                  </a:moveTo>
                  <a:lnTo>
                    <a:pt x="0" y="135"/>
                  </a:lnTo>
                  <a:lnTo>
                    <a:pt x="536" y="575"/>
                  </a:lnTo>
                  <a:lnTo>
                    <a:pt x="603" y="441"/>
                  </a:lnTo>
                  <a:lnTo>
                    <a:pt x="67"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59"/>
            <p:cNvSpPr/>
            <p:nvPr/>
          </p:nvSpPr>
          <p:spPr>
            <a:xfrm>
              <a:off x="7516909" y="4734944"/>
              <a:ext cx="28578" cy="26807"/>
            </a:xfrm>
            <a:custGeom>
              <a:rect b="b" l="l" r="r" t="t"/>
              <a:pathLst>
                <a:path extrusionOk="0" h="575" w="613">
                  <a:moveTo>
                    <a:pt x="77" y="0"/>
                  </a:moveTo>
                  <a:lnTo>
                    <a:pt x="0" y="134"/>
                  </a:lnTo>
                  <a:lnTo>
                    <a:pt x="536" y="574"/>
                  </a:lnTo>
                  <a:lnTo>
                    <a:pt x="613" y="440"/>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59"/>
            <p:cNvSpPr/>
            <p:nvPr/>
          </p:nvSpPr>
          <p:spPr>
            <a:xfrm>
              <a:off x="7937196" y="4949072"/>
              <a:ext cx="30396" cy="8998"/>
            </a:xfrm>
            <a:custGeom>
              <a:rect b="b" l="l" r="r" t="t"/>
              <a:pathLst>
                <a:path extrusionOk="0" h="193" w="652">
                  <a:moveTo>
                    <a:pt x="10" y="1"/>
                  </a:moveTo>
                  <a:lnTo>
                    <a:pt x="1" y="164"/>
                  </a:lnTo>
                  <a:cubicBezTo>
                    <a:pt x="211" y="173"/>
                    <a:pt x="431" y="183"/>
                    <a:pt x="651" y="192"/>
                  </a:cubicBezTo>
                  <a:lnTo>
                    <a:pt x="651" y="30"/>
                  </a:lnTo>
                  <a:cubicBezTo>
                    <a:pt x="431" y="30"/>
                    <a:pt x="211" y="20"/>
                    <a:pt x="1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59"/>
            <p:cNvSpPr/>
            <p:nvPr/>
          </p:nvSpPr>
          <p:spPr>
            <a:xfrm>
              <a:off x="8054120" y="3174646"/>
              <a:ext cx="97716" cy="6760"/>
            </a:xfrm>
            <a:custGeom>
              <a:rect b="b" l="l" r="r" t="t"/>
              <a:pathLst>
                <a:path extrusionOk="0" h="145" w="2096">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59"/>
            <p:cNvSpPr/>
            <p:nvPr/>
          </p:nvSpPr>
          <p:spPr>
            <a:xfrm>
              <a:off x="7992068" y="3229099"/>
              <a:ext cx="97762" cy="6713"/>
            </a:xfrm>
            <a:custGeom>
              <a:rect b="b" l="l" r="r" t="t"/>
              <a:pathLst>
                <a:path extrusionOk="0" h="144" w="2097">
                  <a:moveTo>
                    <a:pt x="1" y="0"/>
                  </a:moveTo>
                  <a:lnTo>
                    <a:pt x="1" y="144"/>
                  </a:lnTo>
                  <a:lnTo>
                    <a:pt x="2097" y="144"/>
                  </a:lnTo>
                  <a:lnTo>
                    <a:pt x="209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59"/>
            <p:cNvSpPr/>
            <p:nvPr/>
          </p:nvSpPr>
          <p:spPr>
            <a:xfrm>
              <a:off x="7370100" y="4667577"/>
              <a:ext cx="70116" cy="7179"/>
            </a:xfrm>
            <a:custGeom>
              <a:rect b="b" l="l" r="r" t="t"/>
              <a:pathLst>
                <a:path extrusionOk="0" h="154" w="1504">
                  <a:moveTo>
                    <a:pt x="1" y="0"/>
                  </a:moveTo>
                  <a:lnTo>
                    <a:pt x="1" y="153"/>
                  </a:lnTo>
                  <a:lnTo>
                    <a:pt x="1503" y="153"/>
                  </a:lnTo>
                  <a:lnTo>
                    <a:pt x="1503"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9"/>
            <p:cNvSpPr/>
            <p:nvPr/>
          </p:nvSpPr>
          <p:spPr>
            <a:xfrm>
              <a:off x="7306323" y="4614010"/>
              <a:ext cx="97762" cy="6760"/>
            </a:xfrm>
            <a:custGeom>
              <a:rect b="b" l="l" r="r" t="t"/>
              <a:pathLst>
                <a:path extrusionOk="0" h="145" w="2097">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59"/>
            <p:cNvSpPr/>
            <p:nvPr/>
          </p:nvSpPr>
          <p:spPr>
            <a:xfrm>
              <a:off x="7147486" y="4250975"/>
              <a:ext cx="44662" cy="38275"/>
            </a:xfrm>
            <a:custGeom>
              <a:rect b="b" l="l" r="r" t="t"/>
              <a:pathLst>
                <a:path extrusionOk="0" h="821" w="958">
                  <a:moveTo>
                    <a:pt x="546" y="151"/>
                  </a:moveTo>
                  <a:cubicBezTo>
                    <a:pt x="689" y="151"/>
                    <a:pt x="814" y="265"/>
                    <a:pt x="814" y="409"/>
                  </a:cubicBezTo>
                  <a:cubicBezTo>
                    <a:pt x="814" y="571"/>
                    <a:pt x="682" y="676"/>
                    <a:pt x="546" y="676"/>
                  </a:cubicBezTo>
                  <a:cubicBezTo>
                    <a:pt x="481" y="676"/>
                    <a:pt x="416" y="653"/>
                    <a:pt x="364" y="600"/>
                  </a:cubicBezTo>
                  <a:cubicBezTo>
                    <a:pt x="192" y="428"/>
                    <a:pt x="316" y="151"/>
                    <a:pt x="546" y="151"/>
                  </a:cubicBezTo>
                  <a:close/>
                  <a:moveTo>
                    <a:pt x="546" y="0"/>
                  </a:moveTo>
                  <a:cubicBezTo>
                    <a:pt x="445" y="0"/>
                    <a:pt x="342" y="38"/>
                    <a:pt x="259" y="122"/>
                  </a:cubicBezTo>
                  <a:cubicBezTo>
                    <a:pt x="0" y="380"/>
                    <a:pt x="182" y="820"/>
                    <a:pt x="546" y="820"/>
                  </a:cubicBezTo>
                  <a:cubicBezTo>
                    <a:pt x="775" y="820"/>
                    <a:pt x="957" y="639"/>
                    <a:pt x="957" y="409"/>
                  </a:cubicBezTo>
                  <a:cubicBezTo>
                    <a:pt x="957" y="163"/>
                    <a:pt x="756" y="0"/>
                    <a:pt x="54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59"/>
            <p:cNvSpPr/>
            <p:nvPr/>
          </p:nvSpPr>
          <p:spPr>
            <a:xfrm>
              <a:off x="7970203" y="3617262"/>
              <a:ext cx="6760" cy="37063"/>
            </a:xfrm>
            <a:custGeom>
              <a:rect b="b" l="l" r="r" t="t"/>
              <a:pathLst>
                <a:path extrusionOk="0" h="795" w="145">
                  <a:moveTo>
                    <a:pt x="1" y="1"/>
                  </a:moveTo>
                  <a:lnTo>
                    <a:pt x="1" y="795"/>
                  </a:lnTo>
                  <a:lnTo>
                    <a:pt x="144" y="795"/>
                  </a:lnTo>
                  <a:lnTo>
                    <a:pt x="14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59"/>
            <p:cNvSpPr/>
            <p:nvPr/>
          </p:nvSpPr>
          <p:spPr>
            <a:xfrm>
              <a:off x="7955051" y="3632414"/>
              <a:ext cx="37063" cy="6760"/>
            </a:xfrm>
            <a:custGeom>
              <a:rect b="b" l="l" r="r" t="t"/>
              <a:pathLst>
                <a:path extrusionOk="0" h="145" w="795">
                  <a:moveTo>
                    <a:pt x="0" y="1"/>
                  </a:moveTo>
                  <a:lnTo>
                    <a:pt x="0" y="145"/>
                  </a:lnTo>
                  <a:lnTo>
                    <a:pt x="795" y="145"/>
                  </a:lnTo>
                  <a:lnTo>
                    <a:pt x="79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59"/>
            <p:cNvSpPr/>
            <p:nvPr/>
          </p:nvSpPr>
          <p:spPr>
            <a:xfrm>
              <a:off x="7383947" y="4383331"/>
              <a:ext cx="7179" cy="37110"/>
            </a:xfrm>
            <a:custGeom>
              <a:rect b="b" l="l" r="r" t="t"/>
              <a:pathLst>
                <a:path extrusionOk="0" h="796" w="154">
                  <a:moveTo>
                    <a:pt x="0" y="1"/>
                  </a:moveTo>
                  <a:lnTo>
                    <a:pt x="0" y="795"/>
                  </a:lnTo>
                  <a:lnTo>
                    <a:pt x="154" y="795"/>
                  </a:lnTo>
                  <a:lnTo>
                    <a:pt x="15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59"/>
            <p:cNvSpPr/>
            <p:nvPr/>
          </p:nvSpPr>
          <p:spPr>
            <a:xfrm>
              <a:off x="7368795" y="4398063"/>
              <a:ext cx="37063" cy="7179"/>
            </a:xfrm>
            <a:custGeom>
              <a:rect b="b" l="l" r="r" t="t"/>
              <a:pathLst>
                <a:path extrusionOk="0" h="154" w="795">
                  <a:moveTo>
                    <a:pt x="0" y="1"/>
                  </a:moveTo>
                  <a:lnTo>
                    <a:pt x="0" y="154"/>
                  </a:lnTo>
                  <a:lnTo>
                    <a:pt x="794" y="154"/>
                  </a:lnTo>
                  <a:lnTo>
                    <a:pt x="79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59"/>
            <p:cNvSpPr/>
            <p:nvPr/>
          </p:nvSpPr>
          <p:spPr>
            <a:xfrm>
              <a:off x="7609265" y="3122245"/>
              <a:ext cx="640279" cy="890489"/>
            </a:xfrm>
            <a:custGeom>
              <a:rect b="b" l="l" r="r" t="t"/>
              <a:pathLst>
                <a:path extrusionOk="0" h="19101" w="13734">
                  <a:moveTo>
                    <a:pt x="6661" y="0"/>
                  </a:moveTo>
                  <a:cubicBezTo>
                    <a:pt x="6268" y="0"/>
                    <a:pt x="5851" y="36"/>
                    <a:pt x="5408" y="110"/>
                  </a:cubicBezTo>
                  <a:cubicBezTo>
                    <a:pt x="1742" y="732"/>
                    <a:pt x="1522" y="4254"/>
                    <a:pt x="1580" y="4934"/>
                  </a:cubicBezTo>
                  <a:cubicBezTo>
                    <a:pt x="1580" y="4934"/>
                    <a:pt x="527" y="4991"/>
                    <a:pt x="527" y="5623"/>
                  </a:cubicBezTo>
                  <a:cubicBezTo>
                    <a:pt x="527" y="6245"/>
                    <a:pt x="1522" y="7346"/>
                    <a:pt x="1522" y="7346"/>
                  </a:cubicBezTo>
                  <a:cubicBezTo>
                    <a:pt x="1522" y="7346"/>
                    <a:pt x="0" y="14265"/>
                    <a:pt x="4872" y="14322"/>
                  </a:cubicBezTo>
                  <a:lnTo>
                    <a:pt x="5398" y="16677"/>
                  </a:lnTo>
                  <a:cubicBezTo>
                    <a:pt x="5398" y="16677"/>
                    <a:pt x="12625" y="19100"/>
                    <a:pt x="13183" y="19100"/>
                  </a:cubicBezTo>
                  <a:cubicBezTo>
                    <a:pt x="13205" y="19100"/>
                    <a:pt x="13217" y="19096"/>
                    <a:pt x="13217" y="19088"/>
                  </a:cubicBezTo>
                  <a:cubicBezTo>
                    <a:pt x="13217" y="18878"/>
                    <a:pt x="11064" y="11279"/>
                    <a:pt x="11064" y="11279"/>
                  </a:cubicBezTo>
                  <a:cubicBezTo>
                    <a:pt x="11064" y="11279"/>
                    <a:pt x="13734" y="7872"/>
                    <a:pt x="12528" y="4943"/>
                  </a:cubicBezTo>
                  <a:cubicBezTo>
                    <a:pt x="11455" y="2328"/>
                    <a:pt x="9850" y="0"/>
                    <a:pt x="666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59"/>
            <p:cNvSpPr/>
            <p:nvPr/>
          </p:nvSpPr>
          <p:spPr>
            <a:xfrm>
              <a:off x="7836821" y="3690456"/>
              <a:ext cx="218228" cy="177156"/>
            </a:xfrm>
            <a:custGeom>
              <a:rect b="b" l="l" r="r" t="t"/>
              <a:pathLst>
                <a:path extrusionOk="0" h="3800" w="4681">
                  <a:moveTo>
                    <a:pt x="4680" y="0"/>
                  </a:moveTo>
                  <a:cubicBezTo>
                    <a:pt x="4680" y="0"/>
                    <a:pt x="2154" y="1857"/>
                    <a:pt x="0" y="2134"/>
                  </a:cubicBezTo>
                  <a:lnTo>
                    <a:pt x="374" y="3800"/>
                  </a:lnTo>
                  <a:cubicBezTo>
                    <a:pt x="3646" y="2986"/>
                    <a:pt x="4680" y="0"/>
                    <a:pt x="4680"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59"/>
            <p:cNvSpPr/>
            <p:nvPr/>
          </p:nvSpPr>
          <p:spPr>
            <a:xfrm>
              <a:off x="7597237" y="2895715"/>
              <a:ext cx="806712" cy="737482"/>
            </a:xfrm>
            <a:custGeom>
              <a:rect b="b" l="l" r="r" t="t"/>
              <a:pathLst>
                <a:path extrusionOk="0" h="15819" w="17304">
                  <a:moveTo>
                    <a:pt x="3676" y="0"/>
                  </a:moveTo>
                  <a:cubicBezTo>
                    <a:pt x="2319" y="0"/>
                    <a:pt x="1123" y="559"/>
                    <a:pt x="785" y="1830"/>
                  </a:cubicBezTo>
                  <a:cubicBezTo>
                    <a:pt x="0" y="4816"/>
                    <a:pt x="3024" y="6357"/>
                    <a:pt x="3024" y="6357"/>
                  </a:cubicBezTo>
                  <a:cubicBezTo>
                    <a:pt x="3890" y="7757"/>
                    <a:pt x="5054" y="8120"/>
                    <a:pt x="6030" y="8120"/>
                  </a:cubicBezTo>
                  <a:cubicBezTo>
                    <a:pt x="7082" y="8120"/>
                    <a:pt x="7915" y="7697"/>
                    <a:pt x="7915" y="7697"/>
                  </a:cubicBezTo>
                  <a:lnTo>
                    <a:pt x="7915" y="7697"/>
                  </a:lnTo>
                  <a:cubicBezTo>
                    <a:pt x="6907" y="11651"/>
                    <a:pt x="8271" y="11894"/>
                    <a:pt x="8621" y="11894"/>
                  </a:cubicBezTo>
                  <a:cubicBezTo>
                    <a:pt x="8670" y="11894"/>
                    <a:pt x="8699" y="11889"/>
                    <a:pt x="8699" y="11889"/>
                  </a:cubicBezTo>
                  <a:lnTo>
                    <a:pt x="9647" y="13784"/>
                  </a:lnTo>
                  <a:cubicBezTo>
                    <a:pt x="9647" y="13784"/>
                    <a:pt x="9800" y="15085"/>
                    <a:pt x="11638" y="15698"/>
                  </a:cubicBezTo>
                  <a:cubicBezTo>
                    <a:pt x="11894" y="15782"/>
                    <a:pt x="12106" y="15819"/>
                    <a:pt x="12282" y="15819"/>
                  </a:cubicBezTo>
                  <a:cubicBezTo>
                    <a:pt x="13358" y="15819"/>
                    <a:pt x="13054" y="14454"/>
                    <a:pt x="13054" y="14454"/>
                  </a:cubicBezTo>
                  <a:cubicBezTo>
                    <a:pt x="13054" y="14454"/>
                    <a:pt x="16461" y="14090"/>
                    <a:pt x="16882" y="11315"/>
                  </a:cubicBezTo>
                  <a:cubicBezTo>
                    <a:pt x="17303" y="8539"/>
                    <a:pt x="13006" y="8376"/>
                    <a:pt x="13006" y="8376"/>
                  </a:cubicBezTo>
                  <a:cubicBezTo>
                    <a:pt x="13504" y="6912"/>
                    <a:pt x="13312" y="5285"/>
                    <a:pt x="12480" y="3974"/>
                  </a:cubicBezTo>
                  <a:cubicBezTo>
                    <a:pt x="11707" y="2748"/>
                    <a:pt x="10545" y="2469"/>
                    <a:pt x="9648" y="2469"/>
                  </a:cubicBezTo>
                  <a:cubicBezTo>
                    <a:pt x="8900" y="2469"/>
                    <a:pt x="8336" y="2663"/>
                    <a:pt x="8336" y="2663"/>
                  </a:cubicBezTo>
                  <a:cubicBezTo>
                    <a:pt x="7627" y="1015"/>
                    <a:pt x="5505" y="0"/>
                    <a:pt x="36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59"/>
            <p:cNvSpPr/>
            <p:nvPr/>
          </p:nvSpPr>
          <p:spPr>
            <a:xfrm>
              <a:off x="8190626" y="3020985"/>
              <a:ext cx="73240" cy="275291"/>
            </a:xfrm>
            <a:custGeom>
              <a:rect b="b" l="l" r="r" t="t"/>
              <a:pathLst>
                <a:path extrusionOk="0" h="5905" w="1571">
                  <a:moveTo>
                    <a:pt x="365" y="0"/>
                  </a:moveTo>
                  <a:cubicBezTo>
                    <a:pt x="309" y="0"/>
                    <a:pt x="254" y="53"/>
                    <a:pt x="288" y="120"/>
                  </a:cubicBezTo>
                  <a:cubicBezTo>
                    <a:pt x="1082" y="1517"/>
                    <a:pt x="1570" y="3249"/>
                    <a:pt x="824" y="4771"/>
                  </a:cubicBezTo>
                  <a:cubicBezTo>
                    <a:pt x="642" y="5154"/>
                    <a:pt x="383" y="5488"/>
                    <a:pt x="68" y="5766"/>
                  </a:cubicBezTo>
                  <a:cubicBezTo>
                    <a:pt x="1" y="5818"/>
                    <a:pt x="61" y="5905"/>
                    <a:pt x="132" y="5905"/>
                  </a:cubicBezTo>
                  <a:cubicBezTo>
                    <a:pt x="152" y="5905"/>
                    <a:pt x="173" y="5898"/>
                    <a:pt x="192" y="5881"/>
                  </a:cubicBezTo>
                  <a:cubicBezTo>
                    <a:pt x="766" y="5364"/>
                    <a:pt x="1159" y="4665"/>
                    <a:pt x="1293" y="3900"/>
                  </a:cubicBezTo>
                  <a:cubicBezTo>
                    <a:pt x="1436" y="3058"/>
                    <a:pt x="1350" y="2206"/>
                    <a:pt x="1063" y="1412"/>
                  </a:cubicBezTo>
                  <a:cubicBezTo>
                    <a:pt x="900" y="933"/>
                    <a:pt x="680" y="474"/>
                    <a:pt x="431" y="33"/>
                  </a:cubicBezTo>
                  <a:cubicBezTo>
                    <a:pt x="414" y="10"/>
                    <a:pt x="389" y="0"/>
                    <a:pt x="3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59"/>
            <p:cNvSpPr/>
            <p:nvPr/>
          </p:nvSpPr>
          <p:spPr>
            <a:xfrm>
              <a:off x="7592994" y="3014365"/>
              <a:ext cx="153053" cy="180932"/>
            </a:xfrm>
            <a:custGeom>
              <a:rect b="b" l="l" r="r" t="t"/>
              <a:pathLst>
                <a:path extrusionOk="0" h="3881" w="3283">
                  <a:moveTo>
                    <a:pt x="84" y="1"/>
                  </a:moveTo>
                  <a:cubicBezTo>
                    <a:pt x="41" y="1"/>
                    <a:pt x="0" y="27"/>
                    <a:pt x="5" y="80"/>
                  </a:cubicBezTo>
                  <a:cubicBezTo>
                    <a:pt x="129" y="1467"/>
                    <a:pt x="905" y="2712"/>
                    <a:pt x="2091" y="3429"/>
                  </a:cubicBezTo>
                  <a:cubicBezTo>
                    <a:pt x="2426" y="3630"/>
                    <a:pt x="2780" y="3783"/>
                    <a:pt x="3154" y="3879"/>
                  </a:cubicBezTo>
                  <a:cubicBezTo>
                    <a:pt x="3160" y="3880"/>
                    <a:pt x="3165" y="3881"/>
                    <a:pt x="3171" y="3881"/>
                  </a:cubicBezTo>
                  <a:cubicBezTo>
                    <a:pt x="3254" y="3881"/>
                    <a:pt x="3282" y="3752"/>
                    <a:pt x="3201" y="3716"/>
                  </a:cubicBezTo>
                  <a:cubicBezTo>
                    <a:pt x="1919" y="3353"/>
                    <a:pt x="885" y="2405"/>
                    <a:pt x="416" y="1161"/>
                  </a:cubicBezTo>
                  <a:cubicBezTo>
                    <a:pt x="282" y="817"/>
                    <a:pt x="206" y="453"/>
                    <a:pt x="177" y="80"/>
                  </a:cubicBezTo>
                  <a:cubicBezTo>
                    <a:pt x="172" y="27"/>
                    <a:pt x="127" y="1"/>
                    <a:pt x="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59"/>
            <p:cNvSpPr/>
            <p:nvPr/>
          </p:nvSpPr>
          <p:spPr>
            <a:xfrm>
              <a:off x="6552279" y="3613765"/>
              <a:ext cx="1391187" cy="1698553"/>
            </a:xfrm>
            <a:custGeom>
              <a:rect b="b" l="l" r="r" t="t"/>
              <a:pathLst>
                <a:path extrusionOk="0" h="36434" w="29841">
                  <a:moveTo>
                    <a:pt x="5499" y="0"/>
                  </a:moveTo>
                  <a:cubicBezTo>
                    <a:pt x="5387" y="0"/>
                    <a:pt x="5283" y="30"/>
                    <a:pt x="5188" y="95"/>
                  </a:cubicBezTo>
                  <a:cubicBezTo>
                    <a:pt x="4743" y="394"/>
                    <a:pt x="6689" y="3618"/>
                    <a:pt x="7109" y="4303"/>
                  </a:cubicBezTo>
                  <a:lnTo>
                    <a:pt x="7109" y="4303"/>
                  </a:lnTo>
                  <a:cubicBezTo>
                    <a:pt x="6685" y="3622"/>
                    <a:pt x="4648" y="443"/>
                    <a:pt x="3651" y="443"/>
                  </a:cubicBezTo>
                  <a:cubicBezTo>
                    <a:pt x="3627" y="443"/>
                    <a:pt x="3603" y="445"/>
                    <a:pt x="3580" y="449"/>
                  </a:cubicBezTo>
                  <a:cubicBezTo>
                    <a:pt x="0" y="1061"/>
                    <a:pt x="4632" y="9234"/>
                    <a:pt x="4632" y="9234"/>
                  </a:cubicBezTo>
                  <a:cubicBezTo>
                    <a:pt x="4632" y="9234"/>
                    <a:pt x="3905" y="36433"/>
                    <a:pt x="14844" y="36433"/>
                  </a:cubicBezTo>
                  <a:cubicBezTo>
                    <a:pt x="29841" y="36433"/>
                    <a:pt x="26596" y="13407"/>
                    <a:pt x="26596" y="13407"/>
                  </a:cubicBezTo>
                  <a:lnTo>
                    <a:pt x="19390" y="12373"/>
                  </a:lnTo>
                  <a:lnTo>
                    <a:pt x="15619" y="26088"/>
                  </a:lnTo>
                  <a:cubicBezTo>
                    <a:pt x="15619" y="26088"/>
                    <a:pt x="14461" y="14479"/>
                    <a:pt x="12920" y="9072"/>
                  </a:cubicBezTo>
                  <a:cubicBezTo>
                    <a:pt x="11387" y="3681"/>
                    <a:pt x="11067" y="1693"/>
                    <a:pt x="9951" y="1693"/>
                  </a:cubicBezTo>
                  <a:cubicBezTo>
                    <a:pt x="9945" y="1693"/>
                    <a:pt x="9940" y="1693"/>
                    <a:pt x="9934" y="1693"/>
                  </a:cubicBezTo>
                  <a:cubicBezTo>
                    <a:pt x="8757" y="1712"/>
                    <a:pt x="9887" y="5645"/>
                    <a:pt x="9887" y="5645"/>
                  </a:cubicBezTo>
                  <a:cubicBezTo>
                    <a:pt x="9887" y="5645"/>
                    <a:pt x="7027" y="0"/>
                    <a:pt x="54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59"/>
            <p:cNvSpPr/>
            <p:nvPr/>
          </p:nvSpPr>
          <p:spPr>
            <a:xfrm>
              <a:off x="6654891" y="3758662"/>
              <a:ext cx="179394" cy="185687"/>
            </a:xfrm>
            <a:custGeom>
              <a:rect b="b" l="l" r="r" t="t"/>
              <a:pathLst>
                <a:path extrusionOk="0" h="3983" w="3848">
                  <a:moveTo>
                    <a:pt x="342" y="0"/>
                  </a:moveTo>
                  <a:cubicBezTo>
                    <a:pt x="330" y="0"/>
                    <a:pt x="318" y="1"/>
                    <a:pt x="307" y="1"/>
                  </a:cubicBezTo>
                  <a:cubicBezTo>
                    <a:pt x="192" y="1"/>
                    <a:pt x="77" y="68"/>
                    <a:pt x="20" y="164"/>
                  </a:cubicBezTo>
                  <a:cubicBezTo>
                    <a:pt x="1" y="212"/>
                    <a:pt x="20" y="260"/>
                    <a:pt x="58" y="279"/>
                  </a:cubicBezTo>
                  <a:cubicBezTo>
                    <a:pt x="73" y="285"/>
                    <a:pt x="88" y="288"/>
                    <a:pt x="103" y="288"/>
                  </a:cubicBezTo>
                  <a:cubicBezTo>
                    <a:pt x="134" y="288"/>
                    <a:pt x="163" y="273"/>
                    <a:pt x="182" y="241"/>
                  </a:cubicBezTo>
                  <a:cubicBezTo>
                    <a:pt x="211" y="193"/>
                    <a:pt x="269" y="164"/>
                    <a:pt x="336" y="164"/>
                  </a:cubicBezTo>
                  <a:cubicBezTo>
                    <a:pt x="339" y="164"/>
                    <a:pt x="343" y="164"/>
                    <a:pt x="347" y="164"/>
                  </a:cubicBezTo>
                  <a:cubicBezTo>
                    <a:pt x="636" y="164"/>
                    <a:pt x="1512" y="543"/>
                    <a:pt x="3685" y="3944"/>
                  </a:cubicBezTo>
                  <a:cubicBezTo>
                    <a:pt x="3695" y="3963"/>
                    <a:pt x="3723" y="3983"/>
                    <a:pt x="3752" y="3983"/>
                  </a:cubicBezTo>
                  <a:cubicBezTo>
                    <a:pt x="3771" y="3983"/>
                    <a:pt x="3781" y="3973"/>
                    <a:pt x="3790" y="3973"/>
                  </a:cubicBezTo>
                  <a:cubicBezTo>
                    <a:pt x="3829" y="3944"/>
                    <a:pt x="3848" y="3887"/>
                    <a:pt x="3819" y="3849"/>
                  </a:cubicBezTo>
                  <a:cubicBezTo>
                    <a:pt x="2211" y="1328"/>
                    <a:pt x="1019" y="0"/>
                    <a:pt x="3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59"/>
            <p:cNvSpPr/>
            <p:nvPr/>
          </p:nvSpPr>
          <p:spPr>
            <a:xfrm>
              <a:off x="6952472" y="3905564"/>
              <a:ext cx="67599" cy="163729"/>
            </a:xfrm>
            <a:custGeom>
              <a:rect b="b" l="l" r="r" t="t"/>
              <a:pathLst>
                <a:path extrusionOk="0" h="3512" w="1450">
                  <a:moveTo>
                    <a:pt x="1322" y="1"/>
                  </a:moveTo>
                  <a:cubicBezTo>
                    <a:pt x="1297" y="1"/>
                    <a:pt x="1271" y="14"/>
                    <a:pt x="1255" y="47"/>
                  </a:cubicBezTo>
                  <a:cubicBezTo>
                    <a:pt x="1236" y="56"/>
                    <a:pt x="1" y="1712"/>
                    <a:pt x="891" y="3463"/>
                  </a:cubicBezTo>
                  <a:cubicBezTo>
                    <a:pt x="910" y="3492"/>
                    <a:pt x="939" y="3511"/>
                    <a:pt x="968" y="3511"/>
                  </a:cubicBezTo>
                  <a:lnTo>
                    <a:pt x="977" y="3502"/>
                  </a:lnTo>
                  <a:cubicBezTo>
                    <a:pt x="1035" y="3502"/>
                    <a:pt x="1073" y="3444"/>
                    <a:pt x="1054" y="3387"/>
                  </a:cubicBezTo>
                  <a:cubicBezTo>
                    <a:pt x="202" y="1731"/>
                    <a:pt x="1370" y="162"/>
                    <a:pt x="1389" y="143"/>
                  </a:cubicBezTo>
                  <a:cubicBezTo>
                    <a:pt x="1450" y="81"/>
                    <a:pt x="1385" y="1"/>
                    <a:pt x="13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59"/>
            <p:cNvSpPr/>
            <p:nvPr/>
          </p:nvSpPr>
          <p:spPr>
            <a:xfrm>
              <a:off x="6843472" y="3758009"/>
              <a:ext cx="97902" cy="123869"/>
            </a:xfrm>
            <a:custGeom>
              <a:rect b="b" l="l" r="r" t="t"/>
              <a:pathLst>
                <a:path extrusionOk="0" h="2657" w="2100">
                  <a:moveTo>
                    <a:pt x="129" y="0"/>
                  </a:moveTo>
                  <a:cubicBezTo>
                    <a:pt x="63" y="0"/>
                    <a:pt x="1" y="72"/>
                    <a:pt x="61" y="140"/>
                  </a:cubicBezTo>
                  <a:cubicBezTo>
                    <a:pt x="664" y="1049"/>
                    <a:pt x="1927" y="2609"/>
                    <a:pt x="1937" y="2628"/>
                  </a:cubicBezTo>
                  <a:cubicBezTo>
                    <a:pt x="1956" y="2647"/>
                    <a:pt x="1975" y="2657"/>
                    <a:pt x="2004" y="2657"/>
                  </a:cubicBezTo>
                  <a:cubicBezTo>
                    <a:pt x="2023" y="2657"/>
                    <a:pt x="2042" y="2647"/>
                    <a:pt x="2061" y="2638"/>
                  </a:cubicBezTo>
                  <a:cubicBezTo>
                    <a:pt x="2090" y="2609"/>
                    <a:pt x="2100" y="2551"/>
                    <a:pt x="2071" y="2523"/>
                  </a:cubicBezTo>
                  <a:cubicBezTo>
                    <a:pt x="2061" y="2504"/>
                    <a:pt x="798" y="944"/>
                    <a:pt x="205" y="44"/>
                  </a:cubicBezTo>
                  <a:cubicBezTo>
                    <a:pt x="185" y="13"/>
                    <a:pt x="157" y="0"/>
                    <a:pt x="1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59"/>
            <p:cNvSpPr/>
            <p:nvPr/>
          </p:nvSpPr>
          <p:spPr>
            <a:xfrm>
              <a:off x="7280868" y="3768079"/>
              <a:ext cx="1156502" cy="1354171"/>
            </a:xfrm>
            <a:custGeom>
              <a:rect b="b" l="l" r="r" t="t"/>
              <a:pathLst>
                <a:path extrusionOk="0" h="29047" w="24807">
                  <a:moveTo>
                    <a:pt x="24807" y="0"/>
                  </a:moveTo>
                  <a:cubicBezTo>
                    <a:pt x="24807" y="0"/>
                    <a:pt x="13973" y="2556"/>
                    <a:pt x="8002" y="3714"/>
                  </a:cubicBezTo>
                  <a:cubicBezTo>
                    <a:pt x="2030" y="4862"/>
                    <a:pt x="2183" y="9705"/>
                    <a:pt x="1637" y="13494"/>
                  </a:cubicBezTo>
                  <a:cubicBezTo>
                    <a:pt x="1101" y="17284"/>
                    <a:pt x="1" y="17361"/>
                    <a:pt x="250" y="19246"/>
                  </a:cubicBezTo>
                  <a:cubicBezTo>
                    <a:pt x="460" y="20825"/>
                    <a:pt x="1" y="21610"/>
                    <a:pt x="1" y="21610"/>
                  </a:cubicBezTo>
                  <a:lnTo>
                    <a:pt x="11255" y="22376"/>
                  </a:lnTo>
                  <a:lnTo>
                    <a:pt x="11562" y="19246"/>
                  </a:lnTo>
                  <a:lnTo>
                    <a:pt x="13447" y="29046"/>
                  </a:lnTo>
                  <a:lnTo>
                    <a:pt x="24807" y="29046"/>
                  </a:lnTo>
                  <a:lnTo>
                    <a:pt x="2480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59"/>
            <p:cNvSpPr/>
            <p:nvPr/>
          </p:nvSpPr>
          <p:spPr>
            <a:xfrm>
              <a:off x="7797566" y="3788173"/>
              <a:ext cx="557762" cy="212028"/>
            </a:xfrm>
            <a:custGeom>
              <a:rect b="b" l="l" r="r" t="t"/>
              <a:pathLst>
                <a:path extrusionOk="0" h="4548" w="11964">
                  <a:moveTo>
                    <a:pt x="11963" y="0"/>
                  </a:moveTo>
                  <a:lnTo>
                    <a:pt x="0" y="2661"/>
                  </a:lnTo>
                  <a:cubicBezTo>
                    <a:pt x="0" y="2661"/>
                    <a:pt x="2119" y="4547"/>
                    <a:pt x="4985" y="4547"/>
                  </a:cubicBezTo>
                  <a:cubicBezTo>
                    <a:pt x="7089" y="4547"/>
                    <a:pt x="9596" y="3530"/>
                    <a:pt x="1196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9"/>
            <p:cNvSpPr/>
            <p:nvPr/>
          </p:nvSpPr>
          <p:spPr>
            <a:xfrm>
              <a:off x="7758265" y="4384217"/>
              <a:ext cx="92867" cy="415897"/>
            </a:xfrm>
            <a:custGeom>
              <a:rect b="b" l="l" r="r" t="t"/>
              <a:pathLst>
                <a:path extrusionOk="0" h="8921" w="1992">
                  <a:moveTo>
                    <a:pt x="164" y="1"/>
                  </a:moveTo>
                  <a:lnTo>
                    <a:pt x="1" y="39"/>
                  </a:lnTo>
                  <a:lnTo>
                    <a:pt x="1819" y="8920"/>
                  </a:lnTo>
                  <a:lnTo>
                    <a:pt x="1992" y="8892"/>
                  </a:lnTo>
                  <a:lnTo>
                    <a:pt x="16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9"/>
            <p:cNvSpPr/>
            <p:nvPr/>
          </p:nvSpPr>
          <p:spPr>
            <a:xfrm>
              <a:off x="7673089" y="4398530"/>
              <a:ext cx="118275" cy="125827"/>
            </a:xfrm>
            <a:custGeom>
              <a:rect b="b" l="l" r="r" t="t"/>
              <a:pathLst>
                <a:path extrusionOk="0" h="2699" w="2537">
                  <a:moveTo>
                    <a:pt x="153" y="0"/>
                  </a:moveTo>
                  <a:lnTo>
                    <a:pt x="0" y="67"/>
                  </a:lnTo>
                  <a:cubicBezTo>
                    <a:pt x="833" y="2115"/>
                    <a:pt x="2412" y="2680"/>
                    <a:pt x="2479" y="2699"/>
                  </a:cubicBezTo>
                  <a:lnTo>
                    <a:pt x="2536" y="2536"/>
                  </a:lnTo>
                  <a:cubicBezTo>
                    <a:pt x="2517" y="2527"/>
                    <a:pt x="957" y="1972"/>
                    <a:pt x="15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59"/>
            <p:cNvSpPr/>
            <p:nvPr/>
          </p:nvSpPr>
          <p:spPr>
            <a:xfrm>
              <a:off x="7826844" y="3321408"/>
              <a:ext cx="58928" cy="56037"/>
            </a:xfrm>
            <a:custGeom>
              <a:rect b="b" l="l" r="r" t="t"/>
              <a:pathLst>
                <a:path extrusionOk="0" h="1202" w="1264">
                  <a:moveTo>
                    <a:pt x="243" y="1"/>
                  </a:moveTo>
                  <a:cubicBezTo>
                    <a:pt x="57" y="1"/>
                    <a:pt x="0" y="262"/>
                    <a:pt x="176" y="336"/>
                  </a:cubicBezTo>
                  <a:cubicBezTo>
                    <a:pt x="195" y="346"/>
                    <a:pt x="214" y="356"/>
                    <a:pt x="243" y="365"/>
                  </a:cubicBezTo>
                  <a:cubicBezTo>
                    <a:pt x="243" y="365"/>
                    <a:pt x="243" y="365"/>
                    <a:pt x="243" y="365"/>
                  </a:cubicBezTo>
                  <a:lnTo>
                    <a:pt x="243" y="365"/>
                  </a:lnTo>
                  <a:cubicBezTo>
                    <a:pt x="253" y="372"/>
                    <a:pt x="258" y="374"/>
                    <a:pt x="260" y="374"/>
                  </a:cubicBezTo>
                  <a:cubicBezTo>
                    <a:pt x="261" y="374"/>
                    <a:pt x="261" y="373"/>
                    <a:pt x="261" y="372"/>
                  </a:cubicBezTo>
                  <a:lnTo>
                    <a:pt x="261" y="372"/>
                  </a:lnTo>
                  <a:cubicBezTo>
                    <a:pt x="271" y="377"/>
                    <a:pt x="281" y="384"/>
                    <a:pt x="281" y="384"/>
                  </a:cubicBezTo>
                  <a:cubicBezTo>
                    <a:pt x="320" y="413"/>
                    <a:pt x="358" y="432"/>
                    <a:pt x="396" y="461"/>
                  </a:cubicBezTo>
                  <a:lnTo>
                    <a:pt x="511" y="557"/>
                  </a:lnTo>
                  <a:lnTo>
                    <a:pt x="568" y="595"/>
                  </a:lnTo>
                  <a:cubicBezTo>
                    <a:pt x="568" y="595"/>
                    <a:pt x="568" y="595"/>
                    <a:pt x="568" y="595"/>
                  </a:cubicBezTo>
                  <a:lnTo>
                    <a:pt x="568" y="595"/>
                  </a:lnTo>
                  <a:cubicBezTo>
                    <a:pt x="571" y="600"/>
                    <a:pt x="574" y="605"/>
                    <a:pt x="577" y="608"/>
                  </a:cubicBezTo>
                  <a:lnTo>
                    <a:pt x="577" y="608"/>
                  </a:lnTo>
                  <a:cubicBezTo>
                    <a:pt x="575" y="604"/>
                    <a:pt x="573" y="599"/>
                    <a:pt x="568" y="595"/>
                  </a:cubicBezTo>
                  <a:lnTo>
                    <a:pt x="568" y="595"/>
                  </a:lnTo>
                  <a:cubicBezTo>
                    <a:pt x="581" y="608"/>
                    <a:pt x="585" y="613"/>
                    <a:pt x="583" y="613"/>
                  </a:cubicBezTo>
                  <a:cubicBezTo>
                    <a:pt x="583" y="613"/>
                    <a:pt x="580" y="611"/>
                    <a:pt x="577" y="608"/>
                  </a:cubicBezTo>
                  <a:lnTo>
                    <a:pt x="577" y="608"/>
                  </a:lnTo>
                  <a:cubicBezTo>
                    <a:pt x="580" y="613"/>
                    <a:pt x="582" y="618"/>
                    <a:pt x="588" y="624"/>
                  </a:cubicBezTo>
                  <a:cubicBezTo>
                    <a:pt x="626" y="662"/>
                    <a:pt x="655" y="691"/>
                    <a:pt x="683" y="729"/>
                  </a:cubicBezTo>
                  <a:lnTo>
                    <a:pt x="731" y="786"/>
                  </a:lnTo>
                  <a:cubicBezTo>
                    <a:pt x="731" y="796"/>
                    <a:pt x="741" y="805"/>
                    <a:pt x="741" y="815"/>
                  </a:cubicBezTo>
                  <a:cubicBezTo>
                    <a:pt x="769" y="853"/>
                    <a:pt x="789" y="901"/>
                    <a:pt x="808" y="939"/>
                  </a:cubicBezTo>
                  <a:cubicBezTo>
                    <a:pt x="817" y="968"/>
                    <a:pt x="827" y="987"/>
                    <a:pt x="836" y="1016"/>
                  </a:cubicBezTo>
                  <a:cubicBezTo>
                    <a:pt x="836" y="1017"/>
                    <a:pt x="836" y="1017"/>
                    <a:pt x="836" y="1018"/>
                  </a:cubicBezTo>
                  <a:lnTo>
                    <a:pt x="836" y="1018"/>
                  </a:lnTo>
                  <a:cubicBezTo>
                    <a:pt x="835" y="1016"/>
                    <a:pt x="834" y="1014"/>
                    <a:pt x="833" y="1014"/>
                  </a:cubicBezTo>
                  <a:lnTo>
                    <a:pt x="833" y="1014"/>
                  </a:lnTo>
                  <a:cubicBezTo>
                    <a:pt x="833" y="1014"/>
                    <a:pt x="833" y="1017"/>
                    <a:pt x="837" y="1025"/>
                  </a:cubicBezTo>
                  <a:lnTo>
                    <a:pt x="837" y="1025"/>
                  </a:lnTo>
                  <a:cubicBezTo>
                    <a:pt x="836" y="1023"/>
                    <a:pt x="836" y="1020"/>
                    <a:pt x="836" y="1018"/>
                  </a:cubicBezTo>
                  <a:lnTo>
                    <a:pt x="836" y="1018"/>
                  </a:lnTo>
                  <a:cubicBezTo>
                    <a:pt x="840" y="1024"/>
                    <a:pt x="846" y="1036"/>
                    <a:pt x="846" y="1045"/>
                  </a:cubicBezTo>
                  <a:cubicBezTo>
                    <a:pt x="842" y="1036"/>
                    <a:pt x="839" y="1030"/>
                    <a:pt x="837" y="1025"/>
                  </a:cubicBezTo>
                  <a:lnTo>
                    <a:pt x="837" y="1025"/>
                  </a:lnTo>
                  <a:cubicBezTo>
                    <a:pt x="837" y="1032"/>
                    <a:pt x="839" y="1038"/>
                    <a:pt x="846" y="1045"/>
                  </a:cubicBezTo>
                  <a:lnTo>
                    <a:pt x="836" y="1035"/>
                  </a:lnTo>
                  <a:lnTo>
                    <a:pt x="836" y="1035"/>
                  </a:lnTo>
                  <a:cubicBezTo>
                    <a:pt x="862" y="1149"/>
                    <a:pt x="951" y="1202"/>
                    <a:pt x="1039" y="1202"/>
                  </a:cubicBezTo>
                  <a:cubicBezTo>
                    <a:pt x="1152" y="1202"/>
                    <a:pt x="1264" y="1118"/>
                    <a:pt x="1248" y="968"/>
                  </a:cubicBezTo>
                  <a:cubicBezTo>
                    <a:pt x="1191" y="738"/>
                    <a:pt x="1076" y="518"/>
                    <a:pt x="913" y="336"/>
                  </a:cubicBezTo>
                  <a:cubicBezTo>
                    <a:pt x="827" y="241"/>
                    <a:pt x="712" y="164"/>
                    <a:pt x="597" y="97"/>
                  </a:cubicBezTo>
                  <a:cubicBezTo>
                    <a:pt x="482" y="49"/>
                    <a:pt x="377" y="21"/>
                    <a:pt x="262" y="1"/>
                  </a:cubicBezTo>
                  <a:cubicBezTo>
                    <a:pt x="256" y="1"/>
                    <a:pt x="249" y="1"/>
                    <a:pt x="24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59"/>
            <p:cNvSpPr/>
            <p:nvPr/>
          </p:nvSpPr>
          <p:spPr>
            <a:xfrm>
              <a:off x="7704651" y="3310312"/>
              <a:ext cx="81352" cy="37529"/>
            </a:xfrm>
            <a:custGeom>
              <a:rect b="b" l="l" r="r" t="t"/>
              <a:pathLst>
                <a:path extrusionOk="0" h="805" w="1745">
                  <a:moveTo>
                    <a:pt x="1534" y="0"/>
                  </a:moveTo>
                  <a:cubicBezTo>
                    <a:pt x="1266" y="0"/>
                    <a:pt x="998" y="48"/>
                    <a:pt x="749" y="134"/>
                  </a:cubicBezTo>
                  <a:cubicBezTo>
                    <a:pt x="510" y="230"/>
                    <a:pt x="290" y="373"/>
                    <a:pt x="108" y="565"/>
                  </a:cubicBezTo>
                  <a:cubicBezTo>
                    <a:pt x="0" y="657"/>
                    <a:pt x="84" y="805"/>
                    <a:pt x="196" y="805"/>
                  </a:cubicBezTo>
                  <a:cubicBezTo>
                    <a:pt x="223" y="805"/>
                    <a:pt x="252" y="796"/>
                    <a:pt x="280" y="775"/>
                  </a:cubicBezTo>
                  <a:cubicBezTo>
                    <a:pt x="471" y="661"/>
                    <a:pt x="682" y="565"/>
                    <a:pt x="893" y="488"/>
                  </a:cubicBezTo>
                  <a:cubicBezTo>
                    <a:pt x="1103" y="412"/>
                    <a:pt x="1323" y="364"/>
                    <a:pt x="1543" y="345"/>
                  </a:cubicBezTo>
                  <a:cubicBezTo>
                    <a:pt x="1744" y="316"/>
                    <a:pt x="1735" y="19"/>
                    <a:pt x="153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2" name="Google Shape;1032;p59"/>
          <p:cNvGrpSpPr/>
          <p:nvPr/>
        </p:nvGrpSpPr>
        <p:grpSpPr>
          <a:xfrm flipH="1">
            <a:off x="8145652" y="2938194"/>
            <a:ext cx="199871" cy="289786"/>
            <a:chOff x="6031323" y="3710175"/>
            <a:chExt cx="39190" cy="56815"/>
          </a:xfrm>
        </p:grpSpPr>
        <p:sp>
          <p:nvSpPr>
            <p:cNvPr id="1033" name="Google Shape;1033;p59"/>
            <p:cNvSpPr/>
            <p:nvPr/>
          </p:nvSpPr>
          <p:spPr>
            <a:xfrm>
              <a:off x="6034787"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59"/>
            <p:cNvSpPr/>
            <p:nvPr/>
          </p:nvSpPr>
          <p:spPr>
            <a:xfrm>
              <a:off x="6058689"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59"/>
            <p:cNvSpPr/>
            <p:nvPr/>
          </p:nvSpPr>
          <p:spPr>
            <a:xfrm rot="-1082072">
              <a:off x="6033680" y="3741463"/>
              <a:ext cx="34476" cy="20699"/>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6" name="Google Shape;1036;p59"/>
          <p:cNvSpPr/>
          <p:nvPr/>
        </p:nvSpPr>
        <p:spPr>
          <a:xfrm rot="-1839654">
            <a:off x="8596754" y="2777999"/>
            <a:ext cx="718430" cy="587258"/>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9"/>
          <p:cNvSpPr/>
          <p:nvPr/>
        </p:nvSpPr>
        <p:spPr>
          <a:xfrm rot="-3464264">
            <a:off x="8440855" y="2278110"/>
            <a:ext cx="718439" cy="587265"/>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9"/>
          <p:cNvSpPr/>
          <p:nvPr/>
        </p:nvSpPr>
        <p:spPr>
          <a:xfrm flipH="1" rot="-1860367">
            <a:off x="8449719" y="2277738"/>
            <a:ext cx="332657" cy="115823"/>
          </a:xfrm>
          <a:custGeom>
            <a:rect b="b" l="l" r="r" t="t"/>
            <a:pathLst>
              <a:path extrusionOk="0" h="1783" w="5121">
                <a:moveTo>
                  <a:pt x="1503" y="1"/>
                </a:moveTo>
                <a:cubicBezTo>
                  <a:pt x="1034" y="10"/>
                  <a:pt x="565" y="49"/>
                  <a:pt x="106" y="106"/>
                </a:cubicBezTo>
                <a:cubicBezTo>
                  <a:pt x="4" y="125"/>
                  <a:pt x="1" y="279"/>
                  <a:pt x="97" y="279"/>
                </a:cubicBezTo>
                <a:cubicBezTo>
                  <a:pt x="100" y="279"/>
                  <a:pt x="103" y="279"/>
                  <a:pt x="106" y="278"/>
                </a:cubicBezTo>
                <a:cubicBezTo>
                  <a:pt x="555" y="221"/>
                  <a:pt x="1011" y="170"/>
                  <a:pt x="1465" y="170"/>
                </a:cubicBezTo>
                <a:cubicBezTo>
                  <a:pt x="1767" y="170"/>
                  <a:pt x="2067" y="192"/>
                  <a:pt x="2365" y="250"/>
                </a:cubicBezTo>
                <a:cubicBezTo>
                  <a:pt x="2996" y="374"/>
                  <a:pt x="3599" y="633"/>
                  <a:pt x="4126" y="1006"/>
                </a:cubicBezTo>
                <a:cubicBezTo>
                  <a:pt x="4432" y="1226"/>
                  <a:pt x="4709" y="1475"/>
                  <a:pt x="4949" y="1752"/>
                </a:cubicBezTo>
                <a:cubicBezTo>
                  <a:pt x="4965" y="1774"/>
                  <a:pt x="4986" y="1783"/>
                  <a:pt x="5006" y="1783"/>
                </a:cubicBezTo>
                <a:cubicBezTo>
                  <a:pt x="5065" y="1783"/>
                  <a:pt x="5121" y="1702"/>
                  <a:pt x="5064" y="1637"/>
                </a:cubicBezTo>
                <a:cubicBezTo>
                  <a:pt x="4173" y="604"/>
                  <a:pt x="2872" y="10"/>
                  <a:pt x="15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39" name="Google Shape;1039;p59"/>
          <p:cNvGrpSpPr/>
          <p:nvPr/>
        </p:nvGrpSpPr>
        <p:grpSpPr>
          <a:xfrm>
            <a:off x="8494254" y="3004245"/>
            <a:ext cx="243601" cy="203391"/>
            <a:chOff x="7971089" y="3424579"/>
            <a:chExt cx="174825" cy="145967"/>
          </a:xfrm>
        </p:grpSpPr>
        <p:sp>
          <p:nvSpPr>
            <p:cNvPr id="1040" name="Google Shape;1040;p59"/>
            <p:cNvSpPr/>
            <p:nvPr/>
          </p:nvSpPr>
          <p:spPr>
            <a:xfrm>
              <a:off x="7971089" y="3424579"/>
              <a:ext cx="174825" cy="145967"/>
            </a:xfrm>
            <a:custGeom>
              <a:rect b="b" l="l" r="r" t="t"/>
              <a:pathLst>
                <a:path extrusionOk="0" h="3131" w="3750">
                  <a:moveTo>
                    <a:pt x="1797" y="1"/>
                  </a:moveTo>
                  <a:cubicBezTo>
                    <a:pt x="796" y="1"/>
                    <a:pt x="1" y="1282"/>
                    <a:pt x="1" y="1282"/>
                  </a:cubicBezTo>
                  <a:lnTo>
                    <a:pt x="470" y="3110"/>
                  </a:lnTo>
                  <a:cubicBezTo>
                    <a:pt x="617" y="3124"/>
                    <a:pt x="758" y="3130"/>
                    <a:pt x="893" y="3130"/>
                  </a:cubicBezTo>
                  <a:cubicBezTo>
                    <a:pt x="3259" y="3130"/>
                    <a:pt x="3749" y="1080"/>
                    <a:pt x="2518" y="238"/>
                  </a:cubicBezTo>
                  <a:cubicBezTo>
                    <a:pt x="2271" y="69"/>
                    <a:pt x="2029" y="1"/>
                    <a:pt x="17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59"/>
            <p:cNvSpPr/>
            <p:nvPr/>
          </p:nvSpPr>
          <p:spPr>
            <a:xfrm>
              <a:off x="8003630" y="3450640"/>
              <a:ext cx="73799" cy="75664"/>
            </a:xfrm>
            <a:custGeom>
              <a:rect b="b" l="l" r="r" t="t"/>
              <a:pathLst>
                <a:path extrusionOk="0" h="1623" w="1583">
                  <a:moveTo>
                    <a:pt x="1462" y="0"/>
                  </a:moveTo>
                  <a:cubicBezTo>
                    <a:pt x="1444" y="0"/>
                    <a:pt x="1425" y="7"/>
                    <a:pt x="1408" y="24"/>
                  </a:cubicBezTo>
                  <a:cubicBezTo>
                    <a:pt x="940" y="493"/>
                    <a:pt x="490" y="981"/>
                    <a:pt x="59" y="1479"/>
                  </a:cubicBezTo>
                  <a:cubicBezTo>
                    <a:pt x="1" y="1537"/>
                    <a:pt x="59" y="1623"/>
                    <a:pt x="119" y="1623"/>
                  </a:cubicBezTo>
                  <a:cubicBezTo>
                    <a:pt x="138" y="1623"/>
                    <a:pt x="158" y="1614"/>
                    <a:pt x="174" y="1594"/>
                  </a:cubicBezTo>
                  <a:cubicBezTo>
                    <a:pt x="605" y="1096"/>
                    <a:pt x="1054" y="608"/>
                    <a:pt x="1523" y="148"/>
                  </a:cubicBezTo>
                  <a:cubicBezTo>
                    <a:pt x="1583" y="89"/>
                    <a:pt x="1526" y="0"/>
                    <a:pt x="14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2" name="Google Shape;1042;p59"/>
          <p:cNvGrpSpPr/>
          <p:nvPr/>
        </p:nvGrpSpPr>
        <p:grpSpPr>
          <a:xfrm>
            <a:off x="6875514" y="131660"/>
            <a:ext cx="735383" cy="664778"/>
            <a:chOff x="-2315650" y="2561100"/>
            <a:chExt cx="659300" cy="596000"/>
          </a:xfrm>
        </p:grpSpPr>
        <p:sp>
          <p:nvSpPr>
            <p:cNvPr id="1043" name="Google Shape;1043;p59"/>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59"/>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59"/>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59"/>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59"/>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59"/>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59"/>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59"/>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59"/>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59"/>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59"/>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59"/>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5" name="Google Shape;1055;p59"/>
          <p:cNvGrpSpPr/>
          <p:nvPr/>
        </p:nvGrpSpPr>
        <p:grpSpPr>
          <a:xfrm>
            <a:off x="7104288" y="316813"/>
            <a:ext cx="277825" cy="294450"/>
            <a:chOff x="5427425" y="3215750"/>
            <a:chExt cx="277825" cy="294450"/>
          </a:xfrm>
        </p:grpSpPr>
        <p:sp>
          <p:nvSpPr>
            <p:cNvPr id="1056" name="Google Shape;1056;p5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5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5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59" name="Google Shape;1059;p59"/>
          <p:cNvSpPr/>
          <p:nvPr/>
        </p:nvSpPr>
        <p:spPr>
          <a:xfrm>
            <a:off x="7059138" y="24325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59"/>
          <p:cNvSpPr/>
          <p:nvPr/>
        </p:nvSpPr>
        <p:spPr>
          <a:xfrm>
            <a:off x="1015883" y="402071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59"/>
          <p:cNvSpPr/>
          <p:nvPr/>
        </p:nvSpPr>
        <p:spPr>
          <a:xfrm>
            <a:off x="4150638" y="3958958"/>
            <a:ext cx="735395" cy="726880"/>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5" name="Shape 1065"/>
        <p:cNvGrpSpPr/>
        <p:nvPr/>
      </p:nvGrpSpPr>
      <p:grpSpPr>
        <a:xfrm>
          <a:off x="0" y="0"/>
          <a:ext cx="0" cy="0"/>
          <a:chOff x="0" y="0"/>
          <a:chExt cx="0" cy="0"/>
        </a:xfrm>
      </p:grpSpPr>
      <p:sp>
        <p:nvSpPr>
          <p:cNvPr id="1066" name="Google Shape;1066;p60"/>
          <p:cNvSpPr txBox="1"/>
          <p:nvPr>
            <p:ph idx="15"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Global Opportunities:  Ways of Going Global</a:t>
            </a:r>
            <a:endParaRPr/>
          </a:p>
        </p:txBody>
      </p:sp>
      <p:sp>
        <p:nvSpPr>
          <p:cNvPr id="1067" name="Google Shape;1067;p60"/>
          <p:cNvSpPr txBox="1"/>
          <p:nvPr>
            <p:ph idx="6" type="title"/>
          </p:nvPr>
        </p:nvSpPr>
        <p:spPr>
          <a:xfrm>
            <a:off x="3862350" y="1797050"/>
            <a:ext cx="2713800" cy="1000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Partnership</a:t>
            </a:r>
            <a:endParaRPr sz="2300"/>
          </a:p>
        </p:txBody>
      </p:sp>
      <p:sp>
        <p:nvSpPr>
          <p:cNvPr id="1068" name="Google Shape;1068;p60"/>
          <p:cNvSpPr txBox="1"/>
          <p:nvPr>
            <p:ph idx="13" type="title"/>
          </p:nvPr>
        </p:nvSpPr>
        <p:spPr>
          <a:xfrm>
            <a:off x="3287475" y="3537750"/>
            <a:ext cx="33168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Exporting</a:t>
            </a:r>
            <a:endParaRPr sz="2300"/>
          </a:p>
        </p:txBody>
      </p:sp>
      <p:sp>
        <p:nvSpPr>
          <p:cNvPr id="1069" name="Google Shape;1069;p60"/>
          <p:cNvSpPr txBox="1"/>
          <p:nvPr>
            <p:ph type="title"/>
          </p:nvPr>
        </p:nvSpPr>
        <p:spPr>
          <a:xfrm>
            <a:off x="585300" y="1797125"/>
            <a:ext cx="2457000" cy="1101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Franchising</a:t>
            </a:r>
            <a:endParaRPr sz="2300"/>
          </a:p>
        </p:txBody>
      </p:sp>
      <p:sp>
        <p:nvSpPr>
          <p:cNvPr id="1070" name="Google Shape;1070;p60"/>
          <p:cNvSpPr txBox="1"/>
          <p:nvPr>
            <p:ph idx="2" type="title"/>
          </p:nvPr>
        </p:nvSpPr>
        <p:spPr>
          <a:xfrm>
            <a:off x="736825" y="3550550"/>
            <a:ext cx="2305500" cy="95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Opening Branches</a:t>
            </a:r>
            <a:endParaRPr sz="2300"/>
          </a:p>
          <a:p>
            <a:pPr indent="0" lvl="0" marL="0" rtl="0" algn="ctr">
              <a:spcBef>
                <a:spcPts val="0"/>
              </a:spcBef>
              <a:spcAft>
                <a:spcPts val="0"/>
              </a:spcAft>
              <a:buNone/>
            </a:pPr>
            <a:r>
              <a:t/>
            </a:r>
            <a:endParaRPr sz="2300"/>
          </a:p>
        </p:txBody>
      </p:sp>
      <p:grpSp>
        <p:nvGrpSpPr>
          <p:cNvPr id="1071" name="Google Shape;1071;p60"/>
          <p:cNvGrpSpPr/>
          <p:nvPr/>
        </p:nvGrpSpPr>
        <p:grpSpPr>
          <a:xfrm>
            <a:off x="1719949" y="1402724"/>
            <a:ext cx="339235" cy="298186"/>
            <a:chOff x="898875" y="244725"/>
            <a:chExt cx="481800" cy="423500"/>
          </a:xfrm>
        </p:grpSpPr>
        <p:sp>
          <p:nvSpPr>
            <p:cNvPr id="1072" name="Google Shape;1072;p60"/>
            <p:cNvSpPr/>
            <p:nvPr/>
          </p:nvSpPr>
          <p:spPr>
            <a:xfrm>
              <a:off x="1125675" y="470575"/>
              <a:ext cx="28275" cy="28250"/>
            </a:xfrm>
            <a:custGeom>
              <a:rect b="b" l="l" r="r" t="t"/>
              <a:pathLst>
                <a:path extrusionOk="0" h="1130" w="1131">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3" name="Google Shape;1073;p60"/>
            <p:cNvSpPr/>
            <p:nvPr/>
          </p:nvSpPr>
          <p:spPr>
            <a:xfrm>
              <a:off x="898875" y="244725"/>
              <a:ext cx="481800" cy="225875"/>
            </a:xfrm>
            <a:custGeom>
              <a:rect b="b" l="l" r="r" t="t"/>
              <a:pathLst>
                <a:path extrusionOk="0" h="9035" w="19272">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4" name="Google Shape;1074;p60"/>
            <p:cNvSpPr/>
            <p:nvPr/>
          </p:nvSpPr>
          <p:spPr>
            <a:xfrm>
              <a:off x="1324200" y="385900"/>
              <a:ext cx="56475" cy="197625"/>
            </a:xfrm>
            <a:custGeom>
              <a:rect b="b" l="l" r="r" t="t"/>
              <a:pathLst>
                <a:path extrusionOk="0" h="7905" w="2259">
                  <a:moveTo>
                    <a:pt x="567" y="0"/>
                  </a:moveTo>
                  <a:cubicBezTo>
                    <a:pt x="254" y="0"/>
                    <a:pt x="1" y="250"/>
                    <a:pt x="1" y="563"/>
                  </a:cubicBezTo>
                  <a:lnTo>
                    <a:pt x="1" y="7339"/>
                  </a:lnTo>
                  <a:cubicBezTo>
                    <a:pt x="1" y="7652"/>
                    <a:pt x="254" y="7905"/>
                    <a:pt x="567" y="7905"/>
                  </a:cubicBezTo>
                  <a:lnTo>
                    <a:pt x="2259" y="7905"/>
                  </a:lnTo>
                  <a:lnTo>
                    <a:pt x="225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5" name="Google Shape;1075;p60"/>
            <p:cNvSpPr/>
            <p:nvPr/>
          </p:nvSpPr>
          <p:spPr>
            <a:xfrm>
              <a:off x="898875" y="385900"/>
              <a:ext cx="56475" cy="197625"/>
            </a:xfrm>
            <a:custGeom>
              <a:rect b="b" l="l" r="r" t="t"/>
              <a:pathLst>
                <a:path extrusionOk="0" h="7905" w="2259">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6" name="Google Shape;1076;p60"/>
            <p:cNvSpPr/>
            <p:nvPr/>
          </p:nvSpPr>
          <p:spPr>
            <a:xfrm>
              <a:off x="1063650" y="414125"/>
              <a:ext cx="146750" cy="141125"/>
            </a:xfrm>
            <a:custGeom>
              <a:rect b="b" l="l" r="r" t="t"/>
              <a:pathLst>
                <a:path extrusionOk="0" h="5645" w="587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7" name="Google Shape;1077;p60"/>
            <p:cNvSpPr/>
            <p:nvPr/>
          </p:nvSpPr>
          <p:spPr>
            <a:xfrm>
              <a:off x="898875" y="498800"/>
              <a:ext cx="481800" cy="169425"/>
            </a:xfrm>
            <a:custGeom>
              <a:rect b="b" l="l" r="r" t="t"/>
              <a:pathLst>
                <a:path extrusionOk="0" h="6777" w="19272">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78" name="Google Shape;1078;p60"/>
          <p:cNvGrpSpPr/>
          <p:nvPr/>
        </p:nvGrpSpPr>
        <p:grpSpPr>
          <a:xfrm>
            <a:off x="4957482" y="1323269"/>
            <a:ext cx="340204" cy="298116"/>
            <a:chOff x="899850" y="871450"/>
            <a:chExt cx="483175" cy="423400"/>
          </a:xfrm>
        </p:grpSpPr>
        <p:sp>
          <p:nvSpPr>
            <p:cNvPr id="1079" name="Google Shape;1079;p60"/>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0" name="Google Shape;1080;p60"/>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1" name="Google Shape;1081;p60"/>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2" name="Google Shape;1082;p60"/>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83" name="Google Shape;1083;p60"/>
          <p:cNvGrpSpPr/>
          <p:nvPr/>
        </p:nvGrpSpPr>
        <p:grpSpPr>
          <a:xfrm>
            <a:off x="1719940" y="3232812"/>
            <a:ext cx="339253" cy="218676"/>
            <a:chOff x="1492675" y="1520750"/>
            <a:chExt cx="481825" cy="310575"/>
          </a:xfrm>
        </p:grpSpPr>
        <p:sp>
          <p:nvSpPr>
            <p:cNvPr id="1084" name="Google Shape;1084;p60"/>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5" name="Google Shape;1085;p60"/>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86" name="Google Shape;1086;p60"/>
          <p:cNvGrpSpPr/>
          <p:nvPr/>
        </p:nvGrpSpPr>
        <p:grpSpPr>
          <a:xfrm>
            <a:off x="4977619" y="3034171"/>
            <a:ext cx="299929" cy="337792"/>
            <a:chOff x="924450" y="2028975"/>
            <a:chExt cx="425975" cy="479750"/>
          </a:xfrm>
        </p:grpSpPr>
        <p:sp>
          <p:nvSpPr>
            <p:cNvPr id="1087" name="Google Shape;1087;p60"/>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8" name="Google Shape;1088;p60"/>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9" name="Google Shape;1089;p60"/>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cxnSp>
        <p:nvCxnSpPr>
          <p:cNvPr id="1090" name="Google Shape;1090;p60"/>
          <p:cNvCxnSpPr/>
          <p:nvPr/>
        </p:nvCxnSpPr>
        <p:spPr>
          <a:xfrm>
            <a:off x="715050" y="12090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091" name="Google Shape;1091;p60"/>
          <p:cNvCxnSpPr/>
          <p:nvPr/>
        </p:nvCxnSpPr>
        <p:spPr>
          <a:xfrm>
            <a:off x="726525" y="13041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5" name="Shape 1095"/>
        <p:cNvGrpSpPr/>
        <p:nvPr/>
      </p:nvGrpSpPr>
      <p:grpSpPr>
        <a:xfrm>
          <a:off x="0" y="0"/>
          <a:ext cx="0" cy="0"/>
          <a:chOff x="0" y="0"/>
          <a:chExt cx="0" cy="0"/>
        </a:xfrm>
      </p:grpSpPr>
      <p:sp>
        <p:nvSpPr>
          <p:cNvPr id="1096" name="Google Shape;1096;p61"/>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Getting In Touch with Foreign Buyers/Partners</a:t>
            </a:r>
            <a:endParaRPr/>
          </a:p>
        </p:txBody>
      </p:sp>
      <p:sp>
        <p:nvSpPr>
          <p:cNvPr id="1097" name="Google Shape;1097;p61"/>
          <p:cNvSpPr txBox="1"/>
          <p:nvPr/>
        </p:nvSpPr>
        <p:spPr>
          <a:xfrm>
            <a:off x="2275393" y="3402925"/>
            <a:ext cx="1530600" cy="291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Trade Fairs</a:t>
            </a:r>
            <a:endParaRPr sz="2200">
              <a:solidFill>
                <a:schemeClr val="dk1"/>
              </a:solidFill>
              <a:latin typeface="Ultra"/>
              <a:ea typeface="Ultra"/>
              <a:cs typeface="Ultra"/>
              <a:sym typeface="Ultra"/>
            </a:endParaRPr>
          </a:p>
        </p:txBody>
      </p:sp>
      <p:sp>
        <p:nvSpPr>
          <p:cNvPr id="1098" name="Google Shape;1098;p61"/>
          <p:cNvSpPr txBox="1"/>
          <p:nvPr/>
        </p:nvSpPr>
        <p:spPr>
          <a:xfrm>
            <a:off x="730725" y="3705825"/>
            <a:ext cx="1530600" cy="772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Travel</a:t>
            </a:r>
            <a:endParaRPr sz="2200">
              <a:solidFill>
                <a:schemeClr val="dk1"/>
              </a:solidFill>
              <a:latin typeface="Ultra"/>
              <a:ea typeface="Ultra"/>
              <a:cs typeface="Ultra"/>
              <a:sym typeface="Ultra"/>
            </a:endParaRPr>
          </a:p>
        </p:txBody>
      </p:sp>
      <p:cxnSp>
        <p:nvCxnSpPr>
          <p:cNvPr id="1099" name="Google Shape;1099;p61"/>
          <p:cNvCxnSpPr/>
          <p:nvPr/>
        </p:nvCxnSpPr>
        <p:spPr>
          <a:xfrm>
            <a:off x="699900" y="2941825"/>
            <a:ext cx="7744200" cy="0"/>
          </a:xfrm>
          <a:prstGeom prst="straightConnector1">
            <a:avLst/>
          </a:prstGeom>
          <a:noFill/>
          <a:ln cap="flat" cmpd="sng" w="19050">
            <a:solidFill>
              <a:schemeClr val="dk1"/>
            </a:solidFill>
            <a:prstDash val="solid"/>
            <a:round/>
            <a:headEnd len="med" w="med" type="none"/>
            <a:tailEnd len="med" w="med" type="none"/>
          </a:ln>
        </p:spPr>
      </p:cxnSp>
      <p:cxnSp>
        <p:nvCxnSpPr>
          <p:cNvPr id="1100" name="Google Shape;1100;p61"/>
          <p:cNvCxnSpPr>
            <a:endCxn id="1097" idx="0"/>
          </p:cNvCxnSpPr>
          <p:nvPr/>
        </p:nvCxnSpPr>
        <p:spPr>
          <a:xfrm>
            <a:off x="3037393" y="2874025"/>
            <a:ext cx="3300" cy="528900"/>
          </a:xfrm>
          <a:prstGeom prst="straightConnector1">
            <a:avLst/>
          </a:prstGeom>
          <a:noFill/>
          <a:ln cap="flat" cmpd="sng" w="19050">
            <a:solidFill>
              <a:schemeClr val="dk1"/>
            </a:solidFill>
            <a:prstDash val="solid"/>
            <a:round/>
            <a:headEnd len="med" w="med" type="oval"/>
            <a:tailEnd len="med" w="med" type="none"/>
          </a:ln>
        </p:spPr>
      </p:cxnSp>
      <p:sp>
        <p:nvSpPr>
          <p:cNvPr id="1101" name="Google Shape;1101;p61"/>
          <p:cNvSpPr txBox="1"/>
          <p:nvPr/>
        </p:nvSpPr>
        <p:spPr>
          <a:xfrm>
            <a:off x="2775725" y="1737925"/>
            <a:ext cx="25749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Government Agencies</a:t>
            </a:r>
            <a:endParaRPr sz="2200">
              <a:solidFill>
                <a:schemeClr val="dk1"/>
              </a:solidFill>
              <a:latin typeface="Ultra"/>
              <a:ea typeface="Ultra"/>
              <a:cs typeface="Ultra"/>
              <a:sym typeface="Ultra"/>
            </a:endParaRPr>
          </a:p>
        </p:txBody>
      </p:sp>
      <p:sp>
        <p:nvSpPr>
          <p:cNvPr id="1102" name="Google Shape;1102;p61"/>
          <p:cNvSpPr txBox="1"/>
          <p:nvPr/>
        </p:nvSpPr>
        <p:spPr>
          <a:xfrm>
            <a:off x="5143500" y="1374550"/>
            <a:ext cx="1752000" cy="1197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Through</a:t>
            </a:r>
            <a:r>
              <a:rPr lang="en" sz="2200">
                <a:solidFill>
                  <a:schemeClr val="dk1"/>
                </a:solidFill>
                <a:latin typeface="Ultra"/>
                <a:ea typeface="Ultra"/>
                <a:cs typeface="Ultra"/>
                <a:sym typeface="Ultra"/>
              </a:rPr>
              <a:t> Friends</a:t>
            </a:r>
            <a:endParaRPr sz="2200">
              <a:solidFill>
                <a:schemeClr val="dk1"/>
              </a:solidFill>
              <a:latin typeface="Ultra"/>
              <a:ea typeface="Ultra"/>
              <a:cs typeface="Ultra"/>
              <a:sym typeface="Ultra"/>
            </a:endParaRPr>
          </a:p>
        </p:txBody>
      </p:sp>
      <p:sp>
        <p:nvSpPr>
          <p:cNvPr id="1103" name="Google Shape;1103;p61"/>
          <p:cNvSpPr txBox="1"/>
          <p:nvPr/>
        </p:nvSpPr>
        <p:spPr>
          <a:xfrm>
            <a:off x="6761525" y="1307975"/>
            <a:ext cx="1752000" cy="1023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The Internet</a:t>
            </a:r>
            <a:endParaRPr sz="2200">
              <a:solidFill>
                <a:schemeClr val="dk1"/>
              </a:solidFill>
              <a:latin typeface="Ultra"/>
              <a:ea typeface="Ultra"/>
              <a:cs typeface="Ultra"/>
              <a:sym typeface="Ultra"/>
            </a:endParaRPr>
          </a:p>
        </p:txBody>
      </p:sp>
      <p:cxnSp>
        <p:nvCxnSpPr>
          <p:cNvPr id="1104" name="Google Shape;1104;p61"/>
          <p:cNvCxnSpPr>
            <a:endCxn id="1098" idx="0"/>
          </p:cNvCxnSpPr>
          <p:nvPr/>
        </p:nvCxnSpPr>
        <p:spPr>
          <a:xfrm>
            <a:off x="1496025" y="2880225"/>
            <a:ext cx="0" cy="825600"/>
          </a:xfrm>
          <a:prstGeom prst="straightConnector1">
            <a:avLst/>
          </a:prstGeom>
          <a:noFill/>
          <a:ln cap="flat" cmpd="sng" w="19050">
            <a:solidFill>
              <a:schemeClr val="dk1"/>
            </a:solidFill>
            <a:prstDash val="solid"/>
            <a:round/>
            <a:headEnd len="med" w="med" type="oval"/>
            <a:tailEnd len="med" w="med" type="none"/>
          </a:ln>
        </p:spPr>
      </p:cxnSp>
      <p:cxnSp>
        <p:nvCxnSpPr>
          <p:cNvPr id="1105" name="Google Shape;1105;p61"/>
          <p:cNvCxnSpPr>
            <a:stCxn id="1106" idx="2"/>
          </p:cNvCxnSpPr>
          <p:nvPr/>
        </p:nvCxnSpPr>
        <p:spPr>
          <a:xfrm>
            <a:off x="4585374" y="2770724"/>
            <a:ext cx="0" cy="354000"/>
          </a:xfrm>
          <a:prstGeom prst="straightConnector1">
            <a:avLst/>
          </a:prstGeom>
          <a:noFill/>
          <a:ln cap="flat" cmpd="sng" w="19050">
            <a:solidFill>
              <a:schemeClr val="dk1"/>
            </a:solidFill>
            <a:prstDash val="solid"/>
            <a:round/>
            <a:headEnd len="med" w="med" type="none"/>
            <a:tailEnd len="med" w="med" type="none"/>
          </a:ln>
        </p:spPr>
      </p:cxnSp>
      <p:cxnSp>
        <p:nvCxnSpPr>
          <p:cNvPr id="1107" name="Google Shape;1107;p61"/>
          <p:cNvCxnSpPr>
            <a:stCxn id="1108" idx="2"/>
          </p:cNvCxnSpPr>
          <p:nvPr/>
        </p:nvCxnSpPr>
        <p:spPr>
          <a:xfrm>
            <a:off x="6130046" y="2474699"/>
            <a:ext cx="3300" cy="540600"/>
          </a:xfrm>
          <a:prstGeom prst="straightConnector1">
            <a:avLst/>
          </a:prstGeom>
          <a:noFill/>
          <a:ln cap="flat" cmpd="sng" w="19050">
            <a:solidFill>
              <a:schemeClr val="dk1"/>
            </a:solidFill>
            <a:prstDash val="solid"/>
            <a:round/>
            <a:headEnd len="med" w="med" type="none"/>
            <a:tailEnd len="med" w="med" type="oval"/>
          </a:ln>
        </p:spPr>
      </p:cxnSp>
      <p:cxnSp>
        <p:nvCxnSpPr>
          <p:cNvPr id="1109" name="Google Shape;1109;p61"/>
          <p:cNvCxnSpPr>
            <a:stCxn id="1110" idx="2"/>
          </p:cNvCxnSpPr>
          <p:nvPr/>
        </p:nvCxnSpPr>
        <p:spPr>
          <a:xfrm>
            <a:off x="7674718" y="2340774"/>
            <a:ext cx="0" cy="674700"/>
          </a:xfrm>
          <a:prstGeom prst="straightConnector1">
            <a:avLst/>
          </a:prstGeom>
          <a:noFill/>
          <a:ln cap="flat" cmpd="sng" w="19050">
            <a:solidFill>
              <a:schemeClr val="dk1"/>
            </a:solidFill>
            <a:prstDash val="solid"/>
            <a:round/>
            <a:headEnd len="med" w="med" type="none"/>
            <a:tailEnd len="med" w="med" type="oval"/>
          </a:ln>
        </p:spPr>
      </p:cxnSp>
      <p:cxnSp>
        <p:nvCxnSpPr>
          <p:cNvPr id="1111" name="Google Shape;1111;p61"/>
          <p:cNvCxnSpPr/>
          <p:nvPr/>
        </p:nvCxnSpPr>
        <p:spPr>
          <a:xfrm>
            <a:off x="715050" y="12090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112" name="Google Shape;1112;p61"/>
          <p:cNvCxnSpPr/>
          <p:nvPr/>
        </p:nvCxnSpPr>
        <p:spPr>
          <a:xfrm>
            <a:off x="726525" y="13041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6" name="Shape 1116"/>
        <p:cNvGrpSpPr/>
        <p:nvPr/>
      </p:nvGrpSpPr>
      <p:grpSpPr>
        <a:xfrm>
          <a:off x="0" y="0"/>
          <a:ext cx="0" cy="0"/>
          <a:chOff x="0" y="0"/>
          <a:chExt cx="0" cy="0"/>
        </a:xfrm>
      </p:grpSpPr>
      <p:sp>
        <p:nvSpPr>
          <p:cNvPr id="1117" name="Google Shape;1117;p62"/>
          <p:cNvSpPr/>
          <p:nvPr/>
        </p:nvSpPr>
        <p:spPr>
          <a:xfrm>
            <a:off x="3921399" y="3066109"/>
            <a:ext cx="4502700" cy="1539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62"/>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Obstacles to Globalization</a:t>
            </a:r>
            <a:endParaRPr/>
          </a:p>
        </p:txBody>
      </p:sp>
      <p:sp>
        <p:nvSpPr>
          <p:cNvPr id="1119" name="Google Shape;1119;p62"/>
          <p:cNvSpPr txBox="1"/>
          <p:nvPr/>
        </p:nvSpPr>
        <p:spPr>
          <a:xfrm>
            <a:off x="4653875" y="3168425"/>
            <a:ext cx="3037800" cy="648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Currency Fluctuation</a:t>
            </a:r>
            <a:endParaRPr sz="2400">
              <a:solidFill>
                <a:schemeClr val="dk1"/>
              </a:solidFill>
              <a:latin typeface="Ultra"/>
              <a:ea typeface="Ultra"/>
              <a:cs typeface="Ultra"/>
              <a:sym typeface="Ultra"/>
            </a:endParaRPr>
          </a:p>
        </p:txBody>
      </p:sp>
      <p:sp>
        <p:nvSpPr>
          <p:cNvPr id="1120" name="Google Shape;1120;p62"/>
          <p:cNvSpPr/>
          <p:nvPr/>
        </p:nvSpPr>
        <p:spPr>
          <a:xfrm>
            <a:off x="854838"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62"/>
          <p:cNvSpPr/>
          <p:nvPr/>
        </p:nvSpPr>
        <p:spPr>
          <a:xfrm>
            <a:off x="1463427"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62"/>
          <p:cNvSpPr/>
          <p:nvPr/>
        </p:nvSpPr>
        <p:spPr>
          <a:xfrm>
            <a:off x="2072016"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62"/>
          <p:cNvSpPr/>
          <p:nvPr/>
        </p:nvSpPr>
        <p:spPr>
          <a:xfrm>
            <a:off x="2680605" y="2364454"/>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62"/>
          <p:cNvSpPr/>
          <p:nvPr/>
        </p:nvSpPr>
        <p:spPr>
          <a:xfrm>
            <a:off x="3289195" y="2364454"/>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62"/>
          <p:cNvSpPr/>
          <p:nvPr/>
        </p:nvSpPr>
        <p:spPr>
          <a:xfrm>
            <a:off x="854838" y="335461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62"/>
          <p:cNvSpPr/>
          <p:nvPr/>
        </p:nvSpPr>
        <p:spPr>
          <a:xfrm>
            <a:off x="1467341" y="335461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62"/>
          <p:cNvSpPr/>
          <p:nvPr/>
        </p:nvSpPr>
        <p:spPr>
          <a:xfrm>
            <a:off x="2075089"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62"/>
          <p:cNvSpPr/>
          <p:nvPr/>
        </p:nvSpPr>
        <p:spPr>
          <a:xfrm>
            <a:off x="2682836"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62"/>
          <p:cNvSpPr/>
          <p:nvPr/>
        </p:nvSpPr>
        <p:spPr>
          <a:xfrm>
            <a:off x="3290583"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30" name="Google Shape;1130;p62"/>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131" name="Google Shape;1131;p62"/>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
        <p:nvSpPr>
          <p:cNvPr id="1132" name="Google Shape;1132;p62"/>
          <p:cNvSpPr/>
          <p:nvPr/>
        </p:nvSpPr>
        <p:spPr>
          <a:xfrm>
            <a:off x="854838" y="434477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62"/>
          <p:cNvSpPr/>
          <p:nvPr/>
        </p:nvSpPr>
        <p:spPr>
          <a:xfrm>
            <a:off x="1465279"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62"/>
          <p:cNvSpPr/>
          <p:nvPr/>
        </p:nvSpPr>
        <p:spPr>
          <a:xfrm>
            <a:off x="2073026"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62"/>
          <p:cNvSpPr/>
          <p:nvPr/>
        </p:nvSpPr>
        <p:spPr>
          <a:xfrm>
            <a:off x="2680773"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62"/>
          <p:cNvSpPr/>
          <p:nvPr/>
        </p:nvSpPr>
        <p:spPr>
          <a:xfrm>
            <a:off x="3288521"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62"/>
          <p:cNvSpPr/>
          <p:nvPr/>
        </p:nvSpPr>
        <p:spPr>
          <a:xfrm>
            <a:off x="3920850" y="1284650"/>
            <a:ext cx="4502700" cy="750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62"/>
          <p:cNvSpPr txBox="1"/>
          <p:nvPr/>
        </p:nvSpPr>
        <p:spPr>
          <a:xfrm>
            <a:off x="3920850" y="1386550"/>
            <a:ext cx="45027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Language Barrier</a:t>
            </a:r>
            <a:endParaRPr sz="2400">
              <a:solidFill>
                <a:schemeClr val="dk1"/>
              </a:solidFill>
              <a:latin typeface="Ultra"/>
              <a:ea typeface="Ultra"/>
              <a:cs typeface="Ultra"/>
              <a:sym typeface="Ultra"/>
            </a:endParaRPr>
          </a:p>
        </p:txBody>
      </p:sp>
      <p:sp>
        <p:nvSpPr>
          <p:cNvPr id="1139" name="Google Shape;1139;p62"/>
          <p:cNvSpPr/>
          <p:nvPr/>
        </p:nvSpPr>
        <p:spPr>
          <a:xfrm>
            <a:off x="3920850" y="2175384"/>
            <a:ext cx="4502700" cy="750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62"/>
          <p:cNvSpPr txBox="1"/>
          <p:nvPr/>
        </p:nvSpPr>
        <p:spPr>
          <a:xfrm>
            <a:off x="3920850" y="2277265"/>
            <a:ext cx="45027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Laws</a:t>
            </a:r>
            <a:endParaRPr sz="2400">
              <a:solidFill>
                <a:schemeClr val="dk1"/>
              </a:solidFill>
              <a:latin typeface="Ultra"/>
              <a:ea typeface="Ultra"/>
              <a:cs typeface="Ultra"/>
              <a:sym typeface="Ultra"/>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4" name="Shape 1144"/>
        <p:cNvGrpSpPr/>
        <p:nvPr/>
      </p:nvGrpSpPr>
      <p:grpSpPr>
        <a:xfrm>
          <a:off x="0" y="0"/>
          <a:ext cx="0" cy="0"/>
          <a:chOff x="0" y="0"/>
          <a:chExt cx="0" cy="0"/>
        </a:xfrm>
      </p:grpSpPr>
      <p:sp>
        <p:nvSpPr>
          <p:cNvPr id="1145" name="Google Shape;1145;p63"/>
          <p:cNvSpPr/>
          <p:nvPr/>
        </p:nvSpPr>
        <p:spPr>
          <a:xfrm>
            <a:off x="3921399" y="3066109"/>
            <a:ext cx="4502700" cy="1539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63"/>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Obstacles to Globalization</a:t>
            </a:r>
            <a:endParaRPr/>
          </a:p>
        </p:txBody>
      </p:sp>
      <p:sp>
        <p:nvSpPr>
          <p:cNvPr id="1147" name="Google Shape;1147;p63"/>
          <p:cNvSpPr txBox="1"/>
          <p:nvPr/>
        </p:nvSpPr>
        <p:spPr>
          <a:xfrm>
            <a:off x="4653875" y="3168425"/>
            <a:ext cx="3037800" cy="648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Fortuitous</a:t>
            </a:r>
            <a:r>
              <a:rPr lang="en" sz="2400">
                <a:solidFill>
                  <a:schemeClr val="dk1"/>
                </a:solidFill>
                <a:latin typeface="Ultra"/>
                <a:ea typeface="Ultra"/>
                <a:cs typeface="Ultra"/>
                <a:sym typeface="Ultra"/>
              </a:rPr>
              <a:t> Events</a:t>
            </a:r>
            <a:endParaRPr sz="2400">
              <a:solidFill>
                <a:schemeClr val="dk1"/>
              </a:solidFill>
              <a:latin typeface="Ultra"/>
              <a:ea typeface="Ultra"/>
              <a:cs typeface="Ultra"/>
              <a:sym typeface="Ultra"/>
            </a:endParaRPr>
          </a:p>
        </p:txBody>
      </p:sp>
      <p:sp>
        <p:nvSpPr>
          <p:cNvPr id="1148" name="Google Shape;1148;p63"/>
          <p:cNvSpPr/>
          <p:nvPr/>
        </p:nvSpPr>
        <p:spPr>
          <a:xfrm>
            <a:off x="854838"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63"/>
          <p:cNvSpPr/>
          <p:nvPr/>
        </p:nvSpPr>
        <p:spPr>
          <a:xfrm>
            <a:off x="1463427"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63"/>
          <p:cNvSpPr/>
          <p:nvPr/>
        </p:nvSpPr>
        <p:spPr>
          <a:xfrm>
            <a:off x="2072016"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63"/>
          <p:cNvSpPr/>
          <p:nvPr/>
        </p:nvSpPr>
        <p:spPr>
          <a:xfrm>
            <a:off x="2680605" y="2364454"/>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63"/>
          <p:cNvSpPr/>
          <p:nvPr/>
        </p:nvSpPr>
        <p:spPr>
          <a:xfrm>
            <a:off x="3289195" y="2364454"/>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63"/>
          <p:cNvSpPr/>
          <p:nvPr/>
        </p:nvSpPr>
        <p:spPr>
          <a:xfrm>
            <a:off x="854838" y="335461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63"/>
          <p:cNvSpPr/>
          <p:nvPr/>
        </p:nvSpPr>
        <p:spPr>
          <a:xfrm>
            <a:off x="1467341" y="335461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63"/>
          <p:cNvSpPr/>
          <p:nvPr/>
        </p:nvSpPr>
        <p:spPr>
          <a:xfrm>
            <a:off x="2075089"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63"/>
          <p:cNvSpPr/>
          <p:nvPr/>
        </p:nvSpPr>
        <p:spPr>
          <a:xfrm>
            <a:off x="2682836"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63"/>
          <p:cNvSpPr/>
          <p:nvPr/>
        </p:nvSpPr>
        <p:spPr>
          <a:xfrm>
            <a:off x="3290583"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58" name="Google Shape;1158;p63"/>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159" name="Google Shape;1159;p63"/>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
        <p:nvSpPr>
          <p:cNvPr id="1160" name="Google Shape;1160;p63"/>
          <p:cNvSpPr/>
          <p:nvPr/>
        </p:nvSpPr>
        <p:spPr>
          <a:xfrm>
            <a:off x="854838" y="434477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63"/>
          <p:cNvSpPr/>
          <p:nvPr/>
        </p:nvSpPr>
        <p:spPr>
          <a:xfrm>
            <a:off x="1465279"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63"/>
          <p:cNvSpPr/>
          <p:nvPr/>
        </p:nvSpPr>
        <p:spPr>
          <a:xfrm>
            <a:off x="2073026"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63"/>
          <p:cNvSpPr/>
          <p:nvPr/>
        </p:nvSpPr>
        <p:spPr>
          <a:xfrm>
            <a:off x="2680773"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63"/>
          <p:cNvSpPr/>
          <p:nvPr/>
        </p:nvSpPr>
        <p:spPr>
          <a:xfrm>
            <a:off x="3288521"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63"/>
          <p:cNvSpPr/>
          <p:nvPr/>
        </p:nvSpPr>
        <p:spPr>
          <a:xfrm>
            <a:off x="3920850" y="1284650"/>
            <a:ext cx="4502700" cy="750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63"/>
          <p:cNvSpPr txBox="1"/>
          <p:nvPr/>
        </p:nvSpPr>
        <p:spPr>
          <a:xfrm>
            <a:off x="3920850" y="1386550"/>
            <a:ext cx="45027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Political Climate</a:t>
            </a:r>
            <a:endParaRPr sz="2400">
              <a:solidFill>
                <a:schemeClr val="dk1"/>
              </a:solidFill>
              <a:latin typeface="Ultra"/>
              <a:ea typeface="Ultra"/>
              <a:cs typeface="Ultra"/>
              <a:sym typeface="Ultra"/>
            </a:endParaRPr>
          </a:p>
        </p:txBody>
      </p:sp>
      <p:sp>
        <p:nvSpPr>
          <p:cNvPr id="1167" name="Google Shape;1167;p63"/>
          <p:cNvSpPr/>
          <p:nvPr/>
        </p:nvSpPr>
        <p:spPr>
          <a:xfrm>
            <a:off x="3920850" y="2175384"/>
            <a:ext cx="4502700" cy="750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63"/>
          <p:cNvSpPr txBox="1"/>
          <p:nvPr/>
        </p:nvSpPr>
        <p:spPr>
          <a:xfrm>
            <a:off x="3920850" y="2277265"/>
            <a:ext cx="45027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Tariffs or Taxes</a:t>
            </a:r>
            <a:endParaRPr sz="2400">
              <a:solidFill>
                <a:schemeClr val="dk1"/>
              </a:solidFill>
              <a:latin typeface="Ultra"/>
              <a:ea typeface="Ultra"/>
              <a:cs typeface="Ultra"/>
              <a:sym typeface="Ultra"/>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2" name="Shape 1172"/>
        <p:cNvGrpSpPr/>
        <p:nvPr/>
      </p:nvGrpSpPr>
      <p:grpSpPr>
        <a:xfrm>
          <a:off x="0" y="0"/>
          <a:ext cx="0" cy="0"/>
          <a:chOff x="0" y="0"/>
          <a:chExt cx="0" cy="0"/>
        </a:xfrm>
      </p:grpSpPr>
      <p:sp>
        <p:nvSpPr>
          <p:cNvPr id="1173" name="Google Shape;1173;p64"/>
          <p:cNvSpPr/>
          <p:nvPr/>
        </p:nvSpPr>
        <p:spPr>
          <a:xfrm>
            <a:off x="3921399" y="2151709"/>
            <a:ext cx="4502700" cy="1539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Regional Trade Alliances</a:t>
            </a:r>
            <a:endParaRPr sz="2400">
              <a:solidFill>
                <a:schemeClr val="dk1"/>
              </a:solidFill>
              <a:latin typeface="Ultra"/>
              <a:ea typeface="Ultra"/>
              <a:cs typeface="Ultra"/>
              <a:sym typeface="Ultra"/>
            </a:endParaRPr>
          </a:p>
        </p:txBody>
      </p:sp>
      <p:sp>
        <p:nvSpPr>
          <p:cNvPr id="1174" name="Google Shape;1174;p64"/>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Obstacles to Globalization</a:t>
            </a:r>
            <a:endParaRPr/>
          </a:p>
        </p:txBody>
      </p:sp>
      <p:sp>
        <p:nvSpPr>
          <p:cNvPr id="1175" name="Google Shape;1175;p64"/>
          <p:cNvSpPr/>
          <p:nvPr/>
        </p:nvSpPr>
        <p:spPr>
          <a:xfrm>
            <a:off x="854838"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64"/>
          <p:cNvSpPr/>
          <p:nvPr/>
        </p:nvSpPr>
        <p:spPr>
          <a:xfrm>
            <a:off x="1463427"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64"/>
          <p:cNvSpPr/>
          <p:nvPr/>
        </p:nvSpPr>
        <p:spPr>
          <a:xfrm>
            <a:off x="2072016" y="2364454"/>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64"/>
          <p:cNvSpPr/>
          <p:nvPr/>
        </p:nvSpPr>
        <p:spPr>
          <a:xfrm>
            <a:off x="2680605" y="2364454"/>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64"/>
          <p:cNvSpPr/>
          <p:nvPr/>
        </p:nvSpPr>
        <p:spPr>
          <a:xfrm>
            <a:off x="3289195" y="2364454"/>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64"/>
          <p:cNvSpPr/>
          <p:nvPr/>
        </p:nvSpPr>
        <p:spPr>
          <a:xfrm>
            <a:off x="854838" y="335461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64"/>
          <p:cNvSpPr/>
          <p:nvPr/>
        </p:nvSpPr>
        <p:spPr>
          <a:xfrm>
            <a:off x="1467341" y="335461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64"/>
          <p:cNvSpPr/>
          <p:nvPr/>
        </p:nvSpPr>
        <p:spPr>
          <a:xfrm>
            <a:off x="2075089"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64"/>
          <p:cNvSpPr/>
          <p:nvPr/>
        </p:nvSpPr>
        <p:spPr>
          <a:xfrm>
            <a:off x="2682836"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64"/>
          <p:cNvSpPr/>
          <p:nvPr/>
        </p:nvSpPr>
        <p:spPr>
          <a:xfrm>
            <a:off x="3290583" y="335461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85" name="Google Shape;1185;p64"/>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186" name="Google Shape;1186;p64"/>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
        <p:nvSpPr>
          <p:cNvPr id="1187" name="Google Shape;1187;p64"/>
          <p:cNvSpPr/>
          <p:nvPr/>
        </p:nvSpPr>
        <p:spPr>
          <a:xfrm>
            <a:off x="854838" y="4344776"/>
            <a:ext cx="237600" cy="237600"/>
          </a:xfrm>
          <a:prstGeom prst="ellipse">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64"/>
          <p:cNvSpPr/>
          <p:nvPr/>
        </p:nvSpPr>
        <p:spPr>
          <a:xfrm>
            <a:off x="1465279"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64"/>
          <p:cNvSpPr/>
          <p:nvPr/>
        </p:nvSpPr>
        <p:spPr>
          <a:xfrm>
            <a:off x="2073026"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64"/>
          <p:cNvSpPr/>
          <p:nvPr/>
        </p:nvSpPr>
        <p:spPr>
          <a:xfrm>
            <a:off x="2680773"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64"/>
          <p:cNvSpPr/>
          <p:nvPr/>
        </p:nvSpPr>
        <p:spPr>
          <a:xfrm>
            <a:off x="3288521" y="4344776"/>
            <a:ext cx="237600" cy="237600"/>
          </a:xfrm>
          <a:prstGeom prst="ellipse">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64"/>
          <p:cNvSpPr/>
          <p:nvPr/>
        </p:nvSpPr>
        <p:spPr>
          <a:xfrm>
            <a:off x="3920850" y="1284650"/>
            <a:ext cx="4502700" cy="750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64"/>
          <p:cNvSpPr txBox="1"/>
          <p:nvPr/>
        </p:nvSpPr>
        <p:spPr>
          <a:xfrm>
            <a:off x="3920850" y="1386550"/>
            <a:ext cx="45027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Peace and Order</a:t>
            </a:r>
            <a:endParaRPr sz="2400">
              <a:solidFill>
                <a:schemeClr val="dk1"/>
              </a:solidFill>
              <a:latin typeface="Ultra"/>
              <a:ea typeface="Ultra"/>
              <a:cs typeface="Ultra"/>
              <a:sym typeface="Ultra"/>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7" name="Shape 1197"/>
        <p:cNvGrpSpPr/>
        <p:nvPr/>
      </p:nvGrpSpPr>
      <p:grpSpPr>
        <a:xfrm>
          <a:off x="0" y="0"/>
          <a:ext cx="0" cy="0"/>
          <a:chOff x="0" y="0"/>
          <a:chExt cx="0" cy="0"/>
        </a:xfrm>
      </p:grpSpPr>
      <p:sp>
        <p:nvSpPr>
          <p:cNvPr id="1198" name="Google Shape;1198;p65"/>
          <p:cNvSpPr txBox="1"/>
          <p:nvPr>
            <p:ph type="title"/>
          </p:nvPr>
        </p:nvSpPr>
        <p:spPr>
          <a:xfrm>
            <a:off x="720000" y="445025"/>
            <a:ext cx="7704000" cy="572700"/>
          </a:xfrm>
          <a:prstGeom prst="rect">
            <a:avLst/>
          </a:prstGeom>
          <a:ln>
            <a:noFill/>
          </a:ln>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Factors That Drive </a:t>
            </a:r>
            <a:r>
              <a:rPr lang="en"/>
              <a:t>Entrepreneurs</a:t>
            </a:r>
            <a:r>
              <a:rPr lang="en"/>
              <a:t> to go Global</a:t>
            </a:r>
            <a:endParaRPr/>
          </a:p>
        </p:txBody>
      </p:sp>
      <p:sp>
        <p:nvSpPr>
          <p:cNvPr id="1199" name="Google Shape;1199;p65"/>
          <p:cNvSpPr txBox="1"/>
          <p:nvPr/>
        </p:nvSpPr>
        <p:spPr>
          <a:xfrm>
            <a:off x="716177" y="1217332"/>
            <a:ext cx="2407200" cy="4857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200">
                <a:solidFill>
                  <a:schemeClr val="lt2"/>
                </a:solidFill>
                <a:latin typeface="Ultra"/>
                <a:ea typeface="Ultra"/>
                <a:cs typeface="Ultra"/>
                <a:sym typeface="Ultra"/>
              </a:rPr>
              <a:t>01</a:t>
            </a:r>
            <a:endParaRPr sz="2200">
              <a:solidFill>
                <a:schemeClr val="lt2"/>
              </a:solidFill>
              <a:latin typeface="Ultra"/>
              <a:ea typeface="Ultra"/>
              <a:cs typeface="Ultra"/>
              <a:sym typeface="Ultra"/>
            </a:endParaRPr>
          </a:p>
        </p:txBody>
      </p:sp>
      <p:sp>
        <p:nvSpPr>
          <p:cNvPr id="1200" name="Google Shape;1200;p65"/>
          <p:cNvSpPr txBox="1"/>
          <p:nvPr/>
        </p:nvSpPr>
        <p:spPr>
          <a:xfrm>
            <a:off x="716173" y="1701912"/>
            <a:ext cx="24072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Cutting Costs</a:t>
            </a:r>
            <a:endParaRPr sz="2400">
              <a:solidFill>
                <a:schemeClr val="dk1"/>
              </a:solidFill>
              <a:latin typeface="Karla"/>
              <a:ea typeface="Karla"/>
              <a:cs typeface="Karla"/>
              <a:sym typeface="Karla"/>
            </a:endParaRPr>
          </a:p>
        </p:txBody>
      </p:sp>
      <p:sp>
        <p:nvSpPr>
          <p:cNvPr id="1201" name="Google Shape;1201;p65"/>
          <p:cNvSpPr txBox="1"/>
          <p:nvPr/>
        </p:nvSpPr>
        <p:spPr>
          <a:xfrm>
            <a:off x="716177" y="2486007"/>
            <a:ext cx="2407200" cy="4857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200">
                <a:solidFill>
                  <a:schemeClr val="accent1"/>
                </a:solidFill>
                <a:latin typeface="Ultra"/>
                <a:ea typeface="Ultra"/>
                <a:cs typeface="Ultra"/>
                <a:sym typeface="Ultra"/>
              </a:rPr>
              <a:t>02</a:t>
            </a:r>
            <a:endParaRPr sz="2200">
              <a:solidFill>
                <a:schemeClr val="accent1"/>
              </a:solidFill>
              <a:latin typeface="Ultra"/>
              <a:ea typeface="Ultra"/>
              <a:cs typeface="Ultra"/>
              <a:sym typeface="Ultra"/>
            </a:endParaRPr>
          </a:p>
        </p:txBody>
      </p:sp>
      <p:sp>
        <p:nvSpPr>
          <p:cNvPr id="1202" name="Google Shape;1202;p65"/>
          <p:cNvSpPr txBox="1"/>
          <p:nvPr/>
        </p:nvSpPr>
        <p:spPr>
          <a:xfrm>
            <a:off x="716173" y="2970611"/>
            <a:ext cx="24072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Competition</a:t>
            </a:r>
            <a:endParaRPr sz="2400">
              <a:solidFill>
                <a:schemeClr val="dk1"/>
              </a:solidFill>
              <a:latin typeface="Karla"/>
              <a:ea typeface="Karla"/>
              <a:cs typeface="Karla"/>
              <a:sym typeface="Karla"/>
            </a:endParaRPr>
          </a:p>
        </p:txBody>
      </p:sp>
      <p:pic>
        <p:nvPicPr>
          <p:cNvPr id="1203" name="Google Shape;1203;p65" title="Chart">
            <a:hlinkClick r:id="rId3"/>
          </p:cNvPr>
          <p:cNvPicPr preferRelativeResize="0"/>
          <p:nvPr/>
        </p:nvPicPr>
        <p:blipFill rotWithShape="1">
          <a:blip r:embed="rId4">
            <a:alphaModFix/>
          </a:blip>
          <a:srcRect b="0" l="16001" r="15994" t="0"/>
          <a:stretch/>
        </p:blipFill>
        <p:spPr>
          <a:xfrm>
            <a:off x="3127200" y="1258025"/>
            <a:ext cx="2889600" cy="2627476"/>
          </a:xfrm>
          <a:prstGeom prst="rect">
            <a:avLst/>
          </a:prstGeom>
          <a:noFill/>
          <a:ln>
            <a:noFill/>
          </a:ln>
        </p:spPr>
      </p:pic>
      <p:sp>
        <p:nvSpPr>
          <p:cNvPr id="1204" name="Google Shape;1204;p65"/>
          <p:cNvSpPr txBox="1"/>
          <p:nvPr/>
        </p:nvSpPr>
        <p:spPr>
          <a:xfrm>
            <a:off x="6020627" y="1219396"/>
            <a:ext cx="2407200" cy="4857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Ultra"/>
                <a:ea typeface="Ultra"/>
                <a:cs typeface="Ultra"/>
                <a:sym typeface="Ultra"/>
              </a:rPr>
              <a:t>03</a:t>
            </a:r>
            <a:endParaRPr sz="2200">
              <a:solidFill>
                <a:schemeClr val="dk1"/>
              </a:solidFill>
              <a:latin typeface="Ultra"/>
              <a:ea typeface="Ultra"/>
              <a:cs typeface="Ultra"/>
              <a:sym typeface="Ultra"/>
            </a:endParaRPr>
          </a:p>
        </p:txBody>
      </p:sp>
      <p:sp>
        <p:nvSpPr>
          <p:cNvPr id="1205" name="Google Shape;1205;p65"/>
          <p:cNvSpPr txBox="1"/>
          <p:nvPr/>
        </p:nvSpPr>
        <p:spPr>
          <a:xfrm>
            <a:off x="6020625" y="1704000"/>
            <a:ext cx="2407200" cy="752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Availability of Resources</a:t>
            </a:r>
            <a:endParaRPr sz="2400">
              <a:solidFill>
                <a:schemeClr val="dk1"/>
              </a:solidFill>
              <a:latin typeface="Karla"/>
              <a:ea typeface="Karla"/>
              <a:cs typeface="Karla"/>
              <a:sym typeface="Karla"/>
            </a:endParaRPr>
          </a:p>
        </p:txBody>
      </p:sp>
      <p:sp>
        <p:nvSpPr>
          <p:cNvPr id="1206" name="Google Shape;1206;p65"/>
          <p:cNvSpPr txBox="1"/>
          <p:nvPr/>
        </p:nvSpPr>
        <p:spPr>
          <a:xfrm>
            <a:off x="6020627" y="2554021"/>
            <a:ext cx="2407200" cy="4857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200">
                <a:solidFill>
                  <a:schemeClr val="dk2"/>
                </a:solidFill>
                <a:latin typeface="Ultra"/>
                <a:ea typeface="Ultra"/>
                <a:cs typeface="Ultra"/>
                <a:sym typeface="Ultra"/>
              </a:rPr>
              <a:t>04</a:t>
            </a:r>
            <a:endParaRPr sz="2200">
              <a:solidFill>
                <a:schemeClr val="dk2"/>
              </a:solidFill>
              <a:latin typeface="Ultra"/>
              <a:ea typeface="Ultra"/>
              <a:cs typeface="Ultra"/>
              <a:sym typeface="Ultra"/>
            </a:endParaRPr>
          </a:p>
        </p:txBody>
      </p:sp>
      <p:sp>
        <p:nvSpPr>
          <p:cNvPr id="1207" name="Google Shape;1207;p65"/>
          <p:cNvSpPr txBox="1"/>
          <p:nvPr/>
        </p:nvSpPr>
        <p:spPr>
          <a:xfrm>
            <a:off x="6020623" y="3038651"/>
            <a:ext cx="2407200" cy="527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Karla"/>
                <a:ea typeface="Karla"/>
                <a:cs typeface="Karla"/>
                <a:sym typeface="Karla"/>
              </a:rPr>
              <a:t>Market Growth</a:t>
            </a:r>
            <a:endParaRPr sz="2400">
              <a:solidFill>
                <a:schemeClr val="dk1"/>
              </a:solidFill>
              <a:latin typeface="Karla"/>
              <a:ea typeface="Karla"/>
              <a:cs typeface="Karla"/>
              <a:sym typeface="Karla"/>
            </a:endParaRPr>
          </a:p>
        </p:txBody>
      </p:sp>
      <p:cxnSp>
        <p:nvCxnSpPr>
          <p:cNvPr id="1208" name="Google Shape;1208;p65"/>
          <p:cNvCxnSpPr/>
          <p:nvPr/>
        </p:nvCxnSpPr>
        <p:spPr>
          <a:xfrm>
            <a:off x="715050" y="12090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209" name="Google Shape;1209;p65"/>
          <p:cNvCxnSpPr/>
          <p:nvPr/>
        </p:nvCxnSpPr>
        <p:spPr>
          <a:xfrm>
            <a:off x="726525" y="13041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3" name="Shape 1213"/>
        <p:cNvGrpSpPr/>
        <p:nvPr/>
      </p:nvGrpSpPr>
      <p:grpSpPr>
        <a:xfrm>
          <a:off x="0" y="0"/>
          <a:ext cx="0" cy="0"/>
          <a:chOff x="0" y="0"/>
          <a:chExt cx="0" cy="0"/>
        </a:xfrm>
      </p:grpSpPr>
      <p:sp>
        <p:nvSpPr>
          <p:cNvPr id="1214" name="Google Shape;1214;p66"/>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a:t>Forms of Business Organizations</a:t>
            </a:r>
            <a:endParaRPr/>
          </a:p>
        </p:txBody>
      </p:sp>
      <p:sp>
        <p:nvSpPr>
          <p:cNvPr id="1215" name="Google Shape;1215;p66"/>
          <p:cNvSpPr/>
          <p:nvPr/>
        </p:nvSpPr>
        <p:spPr>
          <a:xfrm>
            <a:off x="416200" y="3880005"/>
            <a:ext cx="4502700" cy="572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66"/>
          <p:cNvSpPr txBox="1"/>
          <p:nvPr/>
        </p:nvSpPr>
        <p:spPr>
          <a:xfrm>
            <a:off x="1148676" y="3918080"/>
            <a:ext cx="3037800" cy="241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Corporation</a:t>
            </a:r>
            <a:endParaRPr sz="2400">
              <a:solidFill>
                <a:schemeClr val="dk1"/>
              </a:solidFill>
              <a:latin typeface="Ultra"/>
              <a:ea typeface="Ultra"/>
              <a:cs typeface="Ultra"/>
              <a:sym typeface="Ultra"/>
            </a:endParaRPr>
          </a:p>
        </p:txBody>
      </p:sp>
      <p:sp>
        <p:nvSpPr>
          <p:cNvPr id="1217" name="Google Shape;1217;p66"/>
          <p:cNvSpPr/>
          <p:nvPr/>
        </p:nvSpPr>
        <p:spPr>
          <a:xfrm>
            <a:off x="415650" y="1397825"/>
            <a:ext cx="4502700" cy="13242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66"/>
          <p:cNvSpPr txBox="1"/>
          <p:nvPr/>
        </p:nvSpPr>
        <p:spPr>
          <a:xfrm>
            <a:off x="415650" y="1577740"/>
            <a:ext cx="4502700" cy="1011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br>
              <a:rPr lang="en" sz="2400">
                <a:solidFill>
                  <a:schemeClr val="dk1"/>
                </a:solidFill>
                <a:latin typeface="Ultra"/>
                <a:ea typeface="Ultra"/>
                <a:cs typeface="Ultra"/>
                <a:sym typeface="Ultra"/>
              </a:rPr>
            </a:br>
            <a:r>
              <a:rPr lang="en" sz="2400">
                <a:solidFill>
                  <a:schemeClr val="dk1"/>
                </a:solidFill>
                <a:latin typeface="Ultra"/>
                <a:ea typeface="Ultra"/>
                <a:cs typeface="Ultra"/>
                <a:sym typeface="Ultra"/>
              </a:rPr>
              <a:t>Single/ Sole/</a:t>
            </a:r>
            <a:endParaRPr sz="2400">
              <a:solidFill>
                <a:schemeClr val="dk1"/>
              </a:solidFill>
              <a:latin typeface="Ultra"/>
              <a:ea typeface="Ultra"/>
              <a:cs typeface="Ultra"/>
              <a:sym typeface="Ultra"/>
            </a:endParaRPr>
          </a:p>
          <a:p>
            <a:pPr indent="0" lvl="0" marL="0" rtl="0" algn="ctr">
              <a:spcBef>
                <a:spcPts val="0"/>
              </a:spcBef>
              <a:spcAft>
                <a:spcPts val="0"/>
              </a:spcAft>
              <a:buNone/>
            </a:pPr>
            <a:r>
              <a:rPr lang="en" sz="2400">
                <a:solidFill>
                  <a:schemeClr val="dk1"/>
                </a:solidFill>
                <a:latin typeface="Ultra"/>
                <a:ea typeface="Ultra"/>
                <a:cs typeface="Ultra"/>
                <a:sym typeface="Ultra"/>
              </a:rPr>
              <a:t>Individual Proprietorship</a:t>
            </a:r>
            <a:endParaRPr sz="2400">
              <a:solidFill>
                <a:schemeClr val="dk1"/>
              </a:solidFill>
              <a:latin typeface="Ultra"/>
              <a:ea typeface="Ultra"/>
              <a:cs typeface="Ultra"/>
              <a:sym typeface="Ultra"/>
            </a:endParaRPr>
          </a:p>
          <a:p>
            <a:pPr indent="0" lvl="0" marL="0" rtl="0" algn="ctr">
              <a:spcBef>
                <a:spcPts val="0"/>
              </a:spcBef>
              <a:spcAft>
                <a:spcPts val="0"/>
              </a:spcAft>
              <a:buNone/>
            </a:pPr>
            <a:r>
              <a:t/>
            </a:r>
            <a:endParaRPr sz="2400">
              <a:solidFill>
                <a:schemeClr val="dk1"/>
              </a:solidFill>
              <a:latin typeface="Ultra"/>
              <a:ea typeface="Ultra"/>
              <a:cs typeface="Ultra"/>
              <a:sym typeface="Ultra"/>
            </a:endParaRPr>
          </a:p>
        </p:txBody>
      </p:sp>
      <p:sp>
        <p:nvSpPr>
          <p:cNvPr id="1219" name="Google Shape;1219;p66"/>
          <p:cNvSpPr/>
          <p:nvPr/>
        </p:nvSpPr>
        <p:spPr>
          <a:xfrm>
            <a:off x="415650" y="2861184"/>
            <a:ext cx="4502700" cy="7500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66"/>
          <p:cNvSpPr txBox="1"/>
          <p:nvPr/>
        </p:nvSpPr>
        <p:spPr>
          <a:xfrm>
            <a:off x="415650" y="2963065"/>
            <a:ext cx="4502700" cy="572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Ultra"/>
                <a:ea typeface="Ultra"/>
                <a:cs typeface="Ultra"/>
                <a:sym typeface="Ultra"/>
              </a:rPr>
              <a:t>Partnership</a:t>
            </a:r>
            <a:endParaRPr sz="2400">
              <a:solidFill>
                <a:schemeClr val="dk1"/>
              </a:solidFill>
              <a:latin typeface="Ultra"/>
              <a:ea typeface="Ultra"/>
              <a:cs typeface="Ultra"/>
              <a:sym typeface="Ultra"/>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4" name="Shape 1224"/>
        <p:cNvGrpSpPr/>
        <p:nvPr/>
      </p:nvGrpSpPr>
      <p:grpSpPr>
        <a:xfrm>
          <a:off x="0" y="0"/>
          <a:ext cx="0" cy="0"/>
          <a:chOff x="0" y="0"/>
          <a:chExt cx="0" cy="0"/>
        </a:xfrm>
      </p:grpSpPr>
      <p:sp>
        <p:nvSpPr>
          <p:cNvPr id="1225" name="Google Shape;1225;p67"/>
          <p:cNvSpPr txBox="1"/>
          <p:nvPr>
            <p:ph idx="15"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Advantages of Single Proprietorship</a:t>
            </a:r>
            <a:endParaRPr/>
          </a:p>
        </p:txBody>
      </p:sp>
      <p:sp>
        <p:nvSpPr>
          <p:cNvPr id="1226" name="Google Shape;1226;p67"/>
          <p:cNvSpPr txBox="1"/>
          <p:nvPr>
            <p:ph idx="6" type="title"/>
          </p:nvPr>
        </p:nvSpPr>
        <p:spPr>
          <a:xfrm>
            <a:off x="3968650" y="1949225"/>
            <a:ext cx="32193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Fast decision making - only one </a:t>
            </a:r>
            <a:r>
              <a:rPr lang="en" sz="2200"/>
              <a:t>person</a:t>
            </a:r>
            <a:r>
              <a:rPr lang="en" sz="2200"/>
              <a:t> decides</a:t>
            </a:r>
            <a:endParaRPr sz="2200"/>
          </a:p>
        </p:txBody>
      </p:sp>
      <p:sp>
        <p:nvSpPr>
          <p:cNvPr id="1227" name="Google Shape;1227;p67"/>
          <p:cNvSpPr txBox="1"/>
          <p:nvPr>
            <p:ph idx="13" type="title"/>
          </p:nvPr>
        </p:nvSpPr>
        <p:spPr>
          <a:xfrm>
            <a:off x="3899250" y="3537825"/>
            <a:ext cx="29169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Suited to small business</a:t>
            </a:r>
            <a:endParaRPr sz="2300"/>
          </a:p>
        </p:txBody>
      </p:sp>
      <p:sp>
        <p:nvSpPr>
          <p:cNvPr id="1228" name="Google Shape;1228;p67"/>
          <p:cNvSpPr txBox="1"/>
          <p:nvPr>
            <p:ph type="title"/>
          </p:nvPr>
        </p:nvSpPr>
        <p:spPr>
          <a:xfrm>
            <a:off x="356700" y="1797125"/>
            <a:ext cx="3316800" cy="1101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Easy to form, less government requirements</a:t>
            </a:r>
            <a:endParaRPr sz="2200"/>
          </a:p>
        </p:txBody>
      </p:sp>
      <p:sp>
        <p:nvSpPr>
          <p:cNvPr id="1229" name="Google Shape;1229;p67"/>
          <p:cNvSpPr txBox="1"/>
          <p:nvPr>
            <p:ph idx="2" type="title"/>
          </p:nvPr>
        </p:nvSpPr>
        <p:spPr>
          <a:xfrm>
            <a:off x="508225" y="3550550"/>
            <a:ext cx="2916900" cy="95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Flexibility of operations</a:t>
            </a:r>
            <a:endParaRPr sz="2300"/>
          </a:p>
        </p:txBody>
      </p:sp>
      <p:grpSp>
        <p:nvGrpSpPr>
          <p:cNvPr id="1230" name="Google Shape;1230;p67"/>
          <p:cNvGrpSpPr/>
          <p:nvPr/>
        </p:nvGrpSpPr>
        <p:grpSpPr>
          <a:xfrm>
            <a:off x="1491349" y="1402724"/>
            <a:ext cx="339235" cy="298186"/>
            <a:chOff x="898875" y="244725"/>
            <a:chExt cx="481800" cy="423500"/>
          </a:xfrm>
        </p:grpSpPr>
        <p:sp>
          <p:nvSpPr>
            <p:cNvPr id="1231" name="Google Shape;1231;p67"/>
            <p:cNvSpPr/>
            <p:nvPr/>
          </p:nvSpPr>
          <p:spPr>
            <a:xfrm>
              <a:off x="1125675" y="470575"/>
              <a:ext cx="28275" cy="28250"/>
            </a:xfrm>
            <a:custGeom>
              <a:rect b="b" l="l" r="r" t="t"/>
              <a:pathLst>
                <a:path extrusionOk="0" h="1130" w="1131">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2" name="Google Shape;1232;p67"/>
            <p:cNvSpPr/>
            <p:nvPr/>
          </p:nvSpPr>
          <p:spPr>
            <a:xfrm>
              <a:off x="898875" y="244725"/>
              <a:ext cx="481800" cy="225875"/>
            </a:xfrm>
            <a:custGeom>
              <a:rect b="b" l="l" r="r" t="t"/>
              <a:pathLst>
                <a:path extrusionOk="0" h="9035" w="19272">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3" name="Google Shape;1233;p67"/>
            <p:cNvSpPr/>
            <p:nvPr/>
          </p:nvSpPr>
          <p:spPr>
            <a:xfrm>
              <a:off x="1324200" y="385900"/>
              <a:ext cx="56475" cy="197625"/>
            </a:xfrm>
            <a:custGeom>
              <a:rect b="b" l="l" r="r" t="t"/>
              <a:pathLst>
                <a:path extrusionOk="0" h="7905" w="2259">
                  <a:moveTo>
                    <a:pt x="567" y="0"/>
                  </a:moveTo>
                  <a:cubicBezTo>
                    <a:pt x="254" y="0"/>
                    <a:pt x="1" y="250"/>
                    <a:pt x="1" y="563"/>
                  </a:cubicBezTo>
                  <a:lnTo>
                    <a:pt x="1" y="7339"/>
                  </a:lnTo>
                  <a:cubicBezTo>
                    <a:pt x="1" y="7652"/>
                    <a:pt x="254" y="7905"/>
                    <a:pt x="567" y="7905"/>
                  </a:cubicBezTo>
                  <a:lnTo>
                    <a:pt x="2259" y="7905"/>
                  </a:lnTo>
                  <a:lnTo>
                    <a:pt x="225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4" name="Google Shape;1234;p67"/>
            <p:cNvSpPr/>
            <p:nvPr/>
          </p:nvSpPr>
          <p:spPr>
            <a:xfrm>
              <a:off x="898875" y="385900"/>
              <a:ext cx="56475" cy="197625"/>
            </a:xfrm>
            <a:custGeom>
              <a:rect b="b" l="l" r="r" t="t"/>
              <a:pathLst>
                <a:path extrusionOk="0" h="7905" w="2259">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5" name="Google Shape;1235;p67"/>
            <p:cNvSpPr/>
            <p:nvPr/>
          </p:nvSpPr>
          <p:spPr>
            <a:xfrm>
              <a:off x="1063650" y="414125"/>
              <a:ext cx="146750" cy="141125"/>
            </a:xfrm>
            <a:custGeom>
              <a:rect b="b" l="l" r="r" t="t"/>
              <a:pathLst>
                <a:path extrusionOk="0" h="5645" w="587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6" name="Google Shape;1236;p67"/>
            <p:cNvSpPr/>
            <p:nvPr/>
          </p:nvSpPr>
          <p:spPr>
            <a:xfrm>
              <a:off x="898875" y="498800"/>
              <a:ext cx="481800" cy="169425"/>
            </a:xfrm>
            <a:custGeom>
              <a:rect b="b" l="l" r="r" t="t"/>
              <a:pathLst>
                <a:path extrusionOk="0" h="6777" w="19272">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37" name="Google Shape;1237;p67"/>
          <p:cNvGrpSpPr/>
          <p:nvPr/>
        </p:nvGrpSpPr>
        <p:grpSpPr>
          <a:xfrm>
            <a:off x="5865132" y="1402794"/>
            <a:ext cx="340204" cy="298116"/>
            <a:chOff x="899850" y="871450"/>
            <a:chExt cx="483175" cy="423400"/>
          </a:xfrm>
        </p:grpSpPr>
        <p:sp>
          <p:nvSpPr>
            <p:cNvPr id="1238" name="Google Shape;1238;p67"/>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9" name="Google Shape;1239;p67"/>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0" name="Google Shape;1240;p67"/>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1" name="Google Shape;1241;p67"/>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42" name="Google Shape;1242;p67"/>
          <p:cNvGrpSpPr/>
          <p:nvPr/>
        </p:nvGrpSpPr>
        <p:grpSpPr>
          <a:xfrm>
            <a:off x="1491340" y="3232812"/>
            <a:ext cx="339253" cy="218676"/>
            <a:chOff x="1492675" y="1520750"/>
            <a:chExt cx="481825" cy="310575"/>
          </a:xfrm>
        </p:grpSpPr>
        <p:sp>
          <p:nvSpPr>
            <p:cNvPr id="1243" name="Google Shape;1243;p67"/>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4" name="Google Shape;1244;p67"/>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45" name="Google Shape;1245;p67"/>
          <p:cNvGrpSpPr/>
          <p:nvPr/>
        </p:nvGrpSpPr>
        <p:grpSpPr>
          <a:xfrm>
            <a:off x="5885269" y="3113696"/>
            <a:ext cx="299929" cy="337792"/>
            <a:chOff x="924450" y="2028975"/>
            <a:chExt cx="425975" cy="479750"/>
          </a:xfrm>
        </p:grpSpPr>
        <p:sp>
          <p:nvSpPr>
            <p:cNvPr id="1246" name="Google Shape;1246;p67"/>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7" name="Google Shape;1247;p67"/>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8" name="Google Shape;1248;p67"/>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cxnSp>
        <p:nvCxnSpPr>
          <p:cNvPr id="1249" name="Google Shape;1249;p67"/>
          <p:cNvCxnSpPr/>
          <p:nvPr/>
        </p:nvCxnSpPr>
        <p:spPr>
          <a:xfrm>
            <a:off x="715050" y="12852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250" name="Google Shape;1250;p67"/>
          <p:cNvCxnSpPr/>
          <p:nvPr/>
        </p:nvCxnSpPr>
        <p:spPr>
          <a:xfrm>
            <a:off x="726525" y="13803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4" name="Shape 1254"/>
        <p:cNvGrpSpPr/>
        <p:nvPr/>
      </p:nvGrpSpPr>
      <p:grpSpPr>
        <a:xfrm>
          <a:off x="0" y="0"/>
          <a:ext cx="0" cy="0"/>
          <a:chOff x="0" y="0"/>
          <a:chExt cx="0" cy="0"/>
        </a:xfrm>
      </p:grpSpPr>
      <p:sp>
        <p:nvSpPr>
          <p:cNvPr id="1255" name="Google Shape;1255;p68"/>
          <p:cNvSpPr/>
          <p:nvPr/>
        </p:nvSpPr>
        <p:spPr>
          <a:xfrm>
            <a:off x="4159050" y="21579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68"/>
          <p:cNvSpPr/>
          <p:nvPr/>
        </p:nvSpPr>
        <p:spPr>
          <a:xfrm>
            <a:off x="6789450" y="13197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68"/>
          <p:cNvSpPr/>
          <p:nvPr/>
        </p:nvSpPr>
        <p:spPr>
          <a:xfrm>
            <a:off x="1528650" y="13197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68"/>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Disadvantages of Single Proprietorship</a:t>
            </a:r>
            <a:endParaRPr/>
          </a:p>
        </p:txBody>
      </p:sp>
      <p:sp>
        <p:nvSpPr>
          <p:cNvPr id="1259" name="Google Shape;1259;p68"/>
          <p:cNvSpPr txBox="1"/>
          <p:nvPr>
            <p:ph idx="1" type="subTitle"/>
          </p:nvPr>
        </p:nvSpPr>
        <p:spPr>
          <a:xfrm>
            <a:off x="720000" y="2639148"/>
            <a:ext cx="2443200" cy="82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Limited Source of Capital</a:t>
            </a:r>
            <a:endParaRPr sz="2200"/>
          </a:p>
        </p:txBody>
      </p:sp>
      <p:sp>
        <p:nvSpPr>
          <p:cNvPr id="1260" name="Google Shape;1260;p68"/>
          <p:cNvSpPr txBox="1"/>
          <p:nvPr>
            <p:ph idx="3" type="subTitle"/>
          </p:nvPr>
        </p:nvSpPr>
        <p:spPr>
          <a:xfrm>
            <a:off x="3350400" y="3477348"/>
            <a:ext cx="2443200" cy="82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Life that may be dependent on the life of the owner</a:t>
            </a:r>
            <a:endParaRPr sz="2200"/>
          </a:p>
        </p:txBody>
      </p:sp>
      <p:sp>
        <p:nvSpPr>
          <p:cNvPr id="1261" name="Google Shape;1261;p68"/>
          <p:cNvSpPr txBox="1"/>
          <p:nvPr>
            <p:ph idx="5" type="subTitle"/>
          </p:nvPr>
        </p:nvSpPr>
        <p:spPr>
          <a:xfrm>
            <a:off x="5980800" y="2343150"/>
            <a:ext cx="2639100" cy="1122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Management that may be limited to the </a:t>
            </a:r>
            <a:r>
              <a:rPr lang="en" sz="2200"/>
              <a:t>capacity</a:t>
            </a:r>
            <a:r>
              <a:rPr lang="en" sz="2200"/>
              <a:t> of the owner</a:t>
            </a:r>
            <a:endParaRPr sz="2200"/>
          </a:p>
        </p:txBody>
      </p:sp>
      <p:sp>
        <p:nvSpPr>
          <p:cNvPr id="1262" name="Google Shape;1262;p68"/>
          <p:cNvSpPr txBox="1"/>
          <p:nvPr>
            <p:ph idx="7" type="title"/>
          </p:nvPr>
        </p:nvSpPr>
        <p:spPr>
          <a:xfrm>
            <a:off x="1478550" y="14037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263" name="Google Shape;1263;p68"/>
          <p:cNvSpPr txBox="1"/>
          <p:nvPr>
            <p:ph idx="8" type="title"/>
          </p:nvPr>
        </p:nvSpPr>
        <p:spPr>
          <a:xfrm>
            <a:off x="4108950" y="22419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264" name="Google Shape;1264;p68"/>
          <p:cNvSpPr txBox="1"/>
          <p:nvPr>
            <p:ph idx="9" type="title"/>
          </p:nvPr>
        </p:nvSpPr>
        <p:spPr>
          <a:xfrm>
            <a:off x="6739350" y="14037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cxnSp>
        <p:nvCxnSpPr>
          <p:cNvPr id="1265" name="Google Shape;1265;p68"/>
          <p:cNvCxnSpPr/>
          <p:nvPr/>
        </p:nvCxnSpPr>
        <p:spPr>
          <a:xfrm>
            <a:off x="715050" y="12090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266" name="Google Shape;1266;p68"/>
          <p:cNvCxnSpPr/>
          <p:nvPr/>
        </p:nvCxnSpPr>
        <p:spPr>
          <a:xfrm>
            <a:off x="726525" y="13041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0" name="Shape 1270"/>
        <p:cNvGrpSpPr/>
        <p:nvPr/>
      </p:nvGrpSpPr>
      <p:grpSpPr>
        <a:xfrm>
          <a:off x="0" y="0"/>
          <a:ext cx="0" cy="0"/>
          <a:chOff x="0" y="0"/>
          <a:chExt cx="0" cy="0"/>
        </a:xfrm>
      </p:grpSpPr>
      <p:sp>
        <p:nvSpPr>
          <p:cNvPr id="1271" name="Google Shape;1271;p69"/>
          <p:cNvSpPr txBox="1"/>
          <p:nvPr>
            <p:ph idx="15"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Advantages of Partnership</a:t>
            </a:r>
            <a:endParaRPr/>
          </a:p>
        </p:txBody>
      </p:sp>
      <p:sp>
        <p:nvSpPr>
          <p:cNvPr id="1272" name="Google Shape;1272;p69"/>
          <p:cNvSpPr txBox="1"/>
          <p:nvPr>
            <p:ph idx="6" type="title"/>
          </p:nvPr>
        </p:nvSpPr>
        <p:spPr>
          <a:xfrm>
            <a:off x="3892450" y="1949225"/>
            <a:ext cx="32193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Suited to the practice of a profession</a:t>
            </a:r>
            <a:endParaRPr sz="2200"/>
          </a:p>
        </p:txBody>
      </p:sp>
      <p:sp>
        <p:nvSpPr>
          <p:cNvPr id="1273" name="Google Shape;1273;p69"/>
          <p:cNvSpPr txBox="1"/>
          <p:nvPr>
            <p:ph idx="13" type="title"/>
          </p:nvPr>
        </p:nvSpPr>
        <p:spPr>
          <a:xfrm>
            <a:off x="3823050" y="3537825"/>
            <a:ext cx="29169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Flexibility of operations</a:t>
            </a:r>
            <a:endParaRPr sz="2300"/>
          </a:p>
        </p:txBody>
      </p:sp>
      <p:sp>
        <p:nvSpPr>
          <p:cNvPr id="1274" name="Google Shape;1274;p69"/>
          <p:cNvSpPr txBox="1"/>
          <p:nvPr>
            <p:ph type="title"/>
          </p:nvPr>
        </p:nvSpPr>
        <p:spPr>
          <a:xfrm>
            <a:off x="128100" y="1797125"/>
            <a:ext cx="3653700" cy="1101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Easy to form, subject to less government requirements</a:t>
            </a:r>
            <a:endParaRPr sz="2200"/>
          </a:p>
        </p:txBody>
      </p:sp>
      <p:sp>
        <p:nvSpPr>
          <p:cNvPr id="1275" name="Google Shape;1275;p69"/>
          <p:cNvSpPr txBox="1"/>
          <p:nvPr>
            <p:ph idx="2" type="title"/>
          </p:nvPr>
        </p:nvSpPr>
        <p:spPr>
          <a:xfrm>
            <a:off x="279625" y="3550550"/>
            <a:ext cx="3289200" cy="95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Some are exempted from income tax</a:t>
            </a:r>
            <a:endParaRPr sz="2300"/>
          </a:p>
        </p:txBody>
      </p:sp>
      <p:grpSp>
        <p:nvGrpSpPr>
          <p:cNvPr id="1276" name="Google Shape;1276;p69"/>
          <p:cNvGrpSpPr/>
          <p:nvPr/>
        </p:nvGrpSpPr>
        <p:grpSpPr>
          <a:xfrm>
            <a:off x="1262749" y="1402724"/>
            <a:ext cx="339235" cy="298186"/>
            <a:chOff x="898875" y="244725"/>
            <a:chExt cx="481800" cy="423500"/>
          </a:xfrm>
        </p:grpSpPr>
        <p:sp>
          <p:nvSpPr>
            <p:cNvPr id="1277" name="Google Shape;1277;p69"/>
            <p:cNvSpPr/>
            <p:nvPr/>
          </p:nvSpPr>
          <p:spPr>
            <a:xfrm>
              <a:off x="1125675" y="470575"/>
              <a:ext cx="28275" cy="28250"/>
            </a:xfrm>
            <a:custGeom>
              <a:rect b="b" l="l" r="r" t="t"/>
              <a:pathLst>
                <a:path extrusionOk="0" h="1130" w="1131">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8" name="Google Shape;1278;p69"/>
            <p:cNvSpPr/>
            <p:nvPr/>
          </p:nvSpPr>
          <p:spPr>
            <a:xfrm>
              <a:off x="898875" y="244725"/>
              <a:ext cx="481800" cy="225875"/>
            </a:xfrm>
            <a:custGeom>
              <a:rect b="b" l="l" r="r" t="t"/>
              <a:pathLst>
                <a:path extrusionOk="0" h="9035" w="19272">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9" name="Google Shape;1279;p69"/>
            <p:cNvSpPr/>
            <p:nvPr/>
          </p:nvSpPr>
          <p:spPr>
            <a:xfrm>
              <a:off x="1324200" y="385900"/>
              <a:ext cx="56475" cy="197625"/>
            </a:xfrm>
            <a:custGeom>
              <a:rect b="b" l="l" r="r" t="t"/>
              <a:pathLst>
                <a:path extrusionOk="0" h="7905" w="2259">
                  <a:moveTo>
                    <a:pt x="567" y="0"/>
                  </a:moveTo>
                  <a:cubicBezTo>
                    <a:pt x="254" y="0"/>
                    <a:pt x="1" y="250"/>
                    <a:pt x="1" y="563"/>
                  </a:cubicBezTo>
                  <a:lnTo>
                    <a:pt x="1" y="7339"/>
                  </a:lnTo>
                  <a:cubicBezTo>
                    <a:pt x="1" y="7652"/>
                    <a:pt x="254" y="7905"/>
                    <a:pt x="567" y="7905"/>
                  </a:cubicBezTo>
                  <a:lnTo>
                    <a:pt x="2259" y="7905"/>
                  </a:lnTo>
                  <a:lnTo>
                    <a:pt x="225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0" name="Google Shape;1280;p69"/>
            <p:cNvSpPr/>
            <p:nvPr/>
          </p:nvSpPr>
          <p:spPr>
            <a:xfrm>
              <a:off x="898875" y="385900"/>
              <a:ext cx="56475" cy="197625"/>
            </a:xfrm>
            <a:custGeom>
              <a:rect b="b" l="l" r="r" t="t"/>
              <a:pathLst>
                <a:path extrusionOk="0" h="7905" w="2259">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1" name="Google Shape;1281;p69"/>
            <p:cNvSpPr/>
            <p:nvPr/>
          </p:nvSpPr>
          <p:spPr>
            <a:xfrm>
              <a:off x="1063650" y="414125"/>
              <a:ext cx="146750" cy="141125"/>
            </a:xfrm>
            <a:custGeom>
              <a:rect b="b" l="l" r="r" t="t"/>
              <a:pathLst>
                <a:path extrusionOk="0" h="5645" w="587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2" name="Google Shape;1282;p69"/>
            <p:cNvSpPr/>
            <p:nvPr/>
          </p:nvSpPr>
          <p:spPr>
            <a:xfrm>
              <a:off x="898875" y="498800"/>
              <a:ext cx="481800" cy="169425"/>
            </a:xfrm>
            <a:custGeom>
              <a:rect b="b" l="l" r="r" t="t"/>
              <a:pathLst>
                <a:path extrusionOk="0" h="6777" w="19272">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83" name="Google Shape;1283;p69"/>
          <p:cNvGrpSpPr/>
          <p:nvPr/>
        </p:nvGrpSpPr>
        <p:grpSpPr>
          <a:xfrm>
            <a:off x="5179332" y="1402794"/>
            <a:ext cx="340204" cy="298116"/>
            <a:chOff x="899850" y="871450"/>
            <a:chExt cx="483175" cy="423400"/>
          </a:xfrm>
        </p:grpSpPr>
        <p:sp>
          <p:nvSpPr>
            <p:cNvPr id="1284" name="Google Shape;1284;p69"/>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5" name="Google Shape;1285;p69"/>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6" name="Google Shape;1286;p69"/>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7" name="Google Shape;1287;p69"/>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88" name="Google Shape;1288;p69"/>
          <p:cNvGrpSpPr/>
          <p:nvPr/>
        </p:nvGrpSpPr>
        <p:grpSpPr>
          <a:xfrm>
            <a:off x="1262740" y="3232812"/>
            <a:ext cx="339253" cy="218676"/>
            <a:chOff x="1492675" y="1520750"/>
            <a:chExt cx="481825" cy="310575"/>
          </a:xfrm>
        </p:grpSpPr>
        <p:sp>
          <p:nvSpPr>
            <p:cNvPr id="1289" name="Google Shape;1289;p69"/>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0" name="Google Shape;1290;p69"/>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91" name="Google Shape;1291;p69"/>
          <p:cNvGrpSpPr/>
          <p:nvPr/>
        </p:nvGrpSpPr>
        <p:grpSpPr>
          <a:xfrm>
            <a:off x="5199469" y="3113696"/>
            <a:ext cx="299929" cy="337792"/>
            <a:chOff x="924450" y="2028975"/>
            <a:chExt cx="425975" cy="479750"/>
          </a:xfrm>
        </p:grpSpPr>
        <p:sp>
          <p:nvSpPr>
            <p:cNvPr id="1292" name="Google Shape;1292;p69"/>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3" name="Google Shape;1293;p69"/>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4" name="Google Shape;1294;p69"/>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cxnSp>
        <p:nvCxnSpPr>
          <p:cNvPr id="1295" name="Google Shape;1295;p69"/>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296" name="Google Shape;1296;p69"/>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0" name="Shape 1300"/>
        <p:cNvGrpSpPr/>
        <p:nvPr/>
      </p:nvGrpSpPr>
      <p:grpSpPr>
        <a:xfrm>
          <a:off x="0" y="0"/>
          <a:ext cx="0" cy="0"/>
          <a:chOff x="0" y="0"/>
          <a:chExt cx="0" cy="0"/>
        </a:xfrm>
      </p:grpSpPr>
      <p:sp>
        <p:nvSpPr>
          <p:cNvPr id="1301" name="Google Shape;1301;p70"/>
          <p:cNvSpPr/>
          <p:nvPr/>
        </p:nvSpPr>
        <p:spPr>
          <a:xfrm>
            <a:off x="4159050" y="21579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70"/>
          <p:cNvSpPr/>
          <p:nvPr/>
        </p:nvSpPr>
        <p:spPr>
          <a:xfrm>
            <a:off x="6789450" y="13959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70"/>
          <p:cNvSpPr/>
          <p:nvPr/>
        </p:nvSpPr>
        <p:spPr>
          <a:xfrm>
            <a:off x="1528650" y="13959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70"/>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Disadvantages of Partnership</a:t>
            </a:r>
            <a:endParaRPr/>
          </a:p>
        </p:txBody>
      </p:sp>
      <p:sp>
        <p:nvSpPr>
          <p:cNvPr id="1305" name="Google Shape;1305;p70"/>
          <p:cNvSpPr txBox="1"/>
          <p:nvPr>
            <p:ph idx="1" type="subTitle"/>
          </p:nvPr>
        </p:nvSpPr>
        <p:spPr>
          <a:xfrm>
            <a:off x="720000" y="2499175"/>
            <a:ext cx="2552400" cy="1042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Unl</a:t>
            </a:r>
            <a:r>
              <a:rPr lang="en" sz="2200"/>
              <a:t>imited liability of the partner for the debts of the partnership</a:t>
            </a:r>
            <a:endParaRPr sz="2200"/>
          </a:p>
        </p:txBody>
      </p:sp>
      <p:sp>
        <p:nvSpPr>
          <p:cNvPr id="1306" name="Google Shape;1306;p70"/>
          <p:cNvSpPr txBox="1"/>
          <p:nvPr>
            <p:ph idx="3" type="subTitle"/>
          </p:nvPr>
        </p:nvSpPr>
        <p:spPr>
          <a:xfrm>
            <a:off x="3350400" y="3477348"/>
            <a:ext cx="2443200" cy="82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Limited term of existence</a:t>
            </a:r>
            <a:endParaRPr sz="2200"/>
          </a:p>
        </p:txBody>
      </p:sp>
      <p:sp>
        <p:nvSpPr>
          <p:cNvPr id="1307" name="Google Shape;1307;p70"/>
          <p:cNvSpPr txBox="1"/>
          <p:nvPr>
            <p:ph idx="5" type="subTitle"/>
          </p:nvPr>
        </p:nvSpPr>
        <p:spPr>
          <a:xfrm>
            <a:off x="5980800" y="2419350"/>
            <a:ext cx="2639100" cy="1122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Limited capital</a:t>
            </a:r>
            <a:endParaRPr sz="2200"/>
          </a:p>
        </p:txBody>
      </p:sp>
      <p:sp>
        <p:nvSpPr>
          <p:cNvPr id="1308" name="Google Shape;1308;p70"/>
          <p:cNvSpPr txBox="1"/>
          <p:nvPr>
            <p:ph idx="7" type="title"/>
          </p:nvPr>
        </p:nvSpPr>
        <p:spPr>
          <a:xfrm>
            <a:off x="1478550" y="14799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309" name="Google Shape;1309;p70"/>
          <p:cNvSpPr txBox="1"/>
          <p:nvPr>
            <p:ph idx="8" type="title"/>
          </p:nvPr>
        </p:nvSpPr>
        <p:spPr>
          <a:xfrm>
            <a:off x="4108950" y="22419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310" name="Google Shape;1310;p70"/>
          <p:cNvSpPr txBox="1"/>
          <p:nvPr>
            <p:ph idx="9" type="title"/>
          </p:nvPr>
        </p:nvSpPr>
        <p:spPr>
          <a:xfrm>
            <a:off x="6739350" y="14799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cxnSp>
        <p:nvCxnSpPr>
          <p:cNvPr id="1311" name="Google Shape;1311;p70"/>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312" name="Google Shape;1312;p70"/>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6" name="Shape 1316"/>
        <p:cNvGrpSpPr/>
        <p:nvPr/>
      </p:nvGrpSpPr>
      <p:grpSpPr>
        <a:xfrm>
          <a:off x="0" y="0"/>
          <a:ext cx="0" cy="0"/>
          <a:chOff x="0" y="0"/>
          <a:chExt cx="0" cy="0"/>
        </a:xfrm>
      </p:grpSpPr>
      <p:sp>
        <p:nvSpPr>
          <p:cNvPr id="1317" name="Google Shape;1317;p71"/>
          <p:cNvSpPr txBox="1"/>
          <p:nvPr>
            <p:ph idx="15"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Advantages of Corporation</a:t>
            </a:r>
            <a:endParaRPr/>
          </a:p>
        </p:txBody>
      </p:sp>
      <p:sp>
        <p:nvSpPr>
          <p:cNvPr id="1318" name="Google Shape;1318;p71"/>
          <p:cNvSpPr txBox="1"/>
          <p:nvPr>
            <p:ph idx="6" type="title"/>
          </p:nvPr>
        </p:nvSpPr>
        <p:spPr>
          <a:xfrm>
            <a:off x="4267850" y="1949225"/>
            <a:ext cx="35298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Limited liability of stockholders for corporate debts</a:t>
            </a:r>
            <a:endParaRPr sz="2200"/>
          </a:p>
        </p:txBody>
      </p:sp>
      <p:sp>
        <p:nvSpPr>
          <p:cNvPr id="1319" name="Google Shape;1319;p71"/>
          <p:cNvSpPr txBox="1"/>
          <p:nvPr>
            <p:ph idx="13" type="title"/>
          </p:nvPr>
        </p:nvSpPr>
        <p:spPr>
          <a:xfrm>
            <a:off x="4508850" y="3537825"/>
            <a:ext cx="2916900" cy="8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Wider source of capital</a:t>
            </a:r>
            <a:endParaRPr sz="2300"/>
          </a:p>
        </p:txBody>
      </p:sp>
      <p:sp>
        <p:nvSpPr>
          <p:cNvPr id="1320" name="Google Shape;1320;p71"/>
          <p:cNvSpPr txBox="1"/>
          <p:nvPr>
            <p:ph type="title"/>
          </p:nvPr>
        </p:nvSpPr>
        <p:spPr>
          <a:xfrm>
            <a:off x="585300" y="1797125"/>
            <a:ext cx="3316800" cy="1101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Capacity as a legal entity</a:t>
            </a:r>
            <a:endParaRPr sz="2200"/>
          </a:p>
        </p:txBody>
      </p:sp>
      <p:sp>
        <p:nvSpPr>
          <p:cNvPr id="1321" name="Google Shape;1321;p71"/>
          <p:cNvSpPr txBox="1"/>
          <p:nvPr>
            <p:ph idx="2" type="title"/>
          </p:nvPr>
        </p:nvSpPr>
        <p:spPr>
          <a:xfrm>
            <a:off x="736825" y="3550550"/>
            <a:ext cx="2916900" cy="95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t>Practically unlimited life</a:t>
            </a:r>
            <a:endParaRPr sz="2300"/>
          </a:p>
        </p:txBody>
      </p:sp>
      <p:grpSp>
        <p:nvGrpSpPr>
          <p:cNvPr id="1322" name="Google Shape;1322;p71"/>
          <p:cNvGrpSpPr/>
          <p:nvPr/>
        </p:nvGrpSpPr>
        <p:grpSpPr>
          <a:xfrm>
            <a:off x="1719949" y="1402724"/>
            <a:ext cx="339235" cy="298186"/>
            <a:chOff x="898875" y="244725"/>
            <a:chExt cx="481800" cy="423500"/>
          </a:xfrm>
        </p:grpSpPr>
        <p:sp>
          <p:nvSpPr>
            <p:cNvPr id="1323" name="Google Shape;1323;p71"/>
            <p:cNvSpPr/>
            <p:nvPr/>
          </p:nvSpPr>
          <p:spPr>
            <a:xfrm>
              <a:off x="1125675" y="470575"/>
              <a:ext cx="28275" cy="28250"/>
            </a:xfrm>
            <a:custGeom>
              <a:rect b="b" l="l" r="r" t="t"/>
              <a:pathLst>
                <a:path extrusionOk="0" h="1130" w="1131">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4" name="Google Shape;1324;p71"/>
            <p:cNvSpPr/>
            <p:nvPr/>
          </p:nvSpPr>
          <p:spPr>
            <a:xfrm>
              <a:off x="898875" y="244725"/>
              <a:ext cx="481800" cy="225875"/>
            </a:xfrm>
            <a:custGeom>
              <a:rect b="b" l="l" r="r" t="t"/>
              <a:pathLst>
                <a:path extrusionOk="0" h="9035" w="19272">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5" name="Google Shape;1325;p71"/>
            <p:cNvSpPr/>
            <p:nvPr/>
          </p:nvSpPr>
          <p:spPr>
            <a:xfrm>
              <a:off x="1324200" y="385900"/>
              <a:ext cx="56475" cy="197625"/>
            </a:xfrm>
            <a:custGeom>
              <a:rect b="b" l="l" r="r" t="t"/>
              <a:pathLst>
                <a:path extrusionOk="0" h="7905" w="2259">
                  <a:moveTo>
                    <a:pt x="567" y="0"/>
                  </a:moveTo>
                  <a:cubicBezTo>
                    <a:pt x="254" y="0"/>
                    <a:pt x="1" y="250"/>
                    <a:pt x="1" y="563"/>
                  </a:cubicBezTo>
                  <a:lnTo>
                    <a:pt x="1" y="7339"/>
                  </a:lnTo>
                  <a:cubicBezTo>
                    <a:pt x="1" y="7652"/>
                    <a:pt x="254" y="7905"/>
                    <a:pt x="567" y="7905"/>
                  </a:cubicBezTo>
                  <a:lnTo>
                    <a:pt x="2259" y="7905"/>
                  </a:lnTo>
                  <a:lnTo>
                    <a:pt x="225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6" name="Google Shape;1326;p71"/>
            <p:cNvSpPr/>
            <p:nvPr/>
          </p:nvSpPr>
          <p:spPr>
            <a:xfrm>
              <a:off x="898875" y="385900"/>
              <a:ext cx="56475" cy="197625"/>
            </a:xfrm>
            <a:custGeom>
              <a:rect b="b" l="l" r="r" t="t"/>
              <a:pathLst>
                <a:path extrusionOk="0" h="7905" w="2259">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7" name="Google Shape;1327;p71"/>
            <p:cNvSpPr/>
            <p:nvPr/>
          </p:nvSpPr>
          <p:spPr>
            <a:xfrm>
              <a:off x="1063650" y="414125"/>
              <a:ext cx="146750" cy="141125"/>
            </a:xfrm>
            <a:custGeom>
              <a:rect b="b" l="l" r="r" t="t"/>
              <a:pathLst>
                <a:path extrusionOk="0" h="5645" w="587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8" name="Google Shape;1328;p71"/>
            <p:cNvSpPr/>
            <p:nvPr/>
          </p:nvSpPr>
          <p:spPr>
            <a:xfrm>
              <a:off x="898875" y="498800"/>
              <a:ext cx="481800" cy="169425"/>
            </a:xfrm>
            <a:custGeom>
              <a:rect b="b" l="l" r="r" t="t"/>
              <a:pathLst>
                <a:path extrusionOk="0" h="6777" w="19272">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29" name="Google Shape;1329;p71"/>
          <p:cNvGrpSpPr/>
          <p:nvPr/>
        </p:nvGrpSpPr>
        <p:grpSpPr>
          <a:xfrm>
            <a:off x="5788932" y="1402794"/>
            <a:ext cx="340204" cy="298116"/>
            <a:chOff x="899850" y="871450"/>
            <a:chExt cx="483175" cy="423400"/>
          </a:xfrm>
        </p:grpSpPr>
        <p:sp>
          <p:nvSpPr>
            <p:cNvPr id="1330" name="Google Shape;1330;p71"/>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1" name="Google Shape;1331;p71"/>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2" name="Google Shape;1332;p71"/>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3" name="Google Shape;1333;p71"/>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34" name="Google Shape;1334;p71"/>
          <p:cNvGrpSpPr/>
          <p:nvPr/>
        </p:nvGrpSpPr>
        <p:grpSpPr>
          <a:xfrm>
            <a:off x="1719940" y="3232812"/>
            <a:ext cx="339253" cy="218676"/>
            <a:chOff x="1492675" y="1520750"/>
            <a:chExt cx="481825" cy="310575"/>
          </a:xfrm>
        </p:grpSpPr>
        <p:sp>
          <p:nvSpPr>
            <p:cNvPr id="1335" name="Google Shape;1335;p71"/>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6" name="Google Shape;1336;p71"/>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37" name="Google Shape;1337;p71"/>
          <p:cNvGrpSpPr/>
          <p:nvPr/>
        </p:nvGrpSpPr>
        <p:grpSpPr>
          <a:xfrm>
            <a:off x="5809069" y="3113696"/>
            <a:ext cx="299929" cy="337792"/>
            <a:chOff x="924450" y="2028975"/>
            <a:chExt cx="425975" cy="479750"/>
          </a:xfrm>
        </p:grpSpPr>
        <p:sp>
          <p:nvSpPr>
            <p:cNvPr id="1338" name="Google Shape;1338;p71"/>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9" name="Google Shape;1339;p71"/>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0" name="Google Shape;1340;p71"/>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cxnSp>
        <p:nvCxnSpPr>
          <p:cNvPr id="1341" name="Google Shape;1341;p71"/>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342" name="Google Shape;1342;p71"/>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6" name="Shape 1346"/>
        <p:cNvGrpSpPr/>
        <p:nvPr/>
      </p:nvGrpSpPr>
      <p:grpSpPr>
        <a:xfrm>
          <a:off x="0" y="0"/>
          <a:ext cx="0" cy="0"/>
          <a:chOff x="0" y="0"/>
          <a:chExt cx="0" cy="0"/>
        </a:xfrm>
      </p:grpSpPr>
      <p:sp>
        <p:nvSpPr>
          <p:cNvPr id="1347" name="Google Shape;1347;p72"/>
          <p:cNvSpPr/>
          <p:nvPr/>
        </p:nvSpPr>
        <p:spPr>
          <a:xfrm>
            <a:off x="4159050" y="21579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72"/>
          <p:cNvSpPr/>
          <p:nvPr/>
        </p:nvSpPr>
        <p:spPr>
          <a:xfrm>
            <a:off x="6789450" y="13197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72"/>
          <p:cNvSpPr/>
          <p:nvPr/>
        </p:nvSpPr>
        <p:spPr>
          <a:xfrm>
            <a:off x="1528650" y="1319766"/>
            <a:ext cx="825900" cy="8259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72"/>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Disadvantages of Corporation</a:t>
            </a:r>
            <a:endParaRPr/>
          </a:p>
        </p:txBody>
      </p:sp>
      <p:sp>
        <p:nvSpPr>
          <p:cNvPr id="1351" name="Google Shape;1351;p72"/>
          <p:cNvSpPr txBox="1"/>
          <p:nvPr>
            <p:ph idx="1" type="subTitle"/>
          </p:nvPr>
        </p:nvSpPr>
        <p:spPr>
          <a:xfrm>
            <a:off x="720000" y="2639148"/>
            <a:ext cx="2443200" cy="82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Activities limited by the articles of incorporation and corporate by-laws</a:t>
            </a:r>
            <a:endParaRPr sz="2200"/>
          </a:p>
        </p:txBody>
      </p:sp>
      <p:sp>
        <p:nvSpPr>
          <p:cNvPr id="1352" name="Google Shape;1352;p72"/>
          <p:cNvSpPr txBox="1"/>
          <p:nvPr>
            <p:ph idx="3" type="subTitle"/>
          </p:nvPr>
        </p:nvSpPr>
        <p:spPr>
          <a:xfrm>
            <a:off x="3350400" y="3059501"/>
            <a:ext cx="2443200" cy="124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Possibility of abuse of powers of officers</a:t>
            </a:r>
            <a:endParaRPr sz="2200"/>
          </a:p>
        </p:txBody>
      </p:sp>
      <p:sp>
        <p:nvSpPr>
          <p:cNvPr id="1353" name="Google Shape;1353;p72"/>
          <p:cNvSpPr txBox="1"/>
          <p:nvPr>
            <p:ph idx="5" type="subTitle"/>
          </p:nvPr>
        </p:nvSpPr>
        <p:spPr>
          <a:xfrm>
            <a:off x="5980800" y="2343150"/>
            <a:ext cx="2639100" cy="1122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Subject to more governmental requirements</a:t>
            </a:r>
            <a:endParaRPr sz="2200"/>
          </a:p>
        </p:txBody>
      </p:sp>
      <p:sp>
        <p:nvSpPr>
          <p:cNvPr id="1354" name="Google Shape;1354;p72"/>
          <p:cNvSpPr txBox="1"/>
          <p:nvPr>
            <p:ph idx="7" type="title"/>
          </p:nvPr>
        </p:nvSpPr>
        <p:spPr>
          <a:xfrm>
            <a:off x="1478550" y="14037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355" name="Google Shape;1355;p72"/>
          <p:cNvSpPr txBox="1"/>
          <p:nvPr>
            <p:ph idx="8" type="title"/>
          </p:nvPr>
        </p:nvSpPr>
        <p:spPr>
          <a:xfrm>
            <a:off x="4108950" y="22419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356" name="Google Shape;1356;p72"/>
          <p:cNvSpPr txBox="1"/>
          <p:nvPr>
            <p:ph idx="9" type="title"/>
          </p:nvPr>
        </p:nvSpPr>
        <p:spPr>
          <a:xfrm>
            <a:off x="6739350" y="1403775"/>
            <a:ext cx="926100" cy="6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cxnSp>
        <p:nvCxnSpPr>
          <p:cNvPr id="1357" name="Google Shape;1357;p72"/>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358" name="Google Shape;1358;p72"/>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2" name="Shape 1362"/>
        <p:cNvGrpSpPr/>
        <p:nvPr/>
      </p:nvGrpSpPr>
      <p:grpSpPr>
        <a:xfrm>
          <a:off x="0" y="0"/>
          <a:ext cx="0" cy="0"/>
          <a:chOff x="0" y="0"/>
          <a:chExt cx="0" cy="0"/>
        </a:xfrm>
      </p:grpSpPr>
      <p:sp>
        <p:nvSpPr>
          <p:cNvPr id="1363" name="Google Shape;1363;p73"/>
          <p:cNvSpPr/>
          <p:nvPr/>
        </p:nvSpPr>
        <p:spPr>
          <a:xfrm>
            <a:off x="7705275" y="1582421"/>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73"/>
          <p:cNvSpPr txBox="1"/>
          <p:nvPr>
            <p:ph idx="1" type="subTitle"/>
          </p:nvPr>
        </p:nvSpPr>
        <p:spPr>
          <a:xfrm>
            <a:off x="648500" y="186225"/>
            <a:ext cx="4806300" cy="4023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200"/>
              <a:t>Articles of Co-Partnership</a:t>
            </a:r>
            <a:endParaRPr b="1" sz="2200"/>
          </a:p>
          <a:p>
            <a:pPr indent="0" lvl="0" marL="0" rtl="0" algn="l">
              <a:spcBef>
                <a:spcPts val="0"/>
              </a:spcBef>
              <a:spcAft>
                <a:spcPts val="0"/>
              </a:spcAft>
              <a:buNone/>
            </a:pPr>
            <a:r>
              <a:rPr lang="en" sz="2200"/>
              <a:t>The agreement among partners maybe oral but agreement in writing is preferable.  The written agreement between partners is called </a:t>
            </a:r>
            <a:r>
              <a:rPr b="1" lang="en" sz="2200"/>
              <a:t>articles</a:t>
            </a:r>
            <a:r>
              <a:rPr b="1" lang="en" sz="2200"/>
              <a:t> of co-partnership.</a:t>
            </a:r>
            <a:r>
              <a:rPr lang="en" sz="2200"/>
              <a:t>  All partnerships for business are </a:t>
            </a:r>
            <a:r>
              <a:rPr lang="en" sz="2200"/>
              <a:t>required</a:t>
            </a:r>
            <a:r>
              <a:rPr lang="en" sz="2200"/>
              <a:t> to file </a:t>
            </a:r>
            <a:r>
              <a:rPr lang="en" sz="2200"/>
              <a:t>articles</a:t>
            </a:r>
            <a:r>
              <a:rPr lang="en" sz="2200"/>
              <a:t> of co-partnership with the </a:t>
            </a:r>
            <a:r>
              <a:rPr b="1" lang="en" sz="2200"/>
              <a:t>Securities and </a:t>
            </a:r>
            <a:r>
              <a:rPr b="1" lang="en" sz="2200"/>
              <a:t>Exchange</a:t>
            </a:r>
            <a:r>
              <a:rPr b="1" lang="en" sz="2200"/>
              <a:t> Commission (SEC) - </a:t>
            </a:r>
            <a:r>
              <a:rPr lang="en" sz="2200"/>
              <a:t>the government agency that regulates this kind of business. </a:t>
            </a:r>
            <a:endParaRPr sz="2200"/>
          </a:p>
        </p:txBody>
      </p:sp>
      <p:grpSp>
        <p:nvGrpSpPr>
          <p:cNvPr id="1365" name="Google Shape;1365;p73"/>
          <p:cNvGrpSpPr/>
          <p:nvPr/>
        </p:nvGrpSpPr>
        <p:grpSpPr>
          <a:xfrm>
            <a:off x="5177514" y="89685"/>
            <a:ext cx="735383" cy="664778"/>
            <a:chOff x="-2315650" y="2561100"/>
            <a:chExt cx="659300" cy="596000"/>
          </a:xfrm>
        </p:grpSpPr>
        <p:sp>
          <p:nvSpPr>
            <p:cNvPr id="1366" name="Google Shape;1366;p73"/>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73"/>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73"/>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73"/>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73"/>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73"/>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73"/>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73"/>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73"/>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73"/>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73"/>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73"/>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8" name="Google Shape;1378;p73"/>
          <p:cNvGrpSpPr/>
          <p:nvPr/>
        </p:nvGrpSpPr>
        <p:grpSpPr>
          <a:xfrm>
            <a:off x="6652200" y="4940488"/>
            <a:ext cx="277825" cy="294450"/>
            <a:chOff x="5427425" y="3215750"/>
            <a:chExt cx="277825" cy="294450"/>
          </a:xfrm>
        </p:grpSpPr>
        <p:sp>
          <p:nvSpPr>
            <p:cNvPr id="1379" name="Google Shape;1379;p73"/>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73"/>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73"/>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2" name="Google Shape;1382;p73"/>
          <p:cNvGrpSpPr/>
          <p:nvPr/>
        </p:nvGrpSpPr>
        <p:grpSpPr>
          <a:xfrm>
            <a:off x="7483500" y="236300"/>
            <a:ext cx="371525" cy="371525"/>
            <a:chOff x="4956150" y="6582250"/>
            <a:chExt cx="371525" cy="371525"/>
          </a:xfrm>
        </p:grpSpPr>
        <p:sp>
          <p:nvSpPr>
            <p:cNvPr id="1383" name="Google Shape;1383;p73"/>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73"/>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73"/>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73"/>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73"/>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88" name="Google Shape;1388;p73"/>
          <p:cNvSpPr/>
          <p:nvPr/>
        </p:nvSpPr>
        <p:spPr>
          <a:xfrm>
            <a:off x="5315288" y="42097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73"/>
          <p:cNvSpPr/>
          <p:nvPr/>
        </p:nvSpPr>
        <p:spPr>
          <a:xfrm>
            <a:off x="5683558" y="262586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0" name="Google Shape;1390;p73"/>
          <p:cNvGrpSpPr/>
          <p:nvPr/>
        </p:nvGrpSpPr>
        <p:grpSpPr>
          <a:xfrm>
            <a:off x="5912895" y="754474"/>
            <a:ext cx="2808496" cy="3871028"/>
            <a:chOff x="5912895" y="754474"/>
            <a:chExt cx="2808496" cy="3871028"/>
          </a:xfrm>
        </p:grpSpPr>
        <p:grpSp>
          <p:nvGrpSpPr>
            <p:cNvPr id="1391" name="Google Shape;1391;p73"/>
            <p:cNvGrpSpPr/>
            <p:nvPr/>
          </p:nvGrpSpPr>
          <p:grpSpPr>
            <a:xfrm>
              <a:off x="5912895" y="754474"/>
              <a:ext cx="2808496" cy="3871028"/>
              <a:chOff x="238125" y="2729600"/>
              <a:chExt cx="1458050" cy="2009775"/>
            </a:xfrm>
          </p:grpSpPr>
          <p:sp>
            <p:nvSpPr>
              <p:cNvPr id="1392" name="Google Shape;1392;p73"/>
              <p:cNvSpPr/>
              <p:nvPr/>
            </p:nvSpPr>
            <p:spPr>
              <a:xfrm>
                <a:off x="1174325" y="3072825"/>
                <a:ext cx="214150" cy="175050"/>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73"/>
              <p:cNvSpPr/>
              <p:nvPr/>
            </p:nvSpPr>
            <p:spPr>
              <a:xfrm>
                <a:off x="1204225" y="3032775"/>
                <a:ext cx="116800" cy="53475"/>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73"/>
              <p:cNvSpPr/>
              <p:nvPr/>
            </p:nvSpPr>
            <p:spPr>
              <a:xfrm>
                <a:off x="865675" y="3196250"/>
                <a:ext cx="219425" cy="231050"/>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73"/>
              <p:cNvSpPr/>
              <p:nvPr/>
            </p:nvSpPr>
            <p:spPr>
              <a:xfrm>
                <a:off x="693175" y="3232275"/>
                <a:ext cx="292875" cy="315200"/>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73"/>
              <p:cNvSpPr/>
              <p:nvPr/>
            </p:nvSpPr>
            <p:spPr>
              <a:xfrm>
                <a:off x="677875" y="3188775"/>
                <a:ext cx="64150" cy="104075"/>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73"/>
              <p:cNvSpPr/>
              <p:nvPr/>
            </p:nvSpPr>
            <p:spPr>
              <a:xfrm>
                <a:off x="939625" y="3232275"/>
                <a:ext cx="360100" cy="294325"/>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73"/>
              <p:cNvSpPr/>
              <p:nvPr/>
            </p:nvSpPr>
            <p:spPr>
              <a:xfrm>
                <a:off x="939625" y="3231671"/>
                <a:ext cx="350050" cy="239300"/>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73"/>
              <p:cNvSpPr/>
              <p:nvPr/>
            </p:nvSpPr>
            <p:spPr>
              <a:xfrm>
                <a:off x="1048475" y="3129875"/>
                <a:ext cx="141200" cy="170400"/>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73"/>
              <p:cNvSpPr/>
              <p:nvPr/>
            </p:nvSpPr>
            <p:spPr>
              <a:xfrm>
                <a:off x="1076475" y="3129875"/>
                <a:ext cx="82575" cy="6272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73"/>
              <p:cNvSpPr/>
              <p:nvPr/>
            </p:nvSpPr>
            <p:spPr>
              <a:xfrm>
                <a:off x="973100" y="3274700"/>
                <a:ext cx="40675" cy="128575"/>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73"/>
              <p:cNvSpPr/>
              <p:nvPr/>
            </p:nvSpPr>
            <p:spPr>
              <a:xfrm>
                <a:off x="975975" y="3270750"/>
                <a:ext cx="9800" cy="43475"/>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73"/>
              <p:cNvSpPr/>
              <p:nvPr/>
            </p:nvSpPr>
            <p:spPr>
              <a:xfrm>
                <a:off x="976950" y="2961925"/>
                <a:ext cx="234975" cy="214400"/>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73"/>
              <p:cNvSpPr/>
              <p:nvPr/>
            </p:nvSpPr>
            <p:spPr>
              <a:xfrm>
                <a:off x="1048000" y="2961675"/>
                <a:ext cx="163925" cy="190950"/>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73"/>
              <p:cNvSpPr/>
              <p:nvPr/>
            </p:nvSpPr>
            <p:spPr>
              <a:xfrm>
                <a:off x="965450" y="2939400"/>
                <a:ext cx="108900" cy="54525"/>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73"/>
              <p:cNvSpPr/>
              <p:nvPr/>
            </p:nvSpPr>
            <p:spPr>
              <a:xfrm>
                <a:off x="1149925" y="3037225"/>
                <a:ext cx="68750" cy="68750"/>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73"/>
              <p:cNvSpPr/>
              <p:nvPr/>
            </p:nvSpPr>
            <p:spPr>
              <a:xfrm>
                <a:off x="1159975" y="3044250"/>
                <a:ext cx="24550" cy="48475"/>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73"/>
              <p:cNvSpPr/>
              <p:nvPr/>
            </p:nvSpPr>
            <p:spPr>
              <a:xfrm>
                <a:off x="893200" y="3526325"/>
                <a:ext cx="459150" cy="506775"/>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73"/>
              <p:cNvSpPr/>
              <p:nvPr/>
            </p:nvSpPr>
            <p:spPr>
              <a:xfrm>
                <a:off x="1008775" y="3712650"/>
                <a:ext cx="168400" cy="118450"/>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73"/>
              <p:cNvSpPr/>
              <p:nvPr/>
            </p:nvSpPr>
            <p:spPr>
              <a:xfrm>
                <a:off x="1097775" y="3737000"/>
                <a:ext cx="129225" cy="52775"/>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73"/>
              <p:cNvSpPr/>
              <p:nvPr/>
            </p:nvSpPr>
            <p:spPr>
              <a:xfrm>
                <a:off x="1165950" y="3957225"/>
                <a:ext cx="186400" cy="65345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73"/>
              <p:cNvSpPr/>
              <p:nvPr/>
            </p:nvSpPr>
            <p:spPr>
              <a:xfrm>
                <a:off x="1181750" y="4543350"/>
                <a:ext cx="352200" cy="196025"/>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73"/>
              <p:cNvSpPr/>
              <p:nvPr/>
            </p:nvSpPr>
            <p:spPr>
              <a:xfrm>
                <a:off x="1181750" y="4711375"/>
                <a:ext cx="352200" cy="28000"/>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73"/>
              <p:cNvSpPr/>
              <p:nvPr/>
            </p:nvSpPr>
            <p:spPr>
              <a:xfrm>
                <a:off x="1335975" y="4610925"/>
                <a:ext cx="92650" cy="2395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73"/>
              <p:cNvSpPr/>
              <p:nvPr/>
            </p:nvSpPr>
            <p:spPr>
              <a:xfrm>
                <a:off x="1364425" y="4626700"/>
                <a:ext cx="83150" cy="17200"/>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73"/>
              <p:cNvSpPr/>
              <p:nvPr/>
            </p:nvSpPr>
            <p:spPr>
              <a:xfrm>
                <a:off x="847250" y="4003175"/>
                <a:ext cx="231650" cy="607500"/>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73"/>
              <p:cNvSpPr/>
              <p:nvPr/>
            </p:nvSpPr>
            <p:spPr>
              <a:xfrm>
                <a:off x="669725" y="4551475"/>
                <a:ext cx="352225" cy="187900"/>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73"/>
              <p:cNvSpPr/>
              <p:nvPr/>
            </p:nvSpPr>
            <p:spPr>
              <a:xfrm>
                <a:off x="669725" y="4711375"/>
                <a:ext cx="352225" cy="28000"/>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73"/>
              <p:cNvSpPr/>
              <p:nvPr/>
            </p:nvSpPr>
            <p:spPr>
              <a:xfrm>
                <a:off x="766300" y="4621750"/>
                <a:ext cx="78600" cy="20650"/>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73"/>
              <p:cNvSpPr/>
              <p:nvPr/>
            </p:nvSpPr>
            <p:spPr>
              <a:xfrm>
                <a:off x="799175" y="4607800"/>
                <a:ext cx="66575" cy="24275"/>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73"/>
              <p:cNvSpPr/>
              <p:nvPr/>
            </p:nvSpPr>
            <p:spPr>
              <a:xfrm>
                <a:off x="597725" y="2729600"/>
                <a:ext cx="378050" cy="1827950"/>
              </a:xfrm>
              <a:custGeom>
                <a:rect b="b" l="l" r="r" t="t"/>
                <a:pathLst>
                  <a:path extrusionOk="0" h="73118" w="15122">
                    <a:moveTo>
                      <a:pt x="1120" y="1"/>
                    </a:moveTo>
                    <a:lnTo>
                      <a:pt x="0" y="211"/>
                    </a:lnTo>
                    <a:lnTo>
                      <a:pt x="1407" y="7561"/>
                    </a:lnTo>
                    <a:lnTo>
                      <a:pt x="1474" y="7934"/>
                    </a:lnTo>
                    <a:lnTo>
                      <a:pt x="1627" y="8710"/>
                    </a:lnTo>
                    <a:lnTo>
                      <a:pt x="3378" y="17868"/>
                    </a:lnTo>
                    <a:lnTo>
                      <a:pt x="3503" y="18500"/>
                    </a:lnTo>
                    <a:lnTo>
                      <a:pt x="3599" y="19017"/>
                    </a:lnTo>
                    <a:lnTo>
                      <a:pt x="5350" y="28176"/>
                    </a:lnTo>
                    <a:lnTo>
                      <a:pt x="5570" y="29314"/>
                    </a:lnTo>
                    <a:lnTo>
                      <a:pt x="7321" y="38473"/>
                    </a:lnTo>
                    <a:lnTo>
                      <a:pt x="7436" y="39047"/>
                    </a:lnTo>
                    <a:lnTo>
                      <a:pt x="7542" y="39622"/>
                    </a:lnTo>
                    <a:lnTo>
                      <a:pt x="9302" y="48780"/>
                    </a:lnTo>
                    <a:lnTo>
                      <a:pt x="9369" y="49173"/>
                    </a:lnTo>
                    <a:lnTo>
                      <a:pt x="9398" y="49288"/>
                    </a:lnTo>
                    <a:lnTo>
                      <a:pt x="9513" y="49919"/>
                    </a:lnTo>
                    <a:lnTo>
                      <a:pt x="9523" y="49919"/>
                    </a:lnTo>
                    <a:lnTo>
                      <a:pt x="11274" y="59078"/>
                    </a:lnTo>
                    <a:lnTo>
                      <a:pt x="11379" y="59652"/>
                    </a:lnTo>
                    <a:lnTo>
                      <a:pt x="11494" y="60226"/>
                    </a:lnTo>
                    <a:lnTo>
                      <a:pt x="13963" y="73118"/>
                    </a:lnTo>
                    <a:lnTo>
                      <a:pt x="15121" y="73118"/>
                    </a:lnTo>
                    <a:lnTo>
                      <a:pt x="112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73"/>
              <p:cNvSpPr/>
              <p:nvPr/>
            </p:nvSpPr>
            <p:spPr>
              <a:xfrm>
                <a:off x="238125" y="2729600"/>
                <a:ext cx="378275" cy="1827950"/>
              </a:xfrm>
              <a:custGeom>
                <a:rect b="b" l="l" r="r" t="t"/>
                <a:pathLst>
                  <a:path extrusionOk="0" h="73118" w="15131">
                    <a:moveTo>
                      <a:pt x="1129" y="1"/>
                    </a:moveTo>
                    <a:lnTo>
                      <a:pt x="0" y="211"/>
                    </a:lnTo>
                    <a:lnTo>
                      <a:pt x="13963" y="73118"/>
                    </a:lnTo>
                    <a:lnTo>
                      <a:pt x="15131" y="73118"/>
                    </a:lnTo>
                    <a:lnTo>
                      <a:pt x="12662" y="60226"/>
                    </a:lnTo>
                    <a:lnTo>
                      <a:pt x="12441" y="59078"/>
                    </a:lnTo>
                    <a:lnTo>
                      <a:pt x="10690" y="49919"/>
                    </a:lnTo>
                    <a:lnTo>
                      <a:pt x="10470" y="48780"/>
                    </a:lnTo>
                    <a:lnTo>
                      <a:pt x="8709" y="39622"/>
                    </a:lnTo>
                    <a:lnTo>
                      <a:pt x="8489" y="38473"/>
                    </a:lnTo>
                    <a:lnTo>
                      <a:pt x="6737" y="29314"/>
                    </a:lnTo>
                    <a:lnTo>
                      <a:pt x="6517" y="28176"/>
                    </a:lnTo>
                    <a:lnTo>
                      <a:pt x="4766" y="19017"/>
                    </a:lnTo>
                    <a:lnTo>
                      <a:pt x="4546" y="17868"/>
                    </a:lnTo>
                    <a:lnTo>
                      <a:pt x="2795" y="8710"/>
                    </a:lnTo>
                    <a:lnTo>
                      <a:pt x="2574" y="7561"/>
                    </a:lnTo>
                    <a:lnTo>
                      <a:pt x="112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73"/>
              <p:cNvSpPr/>
              <p:nvPr/>
            </p:nvSpPr>
            <p:spPr>
              <a:xfrm>
                <a:off x="290750" y="2918625"/>
                <a:ext cx="359400" cy="28725"/>
              </a:xfrm>
              <a:custGeom>
                <a:rect b="b" l="l" r="r" t="t"/>
                <a:pathLst>
                  <a:path extrusionOk="0" h="1149" w="14376">
                    <a:moveTo>
                      <a:pt x="0" y="0"/>
                    </a:moveTo>
                    <a:lnTo>
                      <a:pt x="0" y="1149"/>
                    </a:lnTo>
                    <a:lnTo>
                      <a:pt x="14375" y="1149"/>
                    </a:lnTo>
                    <a:lnTo>
                      <a:pt x="143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73"/>
              <p:cNvSpPr/>
              <p:nvPr/>
            </p:nvSpPr>
            <p:spPr>
              <a:xfrm>
                <a:off x="341700" y="3176300"/>
                <a:ext cx="359400" cy="28725"/>
              </a:xfrm>
              <a:custGeom>
                <a:rect b="b" l="l" r="r" t="t"/>
                <a:pathLst>
                  <a:path extrusionOk="0" h="1149" w="14376">
                    <a:moveTo>
                      <a:pt x="1" y="0"/>
                    </a:moveTo>
                    <a:lnTo>
                      <a:pt x="1" y="1149"/>
                    </a:lnTo>
                    <a:lnTo>
                      <a:pt x="14376" y="1149"/>
                    </a:lnTo>
                    <a:lnTo>
                      <a:pt x="143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73"/>
              <p:cNvSpPr/>
              <p:nvPr/>
            </p:nvSpPr>
            <p:spPr>
              <a:xfrm>
                <a:off x="392675" y="3433975"/>
                <a:ext cx="359400" cy="28500"/>
              </a:xfrm>
              <a:custGeom>
                <a:rect b="b" l="l" r="r" t="t"/>
                <a:pathLst>
                  <a:path extrusionOk="0" h="1140" w="14376">
                    <a:moveTo>
                      <a:pt x="0" y="1"/>
                    </a:moveTo>
                    <a:lnTo>
                      <a:pt x="0" y="1139"/>
                    </a:lnTo>
                    <a:lnTo>
                      <a:pt x="14375" y="1139"/>
                    </a:lnTo>
                    <a:lnTo>
                      <a:pt x="1437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73"/>
              <p:cNvSpPr/>
              <p:nvPr/>
            </p:nvSpPr>
            <p:spPr>
              <a:xfrm>
                <a:off x="443625" y="3691425"/>
                <a:ext cx="359650" cy="28725"/>
              </a:xfrm>
              <a:custGeom>
                <a:rect b="b" l="l" r="r" t="t"/>
                <a:pathLst>
                  <a:path extrusionOk="0" h="1149" w="14386">
                    <a:moveTo>
                      <a:pt x="1" y="0"/>
                    </a:moveTo>
                    <a:lnTo>
                      <a:pt x="1" y="1149"/>
                    </a:lnTo>
                    <a:lnTo>
                      <a:pt x="14385" y="1149"/>
                    </a:lnTo>
                    <a:lnTo>
                      <a:pt x="1438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73"/>
              <p:cNvSpPr/>
              <p:nvPr/>
            </p:nvSpPr>
            <p:spPr>
              <a:xfrm>
                <a:off x="494825" y="3949100"/>
                <a:ext cx="359400" cy="28500"/>
              </a:xfrm>
              <a:custGeom>
                <a:rect b="b" l="l" r="r" t="t"/>
                <a:pathLst>
                  <a:path extrusionOk="0" h="1140" w="14376">
                    <a:moveTo>
                      <a:pt x="1" y="0"/>
                    </a:moveTo>
                    <a:lnTo>
                      <a:pt x="1" y="1139"/>
                    </a:lnTo>
                    <a:lnTo>
                      <a:pt x="14376" y="1139"/>
                    </a:lnTo>
                    <a:lnTo>
                      <a:pt x="143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73"/>
              <p:cNvSpPr/>
              <p:nvPr/>
            </p:nvSpPr>
            <p:spPr>
              <a:xfrm>
                <a:off x="545800" y="4206550"/>
                <a:ext cx="359375" cy="28725"/>
              </a:xfrm>
              <a:custGeom>
                <a:rect b="b" l="l" r="r" t="t"/>
                <a:pathLst>
                  <a:path extrusionOk="0" h="1149" w="14375">
                    <a:moveTo>
                      <a:pt x="0" y="0"/>
                    </a:moveTo>
                    <a:lnTo>
                      <a:pt x="0" y="1148"/>
                    </a:lnTo>
                    <a:lnTo>
                      <a:pt x="14375" y="1148"/>
                    </a:lnTo>
                    <a:lnTo>
                      <a:pt x="143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73"/>
              <p:cNvSpPr/>
              <p:nvPr/>
            </p:nvSpPr>
            <p:spPr>
              <a:xfrm>
                <a:off x="649350" y="3269600"/>
                <a:ext cx="115150" cy="83300"/>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73"/>
              <p:cNvSpPr/>
              <p:nvPr/>
            </p:nvSpPr>
            <p:spPr>
              <a:xfrm>
                <a:off x="649550" y="3300225"/>
                <a:ext cx="102275" cy="74325"/>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73"/>
              <p:cNvSpPr/>
              <p:nvPr/>
            </p:nvSpPr>
            <p:spPr>
              <a:xfrm>
                <a:off x="655050" y="3234575"/>
                <a:ext cx="97725" cy="91600"/>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73"/>
              <p:cNvSpPr/>
              <p:nvPr/>
            </p:nvSpPr>
            <p:spPr>
              <a:xfrm>
                <a:off x="670625" y="3269350"/>
                <a:ext cx="53325" cy="55600"/>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73"/>
              <p:cNvSpPr/>
              <p:nvPr/>
            </p:nvSpPr>
            <p:spPr>
              <a:xfrm>
                <a:off x="671025" y="3307775"/>
                <a:ext cx="54475" cy="4980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73"/>
              <p:cNvSpPr/>
              <p:nvPr/>
            </p:nvSpPr>
            <p:spPr>
              <a:xfrm>
                <a:off x="1275775" y="3585675"/>
                <a:ext cx="420400" cy="378525"/>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73"/>
              <p:cNvSpPr/>
              <p:nvPr/>
            </p:nvSpPr>
            <p:spPr>
              <a:xfrm>
                <a:off x="1189650" y="3192825"/>
                <a:ext cx="188300" cy="221325"/>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73"/>
              <p:cNvSpPr/>
              <p:nvPr/>
            </p:nvSpPr>
            <p:spPr>
              <a:xfrm>
                <a:off x="1201350" y="3330300"/>
                <a:ext cx="41975" cy="99025"/>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73"/>
              <p:cNvSpPr/>
              <p:nvPr/>
            </p:nvSpPr>
            <p:spPr>
              <a:xfrm>
                <a:off x="1176475" y="3328750"/>
                <a:ext cx="40525" cy="4195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73"/>
              <p:cNvSpPr/>
              <p:nvPr/>
            </p:nvSpPr>
            <p:spPr>
              <a:xfrm>
                <a:off x="1236050" y="3339950"/>
                <a:ext cx="284275" cy="409975"/>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73"/>
              <p:cNvSpPr/>
              <p:nvPr/>
            </p:nvSpPr>
            <p:spPr>
              <a:xfrm>
                <a:off x="1417275" y="3663400"/>
                <a:ext cx="31025" cy="48225"/>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73"/>
              <p:cNvSpPr/>
              <p:nvPr/>
            </p:nvSpPr>
            <p:spPr>
              <a:xfrm>
                <a:off x="1453800" y="3642800"/>
                <a:ext cx="35900" cy="54900"/>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73"/>
              <p:cNvSpPr/>
              <p:nvPr/>
            </p:nvSpPr>
            <p:spPr>
              <a:xfrm>
                <a:off x="1031500" y="3054825"/>
                <a:ext cx="11750" cy="20200"/>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73"/>
              <p:cNvSpPr/>
              <p:nvPr/>
            </p:nvSpPr>
            <p:spPr>
              <a:xfrm>
                <a:off x="1006600" y="3042450"/>
                <a:ext cx="12475" cy="24575"/>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73"/>
              <p:cNvSpPr/>
              <p:nvPr/>
            </p:nvSpPr>
            <p:spPr>
              <a:xfrm>
                <a:off x="1020800" y="3087000"/>
                <a:ext cx="41475" cy="30275"/>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73"/>
              <p:cNvSpPr/>
              <p:nvPr/>
            </p:nvSpPr>
            <p:spPr>
              <a:xfrm>
                <a:off x="1037950" y="3028825"/>
                <a:ext cx="20125" cy="20500"/>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73"/>
              <p:cNvSpPr/>
              <p:nvPr/>
            </p:nvSpPr>
            <p:spPr>
              <a:xfrm>
                <a:off x="1003500" y="3019325"/>
                <a:ext cx="25375" cy="11700"/>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46" name="Google Shape;1446;p73"/>
            <p:cNvSpPr/>
            <p:nvPr/>
          </p:nvSpPr>
          <p:spPr>
            <a:xfrm flipH="1">
              <a:off x="7311079" y="1386669"/>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447" name="Google Shape;1447;p73"/>
          <p:cNvCxnSpPr/>
          <p:nvPr/>
        </p:nvCxnSpPr>
        <p:spPr>
          <a:xfrm>
            <a:off x="677667" y="4940495"/>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448" name="Google Shape;1448;p73"/>
          <p:cNvCxnSpPr/>
          <p:nvPr/>
        </p:nvCxnSpPr>
        <p:spPr>
          <a:xfrm>
            <a:off x="877092" y="4720545"/>
            <a:ext cx="4563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2" name="Shape 1452"/>
        <p:cNvGrpSpPr/>
        <p:nvPr/>
      </p:nvGrpSpPr>
      <p:grpSpPr>
        <a:xfrm>
          <a:off x="0" y="0"/>
          <a:ext cx="0" cy="0"/>
          <a:chOff x="0" y="0"/>
          <a:chExt cx="0" cy="0"/>
        </a:xfrm>
      </p:grpSpPr>
      <p:sp>
        <p:nvSpPr>
          <p:cNvPr id="1453" name="Google Shape;1453;p74"/>
          <p:cNvSpPr/>
          <p:nvPr/>
        </p:nvSpPr>
        <p:spPr>
          <a:xfrm>
            <a:off x="7705275" y="1582421"/>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74"/>
          <p:cNvSpPr txBox="1"/>
          <p:nvPr>
            <p:ph idx="1" type="subTitle"/>
          </p:nvPr>
        </p:nvSpPr>
        <p:spPr>
          <a:xfrm>
            <a:off x="877100" y="186225"/>
            <a:ext cx="4806300" cy="4023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200"/>
              <a:t>Articles of Incorporation of a Stock Corporation</a:t>
            </a:r>
            <a:endParaRPr b="1" sz="2200"/>
          </a:p>
          <a:p>
            <a:pPr indent="0" lvl="0" marL="0" rtl="0" algn="l">
              <a:spcBef>
                <a:spcPts val="0"/>
              </a:spcBef>
              <a:spcAft>
                <a:spcPts val="0"/>
              </a:spcAft>
              <a:buNone/>
            </a:pPr>
            <a:r>
              <a:rPr lang="en" sz="2200"/>
              <a:t>All corporations organized under the New Corporation Code shall file with the </a:t>
            </a:r>
            <a:r>
              <a:rPr b="1" lang="en" sz="2200"/>
              <a:t>Securities and Exchange Commission (SEC) </a:t>
            </a:r>
            <a:r>
              <a:rPr lang="en" sz="2200"/>
              <a:t>articles of incorporation in any of the official </a:t>
            </a:r>
            <a:r>
              <a:rPr lang="en" sz="2200"/>
              <a:t>languages</a:t>
            </a:r>
            <a:r>
              <a:rPr lang="en" sz="2200"/>
              <a:t>; duly signed and </a:t>
            </a:r>
            <a:r>
              <a:rPr lang="en" sz="2200"/>
              <a:t>acknowledged</a:t>
            </a:r>
            <a:r>
              <a:rPr lang="en" sz="2200"/>
              <a:t> by all of the incorporators.</a:t>
            </a:r>
            <a:endParaRPr sz="2200"/>
          </a:p>
        </p:txBody>
      </p:sp>
      <p:grpSp>
        <p:nvGrpSpPr>
          <p:cNvPr id="1455" name="Google Shape;1455;p74"/>
          <p:cNvGrpSpPr/>
          <p:nvPr/>
        </p:nvGrpSpPr>
        <p:grpSpPr>
          <a:xfrm>
            <a:off x="5177514" y="89685"/>
            <a:ext cx="735383" cy="664778"/>
            <a:chOff x="-2315650" y="2561100"/>
            <a:chExt cx="659300" cy="596000"/>
          </a:xfrm>
        </p:grpSpPr>
        <p:sp>
          <p:nvSpPr>
            <p:cNvPr id="1456" name="Google Shape;1456;p74"/>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74"/>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74"/>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74"/>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74"/>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74"/>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74"/>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74"/>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74"/>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74"/>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74"/>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74"/>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68" name="Google Shape;1468;p74"/>
          <p:cNvGrpSpPr/>
          <p:nvPr/>
        </p:nvGrpSpPr>
        <p:grpSpPr>
          <a:xfrm>
            <a:off x="6652200" y="4940488"/>
            <a:ext cx="277825" cy="294450"/>
            <a:chOff x="5427425" y="3215750"/>
            <a:chExt cx="277825" cy="294450"/>
          </a:xfrm>
        </p:grpSpPr>
        <p:sp>
          <p:nvSpPr>
            <p:cNvPr id="1469" name="Google Shape;1469;p74"/>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74"/>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74"/>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2" name="Google Shape;1472;p74"/>
          <p:cNvGrpSpPr/>
          <p:nvPr/>
        </p:nvGrpSpPr>
        <p:grpSpPr>
          <a:xfrm>
            <a:off x="7483500" y="236300"/>
            <a:ext cx="371525" cy="371525"/>
            <a:chOff x="4956150" y="6582250"/>
            <a:chExt cx="371525" cy="371525"/>
          </a:xfrm>
        </p:grpSpPr>
        <p:sp>
          <p:nvSpPr>
            <p:cNvPr id="1473" name="Google Shape;1473;p74"/>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74"/>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74"/>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74"/>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74"/>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78" name="Google Shape;1478;p74"/>
          <p:cNvSpPr/>
          <p:nvPr/>
        </p:nvSpPr>
        <p:spPr>
          <a:xfrm>
            <a:off x="5315288" y="42097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74"/>
          <p:cNvSpPr/>
          <p:nvPr/>
        </p:nvSpPr>
        <p:spPr>
          <a:xfrm>
            <a:off x="5683558" y="262586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80" name="Google Shape;1480;p74"/>
          <p:cNvGrpSpPr/>
          <p:nvPr/>
        </p:nvGrpSpPr>
        <p:grpSpPr>
          <a:xfrm>
            <a:off x="5912895" y="754474"/>
            <a:ext cx="2808496" cy="3871028"/>
            <a:chOff x="5912895" y="754474"/>
            <a:chExt cx="2808496" cy="3871028"/>
          </a:xfrm>
        </p:grpSpPr>
        <p:grpSp>
          <p:nvGrpSpPr>
            <p:cNvPr id="1481" name="Google Shape;1481;p74"/>
            <p:cNvGrpSpPr/>
            <p:nvPr/>
          </p:nvGrpSpPr>
          <p:grpSpPr>
            <a:xfrm>
              <a:off x="5912895" y="754474"/>
              <a:ext cx="2808496" cy="3871028"/>
              <a:chOff x="238125" y="2729600"/>
              <a:chExt cx="1458050" cy="2009775"/>
            </a:xfrm>
          </p:grpSpPr>
          <p:sp>
            <p:nvSpPr>
              <p:cNvPr id="1482" name="Google Shape;1482;p74"/>
              <p:cNvSpPr/>
              <p:nvPr/>
            </p:nvSpPr>
            <p:spPr>
              <a:xfrm>
                <a:off x="1174325" y="3072825"/>
                <a:ext cx="214150" cy="175050"/>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74"/>
              <p:cNvSpPr/>
              <p:nvPr/>
            </p:nvSpPr>
            <p:spPr>
              <a:xfrm>
                <a:off x="1204225" y="3032775"/>
                <a:ext cx="116800" cy="53475"/>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74"/>
              <p:cNvSpPr/>
              <p:nvPr/>
            </p:nvSpPr>
            <p:spPr>
              <a:xfrm>
                <a:off x="865675" y="3196250"/>
                <a:ext cx="219425" cy="231050"/>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74"/>
              <p:cNvSpPr/>
              <p:nvPr/>
            </p:nvSpPr>
            <p:spPr>
              <a:xfrm>
                <a:off x="693175" y="3232275"/>
                <a:ext cx="292875" cy="315200"/>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74"/>
              <p:cNvSpPr/>
              <p:nvPr/>
            </p:nvSpPr>
            <p:spPr>
              <a:xfrm>
                <a:off x="677875" y="3188775"/>
                <a:ext cx="64150" cy="104075"/>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74"/>
              <p:cNvSpPr/>
              <p:nvPr/>
            </p:nvSpPr>
            <p:spPr>
              <a:xfrm>
                <a:off x="939625" y="3232275"/>
                <a:ext cx="360100" cy="294325"/>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74"/>
              <p:cNvSpPr/>
              <p:nvPr/>
            </p:nvSpPr>
            <p:spPr>
              <a:xfrm>
                <a:off x="939625" y="3231671"/>
                <a:ext cx="350050" cy="239300"/>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74"/>
              <p:cNvSpPr/>
              <p:nvPr/>
            </p:nvSpPr>
            <p:spPr>
              <a:xfrm>
                <a:off x="1048475" y="3129875"/>
                <a:ext cx="141200" cy="170400"/>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74"/>
              <p:cNvSpPr/>
              <p:nvPr/>
            </p:nvSpPr>
            <p:spPr>
              <a:xfrm>
                <a:off x="1076475" y="3129875"/>
                <a:ext cx="82575" cy="6272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74"/>
              <p:cNvSpPr/>
              <p:nvPr/>
            </p:nvSpPr>
            <p:spPr>
              <a:xfrm>
                <a:off x="973100" y="3274700"/>
                <a:ext cx="40675" cy="128575"/>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74"/>
              <p:cNvSpPr/>
              <p:nvPr/>
            </p:nvSpPr>
            <p:spPr>
              <a:xfrm>
                <a:off x="975975" y="3270750"/>
                <a:ext cx="9800" cy="43475"/>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74"/>
              <p:cNvSpPr/>
              <p:nvPr/>
            </p:nvSpPr>
            <p:spPr>
              <a:xfrm>
                <a:off x="976950" y="2961925"/>
                <a:ext cx="234975" cy="214400"/>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74"/>
              <p:cNvSpPr/>
              <p:nvPr/>
            </p:nvSpPr>
            <p:spPr>
              <a:xfrm>
                <a:off x="1048000" y="2961675"/>
                <a:ext cx="163925" cy="190950"/>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74"/>
              <p:cNvSpPr/>
              <p:nvPr/>
            </p:nvSpPr>
            <p:spPr>
              <a:xfrm>
                <a:off x="965450" y="2939400"/>
                <a:ext cx="108900" cy="54525"/>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74"/>
              <p:cNvSpPr/>
              <p:nvPr/>
            </p:nvSpPr>
            <p:spPr>
              <a:xfrm>
                <a:off x="1149925" y="3037225"/>
                <a:ext cx="68750" cy="68750"/>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74"/>
              <p:cNvSpPr/>
              <p:nvPr/>
            </p:nvSpPr>
            <p:spPr>
              <a:xfrm>
                <a:off x="1159975" y="3044250"/>
                <a:ext cx="24550" cy="48475"/>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74"/>
              <p:cNvSpPr/>
              <p:nvPr/>
            </p:nvSpPr>
            <p:spPr>
              <a:xfrm>
                <a:off x="893200" y="3526325"/>
                <a:ext cx="459150" cy="506775"/>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74"/>
              <p:cNvSpPr/>
              <p:nvPr/>
            </p:nvSpPr>
            <p:spPr>
              <a:xfrm>
                <a:off x="1008775" y="3712650"/>
                <a:ext cx="168400" cy="118450"/>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74"/>
              <p:cNvSpPr/>
              <p:nvPr/>
            </p:nvSpPr>
            <p:spPr>
              <a:xfrm>
                <a:off x="1097775" y="3737000"/>
                <a:ext cx="129225" cy="52775"/>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74"/>
              <p:cNvSpPr/>
              <p:nvPr/>
            </p:nvSpPr>
            <p:spPr>
              <a:xfrm>
                <a:off x="1165950" y="3957225"/>
                <a:ext cx="186400" cy="65345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74"/>
              <p:cNvSpPr/>
              <p:nvPr/>
            </p:nvSpPr>
            <p:spPr>
              <a:xfrm>
                <a:off x="1181750" y="4543350"/>
                <a:ext cx="352200" cy="196025"/>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74"/>
              <p:cNvSpPr/>
              <p:nvPr/>
            </p:nvSpPr>
            <p:spPr>
              <a:xfrm>
                <a:off x="1181750" y="4711375"/>
                <a:ext cx="352200" cy="28000"/>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74"/>
              <p:cNvSpPr/>
              <p:nvPr/>
            </p:nvSpPr>
            <p:spPr>
              <a:xfrm>
                <a:off x="1335975" y="4610925"/>
                <a:ext cx="92650" cy="2395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74"/>
              <p:cNvSpPr/>
              <p:nvPr/>
            </p:nvSpPr>
            <p:spPr>
              <a:xfrm>
                <a:off x="1364425" y="4626700"/>
                <a:ext cx="83150" cy="17200"/>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74"/>
              <p:cNvSpPr/>
              <p:nvPr/>
            </p:nvSpPr>
            <p:spPr>
              <a:xfrm>
                <a:off x="847250" y="4003175"/>
                <a:ext cx="231650" cy="607500"/>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74"/>
              <p:cNvSpPr/>
              <p:nvPr/>
            </p:nvSpPr>
            <p:spPr>
              <a:xfrm>
                <a:off x="669725" y="4551475"/>
                <a:ext cx="352225" cy="187900"/>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74"/>
              <p:cNvSpPr/>
              <p:nvPr/>
            </p:nvSpPr>
            <p:spPr>
              <a:xfrm>
                <a:off x="669725" y="4711375"/>
                <a:ext cx="352225" cy="28000"/>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74"/>
              <p:cNvSpPr/>
              <p:nvPr/>
            </p:nvSpPr>
            <p:spPr>
              <a:xfrm>
                <a:off x="766300" y="4621750"/>
                <a:ext cx="78600" cy="20650"/>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74"/>
              <p:cNvSpPr/>
              <p:nvPr/>
            </p:nvSpPr>
            <p:spPr>
              <a:xfrm>
                <a:off x="799175" y="4607800"/>
                <a:ext cx="66575" cy="24275"/>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74"/>
              <p:cNvSpPr/>
              <p:nvPr/>
            </p:nvSpPr>
            <p:spPr>
              <a:xfrm>
                <a:off x="597725" y="2729600"/>
                <a:ext cx="378050" cy="1827950"/>
              </a:xfrm>
              <a:custGeom>
                <a:rect b="b" l="l" r="r" t="t"/>
                <a:pathLst>
                  <a:path extrusionOk="0" h="73118" w="15122">
                    <a:moveTo>
                      <a:pt x="1120" y="1"/>
                    </a:moveTo>
                    <a:lnTo>
                      <a:pt x="0" y="211"/>
                    </a:lnTo>
                    <a:lnTo>
                      <a:pt x="1407" y="7561"/>
                    </a:lnTo>
                    <a:lnTo>
                      <a:pt x="1474" y="7934"/>
                    </a:lnTo>
                    <a:lnTo>
                      <a:pt x="1627" y="8710"/>
                    </a:lnTo>
                    <a:lnTo>
                      <a:pt x="3378" y="17868"/>
                    </a:lnTo>
                    <a:lnTo>
                      <a:pt x="3503" y="18500"/>
                    </a:lnTo>
                    <a:lnTo>
                      <a:pt x="3599" y="19017"/>
                    </a:lnTo>
                    <a:lnTo>
                      <a:pt x="5350" y="28176"/>
                    </a:lnTo>
                    <a:lnTo>
                      <a:pt x="5570" y="29314"/>
                    </a:lnTo>
                    <a:lnTo>
                      <a:pt x="7321" y="38473"/>
                    </a:lnTo>
                    <a:lnTo>
                      <a:pt x="7436" y="39047"/>
                    </a:lnTo>
                    <a:lnTo>
                      <a:pt x="7542" y="39622"/>
                    </a:lnTo>
                    <a:lnTo>
                      <a:pt x="9302" y="48780"/>
                    </a:lnTo>
                    <a:lnTo>
                      <a:pt x="9369" y="49173"/>
                    </a:lnTo>
                    <a:lnTo>
                      <a:pt x="9398" y="49288"/>
                    </a:lnTo>
                    <a:lnTo>
                      <a:pt x="9513" y="49919"/>
                    </a:lnTo>
                    <a:lnTo>
                      <a:pt x="9523" y="49919"/>
                    </a:lnTo>
                    <a:lnTo>
                      <a:pt x="11274" y="59078"/>
                    </a:lnTo>
                    <a:lnTo>
                      <a:pt x="11379" y="59652"/>
                    </a:lnTo>
                    <a:lnTo>
                      <a:pt x="11494" y="60226"/>
                    </a:lnTo>
                    <a:lnTo>
                      <a:pt x="13963" y="73118"/>
                    </a:lnTo>
                    <a:lnTo>
                      <a:pt x="15121" y="73118"/>
                    </a:lnTo>
                    <a:lnTo>
                      <a:pt x="112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74"/>
              <p:cNvSpPr/>
              <p:nvPr/>
            </p:nvSpPr>
            <p:spPr>
              <a:xfrm>
                <a:off x="238125" y="2729600"/>
                <a:ext cx="378275" cy="1827950"/>
              </a:xfrm>
              <a:custGeom>
                <a:rect b="b" l="l" r="r" t="t"/>
                <a:pathLst>
                  <a:path extrusionOk="0" h="73118" w="15131">
                    <a:moveTo>
                      <a:pt x="1129" y="1"/>
                    </a:moveTo>
                    <a:lnTo>
                      <a:pt x="0" y="211"/>
                    </a:lnTo>
                    <a:lnTo>
                      <a:pt x="13963" y="73118"/>
                    </a:lnTo>
                    <a:lnTo>
                      <a:pt x="15131" y="73118"/>
                    </a:lnTo>
                    <a:lnTo>
                      <a:pt x="12662" y="60226"/>
                    </a:lnTo>
                    <a:lnTo>
                      <a:pt x="12441" y="59078"/>
                    </a:lnTo>
                    <a:lnTo>
                      <a:pt x="10690" y="49919"/>
                    </a:lnTo>
                    <a:lnTo>
                      <a:pt x="10470" y="48780"/>
                    </a:lnTo>
                    <a:lnTo>
                      <a:pt x="8709" y="39622"/>
                    </a:lnTo>
                    <a:lnTo>
                      <a:pt x="8489" y="38473"/>
                    </a:lnTo>
                    <a:lnTo>
                      <a:pt x="6737" y="29314"/>
                    </a:lnTo>
                    <a:lnTo>
                      <a:pt x="6517" y="28176"/>
                    </a:lnTo>
                    <a:lnTo>
                      <a:pt x="4766" y="19017"/>
                    </a:lnTo>
                    <a:lnTo>
                      <a:pt x="4546" y="17868"/>
                    </a:lnTo>
                    <a:lnTo>
                      <a:pt x="2795" y="8710"/>
                    </a:lnTo>
                    <a:lnTo>
                      <a:pt x="2574" y="7561"/>
                    </a:lnTo>
                    <a:lnTo>
                      <a:pt x="112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74"/>
              <p:cNvSpPr/>
              <p:nvPr/>
            </p:nvSpPr>
            <p:spPr>
              <a:xfrm>
                <a:off x="290750" y="2918625"/>
                <a:ext cx="359400" cy="28725"/>
              </a:xfrm>
              <a:custGeom>
                <a:rect b="b" l="l" r="r" t="t"/>
                <a:pathLst>
                  <a:path extrusionOk="0" h="1149" w="14376">
                    <a:moveTo>
                      <a:pt x="0" y="0"/>
                    </a:moveTo>
                    <a:lnTo>
                      <a:pt x="0" y="1149"/>
                    </a:lnTo>
                    <a:lnTo>
                      <a:pt x="14375" y="1149"/>
                    </a:lnTo>
                    <a:lnTo>
                      <a:pt x="143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74"/>
              <p:cNvSpPr/>
              <p:nvPr/>
            </p:nvSpPr>
            <p:spPr>
              <a:xfrm>
                <a:off x="341700" y="3176300"/>
                <a:ext cx="359400" cy="28725"/>
              </a:xfrm>
              <a:custGeom>
                <a:rect b="b" l="l" r="r" t="t"/>
                <a:pathLst>
                  <a:path extrusionOk="0" h="1149" w="14376">
                    <a:moveTo>
                      <a:pt x="1" y="0"/>
                    </a:moveTo>
                    <a:lnTo>
                      <a:pt x="1" y="1149"/>
                    </a:lnTo>
                    <a:lnTo>
                      <a:pt x="14376" y="1149"/>
                    </a:lnTo>
                    <a:lnTo>
                      <a:pt x="143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74"/>
              <p:cNvSpPr/>
              <p:nvPr/>
            </p:nvSpPr>
            <p:spPr>
              <a:xfrm>
                <a:off x="392675" y="3433975"/>
                <a:ext cx="359400" cy="28500"/>
              </a:xfrm>
              <a:custGeom>
                <a:rect b="b" l="l" r="r" t="t"/>
                <a:pathLst>
                  <a:path extrusionOk="0" h="1140" w="14376">
                    <a:moveTo>
                      <a:pt x="0" y="1"/>
                    </a:moveTo>
                    <a:lnTo>
                      <a:pt x="0" y="1139"/>
                    </a:lnTo>
                    <a:lnTo>
                      <a:pt x="14375" y="1139"/>
                    </a:lnTo>
                    <a:lnTo>
                      <a:pt x="1437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74"/>
              <p:cNvSpPr/>
              <p:nvPr/>
            </p:nvSpPr>
            <p:spPr>
              <a:xfrm>
                <a:off x="443625" y="3691425"/>
                <a:ext cx="359650" cy="28725"/>
              </a:xfrm>
              <a:custGeom>
                <a:rect b="b" l="l" r="r" t="t"/>
                <a:pathLst>
                  <a:path extrusionOk="0" h="1149" w="14386">
                    <a:moveTo>
                      <a:pt x="1" y="0"/>
                    </a:moveTo>
                    <a:lnTo>
                      <a:pt x="1" y="1149"/>
                    </a:lnTo>
                    <a:lnTo>
                      <a:pt x="14385" y="1149"/>
                    </a:lnTo>
                    <a:lnTo>
                      <a:pt x="1438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74"/>
              <p:cNvSpPr/>
              <p:nvPr/>
            </p:nvSpPr>
            <p:spPr>
              <a:xfrm>
                <a:off x="494825" y="3949100"/>
                <a:ext cx="359400" cy="28500"/>
              </a:xfrm>
              <a:custGeom>
                <a:rect b="b" l="l" r="r" t="t"/>
                <a:pathLst>
                  <a:path extrusionOk="0" h="1140" w="14376">
                    <a:moveTo>
                      <a:pt x="1" y="0"/>
                    </a:moveTo>
                    <a:lnTo>
                      <a:pt x="1" y="1139"/>
                    </a:lnTo>
                    <a:lnTo>
                      <a:pt x="14376" y="1139"/>
                    </a:lnTo>
                    <a:lnTo>
                      <a:pt x="143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74"/>
              <p:cNvSpPr/>
              <p:nvPr/>
            </p:nvSpPr>
            <p:spPr>
              <a:xfrm>
                <a:off x="545800" y="4206550"/>
                <a:ext cx="359375" cy="28725"/>
              </a:xfrm>
              <a:custGeom>
                <a:rect b="b" l="l" r="r" t="t"/>
                <a:pathLst>
                  <a:path extrusionOk="0" h="1149" w="14375">
                    <a:moveTo>
                      <a:pt x="0" y="0"/>
                    </a:moveTo>
                    <a:lnTo>
                      <a:pt x="0" y="1148"/>
                    </a:lnTo>
                    <a:lnTo>
                      <a:pt x="14375" y="1148"/>
                    </a:lnTo>
                    <a:lnTo>
                      <a:pt x="143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74"/>
              <p:cNvSpPr/>
              <p:nvPr/>
            </p:nvSpPr>
            <p:spPr>
              <a:xfrm>
                <a:off x="649350" y="3269600"/>
                <a:ext cx="115150" cy="83300"/>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74"/>
              <p:cNvSpPr/>
              <p:nvPr/>
            </p:nvSpPr>
            <p:spPr>
              <a:xfrm>
                <a:off x="649550" y="3300225"/>
                <a:ext cx="102275" cy="74325"/>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74"/>
              <p:cNvSpPr/>
              <p:nvPr/>
            </p:nvSpPr>
            <p:spPr>
              <a:xfrm>
                <a:off x="655050" y="3234575"/>
                <a:ext cx="97725" cy="91600"/>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74"/>
              <p:cNvSpPr/>
              <p:nvPr/>
            </p:nvSpPr>
            <p:spPr>
              <a:xfrm>
                <a:off x="670625" y="3269350"/>
                <a:ext cx="53325" cy="55600"/>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74"/>
              <p:cNvSpPr/>
              <p:nvPr/>
            </p:nvSpPr>
            <p:spPr>
              <a:xfrm>
                <a:off x="671025" y="3307775"/>
                <a:ext cx="54475" cy="4980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74"/>
              <p:cNvSpPr/>
              <p:nvPr/>
            </p:nvSpPr>
            <p:spPr>
              <a:xfrm>
                <a:off x="1275775" y="3585675"/>
                <a:ext cx="420400" cy="378525"/>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74"/>
              <p:cNvSpPr/>
              <p:nvPr/>
            </p:nvSpPr>
            <p:spPr>
              <a:xfrm>
                <a:off x="1189650" y="3192825"/>
                <a:ext cx="188300" cy="221325"/>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74"/>
              <p:cNvSpPr/>
              <p:nvPr/>
            </p:nvSpPr>
            <p:spPr>
              <a:xfrm>
                <a:off x="1201350" y="3330300"/>
                <a:ext cx="41975" cy="99025"/>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74"/>
              <p:cNvSpPr/>
              <p:nvPr/>
            </p:nvSpPr>
            <p:spPr>
              <a:xfrm>
                <a:off x="1176475" y="3328750"/>
                <a:ext cx="40525" cy="4195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74"/>
              <p:cNvSpPr/>
              <p:nvPr/>
            </p:nvSpPr>
            <p:spPr>
              <a:xfrm>
                <a:off x="1236050" y="3339950"/>
                <a:ext cx="284275" cy="409975"/>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74"/>
              <p:cNvSpPr/>
              <p:nvPr/>
            </p:nvSpPr>
            <p:spPr>
              <a:xfrm>
                <a:off x="1417275" y="3663400"/>
                <a:ext cx="31025" cy="48225"/>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74"/>
              <p:cNvSpPr/>
              <p:nvPr/>
            </p:nvSpPr>
            <p:spPr>
              <a:xfrm>
                <a:off x="1453800" y="3642800"/>
                <a:ext cx="35900" cy="54900"/>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74"/>
              <p:cNvSpPr/>
              <p:nvPr/>
            </p:nvSpPr>
            <p:spPr>
              <a:xfrm>
                <a:off x="1031500" y="3054825"/>
                <a:ext cx="11750" cy="20200"/>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74"/>
              <p:cNvSpPr/>
              <p:nvPr/>
            </p:nvSpPr>
            <p:spPr>
              <a:xfrm>
                <a:off x="1006600" y="3042450"/>
                <a:ext cx="12475" cy="24575"/>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74"/>
              <p:cNvSpPr/>
              <p:nvPr/>
            </p:nvSpPr>
            <p:spPr>
              <a:xfrm>
                <a:off x="1020800" y="3087000"/>
                <a:ext cx="41475" cy="30275"/>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74"/>
              <p:cNvSpPr/>
              <p:nvPr/>
            </p:nvSpPr>
            <p:spPr>
              <a:xfrm>
                <a:off x="1037950" y="3028825"/>
                <a:ext cx="20125" cy="20500"/>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74"/>
              <p:cNvSpPr/>
              <p:nvPr/>
            </p:nvSpPr>
            <p:spPr>
              <a:xfrm>
                <a:off x="1003500" y="3019325"/>
                <a:ext cx="25375" cy="11700"/>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36" name="Google Shape;1536;p74"/>
            <p:cNvSpPr/>
            <p:nvPr/>
          </p:nvSpPr>
          <p:spPr>
            <a:xfrm flipH="1">
              <a:off x="7311079" y="1386669"/>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537" name="Google Shape;1537;p74"/>
          <p:cNvCxnSpPr/>
          <p:nvPr/>
        </p:nvCxnSpPr>
        <p:spPr>
          <a:xfrm>
            <a:off x="677667" y="4940495"/>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538" name="Google Shape;1538;p74"/>
          <p:cNvCxnSpPr/>
          <p:nvPr/>
        </p:nvCxnSpPr>
        <p:spPr>
          <a:xfrm>
            <a:off x="877092" y="4720545"/>
            <a:ext cx="4563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2" name="Shape 1542"/>
        <p:cNvGrpSpPr/>
        <p:nvPr/>
      </p:nvGrpSpPr>
      <p:grpSpPr>
        <a:xfrm>
          <a:off x="0" y="0"/>
          <a:ext cx="0" cy="0"/>
          <a:chOff x="0" y="0"/>
          <a:chExt cx="0" cy="0"/>
        </a:xfrm>
      </p:grpSpPr>
      <p:sp>
        <p:nvSpPr>
          <p:cNvPr id="1543" name="Google Shape;1543;p75"/>
          <p:cNvSpPr/>
          <p:nvPr/>
        </p:nvSpPr>
        <p:spPr>
          <a:xfrm flipH="1">
            <a:off x="-578921" y="3494237"/>
            <a:ext cx="2289839" cy="2086317"/>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75"/>
          <p:cNvSpPr txBox="1"/>
          <p:nvPr>
            <p:ph type="title"/>
          </p:nvPr>
        </p:nvSpPr>
        <p:spPr>
          <a:xfrm>
            <a:off x="892225" y="301525"/>
            <a:ext cx="6592500" cy="285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Registering a Business</a:t>
            </a:r>
            <a:endParaRPr sz="2200"/>
          </a:p>
          <a:p>
            <a:pPr indent="0" lvl="0" marL="0" rtl="0" algn="ctr">
              <a:spcBef>
                <a:spcPts val="0"/>
              </a:spcBef>
              <a:spcAft>
                <a:spcPts val="0"/>
              </a:spcAft>
              <a:buNone/>
            </a:pPr>
            <a:r>
              <a:t/>
            </a:r>
            <a:endParaRPr sz="2200"/>
          </a:p>
          <a:p>
            <a:pPr indent="0" lvl="0" marL="0" rtl="0" algn="ctr">
              <a:spcBef>
                <a:spcPts val="0"/>
              </a:spcBef>
              <a:spcAft>
                <a:spcPts val="0"/>
              </a:spcAft>
              <a:buNone/>
            </a:pPr>
            <a:r>
              <a:rPr b="1" lang="en" sz="2200">
                <a:latin typeface="Karla"/>
                <a:ea typeface="Karla"/>
                <a:cs typeface="Karla"/>
                <a:sym typeface="Karla"/>
              </a:rPr>
              <a:t>The </a:t>
            </a:r>
            <a:r>
              <a:rPr b="1" lang="en" sz="2200">
                <a:latin typeface="Karla"/>
                <a:ea typeface="Karla"/>
                <a:cs typeface="Karla"/>
                <a:sym typeface="Karla"/>
              </a:rPr>
              <a:t>Department</a:t>
            </a:r>
            <a:r>
              <a:rPr b="1" lang="en" sz="2200">
                <a:latin typeface="Karla"/>
                <a:ea typeface="Karla"/>
                <a:cs typeface="Karla"/>
                <a:sym typeface="Karla"/>
              </a:rPr>
              <a:t> of Trade and Industry (DTI) has published “Starting a </a:t>
            </a:r>
            <a:r>
              <a:rPr b="1" lang="en" sz="2200">
                <a:latin typeface="Karla"/>
                <a:ea typeface="Karla"/>
                <a:cs typeface="Karla"/>
                <a:sym typeface="Karla"/>
              </a:rPr>
              <a:t>Small</a:t>
            </a:r>
            <a:r>
              <a:rPr b="1" lang="en" sz="2200">
                <a:latin typeface="Karla"/>
                <a:ea typeface="Karla"/>
                <a:cs typeface="Karla"/>
                <a:sym typeface="Karla"/>
              </a:rPr>
              <a:t> Enterprise.:  This is available in the DTI website, </a:t>
            </a:r>
            <a:r>
              <a:rPr b="1" lang="en" sz="2200" u="sng">
                <a:solidFill>
                  <a:schemeClr val="hlink"/>
                </a:solidFill>
                <a:latin typeface="Karla"/>
                <a:ea typeface="Karla"/>
                <a:cs typeface="Karla"/>
                <a:sym typeface="Karla"/>
                <a:hlinkClick r:id="rId3"/>
              </a:rPr>
              <a:t>www.dti.gov.ph</a:t>
            </a:r>
            <a:r>
              <a:rPr b="1" lang="en" sz="2200">
                <a:latin typeface="Karla"/>
                <a:ea typeface="Karla"/>
                <a:cs typeface="Karla"/>
                <a:sym typeface="Karla"/>
              </a:rPr>
              <a:t>.  </a:t>
            </a:r>
            <a:endParaRPr b="1" sz="2200">
              <a:latin typeface="Karla"/>
              <a:ea typeface="Karla"/>
              <a:cs typeface="Karla"/>
              <a:sym typeface="Karla"/>
            </a:endParaRPr>
          </a:p>
          <a:p>
            <a:pPr indent="0" lvl="0" marL="0" rtl="0" algn="ctr">
              <a:spcBef>
                <a:spcPts val="0"/>
              </a:spcBef>
              <a:spcAft>
                <a:spcPts val="0"/>
              </a:spcAft>
              <a:buNone/>
            </a:pPr>
            <a:r>
              <a:rPr b="1" lang="en" sz="2200">
                <a:latin typeface="Karla"/>
                <a:ea typeface="Karla"/>
                <a:cs typeface="Karla"/>
                <a:sym typeface="Karla"/>
              </a:rPr>
              <a:t>Currently, the government and also the private sector are all out in the promotion of small and medium enterprises (SMEs).  </a:t>
            </a:r>
            <a:endParaRPr b="1" sz="2200">
              <a:latin typeface="Karla"/>
              <a:ea typeface="Karla"/>
              <a:cs typeface="Karla"/>
              <a:sym typeface="Karla"/>
            </a:endParaRPr>
          </a:p>
        </p:txBody>
      </p:sp>
      <p:grpSp>
        <p:nvGrpSpPr>
          <p:cNvPr id="1545" name="Google Shape;1545;p75"/>
          <p:cNvGrpSpPr/>
          <p:nvPr/>
        </p:nvGrpSpPr>
        <p:grpSpPr>
          <a:xfrm>
            <a:off x="853432" y="38087"/>
            <a:ext cx="663084" cy="496924"/>
            <a:chOff x="6345875" y="4032125"/>
            <a:chExt cx="425900" cy="319175"/>
          </a:xfrm>
        </p:grpSpPr>
        <p:sp>
          <p:nvSpPr>
            <p:cNvPr id="1546" name="Google Shape;1546;p75"/>
            <p:cNvSpPr/>
            <p:nvPr/>
          </p:nvSpPr>
          <p:spPr>
            <a:xfrm>
              <a:off x="6345875" y="4032125"/>
              <a:ext cx="425900" cy="273250"/>
            </a:xfrm>
            <a:custGeom>
              <a:rect b="b" l="l" r="r" t="t"/>
              <a:pathLst>
                <a:path extrusionOk="0" h="10930" w="17036">
                  <a:moveTo>
                    <a:pt x="3092" y="0"/>
                  </a:moveTo>
                  <a:cubicBezTo>
                    <a:pt x="1379" y="0"/>
                    <a:pt x="1" y="1378"/>
                    <a:pt x="1" y="3082"/>
                  </a:cubicBezTo>
                  <a:lnTo>
                    <a:pt x="1" y="7848"/>
                  </a:lnTo>
                  <a:cubicBezTo>
                    <a:pt x="1" y="9561"/>
                    <a:pt x="1379" y="10930"/>
                    <a:pt x="3092" y="10930"/>
                  </a:cubicBezTo>
                  <a:lnTo>
                    <a:pt x="13954" y="10930"/>
                  </a:lnTo>
                  <a:cubicBezTo>
                    <a:pt x="15658" y="10930"/>
                    <a:pt x="17036" y="9561"/>
                    <a:pt x="17036" y="7848"/>
                  </a:cubicBezTo>
                  <a:lnTo>
                    <a:pt x="17036" y="3082"/>
                  </a:lnTo>
                  <a:cubicBezTo>
                    <a:pt x="17036" y="1378"/>
                    <a:pt x="15658" y="0"/>
                    <a:pt x="139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75"/>
            <p:cNvSpPr/>
            <p:nvPr/>
          </p:nvSpPr>
          <p:spPr>
            <a:xfrm>
              <a:off x="6440350" y="4267300"/>
              <a:ext cx="72325" cy="84000"/>
            </a:xfrm>
            <a:custGeom>
              <a:rect b="b" l="l" r="r" t="t"/>
              <a:pathLst>
                <a:path extrusionOk="0" h="3360" w="2893">
                  <a:moveTo>
                    <a:pt x="834" y="1"/>
                  </a:moveTo>
                  <a:lnTo>
                    <a:pt x="59" y="2920"/>
                  </a:lnTo>
                  <a:cubicBezTo>
                    <a:pt x="0" y="3169"/>
                    <a:pt x="202" y="3360"/>
                    <a:pt x="415" y="3360"/>
                  </a:cubicBezTo>
                  <a:cubicBezTo>
                    <a:pt x="512" y="3360"/>
                    <a:pt x="613" y="3319"/>
                    <a:pt x="691" y="3226"/>
                  </a:cubicBezTo>
                  <a:lnTo>
                    <a:pt x="2892" y="441"/>
                  </a:lnTo>
                  <a:lnTo>
                    <a:pt x="8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75"/>
            <p:cNvSpPr/>
            <p:nvPr/>
          </p:nvSpPr>
          <p:spPr>
            <a:xfrm>
              <a:off x="6479625" y="4187875"/>
              <a:ext cx="26100" cy="26350"/>
            </a:xfrm>
            <a:custGeom>
              <a:rect b="b" l="l" r="r" t="t"/>
              <a:pathLst>
                <a:path extrusionOk="0" h="1054" w="1044">
                  <a:moveTo>
                    <a:pt x="517" y="1"/>
                  </a:moveTo>
                  <a:cubicBezTo>
                    <a:pt x="364" y="1"/>
                    <a:pt x="240" y="48"/>
                    <a:pt x="144" y="144"/>
                  </a:cubicBezTo>
                  <a:cubicBezTo>
                    <a:pt x="48" y="240"/>
                    <a:pt x="0" y="364"/>
                    <a:pt x="0" y="527"/>
                  </a:cubicBezTo>
                  <a:cubicBezTo>
                    <a:pt x="0" y="680"/>
                    <a:pt x="48" y="804"/>
                    <a:pt x="144" y="910"/>
                  </a:cubicBezTo>
                  <a:cubicBezTo>
                    <a:pt x="249" y="1005"/>
                    <a:pt x="364" y="1053"/>
                    <a:pt x="517" y="1053"/>
                  </a:cubicBezTo>
                  <a:cubicBezTo>
                    <a:pt x="670" y="1053"/>
                    <a:pt x="795" y="1005"/>
                    <a:pt x="900" y="910"/>
                  </a:cubicBezTo>
                  <a:cubicBezTo>
                    <a:pt x="996" y="804"/>
                    <a:pt x="1044" y="680"/>
                    <a:pt x="1044" y="527"/>
                  </a:cubicBezTo>
                  <a:cubicBezTo>
                    <a:pt x="1044" y="364"/>
                    <a:pt x="996" y="240"/>
                    <a:pt x="900" y="144"/>
                  </a:cubicBezTo>
                  <a:cubicBezTo>
                    <a:pt x="795" y="48"/>
                    <a:pt x="670" y="1"/>
                    <a:pt x="517"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75"/>
            <p:cNvSpPr/>
            <p:nvPr/>
          </p:nvSpPr>
          <p:spPr>
            <a:xfrm>
              <a:off x="6518375" y="4187875"/>
              <a:ext cx="26100" cy="26350"/>
            </a:xfrm>
            <a:custGeom>
              <a:rect b="b" l="l" r="r" t="t"/>
              <a:pathLst>
                <a:path extrusionOk="0" h="1054" w="1044">
                  <a:moveTo>
                    <a:pt x="518" y="1"/>
                  </a:moveTo>
                  <a:cubicBezTo>
                    <a:pt x="364" y="1"/>
                    <a:pt x="240" y="48"/>
                    <a:pt x="144" y="144"/>
                  </a:cubicBezTo>
                  <a:cubicBezTo>
                    <a:pt x="49" y="240"/>
                    <a:pt x="1" y="364"/>
                    <a:pt x="1" y="527"/>
                  </a:cubicBezTo>
                  <a:cubicBezTo>
                    <a:pt x="1" y="680"/>
                    <a:pt x="49" y="804"/>
                    <a:pt x="144" y="910"/>
                  </a:cubicBezTo>
                  <a:cubicBezTo>
                    <a:pt x="250" y="1005"/>
                    <a:pt x="364" y="1053"/>
                    <a:pt x="518" y="1053"/>
                  </a:cubicBezTo>
                  <a:cubicBezTo>
                    <a:pt x="671" y="1053"/>
                    <a:pt x="795" y="1005"/>
                    <a:pt x="891" y="910"/>
                  </a:cubicBezTo>
                  <a:cubicBezTo>
                    <a:pt x="996" y="804"/>
                    <a:pt x="1044" y="680"/>
                    <a:pt x="1044" y="527"/>
                  </a:cubicBezTo>
                  <a:cubicBezTo>
                    <a:pt x="1044" y="364"/>
                    <a:pt x="99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75"/>
            <p:cNvSpPr/>
            <p:nvPr/>
          </p:nvSpPr>
          <p:spPr>
            <a:xfrm>
              <a:off x="6562400" y="4187875"/>
              <a:ext cx="25875" cy="26350"/>
            </a:xfrm>
            <a:custGeom>
              <a:rect b="b" l="l" r="r" t="t"/>
              <a:pathLst>
                <a:path extrusionOk="0" h="1054" w="1035">
                  <a:moveTo>
                    <a:pt x="518" y="1"/>
                  </a:moveTo>
                  <a:cubicBezTo>
                    <a:pt x="364" y="1"/>
                    <a:pt x="240" y="48"/>
                    <a:pt x="135" y="144"/>
                  </a:cubicBezTo>
                  <a:cubicBezTo>
                    <a:pt x="49" y="240"/>
                    <a:pt x="1" y="364"/>
                    <a:pt x="1" y="527"/>
                  </a:cubicBezTo>
                  <a:cubicBezTo>
                    <a:pt x="1" y="680"/>
                    <a:pt x="49" y="804"/>
                    <a:pt x="144" y="910"/>
                  </a:cubicBezTo>
                  <a:cubicBezTo>
                    <a:pt x="240" y="1005"/>
                    <a:pt x="364" y="1053"/>
                    <a:pt x="518" y="1053"/>
                  </a:cubicBezTo>
                  <a:cubicBezTo>
                    <a:pt x="671" y="1053"/>
                    <a:pt x="795" y="1005"/>
                    <a:pt x="891" y="910"/>
                  </a:cubicBezTo>
                  <a:cubicBezTo>
                    <a:pt x="986" y="804"/>
                    <a:pt x="1034" y="680"/>
                    <a:pt x="1034" y="527"/>
                  </a:cubicBezTo>
                  <a:cubicBezTo>
                    <a:pt x="1034" y="364"/>
                    <a:pt x="98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75"/>
            <p:cNvSpPr/>
            <p:nvPr/>
          </p:nvSpPr>
          <p:spPr>
            <a:xfrm>
              <a:off x="6606200" y="4107000"/>
              <a:ext cx="26325" cy="107225"/>
            </a:xfrm>
            <a:custGeom>
              <a:rect b="b" l="l" r="r" t="t"/>
              <a:pathLst>
                <a:path extrusionOk="0" h="4289" w="1053">
                  <a:moveTo>
                    <a:pt x="19" y="1"/>
                  </a:moveTo>
                  <a:lnTo>
                    <a:pt x="19" y="1092"/>
                  </a:lnTo>
                  <a:lnTo>
                    <a:pt x="211" y="2757"/>
                  </a:lnTo>
                  <a:lnTo>
                    <a:pt x="861" y="2757"/>
                  </a:lnTo>
                  <a:lnTo>
                    <a:pt x="1053" y="1092"/>
                  </a:lnTo>
                  <a:lnTo>
                    <a:pt x="1053" y="1"/>
                  </a:lnTo>
                  <a:close/>
                  <a:moveTo>
                    <a:pt x="517" y="3236"/>
                  </a:moveTo>
                  <a:cubicBezTo>
                    <a:pt x="364" y="3236"/>
                    <a:pt x="239" y="3283"/>
                    <a:pt x="134" y="3379"/>
                  </a:cubicBezTo>
                  <a:cubicBezTo>
                    <a:pt x="48" y="3475"/>
                    <a:pt x="0" y="3599"/>
                    <a:pt x="0" y="3762"/>
                  </a:cubicBezTo>
                  <a:cubicBezTo>
                    <a:pt x="0" y="3915"/>
                    <a:pt x="48" y="4039"/>
                    <a:pt x="144" y="4145"/>
                  </a:cubicBezTo>
                  <a:cubicBezTo>
                    <a:pt x="239" y="4240"/>
                    <a:pt x="364" y="4288"/>
                    <a:pt x="517" y="4288"/>
                  </a:cubicBezTo>
                  <a:cubicBezTo>
                    <a:pt x="670" y="4288"/>
                    <a:pt x="794" y="4240"/>
                    <a:pt x="890" y="4145"/>
                  </a:cubicBezTo>
                  <a:cubicBezTo>
                    <a:pt x="986" y="4039"/>
                    <a:pt x="1034" y="3915"/>
                    <a:pt x="1034" y="3762"/>
                  </a:cubicBezTo>
                  <a:cubicBezTo>
                    <a:pt x="1034" y="3599"/>
                    <a:pt x="986" y="3475"/>
                    <a:pt x="890" y="3379"/>
                  </a:cubicBezTo>
                  <a:cubicBezTo>
                    <a:pt x="794" y="3283"/>
                    <a:pt x="670" y="3236"/>
                    <a:pt x="517" y="3236"/>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52" name="Google Shape;1552;p75"/>
          <p:cNvSpPr/>
          <p:nvPr/>
        </p:nvSpPr>
        <p:spPr>
          <a:xfrm>
            <a:off x="7302188" y="-276641"/>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75"/>
          <p:cNvSpPr/>
          <p:nvPr/>
        </p:nvSpPr>
        <p:spPr>
          <a:xfrm>
            <a:off x="1558713" y="338190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75"/>
          <p:cNvSpPr/>
          <p:nvPr/>
        </p:nvSpPr>
        <p:spPr>
          <a:xfrm>
            <a:off x="537970" y="1389607"/>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55" name="Google Shape;1555;p75"/>
          <p:cNvGrpSpPr/>
          <p:nvPr/>
        </p:nvGrpSpPr>
        <p:grpSpPr>
          <a:xfrm>
            <a:off x="5223388" y="4319000"/>
            <a:ext cx="277825" cy="294450"/>
            <a:chOff x="5427425" y="3215750"/>
            <a:chExt cx="277825" cy="294450"/>
          </a:xfrm>
        </p:grpSpPr>
        <p:sp>
          <p:nvSpPr>
            <p:cNvPr id="1556" name="Google Shape;1556;p75"/>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75"/>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75"/>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559" name="Google Shape;1559;p75"/>
          <p:cNvCxnSpPr/>
          <p:nvPr/>
        </p:nvCxnSpPr>
        <p:spPr>
          <a:xfrm>
            <a:off x="1898700" y="3671425"/>
            <a:ext cx="6194100" cy="0"/>
          </a:xfrm>
          <a:prstGeom prst="straightConnector1">
            <a:avLst/>
          </a:prstGeom>
          <a:noFill/>
          <a:ln cap="flat" cmpd="sng" w="19050">
            <a:solidFill>
              <a:schemeClr val="dk1"/>
            </a:solidFill>
            <a:prstDash val="solid"/>
            <a:round/>
            <a:headEnd len="med" w="med" type="none"/>
            <a:tailEnd len="med" w="med" type="none"/>
          </a:ln>
        </p:spPr>
      </p:cxnSp>
      <p:cxnSp>
        <p:nvCxnSpPr>
          <p:cNvPr id="1560" name="Google Shape;1560;p75"/>
          <p:cNvCxnSpPr/>
          <p:nvPr/>
        </p:nvCxnSpPr>
        <p:spPr>
          <a:xfrm>
            <a:off x="2064197" y="3520850"/>
            <a:ext cx="6203400" cy="0"/>
          </a:xfrm>
          <a:prstGeom prst="straightConnector1">
            <a:avLst/>
          </a:prstGeom>
          <a:noFill/>
          <a:ln cap="flat" cmpd="sng" w="19050">
            <a:solidFill>
              <a:schemeClr val="lt1"/>
            </a:solidFill>
            <a:prstDash val="solid"/>
            <a:round/>
            <a:headEnd len="med" w="med" type="none"/>
            <a:tailEnd len="med" w="med" type="none"/>
          </a:ln>
        </p:spPr>
      </p:cxnSp>
      <p:sp>
        <p:nvSpPr>
          <p:cNvPr id="1561" name="Google Shape;1561;p75"/>
          <p:cNvSpPr/>
          <p:nvPr/>
        </p:nvSpPr>
        <p:spPr>
          <a:xfrm flipH="1">
            <a:off x="1204973" y="3750650"/>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62" name="Google Shape;1562;p75"/>
          <p:cNvGrpSpPr/>
          <p:nvPr/>
        </p:nvGrpSpPr>
        <p:grpSpPr>
          <a:xfrm>
            <a:off x="48617" y="1895440"/>
            <a:ext cx="997903" cy="2182839"/>
            <a:chOff x="384699" y="2469618"/>
            <a:chExt cx="1960517" cy="2182839"/>
          </a:xfrm>
        </p:grpSpPr>
        <p:grpSp>
          <p:nvGrpSpPr>
            <p:cNvPr id="1563" name="Google Shape;1563;p75"/>
            <p:cNvGrpSpPr/>
            <p:nvPr/>
          </p:nvGrpSpPr>
          <p:grpSpPr>
            <a:xfrm>
              <a:off x="384699" y="2469618"/>
              <a:ext cx="1960517" cy="2182839"/>
              <a:chOff x="384699" y="2469618"/>
              <a:chExt cx="1960517" cy="2182839"/>
            </a:xfrm>
          </p:grpSpPr>
          <p:sp>
            <p:nvSpPr>
              <p:cNvPr id="1564" name="Google Shape;1564;p75"/>
              <p:cNvSpPr/>
              <p:nvPr/>
            </p:nvSpPr>
            <p:spPr>
              <a:xfrm rot="-9269048">
                <a:off x="1342355" y="2862574"/>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65" name="Google Shape;1565;p75"/>
              <p:cNvGrpSpPr/>
              <p:nvPr/>
            </p:nvGrpSpPr>
            <p:grpSpPr>
              <a:xfrm>
                <a:off x="384699" y="2469618"/>
                <a:ext cx="1960517" cy="2182839"/>
                <a:chOff x="384699" y="2469618"/>
                <a:chExt cx="1960517" cy="2182839"/>
              </a:xfrm>
            </p:grpSpPr>
            <p:grpSp>
              <p:nvGrpSpPr>
                <p:cNvPr id="1566" name="Google Shape;1566;p75"/>
                <p:cNvGrpSpPr/>
                <p:nvPr/>
              </p:nvGrpSpPr>
              <p:grpSpPr>
                <a:xfrm>
                  <a:off x="384699" y="2597240"/>
                  <a:ext cx="1960517" cy="2055217"/>
                  <a:chOff x="426639" y="2641226"/>
                  <a:chExt cx="1876632" cy="1967280"/>
                </a:xfrm>
              </p:grpSpPr>
              <p:grpSp>
                <p:nvGrpSpPr>
                  <p:cNvPr id="1567" name="Google Shape;1567;p75"/>
                  <p:cNvGrpSpPr/>
                  <p:nvPr/>
                </p:nvGrpSpPr>
                <p:grpSpPr>
                  <a:xfrm rot="514923">
                    <a:off x="939691" y="3049205"/>
                    <a:ext cx="222707" cy="237952"/>
                    <a:chOff x="5566238" y="3175025"/>
                    <a:chExt cx="217925" cy="240125"/>
                  </a:xfrm>
                </p:grpSpPr>
                <p:sp>
                  <p:nvSpPr>
                    <p:cNvPr id="1568" name="Google Shape;1568;p75"/>
                    <p:cNvSpPr/>
                    <p:nvPr/>
                  </p:nvSpPr>
                  <p:spPr>
                    <a:xfrm>
                      <a:off x="5566238" y="3175025"/>
                      <a:ext cx="217925" cy="240125"/>
                    </a:xfrm>
                    <a:custGeom>
                      <a:rect b="b" l="l" r="r" t="t"/>
                      <a:pathLst>
                        <a:path extrusionOk="0" h="9605" w="8717">
                          <a:moveTo>
                            <a:pt x="2196" y="1"/>
                          </a:moveTo>
                          <a:lnTo>
                            <a:pt x="0" y="9604"/>
                          </a:lnTo>
                          <a:lnTo>
                            <a:pt x="8717" y="9604"/>
                          </a:lnTo>
                          <a:lnTo>
                            <a:pt x="8717" y="1265"/>
                          </a:lnTo>
                          <a:lnTo>
                            <a:pt x="21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75"/>
                    <p:cNvSpPr/>
                    <p:nvPr/>
                  </p:nvSpPr>
                  <p:spPr>
                    <a:xfrm>
                      <a:off x="5687663" y="3233250"/>
                      <a:ext cx="96500" cy="87075"/>
                    </a:xfrm>
                    <a:custGeom>
                      <a:rect b="b" l="l" r="r" t="t"/>
                      <a:pathLst>
                        <a:path extrusionOk="0" h="3483" w="3860">
                          <a:moveTo>
                            <a:pt x="1" y="0"/>
                          </a:moveTo>
                          <a:lnTo>
                            <a:pt x="3860" y="3483"/>
                          </a:lnTo>
                          <a:lnTo>
                            <a:pt x="3860" y="267"/>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0" name="Google Shape;1570;p75"/>
                  <p:cNvGrpSpPr/>
                  <p:nvPr/>
                </p:nvGrpSpPr>
                <p:grpSpPr>
                  <a:xfrm>
                    <a:off x="426639" y="2641226"/>
                    <a:ext cx="1876632" cy="1967280"/>
                    <a:chOff x="5558000" y="3578800"/>
                    <a:chExt cx="1008725" cy="1057450"/>
                  </a:xfrm>
                </p:grpSpPr>
                <p:sp>
                  <p:nvSpPr>
                    <p:cNvPr id="1571" name="Google Shape;1571;p75"/>
                    <p:cNvSpPr/>
                    <p:nvPr/>
                  </p:nvSpPr>
                  <p:spPr>
                    <a:xfrm>
                      <a:off x="5971450" y="3578800"/>
                      <a:ext cx="567150" cy="506375"/>
                    </a:xfrm>
                    <a:custGeom>
                      <a:rect b="b" l="l" r="r" t="t"/>
                      <a:pathLst>
                        <a:path extrusionOk="0" h="20255" w="22686">
                          <a:moveTo>
                            <a:pt x="21862" y="1"/>
                          </a:moveTo>
                          <a:cubicBezTo>
                            <a:pt x="21024" y="1"/>
                            <a:pt x="19134" y="1520"/>
                            <a:pt x="16528" y="5462"/>
                          </a:cubicBezTo>
                          <a:cubicBezTo>
                            <a:pt x="16250" y="5883"/>
                            <a:pt x="15963" y="6343"/>
                            <a:pt x="15676" y="6821"/>
                          </a:cubicBezTo>
                          <a:cubicBezTo>
                            <a:pt x="12167" y="12668"/>
                            <a:pt x="8351" y="14486"/>
                            <a:pt x="5116" y="14486"/>
                          </a:cubicBezTo>
                          <a:cubicBezTo>
                            <a:pt x="3119" y="14486"/>
                            <a:pt x="1344" y="13793"/>
                            <a:pt x="0" y="12927"/>
                          </a:cubicBezTo>
                          <a:lnTo>
                            <a:pt x="0" y="12927"/>
                          </a:lnTo>
                          <a:lnTo>
                            <a:pt x="345" y="19109"/>
                          </a:lnTo>
                          <a:cubicBezTo>
                            <a:pt x="1589" y="19588"/>
                            <a:pt x="2871" y="19932"/>
                            <a:pt x="4192" y="20114"/>
                          </a:cubicBezTo>
                          <a:cubicBezTo>
                            <a:pt x="4879" y="20210"/>
                            <a:pt x="5542" y="20254"/>
                            <a:pt x="6183" y="20254"/>
                          </a:cubicBezTo>
                          <a:cubicBezTo>
                            <a:pt x="12817" y="20254"/>
                            <a:pt x="16981" y="15468"/>
                            <a:pt x="18892" y="12544"/>
                          </a:cubicBezTo>
                          <a:cubicBezTo>
                            <a:pt x="18968" y="12429"/>
                            <a:pt x="19045" y="12305"/>
                            <a:pt x="19122" y="12190"/>
                          </a:cubicBezTo>
                          <a:cubicBezTo>
                            <a:pt x="20040" y="10735"/>
                            <a:pt x="20854" y="9233"/>
                            <a:pt x="21581" y="7673"/>
                          </a:cubicBezTo>
                          <a:lnTo>
                            <a:pt x="20959" y="3548"/>
                          </a:lnTo>
                          <a:cubicBezTo>
                            <a:pt x="22492" y="1470"/>
                            <a:pt x="22686" y="1"/>
                            <a:pt x="218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75"/>
                    <p:cNvSpPr/>
                    <p:nvPr/>
                  </p:nvSpPr>
                  <p:spPr>
                    <a:xfrm>
                      <a:off x="5971450" y="3715350"/>
                      <a:ext cx="472550" cy="370000"/>
                    </a:xfrm>
                    <a:custGeom>
                      <a:rect b="b" l="l" r="r" t="t"/>
                      <a:pathLst>
                        <a:path extrusionOk="0" h="14800" w="18902">
                          <a:moveTo>
                            <a:pt x="16538" y="0"/>
                          </a:moveTo>
                          <a:cubicBezTo>
                            <a:pt x="16260" y="421"/>
                            <a:pt x="15973" y="881"/>
                            <a:pt x="15686" y="1359"/>
                          </a:cubicBezTo>
                          <a:cubicBezTo>
                            <a:pt x="12176" y="7212"/>
                            <a:pt x="8356" y="9028"/>
                            <a:pt x="5119" y="9028"/>
                          </a:cubicBezTo>
                          <a:cubicBezTo>
                            <a:pt x="3120" y="9028"/>
                            <a:pt x="1344" y="8337"/>
                            <a:pt x="0" y="7475"/>
                          </a:cubicBezTo>
                          <a:lnTo>
                            <a:pt x="0" y="7475"/>
                          </a:lnTo>
                          <a:lnTo>
                            <a:pt x="345" y="13647"/>
                          </a:lnTo>
                          <a:cubicBezTo>
                            <a:pt x="1589" y="14136"/>
                            <a:pt x="2881" y="14470"/>
                            <a:pt x="4201" y="14662"/>
                          </a:cubicBezTo>
                          <a:cubicBezTo>
                            <a:pt x="4883" y="14756"/>
                            <a:pt x="5542" y="14800"/>
                            <a:pt x="6178" y="14800"/>
                          </a:cubicBezTo>
                          <a:cubicBezTo>
                            <a:pt x="12812" y="14800"/>
                            <a:pt x="16980" y="10017"/>
                            <a:pt x="18901" y="7092"/>
                          </a:cubicBezTo>
                          <a:lnTo>
                            <a:pt x="1653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75"/>
                    <p:cNvSpPr/>
                    <p:nvPr/>
                  </p:nvSpPr>
                  <p:spPr>
                    <a:xfrm>
                      <a:off x="5971450" y="3902200"/>
                      <a:ext cx="104800" cy="179475"/>
                    </a:xfrm>
                    <a:custGeom>
                      <a:rect b="b" l="l" r="r" t="t"/>
                      <a:pathLst>
                        <a:path extrusionOk="0" h="7179" w="4192">
                          <a:moveTo>
                            <a:pt x="0" y="1"/>
                          </a:moveTo>
                          <a:lnTo>
                            <a:pt x="345" y="6173"/>
                          </a:lnTo>
                          <a:cubicBezTo>
                            <a:pt x="1589" y="6662"/>
                            <a:pt x="2871" y="6996"/>
                            <a:pt x="4192" y="7178"/>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75"/>
                    <p:cNvSpPr/>
                    <p:nvPr/>
                  </p:nvSpPr>
                  <p:spPr>
                    <a:xfrm>
                      <a:off x="6468150" y="3718450"/>
                      <a:ext cx="90975" cy="64425"/>
                    </a:xfrm>
                    <a:custGeom>
                      <a:rect b="b" l="l" r="r" t="t"/>
                      <a:pathLst>
                        <a:path extrusionOk="0" h="2577" w="3639">
                          <a:moveTo>
                            <a:pt x="3082" y="1"/>
                          </a:moveTo>
                          <a:lnTo>
                            <a:pt x="1713" y="230"/>
                          </a:lnTo>
                          <a:cubicBezTo>
                            <a:pt x="1713" y="230"/>
                            <a:pt x="0" y="2001"/>
                            <a:pt x="976" y="2508"/>
                          </a:cubicBezTo>
                          <a:cubicBezTo>
                            <a:pt x="1064" y="2555"/>
                            <a:pt x="1158" y="2576"/>
                            <a:pt x="1257" y="2576"/>
                          </a:cubicBezTo>
                          <a:cubicBezTo>
                            <a:pt x="2241" y="2576"/>
                            <a:pt x="3639" y="418"/>
                            <a:pt x="30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75"/>
                    <p:cNvSpPr/>
                    <p:nvPr/>
                  </p:nvSpPr>
                  <p:spPr>
                    <a:xfrm>
                      <a:off x="6477000" y="3674200"/>
                      <a:ext cx="86875" cy="80275"/>
                    </a:xfrm>
                    <a:custGeom>
                      <a:rect b="b" l="l" r="r" t="t"/>
                      <a:pathLst>
                        <a:path extrusionOk="0" h="3211" w="3475">
                          <a:moveTo>
                            <a:pt x="2728" y="0"/>
                          </a:moveTo>
                          <a:cubicBezTo>
                            <a:pt x="2728" y="0"/>
                            <a:pt x="1493" y="335"/>
                            <a:pt x="1407" y="364"/>
                          </a:cubicBezTo>
                          <a:cubicBezTo>
                            <a:pt x="1330" y="393"/>
                            <a:pt x="0" y="2622"/>
                            <a:pt x="335" y="3082"/>
                          </a:cubicBezTo>
                          <a:cubicBezTo>
                            <a:pt x="400" y="3170"/>
                            <a:pt x="501" y="3210"/>
                            <a:pt x="627" y="3210"/>
                          </a:cubicBezTo>
                          <a:cubicBezTo>
                            <a:pt x="1155" y="3210"/>
                            <a:pt x="2125" y="2512"/>
                            <a:pt x="2728" y="1771"/>
                          </a:cubicBezTo>
                          <a:cubicBezTo>
                            <a:pt x="3474" y="842"/>
                            <a:pt x="3254" y="287"/>
                            <a:pt x="27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75"/>
                    <p:cNvSpPr/>
                    <p:nvPr/>
                  </p:nvSpPr>
                  <p:spPr>
                    <a:xfrm>
                      <a:off x="6468850" y="3628975"/>
                      <a:ext cx="97875" cy="89400"/>
                    </a:xfrm>
                    <a:custGeom>
                      <a:rect b="b" l="l" r="r" t="t"/>
                      <a:pathLst>
                        <a:path extrusionOk="0" h="3576" w="3915">
                          <a:moveTo>
                            <a:pt x="2747" y="0"/>
                          </a:moveTo>
                          <a:lnTo>
                            <a:pt x="1991" y="29"/>
                          </a:lnTo>
                          <a:lnTo>
                            <a:pt x="1465" y="919"/>
                          </a:lnTo>
                          <a:cubicBezTo>
                            <a:pt x="1465" y="919"/>
                            <a:pt x="1" y="2996"/>
                            <a:pt x="594" y="3474"/>
                          </a:cubicBezTo>
                          <a:cubicBezTo>
                            <a:pt x="677" y="3543"/>
                            <a:pt x="776" y="3575"/>
                            <a:pt x="889" y="3575"/>
                          </a:cubicBezTo>
                          <a:cubicBezTo>
                            <a:pt x="1571" y="3575"/>
                            <a:pt x="2719" y="2410"/>
                            <a:pt x="3360" y="1350"/>
                          </a:cubicBezTo>
                          <a:cubicBezTo>
                            <a:pt x="3915" y="431"/>
                            <a:pt x="3465" y="39"/>
                            <a:pt x="27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75"/>
                    <p:cNvSpPr/>
                    <p:nvPr/>
                  </p:nvSpPr>
                  <p:spPr>
                    <a:xfrm>
                      <a:off x="6475325" y="3663725"/>
                      <a:ext cx="72000" cy="58925"/>
                    </a:xfrm>
                    <a:custGeom>
                      <a:rect b="b" l="l" r="r" t="t"/>
                      <a:pathLst>
                        <a:path extrusionOk="0" h="2357" w="2880">
                          <a:moveTo>
                            <a:pt x="804" y="1"/>
                          </a:moveTo>
                          <a:cubicBezTo>
                            <a:pt x="755" y="1"/>
                            <a:pt x="705" y="22"/>
                            <a:pt x="670" y="75"/>
                          </a:cubicBezTo>
                          <a:cubicBezTo>
                            <a:pt x="402" y="438"/>
                            <a:pt x="201" y="859"/>
                            <a:pt x="77" y="1300"/>
                          </a:cubicBezTo>
                          <a:cubicBezTo>
                            <a:pt x="0" y="1548"/>
                            <a:pt x="10" y="1826"/>
                            <a:pt x="115" y="2065"/>
                          </a:cubicBezTo>
                          <a:cubicBezTo>
                            <a:pt x="224" y="2277"/>
                            <a:pt x="394" y="2356"/>
                            <a:pt x="584" y="2356"/>
                          </a:cubicBezTo>
                          <a:cubicBezTo>
                            <a:pt x="979" y="2356"/>
                            <a:pt x="1465" y="2019"/>
                            <a:pt x="1704" y="1826"/>
                          </a:cubicBezTo>
                          <a:cubicBezTo>
                            <a:pt x="2144" y="1462"/>
                            <a:pt x="2527" y="1022"/>
                            <a:pt x="2833" y="544"/>
                          </a:cubicBezTo>
                          <a:cubicBezTo>
                            <a:pt x="2880" y="464"/>
                            <a:pt x="2810" y="393"/>
                            <a:pt x="2741" y="393"/>
                          </a:cubicBezTo>
                          <a:cubicBezTo>
                            <a:pt x="2711" y="393"/>
                            <a:pt x="2681" y="406"/>
                            <a:pt x="2661" y="438"/>
                          </a:cubicBezTo>
                          <a:lnTo>
                            <a:pt x="2651" y="438"/>
                          </a:lnTo>
                          <a:cubicBezTo>
                            <a:pt x="2402" y="821"/>
                            <a:pt x="2096" y="1175"/>
                            <a:pt x="1752" y="1481"/>
                          </a:cubicBezTo>
                          <a:cubicBezTo>
                            <a:pt x="1436" y="1759"/>
                            <a:pt x="1053" y="2037"/>
                            <a:pt x="632" y="2094"/>
                          </a:cubicBezTo>
                          <a:lnTo>
                            <a:pt x="546" y="2094"/>
                          </a:lnTo>
                          <a:cubicBezTo>
                            <a:pt x="584" y="2094"/>
                            <a:pt x="527" y="2094"/>
                            <a:pt x="517" y="2084"/>
                          </a:cubicBezTo>
                          <a:cubicBezTo>
                            <a:pt x="509" y="2084"/>
                            <a:pt x="477" y="2072"/>
                            <a:pt x="479" y="2072"/>
                          </a:cubicBezTo>
                          <a:lnTo>
                            <a:pt x="479" y="2072"/>
                          </a:lnTo>
                          <a:cubicBezTo>
                            <a:pt x="480" y="2072"/>
                            <a:pt x="482" y="2073"/>
                            <a:pt x="488" y="2075"/>
                          </a:cubicBezTo>
                          <a:lnTo>
                            <a:pt x="440" y="2056"/>
                          </a:lnTo>
                          <a:cubicBezTo>
                            <a:pt x="431" y="2046"/>
                            <a:pt x="431" y="2046"/>
                            <a:pt x="432" y="2046"/>
                          </a:cubicBezTo>
                          <a:cubicBezTo>
                            <a:pt x="433" y="2046"/>
                            <a:pt x="436" y="2046"/>
                            <a:pt x="431" y="2037"/>
                          </a:cubicBezTo>
                          <a:cubicBezTo>
                            <a:pt x="402" y="2017"/>
                            <a:pt x="383" y="1998"/>
                            <a:pt x="373" y="1970"/>
                          </a:cubicBezTo>
                          <a:cubicBezTo>
                            <a:pt x="335" y="1903"/>
                            <a:pt x="316" y="1836"/>
                            <a:pt x="306" y="1759"/>
                          </a:cubicBezTo>
                          <a:cubicBezTo>
                            <a:pt x="306" y="1644"/>
                            <a:pt x="316" y="1529"/>
                            <a:pt x="345" y="1414"/>
                          </a:cubicBezTo>
                          <a:cubicBezTo>
                            <a:pt x="469" y="984"/>
                            <a:pt x="670" y="582"/>
                            <a:pt x="938" y="228"/>
                          </a:cubicBezTo>
                          <a:cubicBezTo>
                            <a:pt x="1025" y="114"/>
                            <a:pt x="916" y="1"/>
                            <a:pt x="8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75"/>
                    <p:cNvSpPr/>
                    <p:nvPr/>
                  </p:nvSpPr>
                  <p:spPr>
                    <a:xfrm>
                      <a:off x="6483525" y="3721250"/>
                      <a:ext cx="60375" cy="35450"/>
                    </a:xfrm>
                    <a:custGeom>
                      <a:rect b="b" l="l" r="r" t="t"/>
                      <a:pathLst>
                        <a:path extrusionOk="0" h="1418" w="2415">
                          <a:moveTo>
                            <a:pt x="2325" y="1"/>
                          </a:moveTo>
                          <a:cubicBezTo>
                            <a:pt x="2311" y="1"/>
                            <a:pt x="2298" y="5"/>
                            <a:pt x="2285" y="13"/>
                          </a:cubicBezTo>
                          <a:cubicBezTo>
                            <a:pt x="2084" y="90"/>
                            <a:pt x="1959" y="300"/>
                            <a:pt x="1816" y="453"/>
                          </a:cubicBezTo>
                          <a:cubicBezTo>
                            <a:pt x="1672" y="626"/>
                            <a:pt x="1500" y="788"/>
                            <a:pt x="1318" y="922"/>
                          </a:cubicBezTo>
                          <a:cubicBezTo>
                            <a:pt x="1037" y="1120"/>
                            <a:pt x="695" y="1270"/>
                            <a:pt x="345" y="1270"/>
                          </a:cubicBezTo>
                          <a:cubicBezTo>
                            <a:pt x="255" y="1270"/>
                            <a:pt x="164" y="1260"/>
                            <a:pt x="74" y="1238"/>
                          </a:cubicBezTo>
                          <a:cubicBezTo>
                            <a:pt x="71" y="1238"/>
                            <a:pt x="68" y="1237"/>
                            <a:pt x="65" y="1237"/>
                          </a:cubicBezTo>
                          <a:cubicBezTo>
                            <a:pt x="15" y="1237"/>
                            <a:pt x="1" y="1316"/>
                            <a:pt x="55" y="1334"/>
                          </a:cubicBezTo>
                          <a:cubicBezTo>
                            <a:pt x="220" y="1390"/>
                            <a:pt x="391" y="1418"/>
                            <a:pt x="562" y="1418"/>
                          </a:cubicBezTo>
                          <a:cubicBezTo>
                            <a:pt x="856" y="1418"/>
                            <a:pt x="1146" y="1335"/>
                            <a:pt x="1395" y="1171"/>
                          </a:cubicBezTo>
                          <a:cubicBezTo>
                            <a:pt x="1605" y="1037"/>
                            <a:pt x="1797" y="884"/>
                            <a:pt x="1969" y="712"/>
                          </a:cubicBezTo>
                          <a:cubicBezTo>
                            <a:pt x="2132" y="539"/>
                            <a:pt x="2352" y="338"/>
                            <a:pt x="2400" y="99"/>
                          </a:cubicBezTo>
                          <a:cubicBezTo>
                            <a:pt x="2415" y="47"/>
                            <a:pt x="2372" y="1"/>
                            <a:pt x="2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75"/>
                    <p:cNvSpPr/>
                    <p:nvPr/>
                  </p:nvSpPr>
                  <p:spPr>
                    <a:xfrm>
                      <a:off x="5811850" y="3612625"/>
                      <a:ext cx="268000" cy="254425"/>
                    </a:xfrm>
                    <a:custGeom>
                      <a:rect b="b" l="l" r="r" t="t"/>
                      <a:pathLst>
                        <a:path extrusionOk="0" h="10177" w="10720">
                          <a:moveTo>
                            <a:pt x="5628" y="1"/>
                          </a:moveTo>
                          <a:cubicBezTo>
                            <a:pt x="4577" y="1"/>
                            <a:pt x="3522" y="324"/>
                            <a:pt x="2623" y="980"/>
                          </a:cubicBezTo>
                          <a:cubicBezTo>
                            <a:pt x="690" y="2396"/>
                            <a:pt x="1" y="4971"/>
                            <a:pt x="977" y="7162"/>
                          </a:cubicBezTo>
                          <a:cubicBezTo>
                            <a:pt x="1813" y="9020"/>
                            <a:pt x="3646" y="10176"/>
                            <a:pt x="5619" y="10176"/>
                          </a:cubicBezTo>
                          <a:cubicBezTo>
                            <a:pt x="5973" y="10176"/>
                            <a:pt x="6332" y="10139"/>
                            <a:pt x="6690" y="10062"/>
                          </a:cubicBezTo>
                          <a:cubicBezTo>
                            <a:pt x="9035" y="9564"/>
                            <a:pt x="10719" y="7488"/>
                            <a:pt x="10719" y="5085"/>
                          </a:cubicBezTo>
                          <a:cubicBezTo>
                            <a:pt x="10710" y="3640"/>
                            <a:pt x="10097" y="2262"/>
                            <a:pt x="9025" y="1296"/>
                          </a:cubicBezTo>
                          <a:cubicBezTo>
                            <a:pt x="8064" y="437"/>
                            <a:pt x="6848" y="1"/>
                            <a:pt x="562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75"/>
                    <p:cNvSpPr/>
                    <p:nvPr/>
                  </p:nvSpPr>
                  <p:spPr>
                    <a:xfrm>
                      <a:off x="6034600"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75"/>
                    <p:cNvSpPr/>
                    <p:nvPr/>
                  </p:nvSpPr>
                  <p:spPr>
                    <a:xfrm>
                      <a:off x="6051125"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75"/>
                    <p:cNvSpPr/>
                    <p:nvPr/>
                  </p:nvSpPr>
                  <p:spPr>
                    <a:xfrm>
                      <a:off x="6014975" y="3754400"/>
                      <a:ext cx="34475" cy="29875"/>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75"/>
                    <p:cNvSpPr/>
                    <p:nvPr/>
                  </p:nvSpPr>
                  <p:spPr>
                    <a:xfrm>
                      <a:off x="5811625" y="3612475"/>
                      <a:ext cx="225875" cy="205775"/>
                    </a:xfrm>
                    <a:custGeom>
                      <a:rect b="b" l="l" r="r" t="t"/>
                      <a:pathLst>
                        <a:path extrusionOk="0" h="8231" w="9035">
                          <a:moveTo>
                            <a:pt x="5635" y="1"/>
                          </a:moveTo>
                          <a:cubicBezTo>
                            <a:pt x="4386" y="1"/>
                            <a:pt x="3139" y="460"/>
                            <a:pt x="2163" y="1378"/>
                          </a:cubicBezTo>
                          <a:cubicBezTo>
                            <a:pt x="230" y="3177"/>
                            <a:pt x="0" y="6154"/>
                            <a:pt x="1627" y="8230"/>
                          </a:cubicBezTo>
                          <a:lnTo>
                            <a:pt x="6297" y="3866"/>
                          </a:lnTo>
                          <a:lnTo>
                            <a:pt x="9034" y="1302"/>
                          </a:lnTo>
                          <a:cubicBezTo>
                            <a:pt x="8063" y="434"/>
                            <a:pt x="6848" y="1"/>
                            <a:pt x="5635"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75"/>
                    <p:cNvSpPr/>
                    <p:nvPr/>
                  </p:nvSpPr>
                  <p:spPr>
                    <a:xfrm>
                      <a:off x="5677150" y="3863925"/>
                      <a:ext cx="360100" cy="345275"/>
                    </a:xfrm>
                    <a:custGeom>
                      <a:rect b="b" l="l" r="r" t="t"/>
                      <a:pathLst>
                        <a:path extrusionOk="0" h="13811" w="14404">
                          <a:moveTo>
                            <a:pt x="6719" y="0"/>
                          </a:moveTo>
                          <a:cubicBezTo>
                            <a:pt x="422" y="4853"/>
                            <a:pt x="1" y="13810"/>
                            <a:pt x="1" y="13810"/>
                          </a:cubicBezTo>
                          <a:lnTo>
                            <a:pt x="14404" y="12490"/>
                          </a:lnTo>
                          <a:cubicBezTo>
                            <a:pt x="14404" y="5120"/>
                            <a:pt x="11724" y="1771"/>
                            <a:pt x="11724" y="1532"/>
                          </a:cubicBezTo>
                          <a:cubicBezTo>
                            <a:pt x="11724" y="1283"/>
                            <a:pt x="6719" y="0"/>
                            <a:pt x="67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75"/>
                    <p:cNvSpPr/>
                    <p:nvPr/>
                  </p:nvSpPr>
                  <p:spPr>
                    <a:xfrm>
                      <a:off x="5558000" y="4176150"/>
                      <a:ext cx="821225" cy="460100"/>
                    </a:xfrm>
                    <a:custGeom>
                      <a:rect b="b" l="l" r="r" t="t"/>
                      <a:pathLst>
                        <a:path extrusionOk="0" h="18404" w="32849">
                          <a:moveTo>
                            <a:pt x="19170" y="1"/>
                          </a:moveTo>
                          <a:lnTo>
                            <a:pt x="4767" y="1321"/>
                          </a:lnTo>
                          <a:cubicBezTo>
                            <a:pt x="4767" y="1321"/>
                            <a:pt x="2671" y="8805"/>
                            <a:pt x="6307" y="9954"/>
                          </a:cubicBezTo>
                          <a:cubicBezTo>
                            <a:pt x="6307" y="9954"/>
                            <a:pt x="5906" y="9860"/>
                            <a:pt x="5358" y="9860"/>
                          </a:cubicBezTo>
                          <a:cubicBezTo>
                            <a:pt x="4628" y="9860"/>
                            <a:pt x="3641" y="10026"/>
                            <a:pt x="2996" y="10796"/>
                          </a:cubicBezTo>
                          <a:cubicBezTo>
                            <a:pt x="1857" y="12155"/>
                            <a:pt x="1" y="15064"/>
                            <a:pt x="1" y="15064"/>
                          </a:cubicBezTo>
                          <a:lnTo>
                            <a:pt x="26376" y="18376"/>
                          </a:lnTo>
                          <a:cubicBezTo>
                            <a:pt x="26525" y="18395"/>
                            <a:pt x="26672" y="18404"/>
                            <a:pt x="26817" y="18404"/>
                          </a:cubicBezTo>
                          <a:cubicBezTo>
                            <a:pt x="30463" y="18404"/>
                            <a:pt x="32848" y="12557"/>
                            <a:pt x="28099" y="9207"/>
                          </a:cubicBezTo>
                          <a:cubicBezTo>
                            <a:pt x="23850" y="6212"/>
                            <a:pt x="19170" y="4231"/>
                            <a:pt x="19170" y="4231"/>
                          </a:cubicBezTo>
                          <a:lnTo>
                            <a:pt x="191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75"/>
                    <p:cNvSpPr/>
                    <p:nvPr/>
                  </p:nvSpPr>
                  <p:spPr>
                    <a:xfrm>
                      <a:off x="5779325" y="3984275"/>
                      <a:ext cx="410825" cy="645300"/>
                    </a:xfrm>
                    <a:custGeom>
                      <a:rect b="b" l="l" r="r" t="t"/>
                      <a:pathLst>
                        <a:path extrusionOk="0" h="25812" w="16433">
                          <a:moveTo>
                            <a:pt x="6422" y="0"/>
                          </a:moveTo>
                          <a:lnTo>
                            <a:pt x="0" y="402"/>
                          </a:lnTo>
                          <a:lnTo>
                            <a:pt x="6001" y="21533"/>
                          </a:lnTo>
                          <a:lnTo>
                            <a:pt x="6451" y="23151"/>
                          </a:lnTo>
                          <a:cubicBezTo>
                            <a:pt x="6718" y="24089"/>
                            <a:pt x="7522" y="24778"/>
                            <a:pt x="8499" y="24902"/>
                          </a:cubicBezTo>
                          <a:lnTo>
                            <a:pt x="15590" y="25811"/>
                          </a:lnTo>
                          <a:cubicBezTo>
                            <a:pt x="15590" y="25811"/>
                            <a:pt x="16432" y="25428"/>
                            <a:pt x="15590" y="24835"/>
                          </a:cubicBezTo>
                          <a:cubicBezTo>
                            <a:pt x="14748" y="24242"/>
                            <a:pt x="12815" y="23495"/>
                            <a:pt x="12815" y="23495"/>
                          </a:cubicBezTo>
                          <a:lnTo>
                            <a:pt x="11800" y="19772"/>
                          </a:lnTo>
                          <a:lnTo>
                            <a:pt x="64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75"/>
                    <p:cNvSpPr/>
                    <p:nvPr/>
                  </p:nvSpPr>
                  <p:spPr>
                    <a:xfrm>
                      <a:off x="5929325" y="4478575"/>
                      <a:ext cx="260825" cy="151000"/>
                    </a:xfrm>
                    <a:custGeom>
                      <a:rect b="b" l="l" r="r" t="t"/>
                      <a:pathLst>
                        <a:path extrusionOk="0" h="6040" w="10433">
                          <a:moveTo>
                            <a:pt x="5800" y="0"/>
                          </a:moveTo>
                          <a:lnTo>
                            <a:pt x="1" y="1761"/>
                          </a:lnTo>
                          <a:lnTo>
                            <a:pt x="575" y="3819"/>
                          </a:lnTo>
                          <a:cubicBezTo>
                            <a:pt x="766" y="4498"/>
                            <a:pt x="1350" y="4987"/>
                            <a:pt x="2039" y="5082"/>
                          </a:cubicBezTo>
                          <a:lnTo>
                            <a:pt x="9590" y="6039"/>
                          </a:lnTo>
                          <a:cubicBezTo>
                            <a:pt x="9590" y="6039"/>
                            <a:pt x="10432" y="5666"/>
                            <a:pt x="9590" y="5073"/>
                          </a:cubicBezTo>
                          <a:cubicBezTo>
                            <a:pt x="8748" y="4479"/>
                            <a:pt x="6815" y="3723"/>
                            <a:pt x="6815" y="3723"/>
                          </a:cubicBezTo>
                          <a:lnTo>
                            <a:pt x="58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75"/>
                    <p:cNvSpPr/>
                    <p:nvPr/>
                  </p:nvSpPr>
                  <p:spPr>
                    <a:xfrm>
                      <a:off x="6050950" y="4583350"/>
                      <a:ext cx="66450" cy="41200"/>
                    </a:xfrm>
                    <a:custGeom>
                      <a:rect b="b" l="l" r="r" t="t"/>
                      <a:pathLst>
                        <a:path extrusionOk="0" h="1648" w="2658">
                          <a:moveTo>
                            <a:pt x="114" y="1"/>
                          </a:moveTo>
                          <a:cubicBezTo>
                            <a:pt x="16" y="1"/>
                            <a:pt x="0" y="174"/>
                            <a:pt x="103" y="183"/>
                          </a:cubicBezTo>
                          <a:cubicBezTo>
                            <a:pt x="658" y="279"/>
                            <a:pt x="1222" y="374"/>
                            <a:pt x="1720" y="662"/>
                          </a:cubicBezTo>
                          <a:cubicBezTo>
                            <a:pt x="1931" y="776"/>
                            <a:pt x="2122" y="939"/>
                            <a:pt x="2266" y="1130"/>
                          </a:cubicBezTo>
                          <a:cubicBezTo>
                            <a:pt x="2275" y="1159"/>
                            <a:pt x="2323" y="1226"/>
                            <a:pt x="2304" y="1264"/>
                          </a:cubicBezTo>
                          <a:cubicBezTo>
                            <a:pt x="2294" y="1303"/>
                            <a:pt x="2218" y="1322"/>
                            <a:pt x="2170" y="1341"/>
                          </a:cubicBezTo>
                          <a:cubicBezTo>
                            <a:pt x="2026" y="1379"/>
                            <a:pt x="1883" y="1408"/>
                            <a:pt x="1730" y="1427"/>
                          </a:cubicBezTo>
                          <a:cubicBezTo>
                            <a:pt x="1634" y="1427"/>
                            <a:pt x="1615" y="1571"/>
                            <a:pt x="1711" y="1599"/>
                          </a:cubicBezTo>
                          <a:cubicBezTo>
                            <a:pt x="1797" y="1628"/>
                            <a:pt x="1914" y="1647"/>
                            <a:pt x="2034" y="1647"/>
                          </a:cubicBezTo>
                          <a:cubicBezTo>
                            <a:pt x="2275" y="1647"/>
                            <a:pt x="2530" y="1571"/>
                            <a:pt x="2581" y="1341"/>
                          </a:cubicBezTo>
                          <a:cubicBezTo>
                            <a:pt x="2658" y="1035"/>
                            <a:pt x="2342" y="767"/>
                            <a:pt x="2132" y="604"/>
                          </a:cubicBezTo>
                          <a:cubicBezTo>
                            <a:pt x="1557" y="173"/>
                            <a:pt x="820" y="87"/>
                            <a:pt x="122" y="1"/>
                          </a:cubicBezTo>
                          <a:cubicBezTo>
                            <a:pt x="119" y="1"/>
                            <a:pt x="117" y="1"/>
                            <a:pt x="1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75"/>
                    <p:cNvSpPr/>
                    <p:nvPr/>
                  </p:nvSpPr>
                  <p:spPr>
                    <a:xfrm>
                      <a:off x="6088100" y="4582600"/>
                      <a:ext cx="71175" cy="48575"/>
                    </a:xfrm>
                    <a:custGeom>
                      <a:rect b="b" l="l" r="r" t="t"/>
                      <a:pathLst>
                        <a:path extrusionOk="0" h="1943" w="2847">
                          <a:moveTo>
                            <a:pt x="75" y="0"/>
                          </a:moveTo>
                          <a:cubicBezTo>
                            <a:pt x="19" y="0"/>
                            <a:pt x="0" y="90"/>
                            <a:pt x="62" y="108"/>
                          </a:cubicBezTo>
                          <a:lnTo>
                            <a:pt x="62" y="98"/>
                          </a:lnTo>
                          <a:cubicBezTo>
                            <a:pt x="368" y="194"/>
                            <a:pt x="674" y="309"/>
                            <a:pt x="971" y="443"/>
                          </a:cubicBezTo>
                          <a:cubicBezTo>
                            <a:pt x="1258" y="558"/>
                            <a:pt x="1555" y="682"/>
                            <a:pt x="1832" y="816"/>
                          </a:cubicBezTo>
                          <a:cubicBezTo>
                            <a:pt x="2033" y="912"/>
                            <a:pt x="2397" y="1036"/>
                            <a:pt x="2435" y="1294"/>
                          </a:cubicBezTo>
                          <a:cubicBezTo>
                            <a:pt x="2463" y="1544"/>
                            <a:pt x="2214" y="1678"/>
                            <a:pt x="1998" y="1678"/>
                          </a:cubicBezTo>
                          <a:cubicBezTo>
                            <a:pt x="1991" y="1678"/>
                            <a:pt x="1983" y="1678"/>
                            <a:pt x="1976" y="1677"/>
                          </a:cubicBezTo>
                          <a:cubicBezTo>
                            <a:pt x="1871" y="1677"/>
                            <a:pt x="1832" y="1811"/>
                            <a:pt x="1918" y="1869"/>
                          </a:cubicBezTo>
                          <a:cubicBezTo>
                            <a:pt x="2005" y="1919"/>
                            <a:pt x="2099" y="1942"/>
                            <a:pt x="2192" y="1942"/>
                          </a:cubicBezTo>
                          <a:cubicBezTo>
                            <a:pt x="2416" y="1942"/>
                            <a:pt x="2631" y="1805"/>
                            <a:pt x="2713" y="1582"/>
                          </a:cubicBezTo>
                          <a:cubicBezTo>
                            <a:pt x="2847" y="1237"/>
                            <a:pt x="2675" y="912"/>
                            <a:pt x="2368" y="739"/>
                          </a:cubicBezTo>
                          <a:cubicBezTo>
                            <a:pt x="2024" y="558"/>
                            <a:pt x="1660" y="414"/>
                            <a:pt x="1287" y="299"/>
                          </a:cubicBezTo>
                          <a:cubicBezTo>
                            <a:pt x="1105" y="232"/>
                            <a:pt x="914" y="175"/>
                            <a:pt x="722" y="136"/>
                          </a:cubicBezTo>
                          <a:cubicBezTo>
                            <a:pt x="531" y="89"/>
                            <a:pt x="301" y="60"/>
                            <a:pt x="91" y="2"/>
                          </a:cubicBezTo>
                          <a:cubicBezTo>
                            <a:pt x="85" y="1"/>
                            <a:pt x="80" y="0"/>
                            <a:pt x="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75"/>
                    <p:cNvSpPr/>
                    <p:nvPr/>
                  </p:nvSpPr>
                  <p:spPr>
                    <a:xfrm>
                      <a:off x="5779325" y="3994325"/>
                      <a:ext cx="57425" cy="202200"/>
                    </a:xfrm>
                    <a:custGeom>
                      <a:rect b="b" l="l" r="r" t="t"/>
                      <a:pathLst>
                        <a:path extrusionOk="0" h="8088" w="2297">
                          <a:moveTo>
                            <a:pt x="0" y="0"/>
                          </a:moveTo>
                          <a:lnTo>
                            <a:pt x="1531" y="8087"/>
                          </a:lnTo>
                          <a:lnTo>
                            <a:pt x="2297" y="8087"/>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91" name="Google Shape;1591;p75"/>
                <p:cNvGrpSpPr/>
                <p:nvPr/>
              </p:nvGrpSpPr>
              <p:grpSpPr>
                <a:xfrm rot="-2057815">
                  <a:off x="1114061" y="2504730"/>
                  <a:ext cx="207938" cy="270066"/>
                  <a:chOff x="1548440" y="2588021"/>
                  <a:chExt cx="248926" cy="323267"/>
                </a:xfrm>
              </p:grpSpPr>
              <p:sp>
                <p:nvSpPr>
                  <p:cNvPr id="1592" name="Google Shape;1592;p75"/>
                  <p:cNvSpPr/>
                  <p:nvPr/>
                </p:nvSpPr>
                <p:spPr>
                  <a:xfrm flipH="1">
                    <a:off x="1565284" y="2719553"/>
                    <a:ext cx="232082" cy="191736"/>
                  </a:xfrm>
                  <a:custGeom>
                    <a:rect b="b" l="l" r="r" t="t"/>
                    <a:pathLst>
                      <a:path extrusionOk="0" h="2618" w="3169">
                        <a:moveTo>
                          <a:pt x="1644" y="1"/>
                        </a:moveTo>
                        <a:cubicBezTo>
                          <a:pt x="1388" y="1"/>
                          <a:pt x="1135" y="65"/>
                          <a:pt x="910" y="190"/>
                        </a:cubicBezTo>
                        <a:cubicBezTo>
                          <a:pt x="546" y="391"/>
                          <a:pt x="336" y="764"/>
                          <a:pt x="202" y="1137"/>
                        </a:cubicBezTo>
                        <a:cubicBezTo>
                          <a:pt x="39" y="1587"/>
                          <a:pt x="1" y="2075"/>
                          <a:pt x="78" y="2544"/>
                        </a:cubicBezTo>
                        <a:cubicBezTo>
                          <a:pt x="86" y="2594"/>
                          <a:pt x="127" y="2617"/>
                          <a:pt x="171" y="2617"/>
                        </a:cubicBezTo>
                        <a:cubicBezTo>
                          <a:pt x="226" y="2617"/>
                          <a:pt x="284" y="2580"/>
                          <a:pt x="279" y="2515"/>
                        </a:cubicBezTo>
                        <a:cubicBezTo>
                          <a:pt x="269" y="2113"/>
                          <a:pt x="317" y="1702"/>
                          <a:pt x="441" y="1309"/>
                        </a:cubicBezTo>
                        <a:cubicBezTo>
                          <a:pt x="546" y="974"/>
                          <a:pt x="709" y="611"/>
                          <a:pt x="1015" y="419"/>
                        </a:cubicBezTo>
                        <a:cubicBezTo>
                          <a:pt x="1227" y="281"/>
                          <a:pt x="1460" y="223"/>
                          <a:pt x="1696" y="223"/>
                        </a:cubicBezTo>
                        <a:cubicBezTo>
                          <a:pt x="2195" y="223"/>
                          <a:pt x="2709" y="484"/>
                          <a:pt x="3073" y="802"/>
                        </a:cubicBezTo>
                        <a:cubicBezTo>
                          <a:pt x="3082" y="814"/>
                          <a:pt x="3094" y="819"/>
                          <a:pt x="3105" y="819"/>
                        </a:cubicBezTo>
                        <a:cubicBezTo>
                          <a:pt x="3138" y="819"/>
                          <a:pt x="3169" y="774"/>
                          <a:pt x="3140" y="745"/>
                        </a:cubicBezTo>
                        <a:cubicBezTo>
                          <a:pt x="2824" y="429"/>
                          <a:pt x="2480" y="161"/>
                          <a:pt x="2049" y="56"/>
                        </a:cubicBezTo>
                        <a:cubicBezTo>
                          <a:pt x="1916" y="19"/>
                          <a:pt x="1779" y="1"/>
                          <a:pt x="1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75"/>
                  <p:cNvSpPr/>
                  <p:nvPr/>
                </p:nvSpPr>
                <p:spPr>
                  <a:xfrm flipH="1">
                    <a:off x="1548440" y="2588021"/>
                    <a:ext cx="238673" cy="193640"/>
                  </a:xfrm>
                  <a:custGeom>
                    <a:rect b="b" l="l" r="r" t="t"/>
                    <a:pathLst>
                      <a:path extrusionOk="0" h="2644" w="3259">
                        <a:moveTo>
                          <a:pt x="834" y="1"/>
                        </a:moveTo>
                        <a:cubicBezTo>
                          <a:pt x="586" y="1"/>
                          <a:pt x="336" y="56"/>
                          <a:pt x="100" y="177"/>
                        </a:cubicBezTo>
                        <a:cubicBezTo>
                          <a:pt x="1" y="227"/>
                          <a:pt x="59" y="349"/>
                          <a:pt x="152" y="349"/>
                        </a:cubicBezTo>
                        <a:cubicBezTo>
                          <a:pt x="166" y="349"/>
                          <a:pt x="181" y="346"/>
                          <a:pt x="196" y="340"/>
                        </a:cubicBezTo>
                        <a:cubicBezTo>
                          <a:pt x="374" y="261"/>
                          <a:pt x="563" y="226"/>
                          <a:pt x="752" y="226"/>
                        </a:cubicBezTo>
                        <a:cubicBezTo>
                          <a:pt x="1211" y="226"/>
                          <a:pt x="1675" y="434"/>
                          <a:pt x="2014" y="732"/>
                        </a:cubicBezTo>
                        <a:cubicBezTo>
                          <a:pt x="2263" y="952"/>
                          <a:pt x="2474" y="1220"/>
                          <a:pt x="2627" y="1507"/>
                        </a:cubicBezTo>
                        <a:cubicBezTo>
                          <a:pt x="2713" y="1651"/>
                          <a:pt x="2780" y="1804"/>
                          <a:pt x="2847" y="1947"/>
                        </a:cubicBezTo>
                        <a:cubicBezTo>
                          <a:pt x="2933" y="2139"/>
                          <a:pt x="3029" y="2340"/>
                          <a:pt x="2962" y="2550"/>
                        </a:cubicBezTo>
                        <a:cubicBezTo>
                          <a:pt x="2939" y="2607"/>
                          <a:pt x="2984" y="2644"/>
                          <a:pt x="3030" y="2644"/>
                        </a:cubicBezTo>
                        <a:cubicBezTo>
                          <a:pt x="3062" y="2644"/>
                          <a:pt x="3094" y="2627"/>
                          <a:pt x="3105" y="2589"/>
                        </a:cubicBezTo>
                        <a:lnTo>
                          <a:pt x="3105" y="2598"/>
                        </a:lnTo>
                        <a:cubicBezTo>
                          <a:pt x="3258" y="2234"/>
                          <a:pt x="3019" y="1785"/>
                          <a:pt x="2856" y="1469"/>
                        </a:cubicBezTo>
                        <a:cubicBezTo>
                          <a:pt x="2675" y="1115"/>
                          <a:pt x="2445" y="799"/>
                          <a:pt x="2158" y="531"/>
                        </a:cubicBezTo>
                        <a:cubicBezTo>
                          <a:pt x="1787" y="204"/>
                          <a:pt x="1312"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1594" name="Google Shape;1594;p75"/>
            <p:cNvGrpSpPr/>
            <p:nvPr/>
          </p:nvGrpSpPr>
          <p:grpSpPr>
            <a:xfrm rot="2308623">
              <a:off x="1001434" y="2915883"/>
              <a:ext cx="85178" cy="135400"/>
              <a:chOff x="1178397" y="3007357"/>
              <a:chExt cx="110805" cy="176136"/>
            </a:xfrm>
          </p:grpSpPr>
          <p:sp>
            <p:nvSpPr>
              <p:cNvPr id="1595" name="Google Shape;1595;p75"/>
              <p:cNvSpPr/>
              <p:nvPr/>
            </p:nvSpPr>
            <p:spPr>
              <a:xfrm flipH="1">
                <a:off x="1178397" y="3007357"/>
                <a:ext cx="110805" cy="176136"/>
              </a:xfrm>
              <a:custGeom>
                <a:rect b="b" l="l" r="r" t="t"/>
                <a:pathLst>
                  <a:path extrusionOk="0" h="2405" w="1513">
                    <a:moveTo>
                      <a:pt x="674" y="1"/>
                    </a:moveTo>
                    <a:cubicBezTo>
                      <a:pt x="327" y="1"/>
                      <a:pt x="1" y="146"/>
                      <a:pt x="1" y="146"/>
                    </a:cubicBezTo>
                    <a:lnTo>
                      <a:pt x="1" y="2404"/>
                    </a:lnTo>
                    <a:cubicBezTo>
                      <a:pt x="1" y="2404"/>
                      <a:pt x="1513" y="2328"/>
                      <a:pt x="1484" y="921"/>
                    </a:cubicBezTo>
                    <a:cubicBezTo>
                      <a:pt x="1464" y="177"/>
                      <a:pt x="1057" y="1"/>
                      <a:pt x="6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75"/>
              <p:cNvSpPr/>
              <p:nvPr/>
            </p:nvSpPr>
            <p:spPr>
              <a:xfrm flipH="1">
                <a:off x="1218310" y="3026472"/>
                <a:ext cx="59687" cy="119304"/>
              </a:xfrm>
              <a:custGeom>
                <a:rect b="b" l="l" r="r" t="t"/>
                <a:pathLst>
                  <a:path extrusionOk="0" h="1629" w="815">
                    <a:moveTo>
                      <a:pt x="650" y="1"/>
                    </a:moveTo>
                    <a:cubicBezTo>
                      <a:pt x="623" y="1"/>
                      <a:pt x="596" y="12"/>
                      <a:pt x="575" y="38"/>
                    </a:cubicBezTo>
                    <a:cubicBezTo>
                      <a:pt x="240" y="449"/>
                      <a:pt x="1" y="995"/>
                      <a:pt x="78" y="1531"/>
                    </a:cubicBezTo>
                    <a:cubicBezTo>
                      <a:pt x="78" y="1578"/>
                      <a:pt x="116" y="1617"/>
                      <a:pt x="164" y="1626"/>
                    </a:cubicBezTo>
                    <a:cubicBezTo>
                      <a:pt x="170" y="1628"/>
                      <a:pt x="176" y="1628"/>
                      <a:pt x="182" y="1628"/>
                    </a:cubicBezTo>
                    <a:cubicBezTo>
                      <a:pt x="223" y="1628"/>
                      <a:pt x="261" y="1601"/>
                      <a:pt x="269" y="1559"/>
                    </a:cubicBezTo>
                    <a:cubicBezTo>
                      <a:pt x="298" y="1311"/>
                      <a:pt x="345" y="1071"/>
                      <a:pt x="422" y="832"/>
                    </a:cubicBezTo>
                    <a:cubicBezTo>
                      <a:pt x="499" y="602"/>
                      <a:pt x="613" y="382"/>
                      <a:pt x="757" y="181"/>
                    </a:cubicBezTo>
                    <a:cubicBezTo>
                      <a:pt x="815" y="102"/>
                      <a:pt x="731" y="1"/>
                      <a:pt x="6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7" name="Google Shape;1597;p75"/>
            <p:cNvGrpSpPr/>
            <p:nvPr/>
          </p:nvGrpSpPr>
          <p:grpSpPr>
            <a:xfrm>
              <a:off x="989620" y="3030402"/>
              <a:ext cx="108793" cy="175029"/>
              <a:chOff x="1268249" y="2382652"/>
              <a:chExt cx="160723" cy="258574"/>
            </a:xfrm>
          </p:grpSpPr>
          <p:sp>
            <p:nvSpPr>
              <p:cNvPr id="1598" name="Google Shape;1598;p75"/>
              <p:cNvSpPr/>
              <p:nvPr/>
            </p:nvSpPr>
            <p:spPr>
              <a:xfrm>
                <a:off x="1268249" y="2382652"/>
                <a:ext cx="160723" cy="137667"/>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75"/>
              <p:cNvSpPr/>
              <p:nvPr/>
            </p:nvSpPr>
            <p:spPr>
              <a:xfrm>
                <a:off x="1293491" y="2542182"/>
                <a:ext cx="115606" cy="99044"/>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3" name="Shape 1603"/>
        <p:cNvGrpSpPr/>
        <p:nvPr/>
      </p:nvGrpSpPr>
      <p:grpSpPr>
        <a:xfrm>
          <a:off x="0" y="0"/>
          <a:ext cx="0" cy="0"/>
          <a:chOff x="0" y="0"/>
          <a:chExt cx="0" cy="0"/>
        </a:xfrm>
      </p:grpSpPr>
      <p:sp>
        <p:nvSpPr>
          <p:cNvPr id="1604" name="Google Shape;1604;p76"/>
          <p:cNvSpPr txBox="1"/>
          <p:nvPr>
            <p:ph type="title"/>
          </p:nvPr>
        </p:nvSpPr>
        <p:spPr>
          <a:xfrm flipH="1">
            <a:off x="2066575" y="521825"/>
            <a:ext cx="5576100" cy="386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Registering the Sole Proprietorship</a:t>
            </a:r>
            <a:endParaRPr sz="2000"/>
          </a:p>
          <a:p>
            <a:pPr indent="0" lvl="0" marL="0" rtl="0" algn="l">
              <a:spcBef>
                <a:spcPts val="0"/>
              </a:spcBef>
              <a:spcAft>
                <a:spcPts val="0"/>
              </a:spcAft>
              <a:buNone/>
            </a:pPr>
            <a:r>
              <a:rPr b="1" lang="en" sz="2000">
                <a:latin typeface="Arial"/>
                <a:ea typeface="Arial"/>
                <a:cs typeface="Arial"/>
                <a:sym typeface="Arial"/>
              </a:rPr>
              <a:t>Register the business name with the Department of Trade and Industry (DTI).  In choosing a business name, consider “</a:t>
            </a:r>
            <a:r>
              <a:rPr b="1" lang="en" sz="2000" u="sng">
                <a:latin typeface="Arial"/>
                <a:ea typeface="Arial"/>
                <a:cs typeface="Arial"/>
                <a:sym typeface="Arial"/>
              </a:rPr>
              <a:t>name recall</a:t>
            </a:r>
            <a:r>
              <a:rPr b="1" lang="en" sz="2000">
                <a:latin typeface="Arial"/>
                <a:ea typeface="Arial"/>
                <a:cs typeface="Arial"/>
                <a:sym typeface="Arial"/>
              </a:rPr>
              <a:t>”, meaning a name that is short and can be easily </a:t>
            </a:r>
            <a:r>
              <a:rPr b="1" lang="en" sz="2000">
                <a:latin typeface="Arial"/>
                <a:ea typeface="Arial"/>
                <a:cs typeface="Arial"/>
                <a:sym typeface="Arial"/>
              </a:rPr>
              <a:t>remembered</a:t>
            </a:r>
            <a:r>
              <a:rPr b="1" lang="en" sz="2000">
                <a:latin typeface="Arial"/>
                <a:ea typeface="Arial"/>
                <a:cs typeface="Arial"/>
                <a:sym typeface="Arial"/>
              </a:rPr>
              <a:t>.  You should not forget to renew the registration with the DTI once every five years.  In addition, better copyright the name and its logo with the Intellectual Property Office (IPO) of the DTI and the National Library.  </a:t>
            </a:r>
            <a:endParaRPr b="1" sz="2000">
              <a:latin typeface="Arial"/>
              <a:ea typeface="Arial"/>
              <a:cs typeface="Arial"/>
              <a:sym typeface="Arial"/>
            </a:endParaRPr>
          </a:p>
        </p:txBody>
      </p:sp>
      <p:grpSp>
        <p:nvGrpSpPr>
          <p:cNvPr id="1605" name="Google Shape;1605;p76"/>
          <p:cNvGrpSpPr/>
          <p:nvPr/>
        </p:nvGrpSpPr>
        <p:grpSpPr>
          <a:xfrm>
            <a:off x="732536" y="912001"/>
            <a:ext cx="1395950" cy="3747954"/>
            <a:chOff x="732498" y="911998"/>
            <a:chExt cx="2016394" cy="3747954"/>
          </a:xfrm>
        </p:grpSpPr>
        <p:grpSp>
          <p:nvGrpSpPr>
            <p:cNvPr id="1606" name="Google Shape;1606;p76"/>
            <p:cNvGrpSpPr/>
            <p:nvPr/>
          </p:nvGrpSpPr>
          <p:grpSpPr>
            <a:xfrm>
              <a:off x="732498" y="911998"/>
              <a:ext cx="2016394" cy="3747954"/>
              <a:chOff x="-5" y="1395548"/>
              <a:chExt cx="2016394" cy="3747954"/>
            </a:xfrm>
          </p:grpSpPr>
          <p:sp>
            <p:nvSpPr>
              <p:cNvPr id="1607" name="Google Shape;1607;p76"/>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76"/>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76"/>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76"/>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76"/>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76"/>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76"/>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76"/>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76"/>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76"/>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17" name="Google Shape;1617;p76"/>
              <p:cNvGrpSpPr/>
              <p:nvPr/>
            </p:nvGrpSpPr>
            <p:grpSpPr>
              <a:xfrm>
                <a:off x="-5" y="1395548"/>
                <a:ext cx="2016394" cy="2387597"/>
                <a:chOff x="-5" y="1395548"/>
                <a:chExt cx="2016394" cy="2387597"/>
              </a:xfrm>
            </p:grpSpPr>
            <p:sp>
              <p:nvSpPr>
                <p:cNvPr id="1618" name="Google Shape;1618;p76"/>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76"/>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76"/>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76"/>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76"/>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76"/>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76"/>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76"/>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76"/>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76"/>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76"/>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76"/>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76"/>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76"/>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76"/>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76"/>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76"/>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76"/>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76"/>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76"/>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76"/>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76"/>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76"/>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76"/>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76"/>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76"/>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76"/>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76"/>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76"/>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76"/>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76"/>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76"/>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76"/>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76"/>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76"/>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76"/>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654" name="Google Shape;1654;p76"/>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5" name="Google Shape;1655;p76"/>
          <p:cNvGrpSpPr/>
          <p:nvPr/>
        </p:nvGrpSpPr>
        <p:grpSpPr>
          <a:xfrm>
            <a:off x="6157809" y="68204"/>
            <a:ext cx="2720006" cy="535718"/>
            <a:chOff x="186675" y="6104275"/>
            <a:chExt cx="671275" cy="403250"/>
          </a:xfrm>
        </p:grpSpPr>
        <p:sp>
          <p:nvSpPr>
            <p:cNvPr id="1656" name="Google Shape;1656;p76"/>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76"/>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76"/>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76"/>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76"/>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61" name="Google Shape;1661;p76"/>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76"/>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76"/>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64" name="Google Shape;1664;p76"/>
          <p:cNvGrpSpPr/>
          <p:nvPr/>
        </p:nvGrpSpPr>
        <p:grpSpPr>
          <a:xfrm>
            <a:off x="2218750" y="150288"/>
            <a:ext cx="371525" cy="371525"/>
            <a:chOff x="4956150" y="6582250"/>
            <a:chExt cx="371525" cy="371525"/>
          </a:xfrm>
        </p:grpSpPr>
        <p:sp>
          <p:nvSpPr>
            <p:cNvPr id="1665" name="Google Shape;1665;p76"/>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76"/>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76"/>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76"/>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76"/>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670" name="Google Shape;1670;p76"/>
          <p:cNvCxnSpPr/>
          <p:nvPr/>
        </p:nvCxnSpPr>
        <p:spPr>
          <a:xfrm>
            <a:off x="2965347" y="4389418"/>
            <a:ext cx="45567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4" name="Shape 1674"/>
        <p:cNvGrpSpPr/>
        <p:nvPr/>
      </p:nvGrpSpPr>
      <p:grpSpPr>
        <a:xfrm>
          <a:off x="0" y="0"/>
          <a:ext cx="0" cy="0"/>
          <a:chOff x="0" y="0"/>
          <a:chExt cx="0" cy="0"/>
        </a:xfrm>
      </p:grpSpPr>
      <p:sp>
        <p:nvSpPr>
          <p:cNvPr id="1675" name="Google Shape;1675;p77"/>
          <p:cNvSpPr txBox="1"/>
          <p:nvPr>
            <p:ph type="title"/>
          </p:nvPr>
        </p:nvSpPr>
        <p:spPr>
          <a:xfrm flipH="1">
            <a:off x="2218975" y="521825"/>
            <a:ext cx="5576100" cy="386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Registering Partnership and Corporation</a:t>
            </a:r>
            <a:endParaRPr sz="2000"/>
          </a:p>
          <a:p>
            <a:pPr indent="0" lvl="0" marL="0" rtl="0" algn="l">
              <a:spcBef>
                <a:spcPts val="0"/>
              </a:spcBef>
              <a:spcAft>
                <a:spcPts val="0"/>
              </a:spcAft>
              <a:buNone/>
            </a:pPr>
            <a:r>
              <a:rPr b="1" lang="en" sz="2000">
                <a:latin typeface="Arial"/>
                <a:ea typeface="Arial"/>
                <a:cs typeface="Arial"/>
                <a:sym typeface="Arial"/>
              </a:rPr>
              <a:t>Registration of business name with the Department of Trade and Industry (DTI) is optional for partnerships and corporations.  The registration with SEC includes the registration of the business name.  The SEC sees to it that name has not been </a:t>
            </a:r>
            <a:r>
              <a:rPr b="1" lang="en" sz="2000">
                <a:latin typeface="Arial"/>
                <a:ea typeface="Arial"/>
                <a:cs typeface="Arial"/>
                <a:sym typeface="Arial"/>
              </a:rPr>
              <a:t>previously</a:t>
            </a:r>
            <a:r>
              <a:rPr b="1" lang="en" sz="2000">
                <a:latin typeface="Arial"/>
                <a:ea typeface="Arial"/>
                <a:cs typeface="Arial"/>
                <a:sym typeface="Arial"/>
              </a:rPr>
              <a:t> granted to another entity.  </a:t>
            </a:r>
            <a:endParaRPr b="1" sz="2000">
              <a:latin typeface="Arial"/>
              <a:ea typeface="Arial"/>
              <a:cs typeface="Arial"/>
              <a:sym typeface="Arial"/>
            </a:endParaRPr>
          </a:p>
        </p:txBody>
      </p:sp>
      <p:grpSp>
        <p:nvGrpSpPr>
          <p:cNvPr id="1676" name="Google Shape;1676;p77"/>
          <p:cNvGrpSpPr/>
          <p:nvPr/>
        </p:nvGrpSpPr>
        <p:grpSpPr>
          <a:xfrm>
            <a:off x="732536" y="912001"/>
            <a:ext cx="1395950" cy="3747954"/>
            <a:chOff x="732498" y="911998"/>
            <a:chExt cx="2016394" cy="3747954"/>
          </a:xfrm>
        </p:grpSpPr>
        <p:grpSp>
          <p:nvGrpSpPr>
            <p:cNvPr id="1677" name="Google Shape;1677;p77"/>
            <p:cNvGrpSpPr/>
            <p:nvPr/>
          </p:nvGrpSpPr>
          <p:grpSpPr>
            <a:xfrm>
              <a:off x="732498" y="911998"/>
              <a:ext cx="2016394" cy="3747954"/>
              <a:chOff x="-5" y="1395548"/>
              <a:chExt cx="2016394" cy="3747954"/>
            </a:xfrm>
          </p:grpSpPr>
          <p:sp>
            <p:nvSpPr>
              <p:cNvPr id="1678" name="Google Shape;1678;p77"/>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77"/>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77"/>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77"/>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77"/>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77"/>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77"/>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77"/>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77"/>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77"/>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88" name="Google Shape;1688;p77"/>
              <p:cNvGrpSpPr/>
              <p:nvPr/>
            </p:nvGrpSpPr>
            <p:grpSpPr>
              <a:xfrm>
                <a:off x="-5" y="1395548"/>
                <a:ext cx="2016394" cy="2387597"/>
                <a:chOff x="-5" y="1395548"/>
                <a:chExt cx="2016394" cy="2387597"/>
              </a:xfrm>
            </p:grpSpPr>
            <p:sp>
              <p:nvSpPr>
                <p:cNvPr id="1689" name="Google Shape;1689;p77"/>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77"/>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77"/>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77"/>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77"/>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77"/>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77"/>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77"/>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77"/>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77"/>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77"/>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77"/>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77"/>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77"/>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77"/>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77"/>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77"/>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77"/>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77"/>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77"/>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77"/>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77"/>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77"/>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77"/>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77"/>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77"/>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77"/>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77"/>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77"/>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77"/>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77"/>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77"/>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77"/>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77"/>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77"/>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77"/>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725" name="Google Shape;1725;p77"/>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6" name="Google Shape;1726;p77"/>
          <p:cNvGrpSpPr/>
          <p:nvPr/>
        </p:nvGrpSpPr>
        <p:grpSpPr>
          <a:xfrm>
            <a:off x="4802075" y="301875"/>
            <a:ext cx="671275" cy="403250"/>
            <a:chOff x="186675" y="6104275"/>
            <a:chExt cx="671275" cy="403250"/>
          </a:xfrm>
        </p:grpSpPr>
        <p:sp>
          <p:nvSpPr>
            <p:cNvPr id="1727" name="Google Shape;1727;p77"/>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77"/>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77"/>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77"/>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77"/>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32" name="Google Shape;1732;p77"/>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77"/>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77"/>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35" name="Google Shape;1735;p77"/>
          <p:cNvGrpSpPr/>
          <p:nvPr/>
        </p:nvGrpSpPr>
        <p:grpSpPr>
          <a:xfrm>
            <a:off x="3791663" y="410663"/>
            <a:ext cx="277825" cy="294450"/>
            <a:chOff x="5427425" y="3215750"/>
            <a:chExt cx="277825" cy="294450"/>
          </a:xfrm>
        </p:grpSpPr>
        <p:sp>
          <p:nvSpPr>
            <p:cNvPr id="1736" name="Google Shape;1736;p77"/>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77"/>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77"/>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9" name="Google Shape;1739;p77"/>
          <p:cNvGrpSpPr/>
          <p:nvPr/>
        </p:nvGrpSpPr>
        <p:grpSpPr>
          <a:xfrm>
            <a:off x="2218750" y="150288"/>
            <a:ext cx="371525" cy="371525"/>
            <a:chOff x="4956150" y="6582250"/>
            <a:chExt cx="371525" cy="371525"/>
          </a:xfrm>
        </p:grpSpPr>
        <p:sp>
          <p:nvSpPr>
            <p:cNvPr id="1740" name="Google Shape;1740;p77"/>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77"/>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77"/>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77"/>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77"/>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745" name="Google Shape;1745;p77"/>
          <p:cNvCxnSpPr/>
          <p:nvPr/>
        </p:nvCxnSpPr>
        <p:spPr>
          <a:xfrm>
            <a:off x="2965347" y="4389418"/>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746" name="Google Shape;1746;p77"/>
          <p:cNvCxnSpPr/>
          <p:nvPr/>
        </p:nvCxnSpPr>
        <p:spPr>
          <a:xfrm>
            <a:off x="2961897" y="4217481"/>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0" name="Shape 1750"/>
        <p:cNvGrpSpPr/>
        <p:nvPr/>
      </p:nvGrpSpPr>
      <p:grpSpPr>
        <a:xfrm>
          <a:off x="0" y="0"/>
          <a:ext cx="0" cy="0"/>
          <a:chOff x="0" y="0"/>
          <a:chExt cx="0" cy="0"/>
        </a:xfrm>
      </p:grpSpPr>
      <p:sp>
        <p:nvSpPr>
          <p:cNvPr id="1751" name="Google Shape;1751;p78"/>
          <p:cNvSpPr txBox="1"/>
          <p:nvPr>
            <p:ph type="title"/>
          </p:nvPr>
        </p:nvSpPr>
        <p:spPr>
          <a:xfrm flipH="1">
            <a:off x="2218975" y="521825"/>
            <a:ext cx="5576100" cy="386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Registering Partnership and Corporation</a:t>
            </a:r>
            <a:endParaRPr sz="2000"/>
          </a:p>
          <a:p>
            <a:pPr indent="0" lvl="0" marL="0" rtl="0" algn="l">
              <a:spcBef>
                <a:spcPts val="0"/>
              </a:spcBef>
              <a:spcAft>
                <a:spcPts val="0"/>
              </a:spcAft>
              <a:buNone/>
            </a:pPr>
            <a:r>
              <a:rPr b="1" lang="en" sz="2000">
                <a:latin typeface="Arial"/>
                <a:ea typeface="Arial"/>
                <a:cs typeface="Arial"/>
                <a:sym typeface="Arial"/>
              </a:rPr>
              <a:t>The partnership registers with the SEC its articles of co-partnership and the corporation registers also with the SEC its articles of incorporation.  By-laws of partnerships and corporations are also filed with the SEC.</a:t>
            </a:r>
            <a:endParaRPr b="1" sz="2000">
              <a:latin typeface="Arial"/>
              <a:ea typeface="Arial"/>
              <a:cs typeface="Arial"/>
              <a:sym typeface="Arial"/>
            </a:endParaRPr>
          </a:p>
        </p:txBody>
      </p:sp>
      <p:grpSp>
        <p:nvGrpSpPr>
          <p:cNvPr id="1752" name="Google Shape;1752;p78"/>
          <p:cNvGrpSpPr/>
          <p:nvPr/>
        </p:nvGrpSpPr>
        <p:grpSpPr>
          <a:xfrm>
            <a:off x="732536" y="912001"/>
            <a:ext cx="1395950" cy="3747954"/>
            <a:chOff x="732498" y="911998"/>
            <a:chExt cx="2016394" cy="3747954"/>
          </a:xfrm>
        </p:grpSpPr>
        <p:grpSp>
          <p:nvGrpSpPr>
            <p:cNvPr id="1753" name="Google Shape;1753;p78"/>
            <p:cNvGrpSpPr/>
            <p:nvPr/>
          </p:nvGrpSpPr>
          <p:grpSpPr>
            <a:xfrm>
              <a:off x="732498" y="911998"/>
              <a:ext cx="2016394" cy="3747954"/>
              <a:chOff x="-5" y="1395548"/>
              <a:chExt cx="2016394" cy="3747954"/>
            </a:xfrm>
          </p:grpSpPr>
          <p:sp>
            <p:nvSpPr>
              <p:cNvPr id="1754" name="Google Shape;1754;p78"/>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78"/>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78"/>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78"/>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78"/>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78"/>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78"/>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78"/>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78"/>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78"/>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4" name="Google Shape;1764;p78"/>
              <p:cNvGrpSpPr/>
              <p:nvPr/>
            </p:nvGrpSpPr>
            <p:grpSpPr>
              <a:xfrm>
                <a:off x="-5" y="1395548"/>
                <a:ext cx="2016394" cy="2387597"/>
                <a:chOff x="-5" y="1395548"/>
                <a:chExt cx="2016394" cy="2387597"/>
              </a:xfrm>
            </p:grpSpPr>
            <p:sp>
              <p:nvSpPr>
                <p:cNvPr id="1765" name="Google Shape;1765;p78"/>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78"/>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78"/>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78"/>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78"/>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78"/>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78"/>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78"/>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78"/>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78"/>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78"/>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78"/>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78"/>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78"/>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78"/>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78"/>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78"/>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78"/>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78"/>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78"/>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78"/>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78"/>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78"/>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78"/>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78"/>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78"/>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78"/>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78"/>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78"/>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78"/>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78"/>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78"/>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78"/>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78"/>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78"/>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78"/>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801" name="Google Shape;1801;p78"/>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2" name="Google Shape;1802;p78"/>
          <p:cNvGrpSpPr/>
          <p:nvPr/>
        </p:nvGrpSpPr>
        <p:grpSpPr>
          <a:xfrm>
            <a:off x="4802075" y="301875"/>
            <a:ext cx="671275" cy="403250"/>
            <a:chOff x="186675" y="6104275"/>
            <a:chExt cx="671275" cy="403250"/>
          </a:xfrm>
        </p:grpSpPr>
        <p:sp>
          <p:nvSpPr>
            <p:cNvPr id="1803" name="Google Shape;1803;p78"/>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78"/>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78"/>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78"/>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78"/>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8" name="Google Shape;1808;p78"/>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78"/>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78"/>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11" name="Google Shape;1811;p78"/>
          <p:cNvGrpSpPr/>
          <p:nvPr/>
        </p:nvGrpSpPr>
        <p:grpSpPr>
          <a:xfrm>
            <a:off x="3791663" y="410663"/>
            <a:ext cx="277825" cy="294450"/>
            <a:chOff x="5427425" y="3215750"/>
            <a:chExt cx="277825" cy="294450"/>
          </a:xfrm>
        </p:grpSpPr>
        <p:sp>
          <p:nvSpPr>
            <p:cNvPr id="1812" name="Google Shape;1812;p78"/>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78"/>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78"/>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15" name="Google Shape;1815;p78"/>
          <p:cNvGrpSpPr/>
          <p:nvPr/>
        </p:nvGrpSpPr>
        <p:grpSpPr>
          <a:xfrm>
            <a:off x="2218750" y="150288"/>
            <a:ext cx="371525" cy="371525"/>
            <a:chOff x="4956150" y="6582250"/>
            <a:chExt cx="371525" cy="371525"/>
          </a:xfrm>
        </p:grpSpPr>
        <p:sp>
          <p:nvSpPr>
            <p:cNvPr id="1816" name="Google Shape;1816;p78"/>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78"/>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78"/>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78"/>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78"/>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821" name="Google Shape;1821;p78"/>
          <p:cNvCxnSpPr/>
          <p:nvPr/>
        </p:nvCxnSpPr>
        <p:spPr>
          <a:xfrm>
            <a:off x="2965347" y="4389418"/>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822" name="Google Shape;1822;p78"/>
          <p:cNvCxnSpPr/>
          <p:nvPr/>
        </p:nvCxnSpPr>
        <p:spPr>
          <a:xfrm>
            <a:off x="2961897" y="4217481"/>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6" name="Shape 1826"/>
        <p:cNvGrpSpPr/>
        <p:nvPr/>
      </p:nvGrpSpPr>
      <p:grpSpPr>
        <a:xfrm>
          <a:off x="0" y="0"/>
          <a:ext cx="0" cy="0"/>
          <a:chOff x="0" y="0"/>
          <a:chExt cx="0" cy="0"/>
        </a:xfrm>
      </p:grpSpPr>
      <p:sp>
        <p:nvSpPr>
          <p:cNvPr id="1827" name="Google Shape;1827;p79"/>
          <p:cNvSpPr txBox="1"/>
          <p:nvPr>
            <p:ph type="title"/>
          </p:nvPr>
        </p:nvSpPr>
        <p:spPr>
          <a:xfrm flipH="1">
            <a:off x="2218850" y="521825"/>
            <a:ext cx="5964300" cy="3867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After the registration with DTI and/or SEC the sole </a:t>
            </a:r>
            <a:r>
              <a:rPr lang="en" sz="2000"/>
              <a:t>proprietorship</a:t>
            </a:r>
            <a:r>
              <a:rPr lang="en" sz="2000"/>
              <a:t>, </a:t>
            </a:r>
            <a:r>
              <a:rPr lang="en" sz="2000"/>
              <a:t>partnership</a:t>
            </a:r>
            <a:r>
              <a:rPr lang="en" sz="2000"/>
              <a:t> or corporation </a:t>
            </a:r>
            <a:r>
              <a:rPr lang="en" sz="2000"/>
              <a:t>registers</a:t>
            </a:r>
            <a:r>
              <a:rPr lang="en" sz="2000"/>
              <a:t> with:</a:t>
            </a:r>
            <a:endParaRPr sz="2000"/>
          </a:p>
          <a:p>
            <a:pPr indent="-355600" lvl="0" marL="457200" rtl="0" algn="l">
              <a:spcBef>
                <a:spcPts val="0"/>
              </a:spcBef>
              <a:spcAft>
                <a:spcPts val="0"/>
              </a:spcAft>
              <a:buSzPts val="2000"/>
              <a:buAutoNum type="alphaUcPeriod"/>
            </a:pPr>
            <a:r>
              <a:rPr lang="en" sz="2000"/>
              <a:t> Bureau of Internal Revenue (BIR) for</a:t>
            </a:r>
            <a:endParaRPr sz="2000"/>
          </a:p>
          <a:p>
            <a:pPr indent="0" lvl="0" marL="0" rtl="0" algn="l">
              <a:spcBef>
                <a:spcPts val="0"/>
              </a:spcBef>
              <a:spcAft>
                <a:spcPts val="0"/>
              </a:spcAft>
              <a:buNone/>
            </a:pPr>
            <a:r>
              <a:rPr lang="en" sz="2000"/>
              <a:t>1.  Tax Identification Number (TIN)</a:t>
            </a:r>
            <a:endParaRPr sz="2000"/>
          </a:p>
          <a:p>
            <a:pPr indent="0" lvl="0" marL="0" rtl="0" algn="l">
              <a:spcBef>
                <a:spcPts val="0"/>
              </a:spcBef>
              <a:spcAft>
                <a:spcPts val="0"/>
              </a:spcAft>
              <a:buNone/>
            </a:pPr>
            <a:r>
              <a:rPr lang="en" sz="2000"/>
              <a:t>2.  Business/trade name</a:t>
            </a:r>
            <a:endParaRPr sz="2000"/>
          </a:p>
          <a:p>
            <a:pPr indent="0" lvl="0" marL="0" rtl="0" algn="l">
              <a:spcBef>
                <a:spcPts val="0"/>
              </a:spcBef>
              <a:spcAft>
                <a:spcPts val="0"/>
              </a:spcAft>
              <a:buNone/>
            </a:pPr>
            <a:r>
              <a:rPr lang="en" sz="2000"/>
              <a:t>3.  Authority to print books of accounts, invoices, receipts and other accounting records</a:t>
            </a:r>
            <a:endParaRPr sz="2000"/>
          </a:p>
          <a:p>
            <a:pPr indent="0" lvl="0" marL="0" rtl="0" algn="l">
              <a:spcBef>
                <a:spcPts val="0"/>
              </a:spcBef>
              <a:spcAft>
                <a:spcPts val="0"/>
              </a:spcAft>
              <a:buNone/>
            </a:pPr>
            <a:r>
              <a:rPr lang="en" sz="2000"/>
              <a:t>4.  Book of accounts, invoices, </a:t>
            </a:r>
            <a:r>
              <a:rPr lang="en" sz="2000"/>
              <a:t>receipts</a:t>
            </a:r>
            <a:r>
              <a:rPr lang="en" sz="2000"/>
              <a:t>, etc.</a:t>
            </a:r>
            <a:endParaRPr sz="2000"/>
          </a:p>
        </p:txBody>
      </p:sp>
      <p:grpSp>
        <p:nvGrpSpPr>
          <p:cNvPr id="1828" name="Google Shape;1828;p79"/>
          <p:cNvGrpSpPr/>
          <p:nvPr/>
        </p:nvGrpSpPr>
        <p:grpSpPr>
          <a:xfrm>
            <a:off x="732536" y="912001"/>
            <a:ext cx="1395950" cy="3747954"/>
            <a:chOff x="732498" y="911998"/>
            <a:chExt cx="2016394" cy="3747954"/>
          </a:xfrm>
        </p:grpSpPr>
        <p:grpSp>
          <p:nvGrpSpPr>
            <p:cNvPr id="1829" name="Google Shape;1829;p79"/>
            <p:cNvGrpSpPr/>
            <p:nvPr/>
          </p:nvGrpSpPr>
          <p:grpSpPr>
            <a:xfrm>
              <a:off x="732498" y="911998"/>
              <a:ext cx="2016394" cy="3747954"/>
              <a:chOff x="-5" y="1395548"/>
              <a:chExt cx="2016394" cy="3747954"/>
            </a:xfrm>
          </p:grpSpPr>
          <p:sp>
            <p:nvSpPr>
              <p:cNvPr id="1830" name="Google Shape;1830;p79"/>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79"/>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79"/>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79"/>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79"/>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79"/>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79"/>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79"/>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79"/>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79"/>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40" name="Google Shape;1840;p79"/>
              <p:cNvGrpSpPr/>
              <p:nvPr/>
            </p:nvGrpSpPr>
            <p:grpSpPr>
              <a:xfrm>
                <a:off x="-5" y="1395548"/>
                <a:ext cx="2016394" cy="2387597"/>
                <a:chOff x="-5" y="1395548"/>
                <a:chExt cx="2016394" cy="2387597"/>
              </a:xfrm>
            </p:grpSpPr>
            <p:sp>
              <p:nvSpPr>
                <p:cNvPr id="1841" name="Google Shape;1841;p79"/>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79"/>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79"/>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79"/>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79"/>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79"/>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79"/>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79"/>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79"/>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79"/>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79"/>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79"/>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79"/>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79"/>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79"/>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79"/>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79"/>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79"/>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79"/>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79"/>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79"/>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79"/>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79"/>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79"/>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79"/>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79"/>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79"/>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79"/>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79"/>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79"/>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79"/>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79"/>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79"/>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79"/>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79"/>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79"/>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877" name="Google Shape;1877;p79"/>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8" name="Google Shape;1878;p79"/>
          <p:cNvGrpSpPr/>
          <p:nvPr/>
        </p:nvGrpSpPr>
        <p:grpSpPr>
          <a:xfrm>
            <a:off x="4810950" y="240"/>
            <a:ext cx="671275" cy="278041"/>
            <a:chOff x="186675" y="6104275"/>
            <a:chExt cx="671275" cy="403250"/>
          </a:xfrm>
        </p:grpSpPr>
        <p:sp>
          <p:nvSpPr>
            <p:cNvPr id="1879" name="Google Shape;1879;p79"/>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79"/>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79"/>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79"/>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79"/>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84" name="Google Shape;1884;p79"/>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79"/>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79"/>
          <p:cNvSpPr/>
          <p:nvPr/>
        </p:nvSpPr>
        <p:spPr>
          <a:xfrm>
            <a:off x="3629800" y="459893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87" name="Google Shape;1887;p79"/>
          <p:cNvGrpSpPr/>
          <p:nvPr/>
        </p:nvGrpSpPr>
        <p:grpSpPr>
          <a:xfrm>
            <a:off x="3791663" y="188825"/>
            <a:ext cx="277825" cy="294450"/>
            <a:chOff x="5427425" y="3215750"/>
            <a:chExt cx="277825" cy="294450"/>
          </a:xfrm>
        </p:grpSpPr>
        <p:sp>
          <p:nvSpPr>
            <p:cNvPr id="1888" name="Google Shape;1888;p7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7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7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1" name="Google Shape;1891;p79"/>
          <p:cNvGrpSpPr/>
          <p:nvPr/>
        </p:nvGrpSpPr>
        <p:grpSpPr>
          <a:xfrm>
            <a:off x="1642325" y="150288"/>
            <a:ext cx="371525" cy="371525"/>
            <a:chOff x="4956150" y="6582250"/>
            <a:chExt cx="371525" cy="371525"/>
          </a:xfrm>
        </p:grpSpPr>
        <p:sp>
          <p:nvSpPr>
            <p:cNvPr id="1892" name="Google Shape;1892;p79"/>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79"/>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79"/>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79"/>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79"/>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0" name="Shape 1900"/>
        <p:cNvGrpSpPr/>
        <p:nvPr/>
      </p:nvGrpSpPr>
      <p:grpSpPr>
        <a:xfrm>
          <a:off x="0" y="0"/>
          <a:ext cx="0" cy="0"/>
          <a:chOff x="0" y="0"/>
          <a:chExt cx="0" cy="0"/>
        </a:xfrm>
      </p:grpSpPr>
      <p:sp>
        <p:nvSpPr>
          <p:cNvPr id="1901" name="Google Shape;1901;p80"/>
          <p:cNvSpPr txBox="1"/>
          <p:nvPr>
            <p:ph type="title"/>
          </p:nvPr>
        </p:nvSpPr>
        <p:spPr>
          <a:xfrm flipH="1">
            <a:off x="2218850" y="521825"/>
            <a:ext cx="5964300" cy="3867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B. Department of Labor and Employment (DOLE)- mandatory for firms which employ 50 or more workers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C. Mayor’s Office - for Mayor’s permit or municipal license</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D. </a:t>
            </a:r>
            <a:r>
              <a:rPr lang="en" sz="2000"/>
              <a:t>Other</a:t>
            </a:r>
            <a:r>
              <a:rPr lang="en" sz="2000"/>
              <a:t> Government Agencies</a:t>
            </a:r>
            <a:endParaRPr sz="2000"/>
          </a:p>
        </p:txBody>
      </p:sp>
      <p:grpSp>
        <p:nvGrpSpPr>
          <p:cNvPr id="1902" name="Google Shape;1902;p80"/>
          <p:cNvGrpSpPr/>
          <p:nvPr/>
        </p:nvGrpSpPr>
        <p:grpSpPr>
          <a:xfrm>
            <a:off x="732536" y="912001"/>
            <a:ext cx="1395950" cy="3747954"/>
            <a:chOff x="732498" y="911998"/>
            <a:chExt cx="2016394" cy="3747954"/>
          </a:xfrm>
        </p:grpSpPr>
        <p:grpSp>
          <p:nvGrpSpPr>
            <p:cNvPr id="1903" name="Google Shape;1903;p80"/>
            <p:cNvGrpSpPr/>
            <p:nvPr/>
          </p:nvGrpSpPr>
          <p:grpSpPr>
            <a:xfrm>
              <a:off x="732498" y="911998"/>
              <a:ext cx="2016394" cy="3747954"/>
              <a:chOff x="-5" y="1395548"/>
              <a:chExt cx="2016394" cy="3747954"/>
            </a:xfrm>
          </p:grpSpPr>
          <p:sp>
            <p:nvSpPr>
              <p:cNvPr id="1904" name="Google Shape;1904;p80"/>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80"/>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80"/>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80"/>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80"/>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80"/>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80"/>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80"/>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80"/>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80"/>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14" name="Google Shape;1914;p80"/>
              <p:cNvGrpSpPr/>
              <p:nvPr/>
            </p:nvGrpSpPr>
            <p:grpSpPr>
              <a:xfrm>
                <a:off x="-5" y="1395548"/>
                <a:ext cx="2016394" cy="2387597"/>
                <a:chOff x="-5" y="1395548"/>
                <a:chExt cx="2016394" cy="2387597"/>
              </a:xfrm>
            </p:grpSpPr>
            <p:sp>
              <p:nvSpPr>
                <p:cNvPr id="1915" name="Google Shape;1915;p80"/>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80"/>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80"/>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80"/>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80"/>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80"/>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80"/>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80"/>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80"/>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80"/>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80"/>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80"/>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80"/>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80"/>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80"/>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80"/>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80"/>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80"/>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80"/>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80"/>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80"/>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80"/>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80"/>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80"/>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80"/>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80"/>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80"/>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80"/>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80"/>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80"/>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80"/>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80"/>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80"/>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80"/>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80"/>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80"/>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951" name="Google Shape;1951;p80"/>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2" name="Google Shape;1952;p80"/>
          <p:cNvGrpSpPr/>
          <p:nvPr/>
        </p:nvGrpSpPr>
        <p:grpSpPr>
          <a:xfrm>
            <a:off x="4810950" y="240"/>
            <a:ext cx="671275" cy="278041"/>
            <a:chOff x="186675" y="6104275"/>
            <a:chExt cx="671275" cy="403250"/>
          </a:xfrm>
        </p:grpSpPr>
        <p:sp>
          <p:nvSpPr>
            <p:cNvPr id="1953" name="Google Shape;1953;p80"/>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80"/>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80"/>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80"/>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80"/>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58" name="Google Shape;1958;p80"/>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80"/>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80"/>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61" name="Google Shape;1961;p80"/>
          <p:cNvGrpSpPr/>
          <p:nvPr/>
        </p:nvGrpSpPr>
        <p:grpSpPr>
          <a:xfrm>
            <a:off x="3791663" y="410663"/>
            <a:ext cx="277825" cy="294450"/>
            <a:chOff x="5427425" y="3215750"/>
            <a:chExt cx="277825" cy="294450"/>
          </a:xfrm>
        </p:grpSpPr>
        <p:sp>
          <p:nvSpPr>
            <p:cNvPr id="1962" name="Google Shape;1962;p80"/>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80"/>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80"/>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5" name="Google Shape;1965;p80"/>
          <p:cNvGrpSpPr/>
          <p:nvPr/>
        </p:nvGrpSpPr>
        <p:grpSpPr>
          <a:xfrm>
            <a:off x="1642325" y="150288"/>
            <a:ext cx="371525" cy="371525"/>
            <a:chOff x="4956150" y="6582250"/>
            <a:chExt cx="371525" cy="371525"/>
          </a:xfrm>
        </p:grpSpPr>
        <p:sp>
          <p:nvSpPr>
            <p:cNvPr id="1966" name="Google Shape;1966;p80"/>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80"/>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80"/>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80"/>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80"/>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971" name="Google Shape;1971;p80"/>
          <p:cNvCxnSpPr/>
          <p:nvPr/>
        </p:nvCxnSpPr>
        <p:spPr>
          <a:xfrm>
            <a:off x="2965347" y="4389418"/>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972" name="Google Shape;1972;p80"/>
          <p:cNvCxnSpPr/>
          <p:nvPr/>
        </p:nvCxnSpPr>
        <p:spPr>
          <a:xfrm>
            <a:off x="2961897" y="4217481"/>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6" name="Shape 1976"/>
        <p:cNvGrpSpPr/>
        <p:nvPr/>
      </p:nvGrpSpPr>
      <p:grpSpPr>
        <a:xfrm>
          <a:off x="0" y="0"/>
          <a:ext cx="0" cy="0"/>
          <a:chOff x="0" y="0"/>
          <a:chExt cx="0" cy="0"/>
        </a:xfrm>
      </p:grpSpPr>
      <p:sp>
        <p:nvSpPr>
          <p:cNvPr id="1977" name="Google Shape;1977;p81"/>
          <p:cNvSpPr txBox="1"/>
          <p:nvPr>
            <p:ph idx="1" type="subTitle"/>
          </p:nvPr>
        </p:nvSpPr>
        <p:spPr>
          <a:xfrm>
            <a:off x="789250" y="1206050"/>
            <a:ext cx="3203700" cy="316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0A1D37"/>
                </a:solidFill>
                <a:latin typeface="Lato"/>
                <a:ea typeface="Lato"/>
                <a:cs typeface="Lato"/>
                <a:sym typeface="Lato"/>
              </a:rPr>
              <a:t>References:</a:t>
            </a:r>
            <a:endParaRPr b="1" sz="2400">
              <a:solidFill>
                <a:srgbClr val="0A1D37"/>
              </a:solidFill>
              <a:latin typeface="Lato"/>
              <a:ea typeface="Lato"/>
              <a:cs typeface="Lato"/>
              <a:sym typeface="Lato"/>
            </a:endParaRPr>
          </a:p>
          <a:p>
            <a:pPr indent="0" lvl="0" marL="0" rtl="0" algn="ctr">
              <a:spcBef>
                <a:spcPts val="0"/>
              </a:spcBef>
              <a:spcAft>
                <a:spcPts val="0"/>
              </a:spcAft>
              <a:buNone/>
            </a:pPr>
            <a:r>
              <a:t/>
            </a:r>
            <a:endParaRPr b="1" sz="2400">
              <a:solidFill>
                <a:srgbClr val="0A1D37"/>
              </a:solidFill>
              <a:latin typeface="Lato"/>
              <a:ea typeface="Lato"/>
              <a:cs typeface="Lato"/>
              <a:sym typeface="Lato"/>
            </a:endParaRPr>
          </a:p>
          <a:p>
            <a:pPr indent="0" lvl="0" marL="0" rtl="0" algn="ctr">
              <a:spcBef>
                <a:spcPts val="0"/>
              </a:spcBef>
              <a:spcAft>
                <a:spcPts val="0"/>
              </a:spcAft>
              <a:buNone/>
            </a:pPr>
            <a:r>
              <a:t/>
            </a:r>
            <a:endParaRPr b="1" sz="1800">
              <a:solidFill>
                <a:srgbClr val="324D42"/>
              </a:solidFill>
              <a:latin typeface="Anek Gurmukhi"/>
              <a:ea typeface="Anek Gurmukhi"/>
              <a:cs typeface="Anek Gurmukhi"/>
              <a:sym typeface="Anek Gurmukhi"/>
            </a:endParaRPr>
          </a:p>
          <a:p>
            <a:pPr indent="0" lvl="0" marL="0" rtl="0" algn="ctr">
              <a:spcBef>
                <a:spcPts val="0"/>
              </a:spcBef>
              <a:spcAft>
                <a:spcPts val="0"/>
              </a:spcAft>
              <a:buNone/>
            </a:pPr>
            <a:r>
              <a:rPr b="1" lang="en" sz="2000">
                <a:solidFill>
                  <a:srgbClr val="324D42"/>
                </a:solidFill>
                <a:latin typeface="Anek Gurmukhi"/>
                <a:ea typeface="Anek Gurmukhi"/>
                <a:cs typeface="Anek Gurmukhi"/>
                <a:sym typeface="Anek Gurmukhi"/>
              </a:rPr>
              <a:t>Entrepreneurship, Cristina B. Banastao and Solita A. Frias, Unlimited Books Library Services &amp; Publishing Inc.</a:t>
            </a:r>
            <a:endParaRPr b="1" sz="2000">
              <a:solidFill>
                <a:srgbClr val="324D42"/>
              </a:solidFill>
              <a:latin typeface="Anek Gurmukhi"/>
              <a:ea typeface="Anek Gurmukhi"/>
              <a:cs typeface="Anek Gurmukhi"/>
              <a:sym typeface="Anek Gurmukhi"/>
            </a:endParaRPr>
          </a:p>
          <a:p>
            <a:pPr indent="0" lvl="0" marL="0" rtl="0" algn="ctr">
              <a:spcBef>
                <a:spcPts val="0"/>
              </a:spcBef>
              <a:spcAft>
                <a:spcPts val="0"/>
              </a:spcAft>
              <a:buNone/>
            </a:pPr>
            <a:r>
              <a:rPr b="1" lang="en" sz="2000">
                <a:solidFill>
                  <a:srgbClr val="324D42"/>
                </a:solidFill>
                <a:latin typeface="Anek Gurmukhi"/>
                <a:ea typeface="Anek Gurmukhi"/>
                <a:cs typeface="Anek Gurmukhi"/>
                <a:sym typeface="Anek Gurmukhi"/>
              </a:rPr>
              <a:t>2022</a:t>
            </a:r>
            <a:endParaRPr sz="1600">
              <a:solidFill>
                <a:srgbClr val="262626"/>
              </a:solidFill>
              <a:latin typeface="Nunito"/>
              <a:ea typeface="Nunito"/>
              <a:cs typeface="Nunito"/>
              <a:sym typeface="Nunito"/>
            </a:endParaRPr>
          </a:p>
          <a:p>
            <a:pPr indent="0" lvl="0" marL="0" rtl="0" algn="ctr">
              <a:spcBef>
                <a:spcPts val="0"/>
              </a:spcBef>
              <a:spcAft>
                <a:spcPts val="0"/>
              </a:spcAft>
              <a:buNone/>
            </a:pPr>
            <a:r>
              <a:t/>
            </a:r>
            <a:endParaRPr/>
          </a:p>
        </p:txBody>
      </p:sp>
      <p:sp>
        <p:nvSpPr>
          <p:cNvPr id="1978" name="Google Shape;1978;p81"/>
          <p:cNvSpPr/>
          <p:nvPr/>
        </p:nvSpPr>
        <p:spPr>
          <a:xfrm>
            <a:off x="4648582" y="1491535"/>
            <a:ext cx="3121524" cy="2465230"/>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79" name="Google Shape;1979;p81"/>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980" name="Google Shape;1980;p81"/>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4" name="Shape 1984"/>
        <p:cNvGrpSpPr/>
        <p:nvPr/>
      </p:nvGrpSpPr>
      <p:grpSpPr>
        <a:xfrm>
          <a:off x="0" y="0"/>
          <a:ext cx="0" cy="0"/>
          <a:chOff x="0" y="0"/>
          <a:chExt cx="0" cy="0"/>
        </a:xfrm>
      </p:grpSpPr>
      <p:sp>
        <p:nvSpPr>
          <p:cNvPr id="1985" name="Google Shape;1985;p82"/>
          <p:cNvSpPr/>
          <p:nvPr/>
        </p:nvSpPr>
        <p:spPr>
          <a:xfrm>
            <a:off x="712775" y="117375"/>
            <a:ext cx="7713900" cy="3621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82"/>
          <p:cNvSpPr txBox="1"/>
          <p:nvPr/>
        </p:nvSpPr>
        <p:spPr>
          <a:xfrm>
            <a:off x="3072000" y="4404124"/>
            <a:ext cx="3000000" cy="2043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000">
                <a:solidFill>
                  <a:schemeClr val="dk1"/>
                </a:solidFill>
                <a:latin typeface="Karla"/>
                <a:ea typeface="Karla"/>
                <a:cs typeface="Karla"/>
                <a:sym typeface="Karla"/>
              </a:rPr>
              <a:t>Please keep this slide for attribution</a:t>
            </a:r>
            <a:endParaRPr sz="1000">
              <a:solidFill>
                <a:schemeClr val="dk1"/>
              </a:solidFill>
              <a:latin typeface="Karla"/>
              <a:ea typeface="Karla"/>
              <a:cs typeface="Karla"/>
              <a:sym typeface="Karla"/>
            </a:endParaRPr>
          </a:p>
        </p:txBody>
      </p:sp>
      <p:sp>
        <p:nvSpPr>
          <p:cNvPr id="1987" name="Google Shape;1987;p82"/>
          <p:cNvSpPr txBox="1"/>
          <p:nvPr>
            <p:ph type="ctrTitle"/>
          </p:nvPr>
        </p:nvSpPr>
        <p:spPr>
          <a:xfrm>
            <a:off x="1775850" y="535000"/>
            <a:ext cx="5592300" cy="94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Thanks!</a:t>
            </a:r>
            <a:endParaRPr/>
          </a:p>
        </p:txBody>
      </p:sp>
      <p:grpSp>
        <p:nvGrpSpPr>
          <p:cNvPr id="1988" name="Google Shape;1988;p82"/>
          <p:cNvGrpSpPr/>
          <p:nvPr/>
        </p:nvGrpSpPr>
        <p:grpSpPr>
          <a:xfrm>
            <a:off x="2424362" y="1807087"/>
            <a:ext cx="387681" cy="387661"/>
            <a:chOff x="266768" y="1721375"/>
            <a:chExt cx="397907" cy="397887"/>
          </a:xfrm>
        </p:grpSpPr>
        <p:sp>
          <p:nvSpPr>
            <p:cNvPr id="1989" name="Google Shape;1989;p82"/>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82"/>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1" name="Google Shape;1991;p82"/>
          <p:cNvGrpSpPr/>
          <p:nvPr/>
        </p:nvGrpSpPr>
        <p:grpSpPr>
          <a:xfrm>
            <a:off x="4376924" y="1807087"/>
            <a:ext cx="387661" cy="387661"/>
            <a:chOff x="1379798" y="1723250"/>
            <a:chExt cx="397887" cy="397887"/>
          </a:xfrm>
        </p:grpSpPr>
        <p:sp>
          <p:nvSpPr>
            <p:cNvPr id="1992" name="Google Shape;1992;p82"/>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82"/>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82"/>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82"/>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6" name="Google Shape;1996;p82"/>
          <p:cNvGrpSpPr/>
          <p:nvPr/>
        </p:nvGrpSpPr>
        <p:grpSpPr>
          <a:xfrm>
            <a:off x="3400663" y="1807087"/>
            <a:ext cx="387641" cy="387661"/>
            <a:chOff x="864491" y="1723250"/>
            <a:chExt cx="397866" cy="397887"/>
          </a:xfrm>
        </p:grpSpPr>
        <p:sp>
          <p:nvSpPr>
            <p:cNvPr id="1997" name="Google Shape;1997;p82"/>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82"/>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82"/>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00" name="Google Shape;2000;p82"/>
          <p:cNvSpPr/>
          <p:nvPr/>
        </p:nvSpPr>
        <p:spPr>
          <a:xfrm>
            <a:off x="6330793" y="1842345"/>
            <a:ext cx="388846" cy="317145"/>
          </a:xfrm>
          <a:custGeom>
            <a:rect b="b" l="l" r="r" t="t"/>
            <a:pathLst>
              <a:path extrusionOk="0" h="15596" w="19122">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01" name="Google Shape;2001;p82"/>
          <p:cNvGrpSpPr/>
          <p:nvPr/>
        </p:nvGrpSpPr>
        <p:grpSpPr>
          <a:xfrm>
            <a:off x="5353206" y="1806435"/>
            <a:ext cx="388966" cy="388966"/>
            <a:chOff x="1190625" y="238125"/>
            <a:chExt cx="5235075" cy="5235075"/>
          </a:xfrm>
        </p:grpSpPr>
        <p:sp>
          <p:nvSpPr>
            <p:cNvPr id="2002" name="Google Shape;2002;p82"/>
            <p:cNvSpPr/>
            <p:nvPr/>
          </p:nvSpPr>
          <p:spPr>
            <a:xfrm>
              <a:off x="2315100" y="1168900"/>
              <a:ext cx="2952100" cy="3373700"/>
            </a:xfrm>
            <a:custGeom>
              <a:rect b="b" l="l" r="r" t="t"/>
              <a:pathLst>
                <a:path extrusionOk="0" h="134948" w="118084">
                  <a:moveTo>
                    <a:pt x="69703" y="1"/>
                  </a:moveTo>
                  <a:cubicBezTo>
                    <a:pt x="69732" y="18483"/>
                    <a:pt x="69791" y="73192"/>
                    <a:pt x="69614" y="94277"/>
                  </a:cubicBezTo>
                  <a:cubicBezTo>
                    <a:pt x="69555" y="101848"/>
                    <a:pt x="66627" y="108827"/>
                    <a:pt x="61393" y="113914"/>
                  </a:cubicBezTo>
                  <a:cubicBezTo>
                    <a:pt x="56291" y="118871"/>
                    <a:pt x="49391" y="121638"/>
                    <a:pt x="41981" y="121638"/>
                  </a:cubicBezTo>
                  <a:cubicBezTo>
                    <a:pt x="41788" y="121638"/>
                    <a:pt x="41595" y="121636"/>
                    <a:pt x="41402" y="121632"/>
                  </a:cubicBezTo>
                  <a:cubicBezTo>
                    <a:pt x="26527" y="121336"/>
                    <a:pt x="14462" y="109005"/>
                    <a:pt x="14491" y="94159"/>
                  </a:cubicBezTo>
                  <a:cubicBezTo>
                    <a:pt x="14491" y="82094"/>
                    <a:pt x="22387" y="71477"/>
                    <a:pt x="33950" y="67988"/>
                  </a:cubicBezTo>
                  <a:lnTo>
                    <a:pt x="33861" y="54473"/>
                  </a:lnTo>
                  <a:cubicBezTo>
                    <a:pt x="25522" y="56070"/>
                    <a:pt x="17360" y="60949"/>
                    <a:pt x="11238" y="68224"/>
                  </a:cubicBezTo>
                  <a:cubicBezTo>
                    <a:pt x="3401" y="77480"/>
                    <a:pt x="1" y="88984"/>
                    <a:pt x="1864" y="99837"/>
                  </a:cubicBezTo>
                  <a:cubicBezTo>
                    <a:pt x="3668" y="109951"/>
                    <a:pt x="8961" y="119148"/>
                    <a:pt x="16857" y="125772"/>
                  </a:cubicBezTo>
                  <a:cubicBezTo>
                    <a:pt x="23901" y="131741"/>
                    <a:pt x="32192" y="134947"/>
                    <a:pt x="40396" y="134947"/>
                  </a:cubicBezTo>
                  <a:cubicBezTo>
                    <a:pt x="41215" y="134947"/>
                    <a:pt x="42034" y="134915"/>
                    <a:pt x="42851" y="134851"/>
                  </a:cubicBezTo>
                  <a:cubicBezTo>
                    <a:pt x="66893" y="133017"/>
                    <a:pt x="82508" y="116634"/>
                    <a:pt x="82596" y="93183"/>
                  </a:cubicBezTo>
                  <a:lnTo>
                    <a:pt x="82626" y="43738"/>
                  </a:lnTo>
                  <a:cubicBezTo>
                    <a:pt x="82626" y="40066"/>
                    <a:pt x="85620" y="37517"/>
                    <a:pt x="88833" y="37517"/>
                  </a:cubicBezTo>
                  <a:cubicBezTo>
                    <a:pt x="90045" y="37517"/>
                    <a:pt x="91289" y="37880"/>
                    <a:pt x="92414" y="38681"/>
                  </a:cubicBezTo>
                  <a:cubicBezTo>
                    <a:pt x="100014" y="44064"/>
                    <a:pt x="111163" y="46104"/>
                    <a:pt x="118083" y="46873"/>
                  </a:cubicBezTo>
                  <a:lnTo>
                    <a:pt x="118083" y="34127"/>
                  </a:lnTo>
                  <a:cubicBezTo>
                    <a:pt x="112405" y="32530"/>
                    <a:pt x="106432" y="30697"/>
                    <a:pt x="101197" y="27503"/>
                  </a:cubicBezTo>
                  <a:cubicBezTo>
                    <a:pt x="91320" y="21441"/>
                    <a:pt x="85228" y="12214"/>
                    <a:pt x="83069" y="30"/>
                  </a:cubicBezTo>
                  <a:lnTo>
                    <a:pt x="830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82"/>
            <p:cNvSpPr/>
            <p:nvPr/>
          </p:nvSpPr>
          <p:spPr>
            <a:xfrm>
              <a:off x="1190625" y="238125"/>
              <a:ext cx="5235075" cy="5235075"/>
            </a:xfrm>
            <a:custGeom>
              <a:rect b="b" l="l" r="r" t="t"/>
              <a:pathLst>
                <a:path extrusionOk="0" h="209403" w="209403">
                  <a:moveTo>
                    <a:pt x="108469" y="24836"/>
                  </a:moveTo>
                  <a:cubicBezTo>
                    <a:pt x="108549" y="24836"/>
                    <a:pt x="108628" y="24838"/>
                    <a:pt x="108708" y="24841"/>
                  </a:cubicBezTo>
                  <a:lnTo>
                    <a:pt x="132248" y="24841"/>
                  </a:lnTo>
                  <a:cubicBezTo>
                    <a:pt x="132267" y="24841"/>
                    <a:pt x="132287" y="24841"/>
                    <a:pt x="132306" y="24841"/>
                  </a:cubicBezTo>
                  <a:cubicBezTo>
                    <a:pt x="136154" y="24841"/>
                    <a:pt x="139377" y="27758"/>
                    <a:pt x="139789" y="31583"/>
                  </a:cubicBezTo>
                  <a:cubicBezTo>
                    <a:pt x="140794" y="42082"/>
                    <a:pt x="144993" y="49445"/>
                    <a:pt x="152653" y="54147"/>
                  </a:cubicBezTo>
                  <a:cubicBezTo>
                    <a:pt x="156556" y="56542"/>
                    <a:pt x="161406" y="57991"/>
                    <a:pt x="166463" y="59411"/>
                  </a:cubicBezTo>
                  <a:cubicBezTo>
                    <a:pt x="167557" y="59736"/>
                    <a:pt x="168651" y="59973"/>
                    <a:pt x="169775" y="60150"/>
                  </a:cubicBezTo>
                  <a:cubicBezTo>
                    <a:pt x="173028" y="60357"/>
                    <a:pt x="175512" y="63078"/>
                    <a:pt x="175453" y="66331"/>
                  </a:cubicBezTo>
                  <a:lnTo>
                    <a:pt x="175453" y="90787"/>
                  </a:lnTo>
                  <a:cubicBezTo>
                    <a:pt x="175453" y="92414"/>
                    <a:pt x="174802" y="94011"/>
                    <a:pt x="173620" y="95194"/>
                  </a:cubicBezTo>
                  <a:cubicBezTo>
                    <a:pt x="172462" y="96322"/>
                    <a:pt x="170909" y="96969"/>
                    <a:pt x="169292" y="96969"/>
                  </a:cubicBezTo>
                  <a:cubicBezTo>
                    <a:pt x="169256" y="96969"/>
                    <a:pt x="169220" y="96969"/>
                    <a:pt x="169184" y="96968"/>
                  </a:cubicBezTo>
                  <a:cubicBezTo>
                    <a:pt x="168444" y="96968"/>
                    <a:pt x="154871" y="96702"/>
                    <a:pt x="141888" y="91970"/>
                  </a:cubicBezTo>
                  <a:cubicBezTo>
                    <a:pt x="141720" y="91905"/>
                    <a:pt x="141550" y="91875"/>
                    <a:pt x="141384" y="91875"/>
                  </a:cubicBezTo>
                  <a:cubicBezTo>
                    <a:pt x="140646" y="91875"/>
                    <a:pt x="139996" y="92474"/>
                    <a:pt x="139996" y="93271"/>
                  </a:cubicBezTo>
                  <a:lnTo>
                    <a:pt x="139966" y="130444"/>
                  </a:lnTo>
                  <a:cubicBezTo>
                    <a:pt x="139848" y="160371"/>
                    <a:pt x="119265" y="182077"/>
                    <a:pt x="88776" y="184443"/>
                  </a:cubicBezTo>
                  <a:cubicBezTo>
                    <a:pt x="87653" y="184532"/>
                    <a:pt x="86529" y="184561"/>
                    <a:pt x="85405" y="184561"/>
                  </a:cubicBezTo>
                  <a:cubicBezTo>
                    <a:pt x="61481" y="184561"/>
                    <a:pt x="39095" y="164896"/>
                    <a:pt x="34629" y="139168"/>
                  </a:cubicBezTo>
                  <a:cubicBezTo>
                    <a:pt x="32116" y="124707"/>
                    <a:pt x="36522" y="109507"/>
                    <a:pt x="46724" y="97441"/>
                  </a:cubicBezTo>
                  <a:cubicBezTo>
                    <a:pt x="56803" y="85541"/>
                    <a:pt x="70647" y="78721"/>
                    <a:pt x="84747" y="78721"/>
                  </a:cubicBezTo>
                  <a:cubicBezTo>
                    <a:pt x="84839" y="78721"/>
                    <a:pt x="84930" y="78721"/>
                    <a:pt x="85021" y="78722"/>
                  </a:cubicBezTo>
                  <a:cubicBezTo>
                    <a:pt x="88392" y="78722"/>
                    <a:pt x="91142" y="81472"/>
                    <a:pt x="91172" y="84873"/>
                  </a:cubicBezTo>
                  <a:lnTo>
                    <a:pt x="91349" y="108856"/>
                  </a:lnTo>
                  <a:cubicBezTo>
                    <a:pt x="91349" y="112641"/>
                    <a:pt x="88658" y="116013"/>
                    <a:pt x="84902" y="116545"/>
                  </a:cubicBezTo>
                  <a:cubicBezTo>
                    <a:pt x="77125" y="117580"/>
                    <a:pt x="71447" y="124441"/>
                    <a:pt x="71890" y="132277"/>
                  </a:cubicBezTo>
                  <a:cubicBezTo>
                    <a:pt x="72334" y="140114"/>
                    <a:pt x="78751" y="146295"/>
                    <a:pt x="86618" y="146443"/>
                  </a:cubicBezTo>
                  <a:cubicBezTo>
                    <a:pt x="86736" y="146445"/>
                    <a:pt x="86855" y="146446"/>
                    <a:pt x="86973" y="146446"/>
                  </a:cubicBezTo>
                  <a:cubicBezTo>
                    <a:pt x="91096" y="146446"/>
                    <a:pt x="94919" y="144946"/>
                    <a:pt x="97707" y="142243"/>
                  </a:cubicBezTo>
                  <a:cubicBezTo>
                    <a:pt x="100605" y="139434"/>
                    <a:pt x="102143" y="135619"/>
                    <a:pt x="102173" y="131390"/>
                  </a:cubicBezTo>
                  <a:cubicBezTo>
                    <a:pt x="102380" y="106047"/>
                    <a:pt x="102291" y="31790"/>
                    <a:pt x="102291" y="31051"/>
                  </a:cubicBezTo>
                  <a:cubicBezTo>
                    <a:pt x="102291" y="28419"/>
                    <a:pt x="103917" y="26083"/>
                    <a:pt x="106401" y="25196"/>
                  </a:cubicBezTo>
                  <a:cubicBezTo>
                    <a:pt x="107067" y="24956"/>
                    <a:pt x="107756" y="24836"/>
                    <a:pt x="108469" y="24836"/>
                  </a:cubicBezTo>
                  <a:close/>
                  <a:moveTo>
                    <a:pt x="33831" y="0"/>
                  </a:moveTo>
                  <a:cubicBezTo>
                    <a:pt x="15141" y="0"/>
                    <a:pt x="0" y="15141"/>
                    <a:pt x="0" y="33831"/>
                  </a:cubicBezTo>
                  <a:lnTo>
                    <a:pt x="0" y="175601"/>
                  </a:lnTo>
                  <a:cubicBezTo>
                    <a:pt x="0" y="194261"/>
                    <a:pt x="15141" y="209402"/>
                    <a:pt x="33831" y="209402"/>
                  </a:cubicBezTo>
                  <a:lnTo>
                    <a:pt x="175601" y="209402"/>
                  </a:lnTo>
                  <a:cubicBezTo>
                    <a:pt x="194261" y="209402"/>
                    <a:pt x="209402" y="194261"/>
                    <a:pt x="209402" y="175601"/>
                  </a:cubicBezTo>
                  <a:lnTo>
                    <a:pt x="209402" y="33831"/>
                  </a:lnTo>
                  <a:cubicBezTo>
                    <a:pt x="209402" y="15141"/>
                    <a:pt x="194261" y="0"/>
                    <a:pt x="1756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4" name="Google Shape;2004;p82"/>
          <p:cNvGrpSpPr/>
          <p:nvPr/>
        </p:nvGrpSpPr>
        <p:grpSpPr>
          <a:xfrm>
            <a:off x="6929139" y="2509710"/>
            <a:ext cx="735383" cy="664778"/>
            <a:chOff x="-2315650" y="2561100"/>
            <a:chExt cx="659300" cy="596000"/>
          </a:xfrm>
        </p:grpSpPr>
        <p:sp>
          <p:nvSpPr>
            <p:cNvPr id="2005" name="Google Shape;2005;p82"/>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82"/>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82"/>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82"/>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82"/>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82"/>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82"/>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82"/>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82"/>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82"/>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82"/>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82"/>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17" name="Google Shape;2017;p82"/>
          <p:cNvGrpSpPr/>
          <p:nvPr/>
        </p:nvGrpSpPr>
        <p:grpSpPr>
          <a:xfrm>
            <a:off x="1044738" y="2509700"/>
            <a:ext cx="277825" cy="294450"/>
            <a:chOff x="5427425" y="3215750"/>
            <a:chExt cx="277825" cy="294450"/>
          </a:xfrm>
        </p:grpSpPr>
        <p:sp>
          <p:nvSpPr>
            <p:cNvPr id="2018" name="Google Shape;2018;p82"/>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82"/>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82"/>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1" name="Google Shape;2021;p82"/>
          <p:cNvGrpSpPr/>
          <p:nvPr/>
        </p:nvGrpSpPr>
        <p:grpSpPr>
          <a:xfrm>
            <a:off x="7857388" y="823375"/>
            <a:ext cx="371525" cy="371525"/>
            <a:chOff x="4956150" y="6582250"/>
            <a:chExt cx="371525" cy="371525"/>
          </a:xfrm>
        </p:grpSpPr>
        <p:sp>
          <p:nvSpPr>
            <p:cNvPr id="2022" name="Google Shape;2022;p82"/>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82"/>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82"/>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82"/>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82"/>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27" name="Google Shape;2027;p82"/>
          <p:cNvSpPr/>
          <p:nvPr/>
        </p:nvSpPr>
        <p:spPr>
          <a:xfrm>
            <a:off x="6644338" y="-192473"/>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82"/>
          <p:cNvSpPr/>
          <p:nvPr/>
        </p:nvSpPr>
        <p:spPr>
          <a:xfrm>
            <a:off x="385450" y="-4"/>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029" name="Google Shape;2029;p82"/>
          <p:cNvCxnSpPr/>
          <p:nvPr/>
        </p:nvCxnSpPr>
        <p:spPr>
          <a:xfrm>
            <a:off x="718767" y="1536085"/>
            <a:ext cx="7701900" cy="0"/>
          </a:xfrm>
          <a:prstGeom prst="straightConnector1">
            <a:avLst/>
          </a:prstGeom>
          <a:noFill/>
          <a:ln cap="flat" cmpd="sng" w="19050">
            <a:solidFill>
              <a:schemeClr val="dk1"/>
            </a:solidFill>
            <a:prstDash val="solid"/>
            <a:round/>
            <a:headEnd len="med" w="med" type="none"/>
            <a:tailEnd len="med" w="med" type="none"/>
          </a:ln>
        </p:spPr>
      </p:cxnSp>
      <p:cxnSp>
        <p:nvCxnSpPr>
          <p:cNvPr id="2030" name="Google Shape;2030;p82"/>
          <p:cNvCxnSpPr/>
          <p:nvPr/>
        </p:nvCxnSpPr>
        <p:spPr>
          <a:xfrm>
            <a:off x="715100" y="1631535"/>
            <a:ext cx="77139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theme/theme1.xml><?xml version="1.0" encoding="utf-8"?>
<a:theme xmlns:a="http://schemas.openxmlformats.org/drawingml/2006/main" xmlns:r="http://schemas.openxmlformats.org/officeDocument/2006/relationships" name="Online Newspaper Business Plan by Slidesgo">
  <a:themeElements>
    <a:clrScheme name="Simple Light">
      <a:dk1>
        <a:srgbClr val="191919"/>
      </a:dk1>
      <a:lt1>
        <a:srgbClr val="F0F0E6"/>
      </a:lt1>
      <a:dk2>
        <a:srgbClr val="EE6F6F"/>
      </a:dk2>
      <a:lt2>
        <a:srgbClr val="E9A2A2"/>
      </a:lt2>
      <a:accent1>
        <a:srgbClr val="EB8787"/>
      </a:accent1>
      <a:accent2>
        <a:srgbClr val="E9A2A2"/>
      </a:accent2>
      <a:accent3>
        <a:srgbClr val="FFFFFF"/>
      </a:accent3>
      <a:accent4>
        <a:srgbClr val="FFFFFF"/>
      </a:accent4>
      <a:accent5>
        <a:srgbClr val="FFFFFF"/>
      </a:accent5>
      <a:accent6>
        <a:srgbClr val="F0F0E6"/>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